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88" userDrawn="1">
          <p15:clr>
            <a:srgbClr val="A4A3A4"/>
          </p15:clr>
        </p15:guide>
        <p15:guide id="4" pos="192" userDrawn="1">
          <p15:clr>
            <a:srgbClr val="A4A3A4"/>
          </p15:clr>
        </p15:guide>
        <p15:guide id="5" orient="horz" pos="168" userDrawn="1">
          <p15:clr>
            <a:srgbClr val="A4A3A4"/>
          </p15:clr>
        </p15:guide>
        <p15:guide id="6" orient="horz" pos="4032" userDrawn="1">
          <p15:clr>
            <a:srgbClr val="A4A3A4"/>
          </p15:clr>
        </p15:guide>
        <p15:guide id="7" orient="horz" pos="7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437"/>
    <a:srgbClr val="FA9D8E"/>
    <a:srgbClr val="7F7F7F"/>
    <a:srgbClr val="A6A6A6"/>
    <a:srgbClr val="BFBFBF"/>
    <a:srgbClr val="F87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452" y="-690"/>
      </p:cViewPr>
      <p:guideLst>
        <p:guide orient="horz" pos="2352"/>
        <p:guide orient="horz" pos="168"/>
        <p:guide orient="horz" pos="4032"/>
        <p:guide orient="horz" pos="720"/>
        <p:guide pos="3840"/>
        <p:guide pos="7488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CC92D-9EAA-452E-B130-EEBE4B062710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602E4-7765-4483-8C89-20FD25AE9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1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4C9970-2B48-4D58-BD89-76AB063022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7133962-F63A-4DF1-AEC1-0A1844708F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33346D4-9A3E-41B7-9A73-C46AB7E3A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CAF14C-10B8-4F75-B2E1-63B4753B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34A7ED-0C12-41E2-9A49-555C467C5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896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522144-C7D2-46E3-812C-6F8D543B5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6D4D5AC-4B24-4723-A804-79EB8D08FE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50AEB86-A838-4573-A558-B69AB85B5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0893DA-9ADF-40CA-889C-06A4BDCB3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EFCE92C-376C-429A-8987-6E7C7C38C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9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0A90256E-0718-4134-A43D-E303E73430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4020B70-3CDE-44DE-B665-EA8B7E6C8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06E32C8-23ED-4F5A-8412-B51B98E0F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8C8E398-29E6-422F-908C-6A2C71036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93D32D4-71F9-4530-9004-640DD887F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73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20DDDF-A7B0-445A-A7AE-BE86C1DFB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E44EFD0-7F00-42E4-BF8A-F31A648CD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4768A3-868A-4C97-8AE3-088E9BFD1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B8867CD-6339-48DC-B491-732067BC2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E53F6F3-CDB8-4477-B94D-25A18A9A3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66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AAECF08-4AF3-469C-ADE0-CFA82CD70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974C3E9-65C9-41AC-9750-D825E15FC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17C9953-6A5A-4C54-91B0-45C452581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E5EEB93-885A-4708-967F-4C4328350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5E12BB9-BE5F-4659-9272-6B3EA6C56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78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D620FB-C502-42C1-A559-A27AA0CAA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5A17E26-E788-4820-8DA3-801185138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9A851BD-D9F7-4AA1-AA00-B04F86B05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8A9C722-95D3-40C5-ADCA-293EF4C26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85082E0-E8D8-4CAD-B37E-8C4351FA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8902654-9A38-4F5B-9F07-C7DBCB9B8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8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105C179-873E-49DB-B615-F43C2332F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27FFE8C-41AB-4E56-B0C9-825FECC7A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9ADEF66-A9BD-4966-8DA3-4DCF5D1735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9329E6D-915B-4843-A6A4-43DB429FFF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17A0369-96B7-4CC6-9AEF-8C5834B2E1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5532A47B-7075-4DB2-82EB-599355D20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444F7B3-5C3C-4E41-94DB-C9B4E1F23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46387B5-1C79-48DF-BFE7-D733BF0C4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9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6FFAF7D-2A6A-42B7-8055-63FFD6CF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7874E57-E060-4319-BE0F-EC04FB7DF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FE76013-513B-4297-940B-3470EAD2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083B968C-D580-4966-9B98-70A4F62D2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451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1B0DD20-C893-4AF2-9184-BE89B7B63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A6568B7-BF8B-48C0-9BDE-0F1D2312E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8A81FB9-D8E1-4754-88B4-FA7DDFE41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08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9A14BC-0433-4A1A-8D5A-01714D711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6C49CA1-D6DA-4954-A1D9-D174CDAB3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32ACBF2-2199-4D67-B776-09FB45681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C16C321-0F9F-466A-8C1F-D21E492F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D922DC9-398C-4B44-8748-2E96B3554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B98E752-96BD-447D-8912-9E76EEE3E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713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AA228C-64CB-465C-B1AB-C911A7839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9573393-76D2-46F3-9FCE-DA74F47161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26291BB-4310-405B-8C19-F662E1D98B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2C3E76-8450-4583-8BF5-76AD6E9B5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FD858D9-77A3-49FB-BA76-5CCF8FE2E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B768F53-1F8B-4034-AAA5-EF6FE4710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9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FCB0200-E429-4217-AFE3-5E6E84806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190A3CB-AF23-4ED3-9AFB-E5733BF26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11C3DB4-BAB7-49F5-97A8-DD714D66C3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31E40-834A-40FC-9873-3FEC0026BB26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47B472C-AE66-4C91-84AA-5AF5D645D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F508460-F967-409B-AF4A-11876E3DB7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F1FC7-A12F-4810-B3C0-F705D0B9E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5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B6B08FC-C519-41C4-A9D8-F3C972E333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4B4F600-206C-422A-8AB2-4A6577BECBFC}"/>
              </a:ext>
            </a:extLst>
          </p:cNvPr>
          <p:cNvSpPr/>
          <p:nvPr/>
        </p:nvSpPr>
        <p:spPr>
          <a:xfrm>
            <a:off x="1454150" y="838200"/>
            <a:ext cx="9283700" cy="51816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F2218315-D0AB-4776-A601-90394F6876FA}"/>
              </a:ext>
            </a:extLst>
          </p:cNvPr>
          <p:cNvCxnSpPr/>
          <p:nvPr/>
        </p:nvCxnSpPr>
        <p:spPr>
          <a:xfrm>
            <a:off x="11049000" y="1282700"/>
            <a:ext cx="0" cy="42926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E5570A0-9CE8-466E-8836-69B22DE83C7E}"/>
              </a:ext>
            </a:extLst>
          </p:cNvPr>
          <p:cNvCxnSpPr/>
          <p:nvPr/>
        </p:nvCxnSpPr>
        <p:spPr>
          <a:xfrm>
            <a:off x="1143000" y="1282700"/>
            <a:ext cx="0" cy="42926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amond 11">
            <a:extLst>
              <a:ext uri="{FF2B5EF4-FFF2-40B4-BE49-F238E27FC236}">
                <a16:creationId xmlns="" xmlns:a16="http://schemas.microsoft.com/office/drawing/2014/main" id="{432A19CC-9AA5-4DB5-AA15-E828CD14441D}"/>
              </a:ext>
            </a:extLst>
          </p:cNvPr>
          <p:cNvSpPr/>
          <p:nvPr/>
        </p:nvSpPr>
        <p:spPr>
          <a:xfrm>
            <a:off x="4800600" y="-1295400"/>
            <a:ext cx="2590800" cy="259080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E99E2AEC-7ED8-4D55-927E-6D3121E42D98}"/>
              </a:ext>
            </a:extLst>
          </p:cNvPr>
          <p:cNvGrpSpPr/>
          <p:nvPr/>
        </p:nvGrpSpPr>
        <p:grpSpPr>
          <a:xfrm>
            <a:off x="2552700" y="3287932"/>
            <a:ext cx="7086600" cy="2274668"/>
            <a:chOff x="2552700" y="2590800"/>
            <a:chExt cx="7086600" cy="2274668"/>
          </a:xfrm>
        </p:grpSpPr>
        <p:sp>
          <p:nvSpPr>
            <p:cNvPr id="15" name="Title 13">
              <a:extLst>
                <a:ext uri="{FF2B5EF4-FFF2-40B4-BE49-F238E27FC236}">
                  <a16:creationId xmlns="" xmlns:a16="http://schemas.microsoft.com/office/drawing/2014/main" id="{E6C72F7B-4D54-43CD-AA48-85103B7C6FCF}"/>
                </a:ext>
              </a:extLst>
            </p:cNvPr>
            <p:cNvSpPr txBox="1">
              <a:spLocks/>
            </p:cNvSpPr>
            <p:nvPr/>
          </p:nvSpPr>
          <p:spPr>
            <a:xfrm>
              <a:off x="2552700" y="3300620"/>
              <a:ext cx="7086600" cy="830997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65437"/>
                  </a:solidFill>
                  <a:effectLst/>
                  <a:uLnTx/>
                  <a:uFillTx/>
                  <a:ea typeface="+mj-ea"/>
                  <a:cs typeface="+mj-cs"/>
                </a:rPr>
                <a:t>TIME</a:t>
              </a:r>
              <a:r>
                <a:rPr kumimoji="0" lang="en-US" sz="6000" i="0" u="none" strike="noStrike" kern="1200" cap="none" spc="0" normalizeH="0" baseline="0" noProof="0" dirty="0">
                  <a:ln>
                    <a:noFill/>
                  </a:ln>
                  <a:solidFill>
                    <a:srgbClr val="F65437"/>
                  </a:solidFill>
                  <a:effectLst/>
                  <a:uLnTx/>
                  <a:uFillTx/>
                  <a:ea typeface="+mj-ea"/>
                  <a:cs typeface="+mj-cs"/>
                </a:rPr>
                <a:t>LINE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D424D565-47E9-4223-A503-D9D6E0D3E695}"/>
                </a:ext>
              </a:extLst>
            </p:cNvPr>
            <p:cNvSpPr txBox="1"/>
            <p:nvPr/>
          </p:nvSpPr>
          <p:spPr>
            <a:xfrm>
              <a:off x="2990003" y="4219137"/>
              <a:ext cx="621199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65437"/>
                  </a:solidFill>
                </a:rPr>
                <a:t>Lorem ipsum dolor sit </a:t>
              </a:r>
              <a:r>
                <a:rPr lang="en-US" sz="1400" dirty="0" err="1">
                  <a:solidFill>
                    <a:srgbClr val="F65437"/>
                  </a:solidFill>
                </a:rPr>
                <a:t>amet</a:t>
              </a:r>
              <a:r>
                <a:rPr lang="en-US" sz="1400" dirty="0">
                  <a:solidFill>
                    <a:srgbClr val="F65437"/>
                  </a:solidFill>
                </a:rPr>
                <a:t>, </a:t>
              </a:r>
              <a:r>
                <a:rPr lang="en-US" sz="1400" dirty="0" err="1">
                  <a:solidFill>
                    <a:srgbClr val="F65437"/>
                  </a:solidFill>
                </a:rPr>
                <a:t>consectetur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adipiscing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elit</a:t>
              </a:r>
              <a:r>
                <a:rPr lang="en-US" sz="1400" dirty="0">
                  <a:solidFill>
                    <a:srgbClr val="F65437"/>
                  </a:solidFill>
                </a:rPr>
                <a:t>, </a:t>
              </a:r>
              <a:r>
                <a:rPr lang="en-US" sz="1400" dirty="0" err="1">
                  <a:solidFill>
                    <a:srgbClr val="F65437"/>
                  </a:solidFill>
                </a:rPr>
                <a:t>sed</a:t>
              </a:r>
              <a:r>
                <a:rPr lang="en-US" sz="1400" dirty="0">
                  <a:solidFill>
                    <a:srgbClr val="F65437"/>
                  </a:solidFill>
                </a:rPr>
                <a:t> do </a:t>
              </a:r>
              <a:r>
                <a:rPr lang="en-US" sz="1400" dirty="0" err="1">
                  <a:solidFill>
                    <a:srgbClr val="F65437"/>
                  </a:solidFill>
                </a:rPr>
                <a:t>eiusmod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tempor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incididunt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ut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labore</a:t>
              </a:r>
              <a:r>
                <a:rPr lang="en-US" sz="1400" dirty="0">
                  <a:solidFill>
                    <a:srgbClr val="F65437"/>
                  </a:solidFill>
                </a:rPr>
                <a:t> et dolore magna </a:t>
              </a:r>
              <a:r>
                <a:rPr lang="en-US" sz="1400" dirty="0" err="1">
                  <a:solidFill>
                    <a:srgbClr val="F65437"/>
                  </a:solidFill>
                </a:rPr>
                <a:t>aliqua</a:t>
              </a:r>
              <a:r>
                <a:rPr lang="en-US" sz="1400" dirty="0">
                  <a:solidFill>
                    <a:srgbClr val="F65437"/>
                  </a:solidFill>
                </a:rPr>
                <a:t>. Ut </a:t>
              </a:r>
              <a:r>
                <a:rPr lang="en-US" sz="1400" dirty="0" err="1">
                  <a:solidFill>
                    <a:srgbClr val="F65437"/>
                  </a:solidFill>
                </a:rPr>
                <a:t>enim</a:t>
              </a:r>
              <a:r>
                <a:rPr lang="en-US" sz="1400" dirty="0">
                  <a:solidFill>
                    <a:srgbClr val="F65437"/>
                  </a:solidFill>
                </a:rPr>
                <a:t> ad minim </a:t>
              </a:r>
              <a:r>
                <a:rPr lang="en-US" sz="1400" dirty="0" err="1">
                  <a:solidFill>
                    <a:srgbClr val="F65437"/>
                  </a:solidFill>
                </a:rPr>
                <a:t>veniam</a:t>
              </a:r>
              <a:r>
                <a:rPr lang="en-US" sz="1400" dirty="0">
                  <a:solidFill>
                    <a:srgbClr val="F65437"/>
                  </a:solidFill>
                </a:rPr>
                <a:t>, </a:t>
              </a:r>
              <a:r>
                <a:rPr lang="en-US" sz="1400" dirty="0" err="1">
                  <a:solidFill>
                    <a:srgbClr val="F65437"/>
                  </a:solidFill>
                </a:rPr>
                <a:t>quis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nostrud</a:t>
              </a:r>
              <a:r>
                <a:rPr lang="en-US" sz="1400" dirty="0">
                  <a:solidFill>
                    <a:srgbClr val="F65437"/>
                  </a:solidFill>
                </a:rPr>
                <a:t> exercitation </a:t>
              </a:r>
              <a:r>
                <a:rPr lang="en-US" sz="1400" dirty="0" err="1">
                  <a:solidFill>
                    <a:srgbClr val="F65437"/>
                  </a:solidFill>
                </a:rPr>
                <a:t>ullamco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laboris</a:t>
              </a:r>
              <a:r>
                <a:rPr lang="en-US" sz="1400" dirty="0">
                  <a:solidFill>
                    <a:srgbClr val="F65437"/>
                  </a:solidFill>
                </a:rPr>
                <a:t> nisi </a:t>
              </a:r>
              <a:r>
                <a:rPr lang="en-US" sz="1400" dirty="0" err="1">
                  <a:solidFill>
                    <a:srgbClr val="F65437"/>
                  </a:solidFill>
                </a:rPr>
                <a:t>ut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aliquip</a:t>
              </a:r>
              <a:r>
                <a:rPr lang="en-US" sz="1400" dirty="0">
                  <a:solidFill>
                    <a:srgbClr val="F65437"/>
                  </a:solidFill>
                </a:rPr>
                <a:t> ex </a:t>
              </a:r>
              <a:r>
                <a:rPr lang="en-US" sz="1400" dirty="0" err="1">
                  <a:solidFill>
                    <a:srgbClr val="F65437"/>
                  </a:solidFill>
                </a:rPr>
                <a:t>ea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commodo</a:t>
              </a:r>
              <a:r>
                <a:rPr lang="en-US" sz="1400" dirty="0">
                  <a:solidFill>
                    <a:srgbClr val="F65437"/>
                  </a:solidFill>
                </a:rPr>
                <a:t> </a:t>
              </a:r>
              <a:r>
                <a:rPr lang="en-US" sz="1400" dirty="0" err="1">
                  <a:solidFill>
                    <a:srgbClr val="F65437"/>
                  </a:solidFill>
                </a:rPr>
                <a:t>consequat</a:t>
              </a:r>
              <a:r>
                <a:rPr lang="en-US" sz="1400" dirty="0">
                  <a:solidFill>
                    <a:srgbClr val="F65437"/>
                  </a:solidFill>
                </a:rPr>
                <a:t>. </a:t>
              </a:r>
            </a:p>
          </p:txBody>
        </p:sp>
        <p:sp>
          <p:nvSpPr>
            <p:cNvPr id="17" name="Freeform 776">
              <a:extLst>
                <a:ext uri="{FF2B5EF4-FFF2-40B4-BE49-F238E27FC236}">
                  <a16:creationId xmlns="" xmlns:a16="http://schemas.microsoft.com/office/drawing/2014/main" id="{C744F9B1-F39E-4245-B25E-D5DDAF5FF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850" y="2590800"/>
              <a:ext cx="622300" cy="622300"/>
            </a:xfrm>
            <a:custGeom>
              <a:avLst/>
              <a:gdLst>
                <a:gd name="T0" fmla="*/ 748 w 903"/>
                <a:gd name="T1" fmla="*/ 5 h 903"/>
                <a:gd name="T2" fmla="*/ 707 w 903"/>
                <a:gd name="T3" fmla="*/ 28 h 903"/>
                <a:gd name="T4" fmla="*/ 677 w 903"/>
                <a:gd name="T5" fmla="*/ 63 h 903"/>
                <a:gd name="T6" fmla="*/ 663 w 903"/>
                <a:gd name="T7" fmla="*/ 108 h 903"/>
                <a:gd name="T8" fmla="*/ 665 w 903"/>
                <a:gd name="T9" fmla="*/ 146 h 903"/>
                <a:gd name="T10" fmla="*/ 678 w 903"/>
                <a:gd name="T11" fmla="*/ 178 h 903"/>
                <a:gd name="T12" fmla="*/ 697 w 903"/>
                <a:gd name="T13" fmla="*/ 205 h 903"/>
                <a:gd name="T14" fmla="*/ 724 w 903"/>
                <a:gd name="T15" fmla="*/ 225 h 903"/>
                <a:gd name="T16" fmla="*/ 633 w 903"/>
                <a:gd name="T17" fmla="*/ 451 h 903"/>
                <a:gd name="T18" fmla="*/ 584 w 903"/>
                <a:gd name="T19" fmla="*/ 462 h 903"/>
                <a:gd name="T20" fmla="*/ 544 w 903"/>
                <a:gd name="T21" fmla="*/ 491 h 903"/>
                <a:gd name="T22" fmla="*/ 451 w 903"/>
                <a:gd name="T23" fmla="*/ 376 h 903"/>
                <a:gd name="T24" fmla="*/ 446 w 903"/>
                <a:gd name="T25" fmla="*/ 325 h 903"/>
                <a:gd name="T26" fmla="*/ 425 w 903"/>
                <a:gd name="T27" fmla="*/ 284 h 903"/>
                <a:gd name="T28" fmla="*/ 388 w 903"/>
                <a:gd name="T29" fmla="*/ 255 h 903"/>
                <a:gd name="T30" fmla="*/ 343 w 903"/>
                <a:gd name="T31" fmla="*/ 241 h 903"/>
                <a:gd name="T32" fmla="*/ 296 w 903"/>
                <a:gd name="T33" fmla="*/ 247 h 903"/>
                <a:gd name="T34" fmla="*/ 255 w 903"/>
                <a:gd name="T35" fmla="*/ 268 h 903"/>
                <a:gd name="T36" fmla="*/ 225 w 903"/>
                <a:gd name="T37" fmla="*/ 303 h 903"/>
                <a:gd name="T38" fmla="*/ 211 w 903"/>
                <a:gd name="T39" fmla="*/ 348 h 903"/>
                <a:gd name="T40" fmla="*/ 220 w 903"/>
                <a:gd name="T41" fmla="*/ 405 h 903"/>
                <a:gd name="T42" fmla="*/ 253 w 903"/>
                <a:gd name="T43" fmla="*/ 453 h 903"/>
                <a:gd name="T44" fmla="*/ 142 w 903"/>
                <a:gd name="T45" fmla="*/ 664 h 903"/>
                <a:gd name="T46" fmla="*/ 97 w 903"/>
                <a:gd name="T47" fmla="*/ 665 h 903"/>
                <a:gd name="T48" fmla="*/ 54 w 903"/>
                <a:gd name="T49" fmla="*/ 683 h 903"/>
                <a:gd name="T50" fmla="*/ 20 w 903"/>
                <a:gd name="T51" fmla="*/ 715 h 903"/>
                <a:gd name="T52" fmla="*/ 2 w 903"/>
                <a:gd name="T53" fmla="*/ 758 h 903"/>
                <a:gd name="T54" fmla="*/ 2 w 903"/>
                <a:gd name="T55" fmla="*/ 806 h 903"/>
                <a:gd name="T56" fmla="*/ 20 w 903"/>
                <a:gd name="T57" fmla="*/ 849 h 903"/>
                <a:gd name="T58" fmla="*/ 54 w 903"/>
                <a:gd name="T59" fmla="*/ 883 h 903"/>
                <a:gd name="T60" fmla="*/ 97 w 903"/>
                <a:gd name="T61" fmla="*/ 901 h 903"/>
                <a:gd name="T62" fmla="*/ 145 w 903"/>
                <a:gd name="T63" fmla="*/ 901 h 903"/>
                <a:gd name="T64" fmla="*/ 188 w 903"/>
                <a:gd name="T65" fmla="*/ 883 h 903"/>
                <a:gd name="T66" fmla="*/ 221 w 903"/>
                <a:gd name="T67" fmla="*/ 849 h 903"/>
                <a:gd name="T68" fmla="*/ 238 w 903"/>
                <a:gd name="T69" fmla="*/ 806 h 903"/>
                <a:gd name="T70" fmla="*/ 237 w 903"/>
                <a:gd name="T71" fmla="*/ 753 h 903"/>
                <a:gd name="T72" fmla="*/ 209 w 903"/>
                <a:gd name="T73" fmla="*/ 701 h 903"/>
                <a:gd name="T74" fmla="*/ 301 w 903"/>
                <a:gd name="T75" fmla="*/ 477 h 903"/>
                <a:gd name="T76" fmla="*/ 344 w 903"/>
                <a:gd name="T77" fmla="*/ 480 h 903"/>
                <a:gd name="T78" fmla="*/ 392 w 903"/>
                <a:gd name="T79" fmla="*/ 465 h 903"/>
                <a:gd name="T80" fmla="*/ 526 w 903"/>
                <a:gd name="T81" fmla="*/ 516 h 903"/>
                <a:gd name="T82" fmla="*/ 512 w 903"/>
                <a:gd name="T83" fmla="*/ 572 h 903"/>
                <a:gd name="T84" fmla="*/ 521 w 903"/>
                <a:gd name="T85" fmla="*/ 619 h 903"/>
                <a:gd name="T86" fmla="*/ 547 w 903"/>
                <a:gd name="T87" fmla="*/ 657 h 903"/>
                <a:gd name="T88" fmla="*/ 586 w 903"/>
                <a:gd name="T89" fmla="*/ 683 h 903"/>
                <a:gd name="T90" fmla="*/ 633 w 903"/>
                <a:gd name="T91" fmla="*/ 693 h 903"/>
                <a:gd name="T92" fmla="*/ 679 w 903"/>
                <a:gd name="T93" fmla="*/ 683 h 903"/>
                <a:gd name="T94" fmla="*/ 718 w 903"/>
                <a:gd name="T95" fmla="*/ 657 h 903"/>
                <a:gd name="T96" fmla="*/ 743 w 903"/>
                <a:gd name="T97" fmla="*/ 619 h 903"/>
                <a:gd name="T98" fmla="*/ 753 w 903"/>
                <a:gd name="T99" fmla="*/ 572 h 903"/>
                <a:gd name="T100" fmla="*/ 748 w 903"/>
                <a:gd name="T101" fmla="*/ 537 h 903"/>
                <a:gd name="T102" fmla="*/ 734 w 903"/>
                <a:gd name="T103" fmla="*/ 507 h 903"/>
                <a:gd name="T104" fmla="*/ 712 w 903"/>
                <a:gd name="T105" fmla="*/ 481 h 903"/>
                <a:gd name="T106" fmla="*/ 684 w 903"/>
                <a:gd name="T107" fmla="*/ 463 h 903"/>
                <a:gd name="T108" fmla="*/ 795 w 903"/>
                <a:gd name="T109" fmla="*/ 240 h 903"/>
                <a:gd name="T110" fmla="*/ 841 w 903"/>
                <a:gd name="T111" fmla="*/ 226 h 903"/>
                <a:gd name="T112" fmla="*/ 876 w 903"/>
                <a:gd name="T113" fmla="*/ 197 h 903"/>
                <a:gd name="T114" fmla="*/ 898 w 903"/>
                <a:gd name="T115" fmla="*/ 156 h 903"/>
                <a:gd name="T116" fmla="*/ 903 w 903"/>
                <a:gd name="T117" fmla="*/ 108 h 903"/>
                <a:gd name="T118" fmla="*/ 889 w 903"/>
                <a:gd name="T119" fmla="*/ 63 h 903"/>
                <a:gd name="T120" fmla="*/ 859 w 903"/>
                <a:gd name="T121" fmla="*/ 28 h 903"/>
                <a:gd name="T122" fmla="*/ 818 w 903"/>
                <a:gd name="T123" fmla="*/ 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3" h="903">
                  <a:moveTo>
                    <a:pt x="783" y="0"/>
                  </a:moveTo>
                  <a:lnTo>
                    <a:pt x="771" y="0"/>
                  </a:lnTo>
                  <a:lnTo>
                    <a:pt x="758" y="2"/>
                  </a:lnTo>
                  <a:lnTo>
                    <a:pt x="748" y="5"/>
                  </a:lnTo>
                  <a:lnTo>
                    <a:pt x="736" y="10"/>
                  </a:lnTo>
                  <a:lnTo>
                    <a:pt x="726" y="14"/>
                  </a:lnTo>
                  <a:lnTo>
                    <a:pt x="715" y="20"/>
                  </a:lnTo>
                  <a:lnTo>
                    <a:pt x="707" y="28"/>
                  </a:lnTo>
                  <a:lnTo>
                    <a:pt x="698" y="35"/>
                  </a:lnTo>
                  <a:lnTo>
                    <a:pt x="690" y="44"/>
                  </a:lnTo>
                  <a:lnTo>
                    <a:pt x="683" y="52"/>
                  </a:lnTo>
                  <a:lnTo>
                    <a:pt x="677" y="63"/>
                  </a:lnTo>
                  <a:lnTo>
                    <a:pt x="673" y="74"/>
                  </a:lnTo>
                  <a:lnTo>
                    <a:pt x="668" y="85"/>
                  </a:lnTo>
                  <a:lnTo>
                    <a:pt x="665" y="96"/>
                  </a:lnTo>
                  <a:lnTo>
                    <a:pt x="663" y="108"/>
                  </a:lnTo>
                  <a:lnTo>
                    <a:pt x="663" y="120"/>
                  </a:lnTo>
                  <a:lnTo>
                    <a:pt x="663" y="129"/>
                  </a:lnTo>
                  <a:lnTo>
                    <a:pt x="664" y="138"/>
                  </a:lnTo>
                  <a:lnTo>
                    <a:pt x="665" y="146"/>
                  </a:lnTo>
                  <a:lnTo>
                    <a:pt x="667" y="154"/>
                  </a:lnTo>
                  <a:lnTo>
                    <a:pt x="670" y="163"/>
                  </a:lnTo>
                  <a:lnTo>
                    <a:pt x="674" y="170"/>
                  </a:lnTo>
                  <a:lnTo>
                    <a:pt x="678" y="178"/>
                  </a:lnTo>
                  <a:lnTo>
                    <a:pt x="682" y="185"/>
                  </a:lnTo>
                  <a:lnTo>
                    <a:pt x="686" y="192"/>
                  </a:lnTo>
                  <a:lnTo>
                    <a:pt x="692" y="198"/>
                  </a:lnTo>
                  <a:lnTo>
                    <a:pt x="697" y="205"/>
                  </a:lnTo>
                  <a:lnTo>
                    <a:pt x="704" y="210"/>
                  </a:lnTo>
                  <a:lnTo>
                    <a:pt x="710" y="215"/>
                  </a:lnTo>
                  <a:lnTo>
                    <a:pt x="717" y="221"/>
                  </a:lnTo>
                  <a:lnTo>
                    <a:pt x="724" y="225"/>
                  </a:lnTo>
                  <a:lnTo>
                    <a:pt x="730" y="228"/>
                  </a:lnTo>
                  <a:lnTo>
                    <a:pt x="656" y="454"/>
                  </a:lnTo>
                  <a:lnTo>
                    <a:pt x="645" y="451"/>
                  </a:lnTo>
                  <a:lnTo>
                    <a:pt x="633" y="451"/>
                  </a:lnTo>
                  <a:lnTo>
                    <a:pt x="619" y="453"/>
                  </a:lnTo>
                  <a:lnTo>
                    <a:pt x="607" y="455"/>
                  </a:lnTo>
                  <a:lnTo>
                    <a:pt x="594" y="458"/>
                  </a:lnTo>
                  <a:lnTo>
                    <a:pt x="584" y="462"/>
                  </a:lnTo>
                  <a:lnTo>
                    <a:pt x="572" y="468"/>
                  </a:lnTo>
                  <a:lnTo>
                    <a:pt x="562" y="475"/>
                  </a:lnTo>
                  <a:lnTo>
                    <a:pt x="552" y="483"/>
                  </a:lnTo>
                  <a:lnTo>
                    <a:pt x="544" y="491"/>
                  </a:lnTo>
                  <a:lnTo>
                    <a:pt x="438" y="417"/>
                  </a:lnTo>
                  <a:lnTo>
                    <a:pt x="444" y="404"/>
                  </a:lnTo>
                  <a:lnTo>
                    <a:pt x="448" y="390"/>
                  </a:lnTo>
                  <a:lnTo>
                    <a:pt x="451" y="376"/>
                  </a:lnTo>
                  <a:lnTo>
                    <a:pt x="452" y="361"/>
                  </a:lnTo>
                  <a:lnTo>
                    <a:pt x="452" y="348"/>
                  </a:lnTo>
                  <a:lnTo>
                    <a:pt x="449" y="337"/>
                  </a:lnTo>
                  <a:lnTo>
                    <a:pt x="446" y="325"/>
                  </a:lnTo>
                  <a:lnTo>
                    <a:pt x="442" y="314"/>
                  </a:lnTo>
                  <a:lnTo>
                    <a:pt x="438" y="303"/>
                  </a:lnTo>
                  <a:lnTo>
                    <a:pt x="431" y="294"/>
                  </a:lnTo>
                  <a:lnTo>
                    <a:pt x="425" y="284"/>
                  </a:lnTo>
                  <a:lnTo>
                    <a:pt x="416" y="276"/>
                  </a:lnTo>
                  <a:lnTo>
                    <a:pt x="408" y="268"/>
                  </a:lnTo>
                  <a:lnTo>
                    <a:pt x="399" y="262"/>
                  </a:lnTo>
                  <a:lnTo>
                    <a:pt x="388" y="255"/>
                  </a:lnTo>
                  <a:lnTo>
                    <a:pt x="379" y="250"/>
                  </a:lnTo>
                  <a:lnTo>
                    <a:pt x="367" y="247"/>
                  </a:lnTo>
                  <a:lnTo>
                    <a:pt x="356" y="243"/>
                  </a:lnTo>
                  <a:lnTo>
                    <a:pt x="343" y="241"/>
                  </a:lnTo>
                  <a:lnTo>
                    <a:pt x="331" y="240"/>
                  </a:lnTo>
                  <a:lnTo>
                    <a:pt x="320" y="241"/>
                  </a:lnTo>
                  <a:lnTo>
                    <a:pt x="307" y="243"/>
                  </a:lnTo>
                  <a:lnTo>
                    <a:pt x="296" y="247"/>
                  </a:lnTo>
                  <a:lnTo>
                    <a:pt x="284" y="250"/>
                  </a:lnTo>
                  <a:lnTo>
                    <a:pt x="275" y="255"/>
                  </a:lnTo>
                  <a:lnTo>
                    <a:pt x="264" y="262"/>
                  </a:lnTo>
                  <a:lnTo>
                    <a:pt x="255" y="268"/>
                  </a:lnTo>
                  <a:lnTo>
                    <a:pt x="247" y="276"/>
                  </a:lnTo>
                  <a:lnTo>
                    <a:pt x="238" y="284"/>
                  </a:lnTo>
                  <a:lnTo>
                    <a:pt x="232" y="294"/>
                  </a:lnTo>
                  <a:lnTo>
                    <a:pt x="225" y="303"/>
                  </a:lnTo>
                  <a:lnTo>
                    <a:pt x="221" y="314"/>
                  </a:lnTo>
                  <a:lnTo>
                    <a:pt x="217" y="325"/>
                  </a:lnTo>
                  <a:lnTo>
                    <a:pt x="214" y="337"/>
                  </a:lnTo>
                  <a:lnTo>
                    <a:pt x="211" y="348"/>
                  </a:lnTo>
                  <a:lnTo>
                    <a:pt x="211" y="361"/>
                  </a:lnTo>
                  <a:lnTo>
                    <a:pt x="212" y="376"/>
                  </a:lnTo>
                  <a:lnTo>
                    <a:pt x="215" y="391"/>
                  </a:lnTo>
                  <a:lnTo>
                    <a:pt x="220" y="405"/>
                  </a:lnTo>
                  <a:lnTo>
                    <a:pt x="225" y="418"/>
                  </a:lnTo>
                  <a:lnTo>
                    <a:pt x="234" y="431"/>
                  </a:lnTo>
                  <a:lnTo>
                    <a:pt x="242" y="442"/>
                  </a:lnTo>
                  <a:lnTo>
                    <a:pt x="253" y="453"/>
                  </a:lnTo>
                  <a:lnTo>
                    <a:pt x="265" y="461"/>
                  </a:lnTo>
                  <a:lnTo>
                    <a:pt x="161" y="669"/>
                  </a:lnTo>
                  <a:lnTo>
                    <a:pt x="151" y="666"/>
                  </a:lnTo>
                  <a:lnTo>
                    <a:pt x="142" y="664"/>
                  </a:lnTo>
                  <a:lnTo>
                    <a:pt x="131" y="663"/>
                  </a:lnTo>
                  <a:lnTo>
                    <a:pt x="120" y="662"/>
                  </a:lnTo>
                  <a:lnTo>
                    <a:pt x="108" y="663"/>
                  </a:lnTo>
                  <a:lnTo>
                    <a:pt x="97" y="665"/>
                  </a:lnTo>
                  <a:lnTo>
                    <a:pt x="85" y="667"/>
                  </a:lnTo>
                  <a:lnTo>
                    <a:pt x="74" y="671"/>
                  </a:lnTo>
                  <a:lnTo>
                    <a:pt x="63" y="677"/>
                  </a:lnTo>
                  <a:lnTo>
                    <a:pt x="54" y="683"/>
                  </a:lnTo>
                  <a:lnTo>
                    <a:pt x="44" y="690"/>
                  </a:lnTo>
                  <a:lnTo>
                    <a:pt x="35" y="697"/>
                  </a:lnTo>
                  <a:lnTo>
                    <a:pt x="28" y="706"/>
                  </a:lnTo>
                  <a:lnTo>
                    <a:pt x="20" y="715"/>
                  </a:lnTo>
                  <a:lnTo>
                    <a:pt x="15" y="725"/>
                  </a:lnTo>
                  <a:lnTo>
                    <a:pt x="10" y="736"/>
                  </a:lnTo>
                  <a:lnTo>
                    <a:pt x="5" y="746"/>
                  </a:lnTo>
                  <a:lnTo>
                    <a:pt x="2" y="758"/>
                  </a:lnTo>
                  <a:lnTo>
                    <a:pt x="1" y="770"/>
                  </a:lnTo>
                  <a:lnTo>
                    <a:pt x="0" y="783"/>
                  </a:lnTo>
                  <a:lnTo>
                    <a:pt x="1" y="795"/>
                  </a:lnTo>
                  <a:lnTo>
                    <a:pt x="2" y="806"/>
                  </a:lnTo>
                  <a:lnTo>
                    <a:pt x="5" y="818"/>
                  </a:lnTo>
                  <a:lnTo>
                    <a:pt x="10" y="829"/>
                  </a:lnTo>
                  <a:lnTo>
                    <a:pt x="15" y="840"/>
                  </a:lnTo>
                  <a:lnTo>
                    <a:pt x="20" y="849"/>
                  </a:lnTo>
                  <a:lnTo>
                    <a:pt x="28" y="859"/>
                  </a:lnTo>
                  <a:lnTo>
                    <a:pt x="35" y="868"/>
                  </a:lnTo>
                  <a:lnTo>
                    <a:pt x="44" y="875"/>
                  </a:lnTo>
                  <a:lnTo>
                    <a:pt x="54" y="883"/>
                  </a:lnTo>
                  <a:lnTo>
                    <a:pt x="63" y="888"/>
                  </a:lnTo>
                  <a:lnTo>
                    <a:pt x="74" y="893"/>
                  </a:lnTo>
                  <a:lnTo>
                    <a:pt x="85" y="898"/>
                  </a:lnTo>
                  <a:lnTo>
                    <a:pt x="97" y="901"/>
                  </a:lnTo>
                  <a:lnTo>
                    <a:pt x="108" y="902"/>
                  </a:lnTo>
                  <a:lnTo>
                    <a:pt x="120" y="903"/>
                  </a:lnTo>
                  <a:lnTo>
                    <a:pt x="133" y="902"/>
                  </a:lnTo>
                  <a:lnTo>
                    <a:pt x="145" y="901"/>
                  </a:lnTo>
                  <a:lnTo>
                    <a:pt x="157" y="898"/>
                  </a:lnTo>
                  <a:lnTo>
                    <a:pt x="167" y="893"/>
                  </a:lnTo>
                  <a:lnTo>
                    <a:pt x="178" y="888"/>
                  </a:lnTo>
                  <a:lnTo>
                    <a:pt x="188" y="883"/>
                  </a:lnTo>
                  <a:lnTo>
                    <a:pt x="197" y="875"/>
                  </a:lnTo>
                  <a:lnTo>
                    <a:pt x="206" y="868"/>
                  </a:lnTo>
                  <a:lnTo>
                    <a:pt x="214" y="859"/>
                  </a:lnTo>
                  <a:lnTo>
                    <a:pt x="221" y="849"/>
                  </a:lnTo>
                  <a:lnTo>
                    <a:pt x="226" y="840"/>
                  </a:lnTo>
                  <a:lnTo>
                    <a:pt x="232" y="829"/>
                  </a:lnTo>
                  <a:lnTo>
                    <a:pt x="236" y="818"/>
                  </a:lnTo>
                  <a:lnTo>
                    <a:pt x="238" y="806"/>
                  </a:lnTo>
                  <a:lnTo>
                    <a:pt x="240" y="795"/>
                  </a:lnTo>
                  <a:lnTo>
                    <a:pt x="241" y="783"/>
                  </a:lnTo>
                  <a:lnTo>
                    <a:pt x="240" y="767"/>
                  </a:lnTo>
                  <a:lnTo>
                    <a:pt x="237" y="753"/>
                  </a:lnTo>
                  <a:lnTo>
                    <a:pt x="233" y="738"/>
                  </a:lnTo>
                  <a:lnTo>
                    <a:pt x="226" y="725"/>
                  </a:lnTo>
                  <a:lnTo>
                    <a:pt x="219" y="713"/>
                  </a:lnTo>
                  <a:lnTo>
                    <a:pt x="209" y="701"/>
                  </a:lnTo>
                  <a:lnTo>
                    <a:pt x="200" y="692"/>
                  </a:lnTo>
                  <a:lnTo>
                    <a:pt x="188" y="682"/>
                  </a:lnTo>
                  <a:lnTo>
                    <a:pt x="292" y="475"/>
                  </a:lnTo>
                  <a:lnTo>
                    <a:pt x="301" y="477"/>
                  </a:lnTo>
                  <a:lnTo>
                    <a:pt x="311" y="479"/>
                  </a:lnTo>
                  <a:lnTo>
                    <a:pt x="321" y="481"/>
                  </a:lnTo>
                  <a:lnTo>
                    <a:pt x="331" y="481"/>
                  </a:lnTo>
                  <a:lnTo>
                    <a:pt x="344" y="480"/>
                  </a:lnTo>
                  <a:lnTo>
                    <a:pt x="357" y="478"/>
                  </a:lnTo>
                  <a:lnTo>
                    <a:pt x="369" y="475"/>
                  </a:lnTo>
                  <a:lnTo>
                    <a:pt x="381" y="471"/>
                  </a:lnTo>
                  <a:lnTo>
                    <a:pt x="392" y="465"/>
                  </a:lnTo>
                  <a:lnTo>
                    <a:pt x="402" y="458"/>
                  </a:lnTo>
                  <a:lnTo>
                    <a:pt x="412" y="450"/>
                  </a:lnTo>
                  <a:lnTo>
                    <a:pt x="421" y="442"/>
                  </a:lnTo>
                  <a:lnTo>
                    <a:pt x="526" y="516"/>
                  </a:lnTo>
                  <a:lnTo>
                    <a:pt x="520" y="529"/>
                  </a:lnTo>
                  <a:lnTo>
                    <a:pt x="516" y="543"/>
                  </a:lnTo>
                  <a:lnTo>
                    <a:pt x="513" y="557"/>
                  </a:lnTo>
                  <a:lnTo>
                    <a:pt x="512" y="572"/>
                  </a:lnTo>
                  <a:lnTo>
                    <a:pt x="513" y="584"/>
                  </a:lnTo>
                  <a:lnTo>
                    <a:pt x="515" y="596"/>
                  </a:lnTo>
                  <a:lnTo>
                    <a:pt x="517" y="608"/>
                  </a:lnTo>
                  <a:lnTo>
                    <a:pt x="521" y="619"/>
                  </a:lnTo>
                  <a:lnTo>
                    <a:pt x="527" y="629"/>
                  </a:lnTo>
                  <a:lnTo>
                    <a:pt x="533" y="639"/>
                  </a:lnTo>
                  <a:lnTo>
                    <a:pt x="540" y="649"/>
                  </a:lnTo>
                  <a:lnTo>
                    <a:pt x="547" y="657"/>
                  </a:lnTo>
                  <a:lnTo>
                    <a:pt x="556" y="665"/>
                  </a:lnTo>
                  <a:lnTo>
                    <a:pt x="565" y="671"/>
                  </a:lnTo>
                  <a:lnTo>
                    <a:pt x="575" y="678"/>
                  </a:lnTo>
                  <a:lnTo>
                    <a:pt x="586" y="683"/>
                  </a:lnTo>
                  <a:lnTo>
                    <a:pt x="596" y="686"/>
                  </a:lnTo>
                  <a:lnTo>
                    <a:pt x="608" y="690"/>
                  </a:lnTo>
                  <a:lnTo>
                    <a:pt x="620" y="692"/>
                  </a:lnTo>
                  <a:lnTo>
                    <a:pt x="633" y="693"/>
                  </a:lnTo>
                  <a:lnTo>
                    <a:pt x="645" y="692"/>
                  </a:lnTo>
                  <a:lnTo>
                    <a:pt x="656" y="690"/>
                  </a:lnTo>
                  <a:lnTo>
                    <a:pt x="668" y="686"/>
                  </a:lnTo>
                  <a:lnTo>
                    <a:pt x="679" y="683"/>
                  </a:lnTo>
                  <a:lnTo>
                    <a:pt x="690" y="678"/>
                  </a:lnTo>
                  <a:lnTo>
                    <a:pt x="699" y="671"/>
                  </a:lnTo>
                  <a:lnTo>
                    <a:pt x="709" y="665"/>
                  </a:lnTo>
                  <a:lnTo>
                    <a:pt x="718" y="657"/>
                  </a:lnTo>
                  <a:lnTo>
                    <a:pt x="725" y="649"/>
                  </a:lnTo>
                  <a:lnTo>
                    <a:pt x="733" y="639"/>
                  </a:lnTo>
                  <a:lnTo>
                    <a:pt x="738" y="629"/>
                  </a:lnTo>
                  <a:lnTo>
                    <a:pt x="743" y="619"/>
                  </a:lnTo>
                  <a:lnTo>
                    <a:pt x="748" y="608"/>
                  </a:lnTo>
                  <a:lnTo>
                    <a:pt x="751" y="596"/>
                  </a:lnTo>
                  <a:lnTo>
                    <a:pt x="752" y="584"/>
                  </a:lnTo>
                  <a:lnTo>
                    <a:pt x="753" y="572"/>
                  </a:lnTo>
                  <a:lnTo>
                    <a:pt x="753" y="563"/>
                  </a:lnTo>
                  <a:lnTo>
                    <a:pt x="752" y="554"/>
                  </a:lnTo>
                  <a:lnTo>
                    <a:pt x="750" y="546"/>
                  </a:lnTo>
                  <a:lnTo>
                    <a:pt x="748" y="537"/>
                  </a:lnTo>
                  <a:lnTo>
                    <a:pt x="745" y="530"/>
                  </a:lnTo>
                  <a:lnTo>
                    <a:pt x="742" y="521"/>
                  </a:lnTo>
                  <a:lnTo>
                    <a:pt x="738" y="514"/>
                  </a:lnTo>
                  <a:lnTo>
                    <a:pt x="734" y="507"/>
                  </a:lnTo>
                  <a:lnTo>
                    <a:pt x="729" y="500"/>
                  </a:lnTo>
                  <a:lnTo>
                    <a:pt x="724" y="493"/>
                  </a:lnTo>
                  <a:lnTo>
                    <a:pt x="719" y="488"/>
                  </a:lnTo>
                  <a:lnTo>
                    <a:pt x="712" y="481"/>
                  </a:lnTo>
                  <a:lnTo>
                    <a:pt x="706" y="476"/>
                  </a:lnTo>
                  <a:lnTo>
                    <a:pt x="699" y="472"/>
                  </a:lnTo>
                  <a:lnTo>
                    <a:pt x="692" y="468"/>
                  </a:lnTo>
                  <a:lnTo>
                    <a:pt x="684" y="463"/>
                  </a:lnTo>
                  <a:lnTo>
                    <a:pt x="759" y="238"/>
                  </a:lnTo>
                  <a:lnTo>
                    <a:pt x="771" y="240"/>
                  </a:lnTo>
                  <a:lnTo>
                    <a:pt x="783" y="240"/>
                  </a:lnTo>
                  <a:lnTo>
                    <a:pt x="795" y="240"/>
                  </a:lnTo>
                  <a:lnTo>
                    <a:pt x="808" y="238"/>
                  </a:lnTo>
                  <a:lnTo>
                    <a:pt x="818" y="235"/>
                  </a:lnTo>
                  <a:lnTo>
                    <a:pt x="830" y="232"/>
                  </a:lnTo>
                  <a:lnTo>
                    <a:pt x="841" y="226"/>
                  </a:lnTo>
                  <a:lnTo>
                    <a:pt x="851" y="220"/>
                  </a:lnTo>
                  <a:lnTo>
                    <a:pt x="859" y="213"/>
                  </a:lnTo>
                  <a:lnTo>
                    <a:pt x="868" y="206"/>
                  </a:lnTo>
                  <a:lnTo>
                    <a:pt x="876" y="197"/>
                  </a:lnTo>
                  <a:lnTo>
                    <a:pt x="883" y="188"/>
                  </a:lnTo>
                  <a:lnTo>
                    <a:pt x="889" y="178"/>
                  </a:lnTo>
                  <a:lnTo>
                    <a:pt x="893" y="167"/>
                  </a:lnTo>
                  <a:lnTo>
                    <a:pt x="898" y="156"/>
                  </a:lnTo>
                  <a:lnTo>
                    <a:pt x="901" y="145"/>
                  </a:lnTo>
                  <a:lnTo>
                    <a:pt x="903" y="133"/>
                  </a:lnTo>
                  <a:lnTo>
                    <a:pt x="903" y="120"/>
                  </a:lnTo>
                  <a:lnTo>
                    <a:pt x="903" y="108"/>
                  </a:lnTo>
                  <a:lnTo>
                    <a:pt x="901" y="96"/>
                  </a:lnTo>
                  <a:lnTo>
                    <a:pt x="898" y="85"/>
                  </a:lnTo>
                  <a:lnTo>
                    <a:pt x="893" y="74"/>
                  </a:lnTo>
                  <a:lnTo>
                    <a:pt x="889" y="63"/>
                  </a:lnTo>
                  <a:lnTo>
                    <a:pt x="883" y="52"/>
                  </a:lnTo>
                  <a:lnTo>
                    <a:pt x="876" y="44"/>
                  </a:lnTo>
                  <a:lnTo>
                    <a:pt x="868" y="35"/>
                  </a:lnTo>
                  <a:lnTo>
                    <a:pt x="859" y="28"/>
                  </a:lnTo>
                  <a:lnTo>
                    <a:pt x="851" y="20"/>
                  </a:lnTo>
                  <a:lnTo>
                    <a:pt x="841" y="14"/>
                  </a:lnTo>
                  <a:lnTo>
                    <a:pt x="830" y="10"/>
                  </a:lnTo>
                  <a:lnTo>
                    <a:pt x="818" y="5"/>
                  </a:lnTo>
                  <a:lnTo>
                    <a:pt x="808" y="2"/>
                  </a:lnTo>
                  <a:lnTo>
                    <a:pt x="795" y="0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Diamond 13">
            <a:extLst>
              <a:ext uri="{FF2B5EF4-FFF2-40B4-BE49-F238E27FC236}">
                <a16:creationId xmlns="" xmlns:a16="http://schemas.microsoft.com/office/drawing/2014/main" id="{3B70EA5B-47A8-444A-B08F-0EEB08214AD4}"/>
              </a:ext>
            </a:extLst>
          </p:cNvPr>
          <p:cNvSpPr/>
          <p:nvPr/>
        </p:nvSpPr>
        <p:spPr>
          <a:xfrm rot="10800000" flipV="1">
            <a:off x="6872955" y="-518445"/>
            <a:ext cx="1036890" cy="103689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amond 19">
            <a:extLst>
              <a:ext uri="{FF2B5EF4-FFF2-40B4-BE49-F238E27FC236}">
                <a16:creationId xmlns="" xmlns:a16="http://schemas.microsoft.com/office/drawing/2014/main" id="{E95B7B57-E2A7-47DC-B045-0D0EDACAC83A}"/>
              </a:ext>
            </a:extLst>
          </p:cNvPr>
          <p:cNvSpPr/>
          <p:nvPr/>
        </p:nvSpPr>
        <p:spPr>
          <a:xfrm rot="10800000" flipV="1">
            <a:off x="4282155" y="-518445"/>
            <a:ext cx="1036890" cy="1036890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18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B6B08FC-C519-41C4-A9D8-F3C972E333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375" t="10409" r="10156" b="10409"/>
          <a:stretch/>
        </p:blipFill>
        <p:spPr>
          <a:xfrm>
            <a:off x="868791" y="-1"/>
            <a:ext cx="10454418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4B4F600-206C-422A-8AB2-4A6577BECBFC}"/>
              </a:ext>
            </a:extLst>
          </p:cNvPr>
          <p:cNvSpPr/>
          <p:nvPr/>
        </p:nvSpPr>
        <p:spPr>
          <a:xfrm>
            <a:off x="1173030" y="580571"/>
            <a:ext cx="9845940" cy="5696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3">
            <a:extLst>
              <a:ext uri="{FF2B5EF4-FFF2-40B4-BE49-F238E27FC236}">
                <a16:creationId xmlns="" xmlns:a16="http://schemas.microsoft.com/office/drawing/2014/main" id="{E6C72F7B-4D54-43CD-AA48-85103B7C6FCF}"/>
              </a:ext>
            </a:extLst>
          </p:cNvPr>
          <p:cNvSpPr txBox="1">
            <a:spLocks/>
          </p:cNvSpPr>
          <p:nvPr/>
        </p:nvSpPr>
        <p:spPr>
          <a:xfrm>
            <a:off x="2552700" y="3013502"/>
            <a:ext cx="7086600" cy="8309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j-ea"/>
                <a:cs typeface="+mj-cs"/>
              </a:rPr>
              <a:t>THANK </a:t>
            </a:r>
            <a:r>
              <a:rPr kumimoji="0" lang="en-US" sz="6000" i="0" u="none" strike="noStrike" kern="120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j-ea"/>
                <a:cs typeface="+mj-cs"/>
              </a:rPr>
              <a:t>YOU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E0A8CC1-C3F0-4614-962C-25A70B4FBE32}"/>
              </a:ext>
            </a:extLst>
          </p:cNvPr>
          <p:cNvGrpSpPr/>
          <p:nvPr/>
        </p:nvGrpSpPr>
        <p:grpSpPr>
          <a:xfrm>
            <a:off x="4282155" y="-714829"/>
            <a:ext cx="3627690" cy="2590800"/>
            <a:chOff x="4282155" y="-1309915"/>
            <a:chExt cx="3627690" cy="2590800"/>
          </a:xfrm>
        </p:grpSpPr>
        <p:sp>
          <p:nvSpPr>
            <p:cNvPr id="12" name="Diamond 11">
              <a:extLst>
                <a:ext uri="{FF2B5EF4-FFF2-40B4-BE49-F238E27FC236}">
                  <a16:creationId xmlns="" xmlns:a16="http://schemas.microsoft.com/office/drawing/2014/main" id="{432A19CC-9AA5-4DB5-AA15-E828CD14441D}"/>
                </a:ext>
              </a:extLst>
            </p:cNvPr>
            <p:cNvSpPr/>
            <p:nvPr/>
          </p:nvSpPr>
          <p:spPr>
            <a:xfrm>
              <a:off x="4800600" y="-1309915"/>
              <a:ext cx="2590800" cy="2590800"/>
            </a:xfrm>
            <a:prstGeom prst="diamond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Diamond 13">
              <a:extLst>
                <a:ext uri="{FF2B5EF4-FFF2-40B4-BE49-F238E27FC236}">
                  <a16:creationId xmlns="" xmlns:a16="http://schemas.microsoft.com/office/drawing/2014/main" id="{3B70EA5B-47A8-444A-B08F-0EEB08214AD4}"/>
                </a:ext>
              </a:extLst>
            </p:cNvPr>
            <p:cNvSpPr/>
            <p:nvPr/>
          </p:nvSpPr>
          <p:spPr>
            <a:xfrm rot="10800000" flipV="1">
              <a:off x="6872955" y="-518445"/>
              <a:ext cx="1036890" cy="103689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Diamond 19">
              <a:extLst>
                <a:ext uri="{FF2B5EF4-FFF2-40B4-BE49-F238E27FC236}">
                  <a16:creationId xmlns="" xmlns:a16="http://schemas.microsoft.com/office/drawing/2014/main" id="{E95B7B57-E2A7-47DC-B045-0D0EDACAC83A}"/>
                </a:ext>
              </a:extLst>
            </p:cNvPr>
            <p:cNvSpPr/>
            <p:nvPr/>
          </p:nvSpPr>
          <p:spPr>
            <a:xfrm rot="10800000" flipV="1">
              <a:off x="4282155" y="-518445"/>
              <a:ext cx="1036890" cy="103689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8FEFB6D2-90A4-4FAE-8AB4-B03A2C22E5C0}"/>
              </a:ext>
            </a:extLst>
          </p:cNvPr>
          <p:cNvCxnSpPr/>
          <p:nvPr/>
        </p:nvCxnSpPr>
        <p:spPr>
          <a:xfrm>
            <a:off x="11157527" y="1282700"/>
            <a:ext cx="0" cy="42926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79C6E5B5-E3EA-4A23-A2B0-0F7FDF61852E}"/>
              </a:ext>
            </a:extLst>
          </p:cNvPr>
          <p:cNvCxnSpPr/>
          <p:nvPr/>
        </p:nvCxnSpPr>
        <p:spPr>
          <a:xfrm>
            <a:off x="1034473" y="1282700"/>
            <a:ext cx="0" cy="42926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694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215900" y="620045"/>
            <a:ext cx="11760200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2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="" xmlns:a16="http://schemas.microsoft.com/office/drawing/2014/main" id="{8D8FFA20-14DC-471E-A4CA-2DBC3EFC4937}"/>
              </a:ext>
            </a:extLst>
          </p:cNvPr>
          <p:cNvGrpSpPr/>
          <p:nvPr/>
        </p:nvGrpSpPr>
        <p:grpSpPr>
          <a:xfrm>
            <a:off x="712470" y="1773095"/>
            <a:ext cx="10767060" cy="4076895"/>
            <a:chOff x="712470" y="1469215"/>
            <a:chExt cx="10767060" cy="4076895"/>
          </a:xfrm>
        </p:grpSpPr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D593F66A-1F90-43C9-98EF-724986F55DCA}"/>
                </a:ext>
              </a:extLst>
            </p:cNvPr>
            <p:cNvSpPr/>
            <p:nvPr/>
          </p:nvSpPr>
          <p:spPr>
            <a:xfrm>
              <a:off x="712470" y="1469215"/>
              <a:ext cx="1672711" cy="557706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C1616927-BB3C-4F17-AFEF-5012B95BB897}"/>
                </a:ext>
              </a:extLst>
            </p:cNvPr>
            <p:cNvSpPr/>
            <p:nvPr/>
          </p:nvSpPr>
          <p:spPr>
            <a:xfrm>
              <a:off x="2531340" y="1469215"/>
              <a:ext cx="1672711" cy="557706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D5368894-90FC-41DF-9325-72622EB07EA3}"/>
                </a:ext>
              </a:extLst>
            </p:cNvPr>
            <p:cNvSpPr/>
            <p:nvPr/>
          </p:nvSpPr>
          <p:spPr>
            <a:xfrm>
              <a:off x="4350210" y="1469215"/>
              <a:ext cx="1672711" cy="557706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83CBFDC4-48FE-4D1E-AFC9-C456E565530F}"/>
                </a:ext>
              </a:extLst>
            </p:cNvPr>
            <p:cNvSpPr/>
            <p:nvPr/>
          </p:nvSpPr>
          <p:spPr>
            <a:xfrm>
              <a:off x="6169080" y="1469215"/>
              <a:ext cx="1672711" cy="557706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="" xmlns:a16="http://schemas.microsoft.com/office/drawing/2014/main" id="{6034B448-0BC6-4C65-ACC4-6342D6A46E85}"/>
                </a:ext>
              </a:extLst>
            </p:cNvPr>
            <p:cNvSpPr/>
            <p:nvPr/>
          </p:nvSpPr>
          <p:spPr>
            <a:xfrm>
              <a:off x="7987949" y="1469215"/>
              <a:ext cx="1672711" cy="557706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172D4DAA-279F-4897-8EE9-8B2E5A02AB3B}"/>
                </a:ext>
              </a:extLst>
            </p:cNvPr>
            <p:cNvSpPr/>
            <p:nvPr/>
          </p:nvSpPr>
          <p:spPr>
            <a:xfrm>
              <a:off x="9806819" y="1469215"/>
              <a:ext cx="1672711" cy="557706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Diamond 17">
              <a:extLst>
                <a:ext uri="{FF2B5EF4-FFF2-40B4-BE49-F238E27FC236}">
                  <a16:creationId xmlns="" xmlns:a16="http://schemas.microsoft.com/office/drawing/2014/main" id="{C2F26A0B-F511-4451-8D3A-4EDA4FA356AD}"/>
                </a:ext>
              </a:extLst>
            </p:cNvPr>
            <p:cNvSpPr/>
            <p:nvPr/>
          </p:nvSpPr>
          <p:spPr>
            <a:xfrm>
              <a:off x="1421250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Diamond 18">
              <a:extLst>
                <a:ext uri="{FF2B5EF4-FFF2-40B4-BE49-F238E27FC236}">
                  <a16:creationId xmlns="" xmlns:a16="http://schemas.microsoft.com/office/drawing/2014/main" id="{57EC077C-5733-4E7D-9684-6E99909DD5FE}"/>
                </a:ext>
              </a:extLst>
            </p:cNvPr>
            <p:cNvSpPr/>
            <p:nvPr/>
          </p:nvSpPr>
          <p:spPr>
            <a:xfrm>
              <a:off x="5058990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Diamond 19">
              <a:extLst>
                <a:ext uri="{FF2B5EF4-FFF2-40B4-BE49-F238E27FC236}">
                  <a16:creationId xmlns="" xmlns:a16="http://schemas.microsoft.com/office/drawing/2014/main" id="{E3B2F442-1AF9-46CE-810E-A0CFF397D337}"/>
                </a:ext>
              </a:extLst>
            </p:cNvPr>
            <p:cNvSpPr/>
            <p:nvPr/>
          </p:nvSpPr>
          <p:spPr>
            <a:xfrm>
              <a:off x="8696730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Diamond 20">
              <a:extLst>
                <a:ext uri="{FF2B5EF4-FFF2-40B4-BE49-F238E27FC236}">
                  <a16:creationId xmlns="" xmlns:a16="http://schemas.microsoft.com/office/drawing/2014/main" id="{44B4E39D-FCBB-499E-8568-E1938777F50E}"/>
                </a:ext>
              </a:extLst>
            </p:cNvPr>
            <p:cNvSpPr/>
            <p:nvPr/>
          </p:nvSpPr>
          <p:spPr>
            <a:xfrm>
              <a:off x="3240120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Diamond 23">
              <a:extLst>
                <a:ext uri="{FF2B5EF4-FFF2-40B4-BE49-F238E27FC236}">
                  <a16:creationId xmlns="" xmlns:a16="http://schemas.microsoft.com/office/drawing/2014/main" id="{76921F24-8FBD-4075-94D1-DAA4D7C95AC2}"/>
                </a:ext>
              </a:extLst>
            </p:cNvPr>
            <p:cNvSpPr/>
            <p:nvPr/>
          </p:nvSpPr>
          <p:spPr>
            <a:xfrm>
              <a:off x="6877860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Diamond 24">
              <a:extLst>
                <a:ext uri="{FF2B5EF4-FFF2-40B4-BE49-F238E27FC236}">
                  <a16:creationId xmlns="" xmlns:a16="http://schemas.microsoft.com/office/drawing/2014/main" id="{677C351E-F691-4018-8D30-4AD5AF773F3C}"/>
                </a:ext>
              </a:extLst>
            </p:cNvPr>
            <p:cNvSpPr/>
            <p:nvPr/>
          </p:nvSpPr>
          <p:spPr>
            <a:xfrm>
              <a:off x="10515599" y="1899345"/>
              <a:ext cx="255150" cy="25515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398D23CE-9644-4BDE-997A-55ECDB1B78E0}"/>
                </a:ext>
              </a:extLst>
            </p:cNvPr>
            <p:cNvSpPr txBox="1"/>
            <p:nvPr/>
          </p:nvSpPr>
          <p:spPr>
            <a:xfrm>
              <a:off x="766965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1</a:t>
              </a:r>
              <a:r>
                <a:rPr lang="en-US" sz="1400" b="1" baseline="30000" dirty="0">
                  <a:solidFill>
                    <a:schemeClr val="bg1"/>
                  </a:solidFill>
                </a:rPr>
                <a:t>st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B58D1370-5BE6-4814-AC94-B2E8C45D1905}"/>
                </a:ext>
              </a:extLst>
            </p:cNvPr>
            <p:cNvSpPr txBox="1"/>
            <p:nvPr/>
          </p:nvSpPr>
          <p:spPr>
            <a:xfrm>
              <a:off x="2585835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2</a:t>
              </a:r>
              <a:r>
                <a:rPr lang="en-US" sz="1400" b="1" baseline="30000" dirty="0">
                  <a:solidFill>
                    <a:schemeClr val="bg1"/>
                  </a:solidFill>
                </a:rPr>
                <a:t>nd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="" xmlns:a16="http://schemas.microsoft.com/office/drawing/2014/main" id="{9D1255DD-5CA5-43C1-9DA5-600EF13F6901}"/>
                </a:ext>
              </a:extLst>
            </p:cNvPr>
            <p:cNvSpPr txBox="1"/>
            <p:nvPr/>
          </p:nvSpPr>
          <p:spPr>
            <a:xfrm>
              <a:off x="4404705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3</a:t>
              </a:r>
              <a:r>
                <a:rPr lang="en-US" sz="1400" b="1" baseline="30000" dirty="0">
                  <a:solidFill>
                    <a:schemeClr val="bg1"/>
                  </a:solidFill>
                </a:rPr>
                <a:t>rd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1F80C79E-75A5-443A-8929-345EF465B32E}"/>
                </a:ext>
              </a:extLst>
            </p:cNvPr>
            <p:cNvSpPr txBox="1"/>
            <p:nvPr/>
          </p:nvSpPr>
          <p:spPr>
            <a:xfrm>
              <a:off x="6223575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4</a:t>
              </a:r>
              <a:r>
                <a:rPr lang="en-US" sz="1400" b="1" baseline="30000" dirty="0">
                  <a:solidFill>
                    <a:schemeClr val="bg1"/>
                  </a:solidFill>
                </a:rPr>
                <a:t>th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2EA90F04-27B8-4D9D-B9C8-121B1A50017C}"/>
                </a:ext>
              </a:extLst>
            </p:cNvPr>
            <p:cNvSpPr txBox="1"/>
            <p:nvPr/>
          </p:nvSpPr>
          <p:spPr>
            <a:xfrm>
              <a:off x="8042444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5</a:t>
              </a:r>
              <a:r>
                <a:rPr lang="en-US" sz="1400" b="1" baseline="30000" dirty="0">
                  <a:solidFill>
                    <a:schemeClr val="bg1"/>
                  </a:solidFill>
                </a:rPr>
                <a:t>th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="" xmlns:a16="http://schemas.microsoft.com/office/drawing/2014/main" id="{161F575A-0754-4AB6-B354-F4CBBCAA19BF}"/>
                </a:ext>
              </a:extLst>
            </p:cNvPr>
            <p:cNvSpPr txBox="1"/>
            <p:nvPr/>
          </p:nvSpPr>
          <p:spPr>
            <a:xfrm>
              <a:off x="9861315" y="1640236"/>
              <a:ext cx="15637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baseline="30000" dirty="0">
                  <a:solidFill>
                    <a:schemeClr val="bg1"/>
                  </a:solidFill>
                </a:rPr>
                <a:t>6th</a:t>
              </a:r>
              <a:r>
                <a:rPr lang="en-US" sz="1400" b="1" dirty="0">
                  <a:solidFill>
                    <a:schemeClr val="bg1"/>
                  </a:solidFill>
                </a:rPr>
                <a:t> QUARTER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EA09207E-F548-48F4-A568-F803A9A308B9}"/>
                </a:ext>
              </a:extLst>
            </p:cNvPr>
            <p:cNvSpPr txBox="1"/>
            <p:nvPr/>
          </p:nvSpPr>
          <p:spPr>
            <a:xfrm>
              <a:off x="712470" y="2683529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AACA84FE-4DE0-44D7-BF9C-9030FA05497B}"/>
                </a:ext>
              </a:extLst>
            </p:cNvPr>
            <p:cNvSpPr txBox="1"/>
            <p:nvPr/>
          </p:nvSpPr>
          <p:spPr>
            <a:xfrm>
              <a:off x="2531340" y="4253448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80CBFCDB-E42E-4142-A73D-8811F6D63EB6}"/>
                </a:ext>
              </a:extLst>
            </p:cNvPr>
            <p:cNvSpPr txBox="1"/>
            <p:nvPr/>
          </p:nvSpPr>
          <p:spPr>
            <a:xfrm>
              <a:off x="4350210" y="2683529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="" xmlns:a16="http://schemas.microsoft.com/office/drawing/2014/main" id="{2E26E8EB-7077-4794-8AEF-AB734532A5E3}"/>
                </a:ext>
              </a:extLst>
            </p:cNvPr>
            <p:cNvSpPr txBox="1"/>
            <p:nvPr/>
          </p:nvSpPr>
          <p:spPr>
            <a:xfrm>
              <a:off x="6169080" y="4253448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57734B7E-19B5-4146-A86F-77665777BDB7}"/>
                </a:ext>
              </a:extLst>
            </p:cNvPr>
            <p:cNvSpPr txBox="1"/>
            <p:nvPr/>
          </p:nvSpPr>
          <p:spPr>
            <a:xfrm>
              <a:off x="7987949" y="2683529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BBC799D9-D0BB-4FEE-B1E6-E6C5926A722B}"/>
                </a:ext>
              </a:extLst>
            </p:cNvPr>
            <p:cNvSpPr txBox="1"/>
            <p:nvPr/>
          </p:nvSpPr>
          <p:spPr>
            <a:xfrm>
              <a:off x="9806819" y="4253448"/>
              <a:ext cx="1672711" cy="1292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</a:t>
              </a:r>
              <a:r>
                <a:rPr lang="en-US" sz="1400" dirty="0" err="1"/>
                <a:t>sed</a:t>
              </a:r>
              <a:r>
                <a:rPr lang="en-US" sz="1400" dirty="0"/>
                <a:t>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="" xmlns:a16="http://schemas.microsoft.com/office/drawing/2014/main" id="{C567A741-97D4-4EE9-A90D-36B1FDD293DE}"/>
                </a:ext>
              </a:extLst>
            </p:cNvPr>
            <p:cNvCxnSpPr>
              <a:endCxn id="32" idx="0"/>
            </p:cNvCxnSpPr>
            <p:nvPr/>
          </p:nvCxnSpPr>
          <p:spPr>
            <a:xfrm>
              <a:off x="1548825" y="2154495"/>
              <a:ext cx="1" cy="52903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="" xmlns:a16="http://schemas.microsoft.com/office/drawing/2014/main" id="{A11FE201-2643-4627-A757-F732A5BF034F}"/>
                </a:ext>
              </a:extLst>
            </p:cNvPr>
            <p:cNvCxnSpPr>
              <a:cxnSpLocks/>
              <a:endCxn id="34" idx="0"/>
            </p:cNvCxnSpPr>
            <p:nvPr/>
          </p:nvCxnSpPr>
          <p:spPr>
            <a:xfrm>
              <a:off x="5186565" y="2154495"/>
              <a:ext cx="1" cy="52903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="" xmlns:a16="http://schemas.microsoft.com/office/drawing/2014/main" id="{5D2D10FB-EF96-4FEB-AFCA-0235A48D0593}"/>
                </a:ext>
              </a:extLst>
            </p:cNvPr>
            <p:cNvCxnSpPr>
              <a:cxnSpLocks/>
              <a:endCxn id="36" idx="0"/>
            </p:cNvCxnSpPr>
            <p:nvPr/>
          </p:nvCxnSpPr>
          <p:spPr>
            <a:xfrm>
              <a:off x="8824305" y="2154495"/>
              <a:ext cx="0" cy="52903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="" xmlns:a16="http://schemas.microsoft.com/office/drawing/2014/main" id="{CB1E5DB8-AFAB-4F7E-96F6-CEE99CA70F4C}"/>
                </a:ext>
              </a:extLst>
            </p:cNvPr>
            <p:cNvCxnSpPr>
              <a:cxnSpLocks/>
              <a:endCxn id="33" idx="0"/>
            </p:cNvCxnSpPr>
            <p:nvPr/>
          </p:nvCxnSpPr>
          <p:spPr>
            <a:xfrm>
              <a:off x="3367695" y="2154495"/>
              <a:ext cx="1" cy="209895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="" xmlns:a16="http://schemas.microsoft.com/office/drawing/2014/main" id="{B67F1AD8-4ECF-4C76-A3BF-8C6726096EBC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7005435" y="2154495"/>
              <a:ext cx="1" cy="209895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6EFE3365-414C-42D3-9019-F053D4AC04FB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>
              <a:off x="10643174" y="2154495"/>
              <a:ext cx="1" cy="209895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Diamond 57">
              <a:extLst>
                <a:ext uri="{FF2B5EF4-FFF2-40B4-BE49-F238E27FC236}">
                  <a16:creationId xmlns="" xmlns:a16="http://schemas.microsoft.com/office/drawing/2014/main" id="{E2B0EAFA-DEE9-4CBC-922C-F83E7DA1FEC5}"/>
                </a:ext>
              </a:extLst>
            </p:cNvPr>
            <p:cNvSpPr/>
            <p:nvPr/>
          </p:nvSpPr>
          <p:spPr>
            <a:xfrm>
              <a:off x="2944704" y="2906870"/>
              <a:ext cx="845980" cy="845980"/>
            </a:xfrm>
            <a:prstGeom prst="diamond">
              <a:avLst/>
            </a:prstGeom>
            <a:solidFill>
              <a:srgbClr val="F65437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Diamond 58">
              <a:extLst>
                <a:ext uri="{FF2B5EF4-FFF2-40B4-BE49-F238E27FC236}">
                  <a16:creationId xmlns="" xmlns:a16="http://schemas.microsoft.com/office/drawing/2014/main" id="{963C3A30-96BE-4435-86B4-CDE4D670BA88}"/>
                </a:ext>
              </a:extLst>
            </p:cNvPr>
            <p:cNvSpPr/>
            <p:nvPr/>
          </p:nvSpPr>
          <p:spPr>
            <a:xfrm>
              <a:off x="6572189" y="2906870"/>
              <a:ext cx="845980" cy="845980"/>
            </a:xfrm>
            <a:prstGeom prst="diamond">
              <a:avLst/>
            </a:prstGeom>
            <a:solidFill>
              <a:srgbClr val="F65437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Diamond 59">
              <a:extLst>
                <a:ext uri="{FF2B5EF4-FFF2-40B4-BE49-F238E27FC236}">
                  <a16:creationId xmlns="" xmlns:a16="http://schemas.microsoft.com/office/drawing/2014/main" id="{93E25380-FBAC-4B46-9BC9-FF94B093D55C}"/>
                </a:ext>
              </a:extLst>
            </p:cNvPr>
            <p:cNvSpPr/>
            <p:nvPr/>
          </p:nvSpPr>
          <p:spPr>
            <a:xfrm>
              <a:off x="10209928" y="2906870"/>
              <a:ext cx="845980" cy="845980"/>
            </a:xfrm>
            <a:prstGeom prst="diamond">
              <a:avLst/>
            </a:prstGeom>
            <a:solidFill>
              <a:srgbClr val="F65437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Diamond 60">
              <a:extLst>
                <a:ext uri="{FF2B5EF4-FFF2-40B4-BE49-F238E27FC236}">
                  <a16:creationId xmlns="" xmlns:a16="http://schemas.microsoft.com/office/drawing/2014/main" id="{DBD08AF1-E59B-47E1-BA7C-568961BE3791}"/>
                </a:ext>
              </a:extLst>
            </p:cNvPr>
            <p:cNvSpPr/>
            <p:nvPr/>
          </p:nvSpPr>
          <p:spPr>
            <a:xfrm>
              <a:off x="1125836" y="4476789"/>
              <a:ext cx="845980" cy="845980"/>
            </a:xfrm>
            <a:prstGeom prst="diamond">
              <a:avLst/>
            </a:prstGeom>
            <a:solidFill>
              <a:srgbClr val="A6A6A6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Diamond 61">
              <a:extLst>
                <a:ext uri="{FF2B5EF4-FFF2-40B4-BE49-F238E27FC236}">
                  <a16:creationId xmlns="" xmlns:a16="http://schemas.microsoft.com/office/drawing/2014/main" id="{89521CB4-937A-4DF4-A9DF-09E79E1A1B2E}"/>
                </a:ext>
              </a:extLst>
            </p:cNvPr>
            <p:cNvSpPr/>
            <p:nvPr/>
          </p:nvSpPr>
          <p:spPr>
            <a:xfrm>
              <a:off x="4763575" y="4476789"/>
              <a:ext cx="845980" cy="845980"/>
            </a:xfrm>
            <a:prstGeom prst="diamond">
              <a:avLst/>
            </a:prstGeom>
            <a:solidFill>
              <a:srgbClr val="A6A6A6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Diamond 62">
              <a:extLst>
                <a:ext uri="{FF2B5EF4-FFF2-40B4-BE49-F238E27FC236}">
                  <a16:creationId xmlns="" xmlns:a16="http://schemas.microsoft.com/office/drawing/2014/main" id="{517FB652-DC38-4482-A4E3-9F4AE4211677}"/>
                </a:ext>
              </a:extLst>
            </p:cNvPr>
            <p:cNvSpPr/>
            <p:nvPr/>
          </p:nvSpPr>
          <p:spPr>
            <a:xfrm>
              <a:off x="8401314" y="4476789"/>
              <a:ext cx="845980" cy="845980"/>
            </a:xfrm>
            <a:prstGeom prst="diamond">
              <a:avLst/>
            </a:prstGeom>
            <a:solidFill>
              <a:srgbClr val="A6A6A6"/>
            </a:solidFill>
            <a:ln w="285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="" xmlns:a16="http://schemas.microsoft.com/office/drawing/2014/main" id="{E176F0FE-64F4-44F9-BC76-8178D431D46D}"/>
                </a:ext>
              </a:extLst>
            </p:cNvPr>
            <p:cNvGrpSpPr/>
            <p:nvPr/>
          </p:nvGrpSpPr>
          <p:grpSpPr>
            <a:xfrm>
              <a:off x="1405157" y="4769604"/>
              <a:ext cx="287338" cy="260350"/>
              <a:chOff x="6448425" y="796925"/>
              <a:chExt cx="287338" cy="260350"/>
            </a:xfrm>
            <a:solidFill>
              <a:schemeClr val="bg1"/>
            </a:solidFill>
          </p:grpSpPr>
          <p:sp>
            <p:nvSpPr>
              <p:cNvPr id="65" name="Freeform 3562">
                <a:extLst>
                  <a:ext uri="{FF2B5EF4-FFF2-40B4-BE49-F238E27FC236}">
                    <a16:creationId xmlns="" xmlns:a16="http://schemas.microsoft.com/office/drawing/2014/main" id="{E2124796-5F89-48B0-A990-6D573EA83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425" y="796925"/>
                <a:ext cx="277812" cy="161925"/>
              </a:xfrm>
              <a:custGeom>
                <a:avLst/>
                <a:gdLst>
                  <a:gd name="T0" fmla="*/ 8 w 701"/>
                  <a:gd name="T1" fmla="*/ 285 h 408"/>
                  <a:gd name="T2" fmla="*/ 5 w 701"/>
                  <a:gd name="T3" fmla="*/ 288 h 408"/>
                  <a:gd name="T4" fmla="*/ 2 w 701"/>
                  <a:gd name="T5" fmla="*/ 290 h 408"/>
                  <a:gd name="T6" fmla="*/ 1 w 701"/>
                  <a:gd name="T7" fmla="*/ 293 h 408"/>
                  <a:gd name="T8" fmla="*/ 0 w 701"/>
                  <a:gd name="T9" fmla="*/ 297 h 408"/>
                  <a:gd name="T10" fmla="*/ 1 w 701"/>
                  <a:gd name="T11" fmla="*/ 300 h 408"/>
                  <a:gd name="T12" fmla="*/ 2 w 701"/>
                  <a:gd name="T13" fmla="*/ 303 h 408"/>
                  <a:gd name="T14" fmla="*/ 5 w 701"/>
                  <a:gd name="T15" fmla="*/ 306 h 408"/>
                  <a:gd name="T16" fmla="*/ 8 w 701"/>
                  <a:gd name="T17" fmla="*/ 308 h 408"/>
                  <a:gd name="T18" fmla="*/ 259 w 701"/>
                  <a:gd name="T19" fmla="*/ 408 h 408"/>
                  <a:gd name="T20" fmla="*/ 701 w 701"/>
                  <a:gd name="T21" fmla="*/ 0 h 408"/>
                  <a:gd name="T22" fmla="*/ 8 w 701"/>
                  <a:gd name="T23" fmla="*/ 28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1" h="408">
                    <a:moveTo>
                      <a:pt x="8" y="285"/>
                    </a:moveTo>
                    <a:lnTo>
                      <a:pt x="5" y="288"/>
                    </a:lnTo>
                    <a:lnTo>
                      <a:pt x="2" y="290"/>
                    </a:lnTo>
                    <a:lnTo>
                      <a:pt x="1" y="293"/>
                    </a:lnTo>
                    <a:lnTo>
                      <a:pt x="0" y="297"/>
                    </a:lnTo>
                    <a:lnTo>
                      <a:pt x="1" y="300"/>
                    </a:lnTo>
                    <a:lnTo>
                      <a:pt x="2" y="303"/>
                    </a:lnTo>
                    <a:lnTo>
                      <a:pt x="5" y="306"/>
                    </a:lnTo>
                    <a:lnTo>
                      <a:pt x="8" y="308"/>
                    </a:lnTo>
                    <a:lnTo>
                      <a:pt x="259" y="408"/>
                    </a:lnTo>
                    <a:lnTo>
                      <a:pt x="701" y="0"/>
                    </a:lnTo>
                    <a:lnTo>
                      <a:pt x="8" y="2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3563">
                <a:extLst>
                  <a:ext uri="{FF2B5EF4-FFF2-40B4-BE49-F238E27FC236}">
                    <a16:creationId xmlns="" xmlns:a16="http://schemas.microsoft.com/office/drawing/2014/main" id="{8A4E51C3-E1F1-4408-BC88-44DBEA83D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800100"/>
                <a:ext cx="180975" cy="257175"/>
              </a:xfrm>
              <a:custGeom>
                <a:avLst/>
                <a:gdLst>
                  <a:gd name="T0" fmla="*/ 0 w 456"/>
                  <a:gd name="T1" fmla="*/ 424 h 646"/>
                  <a:gd name="T2" fmla="*/ 0 w 456"/>
                  <a:gd name="T3" fmla="*/ 635 h 646"/>
                  <a:gd name="T4" fmla="*/ 0 w 456"/>
                  <a:gd name="T5" fmla="*/ 639 h 646"/>
                  <a:gd name="T6" fmla="*/ 3 w 456"/>
                  <a:gd name="T7" fmla="*/ 642 h 646"/>
                  <a:gd name="T8" fmla="*/ 5 w 456"/>
                  <a:gd name="T9" fmla="*/ 645 h 646"/>
                  <a:gd name="T10" fmla="*/ 9 w 456"/>
                  <a:gd name="T11" fmla="*/ 646 h 646"/>
                  <a:gd name="T12" fmla="*/ 11 w 456"/>
                  <a:gd name="T13" fmla="*/ 646 h 646"/>
                  <a:gd name="T14" fmla="*/ 12 w 456"/>
                  <a:gd name="T15" fmla="*/ 646 h 646"/>
                  <a:gd name="T16" fmla="*/ 16 w 456"/>
                  <a:gd name="T17" fmla="*/ 646 h 646"/>
                  <a:gd name="T18" fmla="*/ 18 w 456"/>
                  <a:gd name="T19" fmla="*/ 645 h 646"/>
                  <a:gd name="T20" fmla="*/ 21 w 456"/>
                  <a:gd name="T21" fmla="*/ 644 h 646"/>
                  <a:gd name="T22" fmla="*/ 22 w 456"/>
                  <a:gd name="T23" fmla="*/ 641 h 646"/>
                  <a:gd name="T24" fmla="*/ 126 w 456"/>
                  <a:gd name="T25" fmla="*/ 469 h 646"/>
                  <a:gd name="T26" fmla="*/ 315 w 456"/>
                  <a:gd name="T27" fmla="*/ 569 h 646"/>
                  <a:gd name="T28" fmla="*/ 317 w 456"/>
                  <a:gd name="T29" fmla="*/ 570 h 646"/>
                  <a:gd name="T30" fmla="*/ 320 w 456"/>
                  <a:gd name="T31" fmla="*/ 572 h 646"/>
                  <a:gd name="T32" fmla="*/ 323 w 456"/>
                  <a:gd name="T33" fmla="*/ 570 h 646"/>
                  <a:gd name="T34" fmla="*/ 325 w 456"/>
                  <a:gd name="T35" fmla="*/ 570 h 646"/>
                  <a:gd name="T36" fmla="*/ 329 w 456"/>
                  <a:gd name="T37" fmla="*/ 567 h 646"/>
                  <a:gd name="T38" fmla="*/ 332 w 456"/>
                  <a:gd name="T39" fmla="*/ 561 h 646"/>
                  <a:gd name="T40" fmla="*/ 456 w 456"/>
                  <a:gd name="T41" fmla="*/ 0 h 646"/>
                  <a:gd name="T42" fmla="*/ 0 w 456"/>
                  <a:gd name="T43" fmla="*/ 424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6" h="646">
                    <a:moveTo>
                      <a:pt x="0" y="424"/>
                    </a:moveTo>
                    <a:lnTo>
                      <a:pt x="0" y="635"/>
                    </a:lnTo>
                    <a:lnTo>
                      <a:pt x="0" y="639"/>
                    </a:lnTo>
                    <a:lnTo>
                      <a:pt x="3" y="642"/>
                    </a:lnTo>
                    <a:lnTo>
                      <a:pt x="5" y="645"/>
                    </a:lnTo>
                    <a:lnTo>
                      <a:pt x="9" y="646"/>
                    </a:lnTo>
                    <a:lnTo>
                      <a:pt x="11" y="646"/>
                    </a:lnTo>
                    <a:lnTo>
                      <a:pt x="12" y="646"/>
                    </a:lnTo>
                    <a:lnTo>
                      <a:pt x="16" y="646"/>
                    </a:lnTo>
                    <a:lnTo>
                      <a:pt x="18" y="645"/>
                    </a:lnTo>
                    <a:lnTo>
                      <a:pt x="21" y="644"/>
                    </a:lnTo>
                    <a:lnTo>
                      <a:pt x="22" y="641"/>
                    </a:lnTo>
                    <a:lnTo>
                      <a:pt x="126" y="469"/>
                    </a:lnTo>
                    <a:lnTo>
                      <a:pt x="315" y="569"/>
                    </a:lnTo>
                    <a:lnTo>
                      <a:pt x="317" y="570"/>
                    </a:lnTo>
                    <a:lnTo>
                      <a:pt x="320" y="572"/>
                    </a:lnTo>
                    <a:lnTo>
                      <a:pt x="323" y="570"/>
                    </a:lnTo>
                    <a:lnTo>
                      <a:pt x="325" y="570"/>
                    </a:lnTo>
                    <a:lnTo>
                      <a:pt x="329" y="567"/>
                    </a:lnTo>
                    <a:lnTo>
                      <a:pt x="332" y="561"/>
                    </a:lnTo>
                    <a:lnTo>
                      <a:pt x="456" y="0"/>
                    </a:lnTo>
                    <a:lnTo>
                      <a:pt x="0" y="4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="" xmlns:a16="http://schemas.microsoft.com/office/drawing/2014/main" id="{AB9CE9E0-9F42-4E5F-82CC-9505C5F4AC88}"/>
                </a:ext>
              </a:extLst>
            </p:cNvPr>
            <p:cNvGrpSpPr/>
            <p:nvPr/>
          </p:nvGrpSpPr>
          <p:grpSpPr>
            <a:xfrm>
              <a:off x="5043690" y="4775954"/>
              <a:ext cx="285750" cy="247650"/>
              <a:chOff x="9883775" y="1954213"/>
              <a:chExt cx="285750" cy="247650"/>
            </a:xfrm>
            <a:solidFill>
              <a:schemeClr val="bg1"/>
            </a:solidFill>
          </p:grpSpPr>
          <p:sp>
            <p:nvSpPr>
              <p:cNvPr id="71" name="Freeform 3542">
                <a:extLst>
                  <a:ext uri="{FF2B5EF4-FFF2-40B4-BE49-F238E27FC236}">
                    <a16:creationId xmlns="" xmlns:a16="http://schemas.microsoft.com/office/drawing/2014/main" id="{2A6F7452-26D3-4290-9AEE-ED2C64213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94888" y="1954213"/>
                <a:ext cx="238125" cy="95250"/>
              </a:xfrm>
              <a:custGeom>
                <a:avLst/>
                <a:gdLst>
                  <a:gd name="T0" fmla="*/ 598 w 598"/>
                  <a:gd name="T1" fmla="*/ 11 h 241"/>
                  <a:gd name="T2" fmla="*/ 591 w 598"/>
                  <a:gd name="T3" fmla="*/ 6 h 241"/>
                  <a:gd name="T4" fmla="*/ 582 w 598"/>
                  <a:gd name="T5" fmla="*/ 2 h 241"/>
                  <a:gd name="T6" fmla="*/ 571 w 598"/>
                  <a:gd name="T7" fmla="*/ 0 h 241"/>
                  <a:gd name="T8" fmla="*/ 560 w 598"/>
                  <a:gd name="T9" fmla="*/ 0 h 241"/>
                  <a:gd name="T10" fmla="*/ 46 w 598"/>
                  <a:gd name="T11" fmla="*/ 0 h 241"/>
                  <a:gd name="T12" fmla="*/ 33 w 598"/>
                  <a:gd name="T13" fmla="*/ 1 h 241"/>
                  <a:gd name="T14" fmla="*/ 20 w 598"/>
                  <a:gd name="T15" fmla="*/ 3 h 241"/>
                  <a:gd name="T16" fmla="*/ 10 w 598"/>
                  <a:gd name="T17" fmla="*/ 7 h 241"/>
                  <a:gd name="T18" fmla="*/ 0 w 598"/>
                  <a:gd name="T19" fmla="*/ 14 h 241"/>
                  <a:gd name="T20" fmla="*/ 315 w 598"/>
                  <a:gd name="T21" fmla="*/ 241 h 241"/>
                  <a:gd name="T22" fmla="*/ 598 w 598"/>
                  <a:gd name="T23" fmla="*/ 1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8" h="241">
                    <a:moveTo>
                      <a:pt x="598" y="11"/>
                    </a:moveTo>
                    <a:lnTo>
                      <a:pt x="591" y="6"/>
                    </a:lnTo>
                    <a:lnTo>
                      <a:pt x="582" y="2"/>
                    </a:lnTo>
                    <a:lnTo>
                      <a:pt x="571" y="0"/>
                    </a:lnTo>
                    <a:lnTo>
                      <a:pt x="560" y="0"/>
                    </a:lnTo>
                    <a:lnTo>
                      <a:pt x="46" y="0"/>
                    </a:lnTo>
                    <a:lnTo>
                      <a:pt x="33" y="1"/>
                    </a:lnTo>
                    <a:lnTo>
                      <a:pt x="20" y="3"/>
                    </a:lnTo>
                    <a:lnTo>
                      <a:pt x="10" y="7"/>
                    </a:lnTo>
                    <a:lnTo>
                      <a:pt x="0" y="14"/>
                    </a:lnTo>
                    <a:lnTo>
                      <a:pt x="315" y="241"/>
                    </a:lnTo>
                    <a:lnTo>
                      <a:pt x="598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3543">
                <a:extLst>
                  <a:ext uri="{FF2B5EF4-FFF2-40B4-BE49-F238E27FC236}">
                    <a16:creationId xmlns="" xmlns:a16="http://schemas.microsoft.com/office/drawing/2014/main" id="{91C66E48-0C72-4D87-B77A-371EF640E1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83775" y="1966913"/>
                <a:ext cx="257175" cy="158750"/>
              </a:xfrm>
              <a:custGeom>
                <a:avLst/>
                <a:gdLst>
                  <a:gd name="T0" fmla="*/ 516 w 648"/>
                  <a:gd name="T1" fmla="*/ 234 h 402"/>
                  <a:gd name="T2" fmla="*/ 526 w 648"/>
                  <a:gd name="T3" fmla="*/ 234 h 402"/>
                  <a:gd name="T4" fmla="*/ 537 w 648"/>
                  <a:gd name="T5" fmla="*/ 235 h 402"/>
                  <a:gd name="T6" fmla="*/ 547 w 648"/>
                  <a:gd name="T7" fmla="*/ 237 h 402"/>
                  <a:gd name="T8" fmla="*/ 556 w 648"/>
                  <a:gd name="T9" fmla="*/ 239 h 402"/>
                  <a:gd name="T10" fmla="*/ 575 w 648"/>
                  <a:gd name="T11" fmla="*/ 246 h 402"/>
                  <a:gd name="T12" fmla="*/ 593 w 648"/>
                  <a:gd name="T13" fmla="*/ 253 h 402"/>
                  <a:gd name="T14" fmla="*/ 609 w 648"/>
                  <a:gd name="T15" fmla="*/ 265 h 402"/>
                  <a:gd name="T16" fmla="*/ 624 w 648"/>
                  <a:gd name="T17" fmla="*/ 276 h 402"/>
                  <a:gd name="T18" fmla="*/ 637 w 648"/>
                  <a:gd name="T19" fmla="*/ 291 h 402"/>
                  <a:gd name="T20" fmla="*/ 648 w 648"/>
                  <a:gd name="T21" fmla="*/ 307 h 402"/>
                  <a:gd name="T22" fmla="*/ 648 w 648"/>
                  <a:gd name="T23" fmla="*/ 40 h 402"/>
                  <a:gd name="T24" fmla="*/ 648 w 648"/>
                  <a:gd name="T25" fmla="*/ 29 h 402"/>
                  <a:gd name="T26" fmla="*/ 646 w 648"/>
                  <a:gd name="T27" fmla="*/ 18 h 402"/>
                  <a:gd name="T28" fmla="*/ 643 w 648"/>
                  <a:gd name="T29" fmla="*/ 9 h 402"/>
                  <a:gd name="T30" fmla="*/ 641 w 648"/>
                  <a:gd name="T31" fmla="*/ 0 h 402"/>
                  <a:gd name="T32" fmla="*/ 349 w 648"/>
                  <a:gd name="T33" fmla="*/ 235 h 402"/>
                  <a:gd name="T34" fmla="*/ 345 w 648"/>
                  <a:gd name="T35" fmla="*/ 238 h 402"/>
                  <a:gd name="T36" fmla="*/ 342 w 648"/>
                  <a:gd name="T37" fmla="*/ 238 h 402"/>
                  <a:gd name="T38" fmla="*/ 338 w 648"/>
                  <a:gd name="T39" fmla="*/ 238 h 402"/>
                  <a:gd name="T40" fmla="*/ 334 w 648"/>
                  <a:gd name="T41" fmla="*/ 237 h 402"/>
                  <a:gd name="T42" fmla="*/ 10 w 648"/>
                  <a:gd name="T43" fmla="*/ 2 h 402"/>
                  <a:gd name="T44" fmla="*/ 5 w 648"/>
                  <a:gd name="T45" fmla="*/ 11 h 402"/>
                  <a:gd name="T46" fmla="*/ 2 w 648"/>
                  <a:gd name="T47" fmla="*/ 20 h 402"/>
                  <a:gd name="T48" fmla="*/ 0 w 648"/>
                  <a:gd name="T49" fmla="*/ 29 h 402"/>
                  <a:gd name="T50" fmla="*/ 0 w 648"/>
                  <a:gd name="T51" fmla="*/ 40 h 402"/>
                  <a:gd name="T52" fmla="*/ 0 w 648"/>
                  <a:gd name="T53" fmla="*/ 329 h 402"/>
                  <a:gd name="T54" fmla="*/ 0 w 648"/>
                  <a:gd name="T55" fmla="*/ 337 h 402"/>
                  <a:gd name="T56" fmla="*/ 1 w 648"/>
                  <a:gd name="T57" fmla="*/ 343 h 402"/>
                  <a:gd name="T58" fmla="*/ 2 w 648"/>
                  <a:gd name="T59" fmla="*/ 351 h 402"/>
                  <a:gd name="T60" fmla="*/ 5 w 648"/>
                  <a:gd name="T61" fmla="*/ 357 h 402"/>
                  <a:gd name="T62" fmla="*/ 8 w 648"/>
                  <a:gd name="T63" fmla="*/ 362 h 402"/>
                  <a:gd name="T64" fmla="*/ 11 w 648"/>
                  <a:gd name="T65" fmla="*/ 369 h 402"/>
                  <a:gd name="T66" fmla="*/ 15 w 648"/>
                  <a:gd name="T67" fmla="*/ 374 h 402"/>
                  <a:gd name="T68" fmla="*/ 20 w 648"/>
                  <a:gd name="T69" fmla="*/ 379 h 402"/>
                  <a:gd name="T70" fmla="*/ 31 w 648"/>
                  <a:gd name="T71" fmla="*/ 388 h 402"/>
                  <a:gd name="T72" fmla="*/ 42 w 648"/>
                  <a:gd name="T73" fmla="*/ 395 h 402"/>
                  <a:gd name="T74" fmla="*/ 49 w 648"/>
                  <a:gd name="T75" fmla="*/ 397 h 402"/>
                  <a:gd name="T76" fmla="*/ 56 w 648"/>
                  <a:gd name="T77" fmla="*/ 400 h 402"/>
                  <a:gd name="T78" fmla="*/ 63 w 648"/>
                  <a:gd name="T79" fmla="*/ 401 h 402"/>
                  <a:gd name="T80" fmla="*/ 71 w 648"/>
                  <a:gd name="T81" fmla="*/ 402 h 402"/>
                  <a:gd name="T82" fmla="*/ 361 w 648"/>
                  <a:gd name="T83" fmla="*/ 402 h 402"/>
                  <a:gd name="T84" fmla="*/ 361 w 648"/>
                  <a:gd name="T85" fmla="*/ 396 h 402"/>
                  <a:gd name="T86" fmla="*/ 360 w 648"/>
                  <a:gd name="T87" fmla="*/ 389 h 402"/>
                  <a:gd name="T88" fmla="*/ 361 w 648"/>
                  <a:gd name="T89" fmla="*/ 374 h 402"/>
                  <a:gd name="T90" fmla="*/ 363 w 648"/>
                  <a:gd name="T91" fmla="*/ 359 h 402"/>
                  <a:gd name="T92" fmla="*/ 367 w 648"/>
                  <a:gd name="T93" fmla="*/ 343 h 402"/>
                  <a:gd name="T94" fmla="*/ 372 w 648"/>
                  <a:gd name="T95" fmla="*/ 329 h 402"/>
                  <a:gd name="T96" fmla="*/ 379 w 648"/>
                  <a:gd name="T97" fmla="*/ 315 h 402"/>
                  <a:gd name="T98" fmla="*/ 386 w 648"/>
                  <a:gd name="T99" fmla="*/ 302 h 402"/>
                  <a:gd name="T100" fmla="*/ 395 w 648"/>
                  <a:gd name="T101" fmla="*/ 291 h 402"/>
                  <a:gd name="T102" fmla="*/ 406 w 648"/>
                  <a:gd name="T103" fmla="*/ 279 h 402"/>
                  <a:gd name="T104" fmla="*/ 417 w 648"/>
                  <a:gd name="T105" fmla="*/ 269 h 402"/>
                  <a:gd name="T106" fmla="*/ 429 w 648"/>
                  <a:gd name="T107" fmla="*/ 260 h 402"/>
                  <a:gd name="T108" fmla="*/ 442 w 648"/>
                  <a:gd name="T109" fmla="*/ 252 h 402"/>
                  <a:gd name="T110" fmla="*/ 456 w 648"/>
                  <a:gd name="T111" fmla="*/ 246 h 402"/>
                  <a:gd name="T112" fmla="*/ 470 w 648"/>
                  <a:gd name="T113" fmla="*/ 240 h 402"/>
                  <a:gd name="T114" fmla="*/ 485 w 648"/>
                  <a:gd name="T115" fmla="*/ 237 h 402"/>
                  <a:gd name="T116" fmla="*/ 501 w 648"/>
                  <a:gd name="T117" fmla="*/ 234 h 402"/>
                  <a:gd name="T118" fmla="*/ 516 w 648"/>
                  <a:gd name="T119" fmla="*/ 234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48" h="402">
                    <a:moveTo>
                      <a:pt x="516" y="234"/>
                    </a:moveTo>
                    <a:lnTo>
                      <a:pt x="526" y="234"/>
                    </a:lnTo>
                    <a:lnTo>
                      <a:pt x="537" y="235"/>
                    </a:lnTo>
                    <a:lnTo>
                      <a:pt x="547" y="237"/>
                    </a:lnTo>
                    <a:lnTo>
                      <a:pt x="556" y="239"/>
                    </a:lnTo>
                    <a:lnTo>
                      <a:pt x="575" y="246"/>
                    </a:lnTo>
                    <a:lnTo>
                      <a:pt x="593" y="253"/>
                    </a:lnTo>
                    <a:lnTo>
                      <a:pt x="609" y="265"/>
                    </a:lnTo>
                    <a:lnTo>
                      <a:pt x="624" y="276"/>
                    </a:lnTo>
                    <a:lnTo>
                      <a:pt x="637" y="291"/>
                    </a:lnTo>
                    <a:lnTo>
                      <a:pt x="648" y="307"/>
                    </a:lnTo>
                    <a:lnTo>
                      <a:pt x="648" y="40"/>
                    </a:lnTo>
                    <a:lnTo>
                      <a:pt x="648" y="29"/>
                    </a:lnTo>
                    <a:lnTo>
                      <a:pt x="646" y="18"/>
                    </a:lnTo>
                    <a:lnTo>
                      <a:pt x="643" y="9"/>
                    </a:lnTo>
                    <a:lnTo>
                      <a:pt x="641" y="0"/>
                    </a:lnTo>
                    <a:lnTo>
                      <a:pt x="349" y="235"/>
                    </a:lnTo>
                    <a:lnTo>
                      <a:pt x="345" y="238"/>
                    </a:lnTo>
                    <a:lnTo>
                      <a:pt x="342" y="238"/>
                    </a:lnTo>
                    <a:lnTo>
                      <a:pt x="338" y="238"/>
                    </a:lnTo>
                    <a:lnTo>
                      <a:pt x="334" y="237"/>
                    </a:lnTo>
                    <a:lnTo>
                      <a:pt x="10" y="2"/>
                    </a:lnTo>
                    <a:lnTo>
                      <a:pt x="5" y="11"/>
                    </a:lnTo>
                    <a:lnTo>
                      <a:pt x="2" y="20"/>
                    </a:lnTo>
                    <a:lnTo>
                      <a:pt x="0" y="29"/>
                    </a:lnTo>
                    <a:lnTo>
                      <a:pt x="0" y="40"/>
                    </a:lnTo>
                    <a:lnTo>
                      <a:pt x="0" y="329"/>
                    </a:lnTo>
                    <a:lnTo>
                      <a:pt x="0" y="337"/>
                    </a:lnTo>
                    <a:lnTo>
                      <a:pt x="1" y="343"/>
                    </a:lnTo>
                    <a:lnTo>
                      <a:pt x="2" y="351"/>
                    </a:lnTo>
                    <a:lnTo>
                      <a:pt x="5" y="357"/>
                    </a:lnTo>
                    <a:lnTo>
                      <a:pt x="8" y="362"/>
                    </a:lnTo>
                    <a:lnTo>
                      <a:pt x="11" y="369"/>
                    </a:lnTo>
                    <a:lnTo>
                      <a:pt x="15" y="374"/>
                    </a:lnTo>
                    <a:lnTo>
                      <a:pt x="20" y="379"/>
                    </a:lnTo>
                    <a:lnTo>
                      <a:pt x="31" y="388"/>
                    </a:lnTo>
                    <a:lnTo>
                      <a:pt x="42" y="395"/>
                    </a:lnTo>
                    <a:lnTo>
                      <a:pt x="49" y="397"/>
                    </a:lnTo>
                    <a:lnTo>
                      <a:pt x="56" y="400"/>
                    </a:lnTo>
                    <a:lnTo>
                      <a:pt x="63" y="401"/>
                    </a:lnTo>
                    <a:lnTo>
                      <a:pt x="71" y="402"/>
                    </a:lnTo>
                    <a:lnTo>
                      <a:pt x="361" y="402"/>
                    </a:lnTo>
                    <a:lnTo>
                      <a:pt x="361" y="396"/>
                    </a:lnTo>
                    <a:lnTo>
                      <a:pt x="360" y="389"/>
                    </a:lnTo>
                    <a:lnTo>
                      <a:pt x="361" y="374"/>
                    </a:lnTo>
                    <a:lnTo>
                      <a:pt x="363" y="359"/>
                    </a:lnTo>
                    <a:lnTo>
                      <a:pt x="367" y="343"/>
                    </a:lnTo>
                    <a:lnTo>
                      <a:pt x="372" y="329"/>
                    </a:lnTo>
                    <a:lnTo>
                      <a:pt x="379" y="315"/>
                    </a:lnTo>
                    <a:lnTo>
                      <a:pt x="386" y="302"/>
                    </a:lnTo>
                    <a:lnTo>
                      <a:pt x="395" y="291"/>
                    </a:lnTo>
                    <a:lnTo>
                      <a:pt x="406" y="279"/>
                    </a:lnTo>
                    <a:lnTo>
                      <a:pt x="417" y="269"/>
                    </a:lnTo>
                    <a:lnTo>
                      <a:pt x="429" y="260"/>
                    </a:lnTo>
                    <a:lnTo>
                      <a:pt x="442" y="252"/>
                    </a:lnTo>
                    <a:lnTo>
                      <a:pt x="456" y="246"/>
                    </a:lnTo>
                    <a:lnTo>
                      <a:pt x="470" y="240"/>
                    </a:lnTo>
                    <a:lnTo>
                      <a:pt x="485" y="237"/>
                    </a:lnTo>
                    <a:lnTo>
                      <a:pt x="501" y="234"/>
                    </a:lnTo>
                    <a:lnTo>
                      <a:pt x="516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3544">
                <a:extLst>
                  <a:ext uri="{FF2B5EF4-FFF2-40B4-BE49-F238E27FC236}">
                    <a16:creationId xmlns="" xmlns:a16="http://schemas.microsoft.com/office/drawing/2014/main" id="{95BB9AE5-FD5B-4659-B944-40AFFA4EA8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6175" y="2068513"/>
                <a:ext cx="133350" cy="133350"/>
              </a:xfrm>
              <a:custGeom>
                <a:avLst/>
                <a:gdLst>
                  <a:gd name="T0" fmla="*/ 110 w 336"/>
                  <a:gd name="T1" fmla="*/ 239 h 337"/>
                  <a:gd name="T2" fmla="*/ 81 w 336"/>
                  <a:gd name="T3" fmla="*/ 227 h 337"/>
                  <a:gd name="T4" fmla="*/ 56 w 336"/>
                  <a:gd name="T5" fmla="*/ 210 h 337"/>
                  <a:gd name="T6" fmla="*/ 37 w 336"/>
                  <a:gd name="T7" fmla="*/ 184 h 337"/>
                  <a:gd name="T8" fmla="*/ 27 w 336"/>
                  <a:gd name="T9" fmla="*/ 154 h 337"/>
                  <a:gd name="T10" fmla="*/ 24 w 336"/>
                  <a:gd name="T11" fmla="*/ 122 h 337"/>
                  <a:gd name="T12" fmla="*/ 32 w 336"/>
                  <a:gd name="T13" fmla="*/ 91 h 337"/>
                  <a:gd name="T14" fmla="*/ 49 w 336"/>
                  <a:gd name="T15" fmla="*/ 64 h 337"/>
                  <a:gd name="T16" fmla="*/ 72 w 336"/>
                  <a:gd name="T17" fmla="*/ 43 h 337"/>
                  <a:gd name="T18" fmla="*/ 100 w 336"/>
                  <a:gd name="T19" fmla="*/ 30 h 337"/>
                  <a:gd name="T20" fmla="*/ 132 w 336"/>
                  <a:gd name="T21" fmla="*/ 25 h 337"/>
                  <a:gd name="T22" fmla="*/ 164 w 336"/>
                  <a:gd name="T23" fmla="*/ 30 h 337"/>
                  <a:gd name="T24" fmla="*/ 193 w 336"/>
                  <a:gd name="T25" fmla="*/ 43 h 337"/>
                  <a:gd name="T26" fmla="*/ 216 w 336"/>
                  <a:gd name="T27" fmla="*/ 64 h 337"/>
                  <a:gd name="T28" fmla="*/ 232 w 336"/>
                  <a:gd name="T29" fmla="*/ 91 h 337"/>
                  <a:gd name="T30" fmla="*/ 240 w 336"/>
                  <a:gd name="T31" fmla="*/ 122 h 337"/>
                  <a:gd name="T32" fmla="*/ 239 w 336"/>
                  <a:gd name="T33" fmla="*/ 154 h 337"/>
                  <a:gd name="T34" fmla="*/ 227 w 336"/>
                  <a:gd name="T35" fmla="*/ 184 h 337"/>
                  <a:gd name="T36" fmla="*/ 209 w 336"/>
                  <a:gd name="T37" fmla="*/ 210 h 337"/>
                  <a:gd name="T38" fmla="*/ 184 w 336"/>
                  <a:gd name="T39" fmla="*/ 227 h 337"/>
                  <a:gd name="T40" fmla="*/ 154 w 336"/>
                  <a:gd name="T41" fmla="*/ 239 h 337"/>
                  <a:gd name="T42" fmla="*/ 333 w 336"/>
                  <a:gd name="T43" fmla="*/ 316 h 337"/>
                  <a:gd name="T44" fmla="*/ 240 w 336"/>
                  <a:gd name="T45" fmla="*/ 210 h 337"/>
                  <a:gd name="T46" fmla="*/ 257 w 336"/>
                  <a:gd name="T47" fmla="*/ 179 h 337"/>
                  <a:gd name="T48" fmla="*/ 264 w 336"/>
                  <a:gd name="T49" fmla="*/ 145 h 337"/>
                  <a:gd name="T50" fmla="*/ 262 w 336"/>
                  <a:gd name="T51" fmla="*/ 107 h 337"/>
                  <a:gd name="T52" fmla="*/ 249 w 336"/>
                  <a:gd name="T53" fmla="*/ 70 h 337"/>
                  <a:gd name="T54" fmla="*/ 226 w 336"/>
                  <a:gd name="T55" fmla="*/ 40 h 337"/>
                  <a:gd name="T56" fmla="*/ 195 w 336"/>
                  <a:gd name="T57" fmla="*/ 17 h 337"/>
                  <a:gd name="T58" fmla="*/ 159 w 336"/>
                  <a:gd name="T59" fmla="*/ 3 h 337"/>
                  <a:gd name="T60" fmla="*/ 119 w 336"/>
                  <a:gd name="T61" fmla="*/ 1 h 337"/>
                  <a:gd name="T62" fmla="*/ 81 w 336"/>
                  <a:gd name="T63" fmla="*/ 10 h 337"/>
                  <a:gd name="T64" fmla="*/ 49 w 336"/>
                  <a:gd name="T65" fmla="*/ 31 h 337"/>
                  <a:gd name="T66" fmla="*/ 23 w 336"/>
                  <a:gd name="T67" fmla="*/ 59 h 337"/>
                  <a:gd name="T68" fmla="*/ 6 w 336"/>
                  <a:gd name="T69" fmla="*/ 94 h 337"/>
                  <a:gd name="T70" fmla="*/ 0 w 336"/>
                  <a:gd name="T71" fmla="*/ 132 h 337"/>
                  <a:gd name="T72" fmla="*/ 6 w 336"/>
                  <a:gd name="T73" fmla="*/ 172 h 337"/>
                  <a:gd name="T74" fmla="*/ 23 w 336"/>
                  <a:gd name="T75" fmla="*/ 207 h 337"/>
                  <a:gd name="T76" fmla="*/ 49 w 336"/>
                  <a:gd name="T77" fmla="*/ 235 h 337"/>
                  <a:gd name="T78" fmla="*/ 81 w 336"/>
                  <a:gd name="T79" fmla="*/ 254 h 337"/>
                  <a:gd name="T80" fmla="*/ 119 w 336"/>
                  <a:gd name="T81" fmla="*/ 265 h 337"/>
                  <a:gd name="T82" fmla="*/ 155 w 336"/>
                  <a:gd name="T83" fmla="*/ 263 h 337"/>
                  <a:gd name="T84" fmla="*/ 187 w 336"/>
                  <a:gd name="T85" fmla="*/ 253 h 337"/>
                  <a:gd name="T86" fmla="*/ 216 w 336"/>
                  <a:gd name="T87" fmla="*/ 235 h 337"/>
                  <a:gd name="T88" fmla="*/ 320 w 336"/>
                  <a:gd name="T89" fmla="*/ 337 h 337"/>
                  <a:gd name="T90" fmla="*/ 333 w 336"/>
                  <a:gd name="T91" fmla="*/ 334 h 337"/>
                  <a:gd name="T92" fmla="*/ 335 w 336"/>
                  <a:gd name="T93" fmla="*/ 32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6" h="337">
                    <a:moveTo>
                      <a:pt x="132" y="242"/>
                    </a:moveTo>
                    <a:lnTo>
                      <a:pt x="121" y="240"/>
                    </a:lnTo>
                    <a:lnTo>
                      <a:pt x="110" y="239"/>
                    </a:lnTo>
                    <a:lnTo>
                      <a:pt x="100" y="236"/>
                    </a:lnTo>
                    <a:lnTo>
                      <a:pt x="90" y="233"/>
                    </a:lnTo>
                    <a:lnTo>
                      <a:pt x="81" y="227"/>
                    </a:lnTo>
                    <a:lnTo>
                      <a:pt x="72" y="222"/>
                    </a:lnTo>
                    <a:lnTo>
                      <a:pt x="64" y="216"/>
                    </a:lnTo>
                    <a:lnTo>
                      <a:pt x="56" y="210"/>
                    </a:lnTo>
                    <a:lnTo>
                      <a:pt x="49" y="202"/>
                    </a:lnTo>
                    <a:lnTo>
                      <a:pt x="42" y="193"/>
                    </a:lnTo>
                    <a:lnTo>
                      <a:pt x="37" y="184"/>
                    </a:lnTo>
                    <a:lnTo>
                      <a:pt x="32" y="175"/>
                    </a:lnTo>
                    <a:lnTo>
                      <a:pt x="29" y="165"/>
                    </a:lnTo>
                    <a:lnTo>
                      <a:pt x="27" y="154"/>
                    </a:lnTo>
                    <a:lnTo>
                      <a:pt x="24" y="144"/>
                    </a:lnTo>
                    <a:lnTo>
                      <a:pt x="24" y="132"/>
                    </a:lnTo>
                    <a:lnTo>
                      <a:pt x="24" y="122"/>
                    </a:lnTo>
                    <a:lnTo>
                      <a:pt x="27" y="111"/>
                    </a:lnTo>
                    <a:lnTo>
                      <a:pt x="29" y="100"/>
                    </a:lnTo>
                    <a:lnTo>
                      <a:pt x="32" y="91"/>
                    </a:lnTo>
                    <a:lnTo>
                      <a:pt x="37" y="81"/>
                    </a:lnTo>
                    <a:lnTo>
                      <a:pt x="42" y="72"/>
                    </a:lnTo>
                    <a:lnTo>
                      <a:pt x="49" y="64"/>
                    </a:lnTo>
                    <a:lnTo>
                      <a:pt x="56" y="57"/>
                    </a:lnTo>
                    <a:lnTo>
                      <a:pt x="64" y="49"/>
                    </a:lnTo>
                    <a:lnTo>
                      <a:pt x="72" y="43"/>
                    </a:lnTo>
                    <a:lnTo>
                      <a:pt x="81" y="37"/>
                    </a:lnTo>
                    <a:lnTo>
                      <a:pt x="90" y="34"/>
                    </a:lnTo>
                    <a:lnTo>
                      <a:pt x="100" y="30"/>
                    </a:lnTo>
                    <a:lnTo>
                      <a:pt x="110" y="27"/>
                    </a:lnTo>
                    <a:lnTo>
                      <a:pt x="121" y="26"/>
                    </a:lnTo>
                    <a:lnTo>
                      <a:pt x="132" y="25"/>
                    </a:lnTo>
                    <a:lnTo>
                      <a:pt x="144" y="26"/>
                    </a:lnTo>
                    <a:lnTo>
                      <a:pt x="154" y="27"/>
                    </a:lnTo>
                    <a:lnTo>
                      <a:pt x="164" y="30"/>
                    </a:lnTo>
                    <a:lnTo>
                      <a:pt x="175" y="34"/>
                    </a:lnTo>
                    <a:lnTo>
                      <a:pt x="184" y="37"/>
                    </a:lnTo>
                    <a:lnTo>
                      <a:pt x="193" y="43"/>
                    </a:lnTo>
                    <a:lnTo>
                      <a:pt x="202" y="49"/>
                    </a:lnTo>
                    <a:lnTo>
                      <a:pt x="209" y="57"/>
                    </a:lnTo>
                    <a:lnTo>
                      <a:pt x="216" y="64"/>
                    </a:lnTo>
                    <a:lnTo>
                      <a:pt x="222" y="72"/>
                    </a:lnTo>
                    <a:lnTo>
                      <a:pt x="227" y="81"/>
                    </a:lnTo>
                    <a:lnTo>
                      <a:pt x="232" y="91"/>
                    </a:lnTo>
                    <a:lnTo>
                      <a:pt x="235" y="100"/>
                    </a:lnTo>
                    <a:lnTo>
                      <a:pt x="239" y="111"/>
                    </a:lnTo>
                    <a:lnTo>
                      <a:pt x="240" y="122"/>
                    </a:lnTo>
                    <a:lnTo>
                      <a:pt x="240" y="132"/>
                    </a:lnTo>
                    <a:lnTo>
                      <a:pt x="240" y="144"/>
                    </a:lnTo>
                    <a:lnTo>
                      <a:pt x="239" y="154"/>
                    </a:lnTo>
                    <a:lnTo>
                      <a:pt x="235" y="165"/>
                    </a:lnTo>
                    <a:lnTo>
                      <a:pt x="232" y="175"/>
                    </a:lnTo>
                    <a:lnTo>
                      <a:pt x="227" y="184"/>
                    </a:lnTo>
                    <a:lnTo>
                      <a:pt x="222" y="193"/>
                    </a:lnTo>
                    <a:lnTo>
                      <a:pt x="216" y="202"/>
                    </a:lnTo>
                    <a:lnTo>
                      <a:pt x="209" y="210"/>
                    </a:lnTo>
                    <a:lnTo>
                      <a:pt x="202" y="216"/>
                    </a:lnTo>
                    <a:lnTo>
                      <a:pt x="193" y="222"/>
                    </a:lnTo>
                    <a:lnTo>
                      <a:pt x="184" y="227"/>
                    </a:lnTo>
                    <a:lnTo>
                      <a:pt x="175" y="233"/>
                    </a:lnTo>
                    <a:lnTo>
                      <a:pt x="164" y="236"/>
                    </a:lnTo>
                    <a:lnTo>
                      <a:pt x="154" y="239"/>
                    </a:lnTo>
                    <a:lnTo>
                      <a:pt x="144" y="240"/>
                    </a:lnTo>
                    <a:lnTo>
                      <a:pt x="132" y="242"/>
                    </a:lnTo>
                    <a:close/>
                    <a:moveTo>
                      <a:pt x="333" y="316"/>
                    </a:moveTo>
                    <a:lnTo>
                      <a:pt x="250" y="235"/>
                    </a:lnTo>
                    <a:lnTo>
                      <a:pt x="234" y="219"/>
                    </a:lnTo>
                    <a:lnTo>
                      <a:pt x="240" y="210"/>
                    </a:lnTo>
                    <a:lnTo>
                      <a:pt x="246" y="199"/>
                    </a:lnTo>
                    <a:lnTo>
                      <a:pt x="252" y="189"/>
                    </a:lnTo>
                    <a:lnTo>
                      <a:pt x="257" y="179"/>
                    </a:lnTo>
                    <a:lnTo>
                      <a:pt x="259" y="168"/>
                    </a:lnTo>
                    <a:lnTo>
                      <a:pt x="262" y="157"/>
                    </a:lnTo>
                    <a:lnTo>
                      <a:pt x="264" y="145"/>
                    </a:lnTo>
                    <a:lnTo>
                      <a:pt x="264" y="132"/>
                    </a:lnTo>
                    <a:lnTo>
                      <a:pt x="263" y="120"/>
                    </a:lnTo>
                    <a:lnTo>
                      <a:pt x="262" y="107"/>
                    </a:lnTo>
                    <a:lnTo>
                      <a:pt x="258" y="94"/>
                    </a:lnTo>
                    <a:lnTo>
                      <a:pt x="254" y="81"/>
                    </a:lnTo>
                    <a:lnTo>
                      <a:pt x="249" y="70"/>
                    </a:lnTo>
                    <a:lnTo>
                      <a:pt x="241" y="59"/>
                    </a:lnTo>
                    <a:lnTo>
                      <a:pt x="234" y="49"/>
                    </a:lnTo>
                    <a:lnTo>
                      <a:pt x="226" y="40"/>
                    </a:lnTo>
                    <a:lnTo>
                      <a:pt x="217" y="31"/>
                    </a:lnTo>
                    <a:lnTo>
                      <a:pt x="207" y="23"/>
                    </a:lnTo>
                    <a:lnTo>
                      <a:pt x="195" y="17"/>
                    </a:lnTo>
                    <a:lnTo>
                      <a:pt x="184" y="10"/>
                    </a:lnTo>
                    <a:lnTo>
                      <a:pt x="172" y="7"/>
                    </a:lnTo>
                    <a:lnTo>
                      <a:pt x="159" y="3"/>
                    </a:lnTo>
                    <a:lnTo>
                      <a:pt x="146" y="1"/>
                    </a:lnTo>
                    <a:lnTo>
                      <a:pt x="132" y="0"/>
                    </a:lnTo>
                    <a:lnTo>
                      <a:pt x="119" y="1"/>
                    </a:lnTo>
                    <a:lnTo>
                      <a:pt x="105" y="3"/>
                    </a:lnTo>
                    <a:lnTo>
                      <a:pt x="92" y="7"/>
                    </a:lnTo>
                    <a:lnTo>
                      <a:pt x="81" y="10"/>
                    </a:lnTo>
                    <a:lnTo>
                      <a:pt x="69" y="17"/>
                    </a:lnTo>
                    <a:lnTo>
                      <a:pt x="59" y="23"/>
                    </a:lnTo>
                    <a:lnTo>
                      <a:pt x="49" y="31"/>
                    </a:lnTo>
                    <a:lnTo>
                      <a:pt x="38" y="40"/>
                    </a:lnTo>
                    <a:lnTo>
                      <a:pt x="31" y="49"/>
                    </a:lnTo>
                    <a:lnTo>
                      <a:pt x="23" y="59"/>
                    </a:lnTo>
                    <a:lnTo>
                      <a:pt x="17" y="70"/>
                    </a:lnTo>
                    <a:lnTo>
                      <a:pt x="10" y="81"/>
                    </a:lnTo>
                    <a:lnTo>
                      <a:pt x="6" y="94"/>
                    </a:lnTo>
                    <a:lnTo>
                      <a:pt x="2" y="107"/>
                    </a:lnTo>
                    <a:lnTo>
                      <a:pt x="1" y="120"/>
                    </a:lnTo>
                    <a:lnTo>
                      <a:pt x="0" y="132"/>
                    </a:lnTo>
                    <a:lnTo>
                      <a:pt x="1" y="147"/>
                    </a:lnTo>
                    <a:lnTo>
                      <a:pt x="2" y="159"/>
                    </a:lnTo>
                    <a:lnTo>
                      <a:pt x="6" y="172"/>
                    </a:lnTo>
                    <a:lnTo>
                      <a:pt x="10" y="184"/>
                    </a:lnTo>
                    <a:lnTo>
                      <a:pt x="17" y="195"/>
                    </a:lnTo>
                    <a:lnTo>
                      <a:pt x="23" y="207"/>
                    </a:lnTo>
                    <a:lnTo>
                      <a:pt x="31" y="217"/>
                    </a:lnTo>
                    <a:lnTo>
                      <a:pt x="38" y="226"/>
                    </a:lnTo>
                    <a:lnTo>
                      <a:pt x="49" y="235"/>
                    </a:lnTo>
                    <a:lnTo>
                      <a:pt x="59" y="243"/>
                    </a:lnTo>
                    <a:lnTo>
                      <a:pt x="69" y="249"/>
                    </a:lnTo>
                    <a:lnTo>
                      <a:pt x="81" y="254"/>
                    </a:lnTo>
                    <a:lnTo>
                      <a:pt x="92" y="260"/>
                    </a:lnTo>
                    <a:lnTo>
                      <a:pt x="105" y="262"/>
                    </a:lnTo>
                    <a:lnTo>
                      <a:pt x="119" y="265"/>
                    </a:lnTo>
                    <a:lnTo>
                      <a:pt x="132" y="265"/>
                    </a:lnTo>
                    <a:lnTo>
                      <a:pt x="144" y="265"/>
                    </a:lnTo>
                    <a:lnTo>
                      <a:pt x="155" y="263"/>
                    </a:lnTo>
                    <a:lnTo>
                      <a:pt x="167" y="261"/>
                    </a:lnTo>
                    <a:lnTo>
                      <a:pt x="177" y="257"/>
                    </a:lnTo>
                    <a:lnTo>
                      <a:pt x="187" y="253"/>
                    </a:lnTo>
                    <a:lnTo>
                      <a:pt x="198" y="248"/>
                    </a:lnTo>
                    <a:lnTo>
                      <a:pt x="208" y="242"/>
                    </a:lnTo>
                    <a:lnTo>
                      <a:pt x="216" y="235"/>
                    </a:lnTo>
                    <a:lnTo>
                      <a:pt x="234" y="252"/>
                    </a:lnTo>
                    <a:lnTo>
                      <a:pt x="316" y="334"/>
                    </a:lnTo>
                    <a:lnTo>
                      <a:pt x="320" y="337"/>
                    </a:lnTo>
                    <a:lnTo>
                      <a:pt x="325" y="337"/>
                    </a:lnTo>
                    <a:lnTo>
                      <a:pt x="329" y="337"/>
                    </a:lnTo>
                    <a:lnTo>
                      <a:pt x="333" y="334"/>
                    </a:lnTo>
                    <a:lnTo>
                      <a:pt x="335" y="330"/>
                    </a:lnTo>
                    <a:lnTo>
                      <a:pt x="336" y="325"/>
                    </a:lnTo>
                    <a:lnTo>
                      <a:pt x="335" y="320"/>
                    </a:lnTo>
                    <a:lnTo>
                      <a:pt x="333" y="3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="" xmlns:a16="http://schemas.microsoft.com/office/drawing/2014/main" id="{A7FE3BEB-4BEF-4048-8968-2C3EDE474107}"/>
                </a:ext>
              </a:extLst>
            </p:cNvPr>
            <p:cNvGrpSpPr/>
            <p:nvPr/>
          </p:nvGrpSpPr>
          <p:grpSpPr>
            <a:xfrm>
              <a:off x="6852305" y="3206035"/>
              <a:ext cx="285749" cy="247650"/>
              <a:chOff x="8739188" y="1954213"/>
              <a:chExt cx="285749" cy="247650"/>
            </a:xfrm>
            <a:solidFill>
              <a:schemeClr val="bg1"/>
            </a:solidFill>
          </p:grpSpPr>
          <p:sp>
            <p:nvSpPr>
              <p:cNvPr id="75" name="Freeform 3633">
                <a:extLst>
                  <a:ext uri="{FF2B5EF4-FFF2-40B4-BE49-F238E27FC236}">
                    <a16:creationId xmlns="" xmlns:a16="http://schemas.microsoft.com/office/drawing/2014/main" id="{4C5F8D40-B132-4E84-9EC0-51BF43F89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39188" y="1966913"/>
                <a:ext cx="257175" cy="158750"/>
              </a:xfrm>
              <a:custGeom>
                <a:avLst/>
                <a:gdLst>
                  <a:gd name="T0" fmla="*/ 624 w 648"/>
                  <a:gd name="T1" fmla="*/ 206 h 402"/>
                  <a:gd name="T2" fmla="*/ 628 w 648"/>
                  <a:gd name="T3" fmla="*/ 203 h 402"/>
                  <a:gd name="T4" fmla="*/ 633 w 648"/>
                  <a:gd name="T5" fmla="*/ 203 h 402"/>
                  <a:gd name="T6" fmla="*/ 637 w 648"/>
                  <a:gd name="T7" fmla="*/ 203 h 402"/>
                  <a:gd name="T8" fmla="*/ 640 w 648"/>
                  <a:gd name="T9" fmla="*/ 206 h 402"/>
                  <a:gd name="T10" fmla="*/ 648 w 648"/>
                  <a:gd name="T11" fmla="*/ 214 h 402"/>
                  <a:gd name="T12" fmla="*/ 648 w 648"/>
                  <a:gd name="T13" fmla="*/ 40 h 402"/>
                  <a:gd name="T14" fmla="*/ 648 w 648"/>
                  <a:gd name="T15" fmla="*/ 29 h 402"/>
                  <a:gd name="T16" fmla="*/ 645 w 648"/>
                  <a:gd name="T17" fmla="*/ 18 h 402"/>
                  <a:gd name="T18" fmla="*/ 644 w 648"/>
                  <a:gd name="T19" fmla="*/ 9 h 402"/>
                  <a:gd name="T20" fmla="*/ 640 w 648"/>
                  <a:gd name="T21" fmla="*/ 0 h 402"/>
                  <a:gd name="T22" fmla="*/ 349 w 648"/>
                  <a:gd name="T23" fmla="*/ 235 h 402"/>
                  <a:gd name="T24" fmla="*/ 345 w 648"/>
                  <a:gd name="T25" fmla="*/ 238 h 402"/>
                  <a:gd name="T26" fmla="*/ 341 w 648"/>
                  <a:gd name="T27" fmla="*/ 238 h 402"/>
                  <a:gd name="T28" fmla="*/ 337 w 648"/>
                  <a:gd name="T29" fmla="*/ 238 h 402"/>
                  <a:gd name="T30" fmla="*/ 335 w 648"/>
                  <a:gd name="T31" fmla="*/ 237 h 402"/>
                  <a:gd name="T32" fmla="*/ 10 w 648"/>
                  <a:gd name="T33" fmla="*/ 2 h 402"/>
                  <a:gd name="T34" fmla="*/ 6 w 648"/>
                  <a:gd name="T35" fmla="*/ 11 h 402"/>
                  <a:gd name="T36" fmla="*/ 2 w 648"/>
                  <a:gd name="T37" fmla="*/ 20 h 402"/>
                  <a:gd name="T38" fmla="*/ 0 w 648"/>
                  <a:gd name="T39" fmla="*/ 29 h 402"/>
                  <a:gd name="T40" fmla="*/ 0 w 648"/>
                  <a:gd name="T41" fmla="*/ 40 h 402"/>
                  <a:gd name="T42" fmla="*/ 0 w 648"/>
                  <a:gd name="T43" fmla="*/ 329 h 402"/>
                  <a:gd name="T44" fmla="*/ 0 w 648"/>
                  <a:gd name="T45" fmla="*/ 337 h 402"/>
                  <a:gd name="T46" fmla="*/ 1 w 648"/>
                  <a:gd name="T47" fmla="*/ 343 h 402"/>
                  <a:gd name="T48" fmla="*/ 2 w 648"/>
                  <a:gd name="T49" fmla="*/ 351 h 402"/>
                  <a:gd name="T50" fmla="*/ 5 w 648"/>
                  <a:gd name="T51" fmla="*/ 357 h 402"/>
                  <a:gd name="T52" fmla="*/ 7 w 648"/>
                  <a:gd name="T53" fmla="*/ 362 h 402"/>
                  <a:gd name="T54" fmla="*/ 11 w 648"/>
                  <a:gd name="T55" fmla="*/ 369 h 402"/>
                  <a:gd name="T56" fmla="*/ 15 w 648"/>
                  <a:gd name="T57" fmla="*/ 374 h 402"/>
                  <a:gd name="T58" fmla="*/ 20 w 648"/>
                  <a:gd name="T59" fmla="*/ 379 h 402"/>
                  <a:gd name="T60" fmla="*/ 30 w 648"/>
                  <a:gd name="T61" fmla="*/ 388 h 402"/>
                  <a:gd name="T62" fmla="*/ 42 w 648"/>
                  <a:gd name="T63" fmla="*/ 395 h 402"/>
                  <a:gd name="T64" fmla="*/ 48 w 648"/>
                  <a:gd name="T65" fmla="*/ 397 h 402"/>
                  <a:gd name="T66" fmla="*/ 56 w 648"/>
                  <a:gd name="T67" fmla="*/ 400 h 402"/>
                  <a:gd name="T68" fmla="*/ 62 w 648"/>
                  <a:gd name="T69" fmla="*/ 401 h 402"/>
                  <a:gd name="T70" fmla="*/ 70 w 648"/>
                  <a:gd name="T71" fmla="*/ 402 h 402"/>
                  <a:gd name="T72" fmla="*/ 428 w 648"/>
                  <a:gd name="T73" fmla="*/ 402 h 402"/>
                  <a:gd name="T74" fmla="*/ 624 w 648"/>
                  <a:gd name="T75" fmla="*/ 206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48" h="402">
                    <a:moveTo>
                      <a:pt x="624" y="206"/>
                    </a:moveTo>
                    <a:lnTo>
                      <a:pt x="628" y="203"/>
                    </a:lnTo>
                    <a:lnTo>
                      <a:pt x="633" y="203"/>
                    </a:lnTo>
                    <a:lnTo>
                      <a:pt x="637" y="203"/>
                    </a:lnTo>
                    <a:lnTo>
                      <a:pt x="640" y="206"/>
                    </a:lnTo>
                    <a:lnTo>
                      <a:pt x="648" y="214"/>
                    </a:lnTo>
                    <a:lnTo>
                      <a:pt x="648" y="40"/>
                    </a:lnTo>
                    <a:lnTo>
                      <a:pt x="648" y="29"/>
                    </a:lnTo>
                    <a:lnTo>
                      <a:pt x="645" y="18"/>
                    </a:lnTo>
                    <a:lnTo>
                      <a:pt x="644" y="9"/>
                    </a:lnTo>
                    <a:lnTo>
                      <a:pt x="640" y="0"/>
                    </a:lnTo>
                    <a:lnTo>
                      <a:pt x="349" y="235"/>
                    </a:lnTo>
                    <a:lnTo>
                      <a:pt x="345" y="238"/>
                    </a:lnTo>
                    <a:lnTo>
                      <a:pt x="341" y="238"/>
                    </a:lnTo>
                    <a:lnTo>
                      <a:pt x="337" y="238"/>
                    </a:lnTo>
                    <a:lnTo>
                      <a:pt x="335" y="237"/>
                    </a:lnTo>
                    <a:lnTo>
                      <a:pt x="10" y="2"/>
                    </a:lnTo>
                    <a:lnTo>
                      <a:pt x="6" y="11"/>
                    </a:lnTo>
                    <a:lnTo>
                      <a:pt x="2" y="20"/>
                    </a:lnTo>
                    <a:lnTo>
                      <a:pt x="0" y="29"/>
                    </a:lnTo>
                    <a:lnTo>
                      <a:pt x="0" y="40"/>
                    </a:lnTo>
                    <a:lnTo>
                      <a:pt x="0" y="329"/>
                    </a:lnTo>
                    <a:lnTo>
                      <a:pt x="0" y="337"/>
                    </a:lnTo>
                    <a:lnTo>
                      <a:pt x="1" y="343"/>
                    </a:lnTo>
                    <a:lnTo>
                      <a:pt x="2" y="351"/>
                    </a:lnTo>
                    <a:lnTo>
                      <a:pt x="5" y="357"/>
                    </a:lnTo>
                    <a:lnTo>
                      <a:pt x="7" y="362"/>
                    </a:lnTo>
                    <a:lnTo>
                      <a:pt x="11" y="369"/>
                    </a:lnTo>
                    <a:lnTo>
                      <a:pt x="15" y="374"/>
                    </a:lnTo>
                    <a:lnTo>
                      <a:pt x="20" y="379"/>
                    </a:lnTo>
                    <a:lnTo>
                      <a:pt x="30" y="388"/>
                    </a:lnTo>
                    <a:lnTo>
                      <a:pt x="42" y="395"/>
                    </a:lnTo>
                    <a:lnTo>
                      <a:pt x="48" y="397"/>
                    </a:lnTo>
                    <a:lnTo>
                      <a:pt x="56" y="400"/>
                    </a:lnTo>
                    <a:lnTo>
                      <a:pt x="62" y="401"/>
                    </a:lnTo>
                    <a:lnTo>
                      <a:pt x="70" y="402"/>
                    </a:lnTo>
                    <a:lnTo>
                      <a:pt x="428" y="402"/>
                    </a:lnTo>
                    <a:lnTo>
                      <a:pt x="624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3634">
                <a:extLst>
                  <a:ext uri="{FF2B5EF4-FFF2-40B4-BE49-F238E27FC236}">
                    <a16:creationId xmlns="" xmlns:a16="http://schemas.microsoft.com/office/drawing/2014/main" id="{C1886EA6-F226-453C-8DC9-F214CCDA9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0300" y="1954213"/>
                <a:ext cx="236537" cy="95250"/>
              </a:xfrm>
              <a:custGeom>
                <a:avLst/>
                <a:gdLst>
                  <a:gd name="T0" fmla="*/ 599 w 599"/>
                  <a:gd name="T1" fmla="*/ 11 h 241"/>
                  <a:gd name="T2" fmla="*/ 591 w 599"/>
                  <a:gd name="T3" fmla="*/ 6 h 241"/>
                  <a:gd name="T4" fmla="*/ 582 w 599"/>
                  <a:gd name="T5" fmla="*/ 2 h 241"/>
                  <a:gd name="T6" fmla="*/ 572 w 599"/>
                  <a:gd name="T7" fmla="*/ 0 h 241"/>
                  <a:gd name="T8" fmla="*/ 560 w 599"/>
                  <a:gd name="T9" fmla="*/ 0 h 241"/>
                  <a:gd name="T10" fmla="*/ 47 w 599"/>
                  <a:gd name="T11" fmla="*/ 0 h 241"/>
                  <a:gd name="T12" fmla="*/ 34 w 599"/>
                  <a:gd name="T13" fmla="*/ 1 h 241"/>
                  <a:gd name="T14" fmla="*/ 21 w 599"/>
                  <a:gd name="T15" fmla="*/ 3 h 241"/>
                  <a:gd name="T16" fmla="*/ 11 w 599"/>
                  <a:gd name="T17" fmla="*/ 7 h 241"/>
                  <a:gd name="T18" fmla="*/ 0 w 599"/>
                  <a:gd name="T19" fmla="*/ 14 h 241"/>
                  <a:gd name="T20" fmla="*/ 315 w 599"/>
                  <a:gd name="T21" fmla="*/ 241 h 241"/>
                  <a:gd name="T22" fmla="*/ 599 w 599"/>
                  <a:gd name="T23" fmla="*/ 1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9" h="241">
                    <a:moveTo>
                      <a:pt x="599" y="11"/>
                    </a:moveTo>
                    <a:lnTo>
                      <a:pt x="591" y="6"/>
                    </a:lnTo>
                    <a:lnTo>
                      <a:pt x="582" y="2"/>
                    </a:lnTo>
                    <a:lnTo>
                      <a:pt x="572" y="0"/>
                    </a:lnTo>
                    <a:lnTo>
                      <a:pt x="560" y="0"/>
                    </a:lnTo>
                    <a:lnTo>
                      <a:pt x="47" y="0"/>
                    </a:lnTo>
                    <a:lnTo>
                      <a:pt x="34" y="1"/>
                    </a:lnTo>
                    <a:lnTo>
                      <a:pt x="21" y="3"/>
                    </a:lnTo>
                    <a:lnTo>
                      <a:pt x="11" y="7"/>
                    </a:lnTo>
                    <a:lnTo>
                      <a:pt x="0" y="14"/>
                    </a:lnTo>
                    <a:lnTo>
                      <a:pt x="315" y="241"/>
                    </a:lnTo>
                    <a:lnTo>
                      <a:pt x="59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3635">
                <a:extLst>
                  <a:ext uri="{FF2B5EF4-FFF2-40B4-BE49-F238E27FC236}">
                    <a16:creationId xmlns="" xmlns:a16="http://schemas.microsoft.com/office/drawing/2014/main" id="{F4616821-45CF-47AF-B716-054E0BC96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1113" y="2089150"/>
                <a:ext cx="95250" cy="95250"/>
              </a:xfrm>
              <a:custGeom>
                <a:avLst/>
                <a:gdLst>
                  <a:gd name="T0" fmla="*/ 57 w 243"/>
                  <a:gd name="T1" fmla="*/ 92 h 241"/>
                  <a:gd name="T2" fmla="*/ 57 w 243"/>
                  <a:gd name="T3" fmla="*/ 92 h 241"/>
                  <a:gd name="T4" fmla="*/ 0 w 243"/>
                  <a:gd name="T5" fmla="*/ 149 h 241"/>
                  <a:gd name="T6" fmla="*/ 93 w 243"/>
                  <a:gd name="T7" fmla="*/ 241 h 241"/>
                  <a:gd name="T8" fmla="*/ 243 w 243"/>
                  <a:gd name="T9" fmla="*/ 92 h 241"/>
                  <a:gd name="T10" fmla="*/ 149 w 243"/>
                  <a:gd name="T11" fmla="*/ 0 h 241"/>
                  <a:gd name="T12" fmla="*/ 57 w 243"/>
                  <a:gd name="T13" fmla="*/ 9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241">
                    <a:moveTo>
                      <a:pt x="57" y="92"/>
                    </a:moveTo>
                    <a:lnTo>
                      <a:pt x="57" y="92"/>
                    </a:lnTo>
                    <a:lnTo>
                      <a:pt x="0" y="149"/>
                    </a:lnTo>
                    <a:lnTo>
                      <a:pt x="93" y="241"/>
                    </a:lnTo>
                    <a:lnTo>
                      <a:pt x="243" y="92"/>
                    </a:lnTo>
                    <a:lnTo>
                      <a:pt x="149" y="0"/>
                    </a:lnTo>
                    <a:lnTo>
                      <a:pt x="57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636">
                <a:extLst>
                  <a:ext uri="{FF2B5EF4-FFF2-40B4-BE49-F238E27FC236}">
                    <a16:creationId xmlns="" xmlns:a16="http://schemas.microsoft.com/office/drawing/2014/main" id="{5C1E9A86-3FD2-4E78-B402-50247D25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6200" y="2057400"/>
                <a:ext cx="58737" cy="61913"/>
              </a:xfrm>
              <a:custGeom>
                <a:avLst/>
                <a:gdLst>
                  <a:gd name="T0" fmla="*/ 144 w 148"/>
                  <a:gd name="T1" fmla="*/ 84 h 154"/>
                  <a:gd name="T2" fmla="*/ 76 w 148"/>
                  <a:gd name="T3" fmla="*/ 15 h 154"/>
                  <a:gd name="T4" fmla="*/ 61 w 148"/>
                  <a:gd name="T5" fmla="*/ 0 h 154"/>
                  <a:gd name="T6" fmla="*/ 0 w 148"/>
                  <a:gd name="T7" fmla="*/ 60 h 154"/>
                  <a:gd name="T8" fmla="*/ 93 w 148"/>
                  <a:gd name="T9" fmla="*/ 154 h 154"/>
                  <a:gd name="T10" fmla="*/ 144 w 148"/>
                  <a:gd name="T11" fmla="*/ 101 h 154"/>
                  <a:gd name="T12" fmla="*/ 148 w 148"/>
                  <a:gd name="T13" fmla="*/ 97 h 154"/>
                  <a:gd name="T14" fmla="*/ 148 w 148"/>
                  <a:gd name="T15" fmla="*/ 92 h 154"/>
                  <a:gd name="T16" fmla="*/ 148 w 148"/>
                  <a:gd name="T17" fmla="*/ 88 h 154"/>
                  <a:gd name="T18" fmla="*/ 144 w 148"/>
                  <a:gd name="T19" fmla="*/ 8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54">
                    <a:moveTo>
                      <a:pt x="144" y="84"/>
                    </a:moveTo>
                    <a:lnTo>
                      <a:pt x="76" y="15"/>
                    </a:lnTo>
                    <a:lnTo>
                      <a:pt x="61" y="0"/>
                    </a:lnTo>
                    <a:lnTo>
                      <a:pt x="0" y="60"/>
                    </a:lnTo>
                    <a:lnTo>
                      <a:pt x="93" y="154"/>
                    </a:lnTo>
                    <a:lnTo>
                      <a:pt x="144" y="101"/>
                    </a:lnTo>
                    <a:lnTo>
                      <a:pt x="148" y="97"/>
                    </a:lnTo>
                    <a:lnTo>
                      <a:pt x="148" y="92"/>
                    </a:lnTo>
                    <a:lnTo>
                      <a:pt x="148" y="88"/>
                    </a:lnTo>
                    <a:lnTo>
                      <a:pt x="144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3637">
                <a:extLst>
                  <a:ext uri="{FF2B5EF4-FFF2-40B4-BE49-F238E27FC236}">
                    <a16:creationId xmlns="" xmlns:a16="http://schemas.microsoft.com/office/drawing/2014/main" id="{B5EC4782-2C79-4D0B-8639-01D212A40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650" y="2155825"/>
                <a:ext cx="46037" cy="46038"/>
              </a:xfrm>
              <a:custGeom>
                <a:avLst/>
                <a:gdLst>
                  <a:gd name="T0" fmla="*/ 0 w 114"/>
                  <a:gd name="T1" fmla="*/ 99 h 115"/>
                  <a:gd name="T2" fmla="*/ 0 w 114"/>
                  <a:gd name="T3" fmla="*/ 103 h 115"/>
                  <a:gd name="T4" fmla="*/ 0 w 114"/>
                  <a:gd name="T5" fmla="*/ 106 h 115"/>
                  <a:gd name="T6" fmla="*/ 1 w 114"/>
                  <a:gd name="T7" fmla="*/ 110 h 115"/>
                  <a:gd name="T8" fmla="*/ 4 w 114"/>
                  <a:gd name="T9" fmla="*/ 112 h 115"/>
                  <a:gd name="T10" fmla="*/ 8 w 114"/>
                  <a:gd name="T11" fmla="*/ 115 h 115"/>
                  <a:gd name="T12" fmla="*/ 12 w 114"/>
                  <a:gd name="T13" fmla="*/ 115 h 115"/>
                  <a:gd name="T14" fmla="*/ 14 w 114"/>
                  <a:gd name="T15" fmla="*/ 115 h 115"/>
                  <a:gd name="T16" fmla="*/ 15 w 114"/>
                  <a:gd name="T17" fmla="*/ 115 h 115"/>
                  <a:gd name="T18" fmla="*/ 114 w 114"/>
                  <a:gd name="T19" fmla="*/ 86 h 115"/>
                  <a:gd name="T20" fmla="*/ 28 w 114"/>
                  <a:gd name="T21" fmla="*/ 0 h 115"/>
                  <a:gd name="T22" fmla="*/ 0 w 114"/>
                  <a:gd name="T23" fmla="*/ 9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115">
                    <a:moveTo>
                      <a:pt x="0" y="99"/>
                    </a:moveTo>
                    <a:lnTo>
                      <a:pt x="0" y="103"/>
                    </a:lnTo>
                    <a:lnTo>
                      <a:pt x="0" y="106"/>
                    </a:lnTo>
                    <a:lnTo>
                      <a:pt x="1" y="110"/>
                    </a:lnTo>
                    <a:lnTo>
                      <a:pt x="4" y="112"/>
                    </a:lnTo>
                    <a:lnTo>
                      <a:pt x="8" y="115"/>
                    </a:lnTo>
                    <a:lnTo>
                      <a:pt x="12" y="115"/>
                    </a:lnTo>
                    <a:lnTo>
                      <a:pt x="14" y="115"/>
                    </a:lnTo>
                    <a:lnTo>
                      <a:pt x="15" y="115"/>
                    </a:lnTo>
                    <a:lnTo>
                      <a:pt x="114" y="86"/>
                    </a:lnTo>
                    <a:lnTo>
                      <a:pt x="28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="" xmlns:a16="http://schemas.microsoft.com/office/drawing/2014/main" id="{ED233424-7050-43EB-A0EC-BB41F897CB09}"/>
                </a:ext>
              </a:extLst>
            </p:cNvPr>
            <p:cNvGrpSpPr/>
            <p:nvPr/>
          </p:nvGrpSpPr>
          <p:grpSpPr>
            <a:xfrm>
              <a:off x="10513856" y="3186985"/>
              <a:ext cx="238125" cy="285750"/>
              <a:chOff x="11620500" y="2487613"/>
              <a:chExt cx="238125" cy="285750"/>
            </a:xfrm>
            <a:solidFill>
              <a:schemeClr val="bg1"/>
            </a:solidFill>
          </p:grpSpPr>
          <p:sp>
            <p:nvSpPr>
              <p:cNvPr id="81" name="Freeform 3508">
                <a:extLst>
                  <a:ext uri="{FF2B5EF4-FFF2-40B4-BE49-F238E27FC236}">
                    <a16:creationId xmlns="" xmlns:a16="http://schemas.microsoft.com/office/drawing/2014/main" id="{986BF577-E731-4E50-95FE-9A0EB5029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6850" y="2620963"/>
                <a:ext cx="222250" cy="90488"/>
              </a:xfrm>
              <a:custGeom>
                <a:avLst/>
                <a:gdLst>
                  <a:gd name="T0" fmla="*/ 560 w 560"/>
                  <a:gd name="T1" fmla="*/ 14 h 225"/>
                  <a:gd name="T2" fmla="*/ 552 w 560"/>
                  <a:gd name="T3" fmla="*/ 8 h 225"/>
                  <a:gd name="T4" fmla="*/ 543 w 560"/>
                  <a:gd name="T5" fmla="*/ 4 h 225"/>
                  <a:gd name="T6" fmla="*/ 533 w 560"/>
                  <a:gd name="T7" fmla="*/ 1 h 225"/>
                  <a:gd name="T8" fmla="*/ 523 w 560"/>
                  <a:gd name="T9" fmla="*/ 0 h 225"/>
                  <a:gd name="T10" fmla="*/ 42 w 560"/>
                  <a:gd name="T11" fmla="*/ 0 h 225"/>
                  <a:gd name="T12" fmla="*/ 30 w 560"/>
                  <a:gd name="T13" fmla="*/ 1 h 225"/>
                  <a:gd name="T14" fmla="*/ 19 w 560"/>
                  <a:gd name="T15" fmla="*/ 5 h 225"/>
                  <a:gd name="T16" fmla="*/ 9 w 560"/>
                  <a:gd name="T17" fmla="*/ 10 h 225"/>
                  <a:gd name="T18" fmla="*/ 0 w 560"/>
                  <a:gd name="T19" fmla="*/ 18 h 225"/>
                  <a:gd name="T20" fmla="*/ 283 w 560"/>
                  <a:gd name="T21" fmla="*/ 225 h 225"/>
                  <a:gd name="T22" fmla="*/ 560 w 560"/>
                  <a:gd name="T23" fmla="*/ 1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0" h="225">
                    <a:moveTo>
                      <a:pt x="560" y="14"/>
                    </a:moveTo>
                    <a:lnTo>
                      <a:pt x="552" y="8"/>
                    </a:lnTo>
                    <a:lnTo>
                      <a:pt x="543" y="4"/>
                    </a:lnTo>
                    <a:lnTo>
                      <a:pt x="533" y="1"/>
                    </a:lnTo>
                    <a:lnTo>
                      <a:pt x="523" y="0"/>
                    </a:lnTo>
                    <a:lnTo>
                      <a:pt x="42" y="0"/>
                    </a:lnTo>
                    <a:lnTo>
                      <a:pt x="30" y="1"/>
                    </a:lnTo>
                    <a:lnTo>
                      <a:pt x="19" y="5"/>
                    </a:lnTo>
                    <a:lnTo>
                      <a:pt x="9" y="10"/>
                    </a:lnTo>
                    <a:lnTo>
                      <a:pt x="0" y="18"/>
                    </a:lnTo>
                    <a:lnTo>
                      <a:pt x="283" y="225"/>
                    </a:lnTo>
                    <a:lnTo>
                      <a:pt x="56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509">
                <a:extLst>
                  <a:ext uri="{FF2B5EF4-FFF2-40B4-BE49-F238E27FC236}">
                    <a16:creationId xmlns="" xmlns:a16="http://schemas.microsoft.com/office/drawing/2014/main" id="{A965A5FC-3223-42E7-912A-D4834B959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20500" y="2633663"/>
                <a:ext cx="238125" cy="139700"/>
              </a:xfrm>
              <a:custGeom>
                <a:avLst/>
                <a:gdLst>
                  <a:gd name="T0" fmla="*/ 593 w 601"/>
                  <a:gd name="T1" fmla="*/ 0 h 352"/>
                  <a:gd name="T2" fmla="*/ 308 w 601"/>
                  <a:gd name="T3" fmla="*/ 217 h 352"/>
                  <a:gd name="T4" fmla="*/ 304 w 601"/>
                  <a:gd name="T5" fmla="*/ 220 h 352"/>
                  <a:gd name="T6" fmla="*/ 301 w 601"/>
                  <a:gd name="T7" fmla="*/ 220 h 352"/>
                  <a:gd name="T8" fmla="*/ 297 w 601"/>
                  <a:gd name="T9" fmla="*/ 220 h 352"/>
                  <a:gd name="T10" fmla="*/ 293 w 601"/>
                  <a:gd name="T11" fmla="*/ 218 h 352"/>
                  <a:gd name="T12" fmla="*/ 4 w 601"/>
                  <a:gd name="T13" fmla="*/ 6 h 352"/>
                  <a:gd name="T14" fmla="*/ 1 w 601"/>
                  <a:gd name="T15" fmla="*/ 17 h 352"/>
                  <a:gd name="T16" fmla="*/ 0 w 601"/>
                  <a:gd name="T17" fmla="*/ 28 h 352"/>
                  <a:gd name="T18" fmla="*/ 0 w 601"/>
                  <a:gd name="T19" fmla="*/ 293 h 352"/>
                  <a:gd name="T20" fmla="*/ 0 w 601"/>
                  <a:gd name="T21" fmla="*/ 299 h 352"/>
                  <a:gd name="T22" fmla="*/ 1 w 601"/>
                  <a:gd name="T23" fmla="*/ 306 h 352"/>
                  <a:gd name="T24" fmla="*/ 3 w 601"/>
                  <a:gd name="T25" fmla="*/ 312 h 352"/>
                  <a:gd name="T26" fmla="*/ 5 w 601"/>
                  <a:gd name="T27" fmla="*/ 317 h 352"/>
                  <a:gd name="T28" fmla="*/ 10 w 601"/>
                  <a:gd name="T29" fmla="*/ 326 h 352"/>
                  <a:gd name="T30" fmla="*/ 17 w 601"/>
                  <a:gd name="T31" fmla="*/ 335 h 352"/>
                  <a:gd name="T32" fmla="*/ 26 w 601"/>
                  <a:gd name="T33" fmla="*/ 342 h 352"/>
                  <a:gd name="T34" fmla="*/ 35 w 601"/>
                  <a:gd name="T35" fmla="*/ 345 h 352"/>
                  <a:gd name="T36" fmla="*/ 45 w 601"/>
                  <a:gd name="T37" fmla="*/ 349 h 352"/>
                  <a:gd name="T38" fmla="*/ 55 w 601"/>
                  <a:gd name="T39" fmla="*/ 352 h 352"/>
                  <a:gd name="T40" fmla="*/ 57 w 601"/>
                  <a:gd name="T41" fmla="*/ 352 h 352"/>
                  <a:gd name="T42" fmla="*/ 59 w 601"/>
                  <a:gd name="T43" fmla="*/ 352 h 352"/>
                  <a:gd name="T44" fmla="*/ 60 w 601"/>
                  <a:gd name="T45" fmla="*/ 352 h 352"/>
                  <a:gd name="T46" fmla="*/ 60 w 601"/>
                  <a:gd name="T47" fmla="*/ 352 h 352"/>
                  <a:gd name="T48" fmla="*/ 60 w 601"/>
                  <a:gd name="T49" fmla="*/ 352 h 352"/>
                  <a:gd name="T50" fmla="*/ 60 w 601"/>
                  <a:gd name="T51" fmla="*/ 352 h 352"/>
                  <a:gd name="T52" fmla="*/ 60 w 601"/>
                  <a:gd name="T53" fmla="*/ 352 h 352"/>
                  <a:gd name="T54" fmla="*/ 541 w 601"/>
                  <a:gd name="T55" fmla="*/ 352 h 352"/>
                  <a:gd name="T56" fmla="*/ 552 w 601"/>
                  <a:gd name="T57" fmla="*/ 351 h 352"/>
                  <a:gd name="T58" fmla="*/ 564 w 601"/>
                  <a:gd name="T59" fmla="*/ 348 h 352"/>
                  <a:gd name="T60" fmla="*/ 574 w 601"/>
                  <a:gd name="T61" fmla="*/ 342 h 352"/>
                  <a:gd name="T62" fmla="*/ 583 w 601"/>
                  <a:gd name="T63" fmla="*/ 334 h 352"/>
                  <a:gd name="T64" fmla="*/ 591 w 601"/>
                  <a:gd name="T65" fmla="*/ 325 h 352"/>
                  <a:gd name="T66" fmla="*/ 596 w 601"/>
                  <a:gd name="T67" fmla="*/ 315 h 352"/>
                  <a:gd name="T68" fmla="*/ 600 w 601"/>
                  <a:gd name="T69" fmla="*/ 304 h 352"/>
                  <a:gd name="T70" fmla="*/ 601 w 601"/>
                  <a:gd name="T71" fmla="*/ 293 h 352"/>
                  <a:gd name="T72" fmla="*/ 601 w 601"/>
                  <a:gd name="T73" fmla="*/ 28 h 352"/>
                  <a:gd name="T74" fmla="*/ 600 w 601"/>
                  <a:gd name="T75" fmla="*/ 21 h 352"/>
                  <a:gd name="T76" fmla="*/ 599 w 601"/>
                  <a:gd name="T77" fmla="*/ 14 h 352"/>
                  <a:gd name="T78" fmla="*/ 596 w 601"/>
                  <a:gd name="T79" fmla="*/ 6 h 352"/>
                  <a:gd name="T80" fmla="*/ 593 w 601"/>
                  <a:gd name="T81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01" h="352">
                    <a:moveTo>
                      <a:pt x="593" y="0"/>
                    </a:moveTo>
                    <a:lnTo>
                      <a:pt x="308" y="217"/>
                    </a:lnTo>
                    <a:lnTo>
                      <a:pt x="304" y="220"/>
                    </a:lnTo>
                    <a:lnTo>
                      <a:pt x="301" y="220"/>
                    </a:lnTo>
                    <a:lnTo>
                      <a:pt x="297" y="220"/>
                    </a:lnTo>
                    <a:lnTo>
                      <a:pt x="293" y="218"/>
                    </a:lnTo>
                    <a:lnTo>
                      <a:pt x="4" y="6"/>
                    </a:lnTo>
                    <a:lnTo>
                      <a:pt x="1" y="17"/>
                    </a:lnTo>
                    <a:lnTo>
                      <a:pt x="0" y="28"/>
                    </a:lnTo>
                    <a:lnTo>
                      <a:pt x="0" y="293"/>
                    </a:lnTo>
                    <a:lnTo>
                      <a:pt x="0" y="299"/>
                    </a:lnTo>
                    <a:lnTo>
                      <a:pt x="1" y="306"/>
                    </a:lnTo>
                    <a:lnTo>
                      <a:pt x="3" y="312"/>
                    </a:lnTo>
                    <a:lnTo>
                      <a:pt x="5" y="317"/>
                    </a:lnTo>
                    <a:lnTo>
                      <a:pt x="10" y="326"/>
                    </a:lnTo>
                    <a:lnTo>
                      <a:pt x="17" y="335"/>
                    </a:lnTo>
                    <a:lnTo>
                      <a:pt x="26" y="342"/>
                    </a:lnTo>
                    <a:lnTo>
                      <a:pt x="35" y="345"/>
                    </a:lnTo>
                    <a:lnTo>
                      <a:pt x="45" y="349"/>
                    </a:lnTo>
                    <a:lnTo>
                      <a:pt x="55" y="352"/>
                    </a:lnTo>
                    <a:lnTo>
                      <a:pt x="57" y="352"/>
                    </a:lnTo>
                    <a:lnTo>
                      <a:pt x="59" y="352"/>
                    </a:lnTo>
                    <a:lnTo>
                      <a:pt x="60" y="352"/>
                    </a:lnTo>
                    <a:lnTo>
                      <a:pt x="60" y="352"/>
                    </a:lnTo>
                    <a:lnTo>
                      <a:pt x="60" y="352"/>
                    </a:lnTo>
                    <a:lnTo>
                      <a:pt x="60" y="352"/>
                    </a:lnTo>
                    <a:lnTo>
                      <a:pt x="60" y="352"/>
                    </a:lnTo>
                    <a:lnTo>
                      <a:pt x="541" y="352"/>
                    </a:lnTo>
                    <a:lnTo>
                      <a:pt x="552" y="351"/>
                    </a:lnTo>
                    <a:lnTo>
                      <a:pt x="564" y="348"/>
                    </a:lnTo>
                    <a:lnTo>
                      <a:pt x="574" y="342"/>
                    </a:lnTo>
                    <a:lnTo>
                      <a:pt x="583" y="334"/>
                    </a:lnTo>
                    <a:lnTo>
                      <a:pt x="591" y="325"/>
                    </a:lnTo>
                    <a:lnTo>
                      <a:pt x="596" y="315"/>
                    </a:lnTo>
                    <a:lnTo>
                      <a:pt x="600" y="304"/>
                    </a:lnTo>
                    <a:lnTo>
                      <a:pt x="601" y="293"/>
                    </a:lnTo>
                    <a:lnTo>
                      <a:pt x="601" y="28"/>
                    </a:lnTo>
                    <a:lnTo>
                      <a:pt x="600" y="21"/>
                    </a:lnTo>
                    <a:lnTo>
                      <a:pt x="599" y="14"/>
                    </a:lnTo>
                    <a:lnTo>
                      <a:pt x="596" y="6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510">
                <a:extLst>
                  <a:ext uri="{FF2B5EF4-FFF2-40B4-BE49-F238E27FC236}">
                    <a16:creationId xmlns="" xmlns:a16="http://schemas.microsoft.com/office/drawing/2014/main" id="{80F480CC-DF6D-4EE7-A500-D19996272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82413" y="2487613"/>
                <a:ext cx="114300" cy="114300"/>
              </a:xfrm>
              <a:custGeom>
                <a:avLst/>
                <a:gdLst>
                  <a:gd name="T0" fmla="*/ 20 w 287"/>
                  <a:gd name="T1" fmla="*/ 153 h 288"/>
                  <a:gd name="T2" fmla="*/ 132 w 287"/>
                  <a:gd name="T3" fmla="*/ 42 h 288"/>
                  <a:gd name="T4" fmla="*/ 132 w 287"/>
                  <a:gd name="T5" fmla="*/ 277 h 288"/>
                  <a:gd name="T6" fmla="*/ 132 w 287"/>
                  <a:gd name="T7" fmla="*/ 282 h 288"/>
                  <a:gd name="T8" fmla="*/ 135 w 287"/>
                  <a:gd name="T9" fmla="*/ 286 h 288"/>
                  <a:gd name="T10" fmla="*/ 138 w 287"/>
                  <a:gd name="T11" fmla="*/ 288 h 288"/>
                  <a:gd name="T12" fmla="*/ 144 w 287"/>
                  <a:gd name="T13" fmla="*/ 288 h 288"/>
                  <a:gd name="T14" fmla="*/ 149 w 287"/>
                  <a:gd name="T15" fmla="*/ 288 h 288"/>
                  <a:gd name="T16" fmla="*/ 153 w 287"/>
                  <a:gd name="T17" fmla="*/ 286 h 288"/>
                  <a:gd name="T18" fmla="*/ 155 w 287"/>
                  <a:gd name="T19" fmla="*/ 282 h 288"/>
                  <a:gd name="T20" fmla="*/ 155 w 287"/>
                  <a:gd name="T21" fmla="*/ 277 h 288"/>
                  <a:gd name="T22" fmla="*/ 156 w 287"/>
                  <a:gd name="T23" fmla="*/ 42 h 288"/>
                  <a:gd name="T24" fmla="*/ 267 w 287"/>
                  <a:gd name="T25" fmla="*/ 153 h 288"/>
                  <a:gd name="T26" fmla="*/ 271 w 287"/>
                  <a:gd name="T27" fmla="*/ 156 h 288"/>
                  <a:gd name="T28" fmla="*/ 276 w 287"/>
                  <a:gd name="T29" fmla="*/ 157 h 288"/>
                  <a:gd name="T30" fmla="*/ 280 w 287"/>
                  <a:gd name="T31" fmla="*/ 156 h 288"/>
                  <a:gd name="T32" fmla="*/ 284 w 287"/>
                  <a:gd name="T33" fmla="*/ 153 h 288"/>
                  <a:gd name="T34" fmla="*/ 286 w 287"/>
                  <a:gd name="T35" fmla="*/ 149 h 288"/>
                  <a:gd name="T36" fmla="*/ 287 w 287"/>
                  <a:gd name="T37" fmla="*/ 144 h 288"/>
                  <a:gd name="T38" fmla="*/ 287 w 287"/>
                  <a:gd name="T39" fmla="*/ 140 h 288"/>
                  <a:gd name="T40" fmla="*/ 284 w 287"/>
                  <a:gd name="T41" fmla="*/ 137 h 288"/>
                  <a:gd name="T42" fmla="*/ 153 w 287"/>
                  <a:gd name="T43" fmla="*/ 4 h 288"/>
                  <a:gd name="T44" fmla="*/ 151 w 287"/>
                  <a:gd name="T45" fmla="*/ 2 h 288"/>
                  <a:gd name="T46" fmla="*/ 149 w 287"/>
                  <a:gd name="T47" fmla="*/ 2 h 288"/>
                  <a:gd name="T48" fmla="*/ 146 w 287"/>
                  <a:gd name="T49" fmla="*/ 0 h 288"/>
                  <a:gd name="T50" fmla="*/ 144 w 287"/>
                  <a:gd name="T51" fmla="*/ 0 h 288"/>
                  <a:gd name="T52" fmla="*/ 144 w 287"/>
                  <a:gd name="T53" fmla="*/ 0 h 288"/>
                  <a:gd name="T54" fmla="*/ 141 w 287"/>
                  <a:gd name="T55" fmla="*/ 0 h 288"/>
                  <a:gd name="T56" fmla="*/ 140 w 287"/>
                  <a:gd name="T57" fmla="*/ 2 h 288"/>
                  <a:gd name="T58" fmla="*/ 137 w 287"/>
                  <a:gd name="T59" fmla="*/ 2 h 288"/>
                  <a:gd name="T60" fmla="*/ 136 w 287"/>
                  <a:gd name="T61" fmla="*/ 3 h 288"/>
                  <a:gd name="T62" fmla="*/ 136 w 287"/>
                  <a:gd name="T63" fmla="*/ 4 h 288"/>
                  <a:gd name="T64" fmla="*/ 136 w 287"/>
                  <a:gd name="T65" fmla="*/ 4 h 288"/>
                  <a:gd name="T66" fmla="*/ 136 w 287"/>
                  <a:gd name="T67" fmla="*/ 4 h 288"/>
                  <a:gd name="T68" fmla="*/ 136 w 287"/>
                  <a:gd name="T69" fmla="*/ 4 h 288"/>
                  <a:gd name="T70" fmla="*/ 136 w 287"/>
                  <a:gd name="T71" fmla="*/ 4 h 288"/>
                  <a:gd name="T72" fmla="*/ 2 w 287"/>
                  <a:gd name="T73" fmla="*/ 137 h 288"/>
                  <a:gd name="T74" fmla="*/ 0 w 287"/>
                  <a:gd name="T75" fmla="*/ 140 h 288"/>
                  <a:gd name="T76" fmla="*/ 0 w 287"/>
                  <a:gd name="T77" fmla="*/ 144 h 288"/>
                  <a:gd name="T78" fmla="*/ 0 w 287"/>
                  <a:gd name="T79" fmla="*/ 149 h 288"/>
                  <a:gd name="T80" fmla="*/ 2 w 287"/>
                  <a:gd name="T81" fmla="*/ 153 h 288"/>
                  <a:gd name="T82" fmla="*/ 6 w 287"/>
                  <a:gd name="T83" fmla="*/ 156 h 288"/>
                  <a:gd name="T84" fmla="*/ 11 w 287"/>
                  <a:gd name="T85" fmla="*/ 157 h 288"/>
                  <a:gd name="T86" fmla="*/ 15 w 287"/>
                  <a:gd name="T87" fmla="*/ 156 h 288"/>
                  <a:gd name="T88" fmla="*/ 20 w 287"/>
                  <a:gd name="T89" fmla="*/ 15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7" h="288">
                    <a:moveTo>
                      <a:pt x="20" y="153"/>
                    </a:moveTo>
                    <a:lnTo>
                      <a:pt x="132" y="42"/>
                    </a:lnTo>
                    <a:lnTo>
                      <a:pt x="132" y="277"/>
                    </a:lnTo>
                    <a:lnTo>
                      <a:pt x="132" y="282"/>
                    </a:lnTo>
                    <a:lnTo>
                      <a:pt x="135" y="286"/>
                    </a:lnTo>
                    <a:lnTo>
                      <a:pt x="138" y="288"/>
                    </a:lnTo>
                    <a:lnTo>
                      <a:pt x="144" y="288"/>
                    </a:lnTo>
                    <a:lnTo>
                      <a:pt x="149" y="288"/>
                    </a:lnTo>
                    <a:lnTo>
                      <a:pt x="153" y="286"/>
                    </a:lnTo>
                    <a:lnTo>
                      <a:pt x="155" y="282"/>
                    </a:lnTo>
                    <a:lnTo>
                      <a:pt x="155" y="277"/>
                    </a:lnTo>
                    <a:lnTo>
                      <a:pt x="156" y="42"/>
                    </a:lnTo>
                    <a:lnTo>
                      <a:pt x="267" y="153"/>
                    </a:lnTo>
                    <a:lnTo>
                      <a:pt x="271" y="156"/>
                    </a:lnTo>
                    <a:lnTo>
                      <a:pt x="276" y="157"/>
                    </a:lnTo>
                    <a:lnTo>
                      <a:pt x="280" y="156"/>
                    </a:lnTo>
                    <a:lnTo>
                      <a:pt x="284" y="153"/>
                    </a:lnTo>
                    <a:lnTo>
                      <a:pt x="286" y="149"/>
                    </a:lnTo>
                    <a:lnTo>
                      <a:pt x="287" y="144"/>
                    </a:lnTo>
                    <a:lnTo>
                      <a:pt x="287" y="140"/>
                    </a:lnTo>
                    <a:lnTo>
                      <a:pt x="284" y="137"/>
                    </a:lnTo>
                    <a:lnTo>
                      <a:pt x="153" y="4"/>
                    </a:lnTo>
                    <a:lnTo>
                      <a:pt x="151" y="2"/>
                    </a:lnTo>
                    <a:lnTo>
                      <a:pt x="149" y="2"/>
                    </a:lnTo>
                    <a:lnTo>
                      <a:pt x="146" y="0"/>
                    </a:lnTo>
                    <a:lnTo>
                      <a:pt x="144" y="0"/>
                    </a:lnTo>
                    <a:lnTo>
                      <a:pt x="144" y="0"/>
                    </a:lnTo>
                    <a:lnTo>
                      <a:pt x="141" y="0"/>
                    </a:lnTo>
                    <a:lnTo>
                      <a:pt x="140" y="2"/>
                    </a:lnTo>
                    <a:lnTo>
                      <a:pt x="137" y="2"/>
                    </a:lnTo>
                    <a:lnTo>
                      <a:pt x="136" y="3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136" y="4"/>
                    </a:lnTo>
                    <a:lnTo>
                      <a:pt x="2" y="137"/>
                    </a:lnTo>
                    <a:lnTo>
                      <a:pt x="0" y="140"/>
                    </a:lnTo>
                    <a:lnTo>
                      <a:pt x="0" y="144"/>
                    </a:lnTo>
                    <a:lnTo>
                      <a:pt x="0" y="149"/>
                    </a:lnTo>
                    <a:lnTo>
                      <a:pt x="2" y="153"/>
                    </a:lnTo>
                    <a:lnTo>
                      <a:pt x="6" y="156"/>
                    </a:lnTo>
                    <a:lnTo>
                      <a:pt x="11" y="157"/>
                    </a:lnTo>
                    <a:lnTo>
                      <a:pt x="15" y="156"/>
                    </a:lnTo>
                    <a:lnTo>
                      <a:pt x="20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="" xmlns:a16="http://schemas.microsoft.com/office/drawing/2014/main" id="{0F3086A1-9C67-4049-AC10-D84043225202}"/>
                </a:ext>
              </a:extLst>
            </p:cNvPr>
            <p:cNvGrpSpPr/>
            <p:nvPr/>
          </p:nvGrpSpPr>
          <p:grpSpPr>
            <a:xfrm>
              <a:off x="3248632" y="3191748"/>
              <a:ext cx="238125" cy="276225"/>
              <a:chOff x="6469063" y="3070225"/>
              <a:chExt cx="238125" cy="276225"/>
            </a:xfrm>
            <a:solidFill>
              <a:schemeClr val="bg1"/>
            </a:solidFill>
          </p:grpSpPr>
          <p:sp>
            <p:nvSpPr>
              <p:cNvPr id="92" name="Freeform 3511">
                <a:extLst>
                  <a:ext uri="{FF2B5EF4-FFF2-40B4-BE49-F238E27FC236}">
                    <a16:creationId xmlns="" xmlns:a16="http://schemas.microsoft.com/office/drawing/2014/main" id="{8ED467A7-6698-4A1B-AB99-451BE0657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9063" y="3206750"/>
                <a:ext cx="238125" cy="139700"/>
              </a:xfrm>
              <a:custGeom>
                <a:avLst/>
                <a:gdLst>
                  <a:gd name="T0" fmla="*/ 595 w 601"/>
                  <a:gd name="T1" fmla="*/ 0 h 352"/>
                  <a:gd name="T2" fmla="*/ 308 w 601"/>
                  <a:gd name="T3" fmla="*/ 217 h 352"/>
                  <a:gd name="T4" fmla="*/ 305 w 601"/>
                  <a:gd name="T5" fmla="*/ 220 h 352"/>
                  <a:gd name="T6" fmla="*/ 301 w 601"/>
                  <a:gd name="T7" fmla="*/ 220 h 352"/>
                  <a:gd name="T8" fmla="*/ 297 w 601"/>
                  <a:gd name="T9" fmla="*/ 220 h 352"/>
                  <a:gd name="T10" fmla="*/ 294 w 601"/>
                  <a:gd name="T11" fmla="*/ 217 h 352"/>
                  <a:gd name="T12" fmla="*/ 8 w 601"/>
                  <a:gd name="T13" fmla="*/ 0 h 352"/>
                  <a:gd name="T14" fmla="*/ 5 w 601"/>
                  <a:gd name="T15" fmla="*/ 7 h 352"/>
                  <a:gd name="T16" fmla="*/ 3 w 601"/>
                  <a:gd name="T17" fmla="*/ 14 h 352"/>
                  <a:gd name="T18" fmla="*/ 2 w 601"/>
                  <a:gd name="T19" fmla="*/ 21 h 352"/>
                  <a:gd name="T20" fmla="*/ 0 w 601"/>
                  <a:gd name="T21" fmla="*/ 28 h 352"/>
                  <a:gd name="T22" fmla="*/ 0 w 601"/>
                  <a:gd name="T23" fmla="*/ 293 h 352"/>
                  <a:gd name="T24" fmla="*/ 2 w 601"/>
                  <a:gd name="T25" fmla="*/ 299 h 352"/>
                  <a:gd name="T26" fmla="*/ 2 w 601"/>
                  <a:gd name="T27" fmla="*/ 306 h 352"/>
                  <a:gd name="T28" fmla="*/ 4 w 601"/>
                  <a:gd name="T29" fmla="*/ 312 h 352"/>
                  <a:gd name="T30" fmla="*/ 5 w 601"/>
                  <a:gd name="T31" fmla="*/ 317 h 352"/>
                  <a:gd name="T32" fmla="*/ 10 w 601"/>
                  <a:gd name="T33" fmla="*/ 326 h 352"/>
                  <a:gd name="T34" fmla="*/ 18 w 601"/>
                  <a:gd name="T35" fmla="*/ 335 h 352"/>
                  <a:gd name="T36" fmla="*/ 26 w 601"/>
                  <a:gd name="T37" fmla="*/ 342 h 352"/>
                  <a:gd name="T38" fmla="*/ 36 w 601"/>
                  <a:gd name="T39" fmla="*/ 346 h 352"/>
                  <a:gd name="T40" fmla="*/ 45 w 601"/>
                  <a:gd name="T41" fmla="*/ 350 h 352"/>
                  <a:gd name="T42" fmla="*/ 55 w 601"/>
                  <a:gd name="T43" fmla="*/ 352 h 352"/>
                  <a:gd name="T44" fmla="*/ 57 w 601"/>
                  <a:gd name="T45" fmla="*/ 352 h 352"/>
                  <a:gd name="T46" fmla="*/ 59 w 601"/>
                  <a:gd name="T47" fmla="*/ 352 h 352"/>
                  <a:gd name="T48" fmla="*/ 61 w 601"/>
                  <a:gd name="T49" fmla="*/ 352 h 352"/>
                  <a:gd name="T50" fmla="*/ 61 w 601"/>
                  <a:gd name="T51" fmla="*/ 352 h 352"/>
                  <a:gd name="T52" fmla="*/ 61 w 601"/>
                  <a:gd name="T53" fmla="*/ 352 h 352"/>
                  <a:gd name="T54" fmla="*/ 62 w 601"/>
                  <a:gd name="T55" fmla="*/ 352 h 352"/>
                  <a:gd name="T56" fmla="*/ 62 w 601"/>
                  <a:gd name="T57" fmla="*/ 352 h 352"/>
                  <a:gd name="T58" fmla="*/ 541 w 601"/>
                  <a:gd name="T59" fmla="*/ 352 h 352"/>
                  <a:gd name="T60" fmla="*/ 554 w 601"/>
                  <a:gd name="T61" fmla="*/ 351 h 352"/>
                  <a:gd name="T62" fmla="*/ 564 w 601"/>
                  <a:gd name="T63" fmla="*/ 347 h 352"/>
                  <a:gd name="T64" fmla="*/ 574 w 601"/>
                  <a:gd name="T65" fmla="*/ 342 h 352"/>
                  <a:gd name="T66" fmla="*/ 583 w 601"/>
                  <a:gd name="T67" fmla="*/ 334 h 352"/>
                  <a:gd name="T68" fmla="*/ 591 w 601"/>
                  <a:gd name="T69" fmla="*/ 325 h 352"/>
                  <a:gd name="T70" fmla="*/ 596 w 601"/>
                  <a:gd name="T71" fmla="*/ 315 h 352"/>
                  <a:gd name="T72" fmla="*/ 600 w 601"/>
                  <a:gd name="T73" fmla="*/ 305 h 352"/>
                  <a:gd name="T74" fmla="*/ 601 w 601"/>
                  <a:gd name="T75" fmla="*/ 293 h 352"/>
                  <a:gd name="T76" fmla="*/ 601 w 601"/>
                  <a:gd name="T77" fmla="*/ 28 h 352"/>
                  <a:gd name="T78" fmla="*/ 601 w 601"/>
                  <a:gd name="T79" fmla="*/ 21 h 352"/>
                  <a:gd name="T80" fmla="*/ 600 w 601"/>
                  <a:gd name="T81" fmla="*/ 14 h 352"/>
                  <a:gd name="T82" fmla="*/ 597 w 601"/>
                  <a:gd name="T83" fmla="*/ 7 h 352"/>
                  <a:gd name="T84" fmla="*/ 595 w 601"/>
                  <a:gd name="T85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1" h="352">
                    <a:moveTo>
                      <a:pt x="595" y="0"/>
                    </a:moveTo>
                    <a:lnTo>
                      <a:pt x="308" y="217"/>
                    </a:lnTo>
                    <a:lnTo>
                      <a:pt x="305" y="220"/>
                    </a:lnTo>
                    <a:lnTo>
                      <a:pt x="301" y="220"/>
                    </a:lnTo>
                    <a:lnTo>
                      <a:pt x="297" y="220"/>
                    </a:lnTo>
                    <a:lnTo>
                      <a:pt x="294" y="217"/>
                    </a:lnTo>
                    <a:lnTo>
                      <a:pt x="8" y="0"/>
                    </a:lnTo>
                    <a:lnTo>
                      <a:pt x="5" y="7"/>
                    </a:lnTo>
                    <a:lnTo>
                      <a:pt x="3" y="14"/>
                    </a:lnTo>
                    <a:lnTo>
                      <a:pt x="2" y="21"/>
                    </a:lnTo>
                    <a:lnTo>
                      <a:pt x="0" y="28"/>
                    </a:lnTo>
                    <a:lnTo>
                      <a:pt x="0" y="293"/>
                    </a:lnTo>
                    <a:lnTo>
                      <a:pt x="2" y="299"/>
                    </a:lnTo>
                    <a:lnTo>
                      <a:pt x="2" y="306"/>
                    </a:lnTo>
                    <a:lnTo>
                      <a:pt x="4" y="312"/>
                    </a:lnTo>
                    <a:lnTo>
                      <a:pt x="5" y="317"/>
                    </a:lnTo>
                    <a:lnTo>
                      <a:pt x="10" y="326"/>
                    </a:lnTo>
                    <a:lnTo>
                      <a:pt x="18" y="335"/>
                    </a:lnTo>
                    <a:lnTo>
                      <a:pt x="26" y="342"/>
                    </a:lnTo>
                    <a:lnTo>
                      <a:pt x="36" y="346"/>
                    </a:lnTo>
                    <a:lnTo>
                      <a:pt x="45" y="350"/>
                    </a:lnTo>
                    <a:lnTo>
                      <a:pt x="55" y="352"/>
                    </a:lnTo>
                    <a:lnTo>
                      <a:pt x="57" y="352"/>
                    </a:lnTo>
                    <a:lnTo>
                      <a:pt x="59" y="352"/>
                    </a:lnTo>
                    <a:lnTo>
                      <a:pt x="61" y="352"/>
                    </a:lnTo>
                    <a:lnTo>
                      <a:pt x="61" y="352"/>
                    </a:lnTo>
                    <a:lnTo>
                      <a:pt x="61" y="352"/>
                    </a:lnTo>
                    <a:lnTo>
                      <a:pt x="62" y="352"/>
                    </a:lnTo>
                    <a:lnTo>
                      <a:pt x="62" y="352"/>
                    </a:lnTo>
                    <a:lnTo>
                      <a:pt x="541" y="352"/>
                    </a:lnTo>
                    <a:lnTo>
                      <a:pt x="554" y="351"/>
                    </a:lnTo>
                    <a:lnTo>
                      <a:pt x="564" y="347"/>
                    </a:lnTo>
                    <a:lnTo>
                      <a:pt x="574" y="342"/>
                    </a:lnTo>
                    <a:lnTo>
                      <a:pt x="583" y="334"/>
                    </a:lnTo>
                    <a:lnTo>
                      <a:pt x="591" y="325"/>
                    </a:lnTo>
                    <a:lnTo>
                      <a:pt x="596" y="315"/>
                    </a:lnTo>
                    <a:lnTo>
                      <a:pt x="600" y="305"/>
                    </a:lnTo>
                    <a:lnTo>
                      <a:pt x="601" y="293"/>
                    </a:lnTo>
                    <a:lnTo>
                      <a:pt x="601" y="28"/>
                    </a:lnTo>
                    <a:lnTo>
                      <a:pt x="601" y="21"/>
                    </a:lnTo>
                    <a:lnTo>
                      <a:pt x="600" y="14"/>
                    </a:lnTo>
                    <a:lnTo>
                      <a:pt x="597" y="7"/>
                    </a:lnTo>
                    <a:lnTo>
                      <a:pt x="59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3512">
                <a:extLst>
                  <a:ext uri="{FF2B5EF4-FFF2-40B4-BE49-F238E27FC236}">
                    <a16:creationId xmlns="" xmlns:a16="http://schemas.microsoft.com/office/drawing/2014/main" id="{9AC1F914-FD4E-4B39-8309-D46301A6B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8588" y="3194050"/>
                <a:ext cx="220662" cy="88900"/>
              </a:xfrm>
              <a:custGeom>
                <a:avLst/>
                <a:gdLst>
                  <a:gd name="T0" fmla="*/ 556 w 556"/>
                  <a:gd name="T1" fmla="*/ 14 h 225"/>
                  <a:gd name="T2" fmla="*/ 547 w 556"/>
                  <a:gd name="T3" fmla="*/ 8 h 225"/>
                  <a:gd name="T4" fmla="*/ 538 w 556"/>
                  <a:gd name="T5" fmla="*/ 4 h 225"/>
                  <a:gd name="T6" fmla="*/ 528 w 556"/>
                  <a:gd name="T7" fmla="*/ 1 h 225"/>
                  <a:gd name="T8" fmla="*/ 518 w 556"/>
                  <a:gd name="T9" fmla="*/ 0 h 225"/>
                  <a:gd name="T10" fmla="*/ 38 w 556"/>
                  <a:gd name="T11" fmla="*/ 0 h 225"/>
                  <a:gd name="T12" fmla="*/ 27 w 556"/>
                  <a:gd name="T13" fmla="*/ 1 h 225"/>
                  <a:gd name="T14" fmla="*/ 18 w 556"/>
                  <a:gd name="T15" fmla="*/ 4 h 225"/>
                  <a:gd name="T16" fmla="*/ 9 w 556"/>
                  <a:gd name="T17" fmla="*/ 8 h 225"/>
                  <a:gd name="T18" fmla="*/ 0 w 556"/>
                  <a:gd name="T19" fmla="*/ 14 h 225"/>
                  <a:gd name="T20" fmla="*/ 278 w 556"/>
                  <a:gd name="T21" fmla="*/ 225 h 225"/>
                  <a:gd name="T22" fmla="*/ 556 w 556"/>
                  <a:gd name="T23" fmla="*/ 1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6" h="225">
                    <a:moveTo>
                      <a:pt x="556" y="14"/>
                    </a:moveTo>
                    <a:lnTo>
                      <a:pt x="547" y="8"/>
                    </a:lnTo>
                    <a:lnTo>
                      <a:pt x="538" y="4"/>
                    </a:lnTo>
                    <a:lnTo>
                      <a:pt x="528" y="1"/>
                    </a:lnTo>
                    <a:lnTo>
                      <a:pt x="518" y="0"/>
                    </a:lnTo>
                    <a:lnTo>
                      <a:pt x="38" y="0"/>
                    </a:lnTo>
                    <a:lnTo>
                      <a:pt x="27" y="1"/>
                    </a:lnTo>
                    <a:lnTo>
                      <a:pt x="18" y="4"/>
                    </a:lnTo>
                    <a:lnTo>
                      <a:pt x="9" y="8"/>
                    </a:lnTo>
                    <a:lnTo>
                      <a:pt x="0" y="14"/>
                    </a:lnTo>
                    <a:lnTo>
                      <a:pt x="278" y="225"/>
                    </a:lnTo>
                    <a:lnTo>
                      <a:pt x="55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513">
                <a:extLst>
                  <a:ext uri="{FF2B5EF4-FFF2-40B4-BE49-F238E27FC236}">
                    <a16:creationId xmlns="" xmlns:a16="http://schemas.microsoft.com/office/drawing/2014/main" id="{A62B34CE-BCB0-4C26-9CA9-D9142E57C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975" y="3070225"/>
                <a:ext cx="114300" cy="114300"/>
              </a:xfrm>
              <a:custGeom>
                <a:avLst/>
                <a:gdLst>
                  <a:gd name="T0" fmla="*/ 136 w 289"/>
                  <a:gd name="T1" fmla="*/ 284 h 288"/>
                  <a:gd name="T2" fmla="*/ 137 w 289"/>
                  <a:gd name="T3" fmla="*/ 286 h 288"/>
                  <a:gd name="T4" fmla="*/ 140 w 289"/>
                  <a:gd name="T5" fmla="*/ 286 h 288"/>
                  <a:gd name="T6" fmla="*/ 142 w 289"/>
                  <a:gd name="T7" fmla="*/ 288 h 288"/>
                  <a:gd name="T8" fmla="*/ 144 w 289"/>
                  <a:gd name="T9" fmla="*/ 288 h 288"/>
                  <a:gd name="T10" fmla="*/ 146 w 289"/>
                  <a:gd name="T11" fmla="*/ 288 h 288"/>
                  <a:gd name="T12" fmla="*/ 149 w 289"/>
                  <a:gd name="T13" fmla="*/ 286 h 288"/>
                  <a:gd name="T14" fmla="*/ 151 w 289"/>
                  <a:gd name="T15" fmla="*/ 286 h 288"/>
                  <a:gd name="T16" fmla="*/ 153 w 289"/>
                  <a:gd name="T17" fmla="*/ 284 h 288"/>
                  <a:gd name="T18" fmla="*/ 285 w 289"/>
                  <a:gd name="T19" fmla="*/ 152 h 288"/>
                  <a:gd name="T20" fmla="*/ 288 w 289"/>
                  <a:gd name="T21" fmla="*/ 148 h 288"/>
                  <a:gd name="T22" fmla="*/ 289 w 289"/>
                  <a:gd name="T23" fmla="*/ 144 h 288"/>
                  <a:gd name="T24" fmla="*/ 288 w 289"/>
                  <a:gd name="T25" fmla="*/ 139 h 288"/>
                  <a:gd name="T26" fmla="*/ 285 w 289"/>
                  <a:gd name="T27" fmla="*/ 135 h 288"/>
                  <a:gd name="T28" fmla="*/ 281 w 289"/>
                  <a:gd name="T29" fmla="*/ 132 h 288"/>
                  <a:gd name="T30" fmla="*/ 276 w 289"/>
                  <a:gd name="T31" fmla="*/ 131 h 288"/>
                  <a:gd name="T32" fmla="*/ 272 w 289"/>
                  <a:gd name="T33" fmla="*/ 132 h 288"/>
                  <a:gd name="T34" fmla="*/ 268 w 289"/>
                  <a:gd name="T35" fmla="*/ 135 h 288"/>
                  <a:gd name="T36" fmla="*/ 157 w 289"/>
                  <a:gd name="T37" fmla="*/ 247 h 288"/>
                  <a:gd name="T38" fmla="*/ 157 w 289"/>
                  <a:gd name="T39" fmla="*/ 12 h 288"/>
                  <a:gd name="T40" fmla="*/ 155 w 289"/>
                  <a:gd name="T41" fmla="*/ 6 h 288"/>
                  <a:gd name="T42" fmla="*/ 153 w 289"/>
                  <a:gd name="T43" fmla="*/ 3 h 288"/>
                  <a:gd name="T44" fmla="*/ 149 w 289"/>
                  <a:gd name="T45" fmla="*/ 0 h 288"/>
                  <a:gd name="T46" fmla="*/ 144 w 289"/>
                  <a:gd name="T47" fmla="*/ 0 h 288"/>
                  <a:gd name="T48" fmla="*/ 140 w 289"/>
                  <a:gd name="T49" fmla="*/ 0 h 288"/>
                  <a:gd name="T50" fmla="*/ 136 w 289"/>
                  <a:gd name="T51" fmla="*/ 3 h 288"/>
                  <a:gd name="T52" fmla="*/ 133 w 289"/>
                  <a:gd name="T53" fmla="*/ 6 h 288"/>
                  <a:gd name="T54" fmla="*/ 132 w 289"/>
                  <a:gd name="T55" fmla="*/ 12 h 288"/>
                  <a:gd name="T56" fmla="*/ 132 w 289"/>
                  <a:gd name="T57" fmla="*/ 247 h 288"/>
                  <a:gd name="T58" fmla="*/ 20 w 289"/>
                  <a:gd name="T59" fmla="*/ 135 h 288"/>
                  <a:gd name="T60" fmla="*/ 17 w 289"/>
                  <a:gd name="T61" fmla="*/ 132 h 288"/>
                  <a:gd name="T62" fmla="*/ 11 w 289"/>
                  <a:gd name="T63" fmla="*/ 131 h 288"/>
                  <a:gd name="T64" fmla="*/ 8 w 289"/>
                  <a:gd name="T65" fmla="*/ 132 h 288"/>
                  <a:gd name="T66" fmla="*/ 4 w 289"/>
                  <a:gd name="T67" fmla="*/ 135 h 288"/>
                  <a:gd name="T68" fmla="*/ 1 w 289"/>
                  <a:gd name="T69" fmla="*/ 139 h 288"/>
                  <a:gd name="T70" fmla="*/ 0 w 289"/>
                  <a:gd name="T71" fmla="*/ 144 h 288"/>
                  <a:gd name="T72" fmla="*/ 1 w 289"/>
                  <a:gd name="T73" fmla="*/ 148 h 288"/>
                  <a:gd name="T74" fmla="*/ 4 w 289"/>
                  <a:gd name="T75" fmla="*/ 153 h 288"/>
                  <a:gd name="T76" fmla="*/ 136 w 289"/>
                  <a:gd name="T77" fmla="*/ 28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9" h="288">
                    <a:moveTo>
                      <a:pt x="136" y="284"/>
                    </a:moveTo>
                    <a:lnTo>
                      <a:pt x="137" y="286"/>
                    </a:lnTo>
                    <a:lnTo>
                      <a:pt x="140" y="286"/>
                    </a:lnTo>
                    <a:lnTo>
                      <a:pt x="142" y="288"/>
                    </a:lnTo>
                    <a:lnTo>
                      <a:pt x="144" y="288"/>
                    </a:lnTo>
                    <a:lnTo>
                      <a:pt x="146" y="288"/>
                    </a:lnTo>
                    <a:lnTo>
                      <a:pt x="149" y="286"/>
                    </a:lnTo>
                    <a:lnTo>
                      <a:pt x="151" y="286"/>
                    </a:lnTo>
                    <a:lnTo>
                      <a:pt x="153" y="284"/>
                    </a:lnTo>
                    <a:lnTo>
                      <a:pt x="285" y="152"/>
                    </a:lnTo>
                    <a:lnTo>
                      <a:pt x="288" y="148"/>
                    </a:lnTo>
                    <a:lnTo>
                      <a:pt x="289" y="144"/>
                    </a:lnTo>
                    <a:lnTo>
                      <a:pt x="288" y="139"/>
                    </a:lnTo>
                    <a:lnTo>
                      <a:pt x="285" y="135"/>
                    </a:lnTo>
                    <a:lnTo>
                      <a:pt x="281" y="132"/>
                    </a:lnTo>
                    <a:lnTo>
                      <a:pt x="276" y="131"/>
                    </a:lnTo>
                    <a:lnTo>
                      <a:pt x="272" y="132"/>
                    </a:lnTo>
                    <a:lnTo>
                      <a:pt x="268" y="135"/>
                    </a:lnTo>
                    <a:lnTo>
                      <a:pt x="157" y="247"/>
                    </a:lnTo>
                    <a:lnTo>
                      <a:pt x="157" y="12"/>
                    </a:lnTo>
                    <a:lnTo>
                      <a:pt x="155" y="6"/>
                    </a:lnTo>
                    <a:lnTo>
                      <a:pt x="153" y="3"/>
                    </a:lnTo>
                    <a:lnTo>
                      <a:pt x="149" y="0"/>
                    </a:lnTo>
                    <a:lnTo>
                      <a:pt x="144" y="0"/>
                    </a:lnTo>
                    <a:lnTo>
                      <a:pt x="140" y="0"/>
                    </a:lnTo>
                    <a:lnTo>
                      <a:pt x="136" y="3"/>
                    </a:lnTo>
                    <a:lnTo>
                      <a:pt x="133" y="6"/>
                    </a:lnTo>
                    <a:lnTo>
                      <a:pt x="132" y="12"/>
                    </a:lnTo>
                    <a:lnTo>
                      <a:pt x="132" y="247"/>
                    </a:lnTo>
                    <a:lnTo>
                      <a:pt x="20" y="135"/>
                    </a:lnTo>
                    <a:lnTo>
                      <a:pt x="17" y="132"/>
                    </a:lnTo>
                    <a:lnTo>
                      <a:pt x="11" y="131"/>
                    </a:lnTo>
                    <a:lnTo>
                      <a:pt x="8" y="132"/>
                    </a:lnTo>
                    <a:lnTo>
                      <a:pt x="4" y="135"/>
                    </a:lnTo>
                    <a:lnTo>
                      <a:pt x="1" y="139"/>
                    </a:lnTo>
                    <a:lnTo>
                      <a:pt x="0" y="144"/>
                    </a:lnTo>
                    <a:lnTo>
                      <a:pt x="1" y="148"/>
                    </a:lnTo>
                    <a:lnTo>
                      <a:pt x="4" y="153"/>
                    </a:lnTo>
                    <a:lnTo>
                      <a:pt x="136" y="2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="" xmlns:a16="http://schemas.microsoft.com/office/drawing/2014/main" id="{721447B5-865C-4B50-A310-0126F18A1B71}"/>
                </a:ext>
              </a:extLst>
            </p:cNvPr>
            <p:cNvGrpSpPr/>
            <p:nvPr/>
          </p:nvGrpSpPr>
          <p:grpSpPr>
            <a:xfrm>
              <a:off x="8687779" y="4779923"/>
              <a:ext cx="273050" cy="239712"/>
              <a:chOff x="6450013" y="2525713"/>
              <a:chExt cx="273050" cy="239712"/>
            </a:xfrm>
            <a:solidFill>
              <a:schemeClr val="bg1"/>
            </a:solidFill>
          </p:grpSpPr>
          <p:sp>
            <p:nvSpPr>
              <p:cNvPr id="96" name="Freeform 3656">
                <a:extLst>
                  <a:ext uri="{FF2B5EF4-FFF2-40B4-BE49-F238E27FC236}">
                    <a16:creationId xmlns="" xmlns:a16="http://schemas.microsoft.com/office/drawing/2014/main" id="{EB34D53F-3406-489B-8AAC-4C0BCFD6E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013" y="2538413"/>
                <a:ext cx="257175" cy="160338"/>
              </a:xfrm>
              <a:custGeom>
                <a:avLst/>
                <a:gdLst>
                  <a:gd name="T0" fmla="*/ 363 w 648"/>
                  <a:gd name="T1" fmla="*/ 390 h 402"/>
                  <a:gd name="T2" fmla="*/ 336 w 648"/>
                  <a:gd name="T3" fmla="*/ 363 h 402"/>
                  <a:gd name="T4" fmla="*/ 330 w 648"/>
                  <a:gd name="T5" fmla="*/ 355 h 402"/>
                  <a:gd name="T6" fmla="*/ 331 w 648"/>
                  <a:gd name="T7" fmla="*/ 346 h 402"/>
                  <a:gd name="T8" fmla="*/ 384 w 648"/>
                  <a:gd name="T9" fmla="*/ 256 h 402"/>
                  <a:gd name="T10" fmla="*/ 393 w 648"/>
                  <a:gd name="T11" fmla="*/ 254 h 402"/>
                  <a:gd name="T12" fmla="*/ 426 w 648"/>
                  <a:gd name="T13" fmla="*/ 273 h 402"/>
                  <a:gd name="T14" fmla="*/ 447 w 648"/>
                  <a:gd name="T15" fmla="*/ 259 h 402"/>
                  <a:gd name="T16" fmla="*/ 468 w 648"/>
                  <a:gd name="T17" fmla="*/ 249 h 402"/>
                  <a:gd name="T18" fmla="*/ 470 w 648"/>
                  <a:gd name="T19" fmla="*/ 217 h 402"/>
                  <a:gd name="T20" fmla="*/ 476 w 648"/>
                  <a:gd name="T21" fmla="*/ 210 h 402"/>
                  <a:gd name="T22" fmla="*/ 576 w 648"/>
                  <a:gd name="T23" fmla="*/ 209 h 402"/>
                  <a:gd name="T24" fmla="*/ 585 w 648"/>
                  <a:gd name="T25" fmla="*/ 213 h 402"/>
                  <a:gd name="T26" fmla="*/ 588 w 648"/>
                  <a:gd name="T27" fmla="*/ 220 h 402"/>
                  <a:gd name="T28" fmla="*/ 606 w 648"/>
                  <a:gd name="T29" fmla="*/ 260 h 402"/>
                  <a:gd name="T30" fmla="*/ 648 w 648"/>
                  <a:gd name="T31" fmla="*/ 256 h 402"/>
                  <a:gd name="T32" fmla="*/ 648 w 648"/>
                  <a:gd name="T33" fmla="*/ 28 h 402"/>
                  <a:gd name="T34" fmla="*/ 644 w 648"/>
                  <a:gd name="T35" fmla="*/ 9 h 402"/>
                  <a:gd name="T36" fmla="*/ 349 w 648"/>
                  <a:gd name="T37" fmla="*/ 235 h 402"/>
                  <a:gd name="T38" fmla="*/ 341 w 648"/>
                  <a:gd name="T39" fmla="*/ 237 h 402"/>
                  <a:gd name="T40" fmla="*/ 335 w 648"/>
                  <a:gd name="T41" fmla="*/ 236 h 402"/>
                  <a:gd name="T42" fmla="*/ 6 w 648"/>
                  <a:gd name="T43" fmla="*/ 10 h 402"/>
                  <a:gd name="T44" fmla="*/ 1 w 648"/>
                  <a:gd name="T45" fmla="*/ 28 h 402"/>
                  <a:gd name="T46" fmla="*/ 0 w 648"/>
                  <a:gd name="T47" fmla="*/ 328 h 402"/>
                  <a:gd name="T48" fmla="*/ 1 w 648"/>
                  <a:gd name="T49" fmla="*/ 342 h 402"/>
                  <a:gd name="T50" fmla="*/ 5 w 648"/>
                  <a:gd name="T51" fmla="*/ 357 h 402"/>
                  <a:gd name="T52" fmla="*/ 11 w 648"/>
                  <a:gd name="T53" fmla="*/ 368 h 402"/>
                  <a:gd name="T54" fmla="*/ 20 w 648"/>
                  <a:gd name="T55" fmla="*/ 378 h 402"/>
                  <a:gd name="T56" fmla="*/ 43 w 648"/>
                  <a:gd name="T57" fmla="*/ 394 h 402"/>
                  <a:gd name="T58" fmla="*/ 56 w 648"/>
                  <a:gd name="T59" fmla="*/ 399 h 402"/>
                  <a:gd name="T60" fmla="*/ 70 w 648"/>
                  <a:gd name="T61" fmla="*/ 402 h 402"/>
                  <a:gd name="T62" fmla="*/ 363 w 648"/>
                  <a:gd name="T63" fmla="*/ 40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48" h="402">
                    <a:moveTo>
                      <a:pt x="363" y="400"/>
                    </a:moveTo>
                    <a:lnTo>
                      <a:pt x="363" y="390"/>
                    </a:lnTo>
                    <a:lnTo>
                      <a:pt x="364" y="380"/>
                    </a:lnTo>
                    <a:lnTo>
                      <a:pt x="336" y="363"/>
                    </a:lnTo>
                    <a:lnTo>
                      <a:pt x="332" y="359"/>
                    </a:lnTo>
                    <a:lnTo>
                      <a:pt x="330" y="355"/>
                    </a:lnTo>
                    <a:lnTo>
                      <a:pt x="330" y="350"/>
                    </a:lnTo>
                    <a:lnTo>
                      <a:pt x="331" y="346"/>
                    </a:lnTo>
                    <a:lnTo>
                      <a:pt x="381" y="260"/>
                    </a:lnTo>
                    <a:lnTo>
                      <a:pt x="384" y="256"/>
                    </a:lnTo>
                    <a:lnTo>
                      <a:pt x="389" y="255"/>
                    </a:lnTo>
                    <a:lnTo>
                      <a:pt x="393" y="254"/>
                    </a:lnTo>
                    <a:lnTo>
                      <a:pt x="398" y="256"/>
                    </a:lnTo>
                    <a:lnTo>
                      <a:pt x="426" y="273"/>
                    </a:lnTo>
                    <a:lnTo>
                      <a:pt x="436" y="265"/>
                    </a:lnTo>
                    <a:lnTo>
                      <a:pt x="447" y="259"/>
                    </a:lnTo>
                    <a:lnTo>
                      <a:pt x="458" y="254"/>
                    </a:lnTo>
                    <a:lnTo>
                      <a:pt x="468" y="249"/>
                    </a:lnTo>
                    <a:lnTo>
                      <a:pt x="468" y="220"/>
                    </a:lnTo>
                    <a:lnTo>
                      <a:pt x="470" y="217"/>
                    </a:lnTo>
                    <a:lnTo>
                      <a:pt x="472" y="213"/>
                    </a:lnTo>
                    <a:lnTo>
                      <a:pt x="476" y="210"/>
                    </a:lnTo>
                    <a:lnTo>
                      <a:pt x="480" y="209"/>
                    </a:lnTo>
                    <a:lnTo>
                      <a:pt x="576" y="209"/>
                    </a:lnTo>
                    <a:lnTo>
                      <a:pt x="581" y="210"/>
                    </a:lnTo>
                    <a:lnTo>
                      <a:pt x="585" y="213"/>
                    </a:lnTo>
                    <a:lnTo>
                      <a:pt x="588" y="217"/>
                    </a:lnTo>
                    <a:lnTo>
                      <a:pt x="588" y="220"/>
                    </a:lnTo>
                    <a:lnTo>
                      <a:pt x="588" y="249"/>
                    </a:lnTo>
                    <a:lnTo>
                      <a:pt x="606" y="260"/>
                    </a:lnTo>
                    <a:lnTo>
                      <a:pt x="621" y="273"/>
                    </a:lnTo>
                    <a:lnTo>
                      <a:pt x="648" y="256"/>
                    </a:lnTo>
                    <a:lnTo>
                      <a:pt x="648" y="39"/>
                    </a:lnTo>
                    <a:lnTo>
                      <a:pt x="648" y="28"/>
                    </a:lnTo>
                    <a:lnTo>
                      <a:pt x="647" y="18"/>
                    </a:lnTo>
                    <a:lnTo>
                      <a:pt x="644" y="9"/>
                    </a:lnTo>
                    <a:lnTo>
                      <a:pt x="641" y="0"/>
                    </a:lnTo>
                    <a:lnTo>
                      <a:pt x="349" y="235"/>
                    </a:lnTo>
                    <a:lnTo>
                      <a:pt x="345" y="237"/>
                    </a:lnTo>
                    <a:lnTo>
                      <a:pt x="341" y="237"/>
                    </a:lnTo>
                    <a:lnTo>
                      <a:pt x="337" y="237"/>
                    </a:lnTo>
                    <a:lnTo>
                      <a:pt x="335" y="236"/>
                    </a:lnTo>
                    <a:lnTo>
                      <a:pt x="10" y="1"/>
                    </a:lnTo>
                    <a:lnTo>
                      <a:pt x="6" y="10"/>
                    </a:lnTo>
                    <a:lnTo>
                      <a:pt x="2" y="19"/>
                    </a:lnTo>
                    <a:lnTo>
                      <a:pt x="1" y="28"/>
                    </a:lnTo>
                    <a:lnTo>
                      <a:pt x="0" y="39"/>
                    </a:lnTo>
                    <a:lnTo>
                      <a:pt x="0" y="328"/>
                    </a:lnTo>
                    <a:lnTo>
                      <a:pt x="0" y="336"/>
                    </a:lnTo>
                    <a:lnTo>
                      <a:pt x="1" y="342"/>
                    </a:lnTo>
                    <a:lnTo>
                      <a:pt x="2" y="350"/>
                    </a:lnTo>
                    <a:lnTo>
                      <a:pt x="5" y="357"/>
                    </a:lnTo>
                    <a:lnTo>
                      <a:pt x="9" y="362"/>
                    </a:lnTo>
                    <a:lnTo>
                      <a:pt x="11" y="368"/>
                    </a:lnTo>
                    <a:lnTo>
                      <a:pt x="15" y="373"/>
                    </a:lnTo>
                    <a:lnTo>
                      <a:pt x="20" y="378"/>
                    </a:lnTo>
                    <a:lnTo>
                      <a:pt x="31" y="387"/>
                    </a:lnTo>
                    <a:lnTo>
                      <a:pt x="43" y="394"/>
                    </a:lnTo>
                    <a:lnTo>
                      <a:pt x="50" y="396"/>
                    </a:lnTo>
                    <a:lnTo>
                      <a:pt x="56" y="399"/>
                    </a:lnTo>
                    <a:lnTo>
                      <a:pt x="64" y="400"/>
                    </a:lnTo>
                    <a:lnTo>
                      <a:pt x="70" y="402"/>
                    </a:lnTo>
                    <a:lnTo>
                      <a:pt x="363" y="402"/>
                    </a:lnTo>
                    <a:lnTo>
                      <a:pt x="363" y="400"/>
                    </a:lnTo>
                    <a:lnTo>
                      <a:pt x="363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657">
                <a:extLst>
                  <a:ext uri="{FF2B5EF4-FFF2-40B4-BE49-F238E27FC236}">
                    <a16:creationId xmlns="" xmlns:a16="http://schemas.microsoft.com/office/drawing/2014/main" id="{4FAFEFBC-0E3C-43FA-8593-B1D42C146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5" y="2525713"/>
                <a:ext cx="238125" cy="96838"/>
              </a:xfrm>
              <a:custGeom>
                <a:avLst/>
                <a:gdLst>
                  <a:gd name="T0" fmla="*/ 599 w 599"/>
                  <a:gd name="T1" fmla="*/ 11 h 241"/>
                  <a:gd name="T2" fmla="*/ 590 w 599"/>
                  <a:gd name="T3" fmla="*/ 6 h 241"/>
                  <a:gd name="T4" fmla="*/ 581 w 599"/>
                  <a:gd name="T5" fmla="*/ 2 h 241"/>
                  <a:gd name="T6" fmla="*/ 571 w 599"/>
                  <a:gd name="T7" fmla="*/ 0 h 241"/>
                  <a:gd name="T8" fmla="*/ 560 w 599"/>
                  <a:gd name="T9" fmla="*/ 0 h 241"/>
                  <a:gd name="T10" fmla="*/ 46 w 599"/>
                  <a:gd name="T11" fmla="*/ 0 h 241"/>
                  <a:gd name="T12" fmla="*/ 33 w 599"/>
                  <a:gd name="T13" fmla="*/ 0 h 241"/>
                  <a:gd name="T14" fmla="*/ 20 w 599"/>
                  <a:gd name="T15" fmla="*/ 4 h 241"/>
                  <a:gd name="T16" fmla="*/ 10 w 599"/>
                  <a:gd name="T17" fmla="*/ 7 h 241"/>
                  <a:gd name="T18" fmla="*/ 0 w 599"/>
                  <a:gd name="T19" fmla="*/ 14 h 241"/>
                  <a:gd name="T20" fmla="*/ 314 w 599"/>
                  <a:gd name="T21" fmla="*/ 241 h 241"/>
                  <a:gd name="T22" fmla="*/ 599 w 599"/>
                  <a:gd name="T23" fmla="*/ 1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9" h="241">
                    <a:moveTo>
                      <a:pt x="599" y="11"/>
                    </a:moveTo>
                    <a:lnTo>
                      <a:pt x="590" y="6"/>
                    </a:lnTo>
                    <a:lnTo>
                      <a:pt x="581" y="2"/>
                    </a:lnTo>
                    <a:lnTo>
                      <a:pt x="571" y="0"/>
                    </a:lnTo>
                    <a:lnTo>
                      <a:pt x="560" y="0"/>
                    </a:lnTo>
                    <a:lnTo>
                      <a:pt x="46" y="0"/>
                    </a:lnTo>
                    <a:lnTo>
                      <a:pt x="33" y="0"/>
                    </a:lnTo>
                    <a:lnTo>
                      <a:pt x="20" y="4"/>
                    </a:lnTo>
                    <a:lnTo>
                      <a:pt x="10" y="7"/>
                    </a:lnTo>
                    <a:lnTo>
                      <a:pt x="0" y="14"/>
                    </a:lnTo>
                    <a:lnTo>
                      <a:pt x="314" y="241"/>
                    </a:lnTo>
                    <a:lnTo>
                      <a:pt x="59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3658">
                <a:extLst>
                  <a:ext uri="{FF2B5EF4-FFF2-40B4-BE49-F238E27FC236}">
                    <a16:creationId xmlns="" xmlns:a16="http://schemas.microsoft.com/office/drawing/2014/main" id="{AC1DB517-B8E3-4161-8336-9A0D0F3B5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2888" y="2632075"/>
                <a:ext cx="130175" cy="133350"/>
              </a:xfrm>
              <a:custGeom>
                <a:avLst/>
                <a:gdLst>
                  <a:gd name="T0" fmla="*/ 150 w 331"/>
                  <a:gd name="T1" fmla="*/ 243 h 337"/>
                  <a:gd name="T2" fmla="*/ 128 w 331"/>
                  <a:gd name="T3" fmla="*/ 235 h 337"/>
                  <a:gd name="T4" fmla="*/ 110 w 331"/>
                  <a:gd name="T5" fmla="*/ 222 h 337"/>
                  <a:gd name="T6" fmla="*/ 98 w 331"/>
                  <a:gd name="T7" fmla="*/ 204 h 337"/>
                  <a:gd name="T8" fmla="*/ 89 w 331"/>
                  <a:gd name="T9" fmla="*/ 183 h 337"/>
                  <a:gd name="T10" fmla="*/ 89 w 331"/>
                  <a:gd name="T11" fmla="*/ 160 h 337"/>
                  <a:gd name="T12" fmla="*/ 94 w 331"/>
                  <a:gd name="T13" fmla="*/ 136 h 337"/>
                  <a:gd name="T14" fmla="*/ 105 w 331"/>
                  <a:gd name="T15" fmla="*/ 117 h 337"/>
                  <a:gd name="T16" fmla="*/ 122 w 331"/>
                  <a:gd name="T17" fmla="*/ 102 h 337"/>
                  <a:gd name="T18" fmla="*/ 143 w 331"/>
                  <a:gd name="T19" fmla="*/ 93 h 337"/>
                  <a:gd name="T20" fmla="*/ 166 w 331"/>
                  <a:gd name="T21" fmla="*/ 89 h 337"/>
                  <a:gd name="T22" fmla="*/ 189 w 331"/>
                  <a:gd name="T23" fmla="*/ 93 h 337"/>
                  <a:gd name="T24" fmla="*/ 209 w 331"/>
                  <a:gd name="T25" fmla="*/ 102 h 337"/>
                  <a:gd name="T26" fmla="*/ 226 w 331"/>
                  <a:gd name="T27" fmla="*/ 117 h 337"/>
                  <a:gd name="T28" fmla="*/ 238 w 331"/>
                  <a:gd name="T29" fmla="*/ 136 h 337"/>
                  <a:gd name="T30" fmla="*/ 243 w 331"/>
                  <a:gd name="T31" fmla="*/ 160 h 337"/>
                  <a:gd name="T32" fmla="*/ 241 w 331"/>
                  <a:gd name="T33" fmla="*/ 183 h 337"/>
                  <a:gd name="T34" fmla="*/ 234 w 331"/>
                  <a:gd name="T35" fmla="*/ 204 h 337"/>
                  <a:gd name="T36" fmla="*/ 221 w 331"/>
                  <a:gd name="T37" fmla="*/ 222 h 337"/>
                  <a:gd name="T38" fmla="*/ 203 w 331"/>
                  <a:gd name="T39" fmla="*/ 235 h 337"/>
                  <a:gd name="T40" fmla="*/ 181 w 331"/>
                  <a:gd name="T41" fmla="*/ 243 h 337"/>
                  <a:gd name="T42" fmla="*/ 306 w 331"/>
                  <a:gd name="T43" fmla="*/ 204 h 337"/>
                  <a:gd name="T44" fmla="*/ 299 w 331"/>
                  <a:gd name="T45" fmla="*/ 195 h 337"/>
                  <a:gd name="T46" fmla="*/ 302 w 331"/>
                  <a:gd name="T47" fmla="*/ 167 h 337"/>
                  <a:gd name="T48" fmla="*/ 299 w 331"/>
                  <a:gd name="T49" fmla="*/ 138 h 337"/>
                  <a:gd name="T50" fmla="*/ 306 w 331"/>
                  <a:gd name="T51" fmla="*/ 130 h 337"/>
                  <a:gd name="T52" fmla="*/ 268 w 331"/>
                  <a:gd name="T53" fmla="*/ 64 h 337"/>
                  <a:gd name="T54" fmla="*/ 257 w 331"/>
                  <a:gd name="T55" fmla="*/ 66 h 337"/>
                  <a:gd name="T56" fmla="*/ 241 w 331"/>
                  <a:gd name="T57" fmla="*/ 52 h 337"/>
                  <a:gd name="T58" fmla="*/ 214 w 331"/>
                  <a:gd name="T59" fmla="*/ 35 h 337"/>
                  <a:gd name="T60" fmla="*/ 207 w 331"/>
                  <a:gd name="T61" fmla="*/ 27 h 337"/>
                  <a:gd name="T62" fmla="*/ 135 w 331"/>
                  <a:gd name="T63" fmla="*/ 0 h 337"/>
                  <a:gd name="T64" fmla="*/ 132 w 331"/>
                  <a:gd name="T65" fmla="*/ 31 h 337"/>
                  <a:gd name="T66" fmla="*/ 113 w 331"/>
                  <a:gd name="T67" fmla="*/ 40 h 337"/>
                  <a:gd name="T68" fmla="*/ 77 w 331"/>
                  <a:gd name="T69" fmla="*/ 63 h 337"/>
                  <a:gd name="T70" fmla="*/ 67 w 331"/>
                  <a:gd name="T71" fmla="*/ 66 h 337"/>
                  <a:gd name="T72" fmla="*/ 0 w 331"/>
                  <a:gd name="T73" fmla="*/ 115 h 337"/>
                  <a:gd name="T74" fmla="*/ 31 w 331"/>
                  <a:gd name="T75" fmla="*/ 135 h 337"/>
                  <a:gd name="T76" fmla="*/ 30 w 331"/>
                  <a:gd name="T77" fmla="*/ 154 h 337"/>
                  <a:gd name="T78" fmla="*/ 32 w 331"/>
                  <a:gd name="T79" fmla="*/ 192 h 337"/>
                  <a:gd name="T80" fmla="*/ 28 w 331"/>
                  <a:gd name="T81" fmla="*/ 202 h 337"/>
                  <a:gd name="T82" fmla="*/ 37 w 331"/>
                  <a:gd name="T83" fmla="*/ 284 h 337"/>
                  <a:gd name="T84" fmla="*/ 71 w 331"/>
                  <a:gd name="T85" fmla="*/ 267 h 337"/>
                  <a:gd name="T86" fmla="*/ 89 w 331"/>
                  <a:gd name="T87" fmla="*/ 279 h 337"/>
                  <a:gd name="T88" fmla="*/ 139 w 331"/>
                  <a:gd name="T89" fmla="*/ 301 h 337"/>
                  <a:gd name="T90" fmla="*/ 146 w 331"/>
                  <a:gd name="T91" fmla="*/ 309 h 337"/>
                  <a:gd name="T92" fmla="*/ 207 w 331"/>
                  <a:gd name="T93" fmla="*/ 337 h 337"/>
                  <a:gd name="T94" fmla="*/ 208 w 331"/>
                  <a:gd name="T95" fmla="*/ 306 h 337"/>
                  <a:gd name="T96" fmla="*/ 222 w 331"/>
                  <a:gd name="T97" fmla="*/ 297 h 337"/>
                  <a:gd name="T98" fmla="*/ 245 w 331"/>
                  <a:gd name="T99" fmla="*/ 279 h 337"/>
                  <a:gd name="T100" fmla="*/ 257 w 331"/>
                  <a:gd name="T101" fmla="*/ 269 h 337"/>
                  <a:gd name="T102" fmla="*/ 268 w 331"/>
                  <a:gd name="T103" fmla="*/ 269 h 337"/>
                  <a:gd name="T104" fmla="*/ 306 w 331"/>
                  <a:gd name="T105" fmla="*/ 204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1" h="337">
                    <a:moveTo>
                      <a:pt x="166" y="244"/>
                    </a:moveTo>
                    <a:lnTo>
                      <a:pt x="158" y="244"/>
                    </a:lnTo>
                    <a:lnTo>
                      <a:pt x="150" y="243"/>
                    </a:lnTo>
                    <a:lnTo>
                      <a:pt x="143" y="242"/>
                    </a:lnTo>
                    <a:lnTo>
                      <a:pt x="135" y="239"/>
                    </a:lnTo>
                    <a:lnTo>
                      <a:pt x="128" y="235"/>
                    </a:lnTo>
                    <a:lnTo>
                      <a:pt x="122" y="231"/>
                    </a:lnTo>
                    <a:lnTo>
                      <a:pt x="116" y="228"/>
                    </a:lnTo>
                    <a:lnTo>
                      <a:pt x="110" y="222"/>
                    </a:lnTo>
                    <a:lnTo>
                      <a:pt x="105" y="216"/>
                    </a:lnTo>
                    <a:lnTo>
                      <a:pt x="101" y="211"/>
                    </a:lnTo>
                    <a:lnTo>
                      <a:pt x="98" y="204"/>
                    </a:lnTo>
                    <a:lnTo>
                      <a:pt x="94" y="197"/>
                    </a:lnTo>
                    <a:lnTo>
                      <a:pt x="91" y="190"/>
                    </a:lnTo>
                    <a:lnTo>
                      <a:pt x="89" y="183"/>
                    </a:lnTo>
                    <a:lnTo>
                      <a:pt x="89" y="175"/>
                    </a:lnTo>
                    <a:lnTo>
                      <a:pt x="87" y="167"/>
                    </a:lnTo>
                    <a:lnTo>
                      <a:pt x="89" y="160"/>
                    </a:lnTo>
                    <a:lnTo>
                      <a:pt x="89" y="152"/>
                    </a:lnTo>
                    <a:lnTo>
                      <a:pt x="91" y="144"/>
                    </a:lnTo>
                    <a:lnTo>
                      <a:pt x="94" y="136"/>
                    </a:lnTo>
                    <a:lnTo>
                      <a:pt x="98" y="130"/>
                    </a:lnTo>
                    <a:lnTo>
                      <a:pt x="101" y="124"/>
                    </a:lnTo>
                    <a:lnTo>
                      <a:pt x="105" y="117"/>
                    </a:lnTo>
                    <a:lnTo>
                      <a:pt x="110" y="112"/>
                    </a:lnTo>
                    <a:lnTo>
                      <a:pt x="116" y="107"/>
                    </a:lnTo>
                    <a:lnTo>
                      <a:pt x="122" y="102"/>
                    </a:lnTo>
                    <a:lnTo>
                      <a:pt x="128" y="98"/>
                    </a:lnTo>
                    <a:lnTo>
                      <a:pt x="135" y="95"/>
                    </a:lnTo>
                    <a:lnTo>
                      <a:pt x="143" y="93"/>
                    </a:lnTo>
                    <a:lnTo>
                      <a:pt x="150" y="90"/>
                    </a:lnTo>
                    <a:lnTo>
                      <a:pt x="158" y="89"/>
                    </a:lnTo>
                    <a:lnTo>
                      <a:pt x="166" y="89"/>
                    </a:lnTo>
                    <a:lnTo>
                      <a:pt x="173" y="89"/>
                    </a:lnTo>
                    <a:lnTo>
                      <a:pt x="181" y="90"/>
                    </a:lnTo>
                    <a:lnTo>
                      <a:pt x="189" y="93"/>
                    </a:lnTo>
                    <a:lnTo>
                      <a:pt x="196" y="95"/>
                    </a:lnTo>
                    <a:lnTo>
                      <a:pt x="203" y="98"/>
                    </a:lnTo>
                    <a:lnTo>
                      <a:pt x="209" y="102"/>
                    </a:lnTo>
                    <a:lnTo>
                      <a:pt x="216" y="107"/>
                    </a:lnTo>
                    <a:lnTo>
                      <a:pt x="221" y="112"/>
                    </a:lnTo>
                    <a:lnTo>
                      <a:pt x="226" y="117"/>
                    </a:lnTo>
                    <a:lnTo>
                      <a:pt x="230" y="124"/>
                    </a:lnTo>
                    <a:lnTo>
                      <a:pt x="234" y="130"/>
                    </a:lnTo>
                    <a:lnTo>
                      <a:pt x="238" y="136"/>
                    </a:lnTo>
                    <a:lnTo>
                      <a:pt x="240" y="144"/>
                    </a:lnTo>
                    <a:lnTo>
                      <a:pt x="241" y="152"/>
                    </a:lnTo>
                    <a:lnTo>
                      <a:pt x="243" y="160"/>
                    </a:lnTo>
                    <a:lnTo>
                      <a:pt x="244" y="167"/>
                    </a:lnTo>
                    <a:lnTo>
                      <a:pt x="243" y="175"/>
                    </a:lnTo>
                    <a:lnTo>
                      <a:pt x="241" y="183"/>
                    </a:lnTo>
                    <a:lnTo>
                      <a:pt x="240" y="190"/>
                    </a:lnTo>
                    <a:lnTo>
                      <a:pt x="238" y="197"/>
                    </a:lnTo>
                    <a:lnTo>
                      <a:pt x="234" y="204"/>
                    </a:lnTo>
                    <a:lnTo>
                      <a:pt x="230" y="211"/>
                    </a:lnTo>
                    <a:lnTo>
                      <a:pt x="226" y="216"/>
                    </a:lnTo>
                    <a:lnTo>
                      <a:pt x="221" y="222"/>
                    </a:lnTo>
                    <a:lnTo>
                      <a:pt x="216" y="228"/>
                    </a:lnTo>
                    <a:lnTo>
                      <a:pt x="209" y="231"/>
                    </a:lnTo>
                    <a:lnTo>
                      <a:pt x="203" y="235"/>
                    </a:lnTo>
                    <a:lnTo>
                      <a:pt x="196" y="239"/>
                    </a:lnTo>
                    <a:lnTo>
                      <a:pt x="189" y="242"/>
                    </a:lnTo>
                    <a:lnTo>
                      <a:pt x="181" y="243"/>
                    </a:lnTo>
                    <a:lnTo>
                      <a:pt x="173" y="244"/>
                    </a:lnTo>
                    <a:lnTo>
                      <a:pt x="166" y="244"/>
                    </a:lnTo>
                    <a:close/>
                    <a:moveTo>
                      <a:pt x="306" y="204"/>
                    </a:moveTo>
                    <a:lnTo>
                      <a:pt x="303" y="202"/>
                    </a:lnTo>
                    <a:lnTo>
                      <a:pt x="301" y="199"/>
                    </a:lnTo>
                    <a:lnTo>
                      <a:pt x="299" y="195"/>
                    </a:lnTo>
                    <a:lnTo>
                      <a:pt x="299" y="192"/>
                    </a:lnTo>
                    <a:lnTo>
                      <a:pt x="302" y="179"/>
                    </a:lnTo>
                    <a:lnTo>
                      <a:pt x="302" y="167"/>
                    </a:lnTo>
                    <a:lnTo>
                      <a:pt x="302" y="154"/>
                    </a:lnTo>
                    <a:lnTo>
                      <a:pt x="299" y="142"/>
                    </a:lnTo>
                    <a:lnTo>
                      <a:pt x="299" y="138"/>
                    </a:lnTo>
                    <a:lnTo>
                      <a:pt x="301" y="135"/>
                    </a:lnTo>
                    <a:lnTo>
                      <a:pt x="303" y="131"/>
                    </a:lnTo>
                    <a:lnTo>
                      <a:pt x="306" y="130"/>
                    </a:lnTo>
                    <a:lnTo>
                      <a:pt x="331" y="115"/>
                    </a:lnTo>
                    <a:lnTo>
                      <a:pt x="294" y="50"/>
                    </a:lnTo>
                    <a:lnTo>
                      <a:pt x="268" y="64"/>
                    </a:lnTo>
                    <a:lnTo>
                      <a:pt x="265" y="66"/>
                    </a:lnTo>
                    <a:lnTo>
                      <a:pt x="261" y="66"/>
                    </a:lnTo>
                    <a:lnTo>
                      <a:pt x="257" y="66"/>
                    </a:lnTo>
                    <a:lnTo>
                      <a:pt x="254" y="63"/>
                    </a:lnTo>
                    <a:lnTo>
                      <a:pt x="250" y="59"/>
                    </a:lnTo>
                    <a:lnTo>
                      <a:pt x="241" y="52"/>
                    </a:lnTo>
                    <a:lnTo>
                      <a:pt x="232" y="45"/>
                    </a:lnTo>
                    <a:lnTo>
                      <a:pt x="223" y="40"/>
                    </a:lnTo>
                    <a:lnTo>
                      <a:pt x="214" y="35"/>
                    </a:lnTo>
                    <a:lnTo>
                      <a:pt x="211" y="34"/>
                    </a:lnTo>
                    <a:lnTo>
                      <a:pt x="208" y="31"/>
                    </a:lnTo>
                    <a:lnTo>
                      <a:pt x="207" y="27"/>
                    </a:lnTo>
                    <a:lnTo>
                      <a:pt x="207" y="23"/>
                    </a:lnTo>
                    <a:lnTo>
                      <a:pt x="207" y="0"/>
                    </a:lnTo>
                    <a:lnTo>
                      <a:pt x="135" y="0"/>
                    </a:lnTo>
                    <a:lnTo>
                      <a:pt x="135" y="23"/>
                    </a:lnTo>
                    <a:lnTo>
                      <a:pt x="134" y="27"/>
                    </a:lnTo>
                    <a:lnTo>
                      <a:pt x="132" y="31"/>
                    </a:lnTo>
                    <a:lnTo>
                      <a:pt x="130" y="34"/>
                    </a:lnTo>
                    <a:lnTo>
                      <a:pt x="127" y="35"/>
                    </a:lnTo>
                    <a:lnTo>
                      <a:pt x="113" y="40"/>
                    </a:lnTo>
                    <a:lnTo>
                      <a:pt x="100" y="48"/>
                    </a:lnTo>
                    <a:lnTo>
                      <a:pt x="87" y="56"/>
                    </a:lnTo>
                    <a:lnTo>
                      <a:pt x="77" y="63"/>
                    </a:lnTo>
                    <a:lnTo>
                      <a:pt x="74" y="66"/>
                    </a:lnTo>
                    <a:lnTo>
                      <a:pt x="71" y="66"/>
                    </a:lnTo>
                    <a:lnTo>
                      <a:pt x="67" y="66"/>
                    </a:lnTo>
                    <a:lnTo>
                      <a:pt x="63" y="64"/>
                    </a:lnTo>
                    <a:lnTo>
                      <a:pt x="37" y="50"/>
                    </a:lnTo>
                    <a:lnTo>
                      <a:pt x="0" y="115"/>
                    </a:lnTo>
                    <a:lnTo>
                      <a:pt x="26" y="130"/>
                    </a:lnTo>
                    <a:lnTo>
                      <a:pt x="28" y="131"/>
                    </a:lnTo>
                    <a:lnTo>
                      <a:pt x="31" y="135"/>
                    </a:lnTo>
                    <a:lnTo>
                      <a:pt x="32" y="138"/>
                    </a:lnTo>
                    <a:lnTo>
                      <a:pt x="32" y="142"/>
                    </a:lnTo>
                    <a:lnTo>
                      <a:pt x="30" y="154"/>
                    </a:lnTo>
                    <a:lnTo>
                      <a:pt x="30" y="167"/>
                    </a:lnTo>
                    <a:lnTo>
                      <a:pt x="30" y="179"/>
                    </a:lnTo>
                    <a:lnTo>
                      <a:pt x="32" y="192"/>
                    </a:lnTo>
                    <a:lnTo>
                      <a:pt x="32" y="195"/>
                    </a:lnTo>
                    <a:lnTo>
                      <a:pt x="31" y="199"/>
                    </a:lnTo>
                    <a:lnTo>
                      <a:pt x="28" y="202"/>
                    </a:lnTo>
                    <a:lnTo>
                      <a:pt x="26" y="204"/>
                    </a:lnTo>
                    <a:lnTo>
                      <a:pt x="0" y="219"/>
                    </a:lnTo>
                    <a:lnTo>
                      <a:pt x="37" y="284"/>
                    </a:lnTo>
                    <a:lnTo>
                      <a:pt x="63" y="269"/>
                    </a:lnTo>
                    <a:lnTo>
                      <a:pt x="67" y="267"/>
                    </a:lnTo>
                    <a:lnTo>
                      <a:pt x="71" y="267"/>
                    </a:lnTo>
                    <a:lnTo>
                      <a:pt x="74" y="269"/>
                    </a:lnTo>
                    <a:lnTo>
                      <a:pt x="77" y="270"/>
                    </a:lnTo>
                    <a:lnTo>
                      <a:pt x="89" y="279"/>
                    </a:lnTo>
                    <a:lnTo>
                      <a:pt x="105" y="287"/>
                    </a:lnTo>
                    <a:lnTo>
                      <a:pt x="123" y="294"/>
                    </a:lnTo>
                    <a:lnTo>
                      <a:pt x="139" y="301"/>
                    </a:lnTo>
                    <a:lnTo>
                      <a:pt x="141" y="303"/>
                    </a:lnTo>
                    <a:lnTo>
                      <a:pt x="144" y="306"/>
                    </a:lnTo>
                    <a:lnTo>
                      <a:pt x="146" y="309"/>
                    </a:lnTo>
                    <a:lnTo>
                      <a:pt x="146" y="312"/>
                    </a:lnTo>
                    <a:lnTo>
                      <a:pt x="146" y="337"/>
                    </a:lnTo>
                    <a:lnTo>
                      <a:pt x="207" y="337"/>
                    </a:lnTo>
                    <a:lnTo>
                      <a:pt x="207" y="312"/>
                    </a:lnTo>
                    <a:lnTo>
                      <a:pt x="207" y="309"/>
                    </a:lnTo>
                    <a:lnTo>
                      <a:pt x="208" y="306"/>
                    </a:lnTo>
                    <a:lnTo>
                      <a:pt x="211" y="303"/>
                    </a:lnTo>
                    <a:lnTo>
                      <a:pt x="214" y="301"/>
                    </a:lnTo>
                    <a:lnTo>
                      <a:pt x="222" y="297"/>
                    </a:lnTo>
                    <a:lnTo>
                      <a:pt x="230" y="292"/>
                    </a:lnTo>
                    <a:lnTo>
                      <a:pt x="238" y="285"/>
                    </a:lnTo>
                    <a:lnTo>
                      <a:pt x="245" y="279"/>
                    </a:lnTo>
                    <a:lnTo>
                      <a:pt x="249" y="275"/>
                    </a:lnTo>
                    <a:lnTo>
                      <a:pt x="254" y="270"/>
                    </a:lnTo>
                    <a:lnTo>
                      <a:pt x="257" y="269"/>
                    </a:lnTo>
                    <a:lnTo>
                      <a:pt x="261" y="267"/>
                    </a:lnTo>
                    <a:lnTo>
                      <a:pt x="265" y="267"/>
                    </a:lnTo>
                    <a:lnTo>
                      <a:pt x="268" y="269"/>
                    </a:lnTo>
                    <a:lnTo>
                      <a:pt x="294" y="284"/>
                    </a:lnTo>
                    <a:lnTo>
                      <a:pt x="331" y="219"/>
                    </a:lnTo>
                    <a:lnTo>
                      <a:pt x="306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99" name="Straight Connector 98">
              <a:extLst>
                <a:ext uri="{FF2B5EF4-FFF2-40B4-BE49-F238E27FC236}">
                  <a16:creationId xmlns="" xmlns:a16="http://schemas.microsoft.com/office/drawing/2014/main" id="{488A23C2-EFC4-4101-9062-68963041B2CC}"/>
                </a:ext>
              </a:extLst>
            </p:cNvPr>
            <p:cNvCxnSpPr>
              <a:cxnSpLocks/>
            </p:cNvCxnSpPr>
            <p:nvPr/>
          </p:nvCxnSpPr>
          <p:spPr>
            <a:xfrm>
              <a:off x="1548826" y="4055269"/>
              <a:ext cx="0" cy="34766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="" xmlns:a16="http://schemas.microsoft.com/office/drawing/2014/main" id="{9914684D-5610-4853-BAC2-02619BF22C98}"/>
                </a:ext>
              </a:extLst>
            </p:cNvPr>
            <p:cNvCxnSpPr>
              <a:cxnSpLocks/>
            </p:cNvCxnSpPr>
            <p:nvPr/>
          </p:nvCxnSpPr>
          <p:spPr>
            <a:xfrm>
              <a:off x="5186565" y="4055269"/>
              <a:ext cx="0" cy="34766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="" xmlns:a16="http://schemas.microsoft.com/office/drawing/2014/main" id="{AD8AEA56-EC0E-4029-861D-E4FDFE15CD4E}"/>
                </a:ext>
              </a:extLst>
            </p:cNvPr>
            <p:cNvCxnSpPr>
              <a:cxnSpLocks/>
            </p:cNvCxnSpPr>
            <p:nvPr/>
          </p:nvCxnSpPr>
          <p:spPr>
            <a:xfrm>
              <a:off x="8830654" y="4055269"/>
              <a:ext cx="0" cy="34766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4085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215900" y="620045"/>
            <a:ext cx="11760200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3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895A655D-DAAC-4FBB-949D-D3117504858F}"/>
              </a:ext>
            </a:extLst>
          </p:cNvPr>
          <p:cNvCxnSpPr/>
          <p:nvPr/>
        </p:nvCxnSpPr>
        <p:spPr>
          <a:xfrm>
            <a:off x="0" y="3751966"/>
            <a:ext cx="1219200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Diamond 83">
            <a:extLst>
              <a:ext uri="{FF2B5EF4-FFF2-40B4-BE49-F238E27FC236}">
                <a16:creationId xmlns="" xmlns:a16="http://schemas.microsoft.com/office/drawing/2014/main" id="{7C617BEC-685E-4790-8D02-E827E4516261}"/>
              </a:ext>
            </a:extLst>
          </p:cNvPr>
          <p:cNvSpPr/>
          <p:nvPr/>
        </p:nvSpPr>
        <p:spPr>
          <a:xfrm>
            <a:off x="1060022" y="3493382"/>
            <a:ext cx="517168" cy="517168"/>
          </a:xfrm>
          <a:prstGeom prst="diamond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Diamond 84">
            <a:extLst>
              <a:ext uri="{FF2B5EF4-FFF2-40B4-BE49-F238E27FC236}">
                <a16:creationId xmlns="" xmlns:a16="http://schemas.microsoft.com/office/drawing/2014/main" id="{CCCC4BD2-AD47-4E8E-89A9-797BCCD5A257}"/>
              </a:ext>
            </a:extLst>
          </p:cNvPr>
          <p:cNvSpPr/>
          <p:nvPr/>
        </p:nvSpPr>
        <p:spPr>
          <a:xfrm>
            <a:off x="2952322" y="3493382"/>
            <a:ext cx="517168" cy="517168"/>
          </a:xfrm>
          <a:prstGeom prst="diamond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Diamond 85">
            <a:extLst>
              <a:ext uri="{FF2B5EF4-FFF2-40B4-BE49-F238E27FC236}">
                <a16:creationId xmlns="" xmlns:a16="http://schemas.microsoft.com/office/drawing/2014/main" id="{AA1D9B76-A87E-4920-945B-54EEBF53B2F6}"/>
              </a:ext>
            </a:extLst>
          </p:cNvPr>
          <p:cNvSpPr/>
          <p:nvPr/>
        </p:nvSpPr>
        <p:spPr>
          <a:xfrm>
            <a:off x="4844622" y="3493382"/>
            <a:ext cx="517168" cy="517168"/>
          </a:xfrm>
          <a:prstGeom prst="diamond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Diamond 86">
            <a:extLst>
              <a:ext uri="{FF2B5EF4-FFF2-40B4-BE49-F238E27FC236}">
                <a16:creationId xmlns="" xmlns:a16="http://schemas.microsoft.com/office/drawing/2014/main" id="{6473384B-31EB-466C-8060-05639CB960C4}"/>
              </a:ext>
            </a:extLst>
          </p:cNvPr>
          <p:cNvSpPr/>
          <p:nvPr/>
        </p:nvSpPr>
        <p:spPr>
          <a:xfrm>
            <a:off x="6736922" y="3493382"/>
            <a:ext cx="517168" cy="517168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Diamond 87">
            <a:extLst>
              <a:ext uri="{FF2B5EF4-FFF2-40B4-BE49-F238E27FC236}">
                <a16:creationId xmlns="" xmlns:a16="http://schemas.microsoft.com/office/drawing/2014/main" id="{E609C3B8-B84F-45AE-86F1-28524FB15315}"/>
              </a:ext>
            </a:extLst>
          </p:cNvPr>
          <p:cNvSpPr/>
          <p:nvPr/>
        </p:nvSpPr>
        <p:spPr>
          <a:xfrm>
            <a:off x="8629222" y="3493382"/>
            <a:ext cx="517168" cy="51716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B6325583-11C1-4389-8386-0FBD54553E0E}"/>
              </a:ext>
            </a:extLst>
          </p:cNvPr>
          <p:cNvSpPr txBox="1"/>
          <p:nvPr/>
        </p:nvSpPr>
        <p:spPr>
          <a:xfrm>
            <a:off x="536746" y="3143122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2013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A806C051-7894-4C87-BC2D-6605F025A160}"/>
              </a:ext>
            </a:extLst>
          </p:cNvPr>
          <p:cNvSpPr txBox="1"/>
          <p:nvPr/>
        </p:nvSpPr>
        <p:spPr>
          <a:xfrm>
            <a:off x="2429046" y="4083812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2014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A99AA644-F229-4985-80BC-4B86D6FF9884}"/>
              </a:ext>
            </a:extLst>
          </p:cNvPr>
          <p:cNvSpPr txBox="1"/>
          <p:nvPr/>
        </p:nvSpPr>
        <p:spPr>
          <a:xfrm>
            <a:off x="4321346" y="3143122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2015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D1C30ABD-16FC-41FD-95FE-4A1533C5B6B5}"/>
              </a:ext>
            </a:extLst>
          </p:cNvPr>
          <p:cNvSpPr txBox="1"/>
          <p:nvPr/>
        </p:nvSpPr>
        <p:spPr>
          <a:xfrm>
            <a:off x="6213646" y="4083812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2016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68FE86CC-977E-474E-A5B0-76AD09CE1C20}"/>
              </a:ext>
            </a:extLst>
          </p:cNvPr>
          <p:cNvSpPr txBox="1"/>
          <p:nvPr/>
        </p:nvSpPr>
        <p:spPr>
          <a:xfrm>
            <a:off x="8105946" y="3143122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2017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7A4CBD74-8822-4A0B-ABA3-056022FA7B74}"/>
              </a:ext>
            </a:extLst>
          </p:cNvPr>
          <p:cNvSpPr txBox="1"/>
          <p:nvPr/>
        </p:nvSpPr>
        <p:spPr>
          <a:xfrm>
            <a:off x="9998246" y="4401426"/>
            <a:ext cx="156372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b="1" dirty="0"/>
              <a:t>2018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5AFD1A44-FFA9-4BEA-8530-B286B9D505A1}"/>
              </a:ext>
            </a:extLst>
          </p:cNvPr>
          <p:cNvSpPr txBox="1"/>
          <p:nvPr/>
        </p:nvSpPr>
        <p:spPr>
          <a:xfrm>
            <a:off x="482250" y="4114589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8CDCDBA4-36DF-4AD8-AF18-956DE19AEBB5}"/>
              </a:ext>
            </a:extLst>
          </p:cNvPr>
          <p:cNvSpPr txBox="1"/>
          <p:nvPr/>
        </p:nvSpPr>
        <p:spPr>
          <a:xfrm>
            <a:off x="2374550" y="2096681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7F0BE254-9A0F-4739-8D4F-DD089D979E33}"/>
              </a:ext>
            </a:extLst>
          </p:cNvPr>
          <p:cNvSpPr txBox="1"/>
          <p:nvPr/>
        </p:nvSpPr>
        <p:spPr>
          <a:xfrm>
            <a:off x="4266850" y="4114589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7461B7A8-FCD5-4E88-8CEA-FFEC281411C9}"/>
              </a:ext>
            </a:extLst>
          </p:cNvPr>
          <p:cNvSpPr txBox="1"/>
          <p:nvPr/>
        </p:nvSpPr>
        <p:spPr>
          <a:xfrm>
            <a:off x="9943750" y="1809844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Lorem ipsum dolor sit </a:t>
            </a:r>
            <a:r>
              <a:rPr lang="en-US" sz="1400" b="1" dirty="0" err="1"/>
              <a:t>amet</a:t>
            </a:r>
            <a:r>
              <a:rPr lang="en-US" sz="1400" b="1" dirty="0"/>
              <a:t>, </a:t>
            </a:r>
            <a:r>
              <a:rPr lang="en-US" sz="1400" b="1" dirty="0" err="1"/>
              <a:t>consectetur</a:t>
            </a:r>
            <a:r>
              <a:rPr lang="en-US" sz="1400" b="1" dirty="0"/>
              <a:t> </a:t>
            </a:r>
            <a:r>
              <a:rPr lang="en-US" sz="1400" b="1" dirty="0" err="1"/>
              <a:t>adipiscing</a:t>
            </a:r>
            <a:r>
              <a:rPr lang="en-US" sz="1400" b="1" dirty="0"/>
              <a:t> </a:t>
            </a:r>
            <a:r>
              <a:rPr lang="en-US" sz="1400" b="1" dirty="0" err="1"/>
              <a:t>elit</a:t>
            </a:r>
            <a:r>
              <a:rPr lang="en-US" sz="1400" b="1" dirty="0"/>
              <a:t>, </a:t>
            </a:r>
            <a:r>
              <a:rPr lang="en-US" sz="1400" b="1" dirty="0" err="1"/>
              <a:t>sed</a:t>
            </a:r>
            <a:r>
              <a:rPr lang="en-US" sz="1400" b="1" dirty="0"/>
              <a:t> do </a:t>
            </a:r>
            <a:r>
              <a:rPr lang="en-US" sz="1400" b="1" dirty="0" err="1"/>
              <a:t>eiusmod</a:t>
            </a:r>
            <a:r>
              <a:rPr lang="en-US" sz="1400" b="1" dirty="0"/>
              <a:t> </a:t>
            </a:r>
            <a:r>
              <a:rPr lang="en-US" sz="1400" b="1" dirty="0" err="1"/>
              <a:t>tempor</a:t>
            </a:r>
            <a:r>
              <a:rPr lang="en-US" sz="1400" b="1" dirty="0"/>
              <a:t> </a:t>
            </a:r>
            <a:r>
              <a:rPr lang="en-US" sz="1400" b="1" dirty="0" err="1"/>
              <a:t>incididunt</a:t>
            </a:r>
            <a:r>
              <a:rPr lang="en-US" sz="1400" b="1" dirty="0"/>
              <a:t> </a:t>
            </a:r>
            <a:r>
              <a:rPr lang="en-US" sz="1400" b="1" dirty="0" err="1"/>
              <a:t>ut</a:t>
            </a:r>
            <a:r>
              <a:rPr lang="en-US" sz="1400" b="1" dirty="0"/>
              <a:t> </a:t>
            </a:r>
            <a:r>
              <a:rPr lang="en-US" sz="1400" b="1" dirty="0" err="1"/>
              <a:t>labore</a:t>
            </a:r>
            <a:r>
              <a:rPr lang="en-US" sz="1400" b="1" dirty="0"/>
              <a:t> et dolore magna </a:t>
            </a:r>
            <a:r>
              <a:rPr lang="en-US" sz="1400" b="1" dirty="0" err="1"/>
              <a:t>aliqua</a:t>
            </a:r>
            <a:r>
              <a:rPr lang="en-US" sz="1400" b="1" dirty="0"/>
              <a:t>.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="" xmlns:a16="http://schemas.microsoft.com/office/drawing/2014/main" id="{E5BA590F-EDB9-4892-93CC-EA4C3A91F751}"/>
              </a:ext>
            </a:extLst>
          </p:cNvPr>
          <p:cNvSpPr txBox="1"/>
          <p:nvPr/>
        </p:nvSpPr>
        <p:spPr>
          <a:xfrm>
            <a:off x="8051450" y="4114589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57D096FF-E5EA-43C2-A8FB-9C101E14D99D}"/>
              </a:ext>
            </a:extLst>
          </p:cNvPr>
          <p:cNvSpPr txBox="1"/>
          <p:nvPr/>
        </p:nvSpPr>
        <p:spPr>
          <a:xfrm>
            <a:off x="6159150" y="2096681"/>
            <a:ext cx="1672711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="" xmlns:a16="http://schemas.microsoft.com/office/drawing/2014/main" id="{3E7B9E4C-5DFD-477C-9750-B4D5F0BAAD74}"/>
              </a:ext>
            </a:extLst>
          </p:cNvPr>
          <p:cNvGrpSpPr/>
          <p:nvPr/>
        </p:nvGrpSpPr>
        <p:grpSpPr>
          <a:xfrm>
            <a:off x="1228327" y="3676651"/>
            <a:ext cx="180558" cy="150630"/>
            <a:chOff x="6105525" y="4249738"/>
            <a:chExt cx="287338" cy="23971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5" name="Freeform 2020">
              <a:extLst>
                <a:ext uri="{FF2B5EF4-FFF2-40B4-BE49-F238E27FC236}">
                  <a16:creationId xmlns="" xmlns:a16="http://schemas.microsoft.com/office/drawing/2014/main" id="{A910F2AA-DFDC-422A-831C-E68B52735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0300" y="4249738"/>
              <a:ext cx="182563" cy="203200"/>
            </a:xfrm>
            <a:custGeom>
              <a:avLst/>
              <a:gdLst>
                <a:gd name="T0" fmla="*/ 541 w 572"/>
                <a:gd name="T1" fmla="*/ 346 h 636"/>
                <a:gd name="T2" fmla="*/ 533 w 572"/>
                <a:gd name="T3" fmla="*/ 360 h 636"/>
                <a:gd name="T4" fmla="*/ 521 w 572"/>
                <a:gd name="T5" fmla="*/ 369 h 636"/>
                <a:gd name="T6" fmla="*/ 505 w 572"/>
                <a:gd name="T7" fmla="*/ 375 h 636"/>
                <a:gd name="T8" fmla="*/ 482 w 572"/>
                <a:gd name="T9" fmla="*/ 375 h 636"/>
                <a:gd name="T10" fmla="*/ 497 w 572"/>
                <a:gd name="T11" fmla="*/ 254 h 636"/>
                <a:gd name="T12" fmla="*/ 513 w 572"/>
                <a:gd name="T13" fmla="*/ 259 h 636"/>
                <a:gd name="T14" fmla="*/ 528 w 572"/>
                <a:gd name="T15" fmla="*/ 268 h 636"/>
                <a:gd name="T16" fmla="*/ 538 w 572"/>
                <a:gd name="T17" fmla="*/ 283 h 636"/>
                <a:gd name="T18" fmla="*/ 542 w 572"/>
                <a:gd name="T19" fmla="*/ 299 h 636"/>
                <a:gd name="T20" fmla="*/ 497 w 572"/>
                <a:gd name="T21" fmla="*/ 224 h 636"/>
                <a:gd name="T22" fmla="*/ 482 w 572"/>
                <a:gd name="T23" fmla="*/ 15 h 636"/>
                <a:gd name="T24" fmla="*/ 480 w 572"/>
                <a:gd name="T25" fmla="*/ 8 h 636"/>
                <a:gd name="T26" fmla="*/ 474 w 572"/>
                <a:gd name="T27" fmla="*/ 2 h 636"/>
                <a:gd name="T28" fmla="*/ 467 w 572"/>
                <a:gd name="T29" fmla="*/ 0 h 636"/>
                <a:gd name="T30" fmla="*/ 459 w 572"/>
                <a:gd name="T31" fmla="*/ 2 h 636"/>
                <a:gd name="T32" fmla="*/ 406 w 572"/>
                <a:gd name="T33" fmla="*/ 28 h 636"/>
                <a:gd name="T34" fmla="*/ 337 w 572"/>
                <a:gd name="T35" fmla="*/ 60 h 636"/>
                <a:gd name="T36" fmla="*/ 288 w 572"/>
                <a:gd name="T37" fmla="*/ 81 h 636"/>
                <a:gd name="T38" fmla="*/ 234 w 572"/>
                <a:gd name="T39" fmla="*/ 99 h 636"/>
                <a:gd name="T40" fmla="*/ 176 w 572"/>
                <a:gd name="T41" fmla="*/ 115 h 636"/>
                <a:gd name="T42" fmla="*/ 112 w 572"/>
                <a:gd name="T43" fmla="*/ 128 h 636"/>
                <a:gd name="T44" fmla="*/ 40 w 572"/>
                <a:gd name="T45" fmla="*/ 139 h 636"/>
                <a:gd name="T46" fmla="*/ 0 w 572"/>
                <a:gd name="T47" fmla="*/ 480 h 636"/>
                <a:gd name="T48" fmla="*/ 2 w 572"/>
                <a:gd name="T49" fmla="*/ 487 h 636"/>
                <a:gd name="T50" fmla="*/ 73 w 572"/>
                <a:gd name="T51" fmla="*/ 497 h 636"/>
                <a:gd name="T52" fmla="*/ 138 w 572"/>
                <a:gd name="T53" fmla="*/ 509 h 636"/>
                <a:gd name="T54" fmla="*/ 197 w 572"/>
                <a:gd name="T55" fmla="*/ 524 h 636"/>
                <a:gd name="T56" fmla="*/ 249 w 572"/>
                <a:gd name="T57" fmla="*/ 540 h 636"/>
                <a:gd name="T58" fmla="*/ 299 w 572"/>
                <a:gd name="T59" fmla="*/ 559 h 636"/>
                <a:gd name="T60" fmla="*/ 345 w 572"/>
                <a:gd name="T61" fmla="*/ 578 h 636"/>
                <a:gd name="T62" fmla="*/ 433 w 572"/>
                <a:gd name="T63" fmla="*/ 621 h 636"/>
                <a:gd name="T64" fmla="*/ 464 w 572"/>
                <a:gd name="T65" fmla="*/ 636 h 636"/>
                <a:gd name="T66" fmla="*/ 471 w 572"/>
                <a:gd name="T67" fmla="*/ 636 h 636"/>
                <a:gd name="T68" fmla="*/ 478 w 572"/>
                <a:gd name="T69" fmla="*/ 632 h 636"/>
                <a:gd name="T70" fmla="*/ 481 w 572"/>
                <a:gd name="T71" fmla="*/ 626 h 636"/>
                <a:gd name="T72" fmla="*/ 482 w 572"/>
                <a:gd name="T73" fmla="*/ 405 h 636"/>
                <a:gd name="T74" fmla="*/ 505 w 572"/>
                <a:gd name="T75" fmla="*/ 405 h 636"/>
                <a:gd name="T76" fmla="*/ 520 w 572"/>
                <a:gd name="T77" fmla="*/ 402 h 636"/>
                <a:gd name="T78" fmla="*/ 532 w 572"/>
                <a:gd name="T79" fmla="*/ 397 h 636"/>
                <a:gd name="T80" fmla="*/ 545 w 572"/>
                <a:gd name="T81" fmla="*/ 390 h 636"/>
                <a:gd name="T82" fmla="*/ 555 w 572"/>
                <a:gd name="T83" fmla="*/ 381 h 636"/>
                <a:gd name="T84" fmla="*/ 562 w 572"/>
                <a:gd name="T85" fmla="*/ 370 h 636"/>
                <a:gd name="T86" fmla="*/ 569 w 572"/>
                <a:gd name="T87" fmla="*/ 357 h 636"/>
                <a:gd name="T88" fmla="*/ 571 w 572"/>
                <a:gd name="T89" fmla="*/ 344 h 636"/>
                <a:gd name="T90" fmla="*/ 572 w 572"/>
                <a:gd name="T91" fmla="*/ 299 h 636"/>
                <a:gd name="T92" fmla="*/ 570 w 572"/>
                <a:gd name="T93" fmla="*/ 284 h 636"/>
                <a:gd name="T94" fmla="*/ 566 w 572"/>
                <a:gd name="T95" fmla="*/ 272 h 636"/>
                <a:gd name="T96" fmla="*/ 558 w 572"/>
                <a:gd name="T97" fmla="*/ 259 h 636"/>
                <a:gd name="T98" fmla="*/ 550 w 572"/>
                <a:gd name="T99" fmla="*/ 247 h 636"/>
                <a:gd name="T100" fmla="*/ 538 w 572"/>
                <a:gd name="T101" fmla="*/ 237 h 636"/>
                <a:gd name="T102" fmla="*/ 525 w 572"/>
                <a:gd name="T103" fmla="*/ 231 h 636"/>
                <a:gd name="T104" fmla="*/ 511 w 572"/>
                <a:gd name="T105" fmla="*/ 226 h 636"/>
                <a:gd name="T106" fmla="*/ 497 w 572"/>
                <a:gd name="T107" fmla="*/ 224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2" h="636">
                  <a:moveTo>
                    <a:pt x="542" y="338"/>
                  </a:moveTo>
                  <a:lnTo>
                    <a:pt x="541" y="346"/>
                  </a:lnTo>
                  <a:lnTo>
                    <a:pt x="538" y="353"/>
                  </a:lnTo>
                  <a:lnTo>
                    <a:pt x="533" y="360"/>
                  </a:lnTo>
                  <a:lnTo>
                    <a:pt x="527" y="365"/>
                  </a:lnTo>
                  <a:lnTo>
                    <a:pt x="521" y="369"/>
                  </a:lnTo>
                  <a:lnTo>
                    <a:pt x="513" y="372"/>
                  </a:lnTo>
                  <a:lnTo>
                    <a:pt x="505" y="375"/>
                  </a:lnTo>
                  <a:lnTo>
                    <a:pt x="497" y="375"/>
                  </a:lnTo>
                  <a:lnTo>
                    <a:pt x="482" y="375"/>
                  </a:lnTo>
                  <a:lnTo>
                    <a:pt x="482" y="254"/>
                  </a:lnTo>
                  <a:lnTo>
                    <a:pt x="497" y="254"/>
                  </a:lnTo>
                  <a:lnTo>
                    <a:pt x="506" y="255"/>
                  </a:lnTo>
                  <a:lnTo>
                    <a:pt x="513" y="259"/>
                  </a:lnTo>
                  <a:lnTo>
                    <a:pt x="522" y="263"/>
                  </a:lnTo>
                  <a:lnTo>
                    <a:pt x="528" y="268"/>
                  </a:lnTo>
                  <a:lnTo>
                    <a:pt x="533" y="275"/>
                  </a:lnTo>
                  <a:lnTo>
                    <a:pt x="538" y="283"/>
                  </a:lnTo>
                  <a:lnTo>
                    <a:pt x="541" y="291"/>
                  </a:lnTo>
                  <a:lnTo>
                    <a:pt x="542" y="299"/>
                  </a:lnTo>
                  <a:lnTo>
                    <a:pt x="542" y="338"/>
                  </a:lnTo>
                  <a:close/>
                  <a:moveTo>
                    <a:pt x="497" y="224"/>
                  </a:moveTo>
                  <a:lnTo>
                    <a:pt x="482" y="224"/>
                  </a:lnTo>
                  <a:lnTo>
                    <a:pt x="482" y="15"/>
                  </a:lnTo>
                  <a:lnTo>
                    <a:pt x="481" y="12"/>
                  </a:lnTo>
                  <a:lnTo>
                    <a:pt x="480" y="8"/>
                  </a:lnTo>
                  <a:lnTo>
                    <a:pt x="478" y="6"/>
                  </a:lnTo>
                  <a:lnTo>
                    <a:pt x="474" y="2"/>
                  </a:lnTo>
                  <a:lnTo>
                    <a:pt x="471" y="1"/>
                  </a:lnTo>
                  <a:lnTo>
                    <a:pt x="467" y="0"/>
                  </a:lnTo>
                  <a:lnTo>
                    <a:pt x="464" y="1"/>
                  </a:lnTo>
                  <a:lnTo>
                    <a:pt x="459" y="2"/>
                  </a:lnTo>
                  <a:lnTo>
                    <a:pt x="451" y="7"/>
                  </a:lnTo>
                  <a:lnTo>
                    <a:pt x="406" y="28"/>
                  </a:lnTo>
                  <a:lnTo>
                    <a:pt x="361" y="51"/>
                  </a:lnTo>
                  <a:lnTo>
                    <a:pt x="337" y="60"/>
                  </a:lnTo>
                  <a:lnTo>
                    <a:pt x="313" y="71"/>
                  </a:lnTo>
                  <a:lnTo>
                    <a:pt x="288" y="81"/>
                  </a:lnTo>
                  <a:lnTo>
                    <a:pt x="262" y="89"/>
                  </a:lnTo>
                  <a:lnTo>
                    <a:pt x="234" y="99"/>
                  </a:lnTo>
                  <a:lnTo>
                    <a:pt x="206" y="106"/>
                  </a:lnTo>
                  <a:lnTo>
                    <a:pt x="176" y="115"/>
                  </a:lnTo>
                  <a:lnTo>
                    <a:pt x="145" y="121"/>
                  </a:lnTo>
                  <a:lnTo>
                    <a:pt x="112" y="128"/>
                  </a:lnTo>
                  <a:lnTo>
                    <a:pt x="78" y="133"/>
                  </a:lnTo>
                  <a:lnTo>
                    <a:pt x="40" y="139"/>
                  </a:lnTo>
                  <a:lnTo>
                    <a:pt x="0" y="143"/>
                  </a:lnTo>
                  <a:lnTo>
                    <a:pt x="0" y="480"/>
                  </a:lnTo>
                  <a:lnTo>
                    <a:pt x="0" y="484"/>
                  </a:lnTo>
                  <a:lnTo>
                    <a:pt x="2" y="487"/>
                  </a:lnTo>
                  <a:lnTo>
                    <a:pt x="38" y="491"/>
                  </a:lnTo>
                  <a:lnTo>
                    <a:pt x="73" y="497"/>
                  </a:lnTo>
                  <a:lnTo>
                    <a:pt x="107" y="502"/>
                  </a:lnTo>
                  <a:lnTo>
                    <a:pt x="138" y="509"/>
                  </a:lnTo>
                  <a:lnTo>
                    <a:pt x="168" y="515"/>
                  </a:lnTo>
                  <a:lnTo>
                    <a:pt x="197" y="524"/>
                  </a:lnTo>
                  <a:lnTo>
                    <a:pt x="224" y="531"/>
                  </a:lnTo>
                  <a:lnTo>
                    <a:pt x="249" y="540"/>
                  </a:lnTo>
                  <a:lnTo>
                    <a:pt x="274" y="549"/>
                  </a:lnTo>
                  <a:lnTo>
                    <a:pt x="299" y="559"/>
                  </a:lnTo>
                  <a:lnTo>
                    <a:pt x="322" y="569"/>
                  </a:lnTo>
                  <a:lnTo>
                    <a:pt x="345" y="578"/>
                  </a:lnTo>
                  <a:lnTo>
                    <a:pt x="390" y="600"/>
                  </a:lnTo>
                  <a:lnTo>
                    <a:pt x="433" y="621"/>
                  </a:lnTo>
                  <a:lnTo>
                    <a:pt x="459" y="635"/>
                  </a:lnTo>
                  <a:lnTo>
                    <a:pt x="464" y="636"/>
                  </a:lnTo>
                  <a:lnTo>
                    <a:pt x="467" y="636"/>
                  </a:lnTo>
                  <a:lnTo>
                    <a:pt x="471" y="636"/>
                  </a:lnTo>
                  <a:lnTo>
                    <a:pt x="474" y="634"/>
                  </a:lnTo>
                  <a:lnTo>
                    <a:pt x="478" y="632"/>
                  </a:lnTo>
                  <a:lnTo>
                    <a:pt x="480" y="629"/>
                  </a:lnTo>
                  <a:lnTo>
                    <a:pt x="481" y="626"/>
                  </a:lnTo>
                  <a:lnTo>
                    <a:pt x="482" y="621"/>
                  </a:lnTo>
                  <a:lnTo>
                    <a:pt x="482" y="405"/>
                  </a:lnTo>
                  <a:lnTo>
                    <a:pt x="497" y="405"/>
                  </a:lnTo>
                  <a:lnTo>
                    <a:pt x="505" y="405"/>
                  </a:lnTo>
                  <a:lnTo>
                    <a:pt x="512" y="403"/>
                  </a:lnTo>
                  <a:lnTo>
                    <a:pt x="520" y="402"/>
                  </a:lnTo>
                  <a:lnTo>
                    <a:pt x="526" y="399"/>
                  </a:lnTo>
                  <a:lnTo>
                    <a:pt x="532" y="397"/>
                  </a:lnTo>
                  <a:lnTo>
                    <a:pt x="539" y="394"/>
                  </a:lnTo>
                  <a:lnTo>
                    <a:pt x="545" y="390"/>
                  </a:lnTo>
                  <a:lnTo>
                    <a:pt x="550" y="385"/>
                  </a:lnTo>
                  <a:lnTo>
                    <a:pt x="555" y="381"/>
                  </a:lnTo>
                  <a:lnTo>
                    <a:pt x="559" y="376"/>
                  </a:lnTo>
                  <a:lnTo>
                    <a:pt x="562" y="370"/>
                  </a:lnTo>
                  <a:lnTo>
                    <a:pt x="566" y="364"/>
                  </a:lnTo>
                  <a:lnTo>
                    <a:pt x="569" y="357"/>
                  </a:lnTo>
                  <a:lnTo>
                    <a:pt x="570" y="351"/>
                  </a:lnTo>
                  <a:lnTo>
                    <a:pt x="571" y="344"/>
                  </a:lnTo>
                  <a:lnTo>
                    <a:pt x="572" y="338"/>
                  </a:lnTo>
                  <a:lnTo>
                    <a:pt x="572" y="299"/>
                  </a:lnTo>
                  <a:lnTo>
                    <a:pt x="571" y="292"/>
                  </a:lnTo>
                  <a:lnTo>
                    <a:pt x="570" y="284"/>
                  </a:lnTo>
                  <a:lnTo>
                    <a:pt x="568" y="278"/>
                  </a:lnTo>
                  <a:lnTo>
                    <a:pt x="566" y="272"/>
                  </a:lnTo>
                  <a:lnTo>
                    <a:pt x="562" y="264"/>
                  </a:lnTo>
                  <a:lnTo>
                    <a:pt x="558" y="259"/>
                  </a:lnTo>
                  <a:lnTo>
                    <a:pt x="554" y="252"/>
                  </a:lnTo>
                  <a:lnTo>
                    <a:pt x="550" y="247"/>
                  </a:lnTo>
                  <a:lnTo>
                    <a:pt x="544" y="243"/>
                  </a:lnTo>
                  <a:lnTo>
                    <a:pt x="538" y="237"/>
                  </a:lnTo>
                  <a:lnTo>
                    <a:pt x="531" y="234"/>
                  </a:lnTo>
                  <a:lnTo>
                    <a:pt x="525" y="231"/>
                  </a:lnTo>
                  <a:lnTo>
                    <a:pt x="518" y="228"/>
                  </a:lnTo>
                  <a:lnTo>
                    <a:pt x="511" y="226"/>
                  </a:lnTo>
                  <a:lnTo>
                    <a:pt x="505" y="225"/>
                  </a:lnTo>
                  <a:lnTo>
                    <a:pt x="497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021">
              <a:extLst>
                <a:ext uri="{FF2B5EF4-FFF2-40B4-BE49-F238E27FC236}">
                  <a16:creationId xmlns="" xmlns:a16="http://schemas.microsoft.com/office/drawing/2014/main" id="{3159B156-EF81-4ADA-8601-D5991D7EE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297363"/>
              <a:ext cx="76200" cy="106363"/>
            </a:xfrm>
            <a:custGeom>
              <a:avLst/>
              <a:gdLst>
                <a:gd name="T0" fmla="*/ 240 w 240"/>
                <a:gd name="T1" fmla="*/ 0 h 334"/>
                <a:gd name="T2" fmla="*/ 222 w 240"/>
                <a:gd name="T3" fmla="*/ 0 h 334"/>
                <a:gd name="T4" fmla="*/ 204 w 240"/>
                <a:gd name="T5" fmla="*/ 1 h 334"/>
                <a:gd name="T6" fmla="*/ 185 w 240"/>
                <a:gd name="T7" fmla="*/ 1 h 334"/>
                <a:gd name="T8" fmla="*/ 165 w 240"/>
                <a:gd name="T9" fmla="*/ 1 h 334"/>
                <a:gd name="T10" fmla="*/ 120 w 240"/>
                <a:gd name="T11" fmla="*/ 1 h 334"/>
                <a:gd name="T12" fmla="*/ 108 w 240"/>
                <a:gd name="T13" fmla="*/ 2 h 334"/>
                <a:gd name="T14" fmla="*/ 96 w 240"/>
                <a:gd name="T15" fmla="*/ 4 h 334"/>
                <a:gd name="T16" fmla="*/ 85 w 240"/>
                <a:gd name="T17" fmla="*/ 8 h 334"/>
                <a:gd name="T18" fmla="*/ 73 w 240"/>
                <a:gd name="T19" fmla="*/ 12 h 334"/>
                <a:gd name="T20" fmla="*/ 62 w 240"/>
                <a:gd name="T21" fmla="*/ 17 h 334"/>
                <a:gd name="T22" fmla="*/ 53 w 240"/>
                <a:gd name="T23" fmla="*/ 24 h 334"/>
                <a:gd name="T24" fmla="*/ 44 w 240"/>
                <a:gd name="T25" fmla="*/ 32 h 334"/>
                <a:gd name="T26" fmla="*/ 35 w 240"/>
                <a:gd name="T27" fmla="*/ 41 h 334"/>
                <a:gd name="T28" fmla="*/ 27 w 240"/>
                <a:gd name="T29" fmla="*/ 51 h 334"/>
                <a:gd name="T30" fmla="*/ 20 w 240"/>
                <a:gd name="T31" fmla="*/ 60 h 334"/>
                <a:gd name="T32" fmla="*/ 15 w 240"/>
                <a:gd name="T33" fmla="*/ 72 h 334"/>
                <a:gd name="T34" fmla="*/ 10 w 240"/>
                <a:gd name="T35" fmla="*/ 84 h 334"/>
                <a:gd name="T36" fmla="*/ 5 w 240"/>
                <a:gd name="T37" fmla="*/ 96 h 334"/>
                <a:gd name="T38" fmla="*/ 2 w 240"/>
                <a:gd name="T39" fmla="*/ 110 h 334"/>
                <a:gd name="T40" fmla="*/ 1 w 240"/>
                <a:gd name="T41" fmla="*/ 122 h 334"/>
                <a:gd name="T42" fmla="*/ 0 w 240"/>
                <a:gd name="T43" fmla="*/ 136 h 334"/>
                <a:gd name="T44" fmla="*/ 0 w 240"/>
                <a:gd name="T45" fmla="*/ 212 h 334"/>
                <a:gd name="T46" fmla="*/ 1 w 240"/>
                <a:gd name="T47" fmla="*/ 224 h 334"/>
                <a:gd name="T48" fmla="*/ 2 w 240"/>
                <a:gd name="T49" fmla="*/ 237 h 334"/>
                <a:gd name="T50" fmla="*/ 5 w 240"/>
                <a:gd name="T51" fmla="*/ 249 h 334"/>
                <a:gd name="T52" fmla="*/ 9 w 240"/>
                <a:gd name="T53" fmla="*/ 261 h 334"/>
                <a:gd name="T54" fmla="*/ 14 w 240"/>
                <a:gd name="T55" fmla="*/ 272 h 334"/>
                <a:gd name="T56" fmla="*/ 19 w 240"/>
                <a:gd name="T57" fmla="*/ 281 h 334"/>
                <a:gd name="T58" fmla="*/ 26 w 240"/>
                <a:gd name="T59" fmla="*/ 290 h 334"/>
                <a:gd name="T60" fmla="*/ 33 w 240"/>
                <a:gd name="T61" fmla="*/ 298 h 334"/>
                <a:gd name="T62" fmla="*/ 42 w 240"/>
                <a:gd name="T63" fmla="*/ 306 h 334"/>
                <a:gd name="T64" fmla="*/ 52 w 240"/>
                <a:gd name="T65" fmla="*/ 312 h 334"/>
                <a:gd name="T66" fmla="*/ 61 w 240"/>
                <a:gd name="T67" fmla="*/ 319 h 334"/>
                <a:gd name="T68" fmla="*/ 72 w 240"/>
                <a:gd name="T69" fmla="*/ 323 h 334"/>
                <a:gd name="T70" fmla="*/ 83 w 240"/>
                <a:gd name="T71" fmla="*/ 327 h 334"/>
                <a:gd name="T72" fmla="*/ 96 w 240"/>
                <a:gd name="T73" fmla="*/ 329 h 334"/>
                <a:gd name="T74" fmla="*/ 107 w 240"/>
                <a:gd name="T75" fmla="*/ 332 h 334"/>
                <a:gd name="T76" fmla="*/ 120 w 240"/>
                <a:gd name="T77" fmla="*/ 332 h 334"/>
                <a:gd name="T78" fmla="*/ 165 w 240"/>
                <a:gd name="T79" fmla="*/ 332 h 334"/>
                <a:gd name="T80" fmla="*/ 185 w 240"/>
                <a:gd name="T81" fmla="*/ 332 h 334"/>
                <a:gd name="T82" fmla="*/ 204 w 240"/>
                <a:gd name="T83" fmla="*/ 333 h 334"/>
                <a:gd name="T84" fmla="*/ 222 w 240"/>
                <a:gd name="T85" fmla="*/ 333 h 334"/>
                <a:gd name="T86" fmla="*/ 240 w 240"/>
                <a:gd name="T87" fmla="*/ 334 h 334"/>
                <a:gd name="T88" fmla="*/ 240 w 240"/>
                <a:gd name="T89" fmla="*/ 333 h 334"/>
                <a:gd name="T90" fmla="*/ 240 w 240"/>
                <a:gd name="T91" fmla="*/ 332 h 334"/>
                <a:gd name="T92" fmla="*/ 240 w 240"/>
                <a:gd name="T93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0" h="334">
                  <a:moveTo>
                    <a:pt x="240" y="0"/>
                  </a:moveTo>
                  <a:lnTo>
                    <a:pt x="222" y="0"/>
                  </a:lnTo>
                  <a:lnTo>
                    <a:pt x="204" y="1"/>
                  </a:lnTo>
                  <a:lnTo>
                    <a:pt x="185" y="1"/>
                  </a:lnTo>
                  <a:lnTo>
                    <a:pt x="165" y="1"/>
                  </a:lnTo>
                  <a:lnTo>
                    <a:pt x="120" y="1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5" y="8"/>
                  </a:lnTo>
                  <a:lnTo>
                    <a:pt x="73" y="12"/>
                  </a:lnTo>
                  <a:lnTo>
                    <a:pt x="62" y="17"/>
                  </a:lnTo>
                  <a:lnTo>
                    <a:pt x="53" y="24"/>
                  </a:lnTo>
                  <a:lnTo>
                    <a:pt x="44" y="32"/>
                  </a:lnTo>
                  <a:lnTo>
                    <a:pt x="35" y="41"/>
                  </a:lnTo>
                  <a:lnTo>
                    <a:pt x="27" y="51"/>
                  </a:lnTo>
                  <a:lnTo>
                    <a:pt x="20" y="60"/>
                  </a:lnTo>
                  <a:lnTo>
                    <a:pt x="15" y="72"/>
                  </a:lnTo>
                  <a:lnTo>
                    <a:pt x="10" y="84"/>
                  </a:lnTo>
                  <a:lnTo>
                    <a:pt x="5" y="96"/>
                  </a:lnTo>
                  <a:lnTo>
                    <a:pt x="2" y="110"/>
                  </a:lnTo>
                  <a:lnTo>
                    <a:pt x="1" y="122"/>
                  </a:lnTo>
                  <a:lnTo>
                    <a:pt x="0" y="136"/>
                  </a:lnTo>
                  <a:lnTo>
                    <a:pt x="0" y="212"/>
                  </a:lnTo>
                  <a:lnTo>
                    <a:pt x="1" y="224"/>
                  </a:lnTo>
                  <a:lnTo>
                    <a:pt x="2" y="237"/>
                  </a:lnTo>
                  <a:lnTo>
                    <a:pt x="5" y="249"/>
                  </a:lnTo>
                  <a:lnTo>
                    <a:pt x="9" y="261"/>
                  </a:lnTo>
                  <a:lnTo>
                    <a:pt x="14" y="272"/>
                  </a:lnTo>
                  <a:lnTo>
                    <a:pt x="19" y="281"/>
                  </a:lnTo>
                  <a:lnTo>
                    <a:pt x="26" y="290"/>
                  </a:lnTo>
                  <a:lnTo>
                    <a:pt x="33" y="298"/>
                  </a:lnTo>
                  <a:lnTo>
                    <a:pt x="42" y="306"/>
                  </a:lnTo>
                  <a:lnTo>
                    <a:pt x="52" y="312"/>
                  </a:lnTo>
                  <a:lnTo>
                    <a:pt x="61" y="319"/>
                  </a:lnTo>
                  <a:lnTo>
                    <a:pt x="72" y="323"/>
                  </a:lnTo>
                  <a:lnTo>
                    <a:pt x="83" y="327"/>
                  </a:lnTo>
                  <a:lnTo>
                    <a:pt x="96" y="329"/>
                  </a:lnTo>
                  <a:lnTo>
                    <a:pt x="107" y="332"/>
                  </a:lnTo>
                  <a:lnTo>
                    <a:pt x="120" y="332"/>
                  </a:lnTo>
                  <a:lnTo>
                    <a:pt x="165" y="332"/>
                  </a:lnTo>
                  <a:lnTo>
                    <a:pt x="185" y="332"/>
                  </a:lnTo>
                  <a:lnTo>
                    <a:pt x="204" y="333"/>
                  </a:lnTo>
                  <a:lnTo>
                    <a:pt x="222" y="333"/>
                  </a:lnTo>
                  <a:lnTo>
                    <a:pt x="240" y="334"/>
                  </a:lnTo>
                  <a:lnTo>
                    <a:pt x="240" y="333"/>
                  </a:lnTo>
                  <a:lnTo>
                    <a:pt x="240" y="332"/>
                  </a:ln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022">
              <a:extLst>
                <a:ext uri="{FF2B5EF4-FFF2-40B4-BE49-F238E27FC236}">
                  <a16:creationId xmlns="" xmlns:a16="http://schemas.microsoft.com/office/drawing/2014/main" id="{C522763E-4F3B-4A09-A529-778A1EBBC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1250" y="4287838"/>
              <a:ext cx="57150" cy="201613"/>
            </a:xfrm>
            <a:custGeom>
              <a:avLst/>
              <a:gdLst>
                <a:gd name="T0" fmla="*/ 154 w 177"/>
                <a:gd name="T1" fmla="*/ 594 h 632"/>
                <a:gd name="T2" fmla="*/ 126 w 177"/>
                <a:gd name="T3" fmla="*/ 574 h 632"/>
                <a:gd name="T4" fmla="*/ 100 w 177"/>
                <a:gd name="T5" fmla="*/ 549 h 632"/>
                <a:gd name="T6" fmla="*/ 79 w 177"/>
                <a:gd name="T7" fmla="*/ 520 h 632"/>
                <a:gd name="T8" fmla="*/ 60 w 177"/>
                <a:gd name="T9" fmla="*/ 489 h 632"/>
                <a:gd name="T10" fmla="*/ 46 w 177"/>
                <a:gd name="T11" fmla="*/ 455 h 632"/>
                <a:gd name="T12" fmla="*/ 37 w 177"/>
                <a:gd name="T13" fmla="*/ 419 h 632"/>
                <a:gd name="T14" fmla="*/ 31 w 177"/>
                <a:gd name="T15" fmla="*/ 380 h 632"/>
                <a:gd name="T16" fmla="*/ 30 w 177"/>
                <a:gd name="T17" fmla="*/ 15 h 632"/>
                <a:gd name="T18" fmla="*/ 29 w 177"/>
                <a:gd name="T19" fmla="*/ 10 h 632"/>
                <a:gd name="T20" fmla="*/ 26 w 177"/>
                <a:gd name="T21" fmla="*/ 5 h 632"/>
                <a:gd name="T22" fmla="*/ 22 w 177"/>
                <a:gd name="T23" fmla="*/ 1 h 632"/>
                <a:gd name="T24" fmla="*/ 15 w 177"/>
                <a:gd name="T25" fmla="*/ 0 h 632"/>
                <a:gd name="T26" fmla="*/ 10 w 177"/>
                <a:gd name="T27" fmla="*/ 1 h 632"/>
                <a:gd name="T28" fmla="*/ 5 w 177"/>
                <a:gd name="T29" fmla="*/ 5 h 632"/>
                <a:gd name="T30" fmla="*/ 1 w 177"/>
                <a:gd name="T31" fmla="*/ 10 h 632"/>
                <a:gd name="T32" fmla="*/ 0 w 177"/>
                <a:gd name="T33" fmla="*/ 15 h 632"/>
                <a:gd name="T34" fmla="*/ 1 w 177"/>
                <a:gd name="T35" fmla="*/ 383 h 632"/>
                <a:gd name="T36" fmla="*/ 7 w 177"/>
                <a:gd name="T37" fmla="*/ 425 h 632"/>
                <a:gd name="T38" fmla="*/ 18 w 177"/>
                <a:gd name="T39" fmla="*/ 466 h 632"/>
                <a:gd name="T40" fmla="*/ 34 w 177"/>
                <a:gd name="T41" fmla="*/ 503 h 632"/>
                <a:gd name="T42" fmla="*/ 54 w 177"/>
                <a:gd name="T43" fmla="*/ 539 h 632"/>
                <a:gd name="T44" fmla="*/ 78 w 177"/>
                <a:gd name="T45" fmla="*/ 570 h 632"/>
                <a:gd name="T46" fmla="*/ 107 w 177"/>
                <a:gd name="T47" fmla="*/ 598 h 632"/>
                <a:gd name="T48" fmla="*/ 139 w 177"/>
                <a:gd name="T49" fmla="*/ 620 h 632"/>
                <a:gd name="T50" fmla="*/ 159 w 177"/>
                <a:gd name="T51" fmla="*/ 631 h 632"/>
                <a:gd name="T52" fmla="*/ 167 w 177"/>
                <a:gd name="T53" fmla="*/ 631 h 632"/>
                <a:gd name="T54" fmla="*/ 173 w 177"/>
                <a:gd name="T55" fmla="*/ 627 h 632"/>
                <a:gd name="T56" fmla="*/ 176 w 177"/>
                <a:gd name="T57" fmla="*/ 620 h 632"/>
                <a:gd name="T58" fmla="*/ 177 w 177"/>
                <a:gd name="T59" fmla="*/ 615 h 632"/>
                <a:gd name="T60" fmla="*/ 175 w 177"/>
                <a:gd name="T61" fmla="*/ 609 h 632"/>
                <a:gd name="T62" fmla="*/ 171 w 177"/>
                <a:gd name="T63" fmla="*/ 604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7" h="632">
                  <a:moveTo>
                    <a:pt x="169" y="603"/>
                  </a:moveTo>
                  <a:lnTo>
                    <a:pt x="154" y="594"/>
                  </a:lnTo>
                  <a:lnTo>
                    <a:pt x="139" y="585"/>
                  </a:lnTo>
                  <a:lnTo>
                    <a:pt x="126" y="574"/>
                  </a:lnTo>
                  <a:lnTo>
                    <a:pt x="113" y="562"/>
                  </a:lnTo>
                  <a:lnTo>
                    <a:pt x="100" y="549"/>
                  </a:lnTo>
                  <a:lnTo>
                    <a:pt x="89" y="535"/>
                  </a:lnTo>
                  <a:lnTo>
                    <a:pt x="79" y="520"/>
                  </a:lnTo>
                  <a:lnTo>
                    <a:pt x="69" y="505"/>
                  </a:lnTo>
                  <a:lnTo>
                    <a:pt x="60" y="489"/>
                  </a:lnTo>
                  <a:lnTo>
                    <a:pt x="53" y="472"/>
                  </a:lnTo>
                  <a:lnTo>
                    <a:pt x="46" y="455"/>
                  </a:lnTo>
                  <a:lnTo>
                    <a:pt x="41" y="437"/>
                  </a:lnTo>
                  <a:lnTo>
                    <a:pt x="37" y="419"/>
                  </a:lnTo>
                  <a:lnTo>
                    <a:pt x="34" y="399"/>
                  </a:lnTo>
                  <a:lnTo>
                    <a:pt x="31" y="380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10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4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361"/>
                  </a:lnTo>
                  <a:lnTo>
                    <a:pt x="1" y="383"/>
                  </a:lnTo>
                  <a:lnTo>
                    <a:pt x="4" y="404"/>
                  </a:lnTo>
                  <a:lnTo>
                    <a:pt x="7" y="425"/>
                  </a:lnTo>
                  <a:lnTo>
                    <a:pt x="12" y="445"/>
                  </a:lnTo>
                  <a:lnTo>
                    <a:pt x="18" y="466"/>
                  </a:lnTo>
                  <a:lnTo>
                    <a:pt x="25" y="485"/>
                  </a:lnTo>
                  <a:lnTo>
                    <a:pt x="34" y="503"/>
                  </a:lnTo>
                  <a:lnTo>
                    <a:pt x="43" y="522"/>
                  </a:lnTo>
                  <a:lnTo>
                    <a:pt x="54" y="539"/>
                  </a:lnTo>
                  <a:lnTo>
                    <a:pt x="65" y="555"/>
                  </a:lnTo>
                  <a:lnTo>
                    <a:pt x="78" y="570"/>
                  </a:lnTo>
                  <a:lnTo>
                    <a:pt x="92" y="585"/>
                  </a:lnTo>
                  <a:lnTo>
                    <a:pt x="107" y="598"/>
                  </a:lnTo>
                  <a:lnTo>
                    <a:pt x="122" y="609"/>
                  </a:lnTo>
                  <a:lnTo>
                    <a:pt x="139" y="620"/>
                  </a:lnTo>
                  <a:lnTo>
                    <a:pt x="156" y="630"/>
                  </a:lnTo>
                  <a:lnTo>
                    <a:pt x="159" y="631"/>
                  </a:lnTo>
                  <a:lnTo>
                    <a:pt x="162" y="632"/>
                  </a:lnTo>
                  <a:lnTo>
                    <a:pt x="167" y="631"/>
                  </a:lnTo>
                  <a:lnTo>
                    <a:pt x="170" y="630"/>
                  </a:lnTo>
                  <a:lnTo>
                    <a:pt x="173" y="627"/>
                  </a:lnTo>
                  <a:lnTo>
                    <a:pt x="175" y="623"/>
                  </a:lnTo>
                  <a:lnTo>
                    <a:pt x="176" y="620"/>
                  </a:lnTo>
                  <a:lnTo>
                    <a:pt x="177" y="617"/>
                  </a:lnTo>
                  <a:lnTo>
                    <a:pt x="177" y="615"/>
                  </a:lnTo>
                  <a:lnTo>
                    <a:pt x="176" y="612"/>
                  </a:lnTo>
                  <a:lnTo>
                    <a:pt x="175" y="609"/>
                  </a:lnTo>
                  <a:lnTo>
                    <a:pt x="173" y="606"/>
                  </a:lnTo>
                  <a:lnTo>
                    <a:pt x="171" y="604"/>
                  </a:lnTo>
                  <a:lnTo>
                    <a:pt x="169" y="6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="" xmlns:a16="http://schemas.microsoft.com/office/drawing/2014/main" id="{14BCB6BD-8B90-482F-ABB6-36BFEEAAA863}"/>
              </a:ext>
            </a:extLst>
          </p:cNvPr>
          <p:cNvGrpSpPr/>
          <p:nvPr/>
        </p:nvGrpSpPr>
        <p:grpSpPr>
          <a:xfrm>
            <a:off x="3139724" y="3676651"/>
            <a:ext cx="142364" cy="150630"/>
            <a:chOff x="11053763" y="376238"/>
            <a:chExt cx="246063" cy="260350"/>
          </a:xfrm>
          <a:solidFill>
            <a:schemeClr val="bg1"/>
          </a:solidFill>
        </p:grpSpPr>
        <p:sp>
          <p:nvSpPr>
            <p:cNvPr id="119" name="Freeform 4533">
              <a:extLst>
                <a:ext uri="{FF2B5EF4-FFF2-40B4-BE49-F238E27FC236}">
                  <a16:creationId xmlns="" xmlns:a16="http://schemas.microsoft.com/office/drawing/2014/main" id="{E62D5826-9201-40D4-B532-85F30AD12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3138" y="427038"/>
              <a:ext cx="166688" cy="209550"/>
            </a:xfrm>
            <a:custGeom>
              <a:avLst/>
              <a:gdLst>
                <a:gd name="T0" fmla="*/ 287 w 527"/>
                <a:gd name="T1" fmla="*/ 243 h 662"/>
                <a:gd name="T2" fmla="*/ 285 w 527"/>
                <a:gd name="T3" fmla="*/ 46 h 662"/>
                <a:gd name="T4" fmla="*/ 283 w 527"/>
                <a:gd name="T5" fmla="*/ 35 h 662"/>
                <a:gd name="T6" fmla="*/ 276 w 527"/>
                <a:gd name="T7" fmla="*/ 21 h 662"/>
                <a:gd name="T8" fmla="*/ 262 w 527"/>
                <a:gd name="T9" fmla="*/ 8 h 662"/>
                <a:gd name="T10" fmla="*/ 244 w 527"/>
                <a:gd name="T11" fmla="*/ 1 h 662"/>
                <a:gd name="T12" fmla="*/ 203 w 527"/>
                <a:gd name="T13" fmla="*/ 0 h 662"/>
                <a:gd name="T14" fmla="*/ 184 w 527"/>
                <a:gd name="T15" fmla="*/ 3 h 662"/>
                <a:gd name="T16" fmla="*/ 167 w 527"/>
                <a:gd name="T17" fmla="*/ 13 h 662"/>
                <a:gd name="T18" fmla="*/ 156 w 527"/>
                <a:gd name="T19" fmla="*/ 30 h 662"/>
                <a:gd name="T20" fmla="*/ 152 w 527"/>
                <a:gd name="T21" fmla="*/ 40 h 662"/>
                <a:gd name="T22" fmla="*/ 151 w 527"/>
                <a:gd name="T23" fmla="*/ 52 h 662"/>
                <a:gd name="T24" fmla="*/ 119 w 527"/>
                <a:gd name="T25" fmla="*/ 318 h 662"/>
                <a:gd name="T26" fmla="*/ 112 w 527"/>
                <a:gd name="T27" fmla="*/ 311 h 662"/>
                <a:gd name="T28" fmla="*/ 103 w 527"/>
                <a:gd name="T29" fmla="*/ 305 h 662"/>
                <a:gd name="T30" fmla="*/ 92 w 527"/>
                <a:gd name="T31" fmla="*/ 301 h 662"/>
                <a:gd name="T32" fmla="*/ 82 w 527"/>
                <a:gd name="T33" fmla="*/ 300 h 662"/>
                <a:gd name="T34" fmla="*/ 38 w 527"/>
                <a:gd name="T35" fmla="*/ 301 h 662"/>
                <a:gd name="T36" fmla="*/ 28 w 527"/>
                <a:gd name="T37" fmla="*/ 305 h 662"/>
                <a:gd name="T38" fmla="*/ 18 w 527"/>
                <a:gd name="T39" fmla="*/ 310 h 662"/>
                <a:gd name="T40" fmla="*/ 9 w 527"/>
                <a:gd name="T41" fmla="*/ 318 h 662"/>
                <a:gd name="T42" fmla="*/ 3 w 527"/>
                <a:gd name="T43" fmla="*/ 328 h 662"/>
                <a:gd name="T44" fmla="*/ 0 w 527"/>
                <a:gd name="T45" fmla="*/ 339 h 662"/>
                <a:gd name="T46" fmla="*/ 0 w 527"/>
                <a:gd name="T47" fmla="*/ 350 h 662"/>
                <a:gd name="T48" fmla="*/ 3 w 527"/>
                <a:gd name="T49" fmla="*/ 361 h 662"/>
                <a:gd name="T50" fmla="*/ 144 w 527"/>
                <a:gd name="T51" fmla="*/ 639 h 662"/>
                <a:gd name="T52" fmla="*/ 152 w 527"/>
                <a:gd name="T53" fmla="*/ 649 h 662"/>
                <a:gd name="T54" fmla="*/ 164 w 527"/>
                <a:gd name="T55" fmla="*/ 656 h 662"/>
                <a:gd name="T56" fmla="*/ 176 w 527"/>
                <a:gd name="T57" fmla="*/ 660 h 662"/>
                <a:gd name="T58" fmla="*/ 188 w 527"/>
                <a:gd name="T59" fmla="*/ 662 h 662"/>
                <a:gd name="T60" fmla="*/ 436 w 527"/>
                <a:gd name="T61" fmla="*/ 662 h 662"/>
                <a:gd name="T62" fmla="*/ 447 w 527"/>
                <a:gd name="T63" fmla="*/ 658 h 662"/>
                <a:gd name="T64" fmla="*/ 456 w 527"/>
                <a:gd name="T65" fmla="*/ 651 h 662"/>
                <a:gd name="T66" fmla="*/ 464 w 527"/>
                <a:gd name="T67" fmla="*/ 640 h 662"/>
                <a:gd name="T68" fmla="*/ 527 w 527"/>
                <a:gd name="T69" fmla="*/ 365 h 662"/>
                <a:gd name="T70" fmla="*/ 527 w 527"/>
                <a:gd name="T71" fmla="*/ 363 h 662"/>
                <a:gd name="T72" fmla="*/ 525 w 527"/>
                <a:gd name="T73" fmla="*/ 348 h 662"/>
                <a:gd name="T74" fmla="*/ 519 w 527"/>
                <a:gd name="T75" fmla="*/ 335 h 662"/>
                <a:gd name="T76" fmla="*/ 511 w 527"/>
                <a:gd name="T77" fmla="*/ 325 h 662"/>
                <a:gd name="T78" fmla="*/ 500 w 527"/>
                <a:gd name="T79" fmla="*/ 31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7" h="662">
                  <a:moveTo>
                    <a:pt x="500" y="319"/>
                  </a:moveTo>
                  <a:lnTo>
                    <a:pt x="287" y="243"/>
                  </a:lnTo>
                  <a:lnTo>
                    <a:pt x="287" y="52"/>
                  </a:lnTo>
                  <a:lnTo>
                    <a:pt x="285" y="46"/>
                  </a:lnTo>
                  <a:lnTo>
                    <a:pt x="285" y="40"/>
                  </a:lnTo>
                  <a:lnTo>
                    <a:pt x="283" y="35"/>
                  </a:lnTo>
                  <a:lnTo>
                    <a:pt x="282" y="30"/>
                  </a:lnTo>
                  <a:lnTo>
                    <a:pt x="276" y="21"/>
                  </a:lnTo>
                  <a:lnTo>
                    <a:pt x="270" y="13"/>
                  </a:lnTo>
                  <a:lnTo>
                    <a:pt x="262" y="8"/>
                  </a:lnTo>
                  <a:lnTo>
                    <a:pt x="253" y="3"/>
                  </a:lnTo>
                  <a:lnTo>
                    <a:pt x="244" y="1"/>
                  </a:lnTo>
                  <a:lnTo>
                    <a:pt x="234" y="0"/>
                  </a:lnTo>
                  <a:lnTo>
                    <a:pt x="203" y="0"/>
                  </a:lnTo>
                  <a:lnTo>
                    <a:pt x="194" y="1"/>
                  </a:lnTo>
                  <a:lnTo>
                    <a:pt x="184" y="3"/>
                  </a:lnTo>
                  <a:lnTo>
                    <a:pt x="176" y="8"/>
                  </a:lnTo>
                  <a:lnTo>
                    <a:pt x="167" y="13"/>
                  </a:lnTo>
                  <a:lnTo>
                    <a:pt x="160" y="21"/>
                  </a:lnTo>
                  <a:lnTo>
                    <a:pt x="156" y="30"/>
                  </a:lnTo>
                  <a:lnTo>
                    <a:pt x="153" y="35"/>
                  </a:lnTo>
                  <a:lnTo>
                    <a:pt x="152" y="40"/>
                  </a:lnTo>
                  <a:lnTo>
                    <a:pt x="151" y="46"/>
                  </a:lnTo>
                  <a:lnTo>
                    <a:pt x="151" y="52"/>
                  </a:lnTo>
                  <a:lnTo>
                    <a:pt x="151" y="371"/>
                  </a:lnTo>
                  <a:lnTo>
                    <a:pt x="119" y="318"/>
                  </a:lnTo>
                  <a:lnTo>
                    <a:pt x="115" y="315"/>
                  </a:lnTo>
                  <a:lnTo>
                    <a:pt x="112" y="311"/>
                  </a:lnTo>
                  <a:lnTo>
                    <a:pt x="107" y="308"/>
                  </a:lnTo>
                  <a:lnTo>
                    <a:pt x="103" y="305"/>
                  </a:lnTo>
                  <a:lnTo>
                    <a:pt x="98" y="304"/>
                  </a:lnTo>
                  <a:lnTo>
                    <a:pt x="92" y="301"/>
                  </a:lnTo>
                  <a:lnTo>
                    <a:pt x="88" y="300"/>
                  </a:lnTo>
                  <a:lnTo>
                    <a:pt x="82" y="300"/>
                  </a:lnTo>
                  <a:lnTo>
                    <a:pt x="45" y="301"/>
                  </a:lnTo>
                  <a:lnTo>
                    <a:pt x="38" y="301"/>
                  </a:lnTo>
                  <a:lnTo>
                    <a:pt x="33" y="302"/>
                  </a:lnTo>
                  <a:lnTo>
                    <a:pt x="28" y="305"/>
                  </a:lnTo>
                  <a:lnTo>
                    <a:pt x="22" y="307"/>
                  </a:lnTo>
                  <a:lnTo>
                    <a:pt x="18" y="310"/>
                  </a:lnTo>
                  <a:lnTo>
                    <a:pt x="13" y="314"/>
                  </a:lnTo>
                  <a:lnTo>
                    <a:pt x="9" y="318"/>
                  </a:lnTo>
                  <a:lnTo>
                    <a:pt x="7" y="323"/>
                  </a:lnTo>
                  <a:lnTo>
                    <a:pt x="3" y="328"/>
                  </a:lnTo>
                  <a:lnTo>
                    <a:pt x="2" y="333"/>
                  </a:lnTo>
                  <a:lnTo>
                    <a:pt x="0" y="339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1" y="356"/>
                  </a:lnTo>
                  <a:lnTo>
                    <a:pt x="3" y="361"/>
                  </a:lnTo>
                  <a:lnTo>
                    <a:pt x="5" y="367"/>
                  </a:lnTo>
                  <a:lnTo>
                    <a:pt x="144" y="639"/>
                  </a:lnTo>
                  <a:lnTo>
                    <a:pt x="148" y="645"/>
                  </a:lnTo>
                  <a:lnTo>
                    <a:pt x="152" y="649"/>
                  </a:lnTo>
                  <a:lnTo>
                    <a:pt x="158" y="653"/>
                  </a:lnTo>
                  <a:lnTo>
                    <a:pt x="164" y="656"/>
                  </a:lnTo>
                  <a:lnTo>
                    <a:pt x="170" y="658"/>
                  </a:lnTo>
                  <a:lnTo>
                    <a:pt x="176" y="660"/>
                  </a:lnTo>
                  <a:lnTo>
                    <a:pt x="183" y="662"/>
                  </a:lnTo>
                  <a:lnTo>
                    <a:pt x="188" y="662"/>
                  </a:lnTo>
                  <a:lnTo>
                    <a:pt x="429" y="662"/>
                  </a:lnTo>
                  <a:lnTo>
                    <a:pt x="436" y="662"/>
                  </a:lnTo>
                  <a:lnTo>
                    <a:pt x="441" y="660"/>
                  </a:lnTo>
                  <a:lnTo>
                    <a:pt x="447" y="658"/>
                  </a:lnTo>
                  <a:lnTo>
                    <a:pt x="452" y="655"/>
                  </a:lnTo>
                  <a:lnTo>
                    <a:pt x="456" y="651"/>
                  </a:lnTo>
                  <a:lnTo>
                    <a:pt x="461" y="646"/>
                  </a:lnTo>
                  <a:lnTo>
                    <a:pt x="464" y="640"/>
                  </a:lnTo>
                  <a:lnTo>
                    <a:pt x="467" y="633"/>
                  </a:lnTo>
                  <a:lnTo>
                    <a:pt x="527" y="365"/>
                  </a:lnTo>
                  <a:lnTo>
                    <a:pt x="527" y="363"/>
                  </a:lnTo>
                  <a:lnTo>
                    <a:pt x="527" y="363"/>
                  </a:lnTo>
                  <a:lnTo>
                    <a:pt x="527" y="356"/>
                  </a:lnTo>
                  <a:lnTo>
                    <a:pt x="525" y="348"/>
                  </a:lnTo>
                  <a:lnTo>
                    <a:pt x="523" y="341"/>
                  </a:lnTo>
                  <a:lnTo>
                    <a:pt x="519" y="335"/>
                  </a:lnTo>
                  <a:lnTo>
                    <a:pt x="516" y="330"/>
                  </a:lnTo>
                  <a:lnTo>
                    <a:pt x="511" y="325"/>
                  </a:lnTo>
                  <a:lnTo>
                    <a:pt x="506" y="322"/>
                  </a:lnTo>
                  <a:lnTo>
                    <a:pt x="500" y="319"/>
                  </a:lnTo>
                  <a:lnTo>
                    <a:pt x="500" y="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534">
              <a:extLst>
                <a:ext uri="{FF2B5EF4-FFF2-40B4-BE49-F238E27FC236}">
                  <a16:creationId xmlns="" xmlns:a16="http://schemas.microsoft.com/office/drawing/2014/main" id="{44829729-8F3E-4012-95A2-0A6FDC14B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3763" y="376238"/>
              <a:ext cx="42863" cy="19050"/>
            </a:xfrm>
            <a:custGeom>
              <a:avLst/>
              <a:gdLst>
                <a:gd name="T0" fmla="*/ 106 w 137"/>
                <a:gd name="T1" fmla="*/ 0 h 60"/>
                <a:gd name="T2" fmla="*/ 31 w 137"/>
                <a:gd name="T3" fmla="*/ 0 h 60"/>
                <a:gd name="T4" fmla="*/ 25 w 137"/>
                <a:gd name="T5" fmla="*/ 0 h 60"/>
                <a:gd name="T6" fmla="*/ 19 w 137"/>
                <a:gd name="T7" fmla="*/ 2 h 60"/>
                <a:gd name="T8" fmla="*/ 14 w 137"/>
                <a:gd name="T9" fmla="*/ 4 h 60"/>
                <a:gd name="T10" fmla="*/ 9 w 137"/>
                <a:gd name="T11" fmla="*/ 9 h 60"/>
                <a:gd name="T12" fmla="*/ 6 w 137"/>
                <a:gd name="T13" fmla="*/ 12 h 60"/>
                <a:gd name="T14" fmla="*/ 3 w 137"/>
                <a:gd name="T15" fmla="*/ 18 h 60"/>
                <a:gd name="T16" fmla="*/ 1 w 137"/>
                <a:gd name="T17" fmla="*/ 23 h 60"/>
                <a:gd name="T18" fmla="*/ 0 w 137"/>
                <a:gd name="T19" fmla="*/ 29 h 60"/>
                <a:gd name="T20" fmla="*/ 1 w 137"/>
                <a:gd name="T21" fmla="*/ 36 h 60"/>
                <a:gd name="T22" fmla="*/ 3 w 137"/>
                <a:gd name="T23" fmla="*/ 41 h 60"/>
                <a:gd name="T24" fmla="*/ 6 w 137"/>
                <a:gd name="T25" fmla="*/ 46 h 60"/>
                <a:gd name="T26" fmla="*/ 9 w 137"/>
                <a:gd name="T27" fmla="*/ 50 h 60"/>
                <a:gd name="T28" fmla="*/ 14 w 137"/>
                <a:gd name="T29" fmla="*/ 55 h 60"/>
                <a:gd name="T30" fmla="*/ 19 w 137"/>
                <a:gd name="T31" fmla="*/ 57 h 60"/>
                <a:gd name="T32" fmla="*/ 25 w 137"/>
                <a:gd name="T33" fmla="*/ 60 h 60"/>
                <a:gd name="T34" fmla="*/ 31 w 137"/>
                <a:gd name="T35" fmla="*/ 60 h 60"/>
                <a:gd name="T36" fmla="*/ 106 w 137"/>
                <a:gd name="T37" fmla="*/ 60 h 60"/>
                <a:gd name="T38" fmla="*/ 113 w 137"/>
                <a:gd name="T39" fmla="*/ 58 h 60"/>
                <a:gd name="T40" fmla="*/ 119 w 137"/>
                <a:gd name="T41" fmla="*/ 57 h 60"/>
                <a:gd name="T42" fmla="*/ 123 w 137"/>
                <a:gd name="T43" fmla="*/ 54 h 60"/>
                <a:gd name="T44" fmla="*/ 128 w 137"/>
                <a:gd name="T45" fmla="*/ 50 h 60"/>
                <a:gd name="T46" fmla="*/ 131 w 137"/>
                <a:gd name="T47" fmla="*/ 46 h 60"/>
                <a:gd name="T48" fmla="*/ 135 w 137"/>
                <a:gd name="T49" fmla="*/ 41 h 60"/>
                <a:gd name="T50" fmla="*/ 136 w 137"/>
                <a:gd name="T51" fmla="*/ 36 h 60"/>
                <a:gd name="T52" fmla="*/ 137 w 137"/>
                <a:gd name="T53" fmla="*/ 29 h 60"/>
                <a:gd name="T54" fmla="*/ 136 w 137"/>
                <a:gd name="T55" fmla="*/ 23 h 60"/>
                <a:gd name="T56" fmla="*/ 135 w 137"/>
                <a:gd name="T57" fmla="*/ 18 h 60"/>
                <a:gd name="T58" fmla="*/ 131 w 137"/>
                <a:gd name="T59" fmla="*/ 12 h 60"/>
                <a:gd name="T60" fmla="*/ 128 w 137"/>
                <a:gd name="T61" fmla="*/ 9 h 60"/>
                <a:gd name="T62" fmla="*/ 123 w 137"/>
                <a:gd name="T63" fmla="*/ 4 h 60"/>
                <a:gd name="T64" fmla="*/ 119 w 137"/>
                <a:gd name="T65" fmla="*/ 2 h 60"/>
                <a:gd name="T66" fmla="*/ 113 w 137"/>
                <a:gd name="T67" fmla="*/ 0 h 60"/>
                <a:gd name="T68" fmla="*/ 106 w 137"/>
                <a:gd name="T69" fmla="*/ 0 h 60"/>
                <a:gd name="T70" fmla="*/ 106 w 137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7" h="60">
                  <a:moveTo>
                    <a:pt x="106" y="0"/>
                  </a:moveTo>
                  <a:lnTo>
                    <a:pt x="31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4" y="4"/>
                  </a:lnTo>
                  <a:lnTo>
                    <a:pt x="9" y="9"/>
                  </a:lnTo>
                  <a:lnTo>
                    <a:pt x="6" y="12"/>
                  </a:lnTo>
                  <a:lnTo>
                    <a:pt x="3" y="18"/>
                  </a:lnTo>
                  <a:lnTo>
                    <a:pt x="1" y="23"/>
                  </a:lnTo>
                  <a:lnTo>
                    <a:pt x="0" y="29"/>
                  </a:lnTo>
                  <a:lnTo>
                    <a:pt x="1" y="36"/>
                  </a:lnTo>
                  <a:lnTo>
                    <a:pt x="3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60"/>
                  </a:lnTo>
                  <a:lnTo>
                    <a:pt x="31" y="60"/>
                  </a:lnTo>
                  <a:lnTo>
                    <a:pt x="106" y="60"/>
                  </a:lnTo>
                  <a:lnTo>
                    <a:pt x="113" y="58"/>
                  </a:lnTo>
                  <a:lnTo>
                    <a:pt x="119" y="57"/>
                  </a:lnTo>
                  <a:lnTo>
                    <a:pt x="123" y="54"/>
                  </a:lnTo>
                  <a:lnTo>
                    <a:pt x="128" y="50"/>
                  </a:lnTo>
                  <a:lnTo>
                    <a:pt x="131" y="46"/>
                  </a:lnTo>
                  <a:lnTo>
                    <a:pt x="135" y="41"/>
                  </a:lnTo>
                  <a:lnTo>
                    <a:pt x="136" y="36"/>
                  </a:lnTo>
                  <a:lnTo>
                    <a:pt x="137" y="29"/>
                  </a:lnTo>
                  <a:lnTo>
                    <a:pt x="136" y="23"/>
                  </a:lnTo>
                  <a:lnTo>
                    <a:pt x="135" y="18"/>
                  </a:lnTo>
                  <a:lnTo>
                    <a:pt x="131" y="12"/>
                  </a:lnTo>
                  <a:lnTo>
                    <a:pt x="128" y="9"/>
                  </a:lnTo>
                  <a:lnTo>
                    <a:pt x="123" y="4"/>
                  </a:lnTo>
                  <a:lnTo>
                    <a:pt x="119" y="2"/>
                  </a:lnTo>
                  <a:lnTo>
                    <a:pt x="113" y="0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4535">
              <a:extLst>
                <a:ext uri="{FF2B5EF4-FFF2-40B4-BE49-F238E27FC236}">
                  <a16:creationId xmlns="" xmlns:a16="http://schemas.microsoft.com/office/drawing/2014/main" id="{77270447-AD8C-4FB9-B957-0C7EA6A95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3763" y="423863"/>
              <a:ext cx="42863" cy="19050"/>
            </a:xfrm>
            <a:custGeom>
              <a:avLst/>
              <a:gdLst>
                <a:gd name="T0" fmla="*/ 106 w 137"/>
                <a:gd name="T1" fmla="*/ 0 h 60"/>
                <a:gd name="T2" fmla="*/ 31 w 137"/>
                <a:gd name="T3" fmla="*/ 0 h 60"/>
                <a:gd name="T4" fmla="*/ 25 w 137"/>
                <a:gd name="T5" fmla="*/ 1 h 60"/>
                <a:gd name="T6" fmla="*/ 19 w 137"/>
                <a:gd name="T7" fmla="*/ 2 h 60"/>
                <a:gd name="T8" fmla="*/ 14 w 137"/>
                <a:gd name="T9" fmla="*/ 6 h 60"/>
                <a:gd name="T10" fmla="*/ 9 w 137"/>
                <a:gd name="T11" fmla="*/ 9 h 60"/>
                <a:gd name="T12" fmla="*/ 6 w 137"/>
                <a:gd name="T13" fmla="*/ 13 h 60"/>
                <a:gd name="T14" fmla="*/ 3 w 137"/>
                <a:gd name="T15" fmla="*/ 18 h 60"/>
                <a:gd name="T16" fmla="*/ 1 w 137"/>
                <a:gd name="T17" fmla="*/ 24 h 60"/>
                <a:gd name="T18" fmla="*/ 0 w 137"/>
                <a:gd name="T19" fmla="*/ 30 h 60"/>
                <a:gd name="T20" fmla="*/ 1 w 137"/>
                <a:gd name="T21" fmla="*/ 36 h 60"/>
                <a:gd name="T22" fmla="*/ 3 w 137"/>
                <a:gd name="T23" fmla="*/ 42 h 60"/>
                <a:gd name="T24" fmla="*/ 6 w 137"/>
                <a:gd name="T25" fmla="*/ 47 h 60"/>
                <a:gd name="T26" fmla="*/ 9 w 137"/>
                <a:gd name="T27" fmla="*/ 52 h 60"/>
                <a:gd name="T28" fmla="*/ 14 w 137"/>
                <a:gd name="T29" fmla="*/ 55 h 60"/>
                <a:gd name="T30" fmla="*/ 19 w 137"/>
                <a:gd name="T31" fmla="*/ 57 h 60"/>
                <a:gd name="T32" fmla="*/ 25 w 137"/>
                <a:gd name="T33" fmla="*/ 60 h 60"/>
                <a:gd name="T34" fmla="*/ 31 w 137"/>
                <a:gd name="T35" fmla="*/ 60 h 60"/>
                <a:gd name="T36" fmla="*/ 106 w 137"/>
                <a:gd name="T37" fmla="*/ 60 h 60"/>
                <a:gd name="T38" fmla="*/ 113 w 137"/>
                <a:gd name="T39" fmla="*/ 60 h 60"/>
                <a:gd name="T40" fmla="*/ 119 w 137"/>
                <a:gd name="T41" fmla="*/ 57 h 60"/>
                <a:gd name="T42" fmla="*/ 123 w 137"/>
                <a:gd name="T43" fmla="*/ 55 h 60"/>
                <a:gd name="T44" fmla="*/ 128 w 137"/>
                <a:gd name="T45" fmla="*/ 52 h 60"/>
                <a:gd name="T46" fmla="*/ 131 w 137"/>
                <a:gd name="T47" fmla="*/ 47 h 60"/>
                <a:gd name="T48" fmla="*/ 135 w 137"/>
                <a:gd name="T49" fmla="*/ 42 h 60"/>
                <a:gd name="T50" fmla="*/ 136 w 137"/>
                <a:gd name="T51" fmla="*/ 36 h 60"/>
                <a:gd name="T52" fmla="*/ 137 w 137"/>
                <a:gd name="T53" fmla="*/ 30 h 60"/>
                <a:gd name="T54" fmla="*/ 136 w 137"/>
                <a:gd name="T55" fmla="*/ 24 h 60"/>
                <a:gd name="T56" fmla="*/ 135 w 137"/>
                <a:gd name="T57" fmla="*/ 18 h 60"/>
                <a:gd name="T58" fmla="*/ 131 w 137"/>
                <a:gd name="T59" fmla="*/ 13 h 60"/>
                <a:gd name="T60" fmla="*/ 128 w 137"/>
                <a:gd name="T61" fmla="*/ 9 h 60"/>
                <a:gd name="T62" fmla="*/ 123 w 137"/>
                <a:gd name="T63" fmla="*/ 6 h 60"/>
                <a:gd name="T64" fmla="*/ 119 w 137"/>
                <a:gd name="T65" fmla="*/ 2 h 60"/>
                <a:gd name="T66" fmla="*/ 113 w 137"/>
                <a:gd name="T67" fmla="*/ 1 h 60"/>
                <a:gd name="T68" fmla="*/ 106 w 137"/>
                <a:gd name="T69" fmla="*/ 0 h 60"/>
                <a:gd name="T70" fmla="*/ 106 w 137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7" h="60">
                  <a:moveTo>
                    <a:pt x="106" y="0"/>
                  </a:moveTo>
                  <a:lnTo>
                    <a:pt x="31" y="0"/>
                  </a:lnTo>
                  <a:lnTo>
                    <a:pt x="25" y="1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3" y="42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60"/>
                  </a:lnTo>
                  <a:lnTo>
                    <a:pt x="31" y="60"/>
                  </a:lnTo>
                  <a:lnTo>
                    <a:pt x="106" y="60"/>
                  </a:lnTo>
                  <a:lnTo>
                    <a:pt x="113" y="60"/>
                  </a:lnTo>
                  <a:lnTo>
                    <a:pt x="119" y="57"/>
                  </a:lnTo>
                  <a:lnTo>
                    <a:pt x="123" y="55"/>
                  </a:lnTo>
                  <a:lnTo>
                    <a:pt x="128" y="52"/>
                  </a:lnTo>
                  <a:lnTo>
                    <a:pt x="131" y="47"/>
                  </a:lnTo>
                  <a:lnTo>
                    <a:pt x="135" y="42"/>
                  </a:lnTo>
                  <a:lnTo>
                    <a:pt x="136" y="36"/>
                  </a:lnTo>
                  <a:lnTo>
                    <a:pt x="137" y="30"/>
                  </a:lnTo>
                  <a:lnTo>
                    <a:pt x="136" y="24"/>
                  </a:lnTo>
                  <a:lnTo>
                    <a:pt x="135" y="18"/>
                  </a:lnTo>
                  <a:lnTo>
                    <a:pt x="131" y="13"/>
                  </a:lnTo>
                  <a:lnTo>
                    <a:pt x="128" y="9"/>
                  </a:lnTo>
                  <a:lnTo>
                    <a:pt x="123" y="6"/>
                  </a:lnTo>
                  <a:lnTo>
                    <a:pt x="119" y="2"/>
                  </a:lnTo>
                  <a:lnTo>
                    <a:pt x="113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4536">
              <a:extLst>
                <a:ext uri="{FF2B5EF4-FFF2-40B4-BE49-F238E27FC236}">
                  <a16:creationId xmlns="" xmlns:a16="http://schemas.microsoft.com/office/drawing/2014/main" id="{1E9A1788-C434-4648-94D6-1C892005A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3763" y="471488"/>
              <a:ext cx="42863" cy="19050"/>
            </a:xfrm>
            <a:custGeom>
              <a:avLst/>
              <a:gdLst>
                <a:gd name="T0" fmla="*/ 106 w 136"/>
                <a:gd name="T1" fmla="*/ 0 h 61"/>
                <a:gd name="T2" fmla="*/ 31 w 136"/>
                <a:gd name="T3" fmla="*/ 0 h 61"/>
                <a:gd name="T4" fmla="*/ 25 w 136"/>
                <a:gd name="T5" fmla="*/ 1 h 61"/>
                <a:gd name="T6" fmla="*/ 19 w 136"/>
                <a:gd name="T7" fmla="*/ 2 h 61"/>
                <a:gd name="T8" fmla="*/ 14 w 136"/>
                <a:gd name="T9" fmla="*/ 6 h 61"/>
                <a:gd name="T10" fmla="*/ 9 w 136"/>
                <a:gd name="T11" fmla="*/ 9 h 61"/>
                <a:gd name="T12" fmla="*/ 6 w 136"/>
                <a:gd name="T13" fmla="*/ 14 h 61"/>
                <a:gd name="T14" fmla="*/ 3 w 136"/>
                <a:gd name="T15" fmla="*/ 19 h 61"/>
                <a:gd name="T16" fmla="*/ 1 w 136"/>
                <a:gd name="T17" fmla="*/ 25 h 61"/>
                <a:gd name="T18" fmla="*/ 0 w 136"/>
                <a:gd name="T19" fmla="*/ 31 h 61"/>
                <a:gd name="T20" fmla="*/ 1 w 136"/>
                <a:gd name="T21" fmla="*/ 36 h 61"/>
                <a:gd name="T22" fmla="*/ 3 w 136"/>
                <a:gd name="T23" fmla="*/ 42 h 61"/>
                <a:gd name="T24" fmla="*/ 6 w 136"/>
                <a:gd name="T25" fmla="*/ 48 h 61"/>
                <a:gd name="T26" fmla="*/ 9 w 136"/>
                <a:gd name="T27" fmla="*/ 52 h 61"/>
                <a:gd name="T28" fmla="*/ 14 w 136"/>
                <a:gd name="T29" fmla="*/ 55 h 61"/>
                <a:gd name="T30" fmla="*/ 19 w 136"/>
                <a:gd name="T31" fmla="*/ 59 h 61"/>
                <a:gd name="T32" fmla="*/ 25 w 136"/>
                <a:gd name="T33" fmla="*/ 60 h 61"/>
                <a:gd name="T34" fmla="*/ 31 w 136"/>
                <a:gd name="T35" fmla="*/ 61 h 61"/>
                <a:gd name="T36" fmla="*/ 106 w 136"/>
                <a:gd name="T37" fmla="*/ 61 h 61"/>
                <a:gd name="T38" fmla="*/ 112 w 136"/>
                <a:gd name="T39" fmla="*/ 60 h 61"/>
                <a:gd name="T40" fmla="*/ 118 w 136"/>
                <a:gd name="T41" fmla="*/ 59 h 61"/>
                <a:gd name="T42" fmla="*/ 123 w 136"/>
                <a:gd name="T43" fmla="*/ 55 h 61"/>
                <a:gd name="T44" fmla="*/ 128 w 136"/>
                <a:gd name="T45" fmla="*/ 52 h 61"/>
                <a:gd name="T46" fmla="*/ 131 w 136"/>
                <a:gd name="T47" fmla="*/ 48 h 61"/>
                <a:gd name="T48" fmla="*/ 134 w 136"/>
                <a:gd name="T49" fmla="*/ 42 h 61"/>
                <a:gd name="T50" fmla="*/ 136 w 136"/>
                <a:gd name="T51" fmla="*/ 36 h 61"/>
                <a:gd name="T52" fmla="*/ 136 w 136"/>
                <a:gd name="T53" fmla="*/ 31 h 61"/>
                <a:gd name="T54" fmla="*/ 136 w 136"/>
                <a:gd name="T55" fmla="*/ 25 h 61"/>
                <a:gd name="T56" fmla="*/ 134 w 136"/>
                <a:gd name="T57" fmla="*/ 19 h 61"/>
                <a:gd name="T58" fmla="*/ 131 w 136"/>
                <a:gd name="T59" fmla="*/ 14 h 61"/>
                <a:gd name="T60" fmla="*/ 128 w 136"/>
                <a:gd name="T61" fmla="*/ 9 h 61"/>
                <a:gd name="T62" fmla="*/ 123 w 136"/>
                <a:gd name="T63" fmla="*/ 6 h 61"/>
                <a:gd name="T64" fmla="*/ 118 w 136"/>
                <a:gd name="T65" fmla="*/ 3 h 61"/>
                <a:gd name="T66" fmla="*/ 112 w 136"/>
                <a:gd name="T67" fmla="*/ 1 h 61"/>
                <a:gd name="T68" fmla="*/ 106 w 136"/>
                <a:gd name="T69" fmla="*/ 0 h 61"/>
                <a:gd name="T70" fmla="*/ 106 w 136"/>
                <a:gd name="T7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61">
                  <a:moveTo>
                    <a:pt x="106" y="0"/>
                  </a:moveTo>
                  <a:lnTo>
                    <a:pt x="31" y="0"/>
                  </a:lnTo>
                  <a:lnTo>
                    <a:pt x="25" y="1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9" y="9"/>
                  </a:lnTo>
                  <a:lnTo>
                    <a:pt x="6" y="14"/>
                  </a:lnTo>
                  <a:lnTo>
                    <a:pt x="3" y="19"/>
                  </a:lnTo>
                  <a:lnTo>
                    <a:pt x="1" y="25"/>
                  </a:lnTo>
                  <a:lnTo>
                    <a:pt x="0" y="31"/>
                  </a:lnTo>
                  <a:lnTo>
                    <a:pt x="1" y="36"/>
                  </a:lnTo>
                  <a:lnTo>
                    <a:pt x="3" y="42"/>
                  </a:lnTo>
                  <a:lnTo>
                    <a:pt x="6" y="48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9"/>
                  </a:lnTo>
                  <a:lnTo>
                    <a:pt x="25" y="60"/>
                  </a:lnTo>
                  <a:lnTo>
                    <a:pt x="31" y="61"/>
                  </a:lnTo>
                  <a:lnTo>
                    <a:pt x="106" y="61"/>
                  </a:lnTo>
                  <a:lnTo>
                    <a:pt x="112" y="60"/>
                  </a:lnTo>
                  <a:lnTo>
                    <a:pt x="118" y="59"/>
                  </a:lnTo>
                  <a:lnTo>
                    <a:pt x="123" y="55"/>
                  </a:lnTo>
                  <a:lnTo>
                    <a:pt x="128" y="52"/>
                  </a:lnTo>
                  <a:lnTo>
                    <a:pt x="131" y="48"/>
                  </a:lnTo>
                  <a:lnTo>
                    <a:pt x="134" y="42"/>
                  </a:lnTo>
                  <a:lnTo>
                    <a:pt x="136" y="36"/>
                  </a:lnTo>
                  <a:lnTo>
                    <a:pt x="136" y="31"/>
                  </a:lnTo>
                  <a:lnTo>
                    <a:pt x="136" y="25"/>
                  </a:lnTo>
                  <a:lnTo>
                    <a:pt x="134" y="19"/>
                  </a:lnTo>
                  <a:lnTo>
                    <a:pt x="131" y="14"/>
                  </a:lnTo>
                  <a:lnTo>
                    <a:pt x="128" y="9"/>
                  </a:lnTo>
                  <a:lnTo>
                    <a:pt x="123" y="6"/>
                  </a:lnTo>
                  <a:lnTo>
                    <a:pt x="118" y="3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4537">
              <a:extLst>
                <a:ext uri="{FF2B5EF4-FFF2-40B4-BE49-F238E27FC236}">
                  <a16:creationId xmlns="" xmlns:a16="http://schemas.microsoft.com/office/drawing/2014/main" id="{407DF27A-7F9B-4986-91CB-90CC50C08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0913" y="376238"/>
              <a:ext cx="42863" cy="19050"/>
            </a:xfrm>
            <a:custGeom>
              <a:avLst/>
              <a:gdLst>
                <a:gd name="T0" fmla="*/ 30 w 136"/>
                <a:gd name="T1" fmla="*/ 60 h 60"/>
                <a:gd name="T2" fmla="*/ 106 w 136"/>
                <a:gd name="T3" fmla="*/ 60 h 60"/>
                <a:gd name="T4" fmla="*/ 112 w 136"/>
                <a:gd name="T5" fmla="*/ 58 h 60"/>
                <a:gd name="T6" fmla="*/ 117 w 136"/>
                <a:gd name="T7" fmla="*/ 57 h 60"/>
                <a:gd name="T8" fmla="*/ 123 w 136"/>
                <a:gd name="T9" fmla="*/ 54 h 60"/>
                <a:gd name="T10" fmla="*/ 128 w 136"/>
                <a:gd name="T11" fmla="*/ 50 h 60"/>
                <a:gd name="T12" fmla="*/ 131 w 136"/>
                <a:gd name="T13" fmla="*/ 46 h 60"/>
                <a:gd name="T14" fmla="*/ 133 w 136"/>
                <a:gd name="T15" fmla="*/ 41 h 60"/>
                <a:gd name="T16" fmla="*/ 136 w 136"/>
                <a:gd name="T17" fmla="*/ 36 h 60"/>
                <a:gd name="T18" fmla="*/ 136 w 136"/>
                <a:gd name="T19" fmla="*/ 29 h 60"/>
                <a:gd name="T20" fmla="*/ 136 w 136"/>
                <a:gd name="T21" fmla="*/ 23 h 60"/>
                <a:gd name="T22" fmla="*/ 133 w 136"/>
                <a:gd name="T23" fmla="*/ 18 h 60"/>
                <a:gd name="T24" fmla="*/ 131 w 136"/>
                <a:gd name="T25" fmla="*/ 12 h 60"/>
                <a:gd name="T26" fmla="*/ 128 w 136"/>
                <a:gd name="T27" fmla="*/ 9 h 60"/>
                <a:gd name="T28" fmla="*/ 123 w 136"/>
                <a:gd name="T29" fmla="*/ 4 h 60"/>
                <a:gd name="T30" fmla="*/ 117 w 136"/>
                <a:gd name="T31" fmla="*/ 2 h 60"/>
                <a:gd name="T32" fmla="*/ 112 w 136"/>
                <a:gd name="T33" fmla="*/ 0 h 60"/>
                <a:gd name="T34" fmla="*/ 106 w 136"/>
                <a:gd name="T35" fmla="*/ 0 h 60"/>
                <a:gd name="T36" fmla="*/ 30 w 136"/>
                <a:gd name="T37" fmla="*/ 0 h 60"/>
                <a:gd name="T38" fmla="*/ 25 w 136"/>
                <a:gd name="T39" fmla="*/ 0 h 60"/>
                <a:gd name="T40" fmla="*/ 19 w 136"/>
                <a:gd name="T41" fmla="*/ 2 h 60"/>
                <a:gd name="T42" fmla="*/ 14 w 136"/>
                <a:gd name="T43" fmla="*/ 4 h 60"/>
                <a:gd name="T44" fmla="*/ 9 w 136"/>
                <a:gd name="T45" fmla="*/ 9 h 60"/>
                <a:gd name="T46" fmla="*/ 6 w 136"/>
                <a:gd name="T47" fmla="*/ 12 h 60"/>
                <a:gd name="T48" fmla="*/ 2 w 136"/>
                <a:gd name="T49" fmla="*/ 18 h 60"/>
                <a:gd name="T50" fmla="*/ 1 w 136"/>
                <a:gd name="T51" fmla="*/ 23 h 60"/>
                <a:gd name="T52" fmla="*/ 0 w 136"/>
                <a:gd name="T53" fmla="*/ 29 h 60"/>
                <a:gd name="T54" fmla="*/ 1 w 136"/>
                <a:gd name="T55" fmla="*/ 36 h 60"/>
                <a:gd name="T56" fmla="*/ 2 w 136"/>
                <a:gd name="T57" fmla="*/ 41 h 60"/>
                <a:gd name="T58" fmla="*/ 6 w 136"/>
                <a:gd name="T59" fmla="*/ 46 h 60"/>
                <a:gd name="T60" fmla="*/ 9 w 136"/>
                <a:gd name="T61" fmla="*/ 50 h 60"/>
                <a:gd name="T62" fmla="*/ 14 w 136"/>
                <a:gd name="T63" fmla="*/ 55 h 60"/>
                <a:gd name="T64" fmla="*/ 19 w 136"/>
                <a:gd name="T65" fmla="*/ 57 h 60"/>
                <a:gd name="T66" fmla="*/ 25 w 136"/>
                <a:gd name="T67" fmla="*/ 60 h 60"/>
                <a:gd name="T68" fmla="*/ 30 w 136"/>
                <a:gd name="T69" fmla="*/ 60 h 60"/>
                <a:gd name="T70" fmla="*/ 30 w 136"/>
                <a:gd name="T7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60">
                  <a:moveTo>
                    <a:pt x="30" y="60"/>
                  </a:moveTo>
                  <a:lnTo>
                    <a:pt x="106" y="60"/>
                  </a:lnTo>
                  <a:lnTo>
                    <a:pt x="112" y="58"/>
                  </a:lnTo>
                  <a:lnTo>
                    <a:pt x="117" y="57"/>
                  </a:lnTo>
                  <a:lnTo>
                    <a:pt x="123" y="54"/>
                  </a:lnTo>
                  <a:lnTo>
                    <a:pt x="128" y="50"/>
                  </a:lnTo>
                  <a:lnTo>
                    <a:pt x="131" y="46"/>
                  </a:lnTo>
                  <a:lnTo>
                    <a:pt x="133" y="41"/>
                  </a:lnTo>
                  <a:lnTo>
                    <a:pt x="136" y="36"/>
                  </a:lnTo>
                  <a:lnTo>
                    <a:pt x="136" y="29"/>
                  </a:lnTo>
                  <a:lnTo>
                    <a:pt x="136" y="23"/>
                  </a:lnTo>
                  <a:lnTo>
                    <a:pt x="133" y="18"/>
                  </a:lnTo>
                  <a:lnTo>
                    <a:pt x="131" y="12"/>
                  </a:lnTo>
                  <a:lnTo>
                    <a:pt x="128" y="9"/>
                  </a:lnTo>
                  <a:lnTo>
                    <a:pt x="123" y="4"/>
                  </a:lnTo>
                  <a:lnTo>
                    <a:pt x="117" y="2"/>
                  </a:lnTo>
                  <a:lnTo>
                    <a:pt x="112" y="0"/>
                  </a:lnTo>
                  <a:lnTo>
                    <a:pt x="106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19" y="2"/>
                  </a:lnTo>
                  <a:lnTo>
                    <a:pt x="14" y="4"/>
                  </a:lnTo>
                  <a:lnTo>
                    <a:pt x="9" y="9"/>
                  </a:lnTo>
                  <a:lnTo>
                    <a:pt x="6" y="12"/>
                  </a:lnTo>
                  <a:lnTo>
                    <a:pt x="2" y="18"/>
                  </a:lnTo>
                  <a:lnTo>
                    <a:pt x="1" y="23"/>
                  </a:lnTo>
                  <a:lnTo>
                    <a:pt x="0" y="29"/>
                  </a:lnTo>
                  <a:lnTo>
                    <a:pt x="1" y="36"/>
                  </a:lnTo>
                  <a:lnTo>
                    <a:pt x="2" y="41"/>
                  </a:lnTo>
                  <a:lnTo>
                    <a:pt x="6" y="46"/>
                  </a:lnTo>
                  <a:lnTo>
                    <a:pt x="9" y="50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4538">
              <a:extLst>
                <a:ext uri="{FF2B5EF4-FFF2-40B4-BE49-F238E27FC236}">
                  <a16:creationId xmlns="" xmlns:a16="http://schemas.microsoft.com/office/drawing/2014/main" id="{78B4DA8E-3F6A-4BAC-ABCA-ACC817E23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0913" y="423863"/>
              <a:ext cx="42863" cy="19050"/>
            </a:xfrm>
            <a:custGeom>
              <a:avLst/>
              <a:gdLst>
                <a:gd name="T0" fmla="*/ 30 w 136"/>
                <a:gd name="T1" fmla="*/ 60 h 60"/>
                <a:gd name="T2" fmla="*/ 106 w 136"/>
                <a:gd name="T3" fmla="*/ 60 h 60"/>
                <a:gd name="T4" fmla="*/ 112 w 136"/>
                <a:gd name="T5" fmla="*/ 60 h 60"/>
                <a:gd name="T6" fmla="*/ 117 w 136"/>
                <a:gd name="T7" fmla="*/ 57 h 60"/>
                <a:gd name="T8" fmla="*/ 123 w 136"/>
                <a:gd name="T9" fmla="*/ 55 h 60"/>
                <a:gd name="T10" fmla="*/ 128 w 136"/>
                <a:gd name="T11" fmla="*/ 52 h 60"/>
                <a:gd name="T12" fmla="*/ 131 w 136"/>
                <a:gd name="T13" fmla="*/ 47 h 60"/>
                <a:gd name="T14" fmla="*/ 133 w 136"/>
                <a:gd name="T15" fmla="*/ 42 h 60"/>
                <a:gd name="T16" fmla="*/ 136 w 136"/>
                <a:gd name="T17" fmla="*/ 36 h 60"/>
                <a:gd name="T18" fmla="*/ 136 w 136"/>
                <a:gd name="T19" fmla="*/ 30 h 60"/>
                <a:gd name="T20" fmla="*/ 136 w 136"/>
                <a:gd name="T21" fmla="*/ 24 h 60"/>
                <a:gd name="T22" fmla="*/ 133 w 136"/>
                <a:gd name="T23" fmla="*/ 18 h 60"/>
                <a:gd name="T24" fmla="*/ 131 w 136"/>
                <a:gd name="T25" fmla="*/ 13 h 60"/>
                <a:gd name="T26" fmla="*/ 128 w 136"/>
                <a:gd name="T27" fmla="*/ 9 h 60"/>
                <a:gd name="T28" fmla="*/ 123 w 136"/>
                <a:gd name="T29" fmla="*/ 6 h 60"/>
                <a:gd name="T30" fmla="*/ 117 w 136"/>
                <a:gd name="T31" fmla="*/ 2 h 60"/>
                <a:gd name="T32" fmla="*/ 112 w 136"/>
                <a:gd name="T33" fmla="*/ 1 h 60"/>
                <a:gd name="T34" fmla="*/ 106 w 136"/>
                <a:gd name="T35" fmla="*/ 0 h 60"/>
                <a:gd name="T36" fmla="*/ 30 w 136"/>
                <a:gd name="T37" fmla="*/ 0 h 60"/>
                <a:gd name="T38" fmla="*/ 25 w 136"/>
                <a:gd name="T39" fmla="*/ 1 h 60"/>
                <a:gd name="T40" fmla="*/ 19 w 136"/>
                <a:gd name="T41" fmla="*/ 2 h 60"/>
                <a:gd name="T42" fmla="*/ 14 w 136"/>
                <a:gd name="T43" fmla="*/ 6 h 60"/>
                <a:gd name="T44" fmla="*/ 9 w 136"/>
                <a:gd name="T45" fmla="*/ 9 h 60"/>
                <a:gd name="T46" fmla="*/ 6 w 136"/>
                <a:gd name="T47" fmla="*/ 13 h 60"/>
                <a:gd name="T48" fmla="*/ 2 w 136"/>
                <a:gd name="T49" fmla="*/ 18 h 60"/>
                <a:gd name="T50" fmla="*/ 1 w 136"/>
                <a:gd name="T51" fmla="*/ 24 h 60"/>
                <a:gd name="T52" fmla="*/ 0 w 136"/>
                <a:gd name="T53" fmla="*/ 30 h 60"/>
                <a:gd name="T54" fmla="*/ 1 w 136"/>
                <a:gd name="T55" fmla="*/ 36 h 60"/>
                <a:gd name="T56" fmla="*/ 2 w 136"/>
                <a:gd name="T57" fmla="*/ 42 h 60"/>
                <a:gd name="T58" fmla="*/ 6 w 136"/>
                <a:gd name="T59" fmla="*/ 47 h 60"/>
                <a:gd name="T60" fmla="*/ 9 w 136"/>
                <a:gd name="T61" fmla="*/ 52 h 60"/>
                <a:gd name="T62" fmla="*/ 14 w 136"/>
                <a:gd name="T63" fmla="*/ 55 h 60"/>
                <a:gd name="T64" fmla="*/ 19 w 136"/>
                <a:gd name="T65" fmla="*/ 57 h 60"/>
                <a:gd name="T66" fmla="*/ 25 w 136"/>
                <a:gd name="T67" fmla="*/ 60 h 60"/>
                <a:gd name="T68" fmla="*/ 30 w 136"/>
                <a:gd name="T6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60">
                  <a:moveTo>
                    <a:pt x="30" y="60"/>
                  </a:moveTo>
                  <a:lnTo>
                    <a:pt x="106" y="60"/>
                  </a:lnTo>
                  <a:lnTo>
                    <a:pt x="112" y="60"/>
                  </a:lnTo>
                  <a:lnTo>
                    <a:pt x="117" y="57"/>
                  </a:lnTo>
                  <a:lnTo>
                    <a:pt x="123" y="55"/>
                  </a:lnTo>
                  <a:lnTo>
                    <a:pt x="128" y="52"/>
                  </a:lnTo>
                  <a:lnTo>
                    <a:pt x="131" y="47"/>
                  </a:lnTo>
                  <a:lnTo>
                    <a:pt x="133" y="42"/>
                  </a:lnTo>
                  <a:lnTo>
                    <a:pt x="136" y="36"/>
                  </a:lnTo>
                  <a:lnTo>
                    <a:pt x="136" y="30"/>
                  </a:lnTo>
                  <a:lnTo>
                    <a:pt x="136" y="24"/>
                  </a:lnTo>
                  <a:lnTo>
                    <a:pt x="133" y="18"/>
                  </a:lnTo>
                  <a:lnTo>
                    <a:pt x="131" y="13"/>
                  </a:lnTo>
                  <a:lnTo>
                    <a:pt x="128" y="9"/>
                  </a:lnTo>
                  <a:lnTo>
                    <a:pt x="123" y="6"/>
                  </a:lnTo>
                  <a:lnTo>
                    <a:pt x="117" y="2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30" y="0"/>
                  </a:lnTo>
                  <a:lnTo>
                    <a:pt x="25" y="1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9" y="9"/>
                  </a:lnTo>
                  <a:lnTo>
                    <a:pt x="6" y="13"/>
                  </a:lnTo>
                  <a:lnTo>
                    <a:pt x="2" y="18"/>
                  </a:lnTo>
                  <a:lnTo>
                    <a:pt x="1" y="24"/>
                  </a:lnTo>
                  <a:lnTo>
                    <a:pt x="0" y="30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7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7"/>
                  </a:lnTo>
                  <a:lnTo>
                    <a:pt x="25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4539">
              <a:extLst>
                <a:ext uri="{FF2B5EF4-FFF2-40B4-BE49-F238E27FC236}">
                  <a16:creationId xmlns="" xmlns:a16="http://schemas.microsoft.com/office/drawing/2014/main" id="{4B04A481-19DA-470C-AFB7-9DD535CAC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0913" y="471488"/>
              <a:ext cx="42863" cy="19050"/>
            </a:xfrm>
            <a:custGeom>
              <a:avLst/>
              <a:gdLst>
                <a:gd name="T0" fmla="*/ 136 w 136"/>
                <a:gd name="T1" fmla="*/ 31 h 61"/>
                <a:gd name="T2" fmla="*/ 136 w 136"/>
                <a:gd name="T3" fmla="*/ 25 h 61"/>
                <a:gd name="T4" fmla="*/ 133 w 136"/>
                <a:gd name="T5" fmla="*/ 19 h 61"/>
                <a:gd name="T6" fmla="*/ 131 w 136"/>
                <a:gd name="T7" fmla="*/ 14 h 61"/>
                <a:gd name="T8" fmla="*/ 128 w 136"/>
                <a:gd name="T9" fmla="*/ 9 h 61"/>
                <a:gd name="T10" fmla="*/ 123 w 136"/>
                <a:gd name="T11" fmla="*/ 6 h 61"/>
                <a:gd name="T12" fmla="*/ 117 w 136"/>
                <a:gd name="T13" fmla="*/ 3 h 61"/>
                <a:gd name="T14" fmla="*/ 112 w 136"/>
                <a:gd name="T15" fmla="*/ 1 h 61"/>
                <a:gd name="T16" fmla="*/ 106 w 136"/>
                <a:gd name="T17" fmla="*/ 0 h 61"/>
                <a:gd name="T18" fmla="*/ 30 w 136"/>
                <a:gd name="T19" fmla="*/ 0 h 61"/>
                <a:gd name="T20" fmla="*/ 25 w 136"/>
                <a:gd name="T21" fmla="*/ 1 h 61"/>
                <a:gd name="T22" fmla="*/ 19 w 136"/>
                <a:gd name="T23" fmla="*/ 2 h 61"/>
                <a:gd name="T24" fmla="*/ 14 w 136"/>
                <a:gd name="T25" fmla="*/ 6 h 61"/>
                <a:gd name="T26" fmla="*/ 9 w 136"/>
                <a:gd name="T27" fmla="*/ 9 h 61"/>
                <a:gd name="T28" fmla="*/ 6 w 136"/>
                <a:gd name="T29" fmla="*/ 14 h 61"/>
                <a:gd name="T30" fmla="*/ 2 w 136"/>
                <a:gd name="T31" fmla="*/ 19 h 61"/>
                <a:gd name="T32" fmla="*/ 1 w 136"/>
                <a:gd name="T33" fmla="*/ 25 h 61"/>
                <a:gd name="T34" fmla="*/ 0 w 136"/>
                <a:gd name="T35" fmla="*/ 31 h 61"/>
                <a:gd name="T36" fmla="*/ 1 w 136"/>
                <a:gd name="T37" fmla="*/ 36 h 61"/>
                <a:gd name="T38" fmla="*/ 2 w 136"/>
                <a:gd name="T39" fmla="*/ 42 h 61"/>
                <a:gd name="T40" fmla="*/ 6 w 136"/>
                <a:gd name="T41" fmla="*/ 48 h 61"/>
                <a:gd name="T42" fmla="*/ 9 w 136"/>
                <a:gd name="T43" fmla="*/ 52 h 61"/>
                <a:gd name="T44" fmla="*/ 14 w 136"/>
                <a:gd name="T45" fmla="*/ 55 h 61"/>
                <a:gd name="T46" fmla="*/ 19 w 136"/>
                <a:gd name="T47" fmla="*/ 59 h 61"/>
                <a:gd name="T48" fmla="*/ 25 w 136"/>
                <a:gd name="T49" fmla="*/ 60 h 61"/>
                <a:gd name="T50" fmla="*/ 30 w 136"/>
                <a:gd name="T51" fmla="*/ 61 h 61"/>
                <a:gd name="T52" fmla="*/ 106 w 136"/>
                <a:gd name="T53" fmla="*/ 61 h 61"/>
                <a:gd name="T54" fmla="*/ 112 w 136"/>
                <a:gd name="T55" fmla="*/ 60 h 61"/>
                <a:gd name="T56" fmla="*/ 117 w 136"/>
                <a:gd name="T57" fmla="*/ 59 h 61"/>
                <a:gd name="T58" fmla="*/ 123 w 136"/>
                <a:gd name="T59" fmla="*/ 55 h 61"/>
                <a:gd name="T60" fmla="*/ 128 w 136"/>
                <a:gd name="T61" fmla="*/ 52 h 61"/>
                <a:gd name="T62" fmla="*/ 131 w 136"/>
                <a:gd name="T63" fmla="*/ 48 h 61"/>
                <a:gd name="T64" fmla="*/ 133 w 136"/>
                <a:gd name="T65" fmla="*/ 42 h 61"/>
                <a:gd name="T66" fmla="*/ 136 w 136"/>
                <a:gd name="T67" fmla="*/ 36 h 61"/>
                <a:gd name="T68" fmla="*/ 136 w 136"/>
                <a:gd name="T69" fmla="*/ 31 h 61"/>
                <a:gd name="T70" fmla="*/ 136 w 136"/>
                <a:gd name="T7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6" h="61">
                  <a:moveTo>
                    <a:pt x="136" y="31"/>
                  </a:moveTo>
                  <a:lnTo>
                    <a:pt x="136" y="25"/>
                  </a:lnTo>
                  <a:lnTo>
                    <a:pt x="133" y="19"/>
                  </a:lnTo>
                  <a:lnTo>
                    <a:pt x="131" y="14"/>
                  </a:lnTo>
                  <a:lnTo>
                    <a:pt x="128" y="9"/>
                  </a:lnTo>
                  <a:lnTo>
                    <a:pt x="123" y="6"/>
                  </a:lnTo>
                  <a:lnTo>
                    <a:pt x="117" y="3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30" y="0"/>
                  </a:lnTo>
                  <a:lnTo>
                    <a:pt x="25" y="1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9" y="9"/>
                  </a:lnTo>
                  <a:lnTo>
                    <a:pt x="6" y="14"/>
                  </a:lnTo>
                  <a:lnTo>
                    <a:pt x="2" y="19"/>
                  </a:lnTo>
                  <a:lnTo>
                    <a:pt x="1" y="25"/>
                  </a:lnTo>
                  <a:lnTo>
                    <a:pt x="0" y="31"/>
                  </a:lnTo>
                  <a:lnTo>
                    <a:pt x="1" y="36"/>
                  </a:lnTo>
                  <a:lnTo>
                    <a:pt x="2" y="42"/>
                  </a:lnTo>
                  <a:lnTo>
                    <a:pt x="6" y="48"/>
                  </a:lnTo>
                  <a:lnTo>
                    <a:pt x="9" y="52"/>
                  </a:lnTo>
                  <a:lnTo>
                    <a:pt x="14" y="55"/>
                  </a:lnTo>
                  <a:lnTo>
                    <a:pt x="19" y="59"/>
                  </a:lnTo>
                  <a:lnTo>
                    <a:pt x="25" y="60"/>
                  </a:lnTo>
                  <a:lnTo>
                    <a:pt x="30" y="61"/>
                  </a:lnTo>
                  <a:lnTo>
                    <a:pt x="106" y="61"/>
                  </a:lnTo>
                  <a:lnTo>
                    <a:pt x="112" y="60"/>
                  </a:lnTo>
                  <a:lnTo>
                    <a:pt x="117" y="59"/>
                  </a:lnTo>
                  <a:lnTo>
                    <a:pt x="123" y="55"/>
                  </a:lnTo>
                  <a:lnTo>
                    <a:pt x="128" y="52"/>
                  </a:lnTo>
                  <a:lnTo>
                    <a:pt x="131" y="48"/>
                  </a:lnTo>
                  <a:lnTo>
                    <a:pt x="133" y="42"/>
                  </a:lnTo>
                  <a:lnTo>
                    <a:pt x="136" y="36"/>
                  </a:lnTo>
                  <a:lnTo>
                    <a:pt x="136" y="31"/>
                  </a:lnTo>
                  <a:lnTo>
                    <a:pt x="136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4540">
              <a:extLst>
                <a:ext uri="{FF2B5EF4-FFF2-40B4-BE49-F238E27FC236}">
                  <a16:creationId xmlns="" xmlns:a16="http://schemas.microsoft.com/office/drawing/2014/main" id="{C44C8016-5007-4A0E-8E7F-C3AD5BEA4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2825" y="376238"/>
              <a:ext cx="42863" cy="19050"/>
            </a:xfrm>
            <a:custGeom>
              <a:avLst/>
              <a:gdLst>
                <a:gd name="T0" fmla="*/ 29 w 135"/>
                <a:gd name="T1" fmla="*/ 60 h 60"/>
                <a:gd name="T2" fmla="*/ 105 w 135"/>
                <a:gd name="T3" fmla="*/ 60 h 60"/>
                <a:gd name="T4" fmla="*/ 110 w 135"/>
                <a:gd name="T5" fmla="*/ 58 h 60"/>
                <a:gd name="T6" fmla="*/ 116 w 135"/>
                <a:gd name="T7" fmla="*/ 57 h 60"/>
                <a:gd name="T8" fmla="*/ 121 w 135"/>
                <a:gd name="T9" fmla="*/ 54 h 60"/>
                <a:gd name="T10" fmla="*/ 126 w 135"/>
                <a:gd name="T11" fmla="*/ 50 h 60"/>
                <a:gd name="T12" fmla="*/ 129 w 135"/>
                <a:gd name="T13" fmla="*/ 46 h 60"/>
                <a:gd name="T14" fmla="*/ 133 w 135"/>
                <a:gd name="T15" fmla="*/ 41 h 60"/>
                <a:gd name="T16" fmla="*/ 134 w 135"/>
                <a:gd name="T17" fmla="*/ 36 h 60"/>
                <a:gd name="T18" fmla="*/ 135 w 135"/>
                <a:gd name="T19" fmla="*/ 29 h 60"/>
                <a:gd name="T20" fmla="*/ 134 w 135"/>
                <a:gd name="T21" fmla="*/ 23 h 60"/>
                <a:gd name="T22" fmla="*/ 133 w 135"/>
                <a:gd name="T23" fmla="*/ 18 h 60"/>
                <a:gd name="T24" fmla="*/ 129 w 135"/>
                <a:gd name="T25" fmla="*/ 12 h 60"/>
                <a:gd name="T26" fmla="*/ 126 w 135"/>
                <a:gd name="T27" fmla="*/ 9 h 60"/>
                <a:gd name="T28" fmla="*/ 121 w 135"/>
                <a:gd name="T29" fmla="*/ 4 h 60"/>
                <a:gd name="T30" fmla="*/ 116 w 135"/>
                <a:gd name="T31" fmla="*/ 2 h 60"/>
                <a:gd name="T32" fmla="*/ 110 w 135"/>
                <a:gd name="T33" fmla="*/ 0 h 60"/>
                <a:gd name="T34" fmla="*/ 105 w 135"/>
                <a:gd name="T35" fmla="*/ 0 h 60"/>
                <a:gd name="T36" fmla="*/ 29 w 135"/>
                <a:gd name="T37" fmla="*/ 0 h 60"/>
                <a:gd name="T38" fmla="*/ 23 w 135"/>
                <a:gd name="T39" fmla="*/ 0 h 60"/>
                <a:gd name="T40" fmla="*/ 18 w 135"/>
                <a:gd name="T41" fmla="*/ 2 h 60"/>
                <a:gd name="T42" fmla="*/ 12 w 135"/>
                <a:gd name="T43" fmla="*/ 4 h 60"/>
                <a:gd name="T44" fmla="*/ 9 w 135"/>
                <a:gd name="T45" fmla="*/ 9 h 60"/>
                <a:gd name="T46" fmla="*/ 4 w 135"/>
                <a:gd name="T47" fmla="*/ 12 h 60"/>
                <a:gd name="T48" fmla="*/ 2 w 135"/>
                <a:gd name="T49" fmla="*/ 18 h 60"/>
                <a:gd name="T50" fmla="*/ 0 w 135"/>
                <a:gd name="T51" fmla="*/ 23 h 60"/>
                <a:gd name="T52" fmla="*/ 0 w 135"/>
                <a:gd name="T53" fmla="*/ 29 h 60"/>
                <a:gd name="T54" fmla="*/ 0 w 135"/>
                <a:gd name="T55" fmla="*/ 36 h 60"/>
                <a:gd name="T56" fmla="*/ 2 w 135"/>
                <a:gd name="T57" fmla="*/ 41 h 60"/>
                <a:gd name="T58" fmla="*/ 4 w 135"/>
                <a:gd name="T59" fmla="*/ 46 h 60"/>
                <a:gd name="T60" fmla="*/ 9 w 135"/>
                <a:gd name="T61" fmla="*/ 50 h 60"/>
                <a:gd name="T62" fmla="*/ 12 w 135"/>
                <a:gd name="T63" fmla="*/ 55 h 60"/>
                <a:gd name="T64" fmla="*/ 18 w 135"/>
                <a:gd name="T65" fmla="*/ 57 h 60"/>
                <a:gd name="T66" fmla="*/ 23 w 135"/>
                <a:gd name="T67" fmla="*/ 60 h 60"/>
                <a:gd name="T68" fmla="*/ 29 w 135"/>
                <a:gd name="T69" fmla="*/ 60 h 60"/>
                <a:gd name="T70" fmla="*/ 29 w 135"/>
                <a:gd name="T7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" h="60">
                  <a:moveTo>
                    <a:pt x="29" y="60"/>
                  </a:moveTo>
                  <a:lnTo>
                    <a:pt x="105" y="60"/>
                  </a:lnTo>
                  <a:lnTo>
                    <a:pt x="110" y="58"/>
                  </a:lnTo>
                  <a:lnTo>
                    <a:pt x="116" y="57"/>
                  </a:lnTo>
                  <a:lnTo>
                    <a:pt x="121" y="54"/>
                  </a:lnTo>
                  <a:lnTo>
                    <a:pt x="126" y="50"/>
                  </a:lnTo>
                  <a:lnTo>
                    <a:pt x="129" y="46"/>
                  </a:lnTo>
                  <a:lnTo>
                    <a:pt x="133" y="41"/>
                  </a:lnTo>
                  <a:lnTo>
                    <a:pt x="134" y="36"/>
                  </a:lnTo>
                  <a:lnTo>
                    <a:pt x="135" y="29"/>
                  </a:lnTo>
                  <a:lnTo>
                    <a:pt x="134" y="23"/>
                  </a:lnTo>
                  <a:lnTo>
                    <a:pt x="133" y="18"/>
                  </a:lnTo>
                  <a:lnTo>
                    <a:pt x="129" y="12"/>
                  </a:lnTo>
                  <a:lnTo>
                    <a:pt x="126" y="9"/>
                  </a:lnTo>
                  <a:lnTo>
                    <a:pt x="121" y="4"/>
                  </a:lnTo>
                  <a:lnTo>
                    <a:pt x="116" y="2"/>
                  </a:lnTo>
                  <a:lnTo>
                    <a:pt x="110" y="0"/>
                  </a:lnTo>
                  <a:lnTo>
                    <a:pt x="105" y="0"/>
                  </a:lnTo>
                  <a:lnTo>
                    <a:pt x="29" y="0"/>
                  </a:lnTo>
                  <a:lnTo>
                    <a:pt x="23" y="0"/>
                  </a:lnTo>
                  <a:lnTo>
                    <a:pt x="18" y="2"/>
                  </a:lnTo>
                  <a:lnTo>
                    <a:pt x="12" y="4"/>
                  </a:lnTo>
                  <a:lnTo>
                    <a:pt x="9" y="9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3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2" y="41"/>
                  </a:lnTo>
                  <a:lnTo>
                    <a:pt x="4" y="46"/>
                  </a:lnTo>
                  <a:lnTo>
                    <a:pt x="9" y="50"/>
                  </a:lnTo>
                  <a:lnTo>
                    <a:pt x="12" y="55"/>
                  </a:lnTo>
                  <a:lnTo>
                    <a:pt x="18" y="57"/>
                  </a:lnTo>
                  <a:lnTo>
                    <a:pt x="23" y="60"/>
                  </a:lnTo>
                  <a:lnTo>
                    <a:pt x="29" y="60"/>
                  </a:lnTo>
                  <a:lnTo>
                    <a:pt x="2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="" xmlns:a16="http://schemas.microsoft.com/office/drawing/2014/main" id="{7FDCEA1B-3B21-402E-8F0A-13D97EA563B9}"/>
              </a:ext>
            </a:extLst>
          </p:cNvPr>
          <p:cNvGrpSpPr/>
          <p:nvPr/>
        </p:nvGrpSpPr>
        <p:grpSpPr>
          <a:xfrm>
            <a:off x="5027892" y="3676653"/>
            <a:ext cx="150628" cy="150628"/>
            <a:chOff x="7251700" y="766763"/>
            <a:chExt cx="285751" cy="285750"/>
          </a:xfrm>
          <a:solidFill>
            <a:schemeClr val="bg1"/>
          </a:solidFill>
        </p:grpSpPr>
        <p:sp>
          <p:nvSpPr>
            <p:cNvPr id="128" name="Freeform 1896">
              <a:extLst>
                <a:ext uri="{FF2B5EF4-FFF2-40B4-BE49-F238E27FC236}">
                  <a16:creationId xmlns="" xmlns:a16="http://schemas.microsoft.com/office/drawing/2014/main" id="{13B0B3A2-CDB6-41F5-BC41-7DD011081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1700" y="814388"/>
              <a:ext cx="238125" cy="238125"/>
            </a:xfrm>
            <a:custGeom>
              <a:avLst/>
              <a:gdLst>
                <a:gd name="T0" fmla="*/ 637 w 751"/>
                <a:gd name="T1" fmla="*/ 454 h 750"/>
                <a:gd name="T2" fmla="*/ 622 w 751"/>
                <a:gd name="T3" fmla="*/ 445 h 750"/>
                <a:gd name="T4" fmla="*/ 606 w 751"/>
                <a:gd name="T5" fmla="*/ 437 h 750"/>
                <a:gd name="T6" fmla="*/ 588 w 751"/>
                <a:gd name="T7" fmla="*/ 434 h 750"/>
                <a:gd name="T8" fmla="*/ 570 w 751"/>
                <a:gd name="T9" fmla="*/ 434 h 750"/>
                <a:gd name="T10" fmla="*/ 552 w 751"/>
                <a:gd name="T11" fmla="*/ 437 h 750"/>
                <a:gd name="T12" fmla="*/ 536 w 751"/>
                <a:gd name="T13" fmla="*/ 445 h 750"/>
                <a:gd name="T14" fmla="*/ 521 w 751"/>
                <a:gd name="T15" fmla="*/ 454 h 750"/>
                <a:gd name="T16" fmla="*/ 498 w 751"/>
                <a:gd name="T17" fmla="*/ 478 h 750"/>
                <a:gd name="T18" fmla="*/ 438 w 751"/>
                <a:gd name="T19" fmla="*/ 425 h 750"/>
                <a:gd name="T20" fmla="*/ 381 w 751"/>
                <a:gd name="T21" fmla="*/ 370 h 750"/>
                <a:gd name="T22" fmla="*/ 325 w 751"/>
                <a:gd name="T23" fmla="*/ 312 h 750"/>
                <a:gd name="T24" fmla="*/ 272 w 751"/>
                <a:gd name="T25" fmla="*/ 253 h 750"/>
                <a:gd name="T26" fmla="*/ 296 w 751"/>
                <a:gd name="T27" fmla="*/ 228 h 750"/>
                <a:gd name="T28" fmla="*/ 306 w 751"/>
                <a:gd name="T29" fmla="*/ 213 h 750"/>
                <a:gd name="T30" fmla="*/ 313 w 751"/>
                <a:gd name="T31" fmla="*/ 197 h 750"/>
                <a:gd name="T32" fmla="*/ 316 w 751"/>
                <a:gd name="T33" fmla="*/ 180 h 750"/>
                <a:gd name="T34" fmla="*/ 316 w 751"/>
                <a:gd name="T35" fmla="*/ 163 h 750"/>
                <a:gd name="T36" fmla="*/ 313 w 751"/>
                <a:gd name="T37" fmla="*/ 146 h 750"/>
                <a:gd name="T38" fmla="*/ 306 w 751"/>
                <a:gd name="T39" fmla="*/ 129 h 750"/>
                <a:gd name="T40" fmla="*/ 296 w 751"/>
                <a:gd name="T41" fmla="*/ 114 h 750"/>
                <a:gd name="T42" fmla="*/ 209 w 751"/>
                <a:gd name="T43" fmla="*/ 26 h 750"/>
                <a:gd name="T44" fmla="*/ 196 w 751"/>
                <a:gd name="T45" fmla="*/ 15 h 750"/>
                <a:gd name="T46" fmla="*/ 180 w 751"/>
                <a:gd name="T47" fmla="*/ 7 h 750"/>
                <a:gd name="T48" fmla="*/ 163 w 751"/>
                <a:gd name="T49" fmla="*/ 2 h 750"/>
                <a:gd name="T50" fmla="*/ 146 w 751"/>
                <a:gd name="T51" fmla="*/ 0 h 750"/>
                <a:gd name="T52" fmla="*/ 128 w 751"/>
                <a:gd name="T53" fmla="*/ 2 h 750"/>
                <a:gd name="T54" fmla="*/ 110 w 751"/>
                <a:gd name="T55" fmla="*/ 7 h 750"/>
                <a:gd name="T56" fmla="*/ 95 w 751"/>
                <a:gd name="T57" fmla="*/ 16 h 750"/>
                <a:gd name="T58" fmla="*/ 81 w 751"/>
                <a:gd name="T59" fmla="*/ 26 h 750"/>
                <a:gd name="T60" fmla="*/ 29 w 751"/>
                <a:gd name="T61" fmla="*/ 79 h 750"/>
                <a:gd name="T62" fmla="*/ 17 w 751"/>
                <a:gd name="T63" fmla="*/ 97 h 750"/>
                <a:gd name="T64" fmla="*/ 7 w 751"/>
                <a:gd name="T65" fmla="*/ 118 h 750"/>
                <a:gd name="T66" fmla="*/ 2 w 751"/>
                <a:gd name="T67" fmla="*/ 138 h 750"/>
                <a:gd name="T68" fmla="*/ 0 w 751"/>
                <a:gd name="T69" fmla="*/ 159 h 750"/>
                <a:gd name="T70" fmla="*/ 1 w 751"/>
                <a:gd name="T71" fmla="*/ 181 h 750"/>
                <a:gd name="T72" fmla="*/ 6 w 751"/>
                <a:gd name="T73" fmla="*/ 202 h 750"/>
                <a:gd name="T74" fmla="*/ 15 w 751"/>
                <a:gd name="T75" fmla="*/ 223 h 750"/>
                <a:gd name="T76" fmla="*/ 46 w 751"/>
                <a:gd name="T77" fmla="*/ 269 h 750"/>
                <a:gd name="T78" fmla="*/ 98 w 751"/>
                <a:gd name="T79" fmla="*/ 341 h 750"/>
                <a:gd name="T80" fmla="*/ 154 w 751"/>
                <a:gd name="T81" fmla="*/ 408 h 750"/>
                <a:gd name="T82" fmla="*/ 213 w 751"/>
                <a:gd name="T83" fmla="*/ 475 h 750"/>
                <a:gd name="T84" fmla="*/ 276 w 751"/>
                <a:gd name="T85" fmla="*/ 537 h 750"/>
                <a:gd name="T86" fmla="*/ 342 w 751"/>
                <a:gd name="T87" fmla="*/ 596 h 750"/>
                <a:gd name="T88" fmla="*/ 411 w 751"/>
                <a:gd name="T89" fmla="*/ 653 h 750"/>
                <a:gd name="T90" fmla="*/ 481 w 751"/>
                <a:gd name="T91" fmla="*/ 704 h 750"/>
                <a:gd name="T92" fmla="*/ 525 w 751"/>
                <a:gd name="T93" fmla="*/ 734 h 750"/>
                <a:gd name="T94" fmla="*/ 543 w 751"/>
                <a:gd name="T95" fmla="*/ 743 h 750"/>
                <a:gd name="T96" fmla="*/ 561 w 751"/>
                <a:gd name="T97" fmla="*/ 748 h 750"/>
                <a:gd name="T98" fmla="*/ 579 w 751"/>
                <a:gd name="T99" fmla="*/ 750 h 750"/>
                <a:gd name="T100" fmla="*/ 602 w 751"/>
                <a:gd name="T101" fmla="*/ 750 h 750"/>
                <a:gd name="T102" fmla="*/ 626 w 751"/>
                <a:gd name="T103" fmla="*/ 745 h 750"/>
                <a:gd name="T104" fmla="*/ 649 w 751"/>
                <a:gd name="T105" fmla="*/ 735 h 750"/>
                <a:gd name="T106" fmla="*/ 670 w 751"/>
                <a:gd name="T107" fmla="*/ 722 h 750"/>
                <a:gd name="T108" fmla="*/ 724 w 751"/>
                <a:gd name="T109" fmla="*/ 669 h 750"/>
                <a:gd name="T110" fmla="*/ 736 w 751"/>
                <a:gd name="T111" fmla="*/ 655 h 750"/>
                <a:gd name="T112" fmla="*/ 743 w 751"/>
                <a:gd name="T113" fmla="*/ 639 h 750"/>
                <a:gd name="T114" fmla="*/ 749 w 751"/>
                <a:gd name="T115" fmla="*/ 623 h 750"/>
                <a:gd name="T116" fmla="*/ 751 w 751"/>
                <a:gd name="T117" fmla="*/ 605 h 750"/>
                <a:gd name="T118" fmla="*/ 749 w 751"/>
                <a:gd name="T119" fmla="*/ 587 h 750"/>
                <a:gd name="T120" fmla="*/ 743 w 751"/>
                <a:gd name="T121" fmla="*/ 571 h 750"/>
                <a:gd name="T122" fmla="*/ 736 w 751"/>
                <a:gd name="T123" fmla="*/ 555 h 750"/>
                <a:gd name="T124" fmla="*/ 724 w 751"/>
                <a:gd name="T125" fmla="*/ 541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1" h="750">
                  <a:moveTo>
                    <a:pt x="643" y="461"/>
                  </a:moveTo>
                  <a:lnTo>
                    <a:pt x="637" y="454"/>
                  </a:lnTo>
                  <a:lnTo>
                    <a:pt x="629" y="449"/>
                  </a:lnTo>
                  <a:lnTo>
                    <a:pt x="622" y="445"/>
                  </a:lnTo>
                  <a:lnTo>
                    <a:pt x="613" y="440"/>
                  </a:lnTo>
                  <a:lnTo>
                    <a:pt x="606" y="437"/>
                  </a:lnTo>
                  <a:lnTo>
                    <a:pt x="597" y="435"/>
                  </a:lnTo>
                  <a:lnTo>
                    <a:pt x="588" y="434"/>
                  </a:lnTo>
                  <a:lnTo>
                    <a:pt x="579" y="434"/>
                  </a:lnTo>
                  <a:lnTo>
                    <a:pt x="570" y="434"/>
                  </a:lnTo>
                  <a:lnTo>
                    <a:pt x="561" y="435"/>
                  </a:lnTo>
                  <a:lnTo>
                    <a:pt x="552" y="437"/>
                  </a:lnTo>
                  <a:lnTo>
                    <a:pt x="545" y="440"/>
                  </a:lnTo>
                  <a:lnTo>
                    <a:pt x="536" y="445"/>
                  </a:lnTo>
                  <a:lnTo>
                    <a:pt x="529" y="449"/>
                  </a:lnTo>
                  <a:lnTo>
                    <a:pt x="521" y="454"/>
                  </a:lnTo>
                  <a:lnTo>
                    <a:pt x="515" y="461"/>
                  </a:lnTo>
                  <a:lnTo>
                    <a:pt x="498" y="478"/>
                  </a:lnTo>
                  <a:lnTo>
                    <a:pt x="468" y="452"/>
                  </a:lnTo>
                  <a:lnTo>
                    <a:pt x="438" y="425"/>
                  </a:lnTo>
                  <a:lnTo>
                    <a:pt x="409" y="398"/>
                  </a:lnTo>
                  <a:lnTo>
                    <a:pt x="381" y="370"/>
                  </a:lnTo>
                  <a:lnTo>
                    <a:pt x="352" y="342"/>
                  </a:lnTo>
                  <a:lnTo>
                    <a:pt x="325" y="312"/>
                  </a:lnTo>
                  <a:lnTo>
                    <a:pt x="298" y="283"/>
                  </a:lnTo>
                  <a:lnTo>
                    <a:pt x="272" y="253"/>
                  </a:lnTo>
                  <a:lnTo>
                    <a:pt x="289" y="236"/>
                  </a:lnTo>
                  <a:lnTo>
                    <a:pt x="296" y="228"/>
                  </a:lnTo>
                  <a:lnTo>
                    <a:pt x="301" y="222"/>
                  </a:lnTo>
                  <a:lnTo>
                    <a:pt x="306" y="213"/>
                  </a:lnTo>
                  <a:lnTo>
                    <a:pt x="310" y="206"/>
                  </a:lnTo>
                  <a:lnTo>
                    <a:pt x="313" y="197"/>
                  </a:lnTo>
                  <a:lnTo>
                    <a:pt x="315" y="188"/>
                  </a:lnTo>
                  <a:lnTo>
                    <a:pt x="316" y="180"/>
                  </a:lnTo>
                  <a:lnTo>
                    <a:pt x="316" y="171"/>
                  </a:lnTo>
                  <a:lnTo>
                    <a:pt x="316" y="163"/>
                  </a:lnTo>
                  <a:lnTo>
                    <a:pt x="315" y="154"/>
                  </a:lnTo>
                  <a:lnTo>
                    <a:pt x="313" y="146"/>
                  </a:lnTo>
                  <a:lnTo>
                    <a:pt x="310" y="137"/>
                  </a:lnTo>
                  <a:lnTo>
                    <a:pt x="306" y="129"/>
                  </a:lnTo>
                  <a:lnTo>
                    <a:pt x="301" y="121"/>
                  </a:lnTo>
                  <a:lnTo>
                    <a:pt x="296" y="114"/>
                  </a:lnTo>
                  <a:lnTo>
                    <a:pt x="289" y="107"/>
                  </a:lnTo>
                  <a:lnTo>
                    <a:pt x="209" y="26"/>
                  </a:lnTo>
                  <a:lnTo>
                    <a:pt x="203" y="20"/>
                  </a:lnTo>
                  <a:lnTo>
                    <a:pt x="196" y="15"/>
                  </a:lnTo>
                  <a:lnTo>
                    <a:pt x="188" y="10"/>
                  </a:lnTo>
                  <a:lnTo>
                    <a:pt x="180" y="7"/>
                  </a:lnTo>
                  <a:lnTo>
                    <a:pt x="172" y="4"/>
                  </a:lnTo>
                  <a:lnTo>
                    <a:pt x="163" y="2"/>
                  </a:lnTo>
                  <a:lnTo>
                    <a:pt x="154" y="1"/>
                  </a:lnTo>
                  <a:lnTo>
                    <a:pt x="146" y="0"/>
                  </a:lnTo>
                  <a:lnTo>
                    <a:pt x="136" y="1"/>
                  </a:lnTo>
                  <a:lnTo>
                    <a:pt x="128" y="2"/>
                  </a:lnTo>
                  <a:lnTo>
                    <a:pt x="119" y="4"/>
                  </a:lnTo>
                  <a:lnTo>
                    <a:pt x="110" y="7"/>
                  </a:lnTo>
                  <a:lnTo>
                    <a:pt x="103" y="10"/>
                  </a:lnTo>
                  <a:lnTo>
                    <a:pt x="95" y="16"/>
                  </a:lnTo>
                  <a:lnTo>
                    <a:pt x="88" y="20"/>
                  </a:lnTo>
                  <a:lnTo>
                    <a:pt x="81" y="26"/>
                  </a:lnTo>
                  <a:lnTo>
                    <a:pt x="37" y="70"/>
                  </a:lnTo>
                  <a:lnTo>
                    <a:pt x="29" y="79"/>
                  </a:lnTo>
                  <a:lnTo>
                    <a:pt x="22" y="88"/>
                  </a:lnTo>
                  <a:lnTo>
                    <a:pt x="17" y="97"/>
                  </a:lnTo>
                  <a:lnTo>
                    <a:pt x="12" y="107"/>
                  </a:lnTo>
                  <a:lnTo>
                    <a:pt x="7" y="118"/>
                  </a:lnTo>
                  <a:lnTo>
                    <a:pt x="4" y="127"/>
                  </a:lnTo>
                  <a:lnTo>
                    <a:pt x="2" y="138"/>
                  </a:lnTo>
                  <a:lnTo>
                    <a:pt x="0" y="149"/>
                  </a:lnTo>
                  <a:lnTo>
                    <a:pt x="0" y="159"/>
                  </a:lnTo>
                  <a:lnTo>
                    <a:pt x="0" y="170"/>
                  </a:lnTo>
                  <a:lnTo>
                    <a:pt x="1" y="181"/>
                  </a:lnTo>
                  <a:lnTo>
                    <a:pt x="3" y="192"/>
                  </a:lnTo>
                  <a:lnTo>
                    <a:pt x="6" y="202"/>
                  </a:lnTo>
                  <a:lnTo>
                    <a:pt x="10" y="213"/>
                  </a:lnTo>
                  <a:lnTo>
                    <a:pt x="15" y="223"/>
                  </a:lnTo>
                  <a:lnTo>
                    <a:pt x="20" y="232"/>
                  </a:lnTo>
                  <a:lnTo>
                    <a:pt x="46" y="269"/>
                  </a:lnTo>
                  <a:lnTo>
                    <a:pt x="72" y="305"/>
                  </a:lnTo>
                  <a:lnTo>
                    <a:pt x="98" y="341"/>
                  </a:lnTo>
                  <a:lnTo>
                    <a:pt x="125" y="375"/>
                  </a:lnTo>
                  <a:lnTo>
                    <a:pt x="154" y="408"/>
                  </a:lnTo>
                  <a:lnTo>
                    <a:pt x="183" y="442"/>
                  </a:lnTo>
                  <a:lnTo>
                    <a:pt x="213" y="475"/>
                  </a:lnTo>
                  <a:lnTo>
                    <a:pt x="244" y="506"/>
                  </a:lnTo>
                  <a:lnTo>
                    <a:pt x="276" y="537"/>
                  </a:lnTo>
                  <a:lnTo>
                    <a:pt x="309" y="567"/>
                  </a:lnTo>
                  <a:lnTo>
                    <a:pt x="342" y="596"/>
                  </a:lnTo>
                  <a:lnTo>
                    <a:pt x="375" y="625"/>
                  </a:lnTo>
                  <a:lnTo>
                    <a:pt x="411" y="653"/>
                  </a:lnTo>
                  <a:lnTo>
                    <a:pt x="445" y="679"/>
                  </a:lnTo>
                  <a:lnTo>
                    <a:pt x="481" y="704"/>
                  </a:lnTo>
                  <a:lnTo>
                    <a:pt x="518" y="730"/>
                  </a:lnTo>
                  <a:lnTo>
                    <a:pt x="525" y="734"/>
                  </a:lnTo>
                  <a:lnTo>
                    <a:pt x="534" y="739"/>
                  </a:lnTo>
                  <a:lnTo>
                    <a:pt x="543" y="743"/>
                  </a:lnTo>
                  <a:lnTo>
                    <a:pt x="551" y="745"/>
                  </a:lnTo>
                  <a:lnTo>
                    <a:pt x="561" y="748"/>
                  </a:lnTo>
                  <a:lnTo>
                    <a:pt x="569" y="749"/>
                  </a:lnTo>
                  <a:lnTo>
                    <a:pt x="579" y="750"/>
                  </a:lnTo>
                  <a:lnTo>
                    <a:pt x="589" y="750"/>
                  </a:lnTo>
                  <a:lnTo>
                    <a:pt x="602" y="750"/>
                  </a:lnTo>
                  <a:lnTo>
                    <a:pt x="613" y="748"/>
                  </a:lnTo>
                  <a:lnTo>
                    <a:pt x="626" y="745"/>
                  </a:lnTo>
                  <a:lnTo>
                    <a:pt x="638" y="741"/>
                  </a:lnTo>
                  <a:lnTo>
                    <a:pt x="649" y="735"/>
                  </a:lnTo>
                  <a:lnTo>
                    <a:pt x="660" y="729"/>
                  </a:lnTo>
                  <a:lnTo>
                    <a:pt x="670" y="722"/>
                  </a:lnTo>
                  <a:lnTo>
                    <a:pt x="680" y="713"/>
                  </a:lnTo>
                  <a:lnTo>
                    <a:pt x="724" y="669"/>
                  </a:lnTo>
                  <a:lnTo>
                    <a:pt x="730" y="663"/>
                  </a:lnTo>
                  <a:lnTo>
                    <a:pt x="736" y="655"/>
                  </a:lnTo>
                  <a:lnTo>
                    <a:pt x="740" y="648"/>
                  </a:lnTo>
                  <a:lnTo>
                    <a:pt x="743" y="639"/>
                  </a:lnTo>
                  <a:lnTo>
                    <a:pt x="746" y="630"/>
                  </a:lnTo>
                  <a:lnTo>
                    <a:pt x="749" y="623"/>
                  </a:lnTo>
                  <a:lnTo>
                    <a:pt x="750" y="614"/>
                  </a:lnTo>
                  <a:lnTo>
                    <a:pt x="751" y="605"/>
                  </a:lnTo>
                  <a:lnTo>
                    <a:pt x="750" y="596"/>
                  </a:lnTo>
                  <a:lnTo>
                    <a:pt x="749" y="587"/>
                  </a:lnTo>
                  <a:lnTo>
                    <a:pt x="746" y="579"/>
                  </a:lnTo>
                  <a:lnTo>
                    <a:pt x="743" y="571"/>
                  </a:lnTo>
                  <a:lnTo>
                    <a:pt x="740" y="563"/>
                  </a:lnTo>
                  <a:lnTo>
                    <a:pt x="736" y="555"/>
                  </a:lnTo>
                  <a:lnTo>
                    <a:pt x="730" y="548"/>
                  </a:lnTo>
                  <a:lnTo>
                    <a:pt x="724" y="541"/>
                  </a:lnTo>
                  <a:lnTo>
                    <a:pt x="643" y="4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897">
              <a:extLst>
                <a:ext uri="{FF2B5EF4-FFF2-40B4-BE49-F238E27FC236}">
                  <a16:creationId xmlns="" xmlns:a16="http://schemas.microsoft.com/office/drawing/2014/main" id="{FFEC24CB-108E-4AEB-B26B-0D1395748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766763"/>
              <a:ext cx="147638" cy="147638"/>
            </a:xfrm>
            <a:custGeom>
              <a:avLst/>
              <a:gdLst>
                <a:gd name="T0" fmla="*/ 12 w 466"/>
                <a:gd name="T1" fmla="*/ 0 h 466"/>
                <a:gd name="T2" fmla="*/ 7 w 466"/>
                <a:gd name="T3" fmla="*/ 3 h 466"/>
                <a:gd name="T4" fmla="*/ 3 w 466"/>
                <a:gd name="T5" fmla="*/ 7 h 466"/>
                <a:gd name="T6" fmla="*/ 0 w 466"/>
                <a:gd name="T7" fmla="*/ 12 h 466"/>
                <a:gd name="T8" fmla="*/ 0 w 466"/>
                <a:gd name="T9" fmla="*/ 19 h 466"/>
                <a:gd name="T10" fmla="*/ 3 w 466"/>
                <a:gd name="T11" fmla="*/ 24 h 466"/>
                <a:gd name="T12" fmla="*/ 7 w 466"/>
                <a:gd name="T13" fmla="*/ 28 h 466"/>
                <a:gd name="T14" fmla="*/ 12 w 466"/>
                <a:gd name="T15" fmla="*/ 31 h 466"/>
                <a:gd name="T16" fmla="*/ 37 w 466"/>
                <a:gd name="T17" fmla="*/ 32 h 466"/>
                <a:gd name="T18" fmla="*/ 79 w 466"/>
                <a:gd name="T19" fmla="*/ 36 h 466"/>
                <a:gd name="T20" fmla="*/ 120 w 466"/>
                <a:gd name="T21" fmla="*/ 43 h 466"/>
                <a:gd name="T22" fmla="*/ 159 w 466"/>
                <a:gd name="T23" fmla="*/ 56 h 466"/>
                <a:gd name="T24" fmla="*/ 198 w 466"/>
                <a:gd name="T25" fmla="*/ 72 h 466"/>
                <a:gd name="T26" fmla="*/ 233 w 466"/>
                <a:gd name="T27" fmla="*/ 92 h 466"/>
                <a:gd name="T28" fmla="*/ 266 w 466"/>
                <a:gd name="T29" fmla="*/ 114 h 466"/>
                <a:gd name="T30" fmla="*/ 297 w 466"/>
                <a:gd name="T31" fmla="*/ 140 h 466"/>
                <a:gd name="T32" fmla="*/ 326 w 466"/>
                <a:gd name="T33" fmla="*/ 169 h 466"/>
                <a:gd name="T34" fmla="*/ 352 w 466"/>
                <a:gd name="T35" fmla="*/ 200 h 466"/>
                <a:gd name="T36" fmla="*/ 375 w 466"/>
                <a:gd name="T37" fmla="*/ 233 h 466"/>
                <a:gd name="T38" fmla="*/ 394 w 466"/>
                <a:gd name="T39" fmla="*/ 269 h 466"/>
                <a:gd name="T40" fmla="*/ 410 w 466"/>
                <a:gd name="T41" fmla="*/ 307 h 466"/>
                <a:gd name="T42" fmla="*/ 423 w 466"/>
                <a:gd name="T43" fmla="*/ 346 h 466"/>
                <a:gd name="T44" fmla="*/ 430 w 466"/>
                <a:gd name="T45" fmla="*/ 388 h 466"/>
                <a:gd name="T46" fmla="*/ 436 w 466"/>
                <a:gd name="T47" fmla="*/ 430 h 466"/>
                <a:gd name="T48" fmla="*/ 436 w 466"/>
                <a:gd name="T49" fmla="*/ 454 h 466"/>
                <a:gd name="T50" fmla="*/ 438 w 466"/>
                <a:gd name="T51" fmla="*/ 460 h 466"/>
                <a:gd name="T52" fmla="*/ 442 w 466"/>
                <a:gd name="T53" fmla="*/ 464 h 466"/>
                <a:gd name="T54" fmla="*/ 448 w 466"/>
                <a:gd name="T55" fmla="*/ 466 h 466"/>
                <a:gd name="T56" fmla="*/ 454 w 466"/>
                <a:gd name="T57" fmla="*/ 466 h 466"/>
                <a:gd name="T58" fmla="*/ 459 w 466"/>
                <a:gd name="T59" fmla="*/ 464 h 466"/>
                <a:gd name="T60" fmla="*/ 464 w 466"/>
                <a:gd name="T61" fmla="*/ 460 h 466"/>
                <a:gd name="T62" fmla="*/ 466 w 466"/>
                <a:gd name="T63" fmla="*/ 454 h 466"/>
                <a:gd name="T64" fmla="*/ 465 w 466"/>
                <a:gd name="T65" fmla="*/ 428 h 466"/>
                <a:gd name="T66" fmla="*/ 460 w 466"/>
                <a:gd name="T67" fmla="*/ 382 h 466"/>
                <a:gd name="T68" fmla="*/ 452 w 466"/>
                <a:gd name="T69" fmla="*/ 338 h 466"/>
                <a:gd name="T70" fmla="*/ 438 w 466"/>
                <a:gd name="T71" fmla="*/ 297 h 466"/>
                <a:gd name="T72" fmla="*/ 422 w 466"/>
                <a:gd name="T73" fmla="*/ 256 h 466"/>
                <a:gd name="T74" fmla="*/ 400 w 466"/>
                <a:gd name="T75" fmla="*/ 217 h 466"/>
                <a:gd name="T76" fmla="*/ 376 w 466"/>
                <a:gd name="T77" fmla="*/ 182 h 466"/>
                <a:gd name="T78" fmla="*/ 349 w 466"/>
                <a:gd name="T79" fmla="*/ 148 h 466"/>
                <a:gd name="T80" fmla="*/ 318 w 466"/>
                <a:gd name="T81" fmla="*/ 117 h 466"/>
                <a:gd name="T82" fmla="*/ 285 w 466"/>
                <a:gd name="T83" fmla="*/ 91 h 466"/>
                <a:gd name="T84" fmla="*/ 249 w 466"/>
                <a:gd name="T85" fmla="*/ 66 h 466"/>
                <a:gd name="T86" fmla="*/ 211 w 466"/>
                <a:gd name="T87" fmla="*/ 44 h 466"/>
                <a:gd name="T88" fmla="*/ 170 w 466"/>
                <a:gd name="T89" fmla="*/ 28 h 466"/>
                <a:gd name="T90" fmla="*/ 128 w 466"/>
                <a:gd name="T91" fmla="*/ 14 h 466"/>
                <a:gd name="T92" fmla="*/ 84 w 466"/>
                <a:gd name="T93" fmla="*/ 6 h 466"/>
                <a:gd name="T94" fmla="*/ 38 w 466"/>
                <a:gd name="T95" fmla="*/ 2 h 466"/>
                <a:gd name="T96" fmla="*/ 15 w 466"/>
                <a:gd name="T97" fmla="*/ 0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6" h="466">
                  <a:moveTo>
                    <a:pt x="15" y="0"/>
                  </a:moveTo>
                  <a:lnTo>
                    <a:pt x="12" y="0"/>
                  </a:lnTo>
                  <a:lnTo>
                    <a:pt x="9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1"/>
                  </a:lnTo>
                  <a:lnTo>
                    <a:pt x="15" y="31"/>
                  </a:lnTo>
                  <a:lnTo>
                    <a:pt x="37" y="32"/>
                  </a:lnTo>
                  <a:lnTo>
                    <a:pt x="58" y="33"/>
                  </a:lnTo>
                  <a:lnTo>
                    <a:pt x="79" y="36"/>
                  </a:lnTo>
                  <a:lnTo>
                    <a:pt x="100" y="39"/>
                  </a:lnTo>
                  <a:lnTo>
                    <a:pt x="120" y="43"/>
                  </a:lnTo>
                  <a:lnTo>
                    <a:pt x="140" y="50"/>
                  </a:lnTo>
                  <a:lnTo>
                    <a:pt x="159" y="56"/>
                  </a:lnTo>
                  <a:lnTo>
                    <a:pt x="178" y="64"/>
                  </a:lnTo>
                  <a:lnTo>
                    <a:pt x="198" y="72"/>
                  </a:lnTo>
                  <a:lnTo>
                    <a:pt x="216" y="81"/>
                  </a:lnTo>
                  <a:lnTo>
                    <a:pt x="233" y="92"/>
                  </a:lnTo>
                  <a:lnTo>
                    <a:pt x="250" y="102"/>
                  </a:lnTo>
                  <a:lnTo>
                    <a:pt x="266" y="114"/>
                  </a:lnTo>
                  <a:lnTo>
                    <a:pt x="282" y="127"/>
                  </a:lnTo>
                  <a:lnTo>
                    <a:pt x="297" y="140"/>
                  </a:lnTo>
                  <a:lnTo>
                    <a:pt x="312" y="154"/>
                  </a:lnTo>
                  <a:lnTo>
                    <a:pt x="326" y="169"/>
                  </a:lnTo>
                  <a:lnTo>
                    <a:pt x="339" y="184"/>
                  </a:lnTo>
                  <a:lnTo>
                    <a:pt x="352" y="200"/>
                  </a:lnTo>
                  <a:lnTo>
                    <a:pt x="364" y="216"/>
                  </a:lnTo>
                  <a:lnTo>
                    <a:pt x="375" y="233"/>
                  </a:lnTo>
                  <a:lnTo>
                    <a:pt x="385" y="250"/>
                  </a:lnTo>
                  <a:lnTo>
                    <a:pt x="394" y="269"/>
                  </a:lnTo>
                  <a:lnTo>
                    <a:pt x="403" y="288"/>
                  </a:lnTo>
                  <a:lnTo>
                    <a:pt x="410" y="307"/>
                  </a:lnTo>
                  <a:lnTo>
                    <a:pt x="416" y="327"/>
                  </a:lnTo>
                  <a:lnTo>
                    <a:pt x="423" y="346"/>
                  </a:lnTo>
                  <a:lnTo>
                    <a:pt x="427" y="366"/>
                  </a:lnTo>
                  <a:lnTo>
                    <a:pt x="430" y="388"/>
                  </a:lnTo>
                  <a:lnTo>
                    <a:pt x="434" y="408"/>
                  </a:lnTo>
                  <a:lnTo>
                    <a:pt x="436" y="430"/>
                  </a:lnTo>
                  <a:lnTo>
                    <a:pt x="436" y="451"/>
                  </a:lnTo>
                  <a:lnTo>
                    <a:pt x="436" y="454"/>
                  </a:lnTo>
                  <a:lnTo>
                    <a:pt x="437" y="457"/>
                  </a:lnTo>
                  <a:lnTo>
                    <a:pt x="438" y="460"/>
                  </a:lnTo>
                  <a:lnTo>
                    <a:pt x="440" y="462"/>
                  </a:lnTo>
                  <a:lnTo>
                    <a:pt x="442" y="464"/>
                  </a:lnTo>
                  <a:lnTo>
                    <a:pt x="445" y="465"/>
                  </a:lnTo>
                  <a:lnTo>
                    <a:pt x="448" y="466"/>
                  </a:lnTo>
                  <a:lnTo>
                    <a:pt x="451" y="466"/>
                  </a:lnTo>
                  <a:lnTo>
                    <a:pt x="454" y="466"/>
                  </a:lnTo>
                  <a:lnTo>
                    <a:pt x="456" y="465"/>
                  </a:lnTo>
                  <a:lnTo>
                    <a:pt x="459" y="464"/>
                  </a:lnTo>
                  <a:lnTo>
                    <a:pt x="462" y="462"/>
                  </a:lnTo>
                  <a:lnTo>
                    <a:pt x="464" y="460"/>
                  </a:lnTo>
                  <a:lnTo>
                    <a:pt x="465" y="457"/>
                  </a:lnTo>
                  <a:lnTo>
                    <a:pt x="466" y="454"/>
                  </a:lnTo>
                  <a:lnTo>
                    <a:pt x="466" y="451"/>
                  </a:lnTo>
                  <a:lnTo>
                    <a:pt x="465" y="428"/>
                  </a:lnTo>
                  <a:lnTo>
                    <a:pt x="464" y="405"/>
                  </a:lnTo>
                  <a:lnTo>
                    <a:pt x="460" y="382"/>
                  </a:lnTo>
                  <a:lnTo>
                    <a:pt x="456" y="361"/>
                  </a:lnTo>
                  <a:lnTo>
                    <a:pt x="452" y="338"/>
                  </a:lnTo>
                  <a:lnTo>
                    <a:pt x="445" y="317"/>
                  </a:lnTo>
                  <a:lnTo>
                    <a:pt x="438" y="297"/>
                  </a:lnTo>
                  <a:lnTo>
                    <a:pt x="430" y="276"/>
                  </a:lnTo>
                  <a:lnTo>
                    <a:pt x="422" y="256"/>
                  </a:lnTo>
                  <a:lnTo>
                    <a:pt x="411" y="236"/>
                  </a:lnTo>
                  <a:lnTo>
                    <a:pt x="400" y="217"/>
                  </a:lnTo>
                  <a:lnTo>
                    <a:pt x="389" y="199"/>
                  </a:lnTo>
                  <a:lnTo>
                    <a:pt x="376" y="182"/>
                  </a:lnTo>
                  <a:lnTo>
                    <a:pt x="363" y="165"/>
                  </a:lnTo>
                  <a:lnTo>
                    <a:pt x="349" y="148"/>
                  </a:lnTo>
                  <a:lnTo>
                    <a:pt x="334" y="132"/>
                  </a:lnTo>
                  <a:lnTo>
                    <a:pt x="318" y="117"/>
                  </a:lnTo>
                  <a:lnTo>
                    <a:pt x="302" y="103"/>
                  </a:lnTo>
                  <a:lnTo>
                    <a:pt x="285" y="91"/>
                  </a:lnTo>
                  <a:lnTo>
                    <a:pt x="267" y="78"/>
                  </a:lnTo>
                  <a:lnTo>
                    <a:pt x="249" y="66"/>
                  </a:lnTo>
                  <a:lnTo>
                    <a:pt x="230" y="55"/>
                  </a:lnTo>
                  <a:lnTo>
                    <a:pt x="211" y="44"/>
                  </a:lnTo>
                  <a:lnTo>
                    <a:pt x="190" y="36"/>
                  </a:lnTo>
                  <a:lnTo>
                    <a:pt x="170" y="28"/>
                  </a:lnTo>
                  <a:lnTo>
                    <a:pt x="149" y="21"/>
                  </a:lnTo>
                  <a:lnTo>
                    <a:pt x="128" y="14"/>
                  </a:lnTo>
                  <a:lnTo>
                    <a:pt x="105" y="10"/>
                  </a:lnTo>
                  <a:lnTo>
                    <a:pt x="84" y="6"/>
                  </a:lnTo>
                  <a:lnTo>
                    <a:pt x="61" y="3"/>
                  </a:lnTo>
                  <a:lnTo>
                    <a:pt x="38" y="2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898">
              <a:extLst>
                <a:ext uri="{FF2B5EF4-FFF2-40B4-BE49-F238E27FC236}">
                  <a16:creationId xmlns="" xmlns:a16="http://schemas.microsoft.com/office/drawing/2014/main" id="{CA71F078-5E7C-4E23-BB16-320925BAE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815975"/>
              <a:ext cx="100013" cy="98425"/>
            </a:xfrm>
            <a:custGeom>
              <a:avLst/>
              <a:gdLst>
                <a:gd name="T0" fmla="*/ 29 w 315"/>
                <a:gd name="T1" fmla="*/ 31 h 314"/>
                <a:gd name="T2" fmla="*/ 56 w 315"/>
                <a:gd name="T3" fmla="*/ 33 h 314"/>
                <a:gd name="T4" fmla="*/ 82 w 315"/>
                <a:gd name="T5" fmla="*/ 38 h 314"/>
                <a:gd name="T6" fmla="*/ 108 w 315"/>
                <a:gd name="T7" fmla="*/ 47 h 314"/>
                <a:gd name="T8" fmla="*/ 131 w 315"/>
                <a:gd name="T9" fmla="*/ 57 h 314"/>
                <a:gd name="T10" fmla="*/ 155 w 315"/>
                <a:gd name="T11" fmla="*/ 69 h 314"/>
                <a:gd name="T12" fmla="*/ 176 w 315"/>
                <a:gd name="T13" fmla="*/ 83 h 314"/>
                <a:gd name="T14" fmla="*/ 196 w 315"/>
                <a:gd name="T15" fmla="*/ 101 h 314"/>
                <a:gd name="T16" fmla="*/ 214 w 315"/>
                <a:gd name="T17" fmla="*/ 119 h 314"/>
                <a:gd name="T18" fmla="*/ 231 w 315"/>
                <a:gd name="T19" fmla="*/ 138 h 314"/>
                <a:gd name="T20" fmla="*/ 245 w 315"/>
                <a:gd name="T21" fmla="*/ 160 h 314"/>
                <a:gd name="T22" fmla="*/ 258 w 315"/>
                <a:gd name="T23" fmla="*/ 183 h 314"/>
                <a:gd name="T24" fmla="*/ 267 w 315"/>
                <a:gd name="T25" fmla="*/ 207 h 314"/>
                <a:gd name="T26" fmla="*/ 276 w 315"/>
                <a:gd name="T27" fmla="*/ 232 h 314"/>
                <a:gd name="T28" fmla="*/ 281 w 315"/>
                <a:gd name="T29" fmla="*/ 258 h 314"/>
                <a:gd name="T30" fmla="*/ 283 w 315"/>
                <a:gd name="T31" fmla="*/ 285 h 314"/>
                <a:gd name="T32" fmla="*/ 285 w 315"/>
                <a:gd name="T33" fmla="*/ 302 h 314"/>
                <a:gd name="T34" fmla="*/ 287 w 315"/>
                <a:gd name="T35" fmla="*/ 308 h 314"/>
                <a:gd name="T36" fmla="*/ 291 w 315"/>
                <a:gd name="T37" fmla="*/ 312 h 314"/>
                <a:gd name="T38" fmla="*/ 296 w 315"/>
                <a:gd name="T39" fmla="*/ 314 h 314"/>
                <a:gd name="T40" fmla="*/ 303 w 315"/>
                <a:gd name="T41" fmla="*/ 314 h 314"/>
                <a:gd name="T42" fmla="*/ 308 w 315"/>
                <a:gd name="T43" fmla="*/ 312 h 314"/>
                <a:gd name="T44" fmla="*/ 311 w 315"/>
                <a:gd name="T45" fmla="*/ 308 h 314"/>
                <a:gd name="T46" fmla="*/ 314 w 315"/>
                <a:gd name="T47" fmla="*/ 302 h 314"/>
                <a:gd name="T48" fmla="*/ 314 w 315"/>
                <a:gd name="T49" fmla="*/ 284 h 314"/>
                <a:gd name="T50" fmla="*/ 310 w 315"/>
                <a:gd name="T51" fmla="*/ 254 h 314"/>
                <a:gd name="T52" fmla="*/ 305 w 315"/>
                <a:gd name="T53" fmla="*/ 225 h 314"/>
                <a:gd name="T54" fmla="*/ 296 w 315"/>
                <a:gd name="T55" fmla="*/ 196 h 314"/>
                <a:gd name="T56" fmla="*/ 285 w 315"/>
                <a:gd name="T57" fmla="*/ 169 h 314"/>
                <a:gd name="T58" fmla="*/ 271 w 315"/>
                <a:gd name="T59" fmla="*/ 145 h 314"/>
                <a:gd name="T60" fmla="*/ 255 w 315"/>
                <a:gd name="T61" fmla="*/ 120 h 314"/>
                <a:gd name="T62" fmla="*/ 236 w 315"/>
                <a:gd name="T63" fmla="*/ 98 h 314"/>
                <a:gd name="T64" fmla="*/ 216 w 315"/>
                <a:gd name="T65" fmla="*/ 78 h 314"/>
                <a:gd name="T66" fmla="*/ 194 w 315"/>
                <a:gd name="T67" fmla="*/ 60 h 314"/>
                <a:gd name="T68" fmla="*/ 170 w 315"/>
                <a:gd name="T69" fmla="*/ 44 h 314"/>
                <a:gd name="T70" fmla="*/ 145 w 315"/>
                <a:gd name="T71" fmla="*/ 30 h 314"/>
                <a:gd name="T72" fmla="*/ 118 w 315"/>
                <a:gd name="T73" fmla="*/ 18 h 314"/>
                <a:gd name="T74" fmla="*/ 89 w 315"/>
                <a:gd name="T75" fmla="*/ 9 h 314"/>
                <a:gd name="T76" fmla="*/ 60 w 315"/>
                <a:gd name="T77" fmla="*/ 4 h 314"/>
                <a:gd name="T78" fmla="*/ 30 w 315"/>
                <a:gd name="T79" fmla="*/ 1 h 314"/>
                <a:gd name="T80" fmla="*/ 12 w 315"/>
                <a:gd name="T81" fmla="*/ 1 h 314"/>
                <a:gd name="T82" fmla="*/ 7 w 315"/>
                <a:gd name="T83" fmla="*/ 3 h 314"/>
                <a:gd name="T84" fmla="*/ 3 w 315"/>
                <a:gd name="T85" fmla="*/ 6 h 314"/>
                <a:gd name="T86" fmla="*/ 0 w 315"/>
                <a:gd name="T87" fmla="*/ 12 h 314"/>
                <a:gd name="T88" fmla="*/ 0 w 315"/>
                <a:gd name="T89" fmla="*/ 18 h 314"/>
                <a:gd name="T90" fmla="*/ 3 w 315"/>
                <a:gd name="T91" fmla="*/ 23 h 314"/>
                <a:gd name="T92" fmla="*/ 7 w 315"/>
                <a:gd name="T93" fmla="*/ 28 h 314"/>
                <a:gd name="T94" fmla="*/ 12 w 315"/>
                <a:gd name="T95" fmla="*/ 3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5" h="314">
                  <a:moveTo>
                    <a:pt x="15" y="30"/>
                  </a:moveTo>
                  <a:lnTo>
                    <a:pt x="29" y="31"/>
                  </a:lnTo>
                  <a:lnTo>
                    <a:pt x="42" y="32"/>
                  </a:lnTo>
                  <a:lnTo>
                    <a:pt x="56" y="33"/>
                  </a:lnTo>
                  <a:lnTo>
                    <a:pt x="69" y="35"/>
                  </a:lnTo>
                  <a:lnTo>
                    <a:pt x="82" y="38"/>
                  </a:lnTo>
                  <a:lnTo>
                    <a:pt x="95" y="43"/>
                  </a:lnTo>
                  <a:lnTo>
                    <a:pt x="108" y="47"/>
                  </a:lnTo>
                  <a:lnTo>
                    <a:pt x="119" y="51"/>
                  </a:lnTo>
                  <a:lnTo>
                    <a:pt x="131" y="57"/>
                  </a:lnTo>
                  <a:lnTo>
                    <a:pt x="143" y="63"/>
                  </a:lnTo>
                  <a:lnTo>
                    <a:pt x="155" y="69"/>
                  </a:lnTo>
                  <a:lnTo>
                    <a:pt x="166" y="76"/>
                  </a:lnTo>
                  <a:lnTo>
                    <a:pt x="176" y="83"/>
                  </a:lnTo>
                  <a:lnTo>
                    <a:pt x="186" y="92"/>
                  </a:lnTo>
                  <a:lnTo>
                    <a:pt x="196" y="101"/>
                  </a:lnTo>
                  <a:lnTo>
                    <a:pt x="205" y="109"/>
                  </a:lnTo>
                  <a:lnTo>
                    <a:pt x="214" y="119"/>
                  </a:lnTo>
                  <a:lnTo>
                    <a:pt x="222" y="128"/>
                  </a:lnTo>
                  <a:lnTo>
                    <a:pt x="231" y="138"/>
                  </a:lnTo>
                  <a:lnTo>
                    <a:pt x="238" y="149"/>
                  </a:lnTo>
                  <a:lnTo>
                    <a:pt x="245" y="160"/>
                  </a:lnTo>
                  <a:lnTo>
                    <a:pt x="251" y="171"/>
                  </a:lnTo>
                  <a:lnTo>
                    <a:pt x="258" y="183"/>
                  </a:lnTo>
                  <a:lnTo>
                    <a:pt x="263" y="195"/>
                  </a:lnTo>
                  <a:lnTo>
                    <a:pt x="267" y="207"/>
                  </a:lnTo>
                  <a:lnTo>
                    <a:pt x="272" y="220"/>
                  </a:lnTo>
                  <a:lnTo>
                    <a:pt x="276" y="232"/>
                  </a:lnTo>
                  <a:lnTo>
                    <a:pt x="279" y="245"/>
                  </a:lnTo>
                  <a:lnTo>
                    <a:pt x="281" y="258"/>
                  </a:lnTo>
                  <a:lnTo>
                    <a:pt x="282" y="272"/>
                  </a:lnTo>
                  <a:lnTo>
                    <a:pt x="283" y="285"/>
                  </a:lnTo>
                  <a:lnTo>
                    <a:pt x="285" y="299"/>
                  </a:lnTo>
                  <a:lnTo>
                    <a:pt x="285" y="302"/>
                  </a:lnTo>
                  <a:lnTo>
                    <a:pt x="286" y="305"/>
                  </a:lnTo>
                  <a:lnTo>
                    <a:pt x="287" y="308"/>
                  </a:lnTo>
                  <a:lnTo>
                    <a:pt x="289" y="310"/>
                  </a:lnTo>
                  <a:lnTo>
                    <a:pt x="291" y="312"/>
                  </a:lnTo>
                  <a:lnTo>
                    <a:pt x="293" y="313"/>
                  </a:lnTo>
                  <a:lnTo>
                    <a:pt x="296" y="314"/>
                  </a:lnTo>
                  <a:lnTo>
                    <a:pt x="300" y="314"/>
                  </a:lnTo>
                  <a:lnTo>
                    <a:pt x="303" y="314"/>
                  </a:lnTo>
                  <a:lnTo>
                    <a:pt x="305" y="313"/>
                  </a:lnTo>
                  <a:lnTo>
                    <a:pt x="308" y="312"/>
                  </a:lnTo>
                  <a:lnTo>
                    <a:pt x="310" y="310"/>
                  </a:lnTo>
                  <a:lnTo>
                    <a:pt x="311" y="308"/>
                  </a:lnTo>
                  <a:lnTo>
                    <a:pt x="314" y="305"/>
                  </a:lnTo>
                  <a:lnTo>
                    <a:pt x="314" y="302"/>
                  </a:lnTo>
                  <a:lnTo>
                    <a:pt x="315" y="299"/>
                  </a:lnTo>
                  <a:lnTo>
                    <a:pt x="314" y="284"/>
                  </a:lnTo>
                  <a:lnTo>
                    <a:pt x="312" y="269"/>
                  </a:lnTo>
                  <a:lnTo>
                    <a:pt x="310" y="254"/>
                  </a:lnTo>
                  <a:lnTo>
                    <a:pt x="308" y="239"/>
                  </a:lnTo>
                  <a:lnTo>
                    <a:pt x="305" y="225"/>
                  </a:lnTo>
                  <a:lnTo>
                    <a:pt x="301" y="210"/>
                  </a:lnTo>
                  <a:lnTo>
                    <a:pt x="296" y="196"/>
                  </a:lnTo>
                  <a:lnTo>
                    <a:pt x="291" y="183"/>
                  </a:lnTo>
                  <a:lnTo>
                    <a:pt x="285" y="169"/>
                  </a:lnTo>
                  <a:lnTo>
                    <a:pt x="278" y="156"/>
                  </a:lnTo>
                  <a:lnTo>
                    <a:pt x="271" y="145"/>
                  </a:lnTo>
                  <a:lnTo>
                    <a:pt x="263" y="132"/>
                  </a:lnTo>
                  <a:lnTo>
                    <a:pt x="255" y="120"/>
                  </a:lnTo>
                  <a:lnTo>
                    <a:pt x="246" y="109"/>
                  </a:lnTo>
                  <a:lnTo>
                    <a:pt x="236" y="98"/>
                  </a:lnTo>
                  <a:lnTo>
                    <a:pt x="227" y="88"/>
                  </a:lnTo>
                  <a:lnTo>
                    <a:pt x="216" y="78"/>
                  </a:lnTo>
                  <a:lnTo>
                    <a:pt x="205" y="68"/>
                  </a:lnTo>
                  <a:lnTo>
                    <a:pt x="194" y="60"/>
                  </a:lnTo>
                  <a:lnTo>
                    <a:pt x="183" y="51"/>
                  </a:lnTo>
                  <a:lnTo>
                    <a:pt x="170" y="44"/>
                  </a:lnTo>
                  <a:lnTo>
                    <a:pt x="158" y="36"/>
                  </a:lnTo>
                  <a:lnTo>
                    <a:pt x="145" y="30"/>
                  </a:lnTo>
                  <a:lnTo>
                    <a:pt x="131" y="23"/>
                  </a:lnTo>
                  <a:lnTo>
                    <a:pt x="118" y="18"/>
                  </a:lnTo>
                  <a:lnTo>
                    <a:pt x="104" y="14"/>
                  </a:lnTo>
                  <a:lnTo>
                    <a:pt x="89" y="9"/>
                  </a:lnTo>
                  <a:lnTo>
                    <a:pt x="75" y="6"/>
                  </a:lnTo>
                  <a:lnTo>
                    <a:pt x="60" y="4"/>
                  </a:lnTo>
                  <a:lnTo>
                    <a:pt x="45" y="2"/>
                  </a:lnTo>
                  <a:lnTo>
                    <a:pt x="30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899">
              <a:extLst>
                <a:ext uri="{FF2B5EF4-FFF2-40B4-BE49-F238E27FC236}">
                  <a16:creationId xmlns="" xmlns:a16="http://schemas.microsoft.com/office/drawing/2014/main" id="{028B6FCF-8064-4F43-B123-78C2743DD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9813" y="863600"/>
              <a:ext cx="50800" cy="50800"/>
            </a:xfrm>
            <a:custGeom>
              <a:avLst/>
              <a:gdLst>
                <a:gd name="T0" fmla="*/ 27 w 162"/>
                <a:gd name="T1" fmla="*/ 30 h 162"/>
                <a:gd name="T2" fmla="*/ 50 w 162"/>
                <a:gd name="T3" fmla="*/ 34 h 162"/>
                <a:gd name="T4" fmla="*/ 71 w 162"/>
                <a:gd name="T5" fmla="*/ 44 h 162"/>
                <a:gd name="T6" fmla="*/ 89 w 162"/>
                <a:gd name="T7" fmla="*/ 57 h 162"/>
                <a:gd name="T8" fmla="*/ 105 w 162"/>
                <a:gd name="T9" fmla="*/ 73 h 162"/>
                <a:gd name="T10" fmla="*/ 118 w 162"/>
                <a:gd name="T11" fmla="*/ 91 h 162"/>
                <a:gd name="T12" fmla="*/ 127 w 162"/>
                <a:gd name="T13" fmla="*/ 113 h 162"/>
                <a:gd name="T14" fmla="*/ 132 w 162"/>
                <a:gd name="T15" fmla="*/ 135 h 162"/>
                <a:gd name="T16" fmla="*/ 133 w 162"/>
                <a:gd name="T17" fmla="*/ 150 h 162"/>
                <a:gd name="T18" fmla="*/ 135 w 162"/>
                <a:gd name="T19" fmla="*/ 156 h 162"/>
                <a:gd name="T20" fmla="*/ 140 w 162"/>
                <a:gd name="T21" fmla="*/ 160 h 162"/>
                <a:gd name="T22" fmla="*/ 145 w 162"/>
                <a:gd name="T23" fmla="*/ 162 h 162"/>
                <a:gd name="T24" fmla="*/ 151 w 162"/>
                <a:gd name="T25" fmla="*/ 162 h 162"/>
                <a:gd name="T26" fmla="*/ 156 w 162"/>
                <a:gd name="T27" fmla="*/ 160 h 162"/>
                <a:gd name="T28" fmla="*/ 160 w 162"/>
                <a:gd name="T29" fmla="*/ 156 h 162"/>
                <a:gd name="T30" fmla="*/ 162 w 162"/>
                <a:gd name="T31" fmla="*/ 150 h 162"/>
                <a:gd name="T32" fmla="*/ 162 w 162"/>
                <a:gd name="T33" fmla="*/ 132 h 162"/>
                <a:gd name="T34" fmla="*/ 156 w 162"/>
                <a:gd name="T35" fmla="*/ 103 h 162"/>
                <a:gd name="T36" fmla="*/ 145 w 162"/>
                <a:gd name="T37" fmla="*/ 77 h 162"/>
                <a:gd name="T38" fmla="*/ 129 w 162"/>
                <a:gd name="T39" fmla="*/ 54 h 162"/>
                <a:gd name="T40" fmla="*/ 109 w 162"/>
                <a:gd name="T41" fmla="*/ 33 h 162"/>
                <a:gd name="T42" fmla="*/ 85 w 162"/>
                <a:gd name="T43" fmla="*/ 17 h 162"/>
                <a:gd name="T44" fmla="*/ 59 w 162"/>
                <a:gd name="T45" fmla="*/ 6 h 162"/>
                <a:gd name="T46" fmla="*/ 30 w 162"/>
                <a:gd name="T47" fmla="*/ 0 h 162"/>
                <a:gd name="T48" fmla="*/ 12 w 162"/>
                <a:gd name="T49" fmla="*/ 0 h 162"/>
                <a:gd name="T50" fmla="*/ 7 w 162"/>
                <a:gd name="T51" fmla="*/ 2 h 162"/>
                <a:gd name="T52" fmla="*/ 3 w 162"/>
                <a:gd name="T53" fmla="*/ 6 h 162"/>
                <a:gd name="T54" fmla="*/ 0 w 162"/>
                <a:gd name="T55" fmla="*/ 12 h 162"/>
                <a:gd name="T56" fmla="*/ 0 w 162"/>
                <a:gd name="T57" fmla="*/ 17 h 162"/>
                <a:gd name="T58" fmla="*/ 3 w 162"/>
                <a:gd name="T59" fmla="*/ 23 h 162"/>
                <a:gd name="T60" fmla="*/ 7 w 162"/>
                <a:gd name="T61" fmla="*/ 27 h 162"/>
                <a:gd name="T62" fmla="*/ 12 w 162"/>
                <a:gd name="T63" fmla="*/ 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" h="162">
                  <a:moveTo>
                    <a:pt x="15" y="30"/>
                  </a:moveTo>
                  <a:lnTo>
                    <a:pt x="27" y="30"/>
                  </a:lnTo>
                  <a:lnTo>
                    <a:pt x="39" y="32"/>
                  </a:lnTo>
                  <a:lnTo>
                    <a:pt x="50" y="34"/>
                  </a:lnTo>
                  <a:lnTo>
                    <a:pt x="60" y="39"/>
                  </a:lnTo>
                  <a:lnTo>
                    <a:pt x="71" y="44"/>
                  </a:lnTo>
                  <a:lnTo>
                    <a:pt x="81" y="49"/>
                  </a:lnTo>
                  <a:lnTo>
                    <a:pt x="89" y="57"/>
                  </a:lnTo>
                  <a:lnTo>
                    <a:pt x="98" y="64"/>
                  </a:lnTo>
                  <a:lnTo>
                    <a:pt x="105" y="73"/>
                  </a:lnTo>
                  <a:lnTo>
                    <a:pt x="113" y="82"/>
                  </a:lnTo>
                  <a:lnTo>
                    <a:pt x="118" y="91"/>
                  </a:lnTo>
                  <a:lnTo>
                    <a:pt x="124" y="102"/>
                  </a:lnTo>
                  <a:lnTo>
                    <a:pt x="127" y="113"/>
                  </a:lnTo>
                  <a:lnTo>
                    <a:pt x="130" y="123"/>
                  </a:lnTo>
                  <a:lnTo>
                    <a:pt x="132" y="135"/>
                  </a:lnTo>
                  <a:lnTo>
                    <a:pt x="132" y="147"/>
                  </a:lnTo>
                  <a:lnTo>
                    <a:pt x="133" y="150"/>
                  </a:lnTo>
                  <a:lnTo>
                    <a:pt x="133" y="153"/>
                  </a:lnTo>
                  <a:lnTo>
                    <a:pt x="135" y="156"/>
                  </a:lnTo>
                  <a:lnTo>
                    <a:pt x="137" y="158"/>
                  </a:lnTo>
                  <a:lnTo>
                    <a:pt x="140" y="160"/>
                  </a:lnTo>
                  <a:lnTo>
                    <a:pt x="142" y="161"/>
                  </a:lnTo>
                  <a:lnTo>
                    <a:pt x="145" y="162"/>
                  </a:lnTo>
                  <a:lnTo>
                    <a:pt x="147" y="162"/>
                  </a:lnTo>
                  <a:lnTo>
                    <a:pt x="151" y="162"/>
                  </a:lnTo>
                  <a:lnTo>
                    <a:pt x="154" y="161"/>
                  </a:lnTo>
                  <a:lnTo>
                    <a:pt x="156" y="160"/>
                  </a:lnTo>
                  <a:lnTo>
                    <a:pt x="158" y="158"/>
                  </a:lnTo>
                  <a:lnTo>
                    <a:pt x="160" y="156"/>
                  </a:lnTo>
                  <a:lnTo>
                    <a:pt x="161" y="153"/>
                  </a:lnTo>
                  <a:lnTo>
                    <a:pt x="162" y="150"/>
                  </a:lnTo>
                  <a:lnTo>
                    <a:pt x="162" y="147"/>
                  </a:lnTo>
                  <a:lnTo>
                    <a:pt x="162" y="132"/>
                  </a:lnTo>
                  <a:lnTo>
                    <a:pt x="160" y="118"/>
                  </a:lnTo>
                  <a:lnTo>
                    <a:pt x="156" y="103"/>
                  </a:lnTo>
                  <a:lnTo>
                    <a:pt x="152" y="90"/>
                  </a:lnTo>
                  <a:lnTo>
                    <a:pt x="145" y="77"/>
                  </a:lnTo>
                  <a:lnTo>
                    <a:pt x="138" y="64"/>
                  </a:lnTo>
                  <a:lnTo>
                    <a:pt x="129" y="54"/>
                  </a:lnTo>
                  <a:lnTo>
                    <a:pt x="119" y="43"/>
                  </a:lnTo>
                  <a:lnTo>
                    <a:pt x="109" y="33"/>
                  </a:lnTo>
                  <a:lnTo>
                    <a:pt x="98" y="25"/>
                  </a:lnTo>
                  <a:lnTo>
                    <a:pt x="85" y="17"/>
                  </a:lnTo>
                  <a:lnTo>
                    <a:pt x="72" y="11"/>
                  </a:lnTo>
                  <a:lnTo>
                    <a:pt x="59" y="6"/>
                  </a:lnTo>
                  <a:lnTo>
                    <a:pt x="44" y="2"/>
                  </a:lnTo>
                  <a:lnTo>
                    <a:pt x="30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7" y="27"/>
                  </a:lnTo>
                  <a:lnTo>
                    <a:pt x="9" y="28"/>
                  </a:lnTo>
                  <a:lnTo>
                    <a:pt x="12" y="29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="" xmlns:a16="http://schemas.microsoft.com/office/drawing/2014/main" id="{C3DCA3B3-E957-491B-9F68-0203D351A0DA}"/>
              </a:ext>
            </a:extLst>
          </p:cNvPr>
          <p:cNvGrpSpPr/>
          <p:nvPr/>
        </p:nvGrpSpPr>
        <p:grpSpPr>
          <a:xfrm>
            <a:off x="6913801" y="3676652"/>
            <a:ext cx="163412" cy="150630"/>
            <a:chOff x="4313201" y="1920875"/>
            <a:chExt cx="284163" cy="261938"/>
          </a:xfrm>
          <a:solidFill>
            <a:schemeClr val="bg1"/>
          </a:solidFill>
        </p:grpSpPr>
        <p:sp>
          <p:nvSpPr>
            <p:cNvPr id="133" name="Freeform 3131">
              <a:extLst>
                <a:ext uri="{FF2B5EF4-FFF2-40B4-BE49-F238E27FC236}">
                  <a16:creationId xmlns="" xmlns:a16="http://schemas.microsoft.com/office/drawing/2014/main" id="{DC9DF0E1-B4E1-4DE3-B9CB-250FCA3BA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01" y="1920875"/>
              <a:ext cx="236538" cy="200025"/>
            </a:xfrm>
            <a:custGeom>
              <a:avLst/>
              <a:gdLst>
                <a:gd name="T0" fmla="*/ 599 w 599"/>
                <a:gd name="T1" fmla="*/ 12 h 503"/>
                <a:gd name="T2" fmla="*/ 599 w 599"/>
                <a:gd name="T3" fmla="*/ 7 h 503"/>
                <a:gd name="T4" fmla="*/ 595 w 599"/>
                <a:gd name="T5" fmla="*/ 3 h 503"/>
                <a:gd name="T6" fmla="*/ 592 w 599"/>
                <a:gd name="T7" fmla="*/ 1 h 503"/>
                <a:gd name="T8" fmla="*/ 587 w 599"/>
                <a:gd name="T9" fmla="*/ 0 h 503"/>
                <a:gd name="T10" fmla="*/ 12 w 599"/>
                <a:gd name="T11" fmla="*/ 0 h 503"/>
                <a:gd name="T12" fmla="*/ 8 w 599"/>
                <a:gd name="T13" fmla="*/ 1 h 503"/>
                <a:gd name="T14" fmla="*/ 4 w 599"/>
                <a:gd name="T15" fmla="*/ 3 h 503"/>
                <a:gd name="T16" fmla="*/ 2 w 599"/>
                <a:gd name="T17" fmla="*/ 7 h 503"/>
                <a:gd name="T18" fmla="*/ 0 w 599"/>
                <a:gd name="T19" fmla="*/ 12 h 503"/>
                <a:gd name="T20" fmla="*/ 0 w 599"/>
                <a:gd name="T21" fmla="*/ 371 h 503"/>
                <a:gd name="T22" fmla="*/ 2 w 599"/>
                <a:gd name="T23" fmla="*/ 376 h 503"/>
                <a:gd name="T24" fmla="*/ 4 w 599"/>
                <a:gd name="T25" fmla="*/ 379 h 503"/>
                <a:gd name="T26" fmla="*/ 8 w 599"/>
                <a:gd name="T27" fmla="*/ 382 h 503"/>
                <a:gd name="T28" fmla="*/ 12 w 599"/>
                <a:gd name="T29" fmla="*/ 383 h 503"/>
                <a:gd name="T30" fmla="*/ 96 w 599"/>
                <a:gd name="T31" fmla="*/ 383 h 503"/>
                <a:gd name="T32" fmla="*/ 96 w 599"/>
                <a:gd name="T33" fmla="*/ 490 h 503"/>
                <a:gd name="T34" fmla="*/ 97 w 599"/>
                <a:gd name="T35" fmla="*/ 493 h 503"/>
                <a:gd name="T36" fmla="*/ 98 w 599"/>
                <a:gd name="T37" fmla="*/ 497 h 503"/>
                <a:gd name="T38" fmla="*/ 100 w 599"/>
                <a:gd name="T39" fmla="*/ 499 h 503"/>
                <a:gd name="T40" fmla="*/ 104 w 599"/>
                <a:gd name="T41" fmla="*/ 502 h 503"/>
                <a:gd name="T42" fmla="*/ 106 w 599"/>
                <a:gd name="T43" fmla="*/ 502 h 503"/>
                <a:gd name="T44" fmla="*/ 109 w 599"/>
                <a:gd name="T45" fmla="*/ 503 h 503"/>
                <a:gd name="T46" fmla="*/ 112 w 599"/>
                <a:gd name="T47" fmla="*/ 502 h 503"/>
                <a:gd name="T48" fmla="*/ 117 w 599"/>
                <a:gd name="T49" fmla="*/ 499 h 503"/>
                <a:gd name="T50" fmla="*/ 232 w 599"/>
                <a:gd name="T51" fmla="*/ 383 h 503"/>
                <a:gd name="T52" fmla="*/ 288 w 599"/>
                <a:gd name="T53" fmla="*/ 383 h 503"/>
                <a:gd name="T54" fmla="*/ 288 w 599"/>
                <a:gd name="T55" fmla="*/ 251 h 503"/>
                <a:gd name="T56" fmla="*/ 288 w 599"/>
                <a:gd name="T57" fmla="*/ 246 h 503"/>
                <a:gd name="T58" fmla="*/ 291 w 599"/>
                <a:gd name="T59" fmla="*/ 242 h 503"/>
                <a:gd name="T60" fmla="*/ 295 w 599"/>
                <a:gd name="T61" fmla="*/ 240 h 503"/>
                <a:gd name="T62" fmla="*/ 300 w 599"/>
                <a:gd name="T63" fmla="*/ 239 h 503"/>
                <a:gd name="T64" fmla="*/ 599 w 599"/>
                <a:gd name="T65" fmla="*/ 239 h 503"/>
                <a:gd name="T66" fmla="*/ 599 w 599"/>
                <a:gd name="T67" fmla="*/ 1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503">
                  <a:moveTo>
                    <a:pt x="599" y="12"/>
                  </a:moveTo>
                  <a:lnTo>
                    <a:pt x="599" y="7"/>
                  </a:lnTo>
                  <a:lnTo>
                    <a:pt x="595" y="3"/>
                  </a:lnTo>
                  <a:lnTo>
                    <a:pt x="592" y="1"/>
                  </a:lnTo>
                  <a:lnTo>
                    <a:pt x="587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2" y="7"/>
                  </a:lnTo>
                  <a:lnTo>
                    <a:pt x="0" y="12"/>
                  </a:lnTo>
                  <a:lnTo>
                    <a:pt x="0" y="371"/>
                  </a:lnTo>
                  <a:lnTo>
                    <a:pt x="2" y="376"/>
                  </a:lnTo>
                  <a:lnTo>
                    <a:pt x="4" y="379"/>
                  </a:lnTo>
                  <a:lnTo>
                    <a:pt x="8" y="382"/>
                  </a:lnTo>
                  <a:lnTo>
                    <a:pt x="12" y="383"/>
                  </a:lnTo>
                  <a:lnTo>
                    <a:pt x="96" y="383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98" y="497"/>
                  </a:lnTo>
                  <a:lnTo>
                    <a:pt x="100" y="499"/>
                  </a:lnTo>
                  <a:lnTo>
                    <a:pt x="104" y="502"/>
                  </a:lnTo>
                  <a:lnTo>
                    <a:pt x="106" y="502"/>
                  </a:lnTo>
                  <a:lnTo>
                    <a:pt x="109" y="503"/>
                  </a:lnTo>
                  <a:lnTo>
                    <a:pt x="112" y="502"/>
                  </a:lnTo>
                  <a:lnTo>
                    <a:pt x="117" y="499"/>
                  </a:lnTo>
                  <a:lnTo>
                    <a:pt x="232" y="383"/>
                  </a:lnTo>
                  <a:lnTo>
                    <a:pt x="288" y="383"/>
                  </a:lnTo>
                  <a:lnTo>
                    <a:pt x="288" y="251"/>
                  </a:lnTo>
                  <a:lnTo>
                    <a:pt x="288" y="246"/>
                  </a:lnTo>
                  <a:lnTo>
                    <a:pt x="291" y="242"/>
                  </a:lnTo>
                  <a:lnTo>
                    <a:pt x="295" y="240"/>
                  </a:lnTo>
                  <a:lnTo>
                    <a:pt x="300" y="239"/>
                  </a:lnTo>
                  <a:lnTo>
                    <a:pt x="599" y="239"/>
                  </a:lnTo>
                  <a:lnTo>
                    <a:pt x="5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132">
              <a:extLst>
                <a:ext uri="{FF2B5EF4-FFF2-40B4-BE49-F238E27FC236}">
                  <a16:creationId xmlns="" xmlns:a16="http://schemas.microsoft.com/office/drawing/2014/main" id="{D29C46A3-369B-4127-B842-DD7A94174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26" y="2025650"/>
              <a:ext cx="160338" cy="157163"/>
            </a:xfrm>
            <a:custGeom>
              <a:avLst/>
              <a:gdLst>
                <a:gd name="T0" fmla="*/ 395 w 407"/>
                <a:gd name="T1" fmla="*/ 0 h 394"/>
                <a:gd name="T2" fmla="*/ 12 w 407"/>
                <a:gd name="T3" fmla="*/ 0 h 394"/>
                <a:gd name="T4" fmla="*/ 0 w 407"/>
                <a:gd name="T5" fmla="*/ 0 h 394"/>
                <a:gd name="T6" fmla="*/ 0 w 407"/>
                <a:gd name="T7" fmla="*/ 11 h 394"/>
                <a:gd name="T8" fmla="*/ 0 w 407"/>
                <a:gd name="T9" fmla="*/ 252 h 394"/>
                <a:gd name="T10" fmla="*/ 0 w 407"/>
                <a:gd name="T11" fmla="*/ 255 h 394"/>
                <a:gd name="T12" fmla="*/ 4 w 407"/>
                <a:gd name="T13" fmla="*/ 260 h 394"/>
                <a:gd name="T14" fmla="*/ 7 w 407"/>
                <a:gd name="T15" fmla="*/ 262 h 394"/>
                <a:gd name="T16" fmla="*/ 12 w 407"/>
                <a:gd name="T17" fmla="*/ 264 h 394"/>
                <a:gd name="T18" fmla="*/ 193 w 407"/>
                <a:gd name="T19" fmla="*/ 264 h 394"/>
                <a:gd name="T20" fmla="*/ 198 w 407"/>
                <a:gd name="T21" fmla="*/ 264 h 394"/>
                <a:gd name="T22" fmla="*/ 314 w 407"/>
                <a:gd name="T23" fmla="*/ 391 h 394"/>
                <a:gd name="T24" fmla="*/ 319 w 407"/>
                <a:gd name="T25" fmla="*/ 394 h 394"/>
                <a:gd name="T26" fmla="*/ 324 w 407"/>
                <a:gd name="T27" fmla="*/ 394 h 394"/>
                <a:gd name="T28" fmla="*/ 325 w 407"/>
                <a:gd name="T29" fmla="*/ 394 h 394"/>
                <a:gd name="T30" fmla="*/ 327 w 407"/>
                <a:gd name="T31" fmla="*/ 394 h 394"/>
                <a:gd name="T32" fmla="*/ 331 w 407"/>
                <a:gd name="T33" fmla="*/ 392 h 394"/>
                <a:gd name="T34" fmla="*/ 333 w 407"/>
                <a:gd name="T35" fmla="*/ 390 h 394"/>
                <a:gd name="T36" fmla="*/ 334 w 407"/>
                <a:gd name="T37" fmla="*/ 386 h 394"/>
                <a:gd name="T38" fmla="*/ 336 w 407"/>
                <a:gd name="T39" fmla="*/ 383 h 394"/>
                <a:gd name="T40" fmla="*/ 336 w 407"/>
                <a:gd name="T41" fmla="*/ 276 h 394"/>
                <a:gd name="T42" fmla="*/ 336 w 407"/>
                <a:gd name="T43" fmla="*/ 264 h 394"/>
                <a:gd name="T44" fmla="*/ 347 w 407"/>
                <a:gd name="T45" fmla="*/ 264 h 394"/>
                <a:gd name="T46" fmla="*/ 395 w 407"/>
                <a:gd name="T47" fmla="*/ 264 h 394"/>
                <a:gd name="T48" fmla="*/ 400 w 407"/>
                <a:gd name="T49" fmla="*/ 262 h 394"/>
                <a:gd name="T50" fmla="*/ 403 w 407"/>
                <a:gd name="T51" fmla="*/ 260 h 394"/>
                <a:gd name="T52" fmla="*/ 406 w 407"/>
                <a:gd name="T53" fmla="*/ 257 h 394"/>
                <a:gd name="T54" fmla="*/ 407 w 407"/>
                <a:gd name="T55" fmla="*/ 252 h 394"/>
                <a:gd name="T56" fmla="*/ 407 w 407"/>
                <a:gd name="T57" fmla="*/ 11 h 394"/>
                <a:gd name="T58" fmla="*/ 406 w 407"/>
                <a:gd name="T59" fmla="*/ 7 h 394"/>
                <a:gd name="T60" fmla="*/ 403 w 407"/>
                <a:gd name="T61" fmla="*/ 3 h 394"/>
                <a:gd name="T62" fmla="*/ 400 w 407"/>
                <a:gd name="T63" fmla="*/ 1 h 394"/>
                <a:gd name="T64" fmla="*/ 395 w 407"/>
                <a:gd name="T6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7" h="394">
                  <a:moveTo>
                    <a:pt x="395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252"/>
                  </a:lnTo>
                  <a:lnTo>
                    <a:pt x="0" y="255"/>
                  </a:lnTo>
                  <a:lnTo>
                    <a:pt x="4" y="260"/>
                  </a:lnTo>
                  <a:lnTo>
                    <a:pt x="7" y="262"/>
                  </a:lnTo>
                  <a:lnTo>
                    <a:pt x="12" y="264"/>
                  </a:lnTo>
                  <a:lnTo>
                    <a:pt x="193" y="264"/>
                  </a:lnTo>
                  <a:lnTo>
                    <a:pt x="198" y="264"/>
                  </a:lnTo>
                  <a:lnTo>
                    <a:pt x="314" y="391"/>
                  </a:lnTo>
                  <a:lnTo>
                    <a:pt x="319" y="394"/>
                  </a:lnTo>
                  <a:lnTo>
                    <a:pt x="324" y="394"/>
                  </a:lnTo>
                  <a:lnTo>
                    <a:pt x="325" y="394"/>
                  </a:lnTo>
                  <a:lnTo>
                    <a:pt x="327" y="394"/>
                  </a:lnTo>
                  <a:lnTo>
                    <a:pt x="331" y="392"/>
                  </a:lnTo>
                  <a:lnTo>
                    <a:pt x="333" y="390"/>
                  </a:lnTo>
                  <a:lnTo>
                    <a:pt x="334" y="386"/>
                  </a:lnTo>
                  <a:lnTo>
                    <a:pt x="336" y="383"/>
                  </a:lnTo>
                  <a:lnTo>
                    <a:pt x="336" y="276"/>
                  </a:lnTo>
                  <a:lnTo>
                    <a:pt x="336" y="264"/>
                  </a:lnTo>
                  <a:lnTo>
                    <a:pt x="347" y="264"/>
                  </a:lnTo>
                  <a:lnTo>
                    <a:pt x="395" y="264"/>
                  </a:lnTo>
                  <a:lnTo>
                    <a:pt x="400" y="262"/>
                  </a:lnTo>
                  <a:lnTo>
                    <a:pt x="403" y="260"/>
                  </a:lnTo>
                  <a:lnTo>
                    <a:pt x="406" y="257"/>
                  </a:lnTo>
                  <a:lnTo>
                    <a:pt x="407" y="252"/>
                  </a:lnTo>
                  <a:lnTo>
                    <a:pt x="407" y="11"/>
                  </a:lnTo>
                  <a:lnTo>
                    <a:pt x="406" y="7"/>
                  </a:lnTo>
                  <a:lnTo>
                    <a:pt x="403" y="3"/>
                  </a:lnTo>
                  <a:lnTo>
                    <a:pt x="400" y="1"/>
                  </a:lnTo>
                  <a:lnTo>
                    <a:pt x="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="" xmlns:a16="http://schemas.microsoft.com/office/drawing/2014/main" id="{BFA4C1B6-247B-49FC-BE42-2645999B49AD}"/>
              </a:ext>
            </a:extLst>
          </p:cNvPr>
          <p:cNvGrpSpPr/>
          <p:nvPr/>
        </p:nvGrpSpPr>
        <p:grpSpPr>
          <a:xfrm>
            <a:off x="8800681" y="3676393"/>
            <a:ext cx="174250" cy="151146"/>
            <a:chOff x="2598738" y="2530475"/>
            <a:chExt cx="287338" cy="249238"/>
          </a:xfrm>
          <a:solidFill>
            <a:schemeClr val="bg1"/>
          </a:solidFill>
        </p:grpSpPr>
        <p:sp>
          <p:nvSpPr>
            <p:cNvPr id="136" name="Freeform 527">
              <a:extLst>
                <a:ext uri="{FF2B5EF4-FFF2-40B4-BE49-F238E27FC236}">
                  <a16:creationId xmlns="" xmlns:a16="http://schemas.microsoft.com/office/drawing/2014/main" id="{8B30F33F-F069-49F6-8F5F-5E451C8FF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5888" y="2625725"/>
              <a:ext cx="123825" cy="134938"/>
            </a:xfrm>
            <a:custGeom>
              <a:avLst/>
              <a:gdLst>
                <a:gd name="T0" fmla="*/ 187 w 391"/>
                <a:gd name="T1" fmla="*/ 0 h 421"/>
                <a:gd name="T2" fmla="*/ 172 w 391"/>
                <a:gd name="T3" fmla="*/ 19 h 421"/>
                <a:gd name="T4" fmla="*/ 155 w 391"/>
                <a:gd name="T5" fmla="*/ 36 h 421"/>
                <a:gd name="T6" fmla="*/ 135 w 391"/>
                <a:gd name="T7" fmla="*/ 52 h 421"/>
                <a:gd name="T8" fmla="*/ 113 w 391"/>
                <a:gd name="T9" fmla="*/ 65 h 421"/>
                <a:gd name="T10" fmla="*/ 91 w 391"/>
                <a:gd name="T11" fmla="*/ 76 h 421"/>
                <a:gd name="T12" fmla="*/ 67 w 391"/>
                <a:gd name="T13" fmla="*/ 83 h 421"/>
                <a:gd name="T14" fmla="*/ 41 w 391"/>
                <a:gd name="T15" fmla="*/ 89 h 421"/>
                <a:gd name="T16" fmla="*/ 15 w 391"/>
                <a:gd name="T17" fmla="*/ 90 h 421"/>
                <a:gd name="T18" fmla="*/ 0 w 391"/>
                <a:gd name="T19" fmla="*/ 89 h 421"/>
                <a:gd name="T20" fmla="*/ 1 w 391"/>
                <a:gd name="T21" fmla="*/ 410 h 421"/>
                <a:gd name="T22" fmla="*/ 3 w 391"/>
                <a:gd name="T23" fmla="*/ 415 h 421"/>
                <a:gd name="T24" fmla="*/ 6 w 391"/>
                <a:gd name="T25" fmla="*/ 418 h 421"/>
                <a:gd name="T26" fmla="*/ 11 w 391"/>
                <a:gd name="T27" fmla="*/ 421 h 421"/>
                <a:gd name="T28" fmla="*/ 77 w 391"/>
                <a:gd name="T29" fmla="*/ 421 h 421"/>
                <a:gd name="T30" fmla="*/ 75 w 391"/>
                <a:gd name="T31" fmla="*/ 406 h 421"/>
                <a:gd name="T32" fmla="*/ 77 w 391"/>
                <a:gd name="T33" fmla="*/ 385 h 421"/>
                <a:gd name="T34" fmla="*/ 83 w 391"/>
                <a:gd name="T35" fmla="*/ 366 h 421"/>
                <a:gd name="T36" fmla="*/ 93 w 391"/>
                <a:gd name="T37" fmla="*/ 347 h 421"/>
                <a:gd name="T38" fmla="*/ 106 w 391"/>
                <a:gd name="T39" fmla="*/ 331 h 421"/>
                <a:gd name="T40" fmla="*/ 122 w 391"/>
                <a:gd name="T41" fmla="*/ 318 h 421"/>
                <a:gd name="T42" fmla="*/ 139 w 391"/>
                <a:gd name="T43" fmla="*/ 309 h 421"/>
                <a:gd name="T44" fmla="*/ 159 w 391"/>
                <a:gd name="T45" fmla="*/ 303 h 421"/>
                <a:gd name="T46" fmla="*/ 181 w 391"/>
                <a:gd name="T47" fmla="*/ 301 h 421"/>
                <a:gd name="T48" fmla="*/ 201 w 391"/>
                <a:gd name="T49" fmla="*/ 303 h 421"/>
                <a:gd name="T50" fmla="*/ 222 w 391"/>
                <a:gd name="T51" fmla="*/ 309 h 421"/>
                <a:gd name="T52" fmla="*/ 240 w 391"/>
                <a:gd name="T53" fmla="*/ 318 h 421"/>
                <a:gd name="T54" fmla="*/ 255 w 391"/>
                <a:gd name="T55" fmla="*/ 331 h 421"/>
                <a:gd name="T56" fmla="*/ 268 w 391"/>
                <a:gd name="T57" fmla="*/ 347 h 421"/>
                <a:gd name="T58" fmla="*/ 277 w 391"/>
                <a:gd name="T59" fmla="*/ 366 h 421"/>
                <a:gd name="T60" fmla="*/ 284 w 391"/>
                <a:gd name="T61" fmla="*/ 385 h 421"/>
                <a:gd name="T62" fmla="*/ 286 w 391"/>
                <a:gd name="T63" fmla="*/ 406 h 421"/>
                <a:gd name="T64" fmla="*/ 285 w 391"/>
                <a:gd name="T65" fmla="*/ 421 h 421"/>
                <a:gd name="T66" fmla="*/ 379 w 391"/>
                <a:gd name="T67" fmla="*/ 420 h 421"/>
                <a:gd name="T68" fmla="*/ 385 w 391"/>
                <a:gd name="T69" fmla="*/ 418 h 421"/>
                <a:gd name="T70" fmla="*/ 389 w 391"/>
                <a:gd name="T71" fmla="*/ 415 h 421"/>
                <a:gd name="T72" fmla="*/ 391 w 391"/>
                <a:gd name="T73" fmla="*/ 410 h 421"/>
                <a:gd name="T74" fmla="*/ 391 w 391"/>
                <a:gd name="T75" fmla="*/ 15 h 421"/>
                <a:gd name="T76" fmla="*/ 390 w 391"/>
                <a:gd name="T77" fmla="*/ 8 h 421"/>
                <a:gd name="T78" fmla="*/ 387 w 391"/>
                <a:gd name="T79" fmla="*/ 4 h 421"/>
                <a:gd name="T80" fmla="*/ 382 w 391"/>
                <a:gd name="T81" fmla="*/ 1 h 421"/>
                <a:gd name="T82" fmla="*/ 376 w 391"/>
                <a:gd name="T83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1" h="421">
                  <a:moveTo>
                    <a:pt x="376" y="0"/>
                  </a:moveTo>
                  <a:lnTo>
                    <a:pt x="187" y="0"/>
                  </a:lnTo>
                  <a:lnTo>
                    <a:pt x="180" y="9"/>
                  </a:lnTo>
                  <a:lnTo>
                    <a:pt x="172" y="19"/>
                  </a:lnTo>
                  <a:lnTo>
                    <a:pt x="164" y="28"/>
                  </a:lnTo>
                  <a:lnTo>
                    <a:pt x="155" y="36"/>
                  </a:lnTo>
                  <a:lnTo>
                    <a:pt x="145" y="45"/>
                  </a:lnTo>
                  <a:lnTo>
                    <a:pt x="135" y="52"/>
                  </a:lnTo>
                  <a:lnTo>
                    <a:pt x="125" y="59"/>
                  </a:lnTo>
                  <a:lnTo>
                    <a:pt x="113" y="65"/>
                  </a:lnTo>
                  <a:lnTo>
                    <a:pt x="103" y="71"/>
                  </a:lnTo>
                  <a:lnTo>
                    <a:pt x="91" y="76"/>
                  </a:lnTo>
                  <a:lnTo>
                    <a:pt x="79" y="80"/>
                  </a:lnTo>
                  <a:lnTo>
                    <a:pt x="67" y="83"/>
                  </a:lnTo>
                  <a:lnTo>
                    <a:pt x="54" y="87"/>
                  </a:lnTo>
                  <a:lnTo>
                    <a:pt x="41" y="89"/>
                  </a:lnTo>
                  <a:lnTo>
                    <a:pt x="29" y="90"/>
                  </a:lnTo>
                  <a:lnTo>
                    <a:pt x="15" y="90"/>
                  </a:lnTo>
                  <a:lnTo>
                    <a:pt x="7" y="90"/>
                  </a:lnTo>
                  <a:lnTo>
                    <a:pt x="0" y="89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8"/>
                  </a:lnTo>
                  <a:lnTo>
                    <a:pt x="9" y="420"/>
                  </a:lnTo>
                  <a:lnTo>
                    <a:pt x="11" y="421"/>
                  </a:lnTo>
                  <a:lnTo>
                    <a:pt x="15" y="421"/>
                  </a:lnTo>
                  <a:lnTo>
                    <a:pt x="77" y="421"/>
                  </a:lnTo>
                  <a:lnTo>
                    <a:pt x="76" y="414"/>
                  </a:lnTo>
                  <a:lnTo>
                    <a:pt x="75" y="406"/>
                  </a:lnTo>
                  <a:lnTo>
                    <a:pt x="76" y="396"/>
                  </a:lnTo>
                  <a:lnTo>
                    <a:pt x="77" y="385"/>
                  </a:lnTo>
                  <a:lnTo>
                    <a:pt x="80" y="375"/>
                  </a:lnTo>
                  <a:lnTo>
                    <a:pt x="83" y="366"/>
                  </a:lnTo>
                  <a:lnTo>
                    <a:pt x="88" y="356"/>
                  </a:lnTo>
                  <a:lnTo>
                    <a:pt x="93" y="347"/>
                  </a:lnTo>
                  <a:lnTo>
                    <a:pt x="99" y="339"/>
                  </a:lnTo>
                  <a:lnTo>
                    <a:pt x="106" y="331"/>
                  </a:lnTo>
                  <a:lnTo>
                    <a:pt x="113" y="325"/>
                  </a:lnTo>
                  <a:lnTo>
                    <a:pt x="122" y="318"/>
                  </a:lnTo>
                  <a:lnTo>
                    <a:pt x="130" y="313"/>
                  </a:lnTo>
                  <a:lnTo>
                    <a:pt x="139" y="309"/>
                  </a:lnTo>
                  <a:lnTo>
                    <a:pt x="150" y="305"/>
                  </a:lnTo>
                  <a:lnTo>
                    <a:pt x="159" y="303"/>
                  </a:lnTo>
                  <a:lnTo>
                    <a:pt x="170" y="301"/>
                  </a:lnTo>
                  <a:lnTo>
                    <a:pt x="181" y="301"/>
                  </a:lnTo>
                  <a:lnTo>
                    <a:pt x="192" y="301"/>
                  </a:lnTo>
                  <a:lnTo>
                    <a:pt x="201" y="303"/>
                  </a:lnTo>
                  <a:lnTo>
                    <a:pt x="212" y="305"/>
                  </a:lnTo>
                  <a:lnTo>
                    <a:pt x="222" y="309"/>
                  </a:lnTo>
                  <a:lnTo>
                    <a:pt x="230" y="313"/>
                  </a:lnTo>
                  <a:lnTo>
                    <a:pt x="240" y="318"/>
                  </a:lnTo>
                  <a:lnTo>
                    <a:pt x="247" y="325"/>
                  </a:lnTo>
                  <a:lnTo>
                    <a:pt x="255" y="331"/>
                  </a:lnTo>
                  <a:lnTo>
                    <a:pt x="261" y="339"/>
                  </a:lnTo>
                  <a:lnTo>
                    <a:pt x="268" y="347"/>
                  </a:lnTo>
                  <a:lnTo>
                    <a:pt x="273" y="356"/>
                  </a:lnTo>
                  <a:lnTo>
                    <a:pt x="277" y="366"/>
                  </a:lnTo>
                  <a:lnTo>
                    <a:pt x="282" y="375"/>
                  </a:lnTo>
                  <a:lnTo>
                    <a:pt x="284" y="385"/>
                  </a:lnTo>
                  <a:lnTo>
                    <a:pt x="285" y="396"/>
                  </a:lnTo>
                  <a:lnTo>
                    <a:pt x="286" y="406"/>
                  </a:lnTo>
                  <a:lnTo>
                    <a:pt x="286" y="414"/>
                  </a:lnTo>
                  <a:lnTo>
                    <a:pt x="285" y="421"/>
                  </a:lnTo>
                  <a:lnTo>
                    <a:pt x="376" y="421"/>
                  </a:lnTo>
                  <a:lnTo>
                    <a:pt x="379" y="420"/>
                  </a:lnTo>
                  <a:lnTo>
                    <a:pt x="382" y="420"/>
                  </a:lnTo>
                  <a:lnTo>
                    <a:pt x="385" y="418"/>
                  </a:lnTo>
                  <a:lnTo>
                    <a:pt x="387" y="417"/>
                  </a:lnTo>
                  <a:lnTo>
                    <a:pt x="389" y="415"/>
                  </a:lnTo>
                  <a:lnTo>
                    <a:pt x="390" y="412"/>
                  </a:lnTo>
                  <a:lnTo>
                    <a:pt x="391" y="410"/>
                  </a:lnTo>
                  <a:lnTo>
                    <a:pt x="391" y="406"/>
                  </a:lnTo>
                  <a:lnTo>
                    <a:pt x="391" y="15"/>
                  </a:lnTo>
                  <a:lnTo>
                    <a:pt x="391" y="12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2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3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528">
              <a:extLst>
                <a:ext uri="{FF2B5EF4-FFF2-40B4-BE49-F238E27FC236}">
                  <a16:creationId xmlns="" xmlns:a16="http://schemas.microsoft.com/office/drawing/2014/main" id="{82FF6ACB-7E50-4D7C-8365-AE6284459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8738" y="2692400"/>
              <a:ext cx="47625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2 w 151"/>
                <a:gd name="T5" fmla="*/ 1 h 30"/>
                <a:gd name="T6" fmla="*/ 9 w 151"/>
                <a:gd name="T7" fmla="*/ 1 h 30"/>
                <a:gd name="T8" fmla="*/ 7 w 151"/>
                <a:gd name="T9" fmla="*/ 3 h 30"/>
                <a:gd name="T10" fmla="*/ 5 w 151"/>
                <a:gd name="T11" fmla="*/ 4 h 30"/>
                <a:gd name="T12" fmla="*/ 3 w 151"/>
                <a:gd name="T13" fmla="*/ 6 h 30"/>
                <a:gd name="T14" fmla="*/ 2 w 151"/>
                <a:gd name="T15" fmla="*/ 10 h 30"/>
                <a:gd name="T16" fmla="*/ 0 w 151"/>
                <a:gd name="T17" fmla="*/ 13 h 30"/>
                <a:gd name="T18" fmla="*/ 0 w 151"/>
                <a:gd name="T19" fmla="*/ 15 h 30"/>
                <a:gd name="T20" fmla="*/ 0 w 151"/>
                <a:gd name="T21" fmla="*/ 18 h 30"/>
                <a:gd name="T22" fmla="*/ 2 w 151"/>
                <a:gd name="T23" fmla="*/ 21 h 30"/>
                <a:gd name="T24" fmla="*/ 3 w 151"/>
                <a:gd name="T25" fmla="*/ 24 h 30"/>
                <a:gd name="T26" fmla="*/ 5 w 151"/>
                <a:gd name="T27" fmla="*/ 26 h 30"/>
                <a:gd name="T28" fmla="*/ 7 w 151"/>
                <a:gd name="T29" fmla="*/ 28 h 30"/>
                <a:gd name="T30" fmla="*/ 9 w 151"/>
                <a:gd name="T31" fmla="*/ 29 h 30"/>
                <a:gd name="T32" fmla="*/ 12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2 w 151"/>
                <a:gd name="T41" fmla="*/ 29 h 30"/>
                <a:gd name="T42" fmla="*/ 144 w 151"/>
                <a:gd name="T43" fmla="*/ 28 h 30"/>
                <a:gd name="T44" fmla="*/ 146 w 151"/>
                <a:gd name="T45" fmla="*/ 26 h 30"/>
                <a:gd name="T46" fmla="*/ 148 w 151"/>
                <a:gd name="T47" fmla="*/ 24 h 30"/>
                <a:gd name="T48" fmla="*/ 150 w 151"/>
                <a:gd name="T49" fmla="*/ 21 h 30"/>
                <a:gd name="T50" fmla="*/ 151 w 151"/>
                <a:gd name="T51" fmla="*/ 18 h 30"/>
                <a:gd name="T52" fmla="*/ 151 w 151"/>
                <a:gd name="T53" fmla="*/ 15 h 30"/>
                <a:gd name="T54" fmla="*/ 151 w 151"/>
                <a:gd name="T55" fmla="*/ 13 h 30"/>
                <a:gd name="T56" fmla="*/ 150 w 151"/>
                <a:gd name="T57" fmla="*/ 10 h 30"/>
                <a:gd name="T58" fmla="*/ 148 w 151"/>
                <a:gd name="T59" fmla="*/ 8 h 30"/>
                <a:gd name="T60" fmla="*/ 146 w 151"/>
                <a:gd name="T61" fmla="*/ 4 h 30"/>
                <a:gd name="T62" fmla="*/ 144 w 151"/>
                <a:gd name="T63" fmla="*/ 3 h 30"/>
                <a:gd name="T64" fmla="*/ 142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3" y="6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1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50" y="21"/>
                  </a:lnTo>
                  <a:lnTo>
                    <a:pt x="151" y="18"/>
                  </a:lnTo>
                  <a:lnTo>
                    <a:pt x="151" y="15"/>
                  </a:lnTo>
                  <a:lnTo>
                    <a:pt x="151" y="13"/>
                  </a:lnTo>
                  <a:lnTo>
                    <a:pt x="150" y="10"/>
                  </a:lnTo>
                  <a:lnTo>
                    <a:pt x="148" y="8"/>
                  </a:lnTo>
                  <a:lnTo>
                    <a:pt x="146" y="4"/>
                  </a:lnTo>
                  <a:lnTo>
                    <a:pt x="144" y="3"/>
                  </a:lnTo>
                  <a:lnTo>
                    <a:pt x="142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529">
              <a:extLst>
                <a:ext uri="{FF2B5EF4-FFF2-40B4-BE49-F238E27FC236}">
                  <a16:creationId xmlns="" xmlns:a16="http://schemas.microsoft.com/office/drawing/2014/main" id="{516A2F98-DFA9-4251-8D1C-71FCD206D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788" y="2711450"/>
              <a:ext cx="28575" cy="11113"/>
            </a:xfrm>
            <a:custGeom>
              <a:avLst/>
              <a:gdLst>
                <a:gd name="T0" fmla="*/ 76 w 91"/>
                <a:gd name="T1" fmla="*/ 0 h 31"/>
                <a:gd name="T2" fmla="*/ 16 w 91"/>
                <a:gd name="T3" fmla="*/ 0 h 31"/>
                <a:gd name="T4" fmla="*/ 12 w 91"/>
                <a:gd name="T5" fmla="*/ 1 h 31"/>
                <a:gd name="T6" fmla="*/ 10 w 91"/>
                <a:gd name="T7" fmla="*/ 1 h 31"/>
                <a:gd name="T8" fmla="*/ 7 w 91"/>
                <a:gd name="T9" fmla="*/ 3 h 31"/>
                <a:gd name="T10" fmla="*/ 5 w 91"/>
                <a:gd name="T11" fmla="*/ 5 h 31"/>
                <a:gd name="T12" fmla="*/ 3 w 91"/>
                <a:gd name="T13" fmla="*/ 8 h 31"/>
                <a:gd name="T14" fmla="*/ 2 w 91"/>
                <a:gd name="T15" fmla="*/ 10 h 31"/>
                <a:gd name="T16" fmla="*/ 0 w 91"/>
                <a:gd name="T17" fmla="*/ 13 h 31"/>
                <a:gd name="T18" fmla="*/ 0 w 91"/>
                <a:gd name="T19" fmla="*/ 15 h 31"/>
                <a:gd name="T20" fmla="*/ 0 w 91"/>
                <a:gd name="T21" fmla="*/ 18 h 31"/>
                <a:gd name="T22" fmla="*/ 2 w 91"/>
                <a:gd name="T23" fmla="*/ 22 h 31"/>
                <a:gd name="T24" fmla="*/ 3 w 91"/>
                <a:gd name="T25" fmla="*/ 24 h 31"/>
                <a:gd name="T26" fmla="*/ 5 w 91"/>
                <a:gd name="T27" fmla="*/ 26 h 31"/>
                <a:gd name="T28" fmla="*/ 7 w 91"/>
                <a:gd name="T29" fmla="*/ 28 h 31"/>
                <a:gd name="T30" fmla="*/ 10 w 91"/>
                <a:gd name="T31" fmla="*/ 29 h 31"/>
                <a:gd name="T32" fmla="*/ 12 w 91"/>
                <a:gd name="T33" fmla="*/ 30 h 31"/>
                <a:gd name="T34" fmla="*/ 16 w 91"/>
                <a:gd name="T35" fmla="*/ 31 h 31"/>
                <a:gd name="T36" fmla="*/ 76 w 91"/>
                <a:gd name="T37" fmla="*/ 31 h 31"/>
                <a:gd name="T38" fmla="*/ 79 w 91"/>
                <a:gd name="T39" fmla="*/ 30 h 31"/>
                <a:gd name="T40" fmla="*/ 82 w 91"/>
                <a:gd name="T41" fmla="*/ 29 h 31"/>
                <a:gd name="T42" fmla="*/ 84 w 91"/>
                <a:gd name="T43" fmla="*/ 28 h 31"/>
                <a:gd name="T44" fmla="*/ 86 w 91"/>
                <a:gd name="T45" fmla="*/ 26 h 31"/>
                <a:gd name="T46" fmla="*/ 88 w 91"/>
                <a:gd name="T47" fmla="*/ 24 h 31"/>
                <a:gd name="T48" fmla="*/ 90 w 91"/>
                <a:gd name="T49" fmla="*/ 22 h 31"/>
                <a:gd name="T50" fmla="*/ 91 w 91"/>
                <a:gd name="T51" fmla="*/ 18 h 31"/>
                <a:gd name="T52" fmla="*/ 91 w 91"/>
                <a:gd name="T53" fmla="*/ 15 h 31"/>
                <a:gd name="T54" fmla="*/ 91 w 91"/>
                <a:gd name="T55" fmla="*/ 13 h 31"/>
                <a:gd name="T56" fmla="*/ 90 w 91"/>
                <a:gd name="T57" fmla="*/ 10 h 31"/>
                <a:gd name="T58" fmla="*/ 88 w 91"/>
                <a:gd name="T59" fmla="*/ 8 h 31"/>
                <a:gd name="T60" fmla="*/ 86 w 91"/>
                <a:gd name="T61" fmla="*/ 5 h 31"/>
                <a:gd name="T62" fmla="*/ 84 w 91"/>
                <a:gd name="T63" fmla="*/ 3 h 31"/>
                <a:gd name="T64" fmla="*/ 82 w 91"/>
                <a:gd name="T65" fmla="*/ 2 h 31"/>
                <a:gd name="T66" fmla="*/ 79 w 91"/>
                <a:gd name="T67" fmla="*/ 1 h 31"/>
                <a:gd name="T68" fmla="*/ 76 w 91"/>
                <a:gd name="T69" fmla="*/ 0 h 31"/>
                <a:gd name="T70" fmla="*/ 76 w 91"/>
                <a:gd name="T7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31">
                  <a:moveTo>
                    <a:pt x="76" y="0"/>
                  </a:moveTo>
                  <a:lnTo>
                    <a:pt x="16" y="0"/>
                  </a:lnTo>
                  <a:lnTo>
                    <a:pt x="12" y="1"/>
                  </a:lnTo>
                  <a:lnTo>
                    <a:pt x="10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8"/>
                  </a:lnTo>
                  <a:lnTo>
                    <a:pt x="2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4"/>
                  </a:lnTo>
                  <a:lnTo>
                    <a:pt x="5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79" y="30"/>
                  </a:lnTo>
                  <a:lnTo>
                    <a:pt x="82" y="29"/>
                  </a:lnTo>
                  <a:lnTo>
                    <a:pt x="84" y="28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90" y="22"/>
                  </a:lnTo>
                  <a:lnTo>
                    <a:pt x="91" y="18"/>
                  </a:lnTo>
                  <a:lnTo>
                    <a:pt x="91" y="15"/>
                  </a:lnTo>
                  <a:lnTo>
                    <a:pt x="91" y="13"/>
                  </a:lnTo>
                  <a:lnTo>
                    <a:pt x="90" y="10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2" y="2"/>
                  </a:lnTo>
                  <a:lnTo>
                    <a:pt x="79" y="1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530">
              <a:extLst>
                <a:ext uri="{FF2B5EF4-FFF2-40B4-BE49-F238E27FC236}">
                  <a16:creationId xmlns="" xmlns:a16="http://schemas.microsoft.com/office/drawing/2014/main" id="{8B928138-46B6-4D66-B7CA-570082A60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73208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1 w 60"/>
                <a:gd name="T5" fmla="*/ 0 h 30"/>
                <a:gd name="T6" fmla="*/ 9 w 60"/>
                <a:gd name="T7" fmla="*/ 1 h 30"/>
                <a:gd name="T8" fmla="*/ 6 w 60"/>
                <a:gd name="T9" fmla="*/ 2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7 h 30"/>
                <a:gd name="T22" fmla="*/ 1 w 60"/>
                <a:gd name="T23" fmla="*/ 21 h 30"/>
                <a:gd name="T24" fmla="*/ 2 w 60"/>
                <a:gd name="T25" fmla="*/ 23 h 30"/>
                <a:gd name="T26" fmla="*/ 4 w 60"/>
                <a:gd name="T27" fmla="*/ 26 h 30"/>
                <a:gd name="T28" fmla="*/ 6 w 60"/>
                <a:gd name="T29" fmla="*/ 27 h 30"/>
                <a:gd name="T30" fmla="*/ 9 w 60"/>
                <a:gd name="T31" fmla="*/ 29 h 30"/>
                <a:gd name="T32" fmla="*/ 11 w 60"/>
                <a:gd name="T33" fmla="*/ 29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29 h 30"/>
                <a:gd name="T40" fmla="*/ 51 w 60"/>
                <a:gd name="T41" fmla="*/ 29 h 30"/>
                <a:gd name="T42" fmla="*/ 53 w 60"/>
                <a:gd name="T43" fmla="*/ 27 h 30"/>
                <a:gd name="T44" fmla="*/ 55 w 60"/>
                <a:gd name="T45" fmla="*/ 26 h 30"/>
                <a:gd name="T46" fmla="*/ 57 w 60"/>
                <a:gd name="T47" fmla="*/ 23 h 30"/>
                <a:gd name="T48" fmla="*/ 59 w 60"/>
                <a:gd name="T49" fmla="*/ 21 h 30"/>
                <a:gd name="T50" fmla="*/ 60 w 60"/>
                <a:gd name="T51" fmla="*/ 17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7 w 60"/>
                <a:gd name="T59" fmla="*/ 7 h 30"/>
                <a:gd name="T60" fmla="*/ 55 w 60"/>
                <a:gd name="T61" fmla="*/ 5 h 30"/>
                <a:gd name="T62" fmla="*/ 53 w 60"/>
                <a:gd name="T63" fmla="*/ 2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" y="21"/>
                  </a:lnTo>
                  <a:lnTo>
                    <a:pt x="2" y="23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29"/>
                  </a:lnTo>
                  <a:lnTo>
                    <a:pt x="51" y="29"/>
                  </a:lnTo>
                  <a:lnTo>
                    <a:pt x="53" y="27"/>
                  </a:lnTo>
                  <a:lnTo>
                    <a:pt x="55" y="26"/>
                  </a:lnTo>
                  <a:lnTo>
                    <a:pt x="57" y="23"/>
                  </a:lnTo>
                  <a:lnTo>
                    <a:pt x="59" y="21"/>
                  </a:lnTo>
                  <a:lnTo>
                    <a:pt x="60" y="17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7" y="7"/>
                  </a:lnTo>
                  <a:lnTo>
                    <a:pt x="55" y="5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531">
              <a:extLst>
                <a:ext uri="{FF2B5EF4-FFF2-40B4-BE49-F238E27FC236}">
                  <a16:creationId xmlns="" xmlns:a16="http://schemas.microsoft.com/office/drawing/2014/main" id="{5ED13B98-EABA-4482-8308-834D497A5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3500" y="2530475"/>
              <a:ext cx="114300" cy="114300"/>
            </a:xfrm>
            <a:custGeom>
              <a:avLst/>
              <a:gdLst>
                <a:gd name="T0" fmla="*/ 167 w 362"/>
                <a:gd name="T1" fmla="*/ 103 h 362"/>
                <a:gd name="T2" fmla="*/ 169 w 362"/>
                <a:gd name="T3" fmla="*/ 98 h 362"/>
                <a:gd name="T4" fmla="*/ 172 w 362"/>
                <a:gd name="T5" fmla="*/ 94 h 362"/>
                <a:gd name="T6" fmla="*/ 177 w 362"/>
                <a:gd name="T7" fmla="*/ 92 h 362"/>
                <a:gd name="T8" fmla="*/ 184 w 362"/>
                <a:gd name="T9" fmla="*/ 92 h 362"/>
                <a:gd name="T10" fmla="*/ 189 w 362"/>
                <a:gd name="T11" fmla="*/ 94 h 362"/>
                <a:gd name="T12" fmla="*/ 193 w 362"/>
                <a:gd name="T13" fmla="*/ 98 h 362"/>
                <a:gd name="T14" fmla="*/ 196 w 362"/>
                <a:gd name="T15" fmla="*/ 103 h 362"/>
                <a:gd name="T16" fmla="*/ 196 w 362"/>
                <a:gd name="T17" fmla="*/ 181 h 362"/>
                <a:gd name="T18" fmla="*/ 244 w 362"/>
                <a:gd name="T19" fmla="*/ 182 h 362"/>
                <a:gd name="T20" fmla="*/ 249 w 362"/>
                <a:gd name="T21" fmla="*/ 184 h 362"/>
                <a:gd name="T22" fmla="*/ 254 w 362"/>
                <a:gd name="T23" fmla="*/ 188 h 362"/>
                <a:gd name="T24" fmla="*/ 256 w 362"/>
                <a:gd name="T25" fmla="*/ 193 h 362"/>
                <a:gd name="T26" fmla="*/ 256 w 362"/>
                <a:gd name="T27" fmla="*/ 199 h 362"/>
                <a:gd name="T28" fmla="*/ 254 w 362"/>
                <a:gd name="T29" fmla="*/ 204 h 362"/>
                <a:gd name="T30" fmla="*/ 249 w 362"/>
                <a:gd name="T31" fmla="*/ 208 h 362"/>
                <a:gd name="T32" fmla="*/ 244 w 362"/>
                <a:gd name="T33" fmla="*/ 211 h 362"/>
                <a:gd name="T34" fmla="*/ 181 w 362"/>
                <a:gd name="T35" fmla="*/ 212 h 362"/>
                <a:gd name="T36" fmla="*/ 175 w 362"/>
                <a:gd name="T37" fmla="*/ 211 h 362"/>
                <a:gd name="T38" fmla="*/ 170 w 362"/>
                <a:gd name="T39" fmla="*/ 206 h 362"/>
                <a:gd name="T40" fmla="*/ 167 w 362"/>
                <a:gd name="T41" fmla="*/ 202 h 362"/>
                <a:gd name="T42" fmla="*/ 166 w 362"/>
                <a:gd name="T43" fmla="*/ 197 h 362"/>
                <a:gd name="T44" fmla="*/ 181 w 362"/>
                <a:gd name="T45" fmla="*/ 362 h 362"/>
                <a:gd name="T46" fmla="*/ 217 w 362"/>
                <a:gd name="T47" fmla="*/ 359 h 362"/>
                <a:gd name="T48" fmla="*/ 251 w 362"/>
                <a:gd name="T49" fmla="*/ 348 h 362"/>
                <a:gd name="T50" fmla="*/ 281 w 362"/>
                <a:gd name="T51" fmla="*/ 331 h 362"/>
                <a:gd name="T52" fmla="*/ 308 w 362"/>
                <a:gd name="T53" fmla="*/ 309 h 362"/>
                <a:gd name="T54" fmla="*/ 331 w 362"/>
                <a:gd name="T55" fmla="*/ 282 h 362"/>
                <a:gd name="T56" fmla="*/ 347 w 362"/>
                <a:gd name="T57" fmla="*/ 251 h 362"/>
                <a:gd name="T58" fmla="*/ 358 w 362"/>
                <a:gd name="T59" fmla="*/ 217 h 362"/>
                <a:gd name="T60" fmla="*/ 362 w 362"/>
                <a:gd name="T61" fmla="*/ 182 h 362"/>
                <a:gd name="T62" fmla="*/ 358 w 362"/>
                <a:gd name="T63" fmla="*/ 145 h 362"/>
                <a:gd name="T64" fmla="*/ 347 w 362"/>
                <a:gd name="T65" fmla="*/ 111 h 362"/>
                <a:gd name="T66" fmla="*/ 331 w 362"/>
                <a:gd name="T67" fmla="*/ 80 h 362"/>
                <a:gd name="T68" fmla="*/ 308 w 362"/>
                <a:gd name="T69" fmla="*/ 53 h 362"/>
                <a:gd name="T70" fmla="*/ 281 w 362"/>
                <a:gd name="T71" fmla="*/ 31 h 362"/>
                <a:gd name="T72" fmla="*/ 251 w 362"/>
                <a:gd name="T73" fmla="*/ 14 h 362"/>
                <a:gd name="T74" fmla="*/ 217 w 362"/>
                <a:gd name="T75" fmla="*/ 5 h 362"/>
                <a:gd name="T76" fmla="*/ 181 w 362"/>
                <a:gd name="T77" fmla="*/ 0 h 362"/>
                <a:gd name="T78" fmla="*/ 144 w 362"/>
                <a:gd name="T79" fmla="*/ 5 h 362"/>
                <a:gd name="T80" fmla="*/ 111 w 362"/>
                <a:gd name="T81" fmla="*/ 14 h 362"/>
                <a:gd name="T82" fmla="*/ 80 w 362"/>
                <a:gd name="T83" fmla="*/ 31 h 362"/>
                <a:gd name="T84" fmla="*/ 53 w 362"/>
                <a:gd name="T85" fmla="*/ 53 h 362"/>
                <a:gd name="T86" fmla="*/ 32 w 362"/>
                <a:gd name="T87" fmla="*/ 80 h 362"/>
                <a:gd name="T88" fmla="*/ 14 w 362"/>
                <a:gd name="T89" fmla="*/ 111 h 362"/>
                <a:gd name="T90" fmla="*/ 4 w 362"/>
                <a:gd name="T91" fmla="*/ 145 h 362"/>
                <a:gd name="T92" fmla="*/ 0 w 362"/>
                <a:gd name="T93" fmla="*/ 182 h 362"/>
                <a:gd name="T94" fmla="*/ 4 w 362"/>
                <a:gd name="T95" fmla="*/ 217 h 362"/>
                <a:gd name="T96" fmla="*/ 14 w 362"/>
                <a:gd name="T97" fmla="*/ 251 h 362"/>
                <a:gd name="T98" fmla="*/ 32 w 362"/>
                <a:gd name="T99" fmla="*/ 282 h 362"/>
                <a:gd name="T100" fmla="*/ 53 w 362"/>
                <a:gd name="T101" fmla="*/ 309 h 362"/>
                <a:gd name="T102" fmla="*/ 80 w 362"/>
                <a:gd name="T103" fmla="*/ 331 h 362"/>
                <a:gd name="T104" fmla="*/ 111 w 362"/>
                <a:gd name="T105" fmla="*/ 348 h 362"/>
                <a:gd name="T106" fmla="*/ 144 w 362"/>
                <a:gd name="T107" fmla="*/ 359 h 362"/>
                <a:gd name="T108" fmla="*/ 181 w 362"/>
                <a:gd name="T10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2" h="362">
                  <a:moveTo>
                    <a:pt x="166" y="105"/>
                  </a:moveTo>
                  <a:lnTo>
                    <a:pt x="167" y="103"/>
                  </a:lnTo>
                  <a:lnTo>
                    <a:pt x="167" y="100"/>
                  </a:lnTo>
                  <a:lnTo>
                    <a:pt x="169" y="98"/>
                  </a:lnTo>
                  <a:lnTo>
                    <a:pt x="170" y="95"/>
                  </a:lnTo>
                  <a:lnTo>
                    <a:pt x="172" y="94"/>
                  </a:lnTo>
                  <a:lnTo>
                    <a:pt x="175" y="92"/>
                  </a:lnTo>
                  <a:lnTo>
                    <a:pt x="177" y="92"/>
                  </a:lnTo>
                  <a:lnTo>
                    <a:pt x="181" y="90"/>
                  </a:lnTo>
                  <a:lnTo>
                    <a:pt x="184" y="92"/>
                  </a:lnTo>
                  <a:lnTo>
                    <a:pt x="187" y="92"/>
                  </a:lnTo>
                  <a:lnTo>
                    <a:pt x="189" y="94"/>
                  </a:lnTo>
                  <a:lnTo>
                    <a:pt x="191" y="95"/>
                  </a:lnTo>
                  <a:lnTo>
                    <a:pt x="193" y="98"/>
                  </a:lnTo>
                  <a:lnTo>
                    <a:pt x="195" y="100"/>
                  </a:lnTo>
                  <a:lnTo>
                    <a:pt x="196" y="103"/>
                  </a:lnTo>
                  <a:lnTo>
                    <a:pt x="196" y="105"/>
                  </a:lnTo>
                  <a:lnTo>
                    <a:pt x="196" y="181"/>
                  </a:lnTo>
                  <a:lnTo>
                    <a:pt x="241" y="181"/>
                  </a:lnTo>
                  <a:lnTo>
                    <a:pt x="244" y="182"/>
                  </a:lnTo>
                  <a:lnTo>
                    <a:pt x="247" y="183"/>
                  </a:lnTo>
                  <a:lnTo>
                    <a:pt x="249" y="184"/>
                  </a:lnTo>
                  <a:lnTo>
                    <a:pt x="251" y="186"/>
                  </a:lnTo>
                  <a:lnTo>
                    <a:pt x="254" y="188"/>
                  </a:lnTo>
                  <a:lnTo>
                    <a:pt x="255" y="190"/>
                  </a:lnTo>
                  <a:lnTo>
                    <a:pt x="256" y="193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5" y="202"/>
                  </a:lnTo>
                  <a:lnTo>
                    <a:pt x="254" y="204"/>
                  </a:lnTo>
                  <a:lnTo>
                    <a:pt x="251" y="206"/>
                  </a:lnTo>
                  <a:lnTo>
                    <a:pt x="249" y="208"/>
                  </a:lnTo>
                  <a:lnTo>
                    <a:pt x="247" y="211"/>
                  </a:lnTo>
                  <a:lnTo>
                    <a:pt x="244" y="211"/>
                  </a:lnTo>
                  <a:lnTo>
                    <a:pt x="241" y="212"/>
                  </a:lnTo>
                  <a:lnTo>
                    <a:pt x="181" y="212"/>
                  </a:lnTo>
                  <a:lnTo>
                    <a:pt x="177" y="211"/>
                  </a:lnTo>
                  <a:lnTo>
                    <a:pt x="175" y="211"/>
                  </a:lnTo>
                  <a:lnTo>
                    <a:pt x="172" y="208"/>
                  </a:lnTo>
                  <a:lnTo>
                    <a:pt x="170" y="206"/>
                  </a:lnTo>
                  <a:lnTo>
                    <a:pt x="169" y="204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6" y="197"/>
                  </a:lnTo>
                  <a:lnTo>
                    <a:pt x="166" y="105"/>
                  </a:lnTo>
                  <a:close/>
                  <a:moveTo>
                    <a:pt x="181" y="362"/>
                  </a:moveTo>
                  <a:lnTo>
                    <a:pt x="200" y="361"/>
                  </a:lnTo>
                  <a:lnTo>
                    <a:pt x="217" y="359"/>
                  </a:lnTo>
                  <a:lnTo>
                    <a:pt x="234" y="353"/>
                  </a:lnTo>
                  <a:lnTo>
                    <a:pt x="251" y="348"/>
                  </a:lnTo>
                  <a:lnTo>
                    <a:pt x="268" y="340"/>
                  </a:lnTo>
                  <a:lnTo>
                    <a:pt x="281" y="331"/>
                  </a:lnTo>
                  <a:lnTo>
                    <a:pt x="295" y="320"/>
                  </a:lnTo>
                  <a:lnTo>
                    <a:pt x="308" y="309"/>
                  </a:lnTo>
                  <a:lnTo>
                    <a:pt x="320" y="296"/>
                  </a:lnTo>
                  <a:lnTo>
                    <a:pt x="331" y="282"/>
                  </a:lnTo>
                  <a:lnTo>
                    <a:pt x="339" y="267"/>
                  </a:lnTo>
                  <a:lnTo>
                    <a:pt x="347" y="251"/>
                  </a:lnTo>
                  <a:lnTo>
                    <a:pt x="353" y="235"/>
                  </a:lnTo>
                  <a:lnTo>
                    <a:pt x="358" y="217"/>
                  </a:lnTo>
                  <a:lnTo>
                    <a:pt x="361" y="200"/>
                  </a:lnTo>
                  <a:lnTo>
                    <a:pt x="362" y="182"/>
                  </a:lnTo>
                  <a:lnTo>
                    <a:pt x="361" y="162"/>
                  </a:lnTo>
                  <a:lnTo>
                    <a:pt x="358" y="145"/>
                  </a:lnTo>
                  <a:lnTo>
                    <a:pt x="353" y="127"/>
                  </a:lnTo>
                  <a:lnTo>
                    <a:pt x="347" y="111"/>
                  </a:lnTo>
                  <a:lnTo>
                    <a:pt x="339" y="95"/>
                  </a:lnTo>
                  <a:lnTo>
                    <a:pt x="331" y="80"/>
                  </a:lnTo>
                  <a:lnTo>
                    <a:pt x="320" y="66"/>
                  </a:lnTo>
                  <a:lnTo>
                    <a:pt x="308" y="53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8" y="22"/>
                  </a:lnTo>
                  <a:lnTo>
                    <a:pt x="251" y="14"/>
                  </a:lnTo>
                  <a:lnTo>
                    <a:pt x="234" y="9"/>
                  </a:lnTo>
                  <a:lnTo>
                    <a:pt x="217" y="5"/>
                  </a:lnTo>
                  <a:lnTo>
                    <a:pt x="200" y="1"/>
                  </a:lnTo>
                  <a:lnTo>
                    <a:pt x="181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7" y="9"/>
                  </a:lnTo>
                  <a:lnTo>
                    <a:pt x="111" y="14"/>
                  </a:lnTo>
                  <a:lnTo>
                    <a:pt x="95" y="22"/>
                  </a:lnTo>
                  <a:lnTo>
                    <a:pt x="80" y="31"/>
                  </a:lnTo>
                  <a:lnTo>
                    <a:pt x="66" y="42"/>
                  </a:lnTo>
                  <a:lnTo>
                    <a:pt x="53" y="53"/>
                  </a:lnTo>
                  <a:lnTo>
                    <a:pt x="41" y="66"/>
                  </a:lnTo>
                  <a:lnTo>
                    <a:pt x="32" y="80"/>
                  </a:lnTo>
                  <a:lnTo>
                    <a:pt x="22" y="95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4" y="145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200"/>
                  </a:lnTo>
                  <a:lnTo>
                    <a:pt x="4" y="217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2" y="267"/>
                  </a:lnTo>
                  <a:lnTo>
                    <a:pt x="32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6" y="320"/>
                  </a:lnTo>
                  <a:lnTo>
                    <a:pt x="80" y="331"/>
                  </a:lnTo>
                  <a:lnTo>
                    <a:pt x="95" y="340"/>
                  </a:lnTo>
                  <a:lnTo>
                    <a:pt x="111" y="348"/>
                  </a:lnTo>
                  <a:lnTo>
                    <a:pt x="127" y="353"/>
                  </a:lnTo>
                  <a:lnTo>
                    <a:pt x="144" y="359"/>
                  </a:lnTo>
                  <a:lnTo>
                    <a:pt x="162" y="361"/>
                  </a:lnTo>
                  <a:lnTo>
                    <a:pt x="1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532">
              <a:extLst>
                <a:ext uri="{FF2B5EF4-FFF2-40B4-BE49-F238E27FC236}">
                  <a16:creationId xmlns="" xmlns:a16="http://schemas.microsoft.com/office/drawing/2014/main" id="{608415C8-729E-41FA-8EDA-43C96E35E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2732088"/>
              <a:ext cx="47625" cy="47625"/>
            </a:xfrm>
            <a:custGeom>
              <a:avLst/>
              <a:gdLst>
                <a:gd name="T0" fmla="*/ 67 w 150"/>
                <a:gd name="T1" fmla="*/ 0 h 150"/>
                <a:gd name="T2" fmla="*/ 52 w 150"/>
                <a:gd name="T3" fmla="*/ 3 h 150"/>
                <a:gd name="T4" fmla="*/ 38 w 150"/>
                <a:gd name="T5" fmla="*/ 9 h 150"/>
                <a:gd name="T6" fmla="*/ 27 w 150"/>
                <a:gd name="T7" fmla="*/ 17 h 150"/>
                <a:gd name="T8" fmla="*/ 17 w 150"/>
                <a:gd name="T9" fmla="*/ 27 h 150"/>
                <a:gd name="T10" fmla="*/ 8 w 150"/>
                <a:gd name="T11" fmla="*/ 39 h 150"/>
                <a:gd name="T12" fmla="*/ 3 w 150"/>
                <a:gd name="T13" fmla="*/ 53 h 150"/>
                <a:gd name="T14" fmla="*/ 0 w 150"/>
                <a:gd name="T15" fmla="*/ 68 h 150"/>
                <a:gd name="T16" fmla="*/ 0 w 150"/>
                <a:gd name="T17" fmla="*/ 83 h 150"/>
                <a:gd name="T18" fmla="*/ 3 w 150"/>
                <a:gd name="T19" fmla="*/ 98 h 150"/>
                <a:gd name="T20" fmla="*/ 8 w 150"/>
                <a:gd name="T21" fmla="*/ 111 h 150"/>
                <a:gd name="T22" fmla="*/ 17 w 150"/>
                <a:gd name="T23" fmla="*/ 123 h 150"/>
                <a:gd name="T24" fmla="*/ 27 w 150"/>
                <a:gd name="T25" fmla="*/ 133 h 150"/>
                <a:gd name="T26" fmla="*/ 38 w 150"/>
                <a:gd name="T27" fmla="*/ 141 h 150"/>
                <a:gd name="T28" fmla="*/ 52 w 150"/>
                <a:gd name="T29" fmla="*/ 147 h 150"/>
                <a:gd name="T30" fmla="*/ 67 w 150"/>
                <a:gd name="T31" fmla="*/ 150 h 150"/>
                <a:gd name="T32" fmla="*/ 82 w 150"/>
                <a:gd name="T33" fmla="*/ 150 h 150"/>
                <a:gd name="T34" fmla="*/ 97 w 150"/>
                <a:gd name="T35" fmla="*/ 147 h 150"/>
                <a:gd name="T36" fmla="*/ 110 w 150"/>
                <a:gd name="T37" fmla="*/ 141 h 150"/>
                <a:gd name="T38" fmla="*/ 122 w 150"/>
                <a:gd name="T39" fmla="*/ 133 h 150"/>
                <a:gd name="T40" fmla="*/ 133 w 150"/>
                <a:gd name="T41" fmla="*/ 123 h 150"/>
                <a:gd name="T42" fmla="*/ 140 w 150"/>
                <a:gd name="T43" fmla="*/ 111 h 150"/>
                <a:gd name="T44" fmla="*/ 147 w 150"/>
                <a:gd name="T45" fmla="*/ 98 h 150"/>
                <a:gd name="T46" fmla="*/ 150 w 150"/>
                <a:gd name="T47" fmla="*/ 83 h 150"/>
                <a:gd name="T48" fmla="*/ 150 w 150"/>
                <a:gd name="T49" fmla="*/ 68 h 150"/>
                <a:gd name="T50" fmla="*/ 147 w 150"/>
                <a:gd name="T51" fmla="*/ 53 h 150"/>
                <a:gd name="T52" fmla="*/ 140 w 150"/>
                <a:gd name="T53" fmla="*/ 39 h 150"/>
                <a:gd name="T54" fmla="*/ 133 w 150"/>
                <a:gd name="T55" fmla="*/ 27 h 150"/>
                <a:gd name="T56" fmla="*/ 122 w 150"/>
                <a:gd name="T57" fmla="*/ 17 h 150"/>
                <a:gd name="T58" fmla="*/ 110 w 150"/>
                <a:gd name="T59" fmla="*/ 9 h 150"/>
                <a:gd name="T60" fmla="*/ 97 w 150"/>
                <a:gd name="T61" fmla="*/ 3 h 150"/>
                <a:gd name="T62" fmla="*/ 82 w 150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lnTo>
                    <a:pt x="67" y="0"/>
                  </a:lnTo>
                  <a:lnTo>
                    <a:pt x="60" y="1"/>
                  </a:lnTo>
                  <a:lnTo>
                    <a:pt x="52" y="3"/>
                  </a:lnTo>
                  <a:lnTo>
                    <a:pt x="45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8" y="39"/>
                  </a:lnTo>
                  <a:lnTo>
                    <a:pt x="5" y="45"/>
                  </a:lnTo>
                  <a:lnTo>
                    <a:pt x="3" y="53"/>
                  </a:lnTo>
                  <a:lnTo>
                    <a:pt x="1" y="60"/>
                  </a:lnTo>
                  <a:lnTo>
                    <a:pt x="0" y="68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1" y="90"/>
                  </a:lnTo>
                  <a:lnTo>
                    <a:pt x="3" y="98"/>
                  </a:lnTo>
                  <a:lnTo>
                    <a:pt x="5" y="104"/>
                  </a:lnTo>
                  <a:lnTo>
                    <a:pt x="8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1" y="128"/>
                  </a:lnTo>
                  <a:lnTo>
                    <a:pt x="27" y="133"/>
                  </a:lnTo>
                  <a:lnTo>
                    <a:pt x="32" y="138"/>
                  </a:lnTo>
                  <a:lnTo>
                    <a:pt x="38" y="141"/>
                  </a:lnTo>
                  <a:lnTo>
                    <a:pt x="45" y="144"/>
                  </a:lnTo>
                  <a:lnTo>
                    <a:pt x="52" y="147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82" y="150"/>
                  </a:lnTo>
                  <a:lnTo>
                    <a:pt x="90" y="149"/>
                  </a:lnTo>
                  <a:lnTo>
                    <a:pt x="97" y="147"/>
                  </a:lnTo>
                  <a:lnTo>
                    <a:pt x="104" y="144"/>
                  </a:lnTo>
                  <a:lnTo>
                    <a:pt x="110" y="141"/>
                  </a:lnTo>
                  <a:lnTo>
                    <a:pt x="117" y="138"/>
                  </a:lnTo>
                  <a:lnTo>
                    <a:pt x="122" y="133"/>
                  </a:lnTo>
                  <a:lnTo>
                    <a:pt x="127" y="128"/>
                  </a:lnTo>
                  <a:lnTo>
                    <a:pt x="133" y="123"/>
                  </a:lnTo>
                  <a:lnTo>
                    <a:pt x="137" y="117"/>
                  </a:lnTo>
                  <a:lnTo>
                    <a:pt x="140" y="111"/>
                  </a:lnTo>
                  <a:lnTo>
                    <a:pt x="144" y="104"/>
                  </a:lnTo>
                  <a:lnTo>
                    <a:pt x="147" y="98"/>
                  </a:lnTo>
                  <a:lnTo>
                    <a:pt x="148" y="90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8"/>
                  </a:lnTo>
                  <a:lnTo>
                    <a:pt x="148" y="60"/>
                  </a:lnTo>
                  <a:lnTo>
                    <a:pt x="147" y="53"/>
                  </a:lnTo>
                  <a:lnTo>
                    <a:pt x="144" y="45"/>
                  </a:lnTo>
                  <a:lnTo>
                    <a:pt x="140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7" y="22"/>
                  </a:lnTo>
                  <a:lnTo>
                    <a:pt x="122" y="17"/>
                  </a:lnTo>
                  <a:lnTo>
                    <a:pt x="117" y="13"/>
                  </a:lnTo>
                  <a:lnTo>
                    <a:pt x="110" y="9"/>
                  </a:lnTo>
                  <a:lnTo>
                    <a:pt x="104" y="6"/>
                  </a:lnTo>
                  <a:lnTo>
                    <a:pt x="97" y="3"/>
                  </a:lnTo>
                  <a:lnTo>
                    <a:pt x="90" y="1"/>
                  </a:lnTo>
                  <a:lnTo>
                    <a:pt x="82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533">
              <a:extLst>
                <a:ext uri="{FF2B5EF4-FFF2-40B4-BE49-F238E27FC236}">
                  <a16:creationId xmlns="" xmlns:a16="http://schemas.microsoft.com/office/drawing/2014/main" id="{EF45B812-0F18-4371-85C0-DB35395C74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9238" y="2654300"/>
              <a:ext cx="96838" cy="106363"/>
            </a:xfrm>
            <a:custGeom>
              <a:avLst/>
              <a:gdLst>
                <a:gd name="T0" fmla="*/ 30 w 301"/>
                <a:gd name="T1" fmla="*/ 30 h 331"/>
                <a:gd name="T2" fmla="*/ 250 w 301"/>
                <a:gd name="T3" fmla="*/ 150 h 331"/>
                <a:gd name="T4" fmla="*/ 301 w 301"/>
                <a:gd name="T5" fmla="*/ 165 h 331"/>
                <a:gd name="T6" fmla="*/ 300 w 301"/>
                <a:gd name="T7" fmla="*/ 161 h 331"/>
                <a:gd name="T8" fmla="*/ 300 w 301"/>
                <a:gd name="T9" fmla="*/ 160 h 331"/>
                <a:gd name="T10" fmla="*/ 297 w 301"/>
                <a:gd name="T11" fmla="*/ 155 h 331"/>
                <a:gd name="T12" fmla="*/ 297 w 301"/>
                <a:gd name="T13" fmla="*/ 155 h 331"/>
                <a:gd name="T14" fmla="*/ 144 w 301"/>
                <a:gd name="T15" fmla="*/ 2 h 331"/>
                <a:gd name="T16" fmla="*/ 138 w 301"/>
                <a:gd name="T17" fmla="*/ 0 h 331"/>
                <a:gd name="T18" fmla="*/ 15 w 301"/>
                <a:gd name="T19" fmla="*/ 0 h 331"/>
                <a:gd name="T20" fmla="*/ 10 w 301"/>
                <a:gd name="T21" fmla="*/ 1 h 331"/>
                <a:gd name="T22" fmla="*/ 4 w 301"/>
                <a:gd name="T23" fmla="*/ 4 h 331"/>
                <a:gd name="T24" fmla="*/ 1 w 301"/>
                <a:gd name="T25" fmla="*/ 10 h 331"/>
                <a:gd name="T26" fmla="*/ 0 w 301"/>
                <a:gd name="T27" fmla="*/ 15 h 331"/>
                <a:gd name="T28" fmla="*/ 0 w 301"/>
                <a:gd name="T29" fmla="*/ 316 h 331"/>
                <a:gd name="T30" fmla="*/ 1 w 301"/>
                <a:gd name="T31" fmla="*/ 322 h 331"/>
                <a:gd name="T32" fmla="*/ 4 w 301"/>
                <a:gd name="T33" fmla="*/ 327 h 331"/>
                <a:gd name="T34" fmla="*/ 10 w 301"/>
                <a:gd name="T35" fmla="*/ 330 h 331"/>
                <a:gd name="T36" fmla="*/ 15 w 301"/>
                <a:gd name="T37" fmla="*/ 331 h 331"/>
                <a:gd name="T38" fmla="*/ 31 w 301"/>
                <a:gd name="T39" fmla="*/ 324 h 331"/>
                <a:gd name="T40" fmla="*/ 31 w 301"/>
                <a:gd name="T41" fmla="*/ 306 h 331"/>
                <a:gd name="T42" fmla="*/ 35 w 301"/>
                <a:gd name="T43" fmla="*/ 285 h 331"/>
                <a:gd name="T44" fmla="*/ 43 w 301"/>
                <a:gd name="T45" fmla="*/ 266 h 331"/>
                <a:gd name="T46" fmla="*/ 55 w 301"/>
                <a:gd name="T47" fmla="*/ 249 h 331"/>
                <a:gd name="T48" fmla="*/ 69 w 301"/>
                <a:gd name="T49" fmla="*/ 235 h 331"/>
                <a:gd name="T50" fmla="*/ 86 w 301"/>
                <a:gd name="T51" fmla="*/ 223 h 331"/>
                <a:gd name="T52" fmla="*/ 104 w 301"/>
                <a:gd name="T53" fmla="*/ 215 h 331"/>
                <a:gd name="T54" fmla="*/ 126 w 301"/>
                <a:gd name="T55" fmla="*/ 211 h 331"/>
                <a:gd name="T56" fmla="*/ 147 w 301"/>
                <a:gd name="T57" fmla="*/ 211 h 331"/>
                <a:gd name="T58" fmla="*/ 167 w 301"/>
                <a:gd name="T59" fmla="*/ 215 h 331"/>
                <a:gd name="T60" fmla="*/ 186 w 301"/>
                <a:gd name="T61" fmla="*/ 223 h 331"/>
                <a:gd name="T62" fmla="*/ 203 w 301"/>
                <a:gd name="T63" fmla="*/ 235 h 331"/>
                <a:gd name="T64" fmla="*/ 217 w 301"/>
                <a:gd name="T65" fmla="*/ 249 h 331"/>
                <a:gd name="T66" fmla="*/ 229 w 301"/>
                <a:gd name="T67" fmla="*/ 266 h 331"/>
                <a:gd name="T68" fmla="*/ 236 w 301"/>
                <a:gd name="T69" fmla="*/ 285 h 331"/>
                <a:gd name="T70" fmla="*/ 240 w 301"/>
                <a:gd name="T71" fmla="*/ 306 h 331"/>
                <a:gd name="T72" fmla="*/ 241 w 301"/>
                <a:gd name="T73" fmla="*/ 324 h 331"/>
                <a:gd name="T74" fmla="*/ 286 w 301"/>
                <a:gd name="T75" fmla="*/ 331 h 331"/>
                <a:gd name="T76" fmla="*/ 292 w 301"/>
                <a:gd name="T77" fmla="*/ 330 h 331"/>
                <a:gd name="T78" fmla="*/ 297 w 301"/>
                <a:gd name="T79" fmla="*/ 327 h 331"/>
                <a:gd name="T80" fmla="*/ 300 w 301"/>
                <a:gd name="T81" fmla="*/ 322 h 331"/>
                <a:gd name="T82" fmla="*/ 301 w 301"/>
                <a:gd name="T83" fmla="*/ 316 h 331"/>
                <a:gd name="T84" fmla="*/ 301 w 301"/>
                <a:gd name="T85" fmla="*/ 1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331">
                  <a:moveTo>
                    <a:pt x="30" y="150"/>
                  </a:moveTo>
                  <a:lnTo>
                    <a:pt x="30" y="30"/>
                  </a:lnTo>
                  <a:lnTo>
                    <a:pt x="130" y="30"/>
                  </a:lnTo>
                  <a:lnTo>
                    <a:pt x="250" y="150"/>
                  </a:lnTo>
                  <a:lnTo>
                    <a:pt x="30" y="150"/>
                  </a:lnTo>
                  <a:close/>
                  <a:moveTo>
                    <a:pt x="301" y="165"/>
                  </a:moveTo>
                  <a:lnTo>
                    <a:pt x="300" y="163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60"/>
                  </a:lnTo>
                  <a:lnTo>
                    <a:pt x="298" y="156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297" y="155"/>
                  </a:lnTo>
                  <a:lnTo>
                    <a:pt x="147" y="4"/>
                  </a:lnTo>
                  <a:lnTo>
                    <a:pt x="144" y="2"/>
                  </a:lnTo>
                  <a:lnTo>
                    <a:pt x="142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65"/>
                  </a:lnTo>
                  <a:lnTo>
                    <a:pt x="0" y="316"/>
                  </a:lnTo>
                  <a:lnTo>
                    <a:pt x="1" y="320"/>
                  </a:lnTo>
                  <a:lnTo>
                    <a:pt x="1" y="322"/>
                  </a:lnTo>
                  <a:lnTo>
                    <a:pt x="3" y="325"/>
                  </a:lnTo>
                  <a:lnTo>
                    <a:pt x="4" y="327"/>
                  </a:lnTo>
                  <a:lnTo>
                    <a:pt x="7" y="328"/>
                  </a:lnTo>
                  <a:lnTo>
                    <a:pt x="10" y="330"/>
                  </a:lnTo>
                  <a:lnTo>
                    <a:pt x="12" y="331"/>
                  </a:lnTo>
                  <a:lnTo>
                    <a:pt x="15" y="331"/>
                  </a:lnTo>
                  <a:lnTo>
                    <a:pt x="31" y="331"/>
                  </a:lnTo>
                  <a:lnTo>
                    <a:pt x="31" y="324"/>
                  </a:lnTo>
                  <a:lnTo>
                    <a:pt x="30" y="316"/>
                  </a:lnTo>
                  <a:lnTo>
                    <a:pt x="31" y="306"/>
                  </a:lnTo>
                  <a:lnTo>
                    <a:pt x="32" y="295"/>
                  </a:lnTo>
                  <a:lnTo>
                    <a:pt x="35" y="285"/>
                  </a:lnTo>
                  <a:lnTo>
                    <a:pt x="39" y="276"/>
                  </a:lnTo>
                  <a:lnTo>
                    <a:pt x="43" y="266"/>
                  </a:lnTo>
                  <a:lnTo>
                    <a:pt x="48" y="257"/>
                  </a:lnTo>
                  <a:lnTo>
                    <a:pt x="55" y="249"/>
                  </a:lnTo>
                  <a:lnTo>
                    <a:pt x="61" y="241"/>
                  </a:lnTo>
                  <a:lnTo>
                    <a:pt x="69" y="235"/>
                  </a:lnTo>
                  <a:lnTo>
                    <a:pt x="77" y="228"/>
                  </a:lnTo>
                  <a:lnTo>
                    <a:pt x="86" y="223"/>
                  </a:lnTo>
                  <a:lnTo>
                    <a:pt x="94" y="219"/>
                  </a:lnTo>
                  <a:lnTo>
                    <a:pt x="104" y="215"/>
                  </a:lnTo>
                  <a:lnTo>
                    <a:pt x="115" y="213"/>
                  </a:lnTo>
                  <a:lnTo>
                    <a:pt x="126" y="211"/>
                  </a:lnTo>
                  <a:lnTo>
                    <a:pt x="136" y="211"/>
                  </a:lnTo>
                  <a:lnTo>
                    <a:pt x="147" y="211"/>
                  </a:lnTo>
                  <a:lnTo>
                    <a:pt x="157" y="213"/>
                  </a:lnTo>
                  <a:lnTo>
                    <a:pt x="167" y="215"/>
                  </a:lnTo>
                  <a:lnTo>
                    <a:pt x="177" y="219"/>
                  </a:lnTo>
                  <a:lnTo>
                    <a:pt x="186" y="223"/>
                  </a:lnTo>
                  <a:lnTo>
                    <a:pt x="194" y="228"/>
                  </a:lnTo>
                  <a:lnTo>
                    <a:pt x="203" y="235"/>
                  </a:lnTo>
                  <a:lnTo>
                    <a:pt x="210" y="241"/>
                  </a:lnTo>
                  <a:lnTo>
                    <a:pt x="217" y="249"/>
                  </a:lnTo>
                  <a:lnTo>
                    <a:pt x="223" y="257"/>
                  </a:lnTo>
                  <a:lnTo>
                    <a:pt x="229" y="266"/>
                  </a:lnTo>
                  <a:lnTo>
                    <a:pt x="233" y="276"/>
                  </a:lnTo>
                  <a:lnTo>
                    <a:pt x="236" y="285"/>
                  </a:lnTo>
                  <a:lnTo>
                    <a:pt x="239" y="295"/>
                  </a:lnTo>
                  <a:lnTo>
                    <a:pt x="240" y="306"/>
                  </a:lnTo>
                  <a:lnTo>
                    <a:pt x="241" y="316"/>
                  </a:lnTo>
                  <a:lnTo>
                    <a:pt x="241" y="324"/>
                  </a:lnTo>
                  <a:lnTo>
                    <a:pt x="240" y="331"/>
                  </a:lnTo>
                  <a:lnTo>
                    <a:pt x="286" y="331"/>
                  </a:lnTo>
                  <a:lnTo>
                    <a:pt x="290" y="330"/>
                  </a:lnTo>
                  <a:lnTo>
                    <a:pt x="292" y="330"/>
                  </a:lnTo>
                  <a:lnTo>
                    <a:pt x="295" y="328"/>
                  </a:lnTo>
                  <a:lnTo>
                    <a:pt x="297" y="327"/>
                  </a:lnTo>
                  <a:lnTo>
                    <a:pt x="299" y="325"/>
                  </a:lnTo>
                  <a:lnTo>
                    <a:pt x="300" y="322"/>
                  </a:lnTo>
                  <a:lnTo>
                    <a:pt x="301" y="320"/>
                  </a:lnTo>
                  <a:lnTo>
                    <a:pt x="301" y="316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301" y="1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534">
              <a:extLst>
                <a:ext uri="{FF2B5EF4-FFF2-40B4-BE49-F238E27FC236}">
                  <a16:creationId xmlns="" xmlns:a16="http://schemas.microsoft.com/office/drawing/2014/main" id="{EC886D90-6C07-43EC-A28A-FCF32470B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288" y="2732088"/>
              <a:ext cx="49213" cy="47625"/>
            </a:xfrm>
            <a:custGeom>
              <a:avLst/>
              <a:gdLst>
                <a:gd name="T0" fmla="*/ 68 w 151"/>
                <a:gd name="T1" fmla="*/ 0 h 150"/>
                <a:gd name="T2" fmla="*/ 54 w 151"/>
                <a:gd name="T3" fmla="*/ 3 h 150"/>
                <a:gd name="T4" fmla="*/ 40 w 151"/>
                <a:gd name="T5" fmla="*/ 9 h 150"/>
                <a:gd name="T6" fmla="*/ 28 w 151"/>
                <a:gd name="T7" fmla="*/ 17 h 150"/>
                <a:gd name="T8" fmla="*/ 17 w 151"/>
                <a:gd name="T9" fmla="*/ 27 h 150"/>
                <a:gd name="T10" fmla="*/ 10 w 151"/>
                <a:gd name="T11" fmla="*/ 39 h 150"/>
                <a:gd name="T12" fmla="*/ 4 w 151"/>
                <a:gd name="T13" fmla="*/ 53 h 150"/>
                <a:gd name="T14" fmla="*/ 1 w 151"/>
                <a:gd name="T15" fmla="*/ 68 h 150"/>
                <a:gd name="T16" fmla="*/ 1 w 151"/>
                <a:gd name="T17" fmla="*/ 83 h 150"/>
                <a:gd name="T18" fmla="*/ 4 w 151"/>
                <a:gd name="T19" fmla="*/ 98 h 150"/>
                <a:gd name="T20" fmla="*/ 10 w 151"/>
                <a:gd name="T21" fmla="*/ 111 h 150"/>
                <a:gd name="T22" fmla="*/ 17 w 151"/>
                <a:gd name="T23" fmla="*/ 123 h 150"/>
                <a:gd name="T24" fmla="*/ 28 w 151"/>
                <a:gd name="T25" fmla="*/ 133 h 150"/>
                <a:gd name="T26" fmla="*/ 40 w 151"/>
                <a:gd name="T27" fmla="*/ 141 h 150"/>
                <a:gd name="T28" fmla="*/ 54 w 151"/>
                <a:gd name="T29" fmla="*/ 147 h 150"/>
                <a:gd name="T30" fmla="*/ 68 w 151"/>
                <a:gd name="T31" fmla="*/ 150 h 150"/>
                <a:gd name="T32" fmla="*/ 84 w 151"/>
                <a:gd name="T33" fmla="*/ 150 h 150"/>
                <a:gd name="T34" fmla="*/ 98 w 151"/>
                <a:gd name="T35" fmla="*/ 147 h 150"/>
                <a:gd name="T36" fmla="*/ 112 w 151"/>
                <a:gd name="T37" fmla="*/ 141 h 150"/>
                <a:gd name="T38" fmla="*/ 124 w 151"/>
                <a:gd name="T39" fmla="*/ 133 h 150"/>
                <a:gd name="T40" fmla="*/ 134 w 151"/>
                <a:gd name="T41" fmla="*/ 123 h 150"/>
                <a:gd name="T42" fmla="*/ 142 w 151"/>
                <a:gd name="T43" fmla="*/ 111 h 150"/>
                <a:gd name="T44" fmla="*/ 148 w 151"/>
                <a:gd name="T45" fmla="*/ 98 h 150"/>
                <a:gd name="T46" fmla="*/ 150 w 151"/>
                <a:gd name="T47" fmla="*/ 83 h 150"/>
                <a:gd name="T48" fmla="*/ 150 w 151"/>
                <a:gd name="T49" fmla="*/ 68 h 150"/>
                <a:gd name="T50" fmla="*/ 148 w 151"/>
                <a:gd name="T51" fmla="*/ 53 h 150"/>
                <a:gd name="T52" fmla="*/ 142 w 151"/>
                <a:gd name="T53" fmla="*/ 39 h 150"/>
                <a:gd name="T54" fmla="*/ 134 w 151"/>
                <a:gd name="T55" fmla="*/ 27 h 150"/>
                <a:gd name="T56" fmla="*/ 124 w 151"/>
                <a:gd name="T57" fmla="*/ 17 h 150"/>
                <a:gd name="T58" fmla="*/ 112 w 151"/>
                <a:gd name="T59" fmla="*/ 9 h 150"/>
                <a:gd name="T60" fmla="*/ 98 w 151"/>
                <a:gd name="T61" fmla="*/ 3 h 150"/>
                <a:gd name="T62" fmla="*/ 84 w 151"/>
                <a:gd name="T6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1" h="150">
                  <a:moveTo>
                    <a:pt x="76" y="0"/>
                  </a:moveTo>
                  <a:lnTo>
                    <a:pt x="68" y="0"/>
                  </a:lnTo>
                  <a:lnTo>
                    <a:pt x="60" y="1"/>
                  </a:lnTo>
                  <a:lnTo>
                    <a:pt x="54" y="3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3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5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0"/>
                  </a:lnTo>
                  <a:lnTo>
                    <a:pt x="4" y="98"/>
                  </a:lnTo>
                  <a:lnTo>
                    <a:pt x="7" y="104"/>
                  </a:lnTo>
                  <a:lnTo>
                    <a:pt x="10" y="111"/>
                  </a:lnTo>
                  <a:lnTo>
                    <a:pt x="13" y="117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3"/>
                  </a:lnTo>
                  <a:lnTo>
                    <a:pt x="33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7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0"/>
                  </a:lnTo>
                  <a:lnTo>
                    <a:pt x="84" y="150"/>
                  </a:lnTo>
                  <a:lnTo>
                    <a:pt x="91" y="149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3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7"/>
                  </a:lnTo>
                  <a:lnTo>
                    <a:pt x="142" y="111"/>
                  </a:lnTo>
                  <a:lnTo>
                    <a:pt x="145" y="104"/>
                  </a:lnTo>
                  <a:lnTo>
                    <a:pt x="148" y="98"/>
                  </a:lnTo>
                  <a:lnTo>
                    <a:pt x="149" y="90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8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5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3"/>
                  </a:lnTo>
                  <a:lnTo>
                    <a:pt x="91" y="1"/>
                  </a:lnTo>
                  <a:lnTo>
                    <a:pt x="84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DA141F21-352F-488C-9DF5-1F87FF1EB0C9}"/>
              </a:ext>
            </a:extLst>
          </p:cNvPr>
          <p:cNvGrpSpPr/>
          <p:nvPr/>
        </p:nvGrpSpPr>
        <p:grpSpPr>
          <a:xfrm>
            <a:off x="10364401" y="3336261"/>
            <a:ext cx="831410" cy="831410"/>
            <a:chOff x="10521522" y="3493382"/>
            <a:chExt cx="517168" cy="51716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89" name="Diamond 88">
              <a:extLst>
                <a:ext uri="{FF2B5EF4-FFF2-40B4-BE49-F238E27FC236}">
                  <a16:creationId xmlns="" xmlns:a16="http://schemas.microsoft.com/office/drawing/2014/main" id="{F47B0E58-657A-48EF-BAF2-2903B93B7EE2}"/>
                </a:ext>
              </a:extLst>
            </p:cNvPr>
            <p:cNvSpPr/>
            <p:nvPr/>
          </p:nvSpPr>
          <p:spPr>
            <a:xfrm>
              <a:off x="10521522" y="3493382"/>
              <a:ext cx="517168" cy="517168"/>
            </a:xfrm>
            <a:prstGeom prst="diamond">
              <a:avLst/>
            </a:prstGeom>
            <a:solidFill>
              <a:srgbClr val="F65437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="" xmlns:a16="http://schemas.microsoft.com/office/drawing/2014/main" id="{B93D6908-1A5B-4818-9A35-37D618DAB52A}"/>
                </a:ext>
              </a:extLst>
            </p:cNvPr>
            <p:cNvGrpSpPr/>
            <p:nvPr/>
          </p:nvGrpSpPr>
          <p:grpSpPr>
            <a:xfrm>
              <a:off x="10700851" y="3676652"/>
              <a:ext cx="158512" cy="150630"/>
              <a:chOff x="5465763" y="1358900"/>
              <a:chExt cx="287337" cy="273050"/>
            </a:xfrm>
            <a:solidFill>
              <a:schemeClr val="bg1"/>
            </a:solidFill>
          </p:grpSpPr>
          <p:sp>
            <p:nvSpPr>
              <p:cNvPr id="145" name="Freeform 567">
                <a:extLst>
                  <a:ext uri="{FF2B5EF4-FFF2-40B4-BE49-F238E27FC236}">
                    <a16:creationId xmlns="" xmlns:a16="http://schemas.microsoft.com/office/drawing/2014/main" id="{8C00F454-949F-4AAA-99B5-B837D71C53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6413" y="1446213"/>
                <a:ext cx="76200" cy="76200"/>
              </a:xfrm>
              <a:custGeom>
                <a:avLst/>
                <a:gdLst>
                  <a:gd name="T0" fmla="*/ 106 w 241"/>
                  <a:gd name="T1" fmla="*/ 72 h 241"/>
                  <a:gd name="T2" fmla="*/ 108 w 241"/>
                  <a:gd name="T3" fmla="*/ 66 h 241"/>
                  <a:gd name="T4" fmla="*/ 112 w 241"/>
                  <a:gd name="T5" fmla="*/ 63 h 241"/>
                  <a:gd name="T6" fmla="*/ 117 w 241"/>
                  <a:gd name="T7" fmla="*/ 61 h 241"/>
                  <a:gd name="T8" fmla="*/ 124 w 241"/>
                  <a:gd name="T9" fmla="*/ 60 h 241"/>
                  <a:gd name="T10" fmla="*/ 129 w 241"/>
                  <a:gd name="T11" fmla="*/ 63 h 241"/>
                  <a:gd name="T12" fmla="*/ 133 w 241"/>
                  <a:gd name="T13" fmla="*/ 66 h 241"/>
                  <a:gd name="T14" fmla="*/ 136 w 241"/>
                  <a:gd name="T15" fmla="*/ 72 h 241"/>
                  <a:gd name="T16" fmla="*/ 136 w 241"/>
                  <a:gd name="T17" fmla="*/ 165 h 241"/>
                  <a:gd name="T18" fmla="*/ 134 w 241"/>
                  <a:gd name="T19" fmla="*/ 171 h 241"/>
                  <a:gd name="T20" fmla="*/ 131 w 241"/>
                  <a:gd name="T21" fmla="*/ 176 h 241"/>
                  <a:gd name="T22" fmla="*/ 126 w 241"/>
                  <a:gd name="T23" fmla="*/ 179 h 241"/>
                  <a:gd name="T24" fmla="*/ 121 w 241"/>
                  <a:gd name="T25" fmla="*/ 180 h 241"/>
                  <a:gd name="T26" fmla="*/ 115 w 241"/>
                  <a:gd name="T27" fmla="*/ 179 h 241"/>
                  <a:gd name="T28" fmla="*/ 110 w 241"/>
                  <a:gd name="T29" fmla="*/ 176 h 241"/>
                  <a:gd name="T30" fmla="*/ 107 w 241"/>
                  <a:gd name="T31" fmla="*/ 171 h 241"/>
                  <a:gd name="T32" fmla="*/ 106 w 241"/>
                  <a:gd name="T33" fmla="*/ 165 h 241"/>
                  <a:gd name="T34" fmla="*/ 121 w 241"/>
                  <a:gd name="T35" fmla="*/ 241 h 241"/>
                  <a:gd name="T36" fmla="*/ 145 w 241"/>
                  <a:gd name="T37" fmla="*/ 238 h 241"/>
                  <a:gd name="T38" fmla="*/ 168 w 241"/>
                  <a:gd name="T39" fmla="*/ 232 h 241"/>
                  <a:gd name="T40" fmla="*/ 188 w 241"/>
                  <a:gd name="T41" fmla="*/ 220 h 241"/>
                  <a:gd name="T42" fmla="*/ 205 w 241"/>
                  <a:gd name="T43" fmla="*/ 206 h 241"/>
                  <a:gd name="T44" fmla="*/ 220 w 241"/>
                  <a:gd name="T45" fmla="*/ 188 h 241"/>
                  <a:gd name="T46" fmla="*/ 231 w 241"/>
                  <a:gd name="T47" fmla="*/ 167 h 241"/>
                  <a:gd name="T48" fmla="*/ 238 w 241"/>
                  <a:gd name="T49" fmla="*/ 145 h 241"/>
                  <a:gd name="T50" fmla="*/ 241 w 241"/>
                  <a:gd name="T51" fmla="*/ 120 h 241"/>
                  <a:gd name="T52" fmla="*/ 238 w 241"/>
                  <a:gd name="T53" fmla="*/ 96 h 241"/>
                  <a:gd name="T54" fmla="*/ 231 w 241"/>
                  <a:gd name="T55" fmla="*/ 74 h 241"/>
                  <a:gd name="T56" fmla="*/ 220 w 241"/>
                  <a:gd name="T57" fmla="*/ 53 h 241"/>
                  <a:gd name="T58" fmla="*/ 205 w 241"/>
                  <a:gd name="T59" fmla="*/ 35 h 241"/>
                  <a:gd name="T60" fmla="*/ 188 w 241"/>
                  <a:gd name="T61" fmla="*/ 20 h 241"/>
                  <a:gd name="T62" fmla="*/ 168 w 241"/>
                  <a:gd name="T63" fmla="*/ 9 h 241"/>
                  <a:gd name="T64" fmla="*/ 145 w 241"/>
                  <a:gd name="T65" fmla="*/ 2 h 241"/>
                  <a:gd name="T66" fmla="*/ 121 w 241"/>
                  <a:gd name="T67" fmla="*/ 0 h 241"/>
                  <a:gd name="T68" fmla="*/ 96 w 241"/>
                  <a:gd name="T69" fmla="*/ 2 h 241"/>
                  <a:gd name="T70" fmla="*/ 73 w 241"/>
                  <a:gd name="T71" fmla="*/ 9 h 241"/>
                  <a:gd name="T72" fmla="*/ 53 w 241"/>
                  <a:gd name="T73" fmla="*/ 20 h 241"/>
                  <a:gd name="T74" fmla="*/ 36 w 241"/>
                  <a:gd name="T75" fmla="*/ 35 h 241"/>
                  <a:gd name="T76" fmla="*/ 21 w 241"/>
                  <a:gd name="T77" fmla="*/ 53 h 241"/>
                  <a:gd name="T78" fmla="*/ 10 w 241"/>
                  <a:gd name="T79" fmla="*/ 74 h 241"/>
                  <a:gd name="T80" fmla="*/ 3 w 241"/>
                  <a:gd name="T81" fmla="*/ 96 h 241"/>
                  <a:gd name="T82" fmla="*/ 0 w 241"/>
                  <a:gd name="T83" fmla="*/ 120 h 241"/>
                  <a:gd name="T84" fmla="*/ 3 w 241"/>
                  <a:gd name="T85" fmla="*/ 145 h 241"/>
                  <a:gd name="T86" fmla="*/ 10 w 241"/>
                  <a:gd name="T87" fmla="*/ 167 h 241"/>
                  <a:gd name="T88" fmla="*/ 21 w 241"/>
                  <a:gd name="T89" fmla="*/ 188 h 241"/>
                  <a:gd name="T90" fmla="*/ 36 w 241"/>
                  <a:gd name="T91" fmla="*/ 206 h 241"/>
                  <a:gd name="T92" fmla="*/ 53 w 241"/>
                  <a:gd name="T93" fmla="*/ 220 h 241"/>
                  <a:gd name="T94" fmla="*/ 73 w 241"/>
                  <a:gd name="T95" fmla="*/ 232 h 241"/>
                  <a:gd name="T96" fmla="*/ 96 w 241"/>
                  <a:gd name="T97" fmla="*/ 238 h 241"/>
                  <a:gd name="T98" fmla="*/ 121 w 241"/>
                  <a:gd name="T9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1">
                    <a:moveTo>
                      <a:pt x="106" y="75"/>
                    </a:moveTo>
                    <a:lnTo>
                      <a:pt x="106" y="72"/>
                    </a:lnTo>
                    <a:lnTo>
                      <a:pt x="107" y="70"/>
                    </a:lnTo>
                    <a:lnTo>
                      <a:pt x="108" y="66"/>
                    </a:lnTo>
                    <a:lnTo>
                      <a:pt x="110" y="64"/>
                    </a:lnTo>
                    <a:lnTo>
                      <a:pt x="112" y="63"/>
                    </a:lnTo>
                    <a:lnTo>
                      <a:pt x="115" y="61"/>
                    </a:lnTo>
                    <a:lnTo>
                      <a:pt x="117" y="61"/>
                    </a:lnTo>
                    <a:lnTo>
                      <a:pt x="121" y="60"/>
                    </a:lnTo>
                    <a:lnTo>
                      <a:pt x="124" y="60"/>
                    </a:lnTo>
                    <a:lnTo>
                      <a:pt x="126" y="61"/>
                    </a:lnTo>
                    <a:lnTo>
                      <a:pt x="129" y="63"/>
                    </a:lnTo>
                    <a:lnTo>
                      <a:pt x="131" y="64"/>
                    </a:lnTo>
                    <a:lnTo>
                      <a:pt x="133" y="66"/>
                    </a:lnTo>
                    <a:lnTo>
                      <a:pt x="134" y="70"/>
                    </a:lnTo>
                    <a:lnTo>
                      <a:pt x="136" y="72"/>
                    </a:lnTo>
                    <a:lnTo>
                      <a:pt x="136" y="75"/>
                    </a:lnTo>
                    <a:lnTo>
                      <a:pt x="136" y="165"/>
                    </a:lnTo>
                    <a:lnTo>
                      <a:pt x="136" y="168"/>
                    </a:lnTo>
                    <a:lnTo>
                      <a:pt x="134" y="171"/>
                    </a:lnTo>
                    <a:lnTo>
                      <a:pt x="133" y="174"/>
                    </a:lnTo>
                    <a:lnTo>
                      <a:pt x="131" y="176"/>
                    </a:lnTo>
                    <a:lnTo>
                      <a:pt x="129" y="178"/>
                    </a:lnTo>
                    <a:lnTo>
                      <a:pt x="126" y="179"/>
                    </a:lnTo>
                    <a:lnTo>
                      <a:pt x="124" y="180"/>
                    </a:lnTo>
                    <a:lnTo>
                      <a:pt x="121" y="180"/>
                    </a:lnTo>
                    <a:lnTo>
                      <a:pt x="117" y="180"/>
                    </a:lnTo>
                    <a:lnTo>
                      <a:pt x="115" y="179"/>
                    </a:lnTo>
                    <a:lnTo>
                      <a:pt x="112" y="178"/>
                    </a:lnTo>
                    <a:lnTo>
                      <a:pt x="110" y="176"/>
                    </a:lnTo>
                    <a:lnTo>
                      <a:pt x="108" y="174"/>
                    </a:lnTo>
                    <a:lnTo>
                      <a:pt x="107" y="171"/>
                    </a:lnTo>
                    <a:lnTo>
                      <a:pt x="106" y="168"/>
                    </a:lnTo>
                    <a:lnTo>
                      <a:pt x="106" y="165"/>
                    </a:lnTo>
                    <a:lnTo>
                      <a:pt x="106" y="75"/>
                    </a:lnTo>
                    <a:close/>
                    <a:moveTo>
                      <a:pt x="121" y="241"/>
                    </a:moveTo>
                    <a:lnTo>
                      <a:pt x="132" y="240"/>
                    </a:lnTo>
                    <a:lnTo>
                      <a:pt x="145" y="238"/>
                    </a:lnTo>
                    <a:lnTo>
                      <a:pt x="156" y="236"/>
                    </a:lnTo>
                    <a:lnTo>
                      <a:pt x="168" y="232"/>
                    </a:lnTo>
                    <a:lnTo>
                      <a:pt x="177" y="226"/>
                    </a:lnTo>
                    <a:lnTo>
                      <a:pt x="188" y="220"/>
                    </a:lnTo>
                    <a:lnTo>
                      <a:pt x="197" y="213"/>
                    </a:lnTo>
                    <a:lnTo>
                      <a:pt x="205" y="206"/>
                    </a:lnTo>
                    <a:lnTo>
                      <a:pt x="214" y="197"/>
                    </a:lnTo>
                    <a:lnTo>
                      <a:pt x="220" y="188"/>
                    </a:lnTo>
                    <a:lnTo>
                      <a:pt x="227" y="178"/>
                    </a:lnTo>
                    <a:lnTo>
                      <a:pt x="231" y="167"/>
                    </a:lnTo>
                    <a:lnTo>
                      <a:pt x="235" y="156"/>
                    </a:lnTo>
                    <a:lnTo>
                      <a:pt x="238" y="145"/>
                    </a:lnTo>
                    <a:lnTo>
                      <a:pt x="241" y="133"/>
                    </a:lnTo>
                    <a:lnTo>
                      <a:pt x="241" y="120"/>
                    </a:lnTo>
                    <a:lnTo>
                      <a:pt x="241" y="108"/>
                    </a:lnTo>
                    <a:lnTo>
                      <a:pt x="238" y="96"/>
                    </a:lnTo>
                    <a:lnTo>
                      <a:pt x="235" y="85"/>
                    </a:lnTo>
                    <a:lnTo>
                      <a:pt x="231" y="74"/>
                    </a:lnTo>
                    <a:lnTo>
                      <a:pt x="227" y="63"/>
                    </a:lnTo>
                    <a:lnTo>
                      <a:pt x="220" y="53"/>
                    </a:lnTo>
                    <a:lnTo>
                      <a:pt x="214" y="44"/>
                    </a:lnTo>
                    <a:lnTo>
                      <a:pt x="205" y="35"/>
                    </a:lnTo>
                    <a:lnTo>
                      <a:pt x="197" y="28"/>
                    </a:lnTo>
                    <a:lnTo>
                      <a:pt x="188" y="20"/>
                    </a:lnTo>
                    <a:lnTo>
                      <a:pt x="177" y="15"/>
                    </a:lnTo>
                    <a:lnTo>
                      <a:pt x="168" y="9"/>
                    </a:lnTo>
                    <a:lnTo>
                      <a:pt x="156" y="5"/>
                    </a:lnTo>
                    <a:lnTo>
                      <a:pt x="145" y="2"/>
                    </a:lnTo>
                    <a:lnTo>
                      <a:pt x="132" y="1"/>
                    </a:lnTo>
                    <a:lnTo>
                      <a:pt x="121" y="0"/>
                    </a:lnTo>
                    <a:lnTo>
                      <a:pt x="109" y="1"/>
                    </a:lnTo>
                    <a:lnTo>
                      <a:pt x="96" y="2"/>
                    </a:lnTo>
                    <a:lnTo>
                      <a:pt x="85" y="5"/>
                    </a:lnTo>
                    <a:lnTo>
                      <a:pt x="73" y="9"/>
                    </a:lnTo>
                    <a:lnTo>
                      <a:pt x="64" y="15"/>
                    </a:lnTo>
                    <a:lnTo>
                      <a:pt x="53" y="20"/>
                    </a:lnTo>
                    <a:lnTo>
                      <a:pt x="44" y="28"/>
                    </a:lnTo>
                    <a:lnTo>
                      <a:pt x="36" y="35"/>
                    </a:lnTo>
                    <a:lnTo>
                      <a:pt x="27" y="44"/>
                    </a:lnTo>
                    <a:lnTo>
                      <a:pt x="21" y="53"/>
                    </a:lnTo>
                    <a:lnTo>
                      <a:pt x="14" y="63"/>
                    </a:lnTo>
                    <a:lnTo>
                      <a:pt x="10" y="74"/>
                    </a:lnTo>
                    <a:lnTo>
                      <a:pt x="6" y="85"/>
                    </a:lnTo>
                    <a:lnTo>
                      <a:pt x="3" y="96"/>
                    </a:lnTo>
                    <a:lnTo>
                      <a:pt x="0" y="108"/>
                    </a:lnTo>
                    <a:lnTo>
                      <a:pt x="0" y="120"/>
                    </a:lnTo>
                    <a:lnTo>
                      <a:pt x="0" y="133"/>
                    </a:lnTo>
                    <a:lnTo>
                      <a:pt x="3" y="145"/>
                    </a:lnTo>
                    <a:lnTo>
                      <a:pt x="6" y="156"/>
                    </a:lnTo>
                    <a:lnTo>
                      <a:pt x="10" y="167"/>
                    </a:lnTo>
                    <a:lnTo>
                      <a:pt x="14" y="178"/>
                    </a:lnTo>
                    <a:lnTo>
                      <a:pt x="21" y="188"/>
                    </a:lnTo>
                    <a:lnTo>
                      <a:pt x="27" y="197"/>
                    </a:lnTo>
                    <a:lnTo>
                      <a:pt x="36" y="206"/>
                    </a:lnTo>
                    <a:lnTo>
                      <a:pt x="44" y="213"/>
                    </a:lnTo>
                    <a:lnTo>
                      <a:pt x="53" y="220"/>
                    </a:lnTo>
                    <a:lnTo>
                      <a:pt x="64" y="226"/>
                    </a:lnTo>
                    <a:lnTo>
                      <a:pt x="73" y="232"/>
                    </a:lnTo>
                    <a:lnTo>
                      <a:pt x="85" y="236"/>
                    </a:lnTo>
                    <a:lnTo>
                      <a:pt x="96" y="238"/>
                    </a:lnTo>
                    <a:lnTo>
                      <a:pt x="109" y="240"/>
                    </a:lnTo>
                    <a:lnTo>
                      <a:pt x="121" y="2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568">
                <a:extLst>
                  <a:ext uri="{FF2B5EF4-FFF2-40B4-BE49-F238E27FC236}">
                    <a16:creationId xmlns="" xmlns:a16="http://schemas.microsoft.com/office/drawing/2014/main" id="{A86ED2B7-3123-42EA-BA9A-7AA927DCEB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3563" y="1358900"/>
                <a:ext cx="76200" cy="77788"/>
              </a:xfrm>
              <a:custGeom>
                <a:avLst/>
                <a:gdLst>
                  <a:gd name="T0" fmla="*/ 106 w 241"/>
                  <a:gd name="T1" fmla="*/ 73 h 242"/>
                  <a:gd name="T2" fmla="*/ 108 w 241"/>
                  <a:gd name="T3" fmla="*/ 68 h 242"/>
                  <a:gd name="T4" fmla="*/ 112 w 241"/>
                  <a:gd name="T5" fmla="*/ 64 h 242"/>
                  <a:gd name="T6" fmla="*/ 118 w 241"/>
                  <a:gd name="T7" fmla="*/ 62 h 242"/>
                  <a:gd name="T8" fmla="*/ 123 w 241"/>
                  <a:gd name="T9" fmla="*/ 62 h 242"/>
                  <a:gd name="T10" fmla="*/ 128 w 241"/>
                  <a:gd name="T11" fmla="*/ 64 h 242"/>
                  <a:gd name="T12" fmla="*/ 133 w 241"/>
                  <a:gd name="T13" fmla="*/ 68 h 242"/>
                  <a:gd name="T14" fmla="*/ 135 w 241"/>
                  <a:gd name="T15" fmla="*/ 73 h 242"/>
                  <a:gd name="T16" fmla="*/ 135 w 241"/>
                  <a:gd name="T17" fmla="*/ 167 h 242"/>
                  <a:gd name="T18" fmla="*/ 134 w 241"/>
                  <a:gd name="T19" fmla="*/ 172 h 242"/>
                  <a:gd name="T20" fmla="*/ 130 w 241"/>
                  <a:gd name="T21" fmla="*/ 177 h 242"/>
                  <a:gd name="T22" fmla="*/ 126 w 241"/>
                  <a:gd name="T23" fmla="*/ 181 h 242"/>
                  <a:gd name="T24" fmla="*/ 120 w 241"/>
                  <a:gd name="T25" fmla="*/ 182 h 242"/>
                  <a:gd name="T26" fmla="*/ 114 w 241"/>
                  <a:gd name="T27" fmla="*/ 181 h 242"/>
                  <a:gd name="T28" fmla="*/ 110 w 241"/>
                  <a:gd name="T29" fmla="*/ 177 h 242"/>
                  <a:gd name="T30" fmla="*/ 107 w 241"/>
                  <a:gd name="T31" fmla="*/ 172 h 242"/>
                  <a:gd name="T32" fmla="*/ 105 w 241"/>
                  <a:gd name="T33" fmla="*/ 167 h 242"/>
                  <a:gd name="T34" fmla="*/ 120 w 241"/>
                  <a:gd name="T35" fmla="*/ 242 h 242"/>
                  <a:gd name="T36" fmla="*/ 144 w 241"/>
                  <a:gd name="T37" fmla="*/ 240 h 242"/>
                  <a:gd name="T38" fmla="*/ 167 w 241"/>
                  <a:gd name="T39" fmla="*/ 232 h 242"/>
                  <a:gd name="T40" fmla="*/ 187 w 241"/>
                  <a:gd name="T41" fmla="*/ 221 h 242"/>
                  <a:gd name="T42" fmla="*/ 206 w 241"/>
                  <a:gd name="T43" fmla="*/ 206 h 242"/>
                  <a:gd name="T44" fmla="*/ 221 w 241"/>
                  <a:gd name="T45" fmla="*/ 188 h 242"/>
                  <a:gd name="T46" fmla="*/ 231 w 241"/>
                  <a:gd name="T47" fmla="*/ 168 h 242"/>
                  <a:gd name="T48" fmla="*/ 238 w 241"/>
                  <a:gd name="T49" fmla="*/ 145 h 242"/>
                  <a:gd name="T50" fmla="*/ 241 w 241"/>
                  <a:gd name="T51" fmla="*/ 122 h 242"/>
                  <a:gd name="T52" fmla="*/ 238 w 241"/>
                  <a:gd name="T53" fmla="*/ 97 h 242"/>
                  <a:gd name="T54" fmla="*/ 231 w 241"/>
                  <a:gd name="T55" fmla="*/ 74 h 242"/>
                  <a:gd name="T56" fmla="*/ 221 w 241"/>
                  <a:gd name="T57" fmla="*/ 54 h 242"/>
                  <a:gd name="T58" fmla="*/ 206 w 241"/>
                  <a:gd name="T59" fmla="*/ 36 h 242"/>
                  <a:gd name="T60" fmla="*/ 187 w 241"/>
                  <a:gd name="T61" fmla="*/ 22 h 242"/>
                  <a:gd name="T62" fmla="*/ 167 w 241"/>
                  <a:gd name="T63" fmla="*/ 10 h 242"/>
                  <a:gd name="T64" fmla="*/ 144 w 241"/>
                  <a:gd name="T65" fmla="*/ 4 h 242"/>
                  <a:gd name="T66" fmla="*/ 120 w 241"/>
                  <a:gd name="T67" fmla="*/ 0 h 242"/>
                  <a:gd name="T68" fmla="*/ 96 w 241"/>
                  <a:gd name="T69" fmla="*/ 4 h 242"/>
                  <a:gd name="T70" fmla="*/ 74 w 241"/>
                  <a:gd name="T71" fmla="*/ 10 h 242"/>
                  <a:gd name="T72" fmla="*/ 53 w 241"/>
                  <a:gd name="T73" fmla="*/ 22 h 242"/>
                  <a:gd name="T74" fmla="*/ 35 w 241"/>
                  <a:gd name="T75" fmla="*/ 36 h 242"/>
                  <a:gd name="T76" fmla="*/ 20 w 241"/>
                  <a:gd name="T77" fmla="*/ 54 h 242"/>
                  <a:gd name="T78" fmla="*/ 9 w 241"/>
                  <a:gd name="T79" fmla="*/ 74 h 242"/>
                  <a:gd name="T80" fmla="*/ 2 w 241"/>
                  <a:gd name="T81" fmla="*/ 97 h 242"/>
                  <a:gd name="T82" fmla="*/ 0 w 241"/>
                  <a:gd name="T83" fmla="*/ 122 h 242"/>
                  <a:gd name="T84" fmla="*/ 2 w 241"/>
                  <a:gd name="T85" fmla="*/ 145 h 242"/>
                  <a:gd name="T86" fmla="*/ 9 w 241"/>
                  <a:gd name="T87" fmla="*/ 168 h 242"/>
                  <a:gd name="T88" fmla="*/ 20 w 241"/>
                  <a:gd name="T89" fmla="*/ 188 h 242"/>
                  <a:gd name="T90" fmla="*/ 35 w 241"/>
                  <a:gd name="T91" fmla="*/ 206 h 242"/>
                  <a:gd name="T92" fmla="*/ 53 w 241"/>
                  <a:gd name="T93" fmla="*/ 221 h 242"/>
                  <a:gd name="T94" fmla="*/ 74 w 241"/>
                  <a:gd name="T95" fmla="*/ 232 h 242"/>
                  <a:gd name="T96" fmla="*/ 96 w 241"/>
                  <a:gd name="T97" fmla="*/ 240 h 242"/>
                  <a:gd name="T98" fmla="*/ 120 w 241"/>
                  <a:gd name="T9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2">
                    <a:moveTo>
                      <a:pt x="105" y="77"/>
                    </a:moveTo>
                    <a:lnTo>
                      <a:pt x="106" y="73"/>
                    </a:lnTo>
                    <a:lnTo>
                      <a:pt x="107" y="70"/>
                    </a:lnTo>
                    <a:lnTo>
                      <a:pt x="108" y="68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14" y="63"/>
                    </a:lnTo>
                    <a:lnTo>
                      <a:pt x="118" y="62"/>
                    </a:lnTo>
                    <a:lnTo>
                      <a:pt x="120" y="62"/>
                    </a:lnTo>
                    <a:lnTo>
                      <a:pt x="123" y="62"/>
                    </a:lnTo>
                    <a:lnTo>
                      <a:pt x="126" y="63"/>
                    </a:lnTo>
                    <a:lnTo>
                      <a:pt x="128" y="64"/>
                    </a:lnTo>
                    <a:lnTo>
                      <a:pt x="130" y="66"/>
                    </a:lnTo>
                    <a:lnTo>
                      <a:pt x="133" y="68"/>
                    </a:lnTo>
                    <a:lnTo>
                      <a:pt x="134" y="70"/>
                    </a:lnTo>
                    <a:lnTo>
                      <a:pt x="135" y="73"/>
                    </a:lnTo>
                    <a:lnTo>
                      <a:pt x="135" y="77"/>
                    </a:lnTo>
                    <a:lnTo>
                      <a:pt x="135" y="167"/>
                    </a:lnTo>
                    <a:lnTo>
                      <a:pt x="135" y="170"/>
                    </a:lnTo>
                    <a:lnTo>
                      <a:pt x="134" y="172"/>
                    </a:lnTo>
                    <a:lnTo>
                      <a:pt x="133" y="175"/>
                    </a:lnTo>
                    <a:lnTo>
                      <a:pt x="130" y="177"/>
                    </a:lnTo>
                    <a:lnTo>
                      <a:pt x="128" y="178"/>
                    </a:lnTo>
                    <a:lnTo>
                      <a:pt x="126" y="181"/>
                    </a:lnTo>
                    <a:lnTo>
                      <a:pt x="123" y="182"/>
                    </a:lnTo>
                    <a:lnTo>
                      <a:pt x="120" y="182"/>
                    </a:lnTo>
                    <a:lnTo>
                      <a:pt x="118" y="182"/>
                    </a:lnTo>
                    <a:lnTo>
                      <a:pt x="114" y="181"/>
                    </a:lnTo>
                    <a:lnTo>
                      <a:pt x="112" y="178"/>
                    </a:lnTo>
                    <a:lnTo>
                      <a:pt x="110" y="177"/>
                    </a:lnTo>
                    <a:lnTo>
                      <a:pt x="108" y="175"/>
                    </a:lnTo>
                    <a:lnTo>
                      <a:pt x="107" y="172"/>
                    </a:lnTo>
                    <a:lnTo>
                      <a:pt x="106" y="170"/>
                    </a:lnTo>
                    <a:lnTo>
                      <a:pt x="105" y="167"/>
                    </a:lnTo>
                    <a:lnTo>
                      <a:pt x="105" y="77"/>
                    </a:lnTo>
                    <a:close/>
                    <a:moveTo>
                      <a:pt x="120" y="242"/>
                    </a:moveTo>
                    <a:lnTo>
                      <a:pt x="133" y="241"/>
                    </a:lnTo>
                    <a:lnTo>
                      <a:pt x="144" y="240"/>
                    </a:lnTo>
                    <a:lnTo>
                      <a:pt x="156" y="236"/>
                    </a:lnTo>
                    <a:lnTo>
                      <a:pt x="167" y="232"/>
                    </a:lnTo>
                    <a:lnTo>
                      <a:pt x="178" y="227"/>
                    </a:lnTo>
                    <a:lnTo>
                      <a:pt x="187" y="221"/>
                    </a:lnTo>
                    <a:lnTo>
                      <a:pt x="197" y="214"/>
                    </a:lnTo>
                    <a:lnTo>
                      <a:pt x="206" y="206"/>
                    </a:lnTo>
                    <a:lnTo>
                      <a:pt x="213" y="198"/>
                    </a:lnTo>
                    <a:lnTo>
                      <a:pt x="221" y="188"/>
                    </a:lnTo>
                    <a:lnTo>
                      <a:pt x="226" y="178"/>
                    </a:lnTo>
                    <a:lnTo>
                      <a:pt x="231" y="168"/>
                    </a:lnTo>
                    <a:lnTo>
                      <a:pt x="236" y="157"/>
                    </a:lnTo>
                    <a:lnTo>
                      <a:pt x="238" y="145"/>
                    </a:lnTo>
                    <a:lnTo>
                      <a:pt x="240" y="133"/>
                    </a:lnTo>
                    <a:lnTo>
                      <a:pt x="241" y="122"/>
                    </a:lnTo>
                    <a:lnTo>
                      <a:pt x="240" y="109"/>
                    </a:lnTo>
                    <a:lnTo>
                      <a:pt x="238" y="97"/>
                    </a:lnTo>
                    <a:lnTo>
                      <a:pt x="236" y="85"/>
                    </a:lnTo>
                    <a:lnTo>
                      <a:pt x="231" y="74"/>
                    </a:lnTo>
                    <a:lnTo>
                      <a:pt x="226" y="64"/>
                    </a:lnTo>
                    <a:lnTo>
                      <a:pt x="221" y="54"/>
                    </a:lnTo>
                    <a:lnTo>
                      <a:pt x="213" y="44"/>
                    </a:lnTo>
                    <a:lnTo>
                      <a:pt x="206" y="36"/>
                    </a:lnTo>
                    <a:lnTo>
                      <a:pt x="197" y="28"/>
                    </a:lnTo>
                    <a:lnTo>
                      <a:pt x="187" y="22"/>
                    </a:lnTo>
                    <a:lnTo>
                      <a:pt x="178" y="15"/>
                    </a:lnTo>
                    <a:lnTo>
                      <a:pt x="167" y="10"/>
                    </a:lnTo>
                    <a:lnTo>
                      <a:pt x="156" y="7"/>
                    </a:lnTo>
                    <a:lnTo>
                      <a:pt x="144" y="4"/>
                    </a:lnTo>
                    <a:lnTo>
                      <a:pt x="133" y="2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6" y="4"/>
                    </a:lnTo>
                    <a:lnTo>
                      <a:pt x="84" y="6"/>
                    </a:lnTo>
                    <a:lnTo>
                      <a:pt x="74" y="10"/>
                    </a:lnTo>
                    <a:lnTo>
                      <a:pt x="63" y="15"/>
                    </a:lnTo>
                    <a:lnTo>
                      <a:pt x="53" y="22"/>
                    </a:lnTo>
                    <a:lnTo>
                      <a:pt x="44" y="28"/>
                    </a:lnTo>
                    <a:lnTo>
                      <a:pt x="35" y="36"/>
                    </a:lnTo>
                    <a:lnTo>
                      <a:pt x="27" y="44"/>
                    </a:lnTo>
                    <a:lnTo>
                      <a:pt x="20" y="54"/>
                    </a:lnTo>
                    <a:lnTo>
                      <a:pt x="15" y="64"/>
                    </a:lnTo>
                    <a:lnTo>
                      <a:pt x="9" y="74"/>
                    </a:lnTo>
                    <a:lnTo>
                      <a:pt x="5" y="85"/>
                    </a:lnTo>
                    <a:lnTo>
                      <a:pt x="2" y="97"/>
                    </a:lnTo>
                    <a:lnTo>
                      <a:pt x="1" y="109"/>
                    </a:lnTo>
                    <a:lnTo>
                      <a:pt x="0" y="122"/>
                    </a:lnTo>
                    <a:lnTo>
                      <a:pt x="1" y="133"/>
                    </a:lnTo>
                    <a:lnTo>
                      <a:pt x="2" y="145"/>
                    </a:lnTo>
                    <a:lnTo>
                      <a:pt x="5" y="157"/>
                    </a:lnTo>
                    <a:lnTo>
                      <a:pt x="9" y="168"/>
                    </a:lnTo>
                    <a:lnTo>
                      <a:pt x="15" y="178"/>
                    </a:lnTo>
                    <a:lnTo>
                      <a:pt x="20" y="188"/>
                    </a:lnTo>
                    <a:lnTo>
                      <a:pt x="27" y="198"/>
                    </a:lnTo>
                    <a:lnTo>
                      <a:pt x="35" y="206"/>
                    </a:lnTo>
                    <a:lnTo>
                      <a:pt x="44" y="214"/>
                    </a:lnTo>
                    <a:lnTo>
                      <a:pt x="53" y="221"/>
                    </a:lnTo>
                    <a:lnTo>
                      <a:pt x="63" y="227"/>
                    </a:lnTo>
                    <a:lnTo>
                      <a:pt x="74" y="232"/>
                    </a:lnTo>
                    <a:lnTo>
                      <a:pt x="84" y="236"/>
                    </a:lnTo>
                    <a:lnTo>
                      <a:pt x="96" y="240"/>
                    </a:lnTo>
                    <a:lnTo>
                      <a:pt x="108" y="241"/>
                    </a:lnTo>
                    <a:lnTo>
                      <a:pt x="120" y="2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569">
                <a:extLst>
                  <a:ext uri="{FF2B5EF4-FFF2-40B4-BE49-F238E27FC236}">
                    <a16:creationId xmlns="" xmlns:a16="http://schemas.microsoft.com/office/drawing/2014/main" id="{376DF586-2DEC-494F-8AF9-2E0869D62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5763" y="1517650"/>
                <a:ext cx="57150" cy="95250"/>
              </a:xfrm>
              <a:custGeom>
                <a:avLst/>
                <a:gdLst>
                  <a:gd name="T0" fmla="*/ 165 w 180"/>
                  <a:gd name="T1" fmla="*/ 0 h 302"/>
                  <a:gd name="T2" fmla="*/ 15 w 180"/>
                  <a:gd name="T3" fmla="*/ 0 h 302"/>
                  <a:gd name="T4" fmla="*/ 12 w 180"/>
                  <a:gd name="T5" fmla="*/ 0 h 302"/>
                  <a:gd name="T6" fmla="*/ 9 w 180"/>
                  <a:gd name="T7" fmla="*/ 1 h 302"/>
                  <a:gd name="T8" fmla="*/ 6 w 180"/>
                  <a:gd name="T9" fmla="*/ 2 h 302"/>
                  <a:gd name="T10" fmla="*/ 4 w 180"/>
                  <a:gd name="T11" fmla="*/ 4 h 302"/>
                  <a:gd name="T12" fmla="*/ 2 w 180"/>
                  <a:gd name="T13" fmla="*/ 7 h 302"/>
                  <a:gd name="T14" fmla="*/ 1 w 180"/>
                  <a:gd name="T15" fmla="*/ 9 h 302"/>
                  <a:gd name="T16" fmla="*/ 0 w 180"/>
                  <a:gd name="T17" fmla="*/ 12 h 302"/>
                  <a:gd name="T18" fmla="*/ 0 w 180"/>
                  <a:gd name="T19" fmla="*/ 15 h 302"/>
                  <a:gd name="T20" fmla="*/ 0 w 180"/>
                  <a:gd name="T21" fmla="*/ 287 h 302"/>
                  <a:gd name="T22" fmla="*/ 0 w 180"/>
                  <a:gd name="T23" fmla="*/ 289 h 302"/>
                  <a:gd name="T24" fmla="*/ 1 w 180"/>
                  <a:gd name="T25" fmla="*/ 292 h 302"/>
                  <a:gd name="T26" fmla="*/ 2 w 180"/>
                  <a:gd name="T27" fmla="*/ 294 h 302"/>
                  <a:gd name="T28" fmla="*/ 4 w 180"/>
                  <a:gd name="T29" fmla="*/ 296 h 302"/>
                  <a:gd name="T30" fmla="*/ 6 w 180"/>
                  <a:gd name="T31" fmla="*/ 298 h 302"/>
                  <a:gd name="T32" fmla="*/ 9 w 180"/>
                  <a:gd name="T33" fmla="*/ 299 h 302"/>
                  <a:gd name="T34" fmla="*/ 12 w 180"/>
                  <a:gd name="T35" fmla="*/ 301 h 302"/>
                  <a:gd name="T36" fmla="*/ 15 w 180"/>
                  <a:gd name="T37" fmla="*/ 302 h 302"/>
                  <a:gd name="T38" fmla="*/ 165 w 180"/>
                  <a:gd name="T39" fmla="*/ 302 h 302"/>
                  <a:gd name="T40" fmla="*/ 168 w 180"/>
                  <a:gd name="T41" fmla="*/ 301 h 302"/>
                  <a:gd name="T42" fmla="*/ 172 w 180"/>
                  <a:gd name="T43" fmla="*/ 299 h 302"/>
                  <a:gd name="T44" fmla="*/ 174 w 180"/>
                  <a:gd name="T45" fmla="*/ 298 h 302"/>
                  <a:gd name="T46" fmla="*/ 176 w 180"/>
                  <a:gd name="T47" fmla="*/ 296 h 302"/>
                  <a:gd name="T48" fmla="*/ 178 w 180"/>
                  <a:gd name="T49" fmla="*/ 294 h 302"/>
                  <a:gd name="T50" fmla="*/ 179 w 180"/>
                  <a:gd name="T51" fmla="*/ 292 h 302"/>
                  <a:gd name="T52" fmla="*/ 180 w 180"/>
                  <a:gd name="T53" fmla="*/ 289 h 302"/>
                  <a:gd name="T54" fmla="*/ 180 w 180"/>
                  <a:gd name="T55" fmla="*/ 287 h 302"/>
                  <a:gd name="T56" fmla="*/ 180 w 180"/>
                  <a:gd name="T57" fmla="*/ 15 h 302"/>
                  <a:gd name="T58" fmla="*/ 180 w 180"/>
                  <a:gd name="T59" fmla="*/ 12 h 302"/>
                  <a:gd name="T60" fmla="*/ 179 w 180"/>
                  <a:gd name="T61" fmla="*/ 9 h 302"/>
                  <a:gd name="T62" fmla="*/ 178 w 180"/>
                  <a:gd name="T63" fmla="*/ 7 h 302"/>
                  <a:gd name="T64" fmla="*/ 176 w 180"/>
                  <a:gd name="T65" fmla="*/ 4 h 302"/>
                  <a:gd name="T66" fmla="*/ 174 w 180"/>
                  <a:gd name="T67" fmla="*/ 2 h 302"/>
                  <a:gd name="T68" fmla="*/ 172 w 180"/>
                  <a:gd name="T69" fmla="*/ 1 h 302"/>
                  <a:gd name="T70" fmla="*/ 168 w 180"/>
                  <a:gd name="T71" fmla="*/ 0 h 302"/>
                  <a:gd name="T72" fmla="*/ 165 w 180"/>
                  <a:gd name="T7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0" h="302">
                    <a:moveTo>
                      <a:pt x="16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287"/>
                    </a:lnTo>
                    <a:lnTo>
                      <a:pt x="0" y="289"/>
                    </a:lnTo>
                    <a:lnTo>
                      <a:pt x="1" y="292"/>
                    </a:lnTo>
                    <a:lnTo>
                      <a:pt x="2" y="294"/>
                    </a:lnTo>
                    <a:lnTo>
                      <a:pt x="4" y="296"/>
                    </a:lnTo>
                    <a:lnTo>
                      <a:pt x="6" y="298"/>
                    </a:lnTo>
                    <a:lnTo>
                      <a:pt x="9" y="299"/>
                    </a:lnTo>
                    <a:lnTo>
                      <a:pt x="12" y="301"/>
                    </a:lnTo>
                    <a:lnTo>
                      <a:pt x="15" y="302"/>
                    </a:lnTo>
                    <a:lnTo>
                      <a:pt x="165" y="302"/>
                    </a:lnTo>
                    <a:lnTo>
                      <a:pt x="168" y="301"/>
                    </a:lnTo>
                    <a:lnTo>
                      <a:pt x="172" y="299"/>
                    </a:lnTo>
                    <a:lnTo>
                      <a:pt x="174" y="298"/>
                    </a:lnTo>
                    <a:lnTo>
                      <a:pt x="176" y="296"/>
                    </a:lnTo>
                    <a:lnTo>
                      <a:pt x="178" y="294"/>
                    </a:lnTo>
                    <a:lnTo>
                      <a:pt x="179" y="292"/>
                    </a:lnTo>
                    <a:lnTo>
                      <a:pt x="180" y="289"/>
                    </a:lnTo>
                    <a:lnTo>
                      <a:pt x="180" y="287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8" y="7"/>
                    </a:lnTo>
                    <a:lnTo>
                      <a:pt x="176" y="4"/>
                    </a:lnTo>
                    <a:lnTo>
                      <a:pt x="174" y="2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570">
                <a:extLst>
                  <a:ext uri="{FF2B5EF4-FFF2-40B4-BE49-F238E27FC236}">
                    <a16:creationId xmlns="" xmlns:a16="http://schemas.microsoft.com/office/drawing/2014/main" id="{96816102-E875-45E9-9996-8FB34F2CC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5" y="1527175"/>
                <a:ext cx="225425" cy="104775"/>
              </a:xfrm>
              <a:custGeom>
                <a:avLst/>
                <a:gdLst>
                  <a:gd name="T0" fmla="*/ 688 w 708"/>
                  <a:gd name="T1" fmla="*/ 110 h 331"/>
                  <a:gd name="T2" fmla="*/ 665 w 708"/>
                  <a:gd name="T3" fmla="*/ 95 h 331"/>
                  <a:gd name="T4" fmla="*/ 644 w 708"/>
                  <a:gd name="T5" fmla="*/ 87 h 331"/>
                  <a:gd name="T6" fmla="*/ 622 w 708"/>
                  <a:gd name="T7" fmla="*/ 85 h 331"/>
                  <a:gd name="T8" fmla="*/ 583 w 708"/>
                  <a:gd name="T9" fmla="*/ 91 h 331"/>
                  <a:gd name="T10" fmla="*/ 502 w 708"/>
                  <a:gd name="T11" fmla="*/ 137 h 331"/>
                  <a:gd name="T12" fmla="*/ 486 w 708"/>
                  <a:gd name="T13" fmla="*/ 162 h 331"/>
                  <a:gd name="T14" fmla="*/ 468 w 708"/>
                  <a:gd name="T15" fmla="*/ 175 h 331"/>
                  <a:gd name="T16" fmla="*/ 445 w 708"/>
                  <a:gd name="T17" fmla="*/ 180 h 331"/>
                  <a:gd name="T18" fmla="*/ 226 w 708"/>
                  <a:gd name="T19" fmla="*/ 180 h 331"/>
                  <a:gd name="T20" fmla="*/ 218 w 708"/>
                  <a:gd name="T21" fmla="*/ 178 h 331"/>
                  <a:gd name="T22" fmla="*/ 213 w 708"/>
                  <a:gd name="T23" fmla="*/ 172 h 331"/>
                  <a:gd name="T24" fmla="*/ 211 w 708"/>
                  <a:gd name="T25" fmla="*/ 162 h 331"/>
                  <a:gd name="T26" fmla="*/ 216 w 708"/>
                  <a:gd name="T27" fmla="*/ 155 h 331"/>
                  <a:gd name="T28" fmla="*/ 223 w 708"/>
                  <a:gd name="T29" fmla="*/ 151 h 331"/>
                  <a:gd name="T30" fmla="*/ 437 w 708"/>
                  <a:gd name="T31" fmla="*/ 150 h 331"/>
                  <a:gd name="T32" fmla="*/ 461 w 708"/>
                  <a:gd name="T33" fmla="*/ 143 h 331"/>
                  <a:gd name="T34" fmla="*/ 475 w 708"/>
                  <a:gd name="T35" fmla="*/ 122 h 331"/>
                  <a:gd name="T36" fmla="*/ 478 w 708"/>
                  <a:gd name="T37" fmla="*/ 102 h 331"/>
                  <a:gd name="T38" fmla="*/ 470 w 708"/>
                  <a:gd name="T39" fmla="*/ 84 h 331"/>
                  <a:gd name="T40" fmla="*/ 451 w 708"/>
                  <a:gd name="T41" fmla="*/ 67 h 331"/>
                  <a:gd name="T42" fmla="*/ 422 w 708"/>
                  <a:gd name="T43" fmla="*/ 60 h 331"/>
                  <a:gd name="T44" fmla="*/ 389 w 708"/>
                  <a:gd name="T45" fmla="*/ 60 h 331"/>
                  <a:gd name="T46" fmla="*/ 365 w 708"/>
                  <a:gd name="T47" fmla="*/ 60 h 331"/>
                  <a:gd name="T48" fmla="*/ 339 w 708"/>
                  <a:gd name="T49" fmla="*/ 60 h 331"/>
                  <a:gd name="T50" fmla="*/ 307 w 708"/>
                  <a:gd name="T51" fmla="*/ 60 h 331"/>
                  <a:gd name="T52" fmla="*/ 246 w 708"/>
                  <a:gd name="T53" fmla="*/ 24 h 331"/>
                  <a:gd name="T54" fmla="*/ 181 w 708"/>
                  <a:gd name="T55" fmla="*/ 3 h 331"/>
                  <a:gd name="T56" fmla="*/ 15 w 708"/>
                  <a:gd name="T57" fmla="*/ 0 h 331"/>
                  <a:gd name="T58" fmla="*/ 8 w 708"/>
                  <a:gd name="T59" fmla="*/ 2 h 331"/>
                  <a:gd name="T60" fmla="*/ 1 w 708"/>
                  <a:gd name="T61" fmla="*/ 10 h 331"/>
                  <a:gd name="T62" fmla="*/ 0 w 708"/>
                  <a:gd name="T63" fmla="*/ 223 h 331"/>
                  <a:gd name="T64" fmla="*/ 7 w 708"/>
                  <a:gd name="T65" fmla="*/ 236 h 331"/>
                  <a:gd name="T66" fmla="*/ 90 w 708"/>
                  <a:gd name="T67" fmla="*/ 265 h 331"/>
                  <a:gd name="T68" fmla="*/ 205 w 708"/>
                  <a:gd name="T69" fmla="*/ 306 h 331"/>
                  <a:gd name="T70" fmla="*/ 281 w 708"/>
                  <a:gd name="T71" fmla="*/ 328 h 331"/>
                  <a:gd name="T72" fmla="*/ 321 w 708"/>
                  <a:gd name="T73" fmla="*/ 331 h 331"/>
                  <a:gd name="T74" fmla="*/ 348 w 708"/>
                  <a:gd name="T75" fmla="*/ 326 h 331"/>
                  <a:gd name="T76" fmla="*/ 408 w 708"/>
                  <a:gd name="T77" fmla="*/ 303 h 331"/>
                  <a:gd name="T78" fmla="*/ 494 w 708"/>
                  <a:gd name="T79" fmla="*/ 258 h 331"/>
                  <a:gd name="T80" fmla="*/ 557 w 708"/>
                  <a:gd name="T81" fmla="*/ 223 h 331"/>
                  <a:gd name="T82" fmla="*/ 636 w 708"/>
                  <a:gd name="T83" fmla="*/ 181 h 331"/>
                  <a:gd name="T84" fmla="*/ 703 w 708"/>
                  <a:gd name="T85" fmla="*/ 147 h 331"/>
                  <a:gd name="T86" fmla="*/ 708 w 708"/>
                  <a:gd name="T87" fmla="*/ 139 h 331"/>
                  <a:gd name="T88" fmla="*/ 706 w 708"/>
                  <a:gd name="T89" fmla="*/ 12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8" h="331">
                    <a:moveTo>
                      <a:pt x="704" y="125"/>
                    </a:moveTo>
                    <a:lnTo>
                      <a:pt x="695" y="117"/>
                    </a:lnTo>
                    <a:lnTo>
                      <a:pt x="688" y="110"/>
                    </a:lnTo>
                    <a:lnTo>
                      <a:pt x="680" y="104"/>
                    </a:lnTo>
                    <a:lnTo>
                      <a:pt x="673" y="99"/>
                    </a:lnTo>
                    <a:lnTo>
                      <a:pt x="665" y="95"/>
                    </a:lnTo>
                    <a:lnTo>
                      <a:pt x="658" y="91"/>
                    </a:lnTo>
                    <a:lnTo>
                      <a:pt x="650" y="89"/>
                    </a:lnTo>
                    <a:lnTo>
                      <a:pt x="644" y="87"/>
                    </a:lnTo>
                    <a:lnTo>
                      <a:pt x="636" y="85"/>
                    </a:lnTo>
                    <a:lnTo>
                      <a:pt x="629" y="85"/>
                    </a:lnTo>
                    <a:lnTo>
                      <a:pt x="622" y="85"/>
                    </a:lnTo>
                    <a:lnTo>
                      <a:pt x="615" y="85"/>
                    </a:lnTo>
                    <a:lnTo>
                      <a:pt x="599" y="88"/>
                    </a:lnTo>
                    <a:lnTo>
                      <a:pt x="583" y="91"/>
                    </a:lnTo>
                    <a:lnTo>
                      <a:pt x="507" y="115"/>
                    </a:lnTo>
                    <a:lnTo>
                      <a:pt x="505" y="127"/>
                    </a:lnTo>
                    <a:lnTo>
                      <a:pt x="502" y="137"/>
                    </a:lnTo>
                    <a:lnTo>
                      <a:pt x="497" y="147"/>
                    </a:lnTo>
                    <a:lnTo>
                      <a:pt x="491" y="157"/>
                    </a:lnTo>
                    <a:lnTo>
                      <a:pt x="486" y="162"/>
                    </a:lnTo>
                    <a:lnTo>
                      <a:pt x="480" y="166"/>
                    </a:lnTo>
                    <a:lnTo>
                      <a:pt x="474" y="171"/>
                    </a:lnTo>
                    <a:lnTo>
                      <a:pt x="468" y="175"/>
                    </a:lnTo>
                    <a:lnTo>
                      <a:pt x="460" y="177"/>
                    </a:lnTo>
                    <a:lnTo>
                      <a:pt x="453" y="179"/>
                    </a:lnTo>
                    <a:lnTo>
                      <a:pt x="445" y="180"/>
                    </a:lnTo>
                    <a:lnTo>
                      <a:pt x="437" y="180"/>
                    </a:lnTo>
                    <a:lnTo>
                      <a:pt x="422" y="180"/>
                    </a:lnTo>
                    <a:lnTo>
                      <a:pt x="226" y="180"/>
                    </a:lnTo>
                    <a:lnTo>
                      <a:pt x="223" y="180"/>
                    </a:lnTo>
                    <a:lnTo>
                      <a:pt x="220" y="179"/>
                    </a:lnTo>
                    <a:lnTo>
                      <a:pt x="218" y="178"/>
                    </a:lnTo>
                    <a:lnTo>
                      <a:pt x="216" y="176"/>
                    </a:lnTo>
                    <a:lnTo>
                      <a:pt x="214" y="174"/>
                    </a:lnTo>
                    <a:lnTo>
                      <a:pt x="213" y="172"/>
                    </a:lnTo>
                    <a:lnTo>
                      <a:pt x="211" y="169"/>
                    </a:lnTo>
                    <a:lnTo>
                      <a:pt x="211" y="165"/>
                    </a:lnTo>
                    <a:lnTo>
                      <a:pt x="211" y="162"/>
                    </a:lnTo>
                    <a:lnTo>
                      <a:pt x="213" y="160"/>
                    </a:lnTo>
                    <a:lnTo>
                      <a:pt x="214" y="157"/>
                    </a:lnTo>
                    <a:lnTo>
                      <a:pt x="216" y="155"/>
                    </a:lnTo>
                    <a:lnTo>
                      <a:pt x="218" y="154"/>
                    </a:lnTo>
                    <a:lnTo>
                      <a:pt x="220" y="151"/>
                    </a:lnTo>
                    <a:lnTo>
                      <a:pt x="223" y="151"/>
                    </a:lnTo>
                    <a:lnTo>
                      <a:pt x="226" y="150"/>
                    </a:lnTo>
                    <a:lnTo>
                      <a:pt x="422" y="150"/>
                    </a:lnTo>
                    <a:lnTo>
                      <a:pt x="437" y="150"/>
                    </a:lnTo>
                    <a:lnTo>
                      <a:pt x="446" y="149"/>
                    </a:lnTo>
                    <a:lnTo>
                      <a:pt x="455" y="147"/>
                    </a:lnTo>
                    <a:lnTo>
                      <a:pt x="461" y="143"/>
                    </a:lnTo>
                    <a:lnTo>
                      <a:pt x="468" y="137"/>
                    </a:lnTo>
                    <a:lnTo>
                      <a:pt x="472" y="130"/>
                    </a:lnTo>
                    <a:lnTo>
                      <a:pt x="475" y="122"/>
                    </a:lnTo>
                    <a:lnTo>
                      <a:pt x="477" y="114"/>
                    </a:lnTo>
                    <a:lnTo>
                      <a:pt x="478" y="105"/>
                    </a:lnTo>
                    <a:lnTo>
                      <a:pt x="478" y="102"/>
                    </a:lnTo>
                    <a:lnTo>
                      <a:pt x="478" y="98"/>
                    </a:lnTo>
                    <a:lnTo>
                      <a:pt x="474" y="90"/>
                    </a:lnTo>
                    <a:lnTo>
                      <a:pt x="470" y="84"/>
                    </a:lnTo>
                    <a:lnTo>
                      <a:pt x="465" y="76"/>
                    </a:lnTo>
                    <a:lnTo>
                      <a:pt x="458" y="71"/>
                    </a:lnTo>
                    <a:lnTo>
                      <a:pt x="451" y="67"/>
                    </a:lnTo>
                    <a:lnTo>
                      <a:pt x="442" y="63"/>
                    </a:lnTo>
                    <a:lnTo>
                      <a:pt x="432" y="61"/>
                    </a:lnTo>
                    <a:lnTo>
                      <a:pt x="422" y="60"/>
                    </a:lnTo>
                    <a:lnTo>
                      <a:pt x="410" y="60"/>
                    </a:lnTo>
                    <a:lnTo>
                      <a:pt x="399" y="60"/>
                    </a:lnTo>
                    <a:lnTo>
                      <a:pt x="389" y="60"/>
                    </a:lnTo>
                    <a:lnTo>
                      <a:pt x="381" y="60"/>
                    </a:lnTo>
                    <a:lnTo>
                      <a:pt x="373" y="60"/>
                    </a:lnTo>
                    <a:lnTo>
                      <a:pt x="365" y="60"/>
                    </a:lnTo>
                    <a:lnTo>
                      <a:pt x="356" y="60"/>
                    </a:lnTo>
                    <a:lnTo>
                      <a:pt x="349" y="60"/>
                    </a:lnTo>
                    <a:lnTo>
                      <a:pt x="339" y="60"/>
                    </a:lnTo>
                    <a:lnTo>
                      <a:pt x="330" y="60"/>
                    </a:lnTo>
                    <a:lnTo>
                      <a:pt x="320" y="60"/>
                    </a:lnTo>
                    <a:lnTo>
                      <a:pt x="307" y="60"/>
                    </a:lnTo>
                    <a:lnTo>
                      <a:pt x="288" y="46"/>
                    </a:lnTo>
                    <a:lnTo>
                      <a:pt x="267" y="33"/>
                    </a:lnTo>
                    <a:lnTo>
                      <a:pt x="246" y="24"/>
                    </a:lnTo>
                    <a:lnTo>
                      <a:pt x="225" y="15"/>
                    </a:lnTo>
                    <a:lnTo>
                      <a:pt x="204" y="9"/>
                    </a:lnTo>
                    <a:lnTo>
                      <a:pt x="181" y="3"/>
                    </a:lnTo>
                    <a:lnTo>
                      <a:pt x="159" y="1"/>
                    </a:lnTo>
                    <a:lnTo>
                      <a:pt x="13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223"/>
                    </a:lnTo>
                    <a:lnTo>
                      <a:pt x="1" y="229"/>
                    </a:lnTo>
                    <a:lnTo>
                      <a:pt x="3" y="232"/>
                    </a:lnTo>
                    <a:lnTo>
                      <a:pt x="7" y="236"/>
                    </a:lnTo>
                    <a:lnTo>
                      <a:pt x="11" y="238"/>
                    </a:lnTo>
                    <a:lnTo>
                      <a:pt x="53" y="252"/>
                    </a:lnTo>
                    <a:lnTo>
                      <a:pt x="90" y="265"/>
                    </a:lnTo>
                    <a:lnTo>
                      <a:pt x="123" y="277"/>
                    </a:lnTo>
                    <a:lnTo>
                      <a:pt x="154" y="288"/>
                    </a:lnTo>
                    <a:lnTo>
                      <a:pt x="205" y="306"/>
                    </a:lnTo>
                    <a:lnTo>
                      <a:pt x="247" y="320"/>
                    </a:lnTo>
                    <a:lnTo>
                      <a:pt x="264" y="325"/>
                    </a:lnTo>
                    <a:lnTo>
                      <a:pt x="281" y="328"/>
                    </a:lnTo>
                    <a:lnTo>
                      <a:pt x="296" y="331"/>
                    </a:lnTo>
                    <a:lnTo>
                      <a:pt x="311" y="331"/>
                    </a:lnTo>
                    <a:lnTo>
                      <a:pt x="321" y="331"/>
                    </a:lnTo>
                    <a:lnTo>
                      <a:pt x="329" y="329"/>
                    </a:lnTo>
                    <a:lnTo>
                      <a:pt x="338" y="328"/>
                    </a:lnTo>
                    <a:lnTo>
                      <a:pt x="348" y="326"/>
                    </a:lnTo>
                    <a:lnTo>
                      <a:pt x="366" y="321"/>
                    </a:lnTo>
                    <a:lnTo>
                      <a:pt x="386" y="313"/>
                    </a:lnTo>
                    <a:lnTo>
                      <a:pt x="408" y="303"/>
                    </a:lnTo>
                    <a:lnTo>
                      <a:pt x="433" y="291"/>
                    </a:lnTo>
                    <a:lnTo>
                      <a:pt x="461" y="276"/>
                    </a:lnTo>
                    <a:lnTo>
                      <a:pt x="494" y="258"/>
                    </a:lnTo>
                    <a:lnTo>
                      <a:pt x="513" y="247"/>
                    </a:lnTo>
                    <a:lnTo>
                      <a:pt x="533" y="236"/>
                    </a:lnTo>
                    <a:lnTo>
                      <a:pt x="557" y="223"/>
                    </a:lnTo>
                    <a:lnTo>
                      <a:pt x="581" y="210"/>
                    </a:lnTo>
                    <a:lnTo>
                      <a:pt x="607" y="196"/>
                    </a:lnTo>
                    <a:lnTo>
                      <a:pt x="636" y="181"/>
                    </a:lnTo>
                    <a:lnTo>
                      <a:pt x="667" y="165"/>
                    </a:lnTo>
                    <a:lnTo>
                      <a:pt x="699" y="149"/>
                    </a:lnTo>
                    <a:lnTo>
                      <a:pt x="703" y="147"/>
                    </a:lnTo>
                    <a:lnTo>
                      <a:pt x="705" y="145"/>
                    </a:lnTo>
                    <a:lnTo>
                      <a:pt x="707" y="142"/>
                    </a:lnTo>
                    <a:lnTo>
                      <a:pt x="708" y="139"/>
                    </a:lnTo>
                    <a:lnTo>
                      <a:pt x="708" y="134"/>
                    </a:lnTo>
                    <a:lnTo>
                      <a:pt x="707" y="131"/>
                    </a:lnTo>
                    <a:lnTo>
                      <a:pt x="706" y="128"/>
                    </a:lnTo>
                    <a:lnTo>
                      <a:pt x="704" y="125"/>
                    </a:lnTo>
                    <a:lnTo>
                      <a:pt x="704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6114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215900" y="620045"/>
            <a:ext cx="11760200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4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5">
            <a:extLst>
              <a:ext uri="{FF2B5EF4-FFF2-40B4-BE49-F238E27FC236}">
                <a16:creationId xmlns="" xmlns:a16="http://schemas.microsoft.com/office/drawing/2014/main" id="{ABB446B4-8D24-45EF-86E4-A73F81F22704}"/>
              </a:ext>
            </a:extLst>
          </p:cNvPr>
          <p:cNvSpPr>
            <a:spLocks/>
          </p:cNvSpPr>
          <p:nvPr/>
        </p:nvSpPr>
        <p:spPr bwMode="auto">
          <a:xfrm>
            <a:off x="7831989" y="2557209"/>
            <a:ext cx="1844943" cy="1436945"/>
          </a:xfrm>
          <a:custGeom>
            <a:avLst/>
            <a:gdLst>
              <a:gd name="T0" fmla="*/ 0 w 828"/>
              <a:gd name="T1" fmla="*/ 296 h 644"/>
              <a:gd name="T2" fmla="*/ 111 w 828"/>
              <a:gd name="T3" fmla="*/ 328 h 644"/>
              <a:gd name="T4" fmla="*/ 111 w 828"/>
              <a:gd name="T5" fmla="*/ 453 h 644"/>
              <a:gd name="T6" fmla="*/ 691 w 828"/>
              <a:gd name="T7" fmla="*/ 644 h 644"/>
              <a:gd name="T8" fmla="*/ 828 w 828"/>
              <a:gd name="T9" fmla="*/ 618 h 644"/>
              <a:gd name="T10" fmla="*/ 824 w 828"/>
              <a:gd name="T11" fmla="*/ 490 h 644"/>
              <a:gd name="T12" fmla="*/ 0 w 828"/>
              <a:gd name="T13" fmla="*/ 29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644">
                <a:moveTo>
                  <a:pt x="0" y="296"/>
                </a:moveTo>
                <a:cubicBezTo>
                  <a:pt x="111" y="328"/>
                  <a:pt x="111" y="328"/>
                  <a:pt x="111" y="328"/>
                </a:cubicBezTo>
                <a:cubicBezTo>
                  <a:pt x="111" y="453"/>
                  <a:pt x="111" y="453"/>
                  <a:pt x="111" y="453"/>
                </a:cubicBezTo>
                <a:cubicBezTo>
                  <a:pt x="111" y="453"/>
                  <a:pt x="423" y="249"/>
                  <a:pt x="691" y="644"/>
                </a:cubicBezTo>
                <a:cubicBezTo>
                  <a:pt x="828" y="618"/>
                  <a:pt x="828" y="618"/>
                  <a:pt x="828" y="618"/>
                </a:cubicBezTo>
                <a:cubicBezTo>
                  <a:pt x="824" y="490"/>
                  <a:pt x="824" y="490"/>
                  <a:pt x="824" y="490"/>
                </a:cubicBezTo>
                <a:cubicBezTo>
                  <a:pt x="824" y="490"/>
                  <a:pt x="492" y="0"/>
                  <a:pt x="0" y="29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">
            <a:extLst>
              <a:ext uri="{FF2B5EF4-FFF2-40B4-BE49-F238E27FC236}">
                <a16:creationId xmlns="" xmlns:a16="http://schemas.microsoft.com/office/drawing/2014/main" id="{68197D4F-625A-4256-B570-86F46A9A98EB}"/>
              </a:ext>
            </a:extLst>
          </p:cNvPr>
          <p:cNvSpPr>
            <a:spLocks/>
          </p:cNvSpPr>
          <p:nvPr/>
        </p:nvSpPr>
        <p:spPr bwMode="auto">
          <a:xfrm>
            <a:off x="9569517" y="3331746"/>
            <a:ext cx="1844001" cy="1436945"/>
          </a:xfrm>
          <a:custGeom>
            <a:avLst/>
            <a:gdLst>
              <a:gd name="T0" fmla="*/ 0 w 828"/>
              <a:gd name="T1" fmla="*/ 346 h 644"/>
              <a:gd name="T2" fmla="*/ 111 w 828"/>
              <a:gd name="T3" fmla="*/ 314 h 644"/>
              <a:gd name="T4" fmla="*/ 112 w 828"/>
              <a:gd name="T5" fmla="*/ 190 h 644"/>
              <a:gd name="T6" fmla="*/ 692 w 828"/>
              <a:gd name="T7" fmla="*/ 0 h 644"/>
              <a:gd name="T8" fmla="*/ 828 w 828"/>
              <a:gd name="T9" fmla="*/ 27 h 644"/>
              <a:gd name="T10" fmla="*/ 825 w 828"/>
              <a:gd name="T11" fmla="*/ 156 h 644"/>
              <a:gd name="T12" fmla="*/ 0 w 828"/>
              <a:gd name="T13" fmla="*/ 34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644">
                <a:moveTo>
                  <a:pt x="0" y="346"/>
                </a:moveTo>
                <a:cubicBezTo>
                  <a:pt x="111" y="314"/>
                  <a:pt x="111" y="314"/>
                  <a:pt x="111" y="314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112" y="190"/>
                  <a:pt x="423" y="394"/>
                  <a:pt x="692" y="0"/>
                </a:cubicBezTo>
                <a:cubicBezTo>
                  <a:pt x="828" y="27"/>
                  <a:pt x="828" y="27"/>
                  <a:pt x="828" y="27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25" y="156"/>
                  <a:pt x="491" y="644"/>
                  <a:pt x="0" y="34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7">
            <a:extLst>
              <a:ext uri="{FF2B5EF4-FFF2-40B4-BE49-F238E27FC236}">
                <a16:creationId xmlns="" xmlns:a16="http://schemas.microsoft.com/office/drawing/2014/main" id="{09A2758A-7836-42BB-A3F9-3B79E1A423B4}"/>
              </a:ext>
            </a:extLst>
          </p:cNvPr>
          <p:cNvSpPr>
            <a:spLocks/>
          </p:cNvSpPr>
          <p:nvPr/>
        </p:nvSpPr>
        <p:spPr bwMode="auto">
          <a:xfrm>
            <a:off x="903559" y="2557209"/>
            <a:ext cx="1842116" cy="1436945"/>
          </a:xfrm>
          <a:custGeom>
            <a:avLst/>
            <a:gdLst>
              <a:gd name="T0" fmla="*/ 0 w 827"/>
              <a:gd name="T1" fmla="*/ 296 h 644"/>
              <a:gd name="T2" fmla="*/ 111 w 827"/>
              <a:gd name="T3" fmla="*/ 328 h 644"/>
              <a:gd name="T4" fmla="*/ 111 w 827"/>
              <a:gd name="T5" fmla="*/ 453 h 644"/>
              <a:gd name="T6" fmla="*/ 691 w 827"/>
              <a:gd name="T7" fmla="*/ 644 h 644"/>
              <a:gd name="T8" fmla="*/ 827 w 827"/>
              <a:gd name="T9" fmla="*/ 618 h 644"/>
              <a:gd name="T10" fmla="*/ 824 w 827"/>
              <a:gd name="T11" fmla="*/ 490 h 644"/>
              <a:gd name="T12" fmla="*/ 0 w 827"/>
              <a:gd name="T13" fmla="*/ 29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644">
                <a:moveTo>
                  <a:pt x="0" y="296"/>
                </a:moveTo>
                <a:cubicBezTo>
                  <a:pt x="111" y="328"/>
                  <a:pt x="111" y="328"/>
                  <a:pt x="111" y="328"/>
                </a:cubicBezTo>
                <a:cubicBezTo>
                  <a:pt x="111" y="453"/>
                  <a:pt x="111" y="453"/>
                  <a:pt x="111" y="453"/>
                </a:cubicBezTo>
                <a:cubicBezTo>
                  <a:pt x="111" y="453"/>
                  <a:pt x="423" y="249"/>
                  <a:pt x="691" y="644"/>
                </a:cubicBezTo>
                <a:cubicBezTo>
                  <a:pt x="827" y="618"/>
                  <a:pt x="827" y="618"/>
                  <a:pt x="827" y="618"/>
                </a:cubicBezTo>
                <a:cubicBezTo>
                  <a:pt x="824" y="490"/>
                  <a:pt x="824" y="490"/>
                  <a:pt x="824" y="490"/>
                </a:cubicBezTo>
                <a:cubicBezTo>
                  <a:pt x="824" y="490"/>
                  <a:pt x="492" y="0"/>
                  <a:pt x="0" y="29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8">
            <a:extLst>
              <a:ext uri="{FF2B5EF4-FFF2-40B4-BE49-F238E27FC236}">
                <a16:creationId xmlns="" xmlns:a16="http://schemas.microsoft.com/office/drawing/2014/main" id="{3869F900-0605-4FC6-95EB-A302BCB7B901}"/>
              </a:ext>
            </a:extLst>
          </p:cNvPr>
          <p:cNvSpPr>
            <a:spLocks/>
          </p:cNvSpPr>
          <p:nvPr/>
        </p:nvSpPr>
        <p:spPr bwMode="auto">
          <a:xfrm>
            <a:off x="2638257" y="3331746"/>
            <a:ext cx="1846827" cy="1436945"/>
          </a:xfrm>
          <a:custGeom>
            <a:avLst/>
            <a:gdLst>
              <a:gd name="T0" fmla="*/ 0 w 829"/>
              <a:gd name="T1" fmla="*/ 346 h 644"/>
              <a:gd name="T2" fmla="*/ 112 w 829"/>
              <a:gd name="T3" fmla="*/ 314 h 644"/>
              <a:gd name="T4" fmla="*/ 112 w 829"/>
              <a:gd name="T5" fmla="*/ 190 h 644"/>
              <a:gd name="T6" fmla="*/ 693 w 829"/>
              <a:gd name="T7" fmla="*/ 0 h 644"/>
              <a:gd name="T8" fmla="*/ 829 w 829"/>
              <a:gd name="T9" fmla="*/ 27 h 644"/>
              <a:gd name="T10" fmla="*/ 825 w 829"/>
              <a:gd name="T11" fmla="*/ 156 h 644"/>
              <a:gd name="T12" fmla="*/ 0 w 829"/>
              <a:gd name="T13" fmla="*/ 34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9" h="644">
                <a:moveTo>
                  <a:pt x="0" y="346"/>
                </a:moveTo>
                <a:cubicBezTo>
                  <a:pt x="112" y="314"/>
                  <a:pt x="112" y="314"/>
                  <a:pt x="112" y="314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112" y="190"/>
                  <a:pt x="423" y="394"/>
                  <a:pt x="693" y="0"/>
                </a:cubicBezTo>
                <a:cubicBezTo>
                  <a:pt x="829" y="27"/>
                  <a:pt x="829" y="27"/>
                  <a:pt x="829" y="27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25" y="156"/>
                  <a:pt x="491" y="644"/>
                  <a:pt x="0" y="34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9">
            <a:extLst>
              <a:ext uri="{FF2B5EF4-FFF2-40B4-BE49-F238E27FC236}">
                <a16:creationId xmlns="" xmlns:a16="http://schemas.microsoft.com/office/drawing/2014/main" id="{16D5E8D0-E00A-4957-BA27-2560202B643A}"/>
              </a:ext>
            </a:extLst>
          </p:cNvPr>
          <p:cNvSpPr>
            <a:spLocks/>
          </p:cNvSpPr>
          <p:nvPr/>
        </p:nvSpPr>
        <p:spPr bwMode="auto">
          <a:xfrm>
            <a:off x="4380499" y="2557209"/>
            <a:ext cx="1841174" cy="1436945"/>
          </a:xfrm>
          <a:custGeom>
            <a:avLst/>
            <a:gdLst>
              <a:gd name="T0" fmla="*/ 0 w 827"/>
              <a:gd name="T1" fmla="*/ 296 h 644"/>
              <a:gd name="T2" fmla="*/ 111 w 827"/>
              <a:gd name="T3" fmla="*/ 328 h 644"/>
              <a:gd name="T4" fmla="*/ 111 w 827"/>
              <a:gd name="T5" fmla="*/ 453 h 644"/>
              <a:gd name="T6" fmla="*/ 691 w 827"/>
              <a:gd name="T7" fmla="*/ 644 h 644"/>
              <a:gd name="T8" fmla="*/ 827 w 827"/>
              <a:gd name="T9" fmla="*/ 618 h 644"/>
              <a:gd name="T10" fmla="*/ 824 w 827"/>
              <a:gd name="T11" fmla="*/ 490 h 644"/>
              <a:gd name="T12" fmla="*/ 0 w 827"/>
              <a:gd name="T13" fmla="*/ 29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644">
                <a:moveTo>
                  <a:pt x="0" y="296"/>
                </a:moveTo>
                <a:cubicBezTo>
                  <a:pt x="111" y="328"/>
                  <a:pt x="111" y="328"/>
                  <a:pt x="111" y="328"/>
                </a:cubicBezTo>
                <a:cubicBezTo>
                  <a:pt x="111" y="453"/>
                  <a:pt x="111" y="453"/>
                  <a:pt x="111" y="453"/>
                </a:cubicBezTo>
                <a:cubicBezTo>
                  <a:pt x="111" y="453"/>
                  <a:pt x="423" y="249"/>
                  <a:pt x="691" y="644"/>
                </a:cubicBezTo>
                <a:cubicBezTo>
                  <a:pt x="827" y="618"/>
                  <a:pt x="827" y="618"/>
                  <a:pt x="827" y="618"/>
                </a:cubicBezTo>
                <a:cubicBezTo>
                  <a:pt x="824" y="490"/>
                  <a:pt x="824" y="490"/>
                  <a:pt x="824" y="490"/>
                </a:cubicBezTo>
                <a:cubicBezTo>
                  <a:pt x="824" y="490"/>
                  <a:pt x="492" y="0"/>
                  <a:pt x="0" y="29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0">
            <a:extLst>
              <a:ext uri="{FF2B5EF4-FFF2-40B4-BE49-F238E27FC236}">
                <a16:creationId xmlns="" xmlns:a16="http://schemas.microsoft.com/office/drawing/2014/main" id="{CD288654-CA9F-45D4-B5C1-D405BCD7CDF1}"/>
              </a:ext>
            </a:extLst>
          </p:cNvPr>
          <p:cNvSpPr>
            <a:spLocks/>
          </p:cNvSpPr>
          <p:nvPr/>
        </p:nvSpPr>
        <p:spPr bwMode="auto">
          <a:xfrm>
            <a:off x="6115193" y="3331746"/>
            <a:ext cx="1846827" cy="1436945"/>
          </a:xfrm>
          <a:custGeom>
            <a:avLst/>
            <a:gdLst>
              <a:gd name="T0" fmla="*/ 0 w 829"/>
              <a:gd name="T1" fmla="*/ 346 h 644"/>
              <a:gd name="T2" fmla="*/ 112 w 829"/>
              <a:gd name="T3" fmla="*/ 314 h 644"/>
              <a:gd name="T4" fmla="*/ 112 w 829"/>
              <a:gd name="T5" fmla="*/ 190 h 644"/>
              <a:gd name="T6" fmla="*/ 693 w 829"/>
              <a:gd name="T7" fmla="*/ 0 h 644"/>
              <a:gd name="T8" fmla="*/ 829 w 829"/>
              <a:gd name="T9" fmla="*/ 27 h 644"/>
              <a:gd name="T10" fmla="*/ 825 w 829"/>
              <a:gd name="T11" fmla="*/ 156 h 644"/>
              <a:gd name="T12" fmla="*/ 0 w 829"/>
              <a:gd name="T13" fmla="*/ 346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9" h="644">
                <a:moveTo>
                  <a:pt x="0" y="346"/>
                </a:moveTo>
                <a:cubicBezTo>
                  <a:pt x="112" y="314"/>
                  <a:pt x="112" y="314"/>
                  <a:pt x="112" y="314"/>
                </a:cubicBezTo>
                <a:cubicBezTo>
                  <a:pt x="112" y="190"/>
                  <a:pt x="112" y="190"/>
                  <a:pt x="112" y="190"/>
                </a:cubicBezTo>
                <a:cubicBezTo>
                  <a:pt x="112" y="190"/>
                  <a:pt x="423" y="394"/>
                  <a:pt x="693" y="0"/>
                </a:cubicBezTo>
                <a:cubicBezTo>
                  <a:pt x="829" y="27"/>
                  <a:pt x="829" y="27"/>
                  <a:pt x="829" y="27"/>
                </a:cubicBezTo>
                <a:cubicBezTo>
                  <a:pt x="825" y="156"/>
                  <a:pt x="825" y="156"/>
                  <a:pt x="825" y="156"/>
                </a:cubicBezTo>
                <a:cubicBezTo>
                  <a:pt x="825" y="156"/>
                  <a:pt x="491" y="644"/>
                  <a:pt x="0" y="346"/>
                </a:cubicBez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91" name="Straight Connector 190">
            <a:extLst>
              <a:ext uri="{FF2B5EF4-FFF2-40B4-BE49-F238E27FC236}">
                <a16:creationId xmlns="" xmlns:a16="http://schemas.microsoft.com/office/drawing/2014/main" id="{FFE51BC2-B832-4786-A3F0-2AC2BF0C948F}"/>
              </a:ext>
            </a:extLst>
          </p:cNvPr>
          <p:cNvCxnSpPr/>
          <p:nvPr/>
        </p:nvCxnSpPr>
        <p:spPr>
          <a:xfrm flipH="1">
            <a:off x="1279957" y="2730610"/>
            <a:ext cx="11416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="" xmlns:a16="http://schemas.microsoft.com/office/drawing/2014/main" id="{B76A2BEA-23CF-41D3-BE86-204309993789}"/>
              </a:ext>
            </a:extLst>
          </p:cNvPr>
          <p:cNvCxnSpPr/>
          <p:nvPr/>
        </p:nvCxnSpPr>
        <p:spPr>
          <a:xfrm flipH="1" flipV="1">
            <a:off x="2932079" y="4581783"/>
            <a:ext cx="11416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="" xmlns:a16="http://schemas.microsoft.com/office/drawing/2014/main" id="{ED8421EC-AEA7-40CD-8C7A-7B9C8896EA04}"/>
              </a:ext>
            </a:extLst>
          </p:cNvPr>
          <p:cNvCxnSpPr/>
          <p:nvPr/>
        </p:nvCxnSpPr>
        <p:spPr>
          <a:xfrm flipH="1">
            <a:off x="4691933" y="2730610"/>
            <a:ext cx="11416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="" xmlns:a16="http://schemas.microsoft.com/office/drawing/2014/main" id="{3B7C8BA2-0BF4-4EDA-A4D6-0D3418538513}"/>
              </a:ext>
            </a:extLst>
          </p:cNvPr>
          <p:cNvCxnSpPr/>
          <p:nvPr/>
        </p:nvCxnSpPr>
        <p:spPr>
          <a:xfrm flipH="1" flipV="1">
            <a:off x="6344056" y="4581783"/>
            <a:ext cx="11416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Oval 22">
            <a:extLst>
              <a:ext uri="{FF2B5EF4-FFF2-40B4-BE49-F238E27FC236}">
                <a16:creationId xmlns="" xmlns:a16="http://schemas.microsoft.com/office/drawing/2014/main" id="{5FD07E50-5B01-4B2A-A906-CC59AE702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3374" y="241869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Oval 21">
            <a:extLst>
              <a:ext uri="{FF2B5EF4-FFF2-40B4-BE49-F238E27FC236}">
                <a16:creationId xmlns="" xmlns:a16="http://schemas.microsoft.com/office/drawing/2014/main" id="{CB7B1DE6-4B52-4DCC-8D9F-DFE6BC0D8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7859" y="2532706"/>
            <a:ext cx="942259" cy="946028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1" name="Straight Connector 180">
            <a:extLst>
              <a:ext uri="{FF2B5EF4-FFF2-40B4-BE49-F238E27FC236}">
                <a16:creationId xmlns="" xmlns:a16="http://schemas.microsoft.com/office/drawing/2014/main" id="{D60E3FA9-8CD2-49DE-83EC-FDF99DA34AD6}"/>
              </a:ext>
            </a:extLst>
          </p:cNvPr>
          <p:cNvCxnSpPr/>
          <p:nvPr/>
        </p:nvCxnSpPr>
        <p:spPr>
          <a:xfrm flipH="1" flipV="1">
            <a:off x="9778172" y="4581783"/>
            <a:ext cx="11416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94466DA5-A28D-49C2-95AC-D6A6BB6D1877}"/>
              </a:ext>
            </a:extLst>
          </p:cNvPr>
          <p:cNvSpPr txBox="1"/>
          <p:nvPr/>
        </p:nvSpPr>
        <p:spPr>
          <a:xfrm>
            <a:off x="9986902" y="4583020"/>
            <a:ext cx="7414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NOV-DES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F1278C6E-557A-4DF0-B417-36881859CFE1}"/>
              </a:ext>
            </a:extLst>
          </p:cNvPr>
          <p:cNvSpPr txBox="1"/>
          <p:nvPr/>
        </p:nvSpPr>
        <p:spPr>
          <a:xfrm>
            <a:off x="9554883" y="4805448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71" name="Oval 12">
            <a:extLst>
              <a:ext uri="{FF2B5EF4-FFF2-40B4-BE49-F238E27FC236}">
                <a16:creationId xmlns="" xmlns:a16="http://schemas.microsoft.com/office/drawing/2014/main" id="{4E867CAE-DA1D-4B6D-8A95-43500C9F5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898" y="370393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Oval 11">
            <a:extLst>
              <a:ext uri="{FF2B5EF4-FFF2-40B4-BE49-F238E27FC236}">
                <a16:creationId xmlns="" xmlns:a16="http://schemas.microsoft.com/office/drawing/2014/main" id="{4EC2034D-B26E-466D-A09A-70648DA1E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796" y="3819832"/>
            <a:ext cx="942259" cy="944144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2C325F0C-3208-4AFB-8C5D-AF7145146EF4}"/>
              </a:ext>
            </a:extLst>
          </p:cNvPr>
          <p:cNvSpPr txBox="1"/>
          <p:nvPr/>
        </p:nvSpPr>
        <p:spPr>
          <a:xfrm>
            <a:off x="1198809" y="1633205"/>
            <a:ext cx="66223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JAN-FEB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9FDBF153-A307-45A6-8343-F61A58172DD4}"/>
              </a:ext>
            </a:extLst>
          </p:cNvPr>
          <p:cNvSpPr txBox="1"/>
          <p:nvPr/>
        </p:nvSpPr>
        <p:spPr>
          <a:xfrm>
            <a:off x="735820" y="1852116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73" name="Oval 14">
            <a:extLst>
              <a:ext uri="{FF2B5EF4-FFF2-40B4-BE49-F238E27FC236}">
                <a16:creationId xmlns="" xmlns:a16="http://schemas.microsoft.com/office/drawing/2014/main" id="{25712137-93FF-48FF-9ADD-C6887A4A0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8124" y="2418697"/>
            <a:ext cx="1171228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Oval 13">
            <a:extLst>
              <a:ext uri="{FF2B5EF4-FFF2-40B4-BE49-F238E27FC236}">
                <a16:creationId xmlns="" xmlns:a16="http://schemas.microsoft.com/office/drawing/2014/main" id="{895A34E7-0F1C-4BF2-89F3-25832392D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3080" y="2532706"/>
            <a:ext cx="941317" cy="946028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17CD3700-C56E-42A9-9F1A-5CF5D58C2978}"/>
              </a:ext>
            </a:extLst>
          </p:cNvPr>
          <p:cNvSpPr txBox="1"/>
          <p:nvPr/>
        </p:nvSpPr>
        <p:spPr>
          <a:xfrm>
            <a:off x="2905010" y="4583020"/>
            <a:ext cx="77745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MAR-APR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AA602A02-F96E-4ADE-B5DE-74DAA09EDEEE}"/>
              </a:ext>
            </a:extLst>
          </p:cNvPr>
          <p:cNvSpPr txBox="1"/>
          <p:nvPr/>
        </p:nvSpPr>
        <p:spPr>
          <a:xfrm>
            <a:off x="2499633" y="4805448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75" name="Oval 16">
            <a:extLst>
              <a:ext uri="{FF2B5EF4-FFF2-40B4-BE49-F238E27FC236}">
                <a16:creationId xmlns="" xmlns:a16="http://schemas.microsoft.com/office/drawing/2014/main" id="{A802D2E5-73C3-4B95-BEF8-09D95CBA1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1937" y="3703938"/>
            <a:ext cx="1171228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Oval 15">
            <a:extLst>
              <a:ext uri="{FF2B5EF4-FFF2-40B4-BE49-F238E27FC236}">
                <a16:creationId xmlns="" xmlns:a16="http://schemas.microsoft.com/office/drawing/2014/main" id="{7293D01C-E5C1-4908-8203-E6FA6E41D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422" y="3819832"/>
            <a:ext cx="942259" cy="944144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20E51C59-D4E8-4AC8-BCC6-10E8EF5D1177}"/>
              </a:ext>
            </a:extLst>
          </p:cNvPr>
          <p:cNvSpPr txBox="1"/>
          <p:nvPr/>
        </p:nvSpPr>
        <p:spPr>
          <a:xfrm>
            <a:off x="4684660" y="1633205"/>
            <a:ext cx="74578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MAY-JUN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1F710D81-D559-4C22-BC77-12C44B95B516}"/>
              </a:ext>
            </a:extLst>
          </p:cNvPr>
          <p:cNvSpPr txBox="1"/>
          <p:nvPr/>
        </p:nvSpPr>
        <p:spPr>
          <a:xfrm>
            <a:off x="4263446" y="1852116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77" name="Oval 18">
            <a:extLst>
              <a:ext uri="{FF2B5EF4-FFF2-40B4-BE49-F238E27FC236}">
                <a16:creationId xmlns="" xmlns:a16="http://schemas.microsoft.com/office/drawing/2014/main" id="{49EE7DA1-4132-484E-8E7A-1B64617CA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6188" y="2418697"/>
            <a:ext cx="1174055" cy="1174055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Oval 17">
            <a:extLst>
              <a:ext uri="{FF2B5EF4-FFF2-40B4-BE49-F238E27FC236}">
                <a16:creationId xmlns="" xmlns:a16="http://schemas.microsoft.com/office/drawing/2014/main" id="{5DD8F53C-A1C2-4F35-9B23-614E4B34A1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2086" y="2532706"/>
            <a:ext cx="942259" cy="946028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23116C57-FEC1-43FA-A4F7-C78790C3CA85}"/>
              </a:ext>
            </a:extLst>
          </p:cNvPr>
          <p:cNvSpPr txBox="1"/>
          <p:nvPr/>
        </p:nvSpPr>
        <p:spPr>
          <a:xfrm>
            <a:off x="6469409" y="4583020"/>
            <a:ext cx="70391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JUL-AUG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2D47C5DF-D180-48DB-819C-75E00823FD3B}"/>
              </a:ext>
            </a:extLst>
          </p:cNvPr>
          <p:cNvSpPr txBox="1"/>
          <p:nvPr/>
        </p:nvSpPr>
        <p:spPr>
          <a:xfrm>
            <a:off x="6027259" y="4805448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sp>
        <p:nvSpPr>
          <p:cNvPr id="79" name="Oval 20">
            <a:extLst>
              <a:ext uri="{FF2B5EF4-FFF2-40B4-BE49-F238E27FC236}">
                <a16:creationId xmlns="" xmlns:a16="http://schemas.microsoft.com/office/drawing/2014/main" id="{9AB967F0-4052-4DD7-A3B2-3FE0A5DC4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8150" y="3703938"/>
            <a:ext cx="1174055" cy="1175939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Oval 19">
            <a:extLst>
              <a:ext uri="{FF2B5EF4-FFF2-40B4-BE49-F238E27FC236}">
                <a16:creationId xmlns="" xmlns:a16="http://schemas.microsoft.com/office/drawing/2014/main" id="{72CC6ECE-3674-4772-A740-572711A9B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4048" y="3819832"/>
            <a:ext cx="942259" cy="944144"/>
          </a:xfrm>
          <a:prstGeom prst="ellipse">
            <a:avLst/>
          </a:prstGeom>
          <a:solidFill>
            <a:srgbClr val="F65437"/>
          </a:solid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B5211849-54B1-483B-96A6-7FB7D04CC708}"/>
              </a:ext>
            </a:extLst>
          </p:cNvPr>
          <p:cNvSpPr txBox="1"/>
          <p:nvPr/>
        </p:nvSpPr>
        <p:spPr>
          <a:xfrm>
            <a:off x="8225592" y="1633205"/>
            <a:ext cx="71917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/>
              <a:t>SEP-OCT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BD03384E-1BFD-4B07-9560-D31F9CE77406}"/>
              </a:ext>
            </a:extLst>
          </p:cNvPr>
          <p:cNvSpPr txBox="1"/>
          <p:nvPr/>
        </p:nvSpPr>
        <p:spPr>
          <a:xfrm>
            <a:off x="7791072" y="1852116"/>
            <a:ext cx="1588211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</a:p>
        </p:txBody>
      </p:sp>
      <p:cxnSp>
        <p:nvCxnSpPr>
          <p:cNvPr id="192" name="Straight Connector 191">
            <a:extLst>
              <a:ext uri="{FF2B5EF4-FFF2-40B4-BE49-F238E27FC236}">
                <a16:creationId xmlns="" xmlns:a16="http://schemas.microsoft.com/office/drawing/2014/main" id="{912AB736-09F1-49BD-9C58-EFF510F427F5}"/>
              </a:ext>
            </a:extLst>
          </p:cNvPr>
          <p:cNvCxnSpPr/>
          <p:nvPr/>
        </p:nvCxnSpPr>
        <p:spPr>
          <a:xfrm>
            <a:off x="892955" y="5841787"/>
            <a:ext cx="105632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>
            <a:extLst>
              <a:ext uri="{FF2B5EF4-FFF2-40B4-BE49-F238E27FC236}">
                <a16:creationId xmlns="" xmlns:a16="http://schemas.microsoft.com/office/drawing/2014/main" id="{F58BEE1E-3FC7-4348-B0F0-8AEF0A466B89}"/>
              </a:ext>
            </a:extLst>
          </p:cNvPr>
          <p:cNvGrpSpPr/>
          <p:nvPr/>
        </p:nvGrpSpPr>
        <p:grpSpPr>
          <a:xfrm>
            <a:off x="1400544" y="4162523"/>
            <a:ext cx="258763" cy="258763"/>
            <a:chOff x="11045825" y="835025"/>
            <a:chExt cx="258763" cy="258763"/>
          </a:xfrm>
          <a:solidFill>
            <a:schemeClr val="bg1"/>
          </a:solidFill>
        </p:grpSpPr>
        <p:sp>
          <p:nvSpPr>
            <p:cNvPr id="84" name="Freeform 2131">
              <a:extLst>
                <a:ext uri="{FF2B5EF4-FFF2-40B4-BE49-F238E27FC236}">
                  <a16:creationId xmlns="" xmlns:a16="http://schemas.microsoft.com/office/drawing/2014/main" id="{F4DCEBFC-53F7-4B83-977E-32DED14B9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6950" y="1065213"/>
              <a:ext cx="38100" cy="9525"/>
            </a:xfrm>
            <a:custGeom>
              <a:avLst/>
              <a:gdLst>
                <a:gd name="T0" fmla="*/ 105 w 120"/>
                <a:gd name="T1" fmla="*/ 0 h 29"/>
                <a:gd name="T2" fmla="*/ 14 w 120"/>
                <a:gd name="T3" fmla="*/ 0 h 29"/>
                <a:gd name="T4" fmla="*/ 8 w 120"/>
                <a:gd name="T5" fmla="*/ 1 h 29"/>
                <a:gd name="T6" fmla="*/ 3 w 120"/>
                <a:gd name="T7" fmla="*/ 4 h 29"/>
                <a:gd name="T8" fmla="*/ 1 w 120"/>
                <a:gd name="T9" fmla="*/ 9 h 29"/>
                <a:gd name="T10" fmla="*/ 0 w 120"/>
                <a:gd name="T11" fmla="*/ 15 h 29"/>
                <a:gd name="T12" fmla="*/ 1 w 120"/>
                <a:gd name="T13" fmla="*/ 21 h 29"/>
                <a:gd name="T14" fmla="*/ 3 w 120"/>
                <a:gd name="T15" fmla="*/ 26 h 29"/>
                <a:gd name="T16" fmla="*/ 8 w 120"/>
                <a:gd name="T17" fmla="*/ 28 h 29"/>
                <a:gd name="T18" fmla="*/ 14 w 120"/>
                <a:gd name="T19" fmla="*/ 29 h 29"/>
                <a:gd name="T20" fmla="*/ 105 w 120"/>
                <a:gd name="T21" fmla="*/ 29 h 29"/>
                <a:gd name="T22" fmla="*/ 111 w 120"/>
                <a:gd name="T23" fmla="*/ 28 h 29"/>
                <a:gd name="T24" fmla="*/ 116 w 120"/>
                <a:gd name="T25" fmla="*/ 26 h 29"/>
                <a:gd name="T26" fmla="*/ 118 w 120"/>
                <a:gd name="T27" fmla="*/ 21 h 29"/>
                <a:gd name="T28" fmla="*/ 120 w 120"/>
                <a:gd name="T29" fmla="*/ 15 h 29"/>
                <a:gd name="T30" fmla="*/ 118 w 120"/>
                <a:gd name="T31" fmla="*/ 9 h 29"/>
                <a:gd name="T32" fmla="*/ 116 w 120"/>
                <a:gd name="T33" fmla="*/ 4 h 29"/>
                <a:gd name="T34" fmla="*/ 111 w 120"/>
                <a:gd name="T35" fmla="*/ 1 h 29"/>
                <a:gd name="T36" fmla="*/ 105 w 120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9">
                  <a:moveTo>
                    <a:pt x="105" y="0"/>
                  </a:moveTo>
                  <a:lnTo>
                    <a:pt x="14" y="0"/>
                  </a:lnTo>
                  <a:lnTo>
                    <a:pt x="8" y="1"/>
                  </a:lnTo>
                  <a:lnTo>
                    <a:pt x="3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3" y="26"/>
                  </a:lnTo>
                  <a:lnTo>
                    <a:pt x="8" y="28"/>
                  </a:lnTo>
                  <a:lnTo>
                    <a:pt x="14" y="29"/>
                  </a:lnTo>
                  <a:lnTo>
                    <a:pt x="105" y="29"/>
                  </a:lnTo>
                  <a:lnTo>
                    <a:pt x="111" y="28"/>
                  </a:lnTo>
                  <a:lnTo>
                    <a:pt x="116" y="26"/>
                  </a:lnTo>
                  <a:lnTo>
                    <a:pt x="118" y="21"/>
                  </a:lnTo>
                  <a:lnTo>
                    <a:pt x="120" y="15"/>
                  </a:lnTo>
                  <a:lnTo>
                    <a:pt x="118" y="9"/>
                  </a:lnTo>
                  <a:lnTo>
                    <a:pt x="116" y="4"/>
                  </a:lnTo>
                  <a:lnTo>
                    <a:pt x="111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132">
              <a:extLst>
                <a:ext uri="{FF2B5EF4-FFF2-40B4-BE49-F238E27FC236}">
                  <a16:creationId xmlns="" xmlns:a16="http://schemas.microsoft.com/office/drawing/2014/main" id="{ED49F5B3-9130-47D1-83B5-F835902C5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6475" y="1084263"/>
              <a:ext cx="19050" cy="9525"/>
            </a:xfrm>
            <a:custGeom>
              <a:avLst/>
              <a:gdLst>
                <a:gd name="T0" fmla="*/ 45 w 61"/>
                <a:gd name="T1" fmla="*/ 0 h 30"/>
                <a:gd name="T2" fmla="*/ 16 w 61"/>
                <a:gd name="T3" fmla="*/ 0 h 30"/>
                <a:gd name="T4" fmla="*/ 10 w 61"/>
                <a:gd name="T5" fmla="*/ 1 h 30"/>
                <a:gd name="T6" fmla="*/ 5 w 61"/>
                <a:gd name="T7" fmla="*/ 5 h 30"/>
                <a:gd name="T8" fmla="*/ 1 w 61"/>
                <a:gd name="T9" fmla="*/ 8 h 30"/>
                <a:gd name="T10" fmla="*/ 0 w 61"/>
                <a:gd name="T11" fmla="*/ 14 h 30"/>
                <a:gd name="T12" fmla="*/ 1 w 61"/>
                <a:gd name="T13" fmla="*/ 21 h 30"/>
                <a:gd name="T14" fmla="*/ 5 w 61"/>
                <a:gd name="T15" fmla="*/ 25 h 30"/>
                <a:gd name="T16" fmla="*/ 10 w 61"/>
                <a:gd name="T17" fmla="*/ 29 h 30"/>
                <a:gd name="T18" fmla="*/ 16 w 61"/>
                <a:gd name="T19" fmla="*/ 30 h 30"/>
                <a:gd name="T20" fmla="*/ 45 w 61"/>
                <a:gd name="T21" fmla="*/ 30 h 30"/>
                <a:gd name="T22" fmla="*/ 51 w 61"/>
                <a:gd name="T23" fmla="*/ 29 h 30"/>
                <a:gd name="T24" fmla="*/ 56 w 61"/>
                <a:gd name="T25" fmla="*/ 25 h 30"/>
                <a:gd name="T26" fmla="*/ 60 w 61"/>
                <a:gd name="T27" fmla="*/ 21 h 30"/>
                <a:gd name="T28" fmla="*/ 61 w 61"/>
                <a:gd name="T29" fmla="*/ 14 h 30"/>
                <a:gd name="T30" fmla="*/ 60 w 61"/>
                <a:gd name="T31" fmla="*/ 8 h 30"/>
                <a:gd name="T32" fmla="*/ 56 w 61"/>
                <a:gd name="T33" fmla="*/ 5 h 30"/>
                <a:gd name="T34" fmla="*/ 51 w 61"/>
                <a:gd name="T35" fmla="*/ 1 h 30"/>
                <a:gd name="T36" fmla="*/ 45 w 61"/>
                <a:gd name="T3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30">
                  <a:moveTo>
                    <a:pt x="45" y="0"/>
                  </a:moveTo>
                  <a:lnTo>
                    <a:pt x="16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21"/>
                  </a:lnTo>
                  <a:lnTo>
                    <a:pt x="5" y="25"/>
                  </a:lnTo>
                  <a:lnTo>
                    <a:pt x="10" y="29"/>
                  </a:lnTo>
                  <a:lnTo>
                    <a:pt x="16" y="30"/>
                  </a:lnTo>
                  <a:lnTo>
                    <a:pt x="45" y="30"/>
                  </a:lnTo>
                  <a:lnTo>
                    <a:pt x="51" y="29"/>
                  </a:lnTo>
                  <a:lnTo>
                    <a:pt x="56" y="25"/>
                  </a:lnTo>
                  <a:lnTo>
                    <a:pt x="60" y="21"/>
                  </a:lnTo>
                  <a:lnTo>
                    <a:pt x="61" y="14"/>
                  </a:lnTo>
                  <a:lnTo>
                    <a:pt x="60" y="8"/>
                  </a:lnTo>
                  <a:lnTo>
                    <a:pt x="56" y="5"/>
                  </a:lnTo>
                  <a:lnTo>
                    <a:pt x="51" y="1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133">
              <a:extLst>
                <a:ext uri="{FF2B5EF4-FFF2-40B4-BE49-F238E27FC236}">
                  <a16:creationId xmlns="" xmlns:a16="http://schemas.microsoft.com/office/drawing/2014/main" id="{40E4AA1D-2D60-4798-9D79-A0CFBA49B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5038" y="877888"/>
              <a:ext cx="161925" cy="177800"/>
            </a:xfrm>
            <a:custGeom>
              <a:avLst/>
              <a:gdLst>
                <a:gd name="T0" fmla="*/ 242 w 511"/>
                <a:gd name="T1" fmla="*/ 1 h 556"/>
                <a:gd name="T2" fmla="*/ 217 w 511"/>
                <a:gd name="T3" fmla="*/ 3 h 556"/>
                <a:gd name="T4" fmla="*/ 192 w 511"/>
                <a:gd name="T5" fmla="*/ 8 h 556"/>
                <a:gd name="T6" fmla="*/ 168 w 511"/>
                <a:gd name="T7" fmla="*/ 15 h 556"/>
                <a:gd name="T8" fmla="*/ 134 w 511"/>
                <a:gd name="T9" fmla="*/ 31 h 556"/>
                <a:gd name="T10" fmla="*/ 93 w 511"/>
                <a:gd name="T11" fmla="*/ 58 h 556"/>
                <a:gd name="T12" fmla="*/ 59 w 511"/>
                <a:gd name="T13" fmla="*/ 94 h 556"/>
                <a:gd name="T14" fmla="*/ 31 w 511"/>
                <a:gd name="T15" fmla="*/ 134 h 556"/>
                <a:gd name="T16" fmla="*/ 15 w 511"/>
                <a:gd name="T17" fmla="*/ 168 h 556"/>
                <a:gd name="T18" fmla="*/ 8 w 511"/>
                <a:gd name="T19" fmla="*/ 191 h 556"/>
                <a:gd name="T20" fmla="*/ 3 w 511"/>
                <a:gd name="T21" fmla="*/ 217 h 556"/>
                <a:gd name="T22" fmla="*/ 0 w 511"/>
                <a:gd name="T23" fmla="*/ 243 h 556"/>
                <a:gd name="T24" fmla="*/ 0 w 511"/>
                <a:gd name="T25" fmla="*/ 277 h 556"/>
                <a:gd name="T26" fmla="*/ 8 w 511"/>
                <a:gd name="T27" fmla="*/ 317 h 556"/>
                <a:gd name="T28" fmla="*/ 20 w 511"/>
                <a:gd name="T29" fmla="*/ 355 h 556"/>
                <a:gd name="T30" fmla="*/ 39 w 511"/>
                <a:gd name="T31" fmla="*/ 392 h 556"/>
                <a:gd name="T32" fmla="*/ 63 w 511"/>
                <a:gd name="T33" fmla="*/ 423 h 556"/>
                <a:gd name="T34" fmla="*/ 91 w 511"/>
                <a:gd name="T35" fmla="*/ 451 h 556"/>
                <a:gd name="T36" fmla="*/ 124 w 511"/>
                <a:gd name="T37" fmla="*/ 475 h 556"/>
                <a:gd name="T38" fmla="*/ 160 w 511"/>
                <a:gd name="T39" fmla="*/ 493 h 556"/>
                <a:gd name="T40" fmla="*/ 180 w 511"/>
                <a:gd name="T41" fmla="*/ 542 h 556"/>
                <a:gd name="T42" fmla="*/ 185 w 511"/>
                <a:gd name="T43" fmla="*/ 552 h 556"/>
                <a:gd name="T44" fmla="*/ 196 w 511"/>
                <a:gd name="T45" fmla="*/ 556 h 556"/>
                <a:gd name="T46" fmla="*/ 322 w 511"/>
                <a:gd name="T47" fmla="*/ 555 h 556"/>
                <a:gd name="T48" fmla="*/ 330 w 511"/>
                <a:gd name="T49" fmla="*/ 547 h 556"/>
                <a:gd name="T50" fmla="*/ 331 w 511"/>
                <a:gd name="T51" fmla="*/ 500 h 556"/>
                <a:gd name="T52" fmla="*/ 369 w 511"/>
                <a:gd name="T53" fmla="*/ 484 h 556"/>
                <a:gd name="T54" fmla="*/ 405 w 511"/>
                <a:gd name="T55" fmla="*/ 464 h 556"/>
                <a:gd name="T56" fmla="*/ 435 w 511"/>
                <a:gd name="T57" fmla="*/ 438 h 556"/>
                <a:gd name="T58" fmla="*/ 461 w 511"/>
                <a:gd name="T59" fmla="*/ 407 h 556"/>
                <a:gd name="T60" fmla="*/ 483 w 511"/>
                <a:gd name="T61" fmla="*/ 373 h 556"/>
                <a:gd name="T62" fmla="*/ 499 w 511"/>
                <a:gd name="T63" fmla="*/ 337 h 556"/>
                <a:gd name="T64" fmla="*/ 508 w 511"/>
                <a:gd name="T65" fmla="*/ 298 h 556"/>
                <a:gd name="T66" fmla="*/ 511 w 511"/>
                <a:gd name="T67" fmla="*/ 256 h 556"/>
                <a:gd name="T68" fmla="*/ 510 w 511"/>
                <a:gd name="T69" fmla="*/ 229 h 556"/>
                <a:gd name="T70" fmla="*/ 506 w 511"/>
                <a:gd name="T71" fmla="*/ 205 h 556"/>
                <a:gd name="T72" fmla="*/ 500 w 511"/>
                <a:gd name="T73" fmla="*/ 179 h 556"/>
                <a:gd name="T74" fmla="*/ 491 w 511"/>
                <a:gd name="T75" fmla="*/ 156 h 556"/>
                <a:gd name="T76" fmla="*/ 468 w 511"/>
                <a:gd name="T77" fmla="*/ 113 h 556"/>
                <a:gd name="T78" fmla="*/ 436 w 511"/>
                <a:gd name="T79" fmla="*/ 75 h 556"/>
                <a:gd name="T80" fmla="*/ 399 w 511"/>
                <a:gd name="T81" fmla="*/ 44 h 556"/>
                <a:gd name="T82" fmla="*/ 355 w 511"/>
                <a:gd name="T83" fmla="*/ 20 h 556"/>
                <a:gd name="T84" fmla="*/ 331 w 511"/>
                <a:gd name="T85" fmla="*/ 12 h 556"/>
                <a:gd name="T86" fmla="*/ 307 w 511"/>
                <a:gd name="T87" fmla="*/ 6 h 556"/>
                <a:gd name="T88" fmla="*/ 281 w 511"/>
                <a:gd name="T89" fmla="*/ 1 h 556"/>
                <a:gd name="T90" fmla="*/ 256 w 511"/>
                <a:gd name="T91" fmla="*/ 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556">
                  <a:moveTo>
                    <a:pt x="256" y="0"/>
                  </a:moveTo>
                  <a:lnTo>
                    <a:pt x="242" y="1"/>
                  </a:lnTo>
                  <a:lnTo>
                    <a:pt x="230" y="1"/>
                  </a:lnTo>
                  <a:lnTo>
                    <a:pt x="217" y="3"/>
                  </a:lnTo>
                  <a:lnTo>
                    <a:pt x="204" y="6"/>
                  </a:lnTo>
                  <a:lnTo>
                    <a:pt x="192" y="8"/>
                  </a:lnTo>
                  <a:lnTo>
                    <a:pt x="180" y="12"/>
                  </a:lnTo>
                  <a:lnTo>
                    <a:pt x="168" y="15"/>
                  </a:lnTo>
                  <a:lnTo>
                    <a:pt x="157" y="20"/>
                  </a:lnTo>
                  <a:lnTo>
                    <a:pt x="134" y="31"/>
                  </a:lnTo>
                  <a:lnTo>
                    <a:pt x="113" y="44"/>
                  </a:lnTo>
                  <a:lnTo>
                    <a:pt x="93" y="58"/>
                  </a:lnTo>
                  <a:lnTo>
                    <a:pt x="75" y="75"/>
                  </a:lnTo>
                  <a:lnTo>
                    <a:pt x="59" y="94"/>
                  </a:lnTo>
                  <a:lnTo>
                    <a:pt x="43" y="113"/>
                  </a:lnTo>
                  <a:lnTo>
                    <a:pt x="31" y="134"/>
                  </a:lnTo>
                  <a:lnTo>
                    <a:pt x="20" y="156"/>
                  </a:lnTo>
                  <a:lnTo>
                    <a:pt x="15" y="168"/>
                  </a:lnTo>
                  <a:lnTo>
                    <a:pt x="11" y="179"/>
                  </a:lnTo>
                  <a:lnTo>
                    <a:pt x="8" y="191"/>
                  </a:lnTo>
                  <a:lnTo>
                    <a:pt x="5" y="205"/>
                  </a:lnTo>
                  <a:lnTo>
                    <a:pt x="3" y="217"/>
                  </a:lnTo>
                  <a:lnTo>
                    <a:pt x="2" y="229"/>
                  </a:lnTo>
                  <a:lnTo>
                    <a:pt x="0" y="243"/>
                  </a:lnTo>
                  <a:lnTo>
                    <a:pt x="0" y="256"/>
                  </a:lnTo>
                  <a:lnTo>
                    <a:pt x="0" y="277"/>
                  </a:lnTo>
                  <a:lnTo>
                    <a:pt x="3" y="298"/>
                  </a:lnTo>
                  <a:lnTo>
                    <a:pt x="8" y="317"/>
                  </a:lnTo>
                  <a:lnTo>
                    <a:pt x="13" y="337"/>
                  </a:lnTo>
                  <a:lnTo>
                    <a:pt x="20" y="355"/>
                  </a:lnTo>
                  <a:lnTo>
                    <a:pt x="28" y="373"/>
                  </a:lnTo>
                  <a:lnTo>
                    <a:pt x="39" y="392"/>
                  </a:lnTo>
                  <a:lnTo>
                    <a:pt x="50" y="407"/>
                  </a:lnTo>
                  <a:lnTo>
                    <a:pt x="63" y="423"/>
                  </a:lnTo>
                  <a:lnTo>
                    <a:pt x="76" y="438"/>
                  </a:lnTo>
                  <a:lnTo>
                    <a:pt x="91" y="451"/>
                  </a:lnTo>
                  <a:lnTo>
                    <a:pt x="107" y="464"/>
                  </a:lnTo>
                  <a:lnTo>
                    <a:pt x="124" y="475"/>
                  </a:lnTo>
                  <a:lnTo>
                    <a:pt x="142" y="484"/>
                  </a:lnTo>
                  <a:lnTo>
                    <a:pt x="160" y="493"/>
                  </a:lnTo>
                  <a:lnTo>
                    <a:pt x="180" y="500"/>
                  </a:lnTo>
                  <a:lnTo>
                    <a:pt x="180" y="542"/>
                  </a:lnTo>
                  <a:lnTo>
                    <a:pt x="181" y="547"/>
                  </a:lnTo>
                  <a:lnTo>
                    <a:pt x="185" y="552"/>
                  </a:lnTo>
                  <a:lnTo>
                    <a:pt x="190" y="555"/>
                  </a:lnTo>
                  <a:lnTo>
                    <a:pt x="196" y="556"/>
                  </a:lnTo>
                  <a:lnTo>
                    <a:pt x="316" y="556"/>
                  </a:lnTo>
                  <a:lnTo>
                    <a:pt x="322" y="555"/>
                  </a:lnTo>
                  <a:lnTo>
                    <a:pt x="327" y="552"/>
                  </a:lnTo>
                  <a:lnTo>
                    <a:pt x="330" y="547"/>
                  </a:lnTo>
                  <a:lnTo>
                    <a:pt x="331" y="542"/>
                  </a:lnTo>
                  <a:lnTo>
                    <a:pt x="331" y="500"/>
                  </a:lnTo>
                  <a:lnTo>
                    <a:pt x="351" y="493"/>
                  </a:lnTo>
                  <a:lnTo>
                    <a:pt x="369" y="484"/>
                  </a:lnTo>
                  <a:lnTo>
                    <a:pt x="388" y="475"/>
                  </a:lnTo>
                  <a:lnTo>
                    <a:pt x="405" y="464"/>
                  </a:lnTo>
                  <a:lnTo>
                    <a:pt x="421" y="451"/>
                  </a:lnTo>
                  <a:lnTo>
                    <a:pt x="435" y="438"/>
                  </a:lnTo>
                  <a:lnTo>
                    <a:pt x="449" y="423"/>
                  </a:lnTo>
                  <a:lnTo>
                    <a:pt x="461" y="407"/>
                  </a:lnTo>
                  <a:lnTo>
                    <a:pt x="473" y="392"/>
                  </a:lnTo>
                  <a:lnTo>
                    <a:pt x="483" y="373"/>
                  </a:lnTo>
                  <a:lnTo>
                    <a:pt x="491" y="355"/>
                  </a:lnTo>
                  <a:lnTo>
                    <a:pt x="499" y="337"/>
                  </a:lnTo>
                  <a:lnTo>
                    <a:pt x="504" y="317"/>
                  </a:lnTo>
                  <a:lnTo>
                    <a:pt x="508" y="298"/>
                  </a:lnTo>
                  <a:lnTo>
                    <a:pt x="511" y="277"/>
                  </a:lnTo>
                  <a:lnTo>
                    <a:pt x="511" y="256"/>
                  </a:lnTo>
                  <a:lnTo>
                    <a:pt x="511" y="243"/>
                  </a:lnTo>
                  <a:lnTo>
                    <a:pt x="510" y="229"/>
                  </a:lnTo>
                  <a:lnTo>
                    <a:pt x="508" y="217"/>
                  </a:lnTo>
                  <a:lnTo>
                    <a:pt x="506" y="205"/>
                  </a:lnTo>
                  <a:lnTo>
                    <a:pt x="504" y="191"/>
                  </a:lnTo>
                  <a:lnTo>
                    <a:pt x="500" y="179"/>
                  </a:lnTo>
                  <a:lnTo>
                    <a:pt x="496" y="168"/>
                  </a:lnTo>
                  <a:lnTo>
                    <a:pt x="491" y="156"/>
                  </a:lnTo>
                  <a:lnTo>
                    <a:pt x="480" y="134"/>
                  </a:lnTo>
                  <a:lnTo>
                    <a:pt x="468" y="113"/>
                  </a:lnTo>
                  <a:lnTo>
                    <a:pt x="452" y="94"/>
                  </a:lnTo>
                  <a:lnTo>
                    <a:pt x="436" y="75"/>
                  </a:lnTo>
                  <a:lnTo>
                    <a:pt x="418" y="58"/>
                  </a:lnTo>
                  <a:lnTo>
                    <a:pt x="399" y="44"/>
                  </a:lnTo>
                  <a:lnTo>
                    <a:pt x="378" y="31"/>
                  </a:lnTo>
                  <a:lnTo>
                    <a:pt x="355" y="20"/>
                  </a:lnTo>
                  <a:lnTo>
                    <a:pt x="344" y="15"/>
                  </a:lnTo>
                  <a:lnTo>
                    <a:pt x="331" y="12"/>
                  </a:lnTo>
                  <a:lnTo>
                    <a:pt x="319" y="8"/>
                  </a:lnTo>
                  <a:lnTo>
                    <a:pt x="307" y="6"/>
                  </a:lnTo>
                  <a:lnTo>
                    <a:pt x="295" y="3"/>
                  </a:lnTo>
                  <a:lnTo>
                    <a:pt x="281" y="1"/>
                  </a:lnTo>
                  <a:lnTo>
                    <a:pt x="269" y="1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134">
              <a:extLst>
                <a:ext uri="{FF2B5EF4-FFF2-40B4-BE49-F238E27FC236}">
                  <a16:creationId xmlns="" xmlns:a16="http://schemas.microsoft.com/office/drawing/2014/main" id="{19599905-07CD-4142-8D35-45C482A97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5825" y="949325"/>
              <a:ext cx="28575" cy="11113"/>
            </a:xfrm>
            <a:custGeom>
              <a:avLst/>
              <a:gdLst>
                <a:gd name="T0" fmla="*/ 76 w 90"/>
                <a:gd name="T1" fmla="*/ 0 h 31"/>
                <a:gd name="T2" fmla="*/ 16 w 90"/>
                <a:gd name="T3" fmla="*/ 0 h 31"/>
                <a:gd name="T4" fmla="*/ 10 w 90"/>
                <a:gd name="T5" fmla="*/ 2 h 31"/>
                <a:gd name="T6" fmla="*/ 5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5 w 90"/>
                <a:gd name="T15" fmla="*/ 26 h 31"/>
                <a:gd name="T16" fmla="*/ 10 w 90"/>
                <a:gd name="T17" fmla="*/ 30 h 31"/>
                <a:gd name="T18" fmla="*/ 16 w 90"/>
                <a:gd name="T19" fmla="*/ 31 h 31"/>
                <a:gd name="T20" fmla="*/ 76 w 90"/>
                <a:gd name="T21" fmla="*/ 31 h 31"/>
                <a:gd name="T22" fmla="*/ 82 w 90"/>
                <a:gd name="T23" fmla="*/ 30 h 31"/>
                <a:gd name="T24" fmla="*/ 87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7 w 90"/>
                <a:gd name="T33" fmla="*/ 5 h 31"/>
                <a:gd name="T34" fmla="*/ 82 w 90"/>
                <a:gd name="T35" fmla="*/ 2 h 31"/>
                <a:gd name="T36" fmla="*/ 76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6" y="0"/>
                  </a:move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5" y="26"/>
                  </a:lnTo>
                  <a:lnTo>
                    <a:pt x="10" y="30"/>
                  </a:lnTo>
                  <a:lnTo>
                    <a:pt x="16" y="31"/>
                  </a:lnTo>
                  <a:lnTo>
                    <a:pt x="76" y="31"/>
                  </a:lnTo>
                  <a:lnTo>
                    <a:pt x="82" y="30"/>
                  </a:lnTo>
                  <a:lnTo>
                    <a:pt x="87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7" y="5"/>
                  </a:lnTo>
                  <a:lnTo>
                    <a:pt x="8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135">
              <a:extLst>
                <a:ext uri="{FF2B5EF4-FFF2-40B4-BE49-F238E27FC236}">
                  <a16:creationId xmlns="" xmlns:a16="http://schemas.microsoft.com/office/drawing/2014/main" id="{9A9C27A5-EA36-4ECD-8016-192AD95AC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4400" y="863600"/>
              <a:ext cx="34925" cy="34925"/>
            </a:xfrm>
            <a:custGeom>
              <a:avLst/>
              <a:gdLst>
                <a:gd name="T0" fmla="*/ 91 w 107"/>
                <a:gd name="T1" fmla="*/ 107 h 107"/>
                <a:gd name="T2" fmla="*/ 97 w 107"/>
                <a:gd name="T3" fmla="*/ 105 h 107"/>
                <a:gd name="T4" fmla="*/ 102 w 107"/>
                <a:gd name="T5" fmla="*/ 102 h 107"/>
                <a:gd name="T6" fmla="*/ 105 w 107"/>
                <a:gd name="T7" fmla="*/ 97 h 107"/>
                <a:gd name="T8" fmla="*/ 107 w 107"/>
                <a:gd name="T9" fmla="*/ 91 h 107"/>
                <a:gd name="T10" fmla="*/ 105 w 107"/>
                <a:gd name="T11" fmla="*/ 86 h 107"/>
                <a:gd name="T12" fmla="*/ 102 w 107"/>
                <a:gd name="T13" fmla="*/ 81 h 107"/>
                <a:gd name="T14" fmla="*/ 26 w 107"/>
                <a:gd name="T15" fmla="*/ 5 h 107"/>
                <a:gd name="T16" fmla="*/ 21 w 107"/>
                <a:gd name="T17" fmla="*/ 2 h 107"/>
                <a:gd name="T18" fmla="*/ 16 w 107"/>
                <a:gd name="T19" fmla="*/ 0 h 107"/>
                <a:gd name="T20" fmla="*/ 10 w 107"/>
                <a:gd name="T21" fmla="*/ 2 h 107"/>
                <a:gd name="T22" fmla="*/ 5 w 107"/>
                <a:gd name="T23" fmla="*/ 5 h 107"/>
                <a:gd name="T24" fmla="*/ 2 w 107"/>
                <a:gd name="T25" fmla="*/ 10 h 107"/>
                <a:gd name="T26" fmla="*/ 0 w 107"/>
                <a:gd name="T27" fmla="*/ 16 h 107"/>
                <a:gd name="T28" fmla="*/ 2 w 107"/>
                <a:gd name="T29" fmla="*/ 21 h 107"/>
                <a:gd name="T30" fmla="*/ 5 w 107"/>
                <a:gd name="T31" fmla="*/ 26 h 107"/>
                <a:gd name="T32" fmla="*/ 81 w 107"/>
                <a:gd name="T33" fmla="*/ 102 h 107"/>
                <a:gd name="T34" fmla="*/ 86 w 107"/>
                <a:gd name="T35" fmla="*/ 105 h 107"/>
                <a:gd name="T36" fmla="*/ 91 w 107"/>
                <a:gd name="T3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107">
                  <a:moveTo>
                    <a:pt x="91" y="107"/>
                  </a:moveTo>
                  <a:lnTo>
                    <a:pt x="97" y="105"/>
                  </a:lnTo>
                  <a:lnTo>
                    <a:pt x="102" y="102"/>
                  </a:lnTo>
                  <a:lnTo>
                    <a:pt x="105" y="97"/>
                  </a:lnTo>
                  <a:lnTo>
                    <a:pt x="107" y="91"/>
                  </a:lnTo>
                  <a:lnTo>
                    <a:pt x="105" y="86"/>
                  </a:lnTo>
                  <a:lnTo>
                    <a:pt x="102" y="81"/>
                  </a:lnTo>
                  <a:lnTo>
                    <a:pt x="26" y="5"/>
                  </a:lnTo>
                  <a:lnTo>
                    <a:pt x="21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5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5" y="26"/>
                  </a:lnTo>
                  <a:lnTo>
                    <a:pt x="81" y="102"/>
                  </a:lnTo>
                  <a:lnTo>
                    <a:pt x="86" y="105"/>
                  </a:lnTo>
                  <a:lnTo>
                    <a:pt x="9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136">
              <a:extLst>
                <a:ext uri="{FF2B5EF4-FFF2-40B4-BE49-F238E27FC236}">
                  <a16:creationId xmlns="" xmlns:a16="http://schemas.microsoft.com/office/drawing/2014/main" id="{EED029CA-65A9-4C03-AB56-1EFCB3765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1238" y="835025"/>
              <a:ext cx="9525" cy="28575"/>
            </a:xfrm>
            <a:custGeom>
              <a:avLst/>
              <a:gdLst>
                <a:gd name="T0" fmla="*/ 15 w 29"/>
                <a:gd name="T1" fmla="*/ 90 h 90"/>
                <a:gd name="T2" fmla="*/ 21 w 29"/>
                <a:gd name="T3" fmla="*/ 89 h 90"/>
                <a:gd name="T4" fmla="*/ 26 w 29"/>
                <a:gd name="T5" fmla="*/ 87 h 90"/>
                <a:gd name="T6" fmla="*/ 28 w 29"/>
                <a:gd name="T7" fmla="*/ 82 h 90"/>
                <a:gd name="T8" fmla="*/ 29 w 29"/>
                <a:gd name="T9" fmla="*/ 76 h 90"/>
                <a:gd name="T10" fmla="*/ 29 w 29"/>
                <a:gd name="T11" fmla="*/ 16 h 90"/>
                <a:gd name="T12" fmla="*/ 28 w 29"/>
                <a:gd name="T13" fmla="*/ 10 h 90"/>
                <a:gd name="T14" fmla="*/ 26 w 29"/>
                <a:gd name="T15" fmla="*/ 5 h 90"/>
                <a:gd name="T16" fmla="*/ 21 w 29"/>
                <a:gd name="T17" fmla="*/ 1 h 90"/>
                <a:gd name="T18" fmla="*/ 15 w 29"/>
                <a:gd name="T19" fmla="*/ 0 h 90"/>
                <a:gd name="T20" fmla="*/ 9 w 29"/>
                <a:gd name="T21" fmla="*/ 1 h 90"/>
                <a:gd name="T22" fmla="*/ 4 w 29"/>
                <a:gd name="T23" fmla="*/ 5 h 90"/>
                <a:gd name="T24" fmla="*/ 1 w 29"/>
                <a:gd name="T25" fmla="*/ 10 h 90"/>
                <a:gd name="T26" fmla="*/ 0 w 29"/>
                <a:gd name="T27" fmla="*/ 16 h 90"/>
                <a:gd name="T28" fmla="*/ 0 w 29"/>
                <a:gd name="T29" fmla="*/ 76 h 90"/>
                <a:gd name="T30" fmla="*/ 1 w 29"/>
                <a:gd name="T31" fmla="*/ 82 h 90"/>
                <a:gd name="T32" fmla="*/ 4 w 29"/>
                <a:gd name="T33" fmla="*/ 87 h 90"/>
                <a:gd name="T34" fmla="*/ 9 w 29"/>
                <a:gd name="T35" fmla="*/ 89 h 90"/>
                <a:gd name="T36" fmla="*/ 15 w 29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90">
                  <a:moveTo>
                    <a:pt x="15" y="90"/>
                  </a:moveTo>
                  <a:lnTo>
                    <a:pt x="21" y="89"/>
                  </a:lnTo>
                  <a:lnTo>
                    <a:pt x="26" y="87"/>
                  </a:lnTo>
                  <a:lnTo>
                    <a:pt x="28" y="82"/>
                  </a:lnTo>
                  <a:lnTo>
                    <a:pt x="29" y="76"/>
                  </a:lnTo>
                  <a:lnTo>
                    <a:pt x="29" y="16"/>
                  </a:lnTo>
                  <a:lnTo>
                    <a:pt x="28" y="10"/>
                  </a:lnTo>
                  <a:lnTo>
                    <a:pt x="26" y="5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9" y="1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6"/>
                  </a:lnTo>
                  <a:lnTo>
                    <a:pt x="0" y="76"/>
                  </a:lnTo>
                  <a:lnTo>
                    <a:pt x="1" y="82"/>
                  </a:lnTo>
                  <a:lnTo>
                    <a:pt x="4" y="87"/>
                  </a:lnTo>
                  <a:lnTo>
                    <a:pt x="9" y="89"/>
                  </a:ln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137">
              <a:extLst>
                <a:ext uri="{FF2B5EF4-FFF2-40B4-BE49-F238E27FC236}">
                  <a16:creationId xmlns="" xmlns:a16="http://schemas.microsoft.com/office/drawing/2014/main" id="{D60F9BFB-4186-498E-9DFE-04B3848BF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2675" y="863600"/>
              <a:ext cx="33338" cy="34925"/>
            </a:xfrm>
            <a:custGeom>
              <a:avLst/>
              <a:gdLst>
                <a:gd name="T0" fmla="*/ 101 w 106"/>
                <a:gd name="T1" fmla="*/ 5 h 107"/>
                <a:gd name="T2" fmla="*/ 96 w 106"/>
                <a:gd name="T3" fmla="*/ 2 h 107"/>
                <a:gd name="T4" fmla="*/ 90 w 106"/>
                <a:gd name="T5" fmla="*/ 0 h 107"/>
                <a:gd name="T6" fmla="*/ 85 w 106"/>
                <a:gd name="T7" fmla="*/ 2 h 107"/>
                <a:gd name="T8" fmla="*/ 80 w 106"/>
                <a:gd name="T9" fmla="*/ 5 h 107"/>
                <a:gd name="T10" fmla="*/ 5 w 106"/>
                <a:gd name="T11" fmla="*/ 80 h 107"/>
                <a:gd name="T12" fmla="*/ 1 w 106"/>
                <a:gd name="T13" fmla="*/ 86 h 107"/>
                <a:gd name="T14" fmla="*/ 0 w 106"/>
                <a:gd name="T15" fmla="*/ 91 h 107"/>
                <a:gd name="T16" fmla="*/ 1 w 106"/>
                <a:gd name="T17" fmla="*/ 97 h 107"/>
                <a:gd name="T18" fmla="*/ 5 w 106"/>
                <a:gd name="T19" fmla="*/ 102 h 107"/>
                <a:gd name="T20" fmla="*/ 10 w 106"/>
                <a:gd name="T21" fmla="*/ 105 h 107"/>
                <a:gd name="T22" fmla="*/ 16 w 106"/>
                <a:gd name="T23" fmla="*/ 107 h 107"/>
                <a:gd name="T24" fmla="*/ 21 w 106"/>
                <a:gd name="T25" fmla="*/ 105 h 107"/>
                <a:gd name="T26" fmla="*/ 25 w 106"/>
                <a:gd name="T27" fmla="*/ 102 h 107"/>
                <a:gd name="T28" fmla="*/ 101 w 106"/>
                <a:gd name="T29" fmla="*/ 26 h 107"/>
                <a:gd name="T30" fmla="*/ 105 w 106"/>
                <a:gd name="T31" fmla="*/ 21 h 107"/>
                <a:gd name="T32" fmla="*/ 106 w 106"/>
                <a:gd name="T33" fmla="*/ 16 h 107"/>
                <a:gd name="T34" fmla="*/ 105 w 106"/>
                <a:gd name="T35" fmla="*/ 10 h 107"/>
                <a:gd name="T36" fmla="*/ 101 w 106"/>
                <a:gd name="T37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" h="107">
                  <a:moveTo>
                    <a:pt x="101" y="5"/>
                  </a:moveTo>
                  <a:lnTo>
                    <a:pt x="96" y="2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80" y="5"/>
                  </a:lnTo>
                  <a:lnTo>
                    <a:pt x="5" y="80"/>
                  </a:lnTo>
                  <a:lnTo>
                    <a:pt x="1" y="86"/>
                  </a:lnTo>
                  <a:lnTo>
                    <a:pt x="0" y="91"/>
                  </a:lnTo>
                  <a:lnTo>
                    <a:pt x="1" y="97"/>
                  </a:lnTo>
                  <a:lnTo>
                    <a:pt x="5" y="102"/>
                  </a:lnTo>
                  <a:lnTo>
                    <a:pt x="10" y="105"/>
                  </a:lnTo>
                  <a:lnTo>
                    <a:pt x="16" y="107"/>
                  </a:lnTo>
                  <a:lnTo>
                    <a:pt x="21" y="105"/>
                  </a:lnTo>
                  <a:lnTo>
                    <a:pt x="25" y="102"/>
                  </a:lnTo>
                  <a:lnTo>
                    <a:pt x="101" y="26"/>
                  </a:lnTo>
                  <a:lnTo>
                    <a:pt x="105" y="21"/>
                  </a:lnTo>
                  <a:lnTo>
                    <a:pt x="106" y="16"/>
                  </a:lnTo>
                  <a:lnTo>
                    <a:pt x="105" y="10"/>
                  </a:lnTo>
                  <a:lnTo>
                    <a:pt x="10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138">
              <a:extLst>
                <a:ext uri="{FF2B5EF4-FFF2-40B4-BE49-F238E27FC236}">
                  <a16:creationId xmlns="" xmlns:a16="http://schemas.microsoft.com/office/drawing/2014/main" id="{E4B9A1EE-B05F-4529-9990-C0191545D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6013" y="949325"/>
              <a:ext cx="28575" cy="11113"/>
            </a:xfrm>
            <a:custGeom>
              <a:avLst/>
              <a:gdLst>
                <a:gd name="T0" fmla="*/ 75 w 90"/>
                <a:gd name="T1" fmla="*/ 0 h 31"/>
                <a:gd name="T2" fmla="*/ 15 w 90"/>
                <a:gd name="T3" fmla="*/ 0 h 31"/>
                <a:gd name="T4" fmla="*/ 9 w 90"/>
                <a:gd name="T5" fmla="*/ 2 h 31"/>
                <a:gd name="T6" fmla="*/ 4 w 90"/>
                <a:gd name="T7" fmla="*/ 5 h 31"/>
                <a:gd name="T8" fmla="*/ 1 w 90"/>
                <a:gd name="T9" fmla="*/ 10 h 31"/>
                <a:gd name="T10" fmla="*/ 0 w 90"/>
                <a:gd name="T11" fmla="*/ 15 h 31"/>
                <a:gd name="T12" fmla="*/ 1 w 90"/>
                <a:gd name="T13" fmla="*/ 21 h 31"/>
                <a:gd name="T14" fmla="*/ 4 w 90"/>
                <a:gd name="T15" fmla="*/ 26 h 31"/>
                <a:gd name="T16" fmla="*/ 9 w 90"/>
                <a:gd name="T17" fmla="*/ 30 h 31"/>
                <a:gd name="T18" fmla="*/ 15 w 90"/>
                <a:gd name="T19" fmla="*/ 31 h 31"/>
                <a:gd name="T20" fmla="*/ 75 w 90"/>
                <a:gd name="T21" fmla="*/ 31 h 31"/>
                <a:gd name="T22" fmla="*/ 81 w 90"/>
                <a:gd name="T23" fmla="*/ 30 h 31"/>
                <a:gd name="T24" fmla="*/ 86 w 90"/>
                <a:gd name="T25" fmla="*/ 26 h 31"/>
                <a:gd name="T26" fmla="*/ 89 w 90"/>
                <a:gd name="T27" fmla="*/ 21 h 31"/>
                <a:gd name="T28" fmla="*/ 90 w 90"/>
                <a:gd name="T29" fmla="*/ 15 h 31"/>
                <a:gd name="T30" fmla="*/ 89 w 90"/>
                <a:gd name="T31" fmla="*/ 10 h 31"/>
                <a:gd name="T32" fmla="*/ 86 w 90"/>
                <a:gd name="T33" fmla="*/ 5 h 31"/>
                <a:gd name="T34" fmla="*/ 81 w 90"/>
                <a:gd name="T35" fmla="*/ 2 h 31"/>
                <a:gd name="T36" fmla="*/ 75 w 90"/>
                <a:gd name="T3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31">
                  <a:moveTo>
                    <a:pt x="7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1" y="21"/>
                  </a:lnTo>
                  <a:lnTo>
                    <a:pt x="4" y="26"/>
                  </a:lnTo>
                  <a:lnTo>
                    <a:pt x="9" y="30"/>
                  </a:lnTo>
                  <a:lnTo>
                    <a:pt x="15" y="31"/>
                  </a:lnTo>
                  <a:lnTo>
                    <a:pt x="75" y="31"/>
                  </a:lnTo>
                  <a:lnTo>
                    <a:pt x="81" y="30"/>
                  </a:lnTo>
                  <a:lnTo>
                    <a:pt x="86" y="26"/>
                  </a:lnTo>
                  <a:lnTo>
                    <a:pt x="89" y="21"/>
                  </a:lnTo>
                  <a:lnTo>
                    <a:pt x="90" y="15"/>
                  </a:lnTo>
                  <a:lnTo>
                    <a:pt x="89" y="10"/>
                  </a:lnTo>
                  <a:lnTo>
                    <a:pt x="86" y="5"/>
                  </a:lnTo>
                  <a:lnTo>
                    <a:pt x="81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F4471452-39C0-4DBB-8DA1-1A3CB25A9710}"/>
              </a:ext>
            </a:extLst>
          </p:cNvPr>
          <p:cNvGrpSpPr/>
          <p:nvPr/>
        </p:nvGrpSpPr>
        <p:grpSpPr>
          <a:xfrm>
            <a:off x="3151445" y="2865226"/>
            <a:ext cx="285750" cy="280988"/>
            <a:chOff x="319051" y="2495550"/>
            <a:chExt cx="285750" cy="280988"/>
          </a:xfrm>
          <a:solidFill>
            <a:schemeClr val="bg1"/>
          </a:solidFill>
        </p:grpSpPr>
        <p:sp>
          <p:nvSpPr>
            <p:cNvPr id="95" name="Freeform 2985">
              <a:extLst>
                <a:ext uri="{FF2B5EF4-FFF2-40B4-BE49-F238E27FC236}">
                  <a16:creationId xmlns="" xmlns:a16="http://schemas.microsoft.com/office/drawing/2014/main" id="{8DCCFDA1-6529-451B-BAB1-9332AB9C6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51" y="2495550"/>
              <a:ext cx="214313" cy="195263"/>
            </a:xfrm>
            <a:custGeom>
              <a:avLst/>
              <a:gdLst>
                <a:gd name="T0" fmla="*/ 505 w 537"/>
                <a:gd name="T1" fmla="*/ 263 h 492"/>
                <a:gd name="T2" fmla="*/ 525 w 537"/>
                <a:gd name="T3" fmla="*/ 266 h 492"/>
                <a:gd name="T4" fmla="*/ 537 w 537"/>
                <a:gd name="T5" fmla="*/ 250 h 492"/>
                <a:gd name="T6" fmla="*/ 537 w 537"/>
                <a:gd name="T7" fmla="*/ 227 h 492"/>
                <a:gd name="T8" fmla="*/ 536 w 537"/>
                <a:gd name="T9" fmla="*/ 210 h 492"/>
                <a:gd name="T10" fmla="*/ 534 w 537"/>
                <a:gd name="T11" fmla="*/ 187 h 492"/>
                <a:gd name="T12" fmla="*/ 528 w 537"/>
                <a:gd name="T13" fmla="*/ 166 h 492"/>
                <a:gd name="T14" fmla="*/ 521 w 537"/>
                <a:gd name="T15" fmla="*/ 146 h 492"/>
                <a:gd name="T16" fmla="*/ 510 w 537"/>
                <a:gd name="T17" fmla="*/ 125 h 492"/>
                <a:gd name="T18" fmla="*/ 498 w 537"/>
                <a:gd name="T19" fmla="*/ 106 h 492"/>
                <a:gd name="T20" fmla="*/ 475 w 537"/>
                <a:gd name="T21" fmla="*/ 81 h 492"/>
                <a:gd name="T22" fmla="*/ 438 w 537"/>
                <a:gd name="T23" fmla="*/ 50 h 492"/>
                <a:gd name="T24" fmla="*/ 396 w 537"/>
                <a:gd name="T25" fmla="*/ 27 h 492"/>
                <a:gd name="T26" fmla="*/ 348 w 537"/>
                <a:gd name="T27" fmla="*/ 10 h 492"/>
                <a:gd name="T28" fmla="*/ 296 w 537"/>
                <a:gd name="T29" fmla="*/ 2 h 492"/>
                <a:gd name="T30" fmla="*/ 241 w 537"/>
                <a:gd name="T31" fmla="*/ 2 h 492"/>
                <a:gd name="T32" fmla="*/ 189 w 537"/>
                <a:gd name="T33" fmla="*/ 10 h 492"/>
                <a:gd name="T34" fmla="*/ 140 w 537"/>
                <a:gd name="T35" fmla="*/ 27 h 492"/>
                <a:gd name="T36" fmla="*/ 97 w 537"/>
                <a:gd name="T37" fmla="*/ 52 h 492"/>
                <a:gd name="T38" fmla="*/ 61 w 537"/>
                <a:gd name="T39" fmla="*/ 81 h 492"/>
                <a:gd name="T40" fmla="*/ 39 w 537"/>
                <a:gd name="T41" fmla="*/ 108 h 492"/>
                <a:gd name="T42" fmla="*/ 26 w 537"/>
                <a:gd name="T43" fmla="*/ 127 h 492"/>
                <a:gd name="T44" fmla="*/ 16 w 537"/>
                <a:gd name="T45" fmla="*/ 146 h 492"/>
                <a:gd name="T46" fmla="*/ 8 w 537"/>
                <a:gd name="T47" fmla="*/ 167 h 492"/>
                <a:gd name="T48" fmla="*/ 3 w 537"/>
                <a:gd name="T49" fmla="*/ 188 h 492"/>
                <a:gd name="T50" fmla="*/ 0 w 537"/>
                <a:gd name="T51" fmla="*/ 211 h 492"/>
                <a:gd name="T52" fmla="*/ 1 w 537"/>
                <a:gd name="T53" fmla="*/ 244 h 492"/>
                <a:gd name="T54" fmla="*/ 9 w 537"/>
                <a:gd name="T55" fmla="*/ 286 h 492"/>
                <a:gd name="T56" fmla="*/ 27 w 537"/>
                <a:gd name="T57" fmla="*/ 325 h 492"/>
                <a:gd name="T58" fmla="*/ 52 w 537"/>
                <a:gd name="T59" fmla="*/ 360 h 492"/>
                <a:gd name="T60" fmla="*/ 13 w 537"/>
                <a:gd name="T61" fmla="*/ 474 h 492"/>
                <a:gd name="T62" fmla="*/ 11 w 537"/>
                <a:gd name="T63" fmla="*/ 481 h 492"/>
                <a:gd name="T64" fmla="*/ 14 w 537"/>
                <a:gd name="T65" fmla="*/ 487 h 492"/>
                <a:gd name="T66" fmla="*/ 23 w 537"/>
                <a:gd name="T67" fmla="*/ 492 h 492"/>
                <a:gd name="T68" fmla="*/ 28 w 537"/>
                <a:gd name="T69" fmla="*/ 491 h 492"/>
                <a:gd name="T70" fmla="*/ 191 w 537"/>
                <a:gd name="T71" fmla="*/ 436 h 492"/>
                <a:gd name="T72" fmla="*/ 215 w 537"/>
                <a:gd name="T73" fmla="*/ 442 h 492"/>
                <a:gd name="T74" fmla="*/ 239 w 537"/>
                <a:gd name="T75" fmla="*/ 445 h 492"/>
                <a:gd name="T76" fmla="*/ 255 w 537"/>
                <a:gd name="T77" fmla="*/ 428 h 492"/>
                <a:gd name="T78" fmla="*/ 271 w 537"/>
                <a:gd name="T79" fmla="*/ 391 h 492"/>
                <a:gd name="T80" fmla="*/ 292 w 537"/>
                <a:gd name="T81" fmla="*/ 359 h 492"/>
                <a:gd name="T82" fmla="*/ 320 w 537"/>
                <a:gd name="T83" fmla="*/ 329 h 492"/>
                <a:gd name="T84" fmla="*/ 352 w 537"/>
                <a:gd name="T85" fmla="*/ 305 h 492"/>
                <a:gd name="T86" fmla="*/ 389 w 537"/>
                <a:gd name="T87" fmla="*/ 285 h 492"/>
                <a:gd name="T88" fmla="*/ 429 w 537"/>
                <a:gd name="T89" fmla="*/ 272 h 492"/>
                <a:gd name="T90" fmla="*/ 472 w 537"/>
                <a:gd name="T91" fmla="*/ 26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7" h="492">
                  <a:moveTo>
                    <a:pt x="494" y="263"/>
                  </a:moveTo>
                  <a:lnTo>
                    <a:pt x="505" y="263"/>
                  </a:lnTo>
                  <a:lnTo>
                    <a:pt x="515" y="265"/>
                  </a:lnTo>
                  <a:lnTo>
                    <a:pt x="525" y="266"/>
                  </a:lnTo>
                  <a:lnTo>
                    <a:pt x="535" y="267"/>
                  </a:lnTo>
                  <a:lnTo>
                    <a:pt x="537" y="250"/>
                  </a:lnTo>
                  <a:lnTo>
                    <a:pt x="537" y="236"/>
                  </a:lnTo>
                  <a:lnTo>
                    <a:pt x="537" y="227"/>
                  </a:lnTo>
                  <a:lnTo>
                    <a:pt x="537" y="222"/>
                  </a:lnTo>
                  <a:lnTo>
                    <a:pt x="536" y="210"/>
                  </a:lnTo>
                  <a:lnTo>
                    <a:pt x="535" y="199"/>
                  </a:lnTo>
                  <a:lnTo>
                    <a:pt x="534" y="187"/>
                  </a:lnTo>
                  <a:lnTo>
                    <a:pt x="531" y="177"/>
                  </a:lnTo>
                  <a:lnTo>
                    <a:pt x="528" y="166"/>
                  </a:lnTo>
                  <a:lnTo>
                    <a:pt x="524" y="156"/>
                  </a:lnTo>
                  <a:lnTo>
                    <a:pt x="521" y="146"/>
                  </a:lnTo>
                  <a:lnTo>
                    <a:pt x="516" y="135"/>
                  </a:lnTo>
                  <a:lnTo>
                    <a:pt x="510" y="125"/>
                  </a:lnTo>
                  <a:lnTo>
                    <a:pt x="504" y="116"/>
                  </a:lnTo>
                  <a:lnTo>
                    <a:pt x="498" y="106"/>
                  </a:lnTo>
                  <a:lnTo>
                    <a:pt x="491" y="98"/>
                  </a:lnTo>
                  <a:lnTo>
                    <a:pt x="475" y="81"/>
                  </a:lnTo>
                  <a:lnTo>
                    <a:pt x="457" y="65"/>
                  </a:lnTo>
                  <a:lnTo>
                    <a:pt x="438" y="50"/>
                  </a:lnTo>
                  <a:lnTo>
                    <a:pt x="418" y="39"/>
                  </a:lnTo>
                  <a:lnTo>
                    <a:pt x="396" y="27"/>
                  </a:lnTo>
                  <a:lnTo>
                    <a:pt x="373" y="18"/>
                  </a:lnTo>
                  <a:lnTo>
                    <a:pt x="348" y="10"/>
                  </a:lnTo>
                  <a:lnTo>
                    <a:pt x="322" y="5"/>
                  </a:lnTo>
                  <a:lnTo>
                    <a:pt x="296" y="2"/>
                  </a:lnTo>
                  <a:lnTo>
                    <a:pt x="268" y="0"/>
                  </a:lnTo>
                  <a:lnTo>
                    <a:pt x="241" y="2"/>
                  </a:lnTo>
                  <a:lnTo>
                    <a:pt x="214" y="5"/>
                  </a:lnTo>
                  <a:lnTo>
                    <a:pt x="189" y="10"/>
                  </a:lnTo>
                  <a:lnTo>
                    <a:pt x="164" y="18"/>
                  </a:lnTo>
                  <a:lnTo>
                    <a:pt x="140" y="27"/>
                  </a:lnTo>
                  <a:lnTo>
                    <a:pt x="118" y="39"/>
                  </a:lnTo>
                  <a:lnTo>
                    <a:pt x="97" y="52"/>
                  </a:lnTo>
                  <a:lnTo>
                    <a:pt x="78" y="66"/>
                  </a:lnTo>
                  <a:lnTo>
                    <a:pt x="61" y="81"/>
                  </a:lnTo>
                  <a:lnTo>
                    <a:pt x="46" y="98"/>
                  </a:lnTo>
                  <a:lnTo>
                    <a:pt x="39" y="108"/>
                  </a:lnTo>
                  <a:lnTo>
                    <a:pt x="32" y="116"/>
                  </a:lnTo>
                  <a:lnTo>
                    <a:pt x="26" y="127"/>
                  </a:lnTo>
                  <a:lnTo>
                    <a:pt x="21" y="136"/>
                  </a:lnTo>
                  <a:lnTo>
                    <a:pt x="16" y="146"/>
                  </a:lnTo>
                  <a:lnTo>
                    <a:pt x="11" y="156"/>
                  </a:lnTo>
                  <a:lnTo>
                    <a:pt x="8" y="167"/>
                  </a:lnTo>
                  <a:lnTo>
                    <a:pt x="5" y="178"/>
                  </a:lnTo>
                  <a:lnTo>
                    <a:pt x="3" y="188"/>
                  </a:lnTo>
                  <a:lnTo>
                    <a:pt x="1" y="199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1" y="244"/>
                  </a:lnTo>
                  <a:lnTo>
                    <a:pt x="4" y="266"/>
                  </a:lnTo>
                  <a:lnTo>
                    <a:pt x="9" y="286"/>
                  </a:lnTo>
                  <a:lnTo>
                    <a:pt x="17" y="306"/>
                  </a:lnTo>
                  <a:lnTo>
                    <a:pt x="27" y="325"/>
                  </a:lnTo>
                  <a:lnTo>
                    <a:pt x="39" y="343"/>
                  </a:lnTo>
                  <a:lnTo>
                    <a:pt x="52" y="360"/>
                  </a:lnTo>
                  <a:lnTo>
                    <a:pt x="69" y="374"/>
                  </a:lnTo>
                  <a:lnTo>
                    <a:pt x="13" y="474"/>
                  </a:lnTo>
                  <a:lnTo>
                    <a:pt x="11" y="477"/>
                  </a:lnTo>
                  <a:lnTo>
                    <a:pt x="11" y="481"/>
                  </a:lnTo>
                  <a:lnTo>
                    <a:pt x="13" y="485"/>
                  </a:lnTo>
                  <a:lnTo>
                    <a:pt x="14" y="487"/>
                  </a:lnTo>
                  <a:lnTo>
                    <a:pt x="19" y="491"/>
                  </a:lnTo>
                  <a:lnTo>
                    <a:pt x="23" y="492"/>
                  </a:lnTo>
                  <a:lnTo>
                    <a:pt x="26" y="492"/>
                  </a:lnTo>
                  <a:lnTo>
                    <a:pt x="28" y="491"/>
                  </a:lnTo>
                  <a:lnTo>
                    <a:pt x="179" y="432"/>
                  </a:lnTo>
                  <a:lnTo>
                    <a:pt x="191" y="436"/>
                  </a:lnTo>
                  <a:lnTo>
                    <a:pt x="203" y="439"/>
                  </a:lnTo>
                  <a:lnTo>
                    <a:pt x="215" y="442"/>
                  </a:lnTo>
                  <a:lnTo>
                    <a:pt x="226" y="443"/>
                  </a:lnTo>
                  <a:lnTo>
                    <a:pt x="239" y="445"/>
                  </a:lnTo>
                  <a:lnTo>
                    <a:pt x="251" y="445"/>
                  </a:lnTo>
                  <a:lnTo>
                    <a:pt x="255" y="428"/>
                  </a:lnTo>
                  <a:lnTo>
                    <a:pt x="262" y="408"/>
                  </a:lnTo>
                  <a:lnTo>
                    <a:pt x="271" y="391"/>
                  </a:lnTo>
                  <a:lnTo>
                    <a:pt x="280" y="374"/>
                  </a:lnTo>
                  <a:lnTo>
                    <a:pt x="292" y="359"/>
                  </a:lnTo>
                  <a:lnTo>
                    <a:pt x="305" y="343"/>
                  </a:lnTo>
                  <a:lnTo>
                    <a:pt x="320" y="329"/>
                  </a:lnTo>
                  <a:lnTo>
                    <a:pt x="335" y="317"/>
                  </a:lnTo>
                  <a:lnTo>
                    <a:pt x="352" y="305"/>
                  </a:lnTo>
                  <a:lnTo>
                    <a:pt x="369" y="294"/>
                  </a:lnTo>
                  <a:lnTo>
                    <a:pt x="389" y="285"/>
                  </a:lnTo>
                  <a:lnTo>
                    <a:pt x="409" y="278"/>
                  </a:lnTo>
                  <a:lnTo>
                    <a:pt x="429" y="272"/>
                  </a:lnTo>
                  <a:lnTo>
                    <a:pt x="450" y="267"/>
                  </a:lnTo>
                  <a:lnTo>
                    <a:pt x="472" y="265"/>
                  </a:lnTo>
                  <a:lnTo>
                    <a:pt x="494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986">
              <a:extLst>
                <a:ext uri="{FF2B5EF4-FFF2-40B4-BE49-F238E27FC236}">
                  <a16:creationId xmlns="" xmlns:a16="http://schemas.microsoft.com/office/drawing/2014/main" id="{8A2A5376-59F2-4E47-B496-BF39DFD36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01" y="2609850"/>
              <a:ext cx="177800" cy="166688"/>
            </a:xfrm>
            <a:custGeom>
              <a:avLst/>
              <a:gdLst>
                <a:gd name="T0" fmla="*/ 201 w 447"/>
                <a:gd name="T1" fmla="*/ 1 h 420"/>
                <a:gd name="T2" fmla="*/ 158 w 447"/>
                <a:gd name="T3" fmla="*/ 10 h 420"/>
                <a:gd name="T4" fmla="*/ 119 w 447"/>
                <a:gd name="T5" fmla="*/ 24 h 420"/>
                <a:gd name="T6" fmla="*/ 83 w 447"/>
                <a:gd name="T7" fmla="*/ 45 h 420"/>
                <a:gd name="T8" fmla="*/ 52 w 447"/>
                <a:gd name="T9" fmla="*/ 72 h 420"/>
                <a:gd name="T10" fmla="*/ 27 w 447"/>
                <a:gd name="T11" fmla="*/ 102 h 420"/>
                <a:gd name="T12" fmla="*/ 10 w 447"/>
                <a:gd name="T13" fmla="*/ 137 h 420"/>
                <a:gd name="T14" fmla="*/ 1 w 447"/>
                <a:gd name="T15" fmla="*/ 174 h 420"/>
                <a:gd name="T16" fmla="*/ 1 w 447"/>
                <a:gd name="T17" fmla="*/ 204 h 420"/>
                <a:gd name="T18" fmla="*/ 3 w 447"/>
                <a:gd name="T19" fmla="*/ 223 h 420"/>
                <a:gd name="T20" fmla="*/ 9 w 447"/>
                <a:gd name="T21" fmla="*/ 249 h 420"/>
                <a:gd name="T22" fmla="*/ 24 w 447"/>
                <a:gd name="T23" fmla="*/ 280 h 420"/>
                <a:gd name="T24" fmla="*/ 43 w 447"/>
                <a:gd name="T25" fmla="*/ 308 h 420"/>
                <a:gd name="T26" fmla="*/ 66 w 447"/>
                <a:gd name="T27" fmla="*/ 333 h 420"/>
                <a:gd name="T28" fmla="*/ 95 w 447"/>
                <a:gd name="T29" fmla="*/ 355 h 420"/>
                <a:gd name="T30" fmla="*/ 127 w 447"/>
                <a:gd name="T31" fmla="*/ 371 h 420"/>
                <a:gd name="T32" fmla="*/ 162 w 447"/>
                <a:gd name="T33" fmla="*/ 383 h 420"/>
                <a:gd name="T34" fmla="*/ 198 w 447"/>
                <a:gd name="T35" fmla="*/ 390 h 420"/>
                <a:gd name="T36" fmla="*/ 217 w 447"/>
                <a:gd name="T37" fmla="*/ 390 h 420"/>
                <a:gd name="T38" fmla="*/ 228 w 447"/>
                <a:gd name="T39" fmla="*/ 390 h 420"/>
                <a:gd name="T40" fmla="*/ 242 w 447"/>
                <a:gd name="T41" fmla="*/ 389 h 420"/>
                <a:gd name="T42" fmla="*/ 253 w 447"/>
                <a:gd name="T43" fmla="*/ 388 h 420"/>
                <a:gd name="T44" fmla="*/ 264 w 447"/>
                <a:gd name="T45" fmla="*/ 386 h 420"/>
                <a:gd name="T46" fmla="*/ 275 w 447"/>
                <a:gd name="T47" fmla="*/ 383 h 420"/>
                <a:gd name="T48" fmla="*/ 285 w 447"/>
                <a:gd name="T49" fmla="*/ 380 h 420"/>
                <a:gd name="T50" fmla="*/ 297 w 447"/>
                <a:gd name="T51" fmla="*/ 376 h 420"/>
                <a:gd name="T52" fmla="*/ 308 w 447"/>
                <a:gd name="T53" fmla="*/ 375 h 420"/>
                <a:gd name="T54" fmla="*/ 308 w 447"/>
                <a:gd name="T55" fmla="*/ 375 h 420"/>
                <a:gd name="T56" fmla="*/ 421 w 447"/>
                <a:gd name="T57" fmla="*/ 420 h 420"/>
                <a:gd name="T58" fmla="*/ 428 w 447"/>
                <a:gd name="T59" fmla="*/ 419 h 420"/>
                <a:gd name="T60" fmla="*/ 434 w 447"/>
                <a:gd name="T61" fmla="*/ 413 h 420"/>
                <a:gd name="T62" fmla="*/ 435 w 447"/>
                <a:gd name="T63" fmla="*/ 406 h 420"/>
                <a:gd name="T64" fmla="*/ 390 w 447"/>
                <a:gd name="T65" fmla="*/ 318 h 420"/>
                <a:gd name="T66" fmla="*/ 399 w 447"/>
                <a:gd name="T67" fmla="*/ 307 h 420"/>
                <a:gd name="T68" fmla="*/ 405 w 447"/>
                <a:gd name="T69" fmla="*/ 302 h 420"/>
                <a:gd name="T70" fmla="*/ 411 w 447"/>
                <a:gd name="T71" fmla="*/ 294 h 420"/>
                <a:gd name="T72" fmla="*/ 416 w 447"/>
                <a:gd name="T73" fmla="*/ 288 h 420"/>
                <a:gd name="T74" fmla="*/ 421 w 447"/>
                <a:gd name="T75" fmla="*/ 281 h 420"/>
                <a:gd name="T76" fmla="*/ 426 w 447"/>
                <a:gd name="T77" fmla="*/ 274 h 420"/>
                <a:gd name="T78" fmla="*/ 429 w 447"/>
                <a:gd name="T79" fmla="*/ 267 h 420"/>
                <a:gd name="T80" fmla="*/ 434 w 447"/>
                <a:gd name="T81" fmla="*/ 258 h 420"/>
                <a:gd name="T82" fmla="*/ 436 w 447"/>
                <a:gd name="T83" fmla="*/ 252 h 420"/>
                <a:gd name="T84" fmla="*/ 440 w 447"/>
                <a:gd name="T85" fmla="*/ 243 h 420"/>
                <a:gd name="T86" fmla="*/ 441 w 447"/>
                <a:gd name="T87" fmla="*/ 236 h 420"/>
                <a:gd name="T88" fmla="*/ 443 w 447"/>
                <a:gd name="T89" fmla="*/ 227 h 420"/>
                <a:gd name="T90" fmla="*/ 445 w 447"/>
                <a:gd name="T91" fmla="*/ 218 h 420"/>
                <a:gd name="T92" fmla="*/ 446 w 447"/>
                <a:gd name="T93" fmla="*/ 211 h 420"/>
                <a:gd name="T94" fmla="*/ 447 w 447"/>
                <a:gd name="T95" fmla="*/ 194 h 420"/>
                <a:gd name="T96" fmla="*/ 442 w 447"/>
                <a:gd name="T97" fmla="*/ 155 h 420"/>
                <a:gd name="T98" fmla="*/ 429 w 447"/>
                <a:gd name="T99" fmla="*/ 119 h 420"/>
                <a:gd name="T100" fmla="*/ 408 w 447"/>
                <a:gd name="T101" fmla="*/ 87 h 420"/>
                <a:gd name="T102" fmla="*/ 380 w 447"/>
                <a:gd name="T103" fmla="*/ 57 h 420"/>
                <a:gd name="T104" fmla="*/ 347 w 447"/>
                <a:gd name="T105" fmla="*/ 33 h 420"/>
                <a:gd name="T106" fmla="*/ 310 w 447"/>
                <a:gd name="T107" fmla="*/ 16 h 420"/>
                <a:gd name="T108" fmla="*/ 269 w 447"/>
                <a:gd name="T109" fmla="*/ 5 h 420"/>
                <a:gd name="T110" fmla="*/ 223 w 447"/>
                <a:gd name="T1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7" h="420">
                  <a:moveTo>
                    <a:pt x="223" y="0"/>
                  </a:moveTo>
                  <a:lnTo>
                    <a:pt x="201" y="1"/>
                  </a:lnTo>
                  <a:lnTo>
                    <a:pt x="179" y="4"/>
                  </a:lnTo>
                  <a:lnTo>
                    <a:pt x="158" y="10"/>
                  </a:lnTo>
                  <a:lnTo>
                    <a:pt x="138" y="16"/>
                  </a:lnTo>
                  <a:lnTo>
                    <a:pt x="119" y="24"/>
                  </a:lnTo>
                  <a:lnTo>
                    <a:pt x="100" y="33"/>
                  </a:lnTo>
                  <a:lnTo>
                    <a:pt x="83" y="45"/>
                  </a:lnTo>
                  <a:lnTo>
                    <a:pt x="66" y="57"/>
                  </a:lnTo>
                  <a:lnTo>
                    <a:pt x="52" y="72"/>
                  </a:lnTo>
                  <a:lnTo>
                    <a:pt x="39" y="87"/>
                  </a:lnTo>
                  <a:lnTo>
                    <a:pt x="27" y="102"/>
                  </a:lnTo>
                  <a:lnTo>
                    <a:pt x="18" y="119"/>
                  </a:lnTo>
                  <a:lnTo>
                    <a:pt x="10" y="137"/>
                  </a:lnTo>
                  <a:lnTo>
                    <a:pt x="4" y="155"/>
                  </a:lnTo>
                  <a:lnTo>
                    <a:pt x="1" y="174"/>
                  </a:lnTo>
                  <a:lnTo>
                    <a:pt x="0" y="194"/>
                  </a:lnTo>
                  <a:lnTo>
                    <a:pt x="1" y="204"/>
                  </a:lnTo>
                  <a:lnTo>
                    <a:pt x="1" y="213"/>
                  </a:lnTo>
                  <a:lnTo>
                    <a:pt x="3" y="223"/>
                  </a:lnTo>
                  <a:lnTo>
                    <a:pt x="4" y="232"/>
                  </a:lnTo>
                  <a:lnTo>
                    <a:pt x="9" y="249"/>
                  </a:lnTo>
                  <a:lnTo>
                    <a:pt x="15" y="265"/>
                  </a:lnTo>
                  <a:lnTo>
                    <a:pt x="24" y="280"/>
                  </a:lnTo>
                  <a:lnTo>
                    <a:pt x="32" y="295"/>
                  </a:lnTo>
                  <a:lnTo>
                    <a:pt x="43" y="308"/>
                  </a:lnTo>
                  <a:lnTo>
                    <a:pt x="54" y="321"/>
                  </a:lnTo>
                  <a:lnTo>
                    <a:pt x="66" y="333"/>
                  </a:lnTo>
                  <a:lnTo>
                    <a:pt x="81" y="345"/>
                  </a:lnTo>
                  <a:lnTo>
                    <a:pt x="95" y="355"/>
                  </a:lnTo>
                  <a:lnTo>
                    <a:pt x="110" y="364"/>
                  </a:lnTo>
                  <a:lnTo>
                    <a:pt x="127" y="371"/>
                  </a:lnTo>
                  <a:lnTo>
                    <a:pt x="144" y="378"/>
                  </a:lnTo>
                  <a:lnTo>
                    <a:pt x="162" y="383"/>
                  </a:lnTo>
                  <a:lnTo>
                    <a:pt x="179" y="388"/>
                  </a:lnTo>
                  <a:lnTo>
                    <a:pt x="198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17" y="390"/>
                  </a:lnTo>
                  <a:lnTo>
                    <a:pt x="228" y="390"/>
                  </a:lnTo>
                  <a:lnTo>
                    <a:pt x="239" y="389"/>
                  </a:lnTo>
                  <a:lnTo>
                    <a:pt x="242" y="389"/>
                  </a:lnTo>
                  <a:lnTo>
                    <a:pt x="246" y="388"/>
                  </a:lnTo>
                  <a:lnTo>
                    <a:pt x="253" y="388"/>
                  </a:lnTo>
                  <a:lnTo>
                    <a:pt x="260" y="387"/>
                  </a:lnTo>
                  <a:lnTo>
                    <a:pt x="264" y="386"/>
                  </a:lnTo>
                  <a:lnTo>
                    <a:pt x="269" y="384"/>
                  </a:lnTo>
                  <a:lnTo>
                    <a:pt x="275" y="383"/>
                  </a:lnTo>
                  <a:lnTo>
                    <a:pt x="280" y="381"/>
                  </a:lnTo>
                  <a:lnTo>
                    <a:pt x="285" y="380"/>
                  </a:lnTo>
                  <a:lnTo>
                    <a:pt x="290" y="378"/>
                  </a:lnTo>
                  <a:lnTo>
                    <a:pt x="297" y="376"/>
                  </a:lnTo>
                  <a:lnTo>
                    <a:pt x="303" y="374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308" y="375"/>
                  </a:lnTo>
                  <a:lnTo>
                    <a:pt x="418" y="419"/>
                  </a:lnTo>
                  <a:lnTo>
                    <a:pt x="421" y="420"/>
                  </a:lnTo>
                  <a:lnTo>
                    <a:pt x="423" y="420"/>
                  </a:lnTo>
                  <a:lnTo>
                    <a:pt x="428" y="419"/>
                  </a:lnTo>
                  <a:lnTo>
                    <a:pt x="432" y="416"/>
                  </a:lnTo>
                  <a:lnTo>
                    <a:pt x="434" y="413"/>
                  </a:lnTo>
                  <a:lnTo>
                    <a:pt x="435" y="409"/>
                  </a:lnTo>
                  <a:lnTo>
                    <a:pt x="435" y="406"/>
                  </a:lnTo>
                  <a:lnTo>
                    <a:pt x="434" y="402"/>
                  </a:lnTo>
                  <a:lnTo>
                    <a:pt x="390" y="318"/>
                  </a:lnTo>
                  <a:lnTo>
                    <a:pt x="395" y="313"/>
                  </a:lnTo>
                  <a:lnTo>
                    <a:pt x="399" y="307"/>
                  </a:lnTo>
                  <a:lnTo>
                    <a:pt x="403" y="305"/>
                  </a:lnTo>
                  <a:lnTo>
                    <a:pt x="405" y="302"/>
                  </a:lnTo>
                  <a:lnTo>
                    <a:pt x="408" y="299"/>
                  </a:lnTo>
                  <a:lnTo>
                    <a:pt x="411" y="294"/>
                  </a:lnTo>
                  <a:lnTo>
                    <a:pt x="414" y="292"/>
                  </a:lnTo>
                  <a:lnTo>
                    <a:pt x="416" y="288"/>
                  </a:lnTo>
                  <a:lnTo>
                    <a:pt x="418" y="284"/>
                  </a:lnTo>
                  <a:lnTo>
                    <a:pt x="421" y="281"/>
                  </a:lnTo>
                  <a:lnTo>
                    <a:pt x="423" y="277"/>
                  </a:lnTo>
                  <a:lnTo>
                    <a:pt x="426" y="274"/>
                  </a:lnTo>
                  <a:lnTo>
                    <a:pt x="428" y="270"/>
                  </a:lnTo>
                  <a:lnTo>
                    <a:pt x="429" y="267"/>
                  </a:lnTo>
                  <a:lnTo>
                    <a:pt x="432" y="263"/>
                  </a:lnTo>
                  <a:lnTo>
                    <a:pt x="434" y="258"/>
                  </a:lnTo>
                  <a:lnTo>
                    <a:pt x="435" y="256"/>
                  </a:lnTo>
                  <a:lnTo>
                    <a:pt x="436" y="252"/>
                  </a:lnTo>
                  <a:lnTo>
                    <a:pt x="437" y="248"/>
                  </a:lnTo>
                  <a:lnTo>
                    <a:pt x="440" y="243"/>
                  </a:lnTo>
                  <a:lnTo>
                    <a:pt x="440" y="239"/>
                  </a:lnTo>
                  <a:lnTo>
                    <a:pt x="441" y="236"/>
                  </a:lnTo>
                  <a:lnTo>
                    <a:pt x="442" y="232"/>
                  </a:lnTo>
                  <a:lnTo>
                    <a:pt x="443" y="227"/>
                  </a:lnTo>
                  <a:lnTo>
                    <a:pt x="445" y="223"/>
                  </a:lnTo>
                  <a:lnTo>
                    <a:pt x="445" y="218"/>
                  </a:lnTo>
                  <a:lnTo>
                    <a:pt x="446" y="214"/>
                  </a:lnTo>
                  <a:lnTo>
                    <a:pt x="446" y="211"/>
                  </a:lnTo>
                  <a:lnTo>
                    <a:pt x="447" y="202"/>
                  </a:lnTo>
                  <a:lnTo>
                    <a:pt x="447" y="194"/>
                  </a:lnTo>
                  <a:lnTo>
                    <a:pt x="446" y="174"/>
                  </a:lnTo>
                  <a:lnTo>
                    <a:pt x="442" y="155"/>
                  </a:lnTo>
                  <a:lnTo>
                    <a:pt x="436" y="137"/>
                  </a:lnTo>
                  <a:lnTo>
                    <a:pt x="429" y="119"/>
                  </a:lnTo>
                  <a:lnTo>
                    <a:pt x="420" y="102"/>
                  </a:lnTo>
                  <a:lnTo>
                    <a:pt x="408" y="87"/>
                  </a:lnTo>
                  <a:lnTo>
                    <a:pt x="396" y="72"/>
                  </a:lnTo>
                  <a:lnTo>
                    <a:pt x="380" y="57"/>
                  </a:lnTo>
                  <a:lnTo>
                    <a:pt x="365" y="45"/>
                  </a:lnTo>
                  <a:lnTo>
                    <a:pt x="347" y="33"/>
                  </a:lnTo>
                  <a:lnTo>
                    <a:pt x="329" y="24"/>
                  </a:lnTo>
                  <a:lnTo>
                    <a:pt x="310" y="16"/>
                  </a:lnTo>
                  <a:lnTo>
                    <a:pt x="289" y="10"/>
                  </a:lnTo>
                  <a:lnTo>
                    <a:pt x="269" y="5"/>
                  </a:lnTo>
                  <a:lnTo>
                    <a:pt x="246" y="1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30992F55-839A-4A70-9DC7-BAE95D4F6F44}"/>
              </a:ext>
            </a:extLst>
          </p:cNvPr>
          <p:cNvGrpSpPr/>
          <p:nvPr/>
        </p:nvGrpSpPr>
        <p:grpSpPr>
          <a:xfrm>
            <a:off x="4915469" y="4145854"/>
            <a:ext cx="284163" cy="284163"/>
            <a:chOff x="7613650" y="1387475"/>
            <a:chExt cx="284163" cy="284163"/>
          </a:xfrm>
          <a:solidFill>
            <a:schemeClr val="bg1"/>
          </a:solidFill>
        </p:grpSpPr>
        <p:sp>
          <p:nvSpPr>
            <p:cNvPr id="100" name="Freeform 4359">
              <a:extLst>
                <a:ext uri="{FF2B5EF4-FFF2-40B4-BE49-F238E27FC236}">
                  <a16:creationId xmlns="" xmlns:a16="http://schemas.microsoft.com/office/drawing/2014/main" id="{50E3EC9E-26ED-4F07-B5FB-C7B04F9ABC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3650" y="1471613"/>
              <a:ext cx="200025" cy="200025"/>
            </a:xfrm>
            <a:custGeom>
              <a:avLst/>
              <a:gdLst>
                <a:gd name="T0" fmla="*/ 276 w 629"/>
                <a:gd name="T1" fmla="*/ 436 h 629"/>
                <a:gd name="T2" fmla="*/ 233 w 629"/>
                <a:gd name="T3" fmla="*/ 411 h 629"/>
                <a:gd name="T4" fmla="*/ 202 w 629"/>
                <a:gd name="T5" fmla="*/ 374 h 629"/>
                <a:gd name="T6" fmla="*/ 187 w 629"/>
                <a:gd name="T7" fmla="*/ 325 h 629"/>
                <a:gd name="T8" fmla="*/ 192 w 629"/>
                <a:gd name="T9" fmla="*/ 274 h 629"/>
                <a:gd name="T10" fmla="*/ 216 w 629"/>
                <a:gd name="T11" fmla="*/ 231 h 629"/>
                <a:gd name="T12" fmla="*/ 253 w 629"/>
                <a:gd name="T13" fmla="*/ 199 h 629"/>
                <a:gd name="T14" fmla="*/ 301 w 629"/>
                <a:gd name="T15" fmla="*/ 184 h 629"/>
                <a:gd name="T16" fmla="*/ 352 w 629"/>
                <a:gd name="T17" fmla="*/ 190 h 629"/>
                <a:gd name="T18" fmla="*/ 395 w 629"/>
                <a:gd name="T19" fmla="*/ 213 h 629"/>
                <a:gd name="T20" fmla="*/ 426 w 629"/>
                <a:gd name="T21" fmla="*/ 252 h 629"/>
                <a:gd name="T22" fmla="*/ 441 w 629"/>
                <a:gd name="T23" fmla="*/ 300 h 629"/>
                <a:gd name="T24" fmla="*/ 436 w 629"/>
                <a:gd name="T25" fmla="*/ 350 h 629"/>
                <a:gd name="T26" fmla="*/ 413 w 629"/>
                <a:gd name="T27" fmla="*/ 394 h 629"/>
                <a:gd name="T28" fmla="*/ 375 w 629"/>
                <a:gd name="T29" fmla="*/ 425 h 629"/>
                <a:gd name="T30" fmla="*/ 327 w 629"/>
                <a:gd name="T31" fmla="*/ 440 h 629"/>
                <a:gd name="T32" fmla="*/ 572 w 629"/>
                <a:gd name="T33" fmla="*/ 346 h 629"/>
                <a:gd name="T34" fmla="*/ 574 w 629"/>
                <a:gd name="T35" fmla="*/ 302 h 629"/>
                <a:gd name="T36" fmla="*/ 620 w 629"/>
                <a:gd name="T37" fmla="*/ 241 h 629"/>
                <a:gd name="T38" fmla="*/ 628 w 629"/>
                <a:gd name="T39" fmla="*/ 231 h 629"/>
                <a:gd name="T40" fmla="*/ 625 w 629"/>
                <a:gd name="T41" fmla="*/ 219 h 629"/>
                <a:gd name="T42" fmla="*/ 544 w 629"/>
                <a:gd name="T43" fmla="*/ 84 h 629"/>
                <a:gd name="T44" fmla="*/ 532 w 629"/>
                <a:gd name="T45" fmla="*/ 83 h 629"/>
                <a:gd name="T46" fmla="*/ 447 w 629"/>
                <a:gd name="T47" fmla="*/ 88 h 629"/>
                <a:gd name="T48" fmla="*/ 407 w 629"/>
                <a:gd name="T49" fmla="*/ 69 h 629"/>
                <a:gd name="T50" fmla="*/ 404 w 629"/>
                <a:gd name="T51" fmla="*/ 7 h 629"/>
                <a:gd name="T52" fmla="*/ 395 w 629"/>
                <a:gd name="T53" fmla="*/ 0 h 629"/>
                <a:gd name="T54" fmla="*/ 235 w 629"/>
                <a:gd name="T55" fmla="*/ 1 h 629"/>
                <a:gd name="T56" fmla="*/ 227 w 629"/>
                <a:gd name="T57" fmla="*/ 10 h 629"/>
                <a:gd name="T58" fmla="*/ 216 w 629"/>
                <a:gd name="T59" fmla="*/ 72 h 629"/>
                <a:gd name="T60" fmla="*/ 177 w 629"/>
                <a:gd name="T61" fmla="*/ 91 h 629"/>
                <a:gd name="T62" fmla="*/ 98 w 629"/>
                <a:gd name="T63" fmla="*/ 84 h 629"/>
                <a:gd name="T64" fmla="*/ 87 w 629"/>
                <a:gd name="T65" fmla="*/ 83 h 629"/>
                <a:gd name="T66" fmla="*/ 78 w 629"/>
                <a:gd name="T67" fmla="*/ 90 h 629"/>
                <a:gd name="T68" fmla="*/ 1 w 629"/>
                <a:gd name="T69" fmla="*/ 228 h 629"/>
                <a:gd name="T70" fmla="*/ 57 w 629"/>
                <a:gd name="T71" fmla="*/ 269 h 629"/>
                <a:gd name="T72" fmla="*/ 54 w 629"/>
                <a:gd name="T73" fmla="*/ 313 h 629"/>
                <a:gd name="T74" fmla="*/ 57 w 629"/>
                <a:gd name="T75" fmla="*/ 355 h 629"/>
                <a:gd name="T76" fmla="*/ 2 w 629"/>
                <a:gd name="T77" fmla="*/ 391 h 629"/>
                <a:gd name="T78" fmla="*/ 1 w 629"/>
                <a:gd name="T79" fmla="*/ 402 h 629"/>
                <a:gd name="T80" fmla="*/ 86 w 629"/>
                <a:gd name="T81" fmla="*/ 543 h 629"/>
                <a:gd name="T82" fmla="*/ 98 w 629"/>
                <a:gd name="T83" fmla="*/ 542 h 629"/>
                <a:gd name="T84" fmla="*/ 177 w 629"/>
                <a:gd name="T85" fmla="*/ 533 h 629"/>
                <a:gd name="T86" fmla="*/ 216 w 629"/>
                <a:gd name="T87" fmla="*/ 552 h 629"/>
                <a:gd name="T88" fmla="*/ 227 w 629"/>
                <a:gd name="T89" fmla="*/ 620 h 629"/>
                <a:gd name="T90" fmla="*/ 235 w 629"/>
                <a:gd name="T91" fmla="*/ 628 h 629"/>
                <a:gd name="T92" fmla="*/ 395 w 629"/>
                <a:gd name="T93" fmla="*/ 629 h 629"/>
                <a:gd name="T94" fmla="*/ 404 w 629"/>
                <a:gd name="T95" fmla="*/ 623 h 629"/>
                <a:gd name="T96" fmla="*/ 407 w 629"/>
                <a:gd name="T97" fmla="*/ 556 h 629"/>
                <a:gd name="T98" fmla="*/ 447 w 629"/>
                <a:gd name="T99" fmla="*/ 538 h 629"/>
                <a:gd name="T100" fmla="*/ 533 w 629"/>
                <a:gd name="T101" fmla="*/ 543 h 629"/>
                <a:gd name="T102" fmla="*/ 545 w 629"/>
                <a:gd name="T103" fmla="*/ 543 h 629"/>
                <a:gd name="T104" fmla="*/ 627 w 629"/>
                <a:gd name="T105" fmla="*/ 405 h 629"/>
                <a:gd name="T106" fmla="*/ 628 w 629"/>
                <a:gd name="T107" fmla="*/ 394 h 629"/>
                <a:gd name="T108" fmla="*/ 621 w 629"/>
                <a:gd name="T109" fmla="*/ 385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9" h="629">
                  <a:moveTo>
                    <a:pt x="314" y="441"/>
                  </a:moveTo>
                  <a:lnTo>
                    <a:pt x="301" y="440"/>
                  </a:lnTo>
                  <a:lnTo>
                    <a:pt x="288" y="439"/>
                  </a:lnTo>
                  <a:lnTo>
                    <a:pt x="276" y="436"/>
                  </a:lnTo>
                  <a:lnTo>
                    <a:pt x="264" y="430"/>
                  </a:lnTo>
                  <a:lnTo>
                    <a:pt x="253" y="425"/>
                  </a:lnTo>
                  <a:lnTo>
                    <a:pt x="242" y="418"/>
                  </a:lnTo>
                  <a:lnTo>
                    <a:pt x="233" y="411"/>
                  </a:lnTo>
                  <a:lnTo>
                    <a:pt x="223" y="404"/>
                  </a:lnTo>
                  <a:lnTo>
                    <a:pt x="216" y="394"/>
                  </a:lnTo>
                  <a:lnTo>
                    <a:pt x="208" y="384"/>
                  </a:lnTo>
                  <a:lnTo>
                    <a:pt x="202" y="374"/>
                  </a:lnTo>
                  <a:lnTo>
                    <a:pt x="196" y="362"/>
                  </a:lnTo>
                  <a:lnTo>
                    <a:pt x="192" y="350"/>
                  </a:lnTo>
                  <a:lnTo>
                    <a:pt x="189" y="338"/>
                  </a:lnTo>
                  <a:lnTo>
                    <a:pt x="187" y="325"/>
                  </a:lnTo>
                  <a:lnTo>
                    <a:pt x="186" y="313"/>
                  </a:lnTo>
                  <a:lnTo>
                    <a:pt x="187" y="300"/>
                  </a:lnTo>
                  <a:lnTo>
                    <a:pt x="189" y="287"/>
                  </a:lnTo>
                  <a:lnTo>
                    <a:pt x="192" y="274"/>
                  </a:lnTo>
                  <a:lnTo>
                    <a:pt x="196" y="262"/>
                  </a:lnTo>
                  <a:lnTo>
                    <a:pt x="202" y="252"/>
                  </a:lnTo>
                  <a:lnTo>
                    <a:pt x="208" y="241"/>
                  </a:lnTo>
                  <a:lnTo>
                    <a:pt x="216" y="231"/>
                  </a:lnTo>
                  <a:lnTo>
                    <a:pt x="223" y="222"/>
                  </a:lnTo>
                  <a:lnTo>
                    <a:pt x="233" y="213"/>
                  </a:lnTo>
                  <a:lnTo>
                    <a:pt x="242" y="206"/>
                  </a:lnTo>
                  <a:lnTo>
                    <a:pt x="253" y="199"/>
                  </a:lnTo>
                  <a:lnTo>
                    <a:pt x="264" y="194"/>
                  </a:lnTo>
                  <a:lnTo>
                    <a:pt x="276" y="190"/>
                  </a:lnTo>
                  <a:lnTo>
                    <a:pt x="288" y="186"/>
                  </a:lnTo>
                  <a:lnTo>
                    <a:pt x="301" y="184"/>
                  </a:lnTo>
                  <a:lnTo>
                    <a:pt x="314" y="184"/>
                  </a:lnTo>
                  <a:lnTo>
                    <a:pt x="327" y="184"/>
                  </a:lnTo>
                  <a:lnTo>
                    <a:pt x="340" y="186"/>
                  </a:lnTo>
                  <a:lnTo>
                    <a:pt x="352" y="190"/>
                  </a:lnTo>
                  <a:lnTo>
                    <a:pt x="363" y="194"/>
                  </a:lnTo>
                  <a:lnTo>
                    <a:pt x="375" y="199"/>
                  </a:lnTo>
                  <a:lnTo>
                    <a:pt x="386" y="206"/>
                  </a:lnTo>
                  <a:lnTo>
                    <a:pt x="395" y="213"/>
                  </a:lnTo>
                  <a:lnTo>
                    <a:pt x="404" y="222"/>
                  </a:lnTo>
                  <a:lnTo>
                    <a:pt x="413" y="231"/>
                  </a:lnTo>
                  <a:lnTo>
                    <a:pt x="420" y="241"/>
                  </a:lnTo>
                  <a:lnTo>
                    <a:pt x="426" y="252"/>
                  </a:lnTo>
                  <a:lnTo>
                    <a:pt x="432" y="262"/>
                  </a:lnTo>
                  <a:lnTo>
                    <a:pt x="436" y="274"/>
                  </a:lnTo>
                  <a:lnTo>
                    <a:pt x="439" y="287"/>
                  </a:lnTo>
                  <a:lnTo>
                    <a:pt x="441" y="300"/>
                  </a:lnTo>
                  <a:lnTo>
                    <a:pt x="443" y="313"/>
                  </a:lnTo>
                  <a:lnTo>
                    <a:pt x="441" y="325"/>
                  </a:lnTo>
                  <a:lnTo>
                    <a:pt x="439" y="338"/>
                  </a:lnTo>
                  <a:lnTo>
                    <a:pt x="436" y="350"/>
                  </a:lnTo>
                  <a:lnTo>
                    <a:pt x="432" y="362"/>
                  </a:lnTo>
                  <a:lnTo>
                    <a:pt x="426" y="374"/>
                  </a:lnTo>
                  <a:lnTo>
                    <a:pt x="420" y="384"/>
                  </a:lnTo>
                  <a:lnTo>
                    <a:pt x="413" y="394"/>
                  </a:lnTo>
                  <a:lnTo>
                    <a:pt x="404" y="404"/>
                  </a:lnTo>
                  <a:lnTo>
                    <a:pt x="395" y="411"/>
                  </a:lnTo>
                  <a:lnTo>
                    <a:pt x="386" y="418"/>
                  </a:lnTo>
                  <a:lnTo>
                    <a:pt x="375" y="425"/>
                  </a:lnTo>
                  <a:lnTo>
                    <a:pt x="363" y="430"/>
                  </a:lnTo>
                  <a:lnTo>
                    <a:pt x="352" y="436"/>
                  </a:lnTo>
                  <a:lnTo>
                    <a:pt x="340" y="439"/>
                  </a:lnTo>
                  <a:lnTo>
                    <a:pt x="327" y="440"/>
                  </a:lnTo>
                  <a:lnTo>
                    <a:pt x="314" y="441"/>
                  </a:lnTo>
                  <a:close/>
                  <a:moveTo>
                    <a:pt x="621" y="385"/>
                  </a:moveTo>
                  <a:lnTo>
                    <a:pt x="571" y="355"/>
                  </a:lnTo>
                  <a:lnTo>
                    <a:pt x="572" y="346"/>
                  </a:lnTo>
                  <a:lnTo>
                    <a:pt x="573" y="335"/>
                  </a:lnTo>
                  <a:lnTo>
                    <a:pt x="574" y="323"/>
                  </a:lnTo>
                  <a:lnTo>
                    <a:pt x="574" y="313"/>
                  </a:lnTo>
                  <a:lnTo>
                    <a:pt x="574" y="302"/>
                  </a:lnTo>
                  <a:lnTo>
                    <a:pt x="573" y="291"/>
                  </a:lnTo>
                  <a:lnTo>
                    <a:pt x="572" y="280"/>
                  </a:lnTo>
                  <a:lnTo>
                    <a:pt x="570" y="269"/>
                  </a:lnTo>
                  <a:lnTo>
                    <a:pt x="620" y="241"/>
                  </a:lnTo>
                  <a:lnTo>
                    <a:pt x="623" y="239"/>
                  </a:lnTo>
                  <a:lnTo>
                    <a:pt x="624" y="237"/>
                  </a:lnTo>
                  <a:lnTo>
                    <a:pt x="627" y="234"/>
                  </a:lnTo>
                  <a:lnTo>
                    <a:pt x="628" y="231"/>
                  </a:lnTo>
                  <a:lnTo>
                    <a:pt x="628" y="228"/>
                  </a:lnTo>
                  <a:lnTo>
                    <a:pt x="628" y="226"/>
                  </a:lnTo>
                  <a:lnTo>
                    <a:pt x="628" y="223"/>
                  </a:lnTo>
                  <a:lnTo>
                    <a:pt x="625" y="219"/>
                  </a:lnTo>
                  <a:lnTo>
                    <a:pt x="551" y="90"/>
                  </a:lnTo>
                  <a:lnTo>
                    <a:pt x="548" y="87"/>
                  </a:lnTo>
                  <a:lnTo>
                    <a:pt x="546" y="85"/>
                  </a:lnTo>
                  <a:lnTo>
                    <a:pt x="544" y="84"/>
                  </a:lnTo>
                  <a:lnTo>
                    <a:pt x="541" y="83"/>
                  </a:lnTo>
                  <a:lnTo>
                    <a:pt x="539" y="81"/>
                  </a:lnTo>
                  <a:lnTo>
                    <a:pt x="536" y="81"/>
                  </a:lnTo>
                  <a:lnTo>
                    <a:pt x="532" y="83"/>
                  </a:lnTo>
                  <a:lnTo>
                    <a:pt x="530" y="84"/>
                  </a:lnTo>
                  <a:lnTo>
                    <a:pt x="481" y="113"/>
                  </a:lnTo>
                  <a:lnTo>
                    <a:pt x="465" y="99"/>
                  </a:lnTo>
                  <a:lnTo>
                    <a:pt x="447" y="88"/>
                  </a:lnTo>
                  <a:lnTo>
                    <a:pt x="438" y="83"/>
                  </a:lnTo>
                  <a:lnTo>
                    <a:pt x="429" y="77"/>
                  </a:lnTo>
                  <a:lnTo>
                    <a:pt x="418" y="73"/>
                  </a:lnTo>
                  <a:lnTo>
                    <a:pt x="407" y="69"/>
                  </a:lnTo>
                  <a:lnTo>
                    <a:pt x="407" y="15"/>
                  </a:lnTo>
                  <a:lnTo>
                    <a:pt x="407" y="12"/>
                  </a:lnTo>
                  <a:lnTo>
                    <a:pt x="406" y="10"/>
                  </a:lnTo>
                  <a:lnTo>
                    <a:pt x="404" y="7"/>
                  </a:lnTo>
                  <a:lnTo>
                    <a:pt x="403" y="4"/>
                  </a:lnTo>
                  <a:lnTo>
                    <a:pt x="401" y="2"/>
                  </a:lnTo>
                  <a:lnTo>
                    <a:pt x="398" y="1"/>
                  </a:lnTo>
                  <a:lnTo>
                    <a:pt x="395" y="0"/>
                  </a:lnTo>
                  <a:lnTo>
                    <a:pt x="392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5" y="1"/>
                  </a:lnTo>
                  <a:lnTo>
                    <a:pt x="233" y="2"/>
                  </a:lnTo>
                  <a:lnTo>
                    <a:pt x="231" y="4"/>
                  </a:lnTo>
                  <a:lnTo>
                    <a:pt x="229" y="7"/>
                  </a:lnTo>
                  <a:lnTo>
                    <a:pt x="227" y="10"/>
                  </a:lnTo>
                  <a:lnTo>
                    <a:pt x="226" y="12"/>
                  </a:lnTo>
                  <a:lnTo>
                    <a:pt x="226" y="15"/>
                  </a:lnTo>
                  <a:lnTo>
                    <a:pt x="226" y="69"/>
                  </a:lnTo>
                  <a:lnTo>
                    <a:pt x="216" y="72"/>
                  </a:lnTo>
                  <a:lnTo>
                    <a:pt x="206" y="76"/>
                  </a:lnTo>
                  <a:lnTo>
                    <a:pt x="196" y="80"/>
                  </a:lnTo>
                  <a:lnTo>
                    <a:pt x="187" y="86"/>
                  </a:lnTo>
                  <a:lnTo>
                    <a:pt x="177" y="91"/>
                  </a:lnTo>
                  <a:lnTo>
                    <a:pt x="168" y="98"/>
                  </a:lnTo>
                  <a:lnTo>
                    <a:pt x="159" y="105"/>
                  </a:lnTo>
                  <a:lnTo>
                    <a:pt x="149" y="113"/>
                  </a:lnTo>
                  <a:lnTo>
                    <a:pt x="98" y="84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1"/>
                  </a:lnTo>
                  <a:lnTo>
                    <a:pt x="87" y="83"/>
                  </a:lnTo>
                  <a:lnTo>
                    <a:pt x="84" y="84"/>
                  </a:lnTo>
                  <a:lnTo>
                    <a:pt x="82" y="85"/>
                  </a:lnTo>
                  <a:lnTo>
                    <a:pt x="80" y="87"/>
                  </a:lnTo>
                  <a:lnTo>
                    <a:pt x="78" y="90"/>
                  </a:lnTo>
                  <a:lnTo>
                    <a:pt x="3" y="219"/>
                  </a:lnTo>
                  <a:lnTo>
                    <a:pt x="1" y="222"/>
                  </a:lnTo>
                  <a:lnTo>
                    <a:pt x="1" y="225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4" y="236"/>
                  </a:lnTo>
                  <a:lnTo>
                    <a:pt x="8" y="241"/>
                  </a:lnTo>
                  <a:lnTo>
                    <a:pt x="57" y="269"/>
                  </a:lnTo>
                  <a:lnTo>
                    <a:pt x="56" y="280"/>
                  </a:lnTo>
                  <a:lnTo>
                    <a:pt x="55" y="291"/>
                  </a:lnTo>
                  <a:lnTo>
                    <a:pt x="54" y="302"/>
                  </a:lnTo>
                  <a:lnTo>
                    <a:pt x="54" y="313"/>
                  </a:lnTo>
                  <a:lnTo>
                    <a:pt x="54" y="323"/>
                  </a:lnTo>
                  <a:lnTo>
                    <a:pt x="55" y="335"/>
                  </a:lnTo>
                  <a:lnTo>
                    <a:pt x="56" y="346"/>
                  </a:lnTo>
                  <a:lnTo>
                    <a:pt x="57" y="355"/>
                  </a:lnTo>
                  <a:lnTo>
                    <a:pt x="7" y="385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2" y="391"/>
                  </a:lnTo>
                  <a:lnTo>
                    <a:pt x="1" y="394"/>
                  </a:lnTo>
                  <a:lnTo>
                    <a:pt x="0" y="396"/>
                  </a:lnTo>
                  <a:lnTo>
                    <a:pt x="1" y="399"/>
                  </a:lnTo>
                  <a:lnTo>
                    <a:pt x="1" y="402"/>
                  </a:lnTo>
                  <a:lnTo>
                    <a:pt x="2" y="405"/>
                  </a:lnTo>
                  <a:lnTo>
                    <a:pt x="78" y="536"/>
                  </a:lnTo>
                  <a:lnTo>
                    <a:pt x="81" y="540"/>
                  </a:lnTo>
                  <a:lnTo>
                    <a:pt x="86" y="543"/>
                  </a:lnTo>
                  <a:lnTo>
                    <a:pt x="89" y="544"/>
                  </a:lnTo>
                  <a:lnTo>
                    <a:pt x="93" y="544"/>
                  </a:lnTo>
                  <a:lnTo>
                    <a:pt x="95" y="543"/>
                  </a:lnTo>
                  <a:lnTo>
                    <a:pt x="98" y="542"/>
                  </a:lnTo>
                  <a:lnTo>
                    <a:pt x="149" y="513"/>
                  </a:lnTo>
                  <a:lnTo>
                    <a:pt x="159" y="520"/>
                  </a:lnTo>
                  <a:lnTo>
                    <a:pt x="168" y="527"/>
                  </a:lnTo>
                  <a:lnTo>
                    <a:pt x="177" y="533"/>
                  </a:lnTo>
                  <a:lnTo>
                    <a:pt x="187" y="539"/>
                  </a:lnTo>
                  <a:lnTo>
                    <a:pt x="196" y="544"/>
                  </a:lnTo>
                  <a:lnTo>
                    <a:pt x="206" y="549"/>
                  </a:lnTo>
                  <a:lnTo>
                    <a:pt x="216" y="552"/>
                  </a:lnTo>
                  <a:lnTo>
                    <a:pt x="226" y="556"/>
                  </a:lnTo>
                  <a:lnTo>
                    <a:pt x="226" y="614"/>
                  </a:lnTo>
                  <a:lnTo>
                    <a:pt x="226" y="617"/>
                  </a:lnTo>
                  <a:lnTo>
                    <a:pt x="227" y="620"/>
                  </a:lnTo>
                  <a:lnTo>
                    <a:pt x="229" y="623"/>
                  </a:lnTo>
                  <a:lnTo>
                    <a:pt x="231" y="625"/>
                  </a:lnTo>
                  <a:lnTo>
                    <a:pt x="233" y="627"/>
                  </a:lnTo>
                  <a:lnTo>
                    <a:pt x="235" y="628"/>
                  </a:lnTo>
                  <a:lnTo>
                    <a:pt x="238" y="629"/>
                  </a:lnTo>
                  <a:lnTo>
                    <a:pt x="241" y="629"/>
                  </a:lnTo>
                  <a:lnTo>
                    <a:pt x="392" y="629"/>
                  </a:lnTo>
                  <a:lnTo>
                    <a:pt x="395" y="629"/>
                  </a:lnTo>
                  <a:lnTo>
                    <a:pt x="398" y="628"/>
                  </a:lnTo>
                  <a:lnTo>
                    <a:pt x="401" y="627"/>
                  </a:lnTo>
                  <a:lnTo>
                    <a:pt x="403" y="625"/>
                  </a:lnTo>
                  <a:lnTo>
                    <a:pt x="404" y="623"/>
                  </a:lnTo>
                  <a:lnTo>
                    <a:pt x="406" y="620"/>
                  </a:lnTo>
                  <a:lnTo>
                    <a:pt x="407" y="617"/>
                  </a:lnTo>
                  <a:lnTo>
                    <a:pt x="407" y="614"/>
                  </a:lnTo>
                  <a:lnTo>
                    <a:pt x="407" y="556"/>
                  </a:lnTo>
                  <a:lnTo>
                    <a:pt x="418" y="552"/>
                  </a:lnTo>
                  <a:lnTo>
                    <a:pt x="429" y="548"/>
                  </a:lnTo>
                  <a:lnTo>
                    <a:pt x="438" y="544"/>
                  </a:lnTo>
                  <a:lnTo>
                    <a:pt x="447" y="538"/>
                  </a:lnTo>
                  <a:lnTo>
                    <a:pt x="465" y="527"/>
                  </a:lnTo>
                  <a:lnTo>
                    <a:pt x="481" y="513"/>
                  </a:lnTo>
                  <a:lnTo>
                    <a:pt x="530" y="542"/>
                  </a:lnTo>
                  <a:lnTo>
                    <a:pt x="533" y="543"/>
                  </a:lnTo>
                  <a:lnTo>
                    <a:pt x="537" y="544"/>
                  </a:lnTo>
                  <a:lnTo>
                    <a:pt x="539" y="544"/>
                  </a:lnTo>
                  <a:lnTo>
                    <a:pt x="542" y="543"/>
                  </a:lnTo>
                  <a:lnTo>
                    <a:pt x="545" y="543"/>
                  </a:lnTo>
                  <a:lnTo>
                    <a:pt x="547" y="540"/>
                  </a:lnTo>
                  <a:lnTo>
                    <a:pt x="550" y="539"/>
                  </a:lnTo>
                  <a:lnTo>
                    <a:pt x="552" y="536"/>
                  </a:lnTo>
                  <a:lnTo>
                    <a:pt x="627" y="405"/>
                  </a:lnTo>
                  <a:lnTo>
                    <a:pt x="628" y="402"/>
                  </a:lnTo>
                  <a:lnTo>
                    <a:pt x="628" y="399"/>
                  </a:lnTo>
                  <a:lnTo>
                    <a:pt x="629" y="396"/>
                  </a:lnTo>
                  <a:lnTo>
                    <a:pt x="628" y="394"/>
                  </a:lnTo>
                  <a:lnTo>
                    <a:pt x="627" y="391"/>
                  </a:lnTo>
                  <a:lnTo>
                    <a:pt x="625" y="389"/>
                  </a:lnTo>
                  <a:lnTo>
                    <a:pt x="623" y="387"/>
                  </a:lnTo>
                  <a:lnTo>
                    <a:pt x="621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360">
              <a:extLst>
                <a:ext uri="{FF2B5EF4-FFF2-40B4-BE49-F238E27FC236}">
                  <a16:creationId xmlns="" xmlns:a16="http://schemas.microsoft.com/office/drawing/2014/main" id="{5A11EF6E-56FA-4797-8C98-2F2E25AB65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81925" y="1387475"/>
              <a:ext cx="115888" cy="117475"/>
            </a:xfrm>
            <a:custGeom>
              <a:avLst/>
              <a:gdLst>
                <a:gd name="T0" fmla="*/ 160 w 362"/>
                <a:gd name="T1" fmla="*/ 252 h 369"/>
                <a:gd name="T2" fmla="*/ 135 w 362"/>
                <a:gd name="T3" fmla="*/ 238 h 369"/>
                <a:gd name="T4" fmla="*/ 118 w 362"/>
                <a:gd name="T5" fmla="*/ 218 h 369"/>
                <a:gd name="T6" fmla="*/ 109 w 362"/>
                <a:gd name="T7" fmla="*/ 190 h 369"/>
                <a:gd name="T8" fmla="*/ 113 w 362"/>
                <a:gd name="T9" fmla="*/ 162 h 369"/>
                <a:gd name="T10" fmla="*/ 125 w 362"/>
                <a:gd name="T11" fmla="*/ 138 h 369"/>
                <a:gd name="T12" fmla="*/ 147 w 362"/>
                <a:gd name="T13" fmla="*/ 121 h 369"/>
                <a:gd name="T14" fmla="*/ 174 w 362"/>
                <a:gd name="T15" fmla="*/ 112 h 369"/>
                <a:gd name="T16" fmla="*/ 202 w 362"/>
                <a:gd name="T17" fmla="*/ 114 h 369"/>
                <a:gd name="T18" fmla="*/ 226 w 362"/>
                <a:gd name="T19" fmla="*/ 128 h 369"/>
                <a:gd name="T20" fmla="*/ 244 w 362"/>
                <a:gd name="T21" fmla="*/ 149 h 369"/>
                <a:gd name="T22" fmla="*/ 252 w 362"/>
                <a:gd name="T23" fmla="*/ 176 h 369"/>
                <a:gd name="T24" fmla="*/ 250 w 362"/>
                <a:gd name="T25" fmla="*/ 205 h 369"/>
                <a:gd name="T26" fmla="*/ 236 w 362"/>
                <a:gd name="T27" fmla="*/ 229 h 369"/>
                <a:gd name="T28" fmla="*/ 215 w 362"/>
                <a:gd name="T29" fmla="*/ 247 h 369"/>
                <a:gd name="T30" fmla="*/ 189 w 362"/>
                <a:gd name="T31" fmla="*/ 254 h 369"/>
                <a:gd name="T32" fmla="*/ 328 w 362"/>
                <a:gd name="T33" fmla="*/ 195 h 369"/>
                <a:gd name="T34" fmla="*/ 354 w 362"/>
                <a:gd name="T35" fmla="*/ 144 h 369"/>
                <a:gd name="T36" fmla="*/ 361 w 362"/>
                <a:gd name="T37" fmla="*/ 136 h 369"/>
                <a:gd name="T38" fmla="*/ 360 w 362"/>
                <a:gd name="T39" fmla="*/ 124 h 369"/>
                <a:gd name="T40" fmla="*/ 316 w 362"/>
                <a:gd name="T41" fmla="*/ 53 h 369"/>
                <a:gd name="T42" fmla="*/ 304 w 362"/>
                <a:gd name="T43" fmla="*/ 52 h 369"/>
                <a:gd name="T44" fmla="*/ 256 w 362"/>
                <a:gd name="T45" fmla="*/ 56 h 369"/>
                <a:gd name="T46" fmla="*/ 236 w 362"/>
                <a:gd name="T47" fmla="*/ 10 h 369"/>
                <a:gd name="T48" fmla="*/ 229 w 362"/>
                <a:gd name="T49" fmla="*/ 2 h 369"/>
                <a:gd name="T50" fmla="*/ 146 w 362"/>
                <a:gd name="T51" fmla="*/ 0 h 369"/>
                <a:gd name="T52" fmla="*/ 135 w 362"/>
                <a:gd name="T53" fmla="*/ 3 h 369"/>
                <a:gd name="T54" fmla="*/ 131 w 362"/>
                <a:gd name="T55" fmla="*/ 14 h 369"/>
                <a:gd name="T56" fmla="*/ 99 w 362"/>
                <a:gd name="T57" fmla="*/ 63 h 369"/>
                <a:gd name="T58" fmla="*/ 55 w 362"/>
                <a:gd name="T59" fmla="*/ 51 h 369"/>
                <a:gd name="T60" fmla="*/ 44 w 362"/>
                <a:gd name="T61" fmla="*/ 54 h 369"/>
                <a:gd name="T62" fmla="*/ 1 w 362"/>
                <a:gd name="T63" fmla="*/ 126 h 369"/>
                <a:gd name="T64" fmla="*/ 2 w 362"/>
                <a:gd name="T65" fmla="*/ 139 h 369"/>
                <a:gd name="T66" fmla="*/ 36 w 362"/>
                <a:gd name="T67" fmla="*/ 160 h 369"/>
                <a:gd name="T68" fmla="*/ 36 w 362"/>
                <a:gd name="T69" fmla="*/ 207 h 369"/>
                <a:gd name="T70" fmla="*/ 1 w 362"/>
                <a:gd name="T71" fmla="*/ 230 h 369"/>
                <a:gd name="T72" fmla="*/ 1 w 362"/>
                <a:gd name="T73" fmla="*/ 240 h 369"/>
                <a:gd name="T74" fmla="*/ 44 w 362"/>
                <a:gd name="T75" fmla="*/ 313 h 369"/>
                <a:gd name="T76" fmla="*/ 60 w 362"/>
                <a:gd name="T77" fmla="*/ 314 h 369"/>
                <a:gd name="T78" fmla="*/ 120 w 362"/>
                <a:gd name="T79" fmla="*/ 316 h 369"/>
                <a:gd name="T80" fmla="*/ 132 w 362"/>
                <a:gd name="T81" fmla="*/ 359 h 369"/>
                <a:gd name="T82" fmla="*/ 140 w 362"/>
                <a:gd name="T83" fmla="*/ 368 h 369"/>
                <a:gd name="T84" fmla="*/ 225 w 362"/>
                <a:gd name="T85" fmla="*/ 368 h 369"/>
                <a:gd name="T86" fmla="*/ 233 w 362"/>
                <a:gd name="T87" fmla="*/ 361 h 369"/>
                <a:gd name="T88" fmla="*/ 237 w 362"/>
                <a:gd name="T89" fmla="*/ 321 h 369"/>
                <a:gd name="T90" fmla="*/ 274 w 362"/>
                <a:gd name="T91" fmla="*/ 298 h 369"/>
                <a:gd name="T92" fmla="*/ 310 w 362"/>
                <a:gd name="T93" fmla="*/ 316 h 369"/>
                <a:gd name="T94" fmla="*/ 360 w 362"/>
                <a:gd name="T95" fmla="*/ 243 h 369"/>
                <a:gd name="T96" fmla="*/ 362 w 362"/>
                <a:gd name="T97" fmla="*/ 232 h 369"/>
                <a:gd name="T98" fmla="*/ 354 w 362"/>
                <a:gd name="T99" fmla="*/ 22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2" h="369">
                  <a:moveTo>
                    <a:pt x="181" y="255"/>
                  </a:moveTo>
                  <a:lnTo>
                    <a:pt x="174" y="254"/>
                  </a:lnTo>
                  <a:lnTo>
                    <a:pt x="166" y="253"/>
                  </a:lnTo>
                  <a:lnTo>
                    <a:pt x="160" y="252"/>
                  </a:lnTo>
                  <a:lnTo>
                    <a:pt x="153" y="249"/>
                  </a:lnTo>
                  <a:lnTo>
                    <a:pt x="147" y="247"/>
                  </a:lnTo>
                  <a:lnTo>
                    <a:pt x="141" y="243"/>
                  </a:lnTo>
                  <a:lnTo>
                    <a:pt x="135" y="238"/>
                  </a:lnTo>
                  <a:lnTo>
                    <a:pt x="131" y="234"/>
                  </a:lnTo>
                  <a:lnTo>
                    <a:pt x="125" y="229"/>
                  </a:lnTo>
                  <a:lnTo>
                    <a:pt x="122" y="223"/>
                  </a:lnTo>
                  <a:lnTo>
                    <a:pt x="118" y="218"/>
                  </a:lnTo>
                  <a:lnTo>
                    <a:pt x="115" y="212"/>
                  </a:lnTo>
                  <a:lnTo>
                    <a:pt x="113" y="205"/>
                  </a:lnTo>
                  <a:lnTo>
                    <a:pt x="110" y="198"/>
                  </a:lnTo>
                  <a:lnTo>
                    <a:pt x="109" y="190"/>
                  </a:lnTo>
                  <a:lnTo>
                    <a:pt x="109" y="183"/>
                  </a:lnTo>
                  <a:lnTo>
                    <a:pt x="109" y="176"/>
                  </a:lnTo>
                  <a:lnTo>
                    <a:pt x="110" y="169"/>
                  </a:lnTo>
                  <a:lnTo>
                    <a:pt x="113" y="162"/>
                  </a:lnTo>
                  <a:lnTo>
                    <a:pt x="115" y="156"/>
                  </a:lnTo>
                  <a:lnTo>
                    <a:pt x="118" y="149"/>
                  </a:lnTo>
                  <a:lnTo>
                    <a:pt x="122" y="143"/>
                  </a:lnTo>
                  <a:lnTo>
                    <a:pt x="125" y="138"/>
                  </a:lnTo>
                  <a:lnTo>
                    <a:pt x="131" y="132"/>
                  </a:lnTo>
                  <a:lnTo>
                    <a:pt x="135" y="128"/>
                  </a:lnTo>
                  <a:lnTo>
                    <a:pt x="141" y="124"/>
                  </a:lnTo>
                  <a:lnTo>
                    <a:pt x="147" y="121"/>
                  </a:lnTo>
                  <a:lnTo>
                    <a:pt x="153" y="117"/>
                  </a:lnTo>
                  <a:lnTo>
                    <a:pt x="160" y="114"/>
                  </a:lnTo>
                  <a:lnTo>
                    <a:pt x="166" y="113"/>
                  </a:lnTo>
                  <a:lnTo>
                    <a:pt x="174" y="112"/>
                  </a:lnTo>
                  <a:lnTo>
                    <a:pt x="181" y="111"/>
                  </a:lnTo>
                  <a:lnTo>
                    <a:pt x="189" y="112"/>
                  </a:lnTo>
                  <a:lnTo>
                    <a:pt x="195" y="113"/>
                  </a:lnTo>
                  <a:lnTo>
                    <a:pt x="202" y="114"/>
                  </a:lnTo>
                  <a:lnTo>
                    <a:pt x="209" y="117"/>
                  </a:lnTo>
                  <a:lnTo>
                    <a:pt x="215" y="121"/>
                  </a:lnTo>
                  <a:lnTo>
                    <a:pt x="221" y="124"/>
                  </a:lnTo>
                  <a:lnTo>
                    <a:pt x="226" y="128"/>
                  </a:lnTo>
                  <a:lnTo>
                    <a:pt x="231" y="132"/>
                  </a:lnTo>
                  <a:lnTo>
                    <a:pt x="236" y="138"/>
                  </a:lnTo>
                  <a:lnTo>
                    <a:pt x="240" y="143"/>
                  </a:lnTo>
                  <a:lnTo>
                    <a:pt x="244" y="149"/>
                  </a:lnTo>
                  <a:lnTo>
                    <a:pt x="247" y="156"/>
                  </a:lnTo>
                  <a:lnTo>
                    <a:pt x="250" y="162"/>
                  </a:lnTo>
                  <a:lnTo>
                    <a:pt x="251" y="169"/>
                  </a:lnTo>
                  <a:lnTo>
                    <a:pt x="252" y="176"/>
                  </a:lnTo>
                  <a:lnTo>
                    <a:pt x="253" y="183"/>
                  </a:lnTo>
                  <a:lnTo>
                    <a:pt x="252" y="190"/>
                  </a:lnTo>
                  <a:lnTo>
                    <a:pt x="251" y="198"/>
                  </a:lnTo>
                  <a:lnTo>
                    <a:pt x="250" y="205"/>
                  </a:lnTo>
                  <a:lnTo>
                    <a:pt x="247" y="212"/>
                  </a:lnTo>
                  <a:lnTo>
                    <a:pt x="244" y="218"/>
                  </a:lnTo>
                  <a:lnTo>
                    <a:pt x="240" y="223"/>
                  </a:lnTo>
                  <a:lnTo>
                    <a:pt x="236" y="229"/>
                  </a:lnTo>
                  <a:lnTo>
                    <a:pt x="231" y="234"/>
                  </a:lnTo>
                  <a:lnTo>
                    <a:pt x="226" y="238"/>
                  </a:lnTo>
                  <a:lnTo>
                    <a:pt x="221" y="243"/>
                  </a:lnTo>
                  <a:lnTo>
                    <a:pt x="215" y="247"/>
                  </a:lnTo>
                  <a:lnTo>
                    <a:pt x="209" y="249"/>
                  </a:lnTo>
                  <a:lnTo>
                    <a:pt x="202" y="252"/>
                  </a:lnTo>
                  <a:lnTo>
                    <a:pt x="195" y="253"/>
                  </a:lnTo>
                  <a:lnTo>
                    <a:pt x="189" y="254"/>
                  </a:lnTo>
                  <a:lnTo>
                    <a:pt x="181" y="255"/>
                  </a:lnTo>
                  <a:close/>
                  <a:moveTo>
                    <a:pt x="354" y="223"/>
                  </a:moveTo>
                  <a:lnTo>
                    <a:pt x="327" y="207"/>
                  </a:lnTo>
                  <a:lnTo>
                    <a:pt x="328" y="195"/>
                  </a:lnTo>
                  <a:lnTo>
                    <a:pt x="328" y="183"/>
                  </a:lnTo>
                  <a:lnTo>
                    <a:pt x="328" y="172"/>
                  </a:lnTo>
                  <a:lnTo>
                    <a:pt x="327" y="160"/>
                  </a:lnTo>
                  <a:lnTo>
                    <a:pt x="354" y="144"/>
                  </a:lnTo>
                  <a:lnTo>
                    <a:pt x="357" y="143"/>
                  </a:lnTo>
                  <a:lnTo>
                    <a:pt x="359" y="141"/>
                  </a:lnTo>
                  <a:lnTo>
                    <a:pt x="360" y="139"/>
                  </a:lnTo>
                  <a:lnTo>
                    <a:pt x="361" y="136"/>
                  </a:lnTo>
                  <a:lnTo>
                    <a:pt x="362" y="132"/>
                  </a:lnTo>
                  <a:lnTo>
                    <a:pt x="362" y="129"/>
                  </a:lnTo>
                  <a:lnTo>
                    <a:pt x="361" y="126"/>
                  </a:lnTo>
                  <a:lnTo>
                    <a:pt x="360" y="124"/>
                  </a:lnTo>
                  <a:lnTo>
                    <a:pt x="322" y="59"/>
                  </a:lnTo>
                  <a:lnTo>
                    <a:pt x="320" y="56"/>
                  </a:lnTo>
                  <a:lnTo>
                    <a:pt x="318" y="54"/>
                  </a:lnTo>
                  <a:lnTo>
                    <a:pt x="316" y="53"/>
                  </a:lnTo>
                  <a:lnTo>
                    <a:pt x="313" y="51"/>
                  </a:lnTo>
                  <a:lnTo>
                    <a:pt x="309" y="51"/>
                  </a:lnTo>
                  <a:lnTo>
                    <a:pt x="307" y="51"/>
                  </a:lnTo>
                  <a:lnTo>
                    <a:pt x="304" y="52"/>
                  </a:lnTo>
                  <a:lnTo>
                    <a:pt x="301" y="53"/>
                  </a:lnTo>
                  <a:lnTo>
                    <a:pt x="274" y="69"/>
                  </a:lnTo>
                  <a:lnTo>
                    <a:pt x="266" y="63"/>
                  </a:lnTo>
                  <a:lnTo>
                    <a:pt x="256" y="56"/>
                  </a:lnTo>
                  <a:lnTo>
                    <a:pt x="246" y="51"/>
                  </a:lnTo>
                  <a:lnTo>
                    <a:pt x="237" y="47"/>
                  </a:lnTo>
                  <a:lnTo>
                    <a:pt x="237" y="14"/>
                  </a:lnTo>
                  <a:lnTo>
                    <a:pt x="236" y="10"/>
                  </a:lnTo>
                  <a:lnTo>
                    <a:pt x="236" y="8"/>
                  </a:lnTo>
                  <a:lnTo>
                    <a:pt x="233" y="5"/>
                  </a:lnTo>
                  <a:lnTo>
                    <a:pt x="232" y="3"/>
                  </a:lnTo>
                  <a:lnTo>
                    <a:pt x="229" y="2"/>
                  </a:lnTo>
                  <a:lnTo>
                    <a:pt x="227" y="1"/>
                  </a:lnTo>
                  <a:lnTo>
                    <a:pt x="224" y="0"/>
                  </a:lnTo>
                  <a:lnTo>
                    <a:pt x="222" y="0"/>
                  </a:lnTo>
                  <a:lnTo>
                    <a:pt x="146" y="0"/>
                  </a:lnTo>
                  <a:lnTo>
                    <a:pt x="143" y="0"/>
                  </a:lnTo>
                  <a:lnTo>
                    <a:pt x="140" y="1"/>
                  </a:lnTo>
                  <a:lnTo>
                    <a:pt x="137" y="2"/>
                  </a:lnTo>
                  <a:lnTo>
                    <a:pt x="135" y="3"/>
                  </a:lnTo>
                  <a:lnTo>
                    <a:pt x="134" y="5"/>
                  </a:lnTo>
                  <a:lnTo>
                    <a:pt x="132" y="8"/>
                  </a:lnTo>
                  <a:lnTo>
                    <a:pt x="132" y="10"/>
                  </a:lnTo>
                  <a:lnTo>
                    <a:pt x="131" y="14"/>
                  </a:lnTo>
                  <a:lnTo>
                    <a:pt x="131" y="47"/>
                  </a:lnTo>
                  <a:lnTo>
                    <a:pt x="120" y="52"/>
                  </a:lnTo>
                  <a:lnTo>
                    <a:pt x="109" y="57"/>
                  </a:lnTo>
                  <a:lnTo>
                    <a:pt x="99" y="63"/>
                  </a:lnTo>
                  <a:lnTo>
                    <a:pt x="90" y="69"/>
                  </a:lnTo>
                  <a:lnTo>
                    <a:pt x="61" y="53"/>
                  </a:lnTo>
                  <a:lnTo>
                    <a:pt x="58" y="52"/>
                  </a:lnTo>
                  <a:lnTo>
                    <a:pt x="55" y="51"/>
                  </a:lnTo>
                  <a:lnTo>
                    <a:pt x="53" y="51"/>
                  </a:lnTo>
                  <a:lnTo>
                    <a:pt x="49" y="51"/>
                  </a:lnTo>
                  <a:lnTo>
                    <a:pt x="47" y="52"/>
                  </a:lnTo>
                  <a:lnTo>
                    <a:pt x="44" y="54"/>
                  </a:lnTo>
                  <a:lnTo>
                    <a:pt x="42" y="56"/>
                  </a:lnTo>
                  <a:lnTo>
                    <a:pt x="41" y="59"/>
                  </a:lnTo>
                  <a:lnTo>
                    <a:pt x="2" y="124"/>
                  </a:lnTo>
                  <a:lnTo>
                    <a:pt x="1" y="126"/>
                  </a:lnTo>
                  <a:lnTo>
                    <a:pt x="0" y="129"/>
                  </a:lnTo>
                  <a:lnTo>
                    <a:pt x="0" y="132"/>
                  </a:lnTo>
                  <a:lnTo>
                    <a:pt x="1" y="136"/>
                  </a:lnTo>
                  <a:lnTo>
                    <a:pt x="2" y="139"/>
                  </a:lnTo>
                  <a:lnTo>
                    <a:pt x="3" y="141"/>
                  </a:lnTo>
                  <a:lnTo>
                    <a:pt x="6" y="143"/>
                  </a:lnTo>
                  <a:lnTo>
                    <a:pt x="8" y="144"/>
                  </a:lnTo>
                  <a:lnTo>
                    <a:pt x="36" y="160"/>
                  </a:lnTo>
                  <a:lnTo>
                    <a:pt x="34" y="172"/>
                  </a:lnTo>
                  <a:lnTo>
                    <a:pt x="34" y="183"/>
                  </a:lnTo>
                  <a:lnTo>
                    <a:pt x="34" y="195"/>
                  </a:lnTo>
                  <a:lnTo>
                    <a:pt x="36" y="207"/>
                  </a:lnTo>
                  <a:lnTo>
                    <a:pt x="8" y="223"/>
                  </a:lnTo>
                  <a:lnTo>
                    <a:pt x="6" y="224"/>
                  </a:lnTo>
                  <a:lnTo>
                    <a:pt x="3" y="227"/>
                  </a:lnTo>
                  <a:lnTo>
                    <a:pt x="1" y="230"/>
                  </a:lnTo>
                  <a:lnTo>
                    <a:pt x="0" y="233"/>
                  </a:lnTo>
                  <a:lnTo>
                    <a:pt x="0" y="235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2" y="243"/>
                  </a:lnTo>
                  <a:lnTo>
                    <a:pt x="40" y="309"/>
                  </a:lnTo>
                  <a:lnTo>
                    <a:pt x="42" y="311"/>
                  </a:lnTo>
                  <a:lnTo>
                    <a:pt x="44" y="313"/>
                  </a:lnTo>
                  <a:lnTo>
                    <a:pt x="46" y="314"/>
                  </a:lnTo>
                  <a:lnTo>
                    <a:pt x="48" y="315"/>
                  </a:lnTo>
                  <a:lnTo>
                    <a:pt x="55" y="316"/>
                  </a:lnTo>
                  <a:lnTo>
                    <a:pt x="60" y="314"/>
                  </a:lnTo>
                  <a:lnTo>
                    <a:pt x="90" y="297"/>
                  </a:lnTo>
                  <a:lnTo>
                    <a:pt x="99" y="304"/>
                  </a:lnTo>
                  <a:lnTo>
                    <a:pt x="109" y="310"/>
                  </a:lnTo>
                  <a:lnTo>
                    <a:pt x="120" y="316"/>
                  </a:lnTo>
                  <a:lnTo>
                    <a:pt x="131" y="321"/>
                  </a:lnTo>
                  <a:lnTo>
                    <a:pt x="131" y="354"/>
                  </a:lnTo>
                  <a:lnTo>
                    <a:pt x="132" y="356"/>
                  </a:lnTo>
                  <a:lnTo>
                    <a:pt x="132" y="359"/>
                  </a:lnTo>
                  <a:lnTo>
                    <a:pt x="134" y="361"/>
                  </a:lnTo>
                  <a:lnTo>
                    <a:pt x="135" y="363"/>
                  </a:lnTo>
                  <a:lnTo>
                    <a:pt x="137" y="366"/>
                  </a:lnTo>
                  <a:lnTo>
                    <a:pt x="140" y="368"/>
                  </a:lnTo>
                  <a:lnTo>
                    <a:pt x="143" y="368"/>
                  </a:lnTo>
                  <a:lnTo>
                    <a:pt x="146" y="369"/>
                  </a:lnTo>
                  <a:lnTo>
                    <a:pt x="222" y="369"/>
                  </a:lnTo>
                  <a:lnTo>
                    <a:pt x="225" y="368"/>
                  </a:lnTo>
                  <a:lnTo>
                    <a:pt x="227" y="368"/>
                  </a:lnTo>
                  <a:lnTo>
                    <a:pt x="229" y="366"/>
                  </a:lnTo>
                  <a:lnTo>
                    <a:pt x="232" y="363"/>
                  </a:lnTo>
                  <a:lnTo>
                    <a:pt x="233" y="361"/>
                  </a:lnTo>
                  <a:lnTo>
                    <a:pt x="236" y="359"/>
                  </a:lnTo>
                  <a:lnTo>
                    <a:pt x="236" y="356"/>
                  </a:lnTo>
                  <a:lnTo>
                    <a:pt x="237" y="354"/>
                  </a:lnTo>
                  <a:lnTo>
                    <a:pt x="237" y="321"/>
                  </a:lnTo>
                  <a:lnTo>
                    <a:pt x="246" y="316"/>
                  </a:lnTo>
                  <a:lnTo>
                    <a:pt x="256" y="311"/>
                  </a:lnTo>
                  <a:lnTo>
                    <a:pt x="266" y="305"/>
                  </a:lnTo>
                  <a:lnTo>
                    <a:pt x="274" y="298"/>
                  </a:lnTo>
                  <a:lnTo>
                    <a:pt x="302" y="313"/>
                  </a:lnTo>
                  <a:lnTo>
                    <a:pt x="305" y="315"/>
                  </a:lnTo>
                  <a:lnTo>
                    <a:pt x="307" y="315"/>
                  </a:lnTo>
                  <a:lnTo>
                    <a:pt x="310" y="316"/>
                  </a:lnTo>
                  <a:lnTo>
                    <a:pt x="314" y="316"/>
                  </a:lnTo>
                  <a:lnTo>
                    <a:pt x="319" y="313"/>
                  </a:lnTo>
                  <a:lnTo>
                    <a:pt x="322" y="309"/>
                  </a:lnTo>
                  <a:lnTo>
                    <a:pt x="360" y="243"/>
                  </a:lnTo>
                  <a:lnTo>
                    <a:pt x="362" y="240"/>
                  </a:lnTo>
                  <a:lnTo>
                    <a:pt x="362" y="237"/>
                  </a:lnTo>
                  <a:lnTo>
                    <a:pt x="362" y="234"/>
                  </a:lnTo>
                  <a:lnTo>
                    <a:pt x="362" y="232"/>
                  </a:lnTo>
                  <a:lnTo>
                    <a:pt x="361" y="229"/>
                  </a:lnTo>
                  <a:lnTo>
                    <a:pt x="359" y="227"/>
                  </a:lnTo>
                  <a:lnTo>
                    <a:pt x="357" y="224"/>
                  </a:lnTo>
                  <a:lnTo>
                    <a:pt x="354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="" xmlns:a16="http://schemas.microsoft.com/office/drawing/2014/main" id="{A04B96FC-E116-498B-BB46-BE558C3E08AE}"/>
              </a:ext>
            </a:extLst>
          </p:cNvPr>
          <p:cNvGrpSpPr/>
          <p:nvPr/>
        </p:nvGrpSpPr>
        <p:grpSpPr>
          <a:xfrm>
            <a:off x="6663083" y="2881101"/>
            <a:ext cx="285750" cy="249238"/>
            <a:chOff x="9312275" y="5386388"/>
            <a:chExt cx="285750" cy="249238"/>
          </a:xfrm>
          <a:solidFill>
            <a:schemeClr val="bg1"/>
          </a:solidFill>
        </p:grpSpPr>
        <p:sp>
          <p:nvSpPr>
            <p:cNvPr id="106" name="Freeform 3445">
              <a:extLst>
                <a:ext uri="{FF2B5EF4-FFF2-40B4-BE49-F238E27FC236}">
                  <a16:creationId xmlns="" xmlns:a16="http://schemas.microsoft.com/office/drawing/2014/main" id="{0F2E4FD9-0536-454C-B527-8AF18DCEA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275" y="5386388"/>
              <a:ext cx="225425" cy="249238"/>
            </a:xfrm>
            <a:custGeom>
              <a:avLst/>
              <a:gdLst>
                <a:gd name="T0" fmla="*/ 384 w 569"/>
                <a:gd name="T1" fmla="*/ 376 h 628"/>
                <a:gd name="T2" fmla="*/ 359 w 569"/>
                <a:gd name="T3" fmla="*/ 309 h 628"/>
                <a:gd name="T4" fmla="*/ 379 w 569"/>
                <a:gd name="T5" fmla="*/ 290 h 628"/>
                <a:gd name="T6" fmla="*/ 397 w 569"/>
                <a:gd name="T7" fmla="*/ 253 h 628"/>
                <a:gd name="T8" fmla="*/ 406 w 569"/>
                <a:gd name="T9" fmla="*/ 213 h 628"/>
                <a:gd name="T10" fmla="*/ 415 w 569"/>
                <a:gd name="T11" fmla="*/ 203 h 628"/>
                <a:gd name="T12" fmla="*/ 420 w 569"/>
                <a:gd name="T13" fmla="*/ 184 h 628"/>
                <a:gd name="T14" fmla="*/ 416 w 569"/>
                <a:gd name="T15" fmla="*/ 154 h 628"/>
                <a:gd name="T16" fmla="*/ 411 w 569"/>
                <a:gd name="T17" fmla="*/ 123 h 628"/>
                <a:gd name="T18" fmla="*/ 420 w 569"/>
                <a:gd name="T19" fmla="*/ 78 h 628"/>
                <a:gd name="T20" fmla="*/ 415 w 569"/>
                <a:gd name="T21" fmla="*/ 46 h 628"/>
                <a:gd name="T22" fmla="*/ 402 w 569"/>
                <a:gd name="T23" fmla="*/ 28 h 628"/>
                <a:gd name="T24" fmla="*/ 382 w 569"/>
                <a:gd name="T25" fmla="*/ 15 h 628"/>
                <a:gd name="T26" fmla="*/ 341 w 569"/>
                <a:gd name="T27" fmla="*/ 3 h 628"/>
                <a:gd name="T28" fmla="*/ 291 w 569"/>
                <a:gd name="T29" fmla="*/ 1 h 628"/>
                <a:gd name="T30" fmla="*/ 245 w 569"/>
                <a:gd name="T31" fmla="*/ 10 h 628"/>
                <a:gd name="T32" fmla="*/ 213 w 569"/>
                <a:gd name="T33" fmla="*/ 27 h 628"/>
                <a:gd name="T34" fmla="*/ 200 w 569"/>
                <a:gd name="T35" fmla="*/ 42 h 628"/>
                <a:gd name="T36" fmla="*/ 181 w 569"/>
                <a:gd name="T37" fmla="*/ 44 h 628"/>
                <a:gd name="T38" fmla="*/ 163 w 569"/>
                <a:gd name="T39" fmla="*/ 56 h 628"/>
                <a:gd name="T40" fmla="*/ 154 w 569"/>
                <a:gd name="T41" fmla="*/ 86 h 628"/>
                <a:gd name="T42" fmla="*/ 164 w 569"/>
                <a:gd name="T43" fmla="*/ 139 h 628"/>
                <a:gd name="T44" fmla="*/ 160 w 569"/>
                <a:gd name="T45" fmla="*/ 141 h 628"/>
                <a:gd name="T46" fmla="*/ 153 w 569"/>
                <a:gd name="T47" fmla="*/ 154 h 628"/>
                <a:gd name="T48" fmla="*/ 149 w 569"/>
                <a:gd name="T49" fmla="*/ 184 h 628"/>
                <a:gd name="T50" fmla="*/ 153 w 569"/>
                <a:gd name="T51" fmla="*/ 202 h 628"/>
                <a:gd name="T52" fmla="*/ 163 w 569"/>
                <a:gd name="T53" fmla="*/ 213 h 628"/>
                <a:gd name="T54" fmla="*/ 169 w 569"/>
                <a:gd name="T55" fmla="*/ 236 h 628"/>
                <a:gd name="T56" fmla="*/ 180 w 569"/>
                <a:gd name="T57" fmla="*/ 268 h 628"/>
                <a:gd name="T58" fmla="*/ 203 w 569"/>
                <a:gd name="T59" fmla="*/ 299 h 628"/>
                <a:gd name="T60" fmla="*/ 215 w 569"/>
                <a:gd name="T61" fmla="*/ 367 h 628"/>
                <a:gd name="T62" fmla="*/ 177 w 569"/>
                <a:gd name="T63" fmla="*/ 381 h 628"/>
                <a:gd name="T64" fmla="*/ 111 w 569"/>
                <a:gd name="T65" fmla="*/ 404 h 628"/>
                <a:gd name="T66" fmla="*/ 47 w 569"/>
                <a:gd name="T67" fmla="*/ 434 h 628"/>
                <a:gd name="T68" fmla="*/ 22 w 569"/>
                <a:gd name="T69" fmla="*/ 456 h 628"/>
                <a:gd name="T70" fmla="*/ 10 w 569"/>
                <a:gd name="T71" fmla="*/ 487 h 628"/>
                <a:gd name="T72" fmla="*/ 1 w 569"/>
                <a:gd name="T73" fmla="*/ 557 h 628"/>
                <a:gd name="T74" fmla="*/ 0 w 569"/>
                <a:gd name="T75" fmla="*/ 620 h 628"/>
                <a:gd name="T76" fmla="*/ 11 w 569"/>
                <a:gd name="T77" fmla="*/ 628 h 628"/>
                <a:gd name="T78" fmla="*/ 565 w 569"/>
                <a:gd name="T79" fmla="*/ 624 h 628"/>
                <a:gd name="T80" fmla="*/ 569 w 569"/>
                <a:gd name="T81" fmla="*/ 597 h 628"/>
                <a:gd name="T82" fmla="*/ 562 w 569"/>
                <a:gd name="T83" fmla="*/ 510 h 628"/>
                <a:gd name="T84" fmla="*/ 551 w 569"/>
                <a:gd name="T85" fmla="*/ 461 h 628"/>
                <a:gd name="T86" fmla="*/ 537 w 569"/>
                <a:gd name="T87" fmla="*/ 444 h 628"/>
                <a:gd name="T88" fmla="*/ 484 w 569"/>
                <a:gd name="T89" fmla="*/ 413 h 628"/>
                <a:gd name="T90" fmla="*/ 408 w 569"/>
                <a:gd name="T91" fmla="*/ 385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9" h="628">
                  <a:moveTo>
                    <a:pt x="408" y="385"/>
                  </a:moveTo>
                  <a:lnTo>
                    <a:pt x="397" y="380"/>
                  </a:lnTo>
                  <a:lnTo>
                    <a:pt x="384" y="376"/>
                  </a:lnTo>
                  <a:lnTo>
                    <a:pt x="372" y="372"/>
                  </a:lnTo>
                  <a:lnTo>
                    <a:pt x="359" y="367"/>
                  </a:lnTo>
                  <a:lnTo>
                    <a:pt x="359" y="309"/>
                  </a:lnTo>
                  <a:lnTo>
                    <a:pt x="366" y="306"/>
                  </a:lnTo>
                  <a:lnTo>
                    <a:pt x="371" y="299"/>
                  </a:lnTo>
                  <a:lnTo>
                    <a:pt x="379" y="290"/>
                  </a:lnTo>
                  <a:lnTo>
                    <a:pt x="385" y="280"/>
                  </a:lnTo>
                  <a:lnTo>
                    <a:pt x="390" y="268"/>
                  </a:lnTo>
                  <a:lnTo>
                    <a:pt x="397" y="253"/>
                  </a:lnTo>
                  <a:lnTo>
                    <a:pt x="400" y="236"/>
                  </a:lnTo>
                  <a:lnTo>
                    <a:pt x="402" y="216"/>
                  </a:lnTo>
                  <a:lnTo>
                    <a:pt x="406" y="213"/>
                  </a:lnTo>
                  <a:lnTo>
                    <a:pt x="409" y="211"/>
                  </a:lnTo>
                  <a:lnTo>
                    <a:pt x="412" y="207"/>
                  </a:lnTo>
                  <a:lnTo>
                    <a:pt x="415" y="203"/>
                  </a:lnTo>
                  <a:lnTo>
                    <a:pt x="417" y="198"/>
                  </a:lnTo>
                  <a:lnTo>
                    <a:pt x="418" y="191"/>
                  </a:lnTo>
                  <a:lnTo>
                    <a:pt x="420" y="184"/>
                  </a:lnTo>
                  <a:lnTo>
                    <a:pt x="420" y="177"/>
                  </a:lnTo>
                  <a:lnTo>
                    <a:pt x="418" y="164"/>
                  </a:lnTo>
                  <a:lnTo>
                    <a:pt x="416" y="154"/>
                  </a:lnTo>
                  <a:lnTo>
                    <a:pt x="411" y="145"/>
                  </a:lnTo>
                  <a:lnTo>
                    <a:pt x="406" y="140"/>
                  </a:lnTo>
                  <a:lnTo>
                    <a:pt x="411" y="123"/>
                  </a:lnTo>
                  <a:lnTo>
                    <a:pt x="417" y="101"/>
                  </a:lnTo>
                  <a:lnTo>
                    <a:pt x="418" y="90"/>
                  </a:lnTo>
                  <a:lnTo>
                    <a:pt x="420" y="78"/>
                  </a:lnTo>
                  <a:lnTo>
                    <a:pt x="420" y="65"/>
                  </a:lnTo>
                  <a:lnTo>
                    <a:pt x="417" y="53"/>
                  </a:lnTo>
                  <a:lnTo>
                    <a:pt x="415" y="46"/>
                  </a:lnTo>
                  <a:lnTo>
                    <a:pt x="412" y="40"/>
                  </a:lnTo>
                  <a:lnTo>
                    <a:pt x="407" y="33"/>
                  </a:lnTo>
                  <a:lnTo>
                    <a:pt x="402" y="28"/>
                  </a:lnTo>
                  <a:lnTo>
                    <a:pt x="397" y="23"/>
                  </a:lnTo>
                  <a:lnTo>
                    <a:pt x="390" y="19"/>
                  </a:lnTo>
                  <a:lnTo>
                    <a:pt x="382" y="15"/>
                  </a:lnTo>
                  <a:lnTo>
                    <a:pt x="375" y="11"/>
                  </a:lnTo>
                  <a:lnTo>
                    <a:pt x="359" y="6"/>
                  </a:lnTo>
                  <a:lnTo>
                    <a:pt x="341" y="3"/>
                  </a:lnTo>
                  <a:lnTo>
                    <a:pt x="325" y="1"/>
                  </a:lnTo>
                  <a:lnTo>
                    <a:pt x="307" y="0"/>
                  </a:lnTo>
                  <a:lnTo>
                    <a:pt x="291" y="1"/>
                  </a:lnTo>
                  <a:lnTo>
                    <a:pt x="276" y="3"/>
                  </a:lnTo>
                  <a:lnTo>
                    <a:pt x="259" y="5"/>
                  </a:lnTo>
                  <a:lnTo>
                    <a:pt x="245" y="10"/>
                  </a:lnTo>
                  <a:lnTo>
                    <a:pt x="231" y="15"/>
                  </a:lnTo>
                  <a:lnTo>
                    <a:pt x="218" y="23"/>
                  </a:lnTo>
                  <a:lnTo>
                    <a:pt x="213" y="27"/>
                  </a:lnTo>
                  <a:lnTo>
                    <a:pt x="208" y="32"/>
                  </a:lnTo>
                  <a:lnTo>
                    <a:pt x="204" y="37"/>
                  </a:lnTo>
                  <a:lnTo>
                    <a:pt x="200" y="42"/>
                  </a:lnTo>
                  <a:lnTo>
                    <a:pt x="194" y="42"/>
                  </a:lnTo>
                  <a:lnTo>
                    <a:pt x="186" y="42"/>
                  </a:lnTo>
                  <a:lnTo>
                    <a:pt x="181" y="44"/>
                  </a:lnTo>
                  <a:lnTo>
                    <a:pt x="176" y="46"/>
                  </a:lnTo>
                  <a:lnTo>
                    <a:pt x="168" y="51"/>
                  </a:lnTo>
                  <a:lnTo>
                    <a:pt x="163" y="56"/>
                  </a:lnTo>
                  <a:lnTo>
                    <a:pt x="158" y="65"/>
                  </a:lnTo>
                  <a:lnTo>
                    <a:pt x="155" y="76"/>
                  </a:lnTo>
                  <a:lnTo>
                    <a:pt x="154" y="86"/>
                  </a:lnTo>
                  <a:lnTo>
                    <a:pt x="155" y="98"/>
                  </a:lnTo>
                  <a:lnTo>
                    <a:pt x="159" y="11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60" y="141"/>
                  </a:lnTo>
                  <a:lnTo>
                    <a:pt x="158" y="145"/>
                  </a:lnTo>
                  <a:lnTo>
                    <a:pt x="155" y="149"/>
                  </a:lnTo>
                  <a:lnTo>
                    <a:pt x="153" y="154"/>
                  </a:lnTo>
                  <a:lnTo>
                    <a:pt x="149" y="164"/>
                  </a:lnTo>
                  <a:lnTo>
                    <a:pt x="149" y="177"/>
                  </a:lnTo>
                  <a:lnTo>
                    <a:pt x="149" y="184"/>
                  </a:lnTo>
                  <a:lnTo>
                    <a:pt x="150" y="190"/>
                  </a:lnTo>
                  <a:lnTo>
                    <a:pt x="151" y="196"/>
                  </a:lnTo>
                  <a:lnTo>
                    <a:pt x="153" y="202"/>
                  </a:lnTo>
                  <a:lnTo>
                    <a:pt x="155" y="205"/>
                  </a:lnTo>
                  <a:lnTo>
                    <a:pt x="159" y="211"/>
                  </a:lnTo>
                  <a:lnTo>
                    <a:pt x="163" y="213"/>
                  </a:lnTo>
                  <a:lnTo>
                    <a:pt x="167" y="216"/>
                  </a:lnTo>
                  <a:lnTo>
                    <a:pt x="167" y="226"/>
                  </a:lnTo>
                  <a:lnTo>
                    <a:pt x="169" y="236"/>
                  </a:lnTo>
                  <a:lnTo>
                    <a:pt x="171" y="245"/>
                  </a:lnTo>
                  <a:lnTo>
                    <a:pt x="173" y="253"/>
                  </a:lnTo>
                  <a:lnTo>
                    <a:pt x="180" y="268"/>
                  </a:lnTo>
                  <a:lnTo>
                    <a:pt x="187" y="281"/>
                  </a:lnTo>
                  <a:lnTo>
                    <a:pt x="195" y="291"/>
                  </a:lnTo>
                  <a:lnTo>
                    <a:pt x="203" y="299"/>
                  </a:lnTo>
                  <a:lnTo>
                    <a:pt x="209" y="306"/>
                  </a:lnTo>
                  <a:lnTo>
                    <a:pt x="215" y="311"/>
                  </a:lnTo>
                  <a:lnTo>
                    <a:pt x="215" y="367"/>
                  </a:lnTo>
                  <a:lnTo>
                    <a:pt x="203" y="372"/>
                  </a:lnTo>
                  <a:lnTo>
                    <a:pt x="190" y="376"/>
                  </a:lnTo>
                  <a:lnTo>
                    <a:pt x="177" y="381"/>
                  </a:lnTo>
                  <a:lnTo>
                    <a:pt x="164" y="385"/>
                  </a:lnTo>
                  <a:lnTo>
                    <a:pt x="137" y="395"/>
                  </a:lnTo>
                  <a:lnTo>
                    <a:pt x="111" y="404"/>
                  </a:lnTo>
                  <a:lnTo>
                    <a:pt x="87" y="413"/>
                  </a:lnTo>
                  <a:lnTo>
                    <a:pt x="65" y="424"/>
                  </a:lnTo>
                  <a:lnTo>
                    <a:pt x="47" y="434"/>
                  </a:lnTo>
                  <a:lnTo>
                    <a:pt x="32" y="444"/>
                  </a:lnTo>
                  <a:lnTo>
                    <a:pt x="25" y="449"/>
                  </a:lnTo>
                  <a:lnTo>
                    <a:pt x="22" y="456"/>
                  </a:lnTo>
                  <a:lnTo>
                    <a:pt x="18" y="462"/>
                  </a:lnTo>
                  <a:lnTo>
                    <a:pt x="14" y="467"/>
                  </a:lnTo>
                  <a:lnTo>
                    <a:pt x="10" y="487"/>
                  </a:lnTo>
                  <a:lnTo>
                    <a:pt x="6" y="510"/>
                  </a:lnTo>
                  <a:lnTo>
                    <a:pt x="4" y="533"/>
                  </a:lnTo>
                  <a:lnTo>
                    <a:pt x="1" y="557"/>
                  </a:lnTo>
                  <a:lnTo>
                    <a:pt x="0" y="597"/>
                  </a:lnTo>
                  <a:lnTo>
                    <a:pt x="0" y="616"/>
                  </a:lnTo>
                  <a:lnTo>
                    <a:pt x="0" y="620"/>
                  </a:lnTo>
                  <a:lnTo>
                    <a:pt x="2" y="624"/>
                  </a:lnTo>
                  <a:lnTo>
                    <a:pt x="6" y="627"/>
                  </a:lnTo>
                  <a:lnTo>
                    <a:pt x="11" y="628"/>
                  </a:lnTo>
                  <a:lnTo>
                    <a:pt x="557" y="628"/>
                  </a:lnTo>
                  <a:lnTo>
                    <a:pt x="561" y="627"/>
                  </a:lnTo>
                  <a:lnTo>
                    <a:pt x="565" y="624"/>
                  </a:lnTo>
                  <a:lnTo>
                    <a:pt x="567" y="620"/>
                  </a:lnTo>
                  <a:lnTo>
                    <a:pt x="569" y="616"/>
                  </a:lnTo>
                  <a:lnTo>
                    <a:pt x="569" y="597"/>
                  </a:lnTo>
                  <a:lnTo>
                    <a:pt x="567" y="557"/>
                  </a:lnTo>
                  <a:lnTo>
                    <a:pt x="565" y="533"/>
                  </a:lnTo>
                  <a:lnTo>
                    <a:pt x="562" y="510"/>
                  </a:lnTo>
                  <a:lnTo>
                    <a:pt x="558" y="487"/>
                  </a:lnTo>
                  <a:lnTo>
                    <a:pt x="555" y="467"/>
                  </a:lnTo>
                  <a:lnTo>
                    <a:pt x="551" y="461"/>
                  </a:lnTo>
                  <a:lnTo>
                    <a:pt x="547" y="456"/>
                  </a:lnTo>
                  <a:lnTo>
                    <a:pt x="543" y="449"/>
                  </a:lnTo>
                  <a:lnTo>
                    <a:pt x="537" y="444"/>
                  </a:lnTo>
                  <a:lnTo>
                    <a:pt x="522" y="433"/>
                  </a:lnTo>
                  <a:lnTo>
                    <a:pt x="504" y="422"/>
                  </a:lnTo>
                  <a:lnTo>
                    <a:pt x="484" y="413"/>
                  </a:lnTo>
                  <a:lnTo>
                    <a:pt x="461" y="404"/>
                  </a:lnTo>
                  <a:lnTo>
                    <a:pt x="435" y="394"/>
                  </a:lnTo>
                  <a:lnTo>
                    <a:pt x="40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446">
              <a:extLst>
                <a:ext uri="{FF2B5EF4-FFF2-40B4-BE49-F238E27FC236}">
                  <a16:creationId xmlns="" xmlns:a16="http://schemas.microsoft.com/office/drawing/2014/main" id="{BB8617E8-7723-4D96-92A4-AB138FFDA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5313" y="5387975"/>
              <a:ext cx="112712" cy="247650"/>
            </a:xfrm>
            <a:custGeom>
              <a:avLst/>
              <a:gdLst>
                <a:gd name="T0" fmla="*/ 258 w 281"/>
                <a:gd name="T1" fmla="*/ 450 h 625"/>
                <a:gd name="T2" fmla="*/ 234 w 281"/>
                <a:gd name="T3" fmla="*/ 428 h 625"/>
                <a:gd name="T4" fmla="*/ 199 w 281"/>
                <a:gd name="T5" fmla="*/ 408 h 625"/>
                <a:gd name="T6" fmla="*/ 103 w 281"/>
                <a:gd name="T7" fmla="*/ 367 h 625"/>
                <a:gd name="T8" fmla="*/ 65 w 281"/>
                <a:gd name="T9" fmla="*/ 319 h 625"/>
                <a:gd name="T10" fmla="*/ 86 w 281"/>
                <a:gd name="T11" fmla="*/ 301 h 625"/>
                <a:gd name="T12" fmla="*/ 108 w 281"/>
                <a:gd name="T13" fmla="*/ 265 h 625"/>
                <a:gd name="T14" fmla="*/ 113 w 281"/>
                <a:gd name="T15" fmla="*/ 238 h 625"/>
                <a:gd name="T16" fmla="*/ 122 w 281"/>
                <a:gd name="T17" fmla="*/ 223 h 625"/>
                <a:gd name="T18" fmla="*/ 130 w 281"/>
                <a:gd name="T19" fmla="*/ 209 h 625"/>
                <a:gd name="T20" fmla="*/ 132 w 281"/>
                <a:gd name="T21" fmla="*/ 188 h 625"/>
                <a:gd name="T22" fmla="*/ 123 w 281"/>
                <a:gd name="T23" fmla="*/ 157 h 625"/>
                <a:gd name="T24" fmla="*/ 118 w 281"/>
                <a:gd name="T25" fmla="*/ 151 h 625"/>
                <a:gd name="T26" fmla="*/ 131 w 281"/>
                <a:gd name="T27" fmla="*/ 97 h 625"/>
                <a:gd name="T28" fmla="*/ 130 w 281"/>
                <a:gd name="T29" fmla="*/ 59 h 625"/>
                <a:gd name="T30" fmla="*/ 117 w 281"/>
                <a:gd name="T31" fmla="*/ 35 h 625"/>
                <a:gd name="T32" fmla="*/ 94 w 281"/>
                <a:gd name="T33" fmla="*/ 15 h 625"/>
                <a:gd name="T34" fmla="*/ 65 w 281"/>
                <a:gd name="T35" fmla="*/ 2 h 625"/>
                <a:gd name="T36" fmla="*/ 38 w 281"/>
                <a:gd name="T37" fmla="*/ 0 h 625"/>
                <a:gd name="T38" fmla="*/ 13 w 281"/>
                <a:gd name="T39" fmla="*/ 7 h 625"/>
                <a:gd name="T40" fmla="*/ 0 w 281"/>
                <a:gd name="T41" fmla="*/ 20 h 625"/>
                <a:gd name="T42" fmla="*/ 5 w 281"/>
                <a:gd name="T43" fmla="*/ 32 h 625"/>
                <a:gd name="T44" fmla="*/ 18 w 281"/>
                <a:gd name="T45" fmla="*/ 32 h 625"/>
                <a:gd name="T46" fmla="*/ 38 w 281"/>
                <a:gd name="T47" fmla="*/ 24 h 625"/>
                <a:gd name="T48" fmla="*/ 67 w 281"/>
                <a:gd name="T49" fmla="*/ 28 h 625"/>
                <a:gd name="T50" fmla="*/ 89 w 281"/>
                <a:gd name="T51" fmla="*/ 41 h 625"/>
                <a:gd name="T52" fmla="*/ 103 w 281"/>
                <a:gd name="T53" fmla="*/ 56 h 625"/>
                <a:gd name="T54" fmla="*/ 108 w 281"/>
                <a:gd name="T55" fmla="*/ 75 h 625"/>
                <a:gd name="T56" fmla="*/ 105 w 281"/>
                <a:gd name="T57" fmla="*/ 107 h 625"/>
                <a:gd name="T58" fmla="*/ 92 w 281"/>
                <a:gd name="T59" fmla="*/ 152 h 625"/>
                <a:gd name="T60" fmla="*/ 94 w 281"/>
                <a:gd name="T61" fmla="*/ 166 h 625"/>
                <a:gd name="T62" fmla="*/ 104 w 281"/>
                <a:gd name="T63" fmla="*/ 172 h 625"/>
                <a:gd name="T64" fmla="*/ 109 w 281"/>
                <a:gd name="T65" fmla="*/ 188 h 625"/>
                <a:gd name="T66" fmla="*/ 104 w 281"/>
                <a:gd name="T67" fmla="*/ 206 h 625"/>
                <a:gd name="T68" fmla="*/ 94 w 281"/>
                <a:gd name="T69" fmla="*/ 210 h 625"/>
                <a:gd name="T70" fmla="*/ 90 w 281"/>
                <a:gd name="T71" fmla="*/ 231 h 625"/>
                <a:gd name="T72" fmla="*/ 85 w 281"/>
                <a:gd name="T73" fmla="*/ 259 h 625"/>
                <a:gd name="T74" fmla="*/ 55 w 281"/>
                <a:gd name="T75" fmla="*/ 297 h 625"/>
                <a:gd name="T76" fmla="*/ 44 w 281"/>
                <a:gd name="T77" fmla="*/ 306 h 625"/>
                <a:gd name="T78" fmla="*/ 41 w 281"/>
                <a:gd name="T79" fmla="*/ 360 h 625"/>
                <a:gd name="T80" fmla="*/ 46 w 281"/>
                <a:gd name="T81" fmla="*/ 371 h 625"/>
                <a:gd name="T82" fmla="*/ 119 w 281"/>
                <a:gd name="T83" fmla="*/ 399 h 625"/>
                <a:gd name="T84" fmla="*/ 222 w 281"/>
                <a:gd name="T85" fmla="*/ 449 h 625"/>
                <a:gd name="T86" fmla="*/ 241 w 281"/>
                <a:gd name="T87" fmla="*/ 467 h 625"/>
                <a:gd name="T88" fmla="*/ 250 w 281"/>
                <a:gd name="T89" fmla="*/ 503 h 625"/>
                <a:gd name="T90" fmla="*/ 257 w 281"/>
                <a:gd name="T91" fmla="*/ 574 h 625"/>
                <a:gd name="T92" fmla="*/ 204 w 281"/>
                <a:gd name="T93" fmla="*/ 602 h 625"/>
                <a:gd name="T94" fmla="*/ 196 w 281"/>
                <a:gd name="T95" fmla="*/ 613 h 625"/>
                <a:gd name="T96" fmla="*/ 204 w 281"/>
                <a:gd name="T97" fmla="*/ 624 h 625"/>
                <a:gd name="T98" fmla="*/ 273 w 281"/>
                <a:gd name="T99" fmla="*/ 624 h 625"/>
                <a:gd name="T100" fmla="*/ 281 w 281"/>
                <a:gd name="T101" fmla="*/ 613 h 625"/>
                <a:gd name="T102" fmla="*/ 277 w 281"/>
                <a:gd name="T103" fmla="*/ 530 h 625"/>
                <a:gd name="T104" fmla="*/ 267 w 281"/>
                <a:gd name="T105" fmla="*/ 464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1" h="625">
                  <a:moveTo>
                    <a:pt x="267" y="464"/>
                  </a:moveTo>
                  <a:lnTo>
                    <a:pt x="263" y="457"/>
                  </a:lnTo>
                  <a:lnTo>
                    <a:pt x="258" y="450"/>
                  </a:lnTo>
                  <a:lnTo>
                    <a:pt x="252" y="443"/>
                  </a:lnTo>
                  <a:lnTo>
                    <a:pt x="244" y="435"/>
                  </a:lnTo>
                  <a:lnTo>
                    <a:pt x="234" y="428"/>
                  </a:lnTo>
                  <a:lnTo>
                    <a:pt x="223" y="421"/>
                  </a:lnTo>
                  <a:lnTo>
                    <a:pt x="212" y="414"/>
                  </a:lnTo>
                  <a:lnTo>
                    <a:pt x="199" y="408"/>
                  </a:lnTo>
                  <a:lnTo>
                    <a:pt x="169" y="394"/>
                  </a:lnTo>
                  <a:lnTo>
                    <a:pt x="137" y="381"/>
                  </a:lnTo>
                  <a:lnTo>
                    <a:pt x="103" y="367"/>
                  </a:lnTo>
                  <a:lnTo>
                    <a:pt x="65" y="353"/>
                  </a:lnTo>
                  <a:lnTo>
                    <a:pt x="65" y="353"/>
                  </a:lnTo>
                  <a:lnTo>
                    <a:pt x="65" y="319"/>
                  </a:lnTo>
                  <a:lnTo>
                    <a:pt x="72" y="315"/>
                  </a:lnTo>
                  <a:lnTo>
                    <a:pt x="78" y="309"/>
                  </a:lnTo>
                  <a:lnTo>
                    <a:pt x="86" y="301"/>
                  </a:lnTo>
                  <a:lnTo>
                    <a:pt x="94" y="292"/>
                  </a:lnTo>
                  <a:lnTo>
                    <a:pt x="101" y="279"/>
                  </a:lnTo>
                  <a:lnTo>
                    <a:pt x="108" y="265"/>
                  </a:lnTo>
                  <a:lnTo>
                    <a:pt x="110" y="256"/>
                  </a:lnTo>
                  <a:lnTo>
                    <a:pt x="112" y="247"/>
                  </a:lnTo>
                  <a:lnTo>
                    <a:pt x="113" y="238"/>
                  </a:lnTo>
                  <a:lnTo>
                    <a:pt x="114" y="228"/>
                  </a:lnTo>
                  <a:lnTo>
                    <a:pt x="118" y="226"/>
                  </a:lnTo>
                  <a:lnTo>
                    <a:pt x="122" y="223"/>
                  </a:lnTo>
                  <a:lnTo>
                    <a:pt x="125" y="219"/>
                  </a:lnTo>
                  <a:lnTo>
                    <a:pt x="127" y="215"/>
                  </a:lnTo>
                  <a:lnTo>
                    <a:pt x="130" y="209"/>
                  </a:lnTo>
                  <a:lnTo>
                    <a:pt x="131" y="202"/>
                  </a:lnTo>
                  <a:lnTo>
                    <a:pt x="132" y="196"/>
                  </a:lnTo>
                  <a:lnTo>
                    <a:pt x="132" y="188"/>
                  </a:lnTo>
                  <a:lnTo>
                    <a:pt x="131" y="177"/>
                  </a:lnTo>
                  <a:lnTo>
                    <a:pt x="128" y="166"/>
                  </a:lnTo>
                  <a:lnTo>
                    <a:pt x="123" y="157"/>
                  </a:lnTo>
                  <a:lnTo>
                    <a:pt x="117" y="151"/>
                  </a:lnTo>
                  <a:lnTo>
                    <a:pt x="118" y="151"/>
                  </a:lnTo>
                  <a:lnTo>
                    <a:pt x="118" y="151"/>
                  </a:lnTo>
                  <a:lnTo>
                    <a:pt x="123" y="133"/>
                  </a:lnTo>
                  <a:lnTo>
                    <a:pt x="130" y="110"/>
                  </a:lnTo>
                  <a:lnTo>
                    <a:pt x="131" y="97"/>
                  </a:lnTo>
                  <a:lnTo>
                    <a:pt x="132" y="84"/>
                  </a:lnTo>
                  <a:lnTo>
                    <a:pt x="132" y="71"/>
                  </a:lnTo>
                  <a:lnTo>
                    <a:pt x="130" y="59"/>
                  </a:lnTo>
                  <a:lnTo>
                    <a:pt x="127" y="51"/>
                  </a:lnTo>
                  <a:lnTo>
                    <a:pt x="122" y="43"/>
                  </a:lnTo>
                  <a:lnTo>
                    <a:pt x="117" y="35"/>
                  </a:lnTo>
                  <a:lnTo>
                    <a:pt x="110" y="28"/>
                  </a:lnTo>
                  <a:lnTo>
                    <a:pt x="103" y="21"/>
                  </a:lnTo>
                  <a:lnTo>
                    <a:pt x="94" y="15"/>
                  </a:lnTo>
                  <a:lnTo>
                    <a:pt x="85" y="10"/>
                  </a:lnTo>
                  <a:lnTo>
                    <a:pt x="76" y="6"/>
                  </a:lnTo>
                  <a:lnTo>
                    <a:pt x="65" y="2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38" y="0"/>
                  </a:lnTo>
                  <a:lnTo>
                    <a:pt x="29" y="2"/>
                  </a:lnTo>
                  <a:lnTo>
                    <a:pt x="22" y="3"/>
                  </a:lnTo>
                  <a:lnTo>
                    <a:pt x="13" y="7"/>
                  </a:lnTo>
                  <a:lnTo>
                    <a:pt x="5" y="12"/>
                  </a:lnTo>
                  <a:lnTo>
                    <a:pt x="1" y="15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1" y="29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4" y="34"/>
                  </a:lnTo>
                  <a:lnTo>
                    <a:pt x="18" y="32"/>
                  </a:lnTo>
                  <a:lnTo>
                    <a:pt x="26" y="29"/>
                  </a:lnTo>
                  <a:lnTo>
                    <a:pt x="32" y="26"/>
                  </a:lnTo>
                  <a:lnTo>
                    <a:pt x="38" y="24"/>
                  </a:lnTo>
                  <a:lnTo>
                    <a:pt x="45" y="24"/>
                  </a:lnTo>
                  <a:lnTo>
                    <a:pt x="56" y="25"/>
                  </a:lnTo>
                  <a:lnTo>
                    <a:pt x="67" y="28"/>
                  </a:lnTo>
                  <a:lnTo>
                    <a:pt x="74" y="32"/>
                  </a:lnTo>
                  <a:lnTo>
                    <a:pt x="82" y="35"/>
                  </a:lnTo>
                  <a:lnTo>
                    <a:pt x="89" y="41"/>
                  </a:lnTo>
                  <a:lnTo>
                    <a:pt x="94" y="46"/>
                  </a:lnTo>
                  <a:lnTo>
                    <a:pt x="99" y="51"/>
                  </a:lnTo>
                  <a:lnTo>
                    <a:pt x="103" y="56"/>
                  </a:lnTo>
                  <a:lnTo>
                    <a:pt x="105" y="61"/>
                  </a:lnTo>
                  <a:lnTo>
                    <a:pt x="107" y="65"/>
                  </a:lnTo>
                  <a:lnTo>
                    <a:pt x="108" y="75"/>
                  </a:lnTo>
                  <a:lnTo>
                    <a:pt x="108" y="86"/>
                  </a:lnTo>
                  <a:lnTo>
                    <a:pt x="108" y="97"/>
                  </a:lnTo>
                  <a:lnTo>
                    <a:pt x="105" y="107"/>
                  </a:lnTo>
                  <a:lnTo>
                    <a:pt x="100" y="127"/>
                  </a:lnTo>
                  <a:lnTo>
                    <a:pt x="95" y="142"/>
                  </a:lnTo>
                  <a:lnTo>
                    <a:pt x="92" y="152"/>
                  </a:lnTo>
                  <a:lnTo>
                    <a:pt x="91" y="159"/>
                  </a:lnTo>
                  <a:lnTo>
                    <a:pt x="91" y="163"/>
                  </a:lnTo>
                  <a:lnTo>
                    <a:pt x="94" y="166"/>
                  </a:lnTo>
                  <a:lnTo>
                    <a:pt x="98" y="169"/>
                  </a:lnTo>
                  <a:lnTo>
                    <a:pt x="103" y="170"/>
                  </a:lnTo>
                  <a:lnTo>
                    <a:pt x="104" y="172"/>
                  </a:lnTo>
                  <a:lnTo>
                    <a:pt x="107" y="175"/>
                  </a:lnTo>
                  <a:lnTo>
                    <a:pt x="108" y="181"/>
                  </a:lnTo>
                  <a:lnTo>
                    <a:pt x="109" y="188"/>
                  </a:lnTo>
                  <a:lnTo>
                    <a:pt x="108" y="197"/>
                  </a:lnTo>
                  <a:lnTo>
                    <a:pt x="105" y="204"/>
                  </a:lnTo>
                  <a:lnTo>
                    <a:pt x="104" y="206"/>
                  </a:lnTo>
                  <a:lnTo>
                    <a:pt x="103" y="208"/>
                  </a:lnTo>
                  <a:lnTo>
                    <a:pt x="98" y="208"/>
                  </a:lnTo>
                  <a:lnTo>
                    <a:pt x="94" y="210"/>
                  </a:lnTo>
                  <a:lnTo>
                    <a:pt x="91" y="214"/>
                  </a:lnTo>
                  <a:lnTo>
                    <a:pt x="91" y="219"/>
                  </a:lnTo>
                  <a:lnTo>
                    <a:pt x="90" y="231"/>
                  </a:lnTo>
                  <a:lnTo>
                    <a:pt x="89" y="241"/>
                  </a:lnTo>
                  <a:lnTo>
                    <a:pt x="87" y="250"/>
                  </a:lnTo>
                  <a:lnTo>
                    <a:pt x="85" y="259"/>
                  </a:lnTo>
                  <a:lnTo>
                    <a:pt x="78" y="273"/>
                  </a:lnTo>
                  <a:lnTo>
                    <a:pt x="71" y="283"/>
                  </a:lnTo>
                  <a:lnTo>
                    <a:pt x="55" y="297"/>
                  </a:lnTo>
                  <a:lnTo>
                    <a:pt x="49" y="301"/>
                  </a:lnTo>
                  <a:lnTo>
                    <a:pt x="45" y="304"/>
                  </a:lnTo>
                  <a:lnTo>
                    <a:pt x="44" y="306"/>
                  </a:lnTo>
                  <a:lnTo>
                    <a:pt x="41" y="309"/>
                  </a:lnTo>
                  <a:lnTo>
                    <a:pt x="41" y="313"/>
                  </a:lnTo>
                  <a:lnTo>
                    <a:pt x="41" y="360"/>
                  </a:lnTo>
                  <a:lnTo>
                    <a:pt x="41" y="364"/>
                  </a:lnTo>
                  <a:lnTo>
                    <a:pt x="44" y="368"/>
                  </a:lnTo>
                  <a:lnTo>
                    <a:pt x="46" y="371"/>
                  </a:lnTo>
                  <a:lnTo>
                    <a:pt x="49" y="372"/>
                  </a:lnTo>
                  <a:lnTo>
                    <a:pt x="58" y="376"/>
                  </a:lnTo>
                  <a:lnTo>
                    <a:pt x="119" y="399"/>
                  </a:lnTo>
                  <a:lnTo>
                    <a:pt x="177" y="423"/>
                  </a:lnTo>
                  <a:lnTo>
                    <a:pt x="202" y="436"/>
                  </a:lnTo>
                  <a:lnTo>
                    <a:pt x="222" y="449"/>
                  </a:lnTo>
                  <a:lnTo>
                    <a:pt x="230" y="454"/>
                  </a:lnTo>
                  <a:lnTo>
                    <a:pt x="236" y="461"/>
                  </a:lnTo>
                  <a:lnTo>
                    <a:pt x="241" y="467"/>
                  </a:lnTo>
                  <a:lnTo>
                    <a:pt x="244" y="472"/>
                  </a:lnTo>
                  <a:lnTo>
                    <a:pt x="248" y="486"/>
                  </a:lnTo>
                  <a:lnTo>
                    <a:pt x="250" y="503"/>
                  </a:lnTo>
                  <a:lnTo>
                    <a:pt x="253" y="520"/>
                  </a:lnTo>
                  <a:lnTo>
                    <a:pt x="254" y="539"/>
                  </a:lnTo>
                  <a:lnTo>
                    <a:pt x="257" y="574"/>
                  </a:lnTo>
                  <a:lnTo>
                    <a:pt x="257" y="601"/>
                  </a:lnTo>
                  <a:lnTo>
                    <a:pt x="209" y="601"/>
                  </a:lnTo>
                  <a:lnTo>
                    <a:pt x="204" y="602"/>
                  </a:lnTo>
                  <a:lnTo>
                    <a:pt x="200" y="604"/>
                  </a:lnTo>
                  <a:lnTo>
                    <a:pt x="198" y="608"/>
                  </a:lnTo>
                  <a:lnTo>
                    <a:pt x="196" y="613"/>
                  </a:lnTo>
                  <a:lnTo>
                    <a:pt x="198" y="617"/>
                  </a:lnTo>
                  <a:lnTo>
                    <a:pt x="200" y="621"/>
                  </a:lnTo>
                  <a:lnTo>
                    <a:pt x="204" y="624"/>
                  </a:lnTo>
                  <a:lnTo>
                    <a:pt x="209" y="625"/>
                  </a:lnTo>
                  <a:lnTo>
                    <a:pt x="270" y="625"/>
                  </a:lnTo>
                  <a:lnTo>
                    <a:pt x="273" y="624"/>
                  </a:lnTo>
                  <a:lnTo>
                    <a:pt x="277" y="621"/>
                  </a:lnTo>
                  <a:lnTo>
                    <a:pt x="280" y="617"/>
                  </a:lnTo>
                  <a:lnTo>
                    <a:pt x="281" y="613"/>
                  </a:lnTo>
                  <a:lnTo>
                    <a:pt x="281" y="594"/>
                  </a:lnTo>
                  <a:lnTo>
                    <a:pt x="280" y="554"/>
                  </a:lnTo>
                  <a:lnTo>
                    <a:pt x="277" y="530"/>
                  </a:lnTo>
                  <a:lnTo>
                    <a:pt x="275" y="507"/>
                  </a:lnTo>
                  <a:lnTo>
                    <a:pt x="271" y="484"/>
                  </a:lnTo>
                  <a:lnTo>
                    <a:pt x="267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="" xmlns:a16="http://schemas.microsoft.com/office/drawing/2014/main" id="{EDE735D9-C614-412C-9A7D-E28372B25248}"/>
              </a:ext>
            </a:extLst>
          </p:cNvPr>
          <p:cNvGrpSpPr/>
          <p:nvPr/>
        </p:nvGrpSpPr>
        <p:grpSpPr>
          <a:xfrm>
            <a:off x="8442302" y="4148235"/>
            <a:ext cx="285750" cy="287338"/>
            <a:chOff x="2025650" y="4786313"/>
            <a:chExt cx="285750" cy="287338"/>
          </a:xfrm>
          <a:solidFill>
            <a:schemeClr val="bg1"/>
          </a:solidFill>
        </p:grpSpPr>
        <p:sp>
          <p:nvSpPr>
            <p:cNvPr id="109" name="Freeform 565">
              <a:extLst>
                <a:ext uri="{FF2B5EF4-FFF2-40B4-BE49-F238E27FC236}">
                  <a16:creationId xmlns="" xmlns:a16="http://schemas.microsoft.com/office/drawing/2014/main" id="{4F83E352-7B5C-464E-9F77-8DDCA3A2B8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4786313"/>
              <a:ext cx="285750" cy="287338"/>
            </a:xfrm>
            <a:custGeom>
              <a:avLst/>
              <a:gdLst>
                <a:gd name="T0" fmla="*/ 812 w 903"/>
                <a:gd name="T1" fmla="*/ 500 h 903"/>
                <a:gd name="T2" fmla="*/ 810 w 903"/>
                <a:gd name="T3" fmla="*/ 505 h 903"/>
                <a:gd name="T4" fmla="*/ 806 w 903"/>
                <a:gd name="T5" fmla="*/ 509 h 903"/>
                <a:gd name="T6" fmla="*/ 800 w 903"/>
                <a:gd name="T7" fmla="*/ 511 h 903"/>
                <a:gd name="T8" fmla="*/ 105 w 903"/>
                <a:gd name="T9" fmla="*/ 511 h 903"/>
                <a:gd name="T10" fmla="*/ 99 w 903"/>
                <a:gd name="T11" fmla="*/ 510 h 903"/>
                <a:gd name="T12" fmla="*/ 95 w 903"/>
                <a:gd name="T13" fmla="*/ 507 h 903"/>
                <a:gd name="T14" fmla="*/ 92 w 903"/>
                <a:gd name="T15" fmla="*/ 502 h 903"/>
                <a:gd name="T16" fmla="*/ 90 w 903"/>
                <a:gd name="T17" fmla="*/ 496 h 903"/>
                <a:gd name="T18" fmla="*/ 90 w 903"/>
                <a:gd name="T19" fmla="*/ 105 h 903"/>
                <a:gd name="T20" fmla="*/ 92 w 903"/>
                <a:gd name="T21" fmla="*/ 100 h 903"/>
                <a:gd name="T22" fmla="*/ 95 w 903"/>
                <a:gd name="T23" fmla="*/ 94 h 903"/>
                <a:gd name="T24" fmla="*/ 99 w 903"/>
                <a:gd name="T25" fmla="*/ 91 h 903"/>
                <a:gd name="T26" fmla="*/ 105 w 903"/>
                <a:gd name="T27" fmla="*/ 90 h 903"/>
                <a:gd name="T28" fmla="*/ 800 w 903"/>
                <a:gd name="T29" fmla="*/ 90 h 903"/>
                <a:gd name="T30" fmla="*/ 806 w 903"/>
                <a:gd name="T31" fmla="*/ 92 h 903"/>
                <a:gd name="T32" fmla="*/ 810 w 903"/>
                <a:gd name="T33" fmla="*/ 96 h 903"/>
                <a:gd name="T34" fmla="*/ 812 w 903"/>
                <a:gd name="T35" fmla="*/ 102 h 903"/>
                <a:gd name="T36" fmla="*/ 813 w 903"/>
                <a:gd name="T37" fmla="*/ 496 h 903"/>
                <a:gd name="T38" fmla="*/ 15 w 903"/>
                <a:gd name="T39" fmla="*/ 0 h 903"/>
                <a:gd name="T40" fmla="*/ 9 w 903"/>
                <a:gd name="T41" fmla="*/ 1 h 903"/>
                <a:gd name="T42" fmla="*/ 5 w 903"/>
                <a:gd name="T43" fmla="*/ 4 h 903"/>
                <a:gd name="T44" fmla="*/ 1 w 903"/>
                <a:gd name="T45" fmla="*/ 8 h 903"/>
                <a:gd name="T46" fmla="*/ 0 w 903"/>
                <a:gd name="T47" fmla="*/ 15 h 903"/>
                <a:gd name="T48" fmla="*/ 0 w 903"/>
                <a:gd name="T49" fmla="*/ 590 h 903"/>
                <a:gd name="T50" fmla="*/ 2 w 903"/>
                <a:gd name="T51" fmla="*/ 595 h 903"/>
                <a:gd name="T52" fmla="*/ 7 w 903"/>
                <a:gd name="T53" fmla="*/ 599 h 903"/>
                <a:gd name="T54" fmla="*/ 12 w 903"/>
                <a:gd name="T55" fmla="*/ 602 h 903"/>
                <a:gd name="T56" fmla="*/ 437 w 903"/>
                <a:gd name="T57" fmla="*/ 602 h 903"/>
                <a:gd name="T58" fmla="*/ 260 w 903"/>
                <a:gd name="T59" fmla="*/ 877 h 903"/>
                <a:gd name="T60" fmla="*/ 257 w 903"/>
                <a:gd name="T61" fmla="*/ 883 h 903"/>
                <a:gd name="T62" fmla="*/ 256 w 903"/>
                <a:gd name="T63" fmla="*/ 888 h 903"/>
                <a:gd name="T64" fmla="*/ 257 w 903"/>
                <a:gd name="T65" fmla="*/ 893 h 903"/>
                <a:gd name="T66" fmla="*/ 260 w 903"/>
                <a:gd name="T67" fmla="*/ 899 h 903"/>
                <a:gd name="T68" fmla="*/ 265 w 903"/>
                <a:gd name="T69" fmla="*/ 902 h 903"/>
                <a:gd name="T70" fmla="*/ 271 w 903"/>
                <a:gd name="T71" fmla="*/ 903 h 903"/>
                <a:gd name="T72" fmla="*/ 277 w 903"/>
                <a:gd name="T73" fmla="*/ 902 h 903"/>
                <a:gd name="T74" fmla="*/ 281 w 903"/>
                <a:gd name="T75" fmla="*/ 899 h 903"/>
                <a:gd name="T76" fmla="*/ 621 w 903"/>
                <a:gd name="T77" fmla="*/ 899 h 903"/>
                <a:gd name="T78" fmla="*/ 627 w 903"/>
                <a:gd name="T79" fmla="*/ 902 h 903"/>
                <a:gd name="T80" fmla="*/ 632 w 903"/>
                <a:gd name="T81" fmla="*/ 903 h 903"/>
                <a:gd name="T82" fmla="*/ 637 w 903"/>
                <a:gd name="T83" fmla="*/ 902 h 903"/>
                <a:gd name="T84" fmla="*/ 643 w 903"/>
                <a:gd name="T85" fmla="*/ 899 h 903"/>
                <a:gd name="T86" fmla="*/ 646 w 903"/>
                <a:gd name="T87" fmla="*/ 893 h 903"/>
                <a:gd name="T88" fmla="*/ 647 w 903"/>
                <a:gd name="T89" fmla="*/ 888 h 903"/>
                <a:gd name="T90" fmla="*/ 646 w 903"/>
                <a:gd name="T91" fmla="*/ 883 h 903"/>
                <a:gd name="T92" fmla="*/ 643 w 903"/>
                <a:gd name="T93" fmla="*/ 877 h 903"/>
                <a:gd name="T94" fmla="*/ 467 w 903"/>
                <a:gd name="T95" fmla="*/ 602 h 903"/>
                <a:gd name="T96" fmla="*/ 892 w 903"/>
                <a:gd name="T97" fmla="*/ 602 h 903"/>
                <a:gd name="T98" fmla="*/ 897 w 903"/>
                <a:gd name="T99" fmla="*/ 599 h 903"/>
                <a:gd name="T100" fmla="*/ 900 w 903"/>
                <a:gd name="T101" fmla="*/ 595 h 903"/>
                <a:gd name="T102" fmla="*/ 902 w 903"/>
                <a:gd name="T103" fmla="*/ 590 h 903"/>
                <a:gd name="T104" fmla="*/ 903 w 903"/>
                <a:gd name="T105" fmla="*/ 15 h 903"/>
                <a:gd name="T106" fmla="*/ 902 w 903"/>
                <a:gd name="T107" fmla="*/ 8 h 903"/>
                <a:gd name="T108" fmla="*/ 899 w 903"/>
                <a:gd name="T109" fmla="*/ 4 h 903"/>
                <a:gd name="T110" fmla="*/ 894 w 903"/>
                <a:gd name="T111" fmla="*/ 1 h 903"/>
                <a:gd name="T112" fmla="*/ 888 w 903"/>
                <a:gd name="T11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3" h="903">
                  <a:moveTo>
                    <a:pt x="813" y="496"/>
                  </a:moveTo>
                  <a:lnTo>
                    <a:pt x="812" y="500"/>
                  </a:lnTo>
                  <a:lnTo>
                    <a:pt x="811" y="502"/>
                  </a:lnTo>
                  <a:lnTo>
                    <a:pt x="810" y="505"/>
                  </a:lnTo>
                  <a:lnTo>
                    <a:pt x="808" y="507"/>
                  </a:lnTo>
                  <a:lnTo>
                    <a:pt x="806" y="509"/>
                  </a:lnTo>
                  <a:lnTo>
                    <a:pt x="804" y="510"/>
                  </a:lnTo>
                  <a:lnTo>
                    <a:pt x="800" y="511"/>
                  </a:lnTo>
                  <a:lnTo>
                    <a:pt x="797" y="511"/>
                  </a:lnTo>
                  <a:lnTo>
                    <a:pt x="105" y="511"/>
                  </a:lnTo>
                  <a:lnTo>
                    <a:pt x="102" y="511"/>
                  </a:lnTo>
                  <a:lnTo>
                    <a:pt x="99" y="510"/>
                  </a:lnTo>
                  <a:lnTo>
                    <a:pt x="97" y="509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2" y="502"/>
                  </a:lnTo>
                  <a:lnTo>
                    <a:pt x="90" y="500"/>
                  </a:lnTo>
                  <a:lnTo>
                    <a:pt x="90" y="496"/>
                  </a:lnTo>
                  <a:lnTo>
                    <a:pt x="90" y="316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3" y="96"/>
                  </a:lnTo>
                  <a:lnTo>
                    <a:pt x="95" y="94"/>
                  </a:lnTo>
                  <a:lnTo>
                    <a:pt x="97" y="92"/>
                  </a:lnTo>
                  <a:lnTo>
                    <a:pt x="99" y="91"/>
                  </a:lnTo>
                  <a:lnTo>
                    <a:pt x="102" y="90"/>
                  </a:lnTo>
                  <a:lnTo>
                    <a:pt x="105" y="90"/>
                  </a:lnTo>
                  <a:lnTo>
                    <a:pt x="798" y="90"/>
                  </a:lnTo>
                  <a:lnTo>
                    <a:pt x="800" y="90"/>
                  </a:lnTo>
                  <a:lnTo>
                    <a:pt x="804" y="91"/>
                  </a:lnTo>
                  <a:lnTo>
                    <a:pt x="806" y="92"/>
                  </a:lnTo>
                  <a:lnTo>
                    <a:pt x="808" y="94"/>
                  </a:lnTo>
                  <a:lnTo>
                    <a:pt x="810" y="96"/>
                  </a:lnTo>
                  <a:lnTo>
                    <a:pt x="811" y="100"/>
                  </a:lnTo>
                  <a:lnTo>
                    <a:pt x="812" y="102"/>
                  </a:lnTo>
                  <a:lnTo>
                    <a:pt x="813" y="105"/>
                  </a:lnTo>
                  <a:lnTo>
                    <a:pt x="813" y="496"/>
                  </a:lnTo>
                  <a:close/>
                  <a:moveTo>
                    <a:pt x="888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7"/>
                  </a:lnTo>
                  <a:lnTo>
                    <a:pt x="0" y="590"/>
                  </a:lnTo>
                  <a:lnTo>
                    <a:pt x="1" y="593"/>
                  </a:lnTo>
                  <a:lnTo>
                    <a:pt x="2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9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437" y="602"/>
                  </a:lnTo>
                  <a:lnTo>
                    <a:pt x="437" y="701"/>
                  </a:lnTo>
                  <a:lnTo>
                    <a:pt x="260" y="877"/>
                  </a:lnTo>
                  <a:lnTo>
                    <a:pt x="259" y="879"/>
                  </a:lnTo>
                  <a:lnTo>
                    <a:pt x="257" y="883"/>
                  </a:lnTo>
                  <a:lnTo>
                    <a:pt x="256" y="885"/>
                  </a:lnTo>
                  <a:lnTo>
                    <a:pt x="256" y="888"/>
                  </a:lnTo>
                  <a:lnTo>
                    <a:pt x="256" y="891"/>
                  </a:lnTo>
                  <a:lnTo>
                    <a:pt x="257" y="893"/>
                  </a:lnTo>
                  <a:lnTo>
                    <a:pt x="259" y="897"/>
                  </a:lnTo>
                  <a:lnTo>
                    <a:pt x="260" y="899"/>
                  </a:lnTo>
                  <a:lnTo>
                    <a:pt x="263" y="901"/>
                  </a:lnTo>
                  <a:lnTo>
                    <a:pt x="265" y="902"/>
                  </a:lnTo>
                  <a:lnTo>
                    <a:pt x="268" y="903"/>
                  </a:lnTo>
                  <a:lnTo>
                    <a:pt x="271" y="903"/>
                  </a:lnTo>
                  <a:lnTo>
                    <a:pt x="274" y="903"/>
                  </a:lnTo>
                  <a:lnTo>
                    <a:pt x="277" y="902"/>
                  </a:lnTo>
                  <a:lnTo>
                    <a:pt x="279" y="901"/>
                  </a:lnTo>
                  <a:lnTo>
                    <a:pt x="281" y="899"/>
                  </a:lnTo>
                  <a:lnTo>
                    <a:pt x="452" y="728"/>
                  </a:lnTo>
                  <a:lnTo>
                    <a:pt x="621" y="899"/>
                  </a:lnTo>
                  <a:lnTo>
                    <a:pt x="623" y="901"/>
                  </a:lnTo>
                  <a:lnTo>
                    <a:pt x="627" y="902"/>
                  </a:lnTo>
                  <a:lnTo>
                    <a:pt x="629" y="903"/>
                  </a:lnTo>
                  <a:lnTo>
                    <a:pt x="632" y="903"/>
                  </a:lnTo>
                  <a:lnTo>
                    <a:pt x="635" y="903"/>
                  </a:lnTo>
                  <a:lnTo>
                    <a:pt x="637" y="902"/>
                  </a:lnTo>
                  <a:lnTo>
                    <a:pt x="641" y="901"/>
                  </a:lnTo>
                  <a:lnTo>
                    <a:pt x="643" y="899"/>
                  </a:lnTo>
                  <a:lnTo>
                    <a:pt x="645" y="897"/>
                  </a:lnTo>
                  <a:lnTo>
                    <a:pt x="646" y="893"/>
                  </a:lnTo>
                  <a:lnTo>
                    <a:pt x="647" y="891"/>
                  </a:lnTo>
                  <a:lnTo>
                    <a:pt x="647" y="888"/>
                  </a:lnTo>
                  <a:lnTo>
                    <a:pt x="647" y="885"/>
                  </a:lnTo>
                  <a:lnTo>
                    <a:pt x="646" y="883"/>
                  </a:lnTo>
                  <a:lnTo>
                    <a:pt x="645" y="879"/>
                  </a:lnTo>
                  <a:lnTo>
                    <a:pt x="643" y="877"/>
                  </a:lnTo>
                  <a:lnTo>
                    <a:pt x="467" y="701"/>
                  </a:lnTo>
                  <a:lnTo>
                    <a:pt x="467" y="602"/>
                  </a:lnTo>
                  <a:lnTo>
                    <a:pt x="888" y="602"/>
                  </a:lnTo>
                  <a:lnTo>
                    <a:pt x="892" y="602"/>
                  </a:lnTo>
                  <a:lnTo>
                    <a:pt x="894" y="601"/>
                  </a:lnTo>
                  <a:lnTo>
                    <a:pt x="897" y="599"/>
                  </a:lnTo>
                  <a:lnTo>
                    <a:pt x="899" y="597"/>
                  </a:lnTo>
                  <a:lnTo>
                    <a:pt x="900" y="595"/>
                  </a:lnTo>
                  <a:lnTo>
                    <a:pt x="902" y="593"/>
                  </a:lnTo>
                  <a:lnTo>
                    <a:pt x="902" y="590"/>
                  </a:lnTo>
                  <a:lnTo>
                    <a:pt x="903" y="587"/>
                  </a:lnTo>
                  <a:lnTo>
                    <a:pt x="903" y="15"/>
                  </a:lnTo>
                  <a:lnTo>
                    <a:pt x="902" y="12"/>
                  </a:lnTo>
                  <a:lnTo>
                    <a:pt x="902" y="8"/>
                  </a:lnTo>
                  <a:lnTo>
                    <a:pt x="900" y="6"/>
                  </a:lnTo>
                  <a:lnTo>
                    <a:pt x="899" y="4"/>
                  </a:lnTo>
                  <a:lnTo>
                    <a:pt x="897" y="2"/>
                  </a:lnTo>
                  <a:lnTo>
                    <a:pt x="894" y="1"/>
                  </a:lnTo>
                  <a:lnTo>
                    <a:pt x="892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66">
              <a:extLst>
                <a:ext uri="{FF2B5EF4-FFF2-40B4-BE49-F238E27FC236}">
                  <a16:creationId xmlns="" xmlns:a16="http://schemas.microsoft.com/office/drawing/2014/main" id="{B9824865-073B-4320-882D-289D32DBA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4843463"/>
              <a:ext cx="200025" cy="73025"/>
            </a:xfrm>
            <a:custGeom>
              <a:avLst/>
              <a:gdLst>
                <a:gd name="T0" fmla="*/ 151 w 632"/>
                <a:gd name="T1" fmla="*/ 151 h 226"/>
                <a:gd name="T2" fmla="*/ 157 w 632"/>
                <a:gd name="T3" fmla="*/ 149 h 226"/>
                <a:gd name="T4" fmla="*/ 161 w 632"/>
                <a:gd name="T5" fmla="*/ 146 h 226"/>
                <a:gd name="T6" fmla="*/ 288 w 632"/>
                <a:gd name="T7" fmla="*/ 217 h 226"/>
                <a:gd name="T8" fmla="*/ 292 w 632"/>
                <a:gd name="T9" fmla="*/ 223 h 226"/>
                <a:gd name="T10" fmla="*/ 299 w 632"/>
                <a:gd name="T11" fmla="*/ 226 h 226"/>
                <a:gd name="T12" fmla="*/ 302 w 632"/>
                <a:gd name="T13" fmla="*/ 226 h 226"/>
                <a:gd name="T14" fmla="*/ 307 w 632"/>
                <a:gd name="T15" fmla="*/ 225 h 226"/>
                <a:gd name="T16" fmla="*/ 313 w 632"/>
                <a:gd name="T17" fmla="*/ 222 h 226"/>
                <a:gd name="T18" fmla="*/ 471 w 632"/>
                <a:gd name="T19" fmla="*/ 191 h 226"/>
                <a:gd name="T20" fmla="*/ 477 w 632"/>
                <a:gd name="T21" fmla="*/ 195 h 226"/>
                <a:gd name="T22" fmla="*/ 483 w 632"/>
                <a:gd name="T23" fmla="*/ 196 h 226"/>
                <a:gd name="T24" fmla="*/ 488 w 632"/>
                <a:gd name="T25" fmla="*/ 194 h 226"/>
                <a:gd name="T26" fmla="*/ 494 w 632"/>
                <a:gd name="T27" fmla="*/ 191 h 226"/>
                <a:gd name="T28" fmla="*/ 631 w 632"/>
                <a:gd name="T29" fmla="*/ 23 h 226"/>
                <a:gd name="T30" fmla="*/ 632 w 632"/>
                <a:gd name="T31" fmla="*/ 16 h 226"/>
                <a:gd name="T32" fmla="*/ 632 w 632"/>
                <a:gd name="T33" fmla="*/ 11 h 226"/>
                <a:gd name="T34" fmla="*/ 629 w 632"/>
                <a:gd name="T35" fmla="*/ 5 h 226"/>
                <a:gd name="T36" fmla="*/ 625 w 632"/>
                <a:gd name="T37" fmla="*/ 2 h 226"/>
                <a:gd name="T38" fmla="*/ 619 w 632"/>
                <a:gd name="T39" fmla="*/ 0 h 226"/>
                <a:gd name="T40" fmla="*/ 613 w 632"/>
                <a:gd name="T41" fmla="*/ 1 h 226"/>
                <a:gd name="T42" fmla="*/ 607 w 632"/>
                <a:gd name="T43" fmla="*/ 3 h 226"/>
                <a:gd name="T44" fmla="*/ 481 w 632"/>
                <a:gd name="T45" fmla="*/ 159 h 226"/>
                <a:gd name="T46" fmla="*/ 415 w 632"/>
                <a:gd name="T47" fmla="*/ 93 h 226"/>
                <a:gd name="T48" fmla="*/ 409 w 632"/>
                <a:gd name="T49" fmla="*/ 91 h 226"/>
                <a:gd name="T50" fmla="*/ 404 w 632"/>
                <a:gd name="T51" fmla="*/ 91 h 226"/>
                <a:gd name="T52" fmla="*/ 398 w 632"/>
                <a:gd name="T53" fmla="*/ 93 h 226"/>
                <a:gd name="T54" fmla="*/ 307 w 632"/>
                <a:gd name="T55" fmla="*/ 185 h 226"/>
                <a:gd name="T56" fmla="*/ 247 w 632"/>
                <a:gd name="T57" fmla="*/ 39 h 226"/>
                <a:gd name="T58" fmla="*/ 242 w 632"/>
                <a:gd name="T59" fmla="*/ 34 h 226"/>
                <a:gd name="T60" fmla="*/ 234 w 632"/>
                <a:gd name="T61" fmla="*/ 33 h 226"/>
                <a:gd name="T62" fmla="*/ 227 w 632"/>
                <a:gd name="T63" fmla="*/ 35 h 226"/>
                <a:gd name="T64" fmla="*/ 144 w 632"/>
                <a:gd name="T65" fmla="*/ 121 h 226"/>
                <a:gd name="T66" fmla="*/ 12 w 632"/>
                <a:gd name="T67" fmla="*/ 121 h 226"/>
                <a:gd name="T68" fmla="*/ 7 w 632"/>
                <a:gd name="T69" fmla="*/ 123 h 226"/>
                <a:gd name="T70" fmla="*/ 3 w 632"/>
                <a:gd name="T71" fmla="*/ 128 h 226"/>
                <a:gd name="T72" fmla="*/ 0 w 632"/>
                <a:gd name="T73" fmla="*/ 133 h 226"/>
                <a:gd name="T74" fmla="*/ 0 w 632"/>
                <a:gd name="T75" fmla="*/ 138 h 226"/>
                <a:gd name="T76" fmla="*/ 3 w 632"/>
                <a:gd name="T77" fmla="*/ 144 h 226"/>
                <a:gd name="T78" fmla="*/ 7 w 632"/>
                <a:gd name="T79" fmla="*/ 148 h 226"/>
                <a:gd name="T80" fmla="*/ 12 w 632"/>
                <a:gd name="T81" fmla="*/ 150 h 226"/>
                <a:gd name="T82" fmla="*/ 15 w 632"/>
                <a:gd name="T83" fmla="*/ 15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2" h="226">
                  <a:moveTo>
                    <a:pt x="15" y="151"/>
                  </a:moveTo>
                  <a:lnTo>
                    <a:pt x="151" y="151"/>
                  </a:lnTo>
                  <a:lnTo>
                    <a:pt x="154" y="150"/>
                  </a:lnTo>
                  <a:lnTo>
                    <a:pt x="157" y="149"/>
                  </a:lnTo>
                  <a:lnTo>
                    <a:pt x="159" y="148"/>
                  </a:lnTo>
                  <a:lnTo>
                    <a:pt x="161" y="146"/>
                  </a:lnTo>
                  <a:lnTo>
                    <a:pt x="230" y="75"/>
                  </a:lnTo>
                  <a:lnTo>
                    <a:pt x="288" y="217"/>
                  </a:lnTo>
                  <a:lnTo>
                    <a:pt x="289" y="220"/>
                  </a:lnTo>
                  <a:lnTo>
                    <a:pt x="292" y="223"/>
                  </a:lnTo>
                  <a:lnTo>
                    <a:pt x="294" y="224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2" y="226"/>
                  </a:lnTo>
                  <a:lnTo>
                    <a:pt x="304" y="226"/>
                  </a:lnTo>
                  <a:lnTo>
                    <a:pt x="307" y="225"/>
                  </a:lnTo>
                  <a:lnTo>
                    <a:pt x="309" y="223"/>
                  </a:lnTo>
                  <a:lnTo>
                    <a:pt x="313" y="222"/>
                  </a:lnTo>
                  <a:lnTo>
                    <a:pt x="407" y="127"/>
                  </a:lnTo>
                  <a:lnTo>
                    <a:pt x="471" y="191"/>
                  </a:lnTo>
                  <a:lnTo>
                    <a:pt x="473" y="193"/>
                  </a:lnTo>
                  <a:lnTo>
                    <a:pt x="477" y="195"/>
                  </a:lnTo>
                  <a:lnTo>
                    <a:pt x="480" y="196"/>
                  </a:lnTo>
                  <a:lnTo>
                    <a:pt x="483" y="196"/>
                  </a:lnTo>
                  <a:lnTo>
                    <a:pt x="486" y="195"/>
                  </a:lnTo>
                  <a:lnTo>
                    <a:pt x="488" y="194"/>
                  </a:lnTo>
                  <a:lnTo>
                    <a:pt x="492" y="193"/>
                  </a:lnTo>
                  <a:lnTo>
                    <a:pt x="494" y="191"/>
                  </a:lnTo>
                  <a:lnTo>
                    <a:pt x="629" y="25"/>
                  </a:lnTo>
                  <a:lnTo>
                    <a:pt x="631" y="23"/>
                  </a:lnTo>
                  <a:lnTo>
                    <a:pt x="632" y="19"/>
                  </a:lnTo>
                  <a:lnTo>
                    <a:pt x="632" y="16"/>
                  </a:lnTo>
                  <a:lnTo>
                    <a:pt x="632" y="14"/>
                  </a:lnTo>
                  <a:lnTo>
                    <a:pt x="632" y="11"/>
                  </a:lnTo>
                  <a:lnTo>
                    <a:pt x="631" y="9"/>
                  </a:lnTo>
                  <a:lnTo>
                    <a:pt x="629" y="5"/>
                  </a:lnTo>
                  <a:lnTo>
                    <a:pt x="627" y="3"/>
                  </a:lnTo>
                  <a:lnTo>
                    <a:pt x="625" y="2"/>
                  </a:lnTo>
                  <a:lnTo>
                    <a:pt x="621" y="1"/>
                  </a:lnTo>
                  <a:lnTo>
                    <a:pt x="619" y="0"/>
                  </a:lnTo>
                  <a:lnTo>
                    <a:pt x="616" y="0"/>
                  </a:lnTo>
                  <a:lnTo>
                    <a:pt x="613" y="1"/>
                  </a:lnTo>
                  <a:lnTo>
                    <a:pt x="611" y="2"/>
                  </a:lnTo>
                  <a:lnTo>
                    <a:pt x="607" y="3"/>
                  </a:lnTo>
                  <a:lnTo>
                    <a:pt x="605" y="5"/>
                  </a:lnTo>
                  <a:lnTo>
                    <a:pt x="481" y="159"/>
                  </a:lnTo>
                  <a:lnTo>
                    <a:pt x="418" y="95"/>
                  </a:lnTo>
                  <a:lnTo>
                    <a:pt x="415" y="93"/>
                  </a:lnTo>
                  <a:lnTo>
                    <a:pt x="412" y="91"/>
                  </a:lnTo>
                  <a:lnTo>
                    <a:pt x="409" y="91"/>
                  </a:lnTo>
                  <a:lnTo>
                    <a:pt x="407" y="90"/>
                  </a:lnTo>
                  <a:lnTo>
                    <a:pt x="404" y="91"/>
                  </a:lnTo>
                  <a:lnTo>
                    <a:pt x="400" y="91"/>
                  </a:lnTo>
                  <a:lnTo>
                    <a:pt x="398" y="93"/>
                  </a:lnTo>
                  <a:lnTo>
                    <a:pt x="396" y="95"/>
                  </a:lnTo>
                  <a:lnTo>
                    <a:pt x="307" y="185"/>
                  </a:lnTo>
                  <a:lnTo>
                    <a:pt x="249" y="42"/>
                  </a:lnTo>
                  <a:lnTo>
                    <a:pt x="247" y="39"/>
                  </a:lnTo>
                  <a:lnTo>
                    <a:pt x="244" y="36"/>
                  </a:lnTo>
                  <a:lnTo>
                    <a:pt x="242" y="34"/>
                  </a:lnTo>
                  <a:lnTo>
                    <a:pt x="237" y="33"/>
                  </a:lnTo>
                  <a:lnTo>
                    <a:pt x="234" y="33"/>
                  </a:lnTo>
                  <a:lnTo>
                    <a:pt x="230" y="33"/>
                  </a:lnTo>
                  <a:lnTo>
                    <a:pt x="227" y="35"/>
                  </a:lnTo>
                  <a:lnTo>
                    <a:pt x="224" y="38"/>
                  </a:lnTo>
                  <a:lnTo>
                    <a:pt x="144" y="121"/>
                  </a:lnTo>
                  <a:lnTo>
                    <a:pt x="15" y="121"/>
                  </a:lnTo>
                  <a:lnTo>
                    <a:pt x="12" y="121"/>
                  </a:lnTo>
                  <a:lnTo>
                    <a:pt x="9" y="122"/>
                  </a:lnTo>
                  <a:lnTo>
                    <a:pt x="7" y="123"/>
                  </a:lnTo>
                  <a:lnTo>
                    <a:pt x="5" y="126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2" y="142"/>
                  </a:lnTo>
                  <a:lnTo>
                    <a:pt x="3" y="144"/>
                  </a:lnTo>
                  <a:lnTo>
                    <a:pt x="5" y="146"/>
                  </a:lnTo>
                  <a:lnTo>
                    <a:pt x="7" y="148"/>
                  </a:lnTo>
                  <a:lnTo>
                    <a:pt x="9" y="150"/>
                  </a:lnTo>
                  <a:lnTo>
                    <a:pt x="12" y="150"/>
                  </a:lnTo>
                  <a:lnTo>
                    <a:pt x="15" y="151"/>
                  </a:lnTo>
                  <a:lnTo>
                    <a:pt x="1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="" xmlns:a16="http://schemas.microsoft.com/office/drawing/2014/main" id="{B156F767-C2F8-479D-8E1B-6620F3F9DEE5}"/>
              </a:ext>
            </a:extLst>
          </p:cNvPr>
          <p:cNvGrpSpPr/>
          <p:nvPr/>
        </p:nvGrpSpPr>
        <p:grpSpPr>
          <a:xfrm>
            <a:off x="10205319" y="2862051"/>
            <a:ext cx="287338" cy="287338"/>
            <a:chOff x="4319588" y="2492375"/>
            <a:chExt cx="287338" cy="287338"/>
          </a:xfrm>
          <a:solidFill>
            <a:schemeClr val="bg1"/>
          </a:solidFill>
        </p:grpSpPr>
        <p:sp>
          <p:nvSpPr>
            <p:cNvPr id="112" name="Freeform 372">
              <a:extLst>
                <a:ext uri="{FF2B5EF4-FFF2-40B4-BE49-F238E27FC236}">
                  <a16:creationId xmlns="" xmlns:a16="http://schemas.microsoft.com/office/drawing/2014/main" id="{8D3AEFAB-36BC-4F08-AB0E-0128E9EBC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9588" y="2587625"/>
              <a:ext cx="287338" cy="192088"/>
            </a:xfrm>
            <a:custGeom>
              <a:avLst/>
              <a:gdLst>
                <a:gd name="T0" fmla="*/ 843 w 904"/>
                <a:gd name="T1" fmla="*/ 572 h 602"/>
                <a:gd name="T2" fmla="*/ 843 w 904"/>
                <a:gd name="T3" fmla="*/ 12 h 602"/>
                <a:gd name="T4" fmla="*/ 841 w 904"/>
                <a:gd name="T5" fmla="*/ 7 h 602"/>
                <a:gd name="T6" fmla="*/ 836 w 904"/>
                <a:gd name="T7" fmla="*/ 3 h 602"/>
                <a:gd name="T8" fmla="*/ 831 w 904"/>
                <a:gd name="T9" fmla="*/ 1 h 602"/>
                <a:gd name="T10" fmla="*/ 708 w 904"/>
                <a:gd name="T11" fmla="*/ 0 h 602"/>
                <a:gd name="T12" fmla="*/ 702 w 904"/>
                <a:gd name="T13" fmla="*/ 2 h 602"/>
                <a:gd name="T14" fmla="*/ 697 w 904"/>
                <a:gd name="T15" fmla="*/ 5 h 602"/>
                <a:gd name="T16" fmla="*/ 694 w 904"/>
                <a:gd name="T17" fmla="*/ 9 h 602"/>
                <a:gd name="T18" fmla="*/ 693 w 904"/>
                <a:gd name="T19" fmla="*/ 16 h 602"/>
                <a:gd name="T20" fmla="*/ 632 w 904"/>
                <a:gd name="T21" fmla="*/ 572 h 602"/>
                <a:gd name="T22" fmla="*/ 632 w 904"/>
                <a:gd name="T23" fmla="*/ 283 h 602"/>
                <a:gd name="T24" fmla="*/ 630 w 904"/>
                <a:gd name="T25" fmla="*/ 277 h 602"/>
                <a:gd name="T26" fmla="*/ 626 w 904"/>
                <a:gd name="T27" fmla="*/ 274 h 602"/>
                <a:gd name="T28" fmla="*/ 621 w 904"/>
                <a:gd name="T29" fmla="*/ 271 h 602"/>
                <a:gd name="T30" fmla="*/ 497 w 904"/>
                <a:gd name="T31" fmla="*/ 271 h 602"/>
                <a:gd name="T32" fmla="*/ 491 w 904"/>
                <a:gd name="T33" fmla="*/ 272 h 602"/>
                <a:gd name="T34" fmla="*/ 487 w 904"/>
                <a:gd name="T35" fmla="*/ 275 h 602"/>
                <a:gd name="T36" fmla="*/ 483 w 904"/>
                <a:gd name="T37" fmla="*/ 281 h 602"/>
                <a:gd name="T38" fmla="*/ 482 w 904"/>
                <a:gd name="T39" fmla="*/ 286 h 602"/>
                <a:gd name="T40" fmla="*/ 421 w 904"/>
                <a:gd name="T41" fmla="*/ 572 h 602"/>
                <a:gd name="T42" fmla="*/ 421 w 904"/>
                <a:gd name="T43" fmla="*/ 193 h 602"/>
                <a:gd name="T44" fmla="*/ 419 w 904"/>
                <a:gd name="T45" fmla="*/ 187 h 602"/>
                <a:gd name="T46" fmla="*/ 415 w 904"/>
                <a:gd name="T47" fmla="*/ 183 h 602"/>
                <a:gd name="T48" fmla="*/ 409 w 904"/>
                <a:gd name="T49" fmla="*/ 181 h 602"/>
                <a:gd name="T50" fmla="*/ 286 w 904"/>
                <a:gd name="T51" fmla="*/ 181 h 602"/>
                <a:gd name="T52" fmla="*/ 281 w 904"/>
                <a:gd name="T53" fmla="*/ 182 h 602"/>
                <a:gd name="T54" fmla="*/ 275 w 904"/>
                <a:gd name="T55" fmla="*/ 185 h 602"/>
                <a:gd name="T56" fmla="*/ 272 w 904"/>
                <a:gd name="T57" fmla="*/ 190 h 602"/>
                <a:gd name="T58" fmla="*/ 271 w 904"/>
                <a:gd name="T59" fmla="*/ 196 h 602"/>
                <a:gd name="T60" fmla="*/ 211 w 904"/>
                <a:gd name="T61" fmla="*/ 572 h 602"/>
                <a:gd name="T62" fmla="*/ 211 w 904"/>
                <a:gd name="T63" fmla="*/ 404 h 602"/>
                <a:gd name="T64" fmla="*/ 209 w 904"/>
                <a:gd name="T65" fmla="*/ 399 h 602"/>
                <a:gd name="T66" fmla="*/ 205 w 904"/>
                <a:gd name="T67" fmla="*/ 394 h 602"/>
                <a:gd name="T68" fmla="*/ 199 w 904"/>
                <a:gd name="T69" fmla="*/ 392 h 602"/>
                <a:gd name="T70" fmla="*/ 76 w 904"/>
                <a:gd name="T71" fmla="*/ 391 h 602"/>
                <a:gd name="T72" fmla="*/ 69 w 904"/>
                <a:gd name="T73" fmla="*/ 392 h 602"/>
                <a:gd name="T74" fmla="*/ 65 w 904"/>
                <a:gd name="T75" fmla="*/ 396 h 602"/>
                <a:gd name="T76" fmla="*/ 62 w 904"/>
                <a:gd name="T77" fmla="*/ 401 h 602"/>
                <a:gd name="T78" fmla="*/ 61 w 904"/>
                <a:gd name="T79" fmla="*/ 406 h 602"/>
                <a:gd name="T80" fmla="*/ 15 w 904"/>
                <a:gd name="T81" fmla="*/ 572 h 602"/>
                <a:gd name="T82" fmla="*/ 9 w 904"/>
                <a:gd name="T83" fmla="*/ 573 h 602"/>
                <a:gd name="T84" fmla="*/ 5 w 904"/>
                <a:gd name="T85" fmla="*/ 577 h 602"/>
                <a:gd name="T86" fmla="*/ 2 w 904"/>
                <a:gd name="T87" fmla="*/ 581 h 602"/>
                <a:gd name="T88" fmla="*/ 0 w 904"/>
                <a:gd name="T89" fmla="*/ 587 h 602"/>
                <a:gd name="T90" fmla="*/ 2 w 904"/>
                <a:gd name="T91" fmla="*/ 593 h 602"/>
                <a:gd name="T92" fmla="*/ 5 w 904"/>
                <a:gd name="T93" fmla="*/ 598 h 602"/>
                <a:gd name="T94" fmla="*/ 9 w 904"/>
                <a:gd name="T95" fmla="*/ 601 h 602"/>
                <a:gd name="T96" fmla="*/ 15 w 904"/>
                <a:gd name="T97" fmla="*/ 602 h 602"/>
                <a:gd name="T98" fmla="*/ 196 w 904"/>
                <a:gd name="T99" fmla="*/ 602 h 602"/>
                <a:gd name="T100" fmla="*/ 406 w 904"/>
                <a:gd name="T101" fmla="*/ 602 h 602"/>
                <a:gd name="T102" fmla="*/ 617 w 904"/>
                <a:gd name="T103" fmla="*/ 602 h 602"/>
                <a:gd name="T104" fmla="*/ 828 w 904"/>
                <a:gd name="T105" fmla="*/ 602 h 602"/>
                <a:gd name="T106" fmla="*/ 891 w 904"/>
                <a:gd name="T107" fmla="*/ 602 h 602"/>
                <a:gd name="T108" fmla="*/ 896 w 904"/>
                <a:gd name="T109" fmla="*/ 600 h 602"/>
                <a:gd name="T110" fmla="*/ 901 w 904"/>
                <a:gd name="T111" fmla="*/ 596 h 602"/>
                <a:gd name="T112" fmla="*/ 903 w 904"/>
                <a:gd name="T113" fmla="*/ 591 h 602"/>
                <a:gd name="T114" fmla="*/ 903 w 904"/>
                <a:gd name="T115" fmla="*/ 584 h 602"/>
                <a:gd name="T116" fmla="*/ 901 w 904"/>
                <a:gd name="T117" fmla="*/ 579 h 602"/>
                <a:gd name="T118" fmla="*/ 896 w 904"/>
                <a:gd name="T119" fmla="*/ 575 h 602"/>
                <a:gd name="T120" fmla="*/ 891 w 904"/>
                <a:gd name="T121" fmla="*/ 572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4" h="602">
                  <a:moveTo>
                    <a:pt x="889" y="572"/>
                  </a:moveTo>
                  <a:lnTo>
                    <a:pt x="843" y="572"/>
                  </a:lnTo>
                  <a:lnTo>
                    <a:pt x="843" y="16"/>
                  </a:lnTo>
                  <a:lnTo>
                    <a:pt x="843" y="12"/>
                  </a:lnTo>
                  <a:lnTo>
                    <a:pt x="842" y="9"/>
                  </a:lnTo>
                  <a:lnTo>
                    <a:pt x="841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4" y="2"/>
                  </a:lnTo>
                  <a:lnTo>
                    <a:pt x="831" y="1"/>
                  </a:lnTo>
                  <a:lnTo>
                    <a:pt x="828" y="1"/>
                  </a:lnTo>
                  <a:lnTo>
                    <a:pt x="708" y="0"/>
                  </a:lnTo>
                  <a:lnTo>
                    <a:pt x="704" y="1"/>
                  </a:lnTo>
                  <a:lnTo>
                    <a:pt x="702" y="2"/>
                  </a:lnTo>
                  <a:lnTo>
                    <a:pt x="699" y="3"/>
                  </a:lnTo>
                  <a:lnTo>
                    <a:pt x="697" y="5"/>
                  </a:lnTo>
                  <a:lnTo>
                    <a:pt x="695" y="7"/>
                  </a:lnTo>
                  <a:lnTo>
                    <a:pt x="694" y="9"/>
                  </a:lnTo>
                  <a:lnTo>
                    <a:pt x="693" y="12"/>
                  </a:lnTo>
                  <a:lnTo>
                    <a:pt x="693" y="16"/>
                  </a:lnTo>
                  <a:lnTo>
                    <a:pt x="693" y="572"/>
                  </a:lnTo>
                  <a:lnTo>
                    <a:pt x="632" y="572"/>
                  </a:lnTo>
                  <a:lnTo>
                    <a:pt x="632" y="286"/>
                  </a:lnTo>
                  <a:lnTo>
                    <a:pt x="632" y="283"/>
                  </a:lnTo>
                  <a:lnTo>
                    <a:pt x="631" y="281"/>
                  </a:lnTo>
                  <a:lnTo>
                    <a:pt x="630" y="277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3" y="272"/>
                  </a:lnTo>
                  <a:lnTo>
                    <a:pt x="621" y="271"/>
                  </a:lnTo>
                  <a:lnTo>
                    <a:pt x="617" y="271"/>
                  </a:lnTo>
                  <a:lnTo>
                    <a:pt x="497" y="271"/>
                  </a:lnTo>
                  <a:lnTo>
                    <a:pt x="494" y="271"/>
                  </a:lnTo>
                  <a:lnTo>
                    <a:pt x="491" y="272"/>
                  </a:lnTo>
                  <a:lnTo>
                    <a:pt x="489" y="274"/>
                  </a:lnTo>
                  <a:lnTo>
                    <a:pt x="487" y="275"/>
                  </a:lnTo>
                  <a:lnTo>
                    <a:pt x="484" y="277"/>
                  </a:lnTo>
                  <a:lnTo>
                    <a:pt x="483" y="281"/>
                  </a:lnTo>
                  <a:lnTo>
                    <a:pt x="482" y="283"/>
                  </a:lnTo>
                  <a:lnTo>
                    <a:pt x="482" y="286"/>
                  </a:lnTo>
                  <a:lnTo>
                    <a:pt x="482" y="572"/>
                  </a:lnTo>
                  <a:lnTo>
                    <a:pt x="421" y="572"/>
                  </a:lnTo>
                  <a:lnTo>
                    <a:pt x="421" y="196"/>
                  </a:lnTo>
                  <a:lnTo>
                    <a:pt x="421" y="193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3"/>
                  </a:lnTo>
                  <a:lnTo>
                    <a:pt x="413" y="182"/>
                  </a:lnTo>
                  <a:lnTo>
                    <a:pt x="409" y="181"/>
                  </a:lnTo>
                  <a:lnTo>
                    <a:pt x="406" y="181"/>
                  </a:lnTo>
                  <a:lnTo>
                    <a:pt x="286" y="181"/>
                  </a:lnTo>
                  <a:lnTo>
                    <a:pt x="283" y="181"/>
                  </a:lnTo>
                  <a:lnTo>
                    <a:pt x="281" y="182"/>
                  </a:lnTo>
                  <a:lnTo>
                    <a:pt x="277" y="183"/>
                  </a:lnTo>
                  <a:lnTo>
                    <a:pt x="275" y="185"/>
                  </a:lnTo>
                  <a:lnTo>
                    <a:pt x="273" y="187"/>
                  </a:lnTo>
                  <a:lnTo>
                    <a:pt x="272" y="190"/>
                  </a:lnTo>
                  <a:lnTo>
                    <a:pt x="271" y="193"/>
                  </a:lnTo>
                  <a:lnTo>
                    <a:pt x="271" y="196"/>
                  </a:lnTo>
                  <a:lnTo>
                    <a:pt x="271" y="572"/>
                  </a:lnTo>
                  <a:lnTo>
                    <a:pt x="211" y="572"/>
                  </a:lnTo>
                  <a:lnTo>
                    <a:pt x="211" y="406"/>
                  </a:lnTo>
                  <a:lnTo>
                    <a:pt x="211" y="404"/>
                  </a:lnTo>
                  <a:lnTo>
                    <a:pt x="210" y="401"/>
                  </a:lnTo>
                  <a:lnTo>
                    <a:pt x="209" y="399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3"/>
                  </a:lnTo>
                  <a:lnTo>
                    <a:pt x="199" y="392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2"/>
                  </a:lnTo>
                  <a:lnTo>
                    <a:pt x="69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9"/>
                  </a:lnTo>
                  <a:lnTo>
                    <a:pt x="62" y="401"/>
                  </a:lnTo>
                  <a:lnTo>
                    <a:pt x="61" y="404"/>
                  </a:lnTo>
                  <a:lnTo>
                    <a:pt x="61" y="406"/>
                  </a:lnTo>
                  <a:lnTo>
                    <a:pt x="61" y="572"/>
                  </a:lnTo>
                  <a:lnTo>
                    <a:pt x="15" y="572"/>
                  </a:lnTo>
                  <a:lnTo>
                    <a:pt x="13" y="572"/>
                  </a:lnTo>
                  <a:lnTo>
                    <a:pt x="9" y="573"/>
                  </a:lnTo>
                  <a:lnTo>
                    <a:pt x="7" y="575"/>
                  </a:lnTo>
                  <a:lnTo>
                    <a:pt x="5" y="577"/>
                  </a:lnTo>
                  <a:lnTo>
                    <a:pt x="3" y="579"/>
                  </a:lnTo>
                  <a:lnTo>
                    <a:pt x="2" y="581"/>
                  </a:lnTo>
                  <a:lnTo>
                    <a:pt x="1" y="584"/>
                  </a:lnTo>
                  <a:lnTo>
                    <a:pt x="0" y="587"/>
                  </a:lnTo>
                  <a:lnTo>
                    <a:pt x="1" y="591"/>
                  </a:lnTo>
                  <a:lnTo>
                    <a:pt x="2" y="593"/>
                  </a:lnTo>
                  <a:lnTo>
                    <a:pt x="3" y="596"/>
                  </a:lnTo>
                  <a:lnTo>
                    <a:pt x="5" y="598"/>
                  </a:lnTo>
                  <a:lnTo>
                    <a:pt x="7" y="600"/>
                  </a:lnTo>
                  <a:lnTo>
                    <a:pt x="9" y="601"/>
                  </a:lnTo>
                  <a:lnTo>
                    <a:pt x="13" y="602"/>
                  </a:lnTo>
                  <a:lnTo>
                    <a:pt x="15" y="602"/>
                  </a:lnTo>
                  <a:lnTo>
                    <a:pt x="76" y="602"/>
                  </a:lnTo>
                  <a:lnTo>
                    <a:pt x="196" y="602"/>
                  </a:lnTo>
                  <a:lnTo>
                    <a:pt x="286" y="602"/>
                  </a:lnTo>
                  <a:lnTo>
                    <a:pt x="406" y="602"/>
                  </a:lnTo>
                  <a:lnTo>
                    <a:pt x="497" y="602"/>
                  </a:lnTo>
                  <a:lnTo>
                    <a:pt x="617" y="602"/>
                  </a:lnTo>
                  <a:lnTo>
                    <a:pt x="708" y="602"/>
                  </a:lnTo>
                  <a:lnTo>
                    <a:pt x="828" y="602"/>
                  </a:lnTo>
                  <a:lnTo>
                    <a:pt x="889" y="602"/>
                  </a:lnTo>
                  <a:lnTo>
                    <a:pt x="891" y="602"/>
                  </a:lnTo>
                  <a:lnTo>
                    <a:pt x="894" y="601"/>
                  </a:lnTo>
                  <a:lnTo>
                    <a:pt x="896" y="600"/>
                  </a:lnTo>
                  <a:lnTo>
                    <a:pt x="898" y="598"/>
                  </a:lnTo>
                  <a:lnTo>
                    <a:pt x="901" y="596"/>
                  </a:lnTo>
                  <a:lnTo>
                    <a:pt x="902" y="593"/>
                  </a:lnTo>
                  <a:lnTo>
                    <a:pt x="903" y="591"/>
                  </a:lnTo>
                  <a:lnTo>
                    <a:pt x="904" y="587"/>
                  </a:lnTo>
                  <a:lnTo>
                    <a:pt x="903" y="584"/>
                  </a:lnTo>
                  <a:lnTo>
                    <a:pt x="902" y="581"/>
                  </a:lnTo>
                  <a:lnTo>
                    <a:pt x="901" y="579"/>
                  </a:lnTo>
                  <a:lnTo>
                    <a:pt x="898" y="577"/>
                  </a:lnTo>
                  <a:lnTo>
                    <a:pt x="896" y="575"/>
                  </a:lnTo>
                  <a:lnTo>
                    <a:pt x="894" y="573"/>
                  </a:lnTo>
                  <a:lnTo>
                    <a:pt x="891" y="572"/>
                  </a:lnTo>
                  <a:lnTo>
                    <a:pt x="889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373">
              <a:extLst>
                <a:ext uri="{FF2B5EF4-FFF2-40B4-BE49-F238E27FC236}">
                  <a16:creationId xmlns="" xmlns:a16="http://schemas.microsoft.com/office/drawing/2014/main" id="{A82902CD-B3D6-4C49-AB91-E1C187A6F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8638" y="2492375"/>
              <a:ext cx="252413" cy="157163"/>
            </a:xfrm>
            <a:custGeom>
              <a:avLst/>
              <a:gdLst>
                <a:gd name="T0" fmla="*/ 77 w 797"/>
                <a:gd name="T1" fmla="*/ 494 h 497"/>
                <a:gd name="T2" fmla="*/ 97 w 797"/>
                <a:gd name="T3" fmla="*/ 483 h 497"/>
                <a:gd name="T4" fmla="*/ 112 w 797"/>
                <a:gd name="T5" fmla="*/ 466 h 497"/>
                <a:gd name="T6" fmla="*/ 120 w 797"/>
                <a:gd name="T7" fmla="*/ 443 h 497"/>
                <a:gd name="T8" fmla="*/ 116 w 797"/>
                <a:gd name="T9" fmla="*/ 416 h 497"/>
                <a:gd name="T10" fmla="*/ 267 w 797"/>
                <a:gd name="T11" fmla="*/ 298 h 497"/>
                <a:gd name="T12" fmla="*/ 300 w 797"/>
                <a:gd name="T13" fmla="*/ 299 h 497"/>
                <a:gd name="T14" fmla="*/ 325 w 797"/>
                <a:gd name="T15" fmla="*/ 287 h 497"/>
                <a:gd name="T16" fmla="*/ 451 w 797"/>
                <a:gd name="T17" fmla="*/ 327 h 497"/>
                <a:gd name="T18" fmla="*/ 454 w 797"/>
                <a:gd name="T19" fmla="*/ 349 h 497"/>
                <a:gd name="T20" fmla="*/ 464 w 797"/>
                <a:gd name="T21" fmla="*/ 369 h 497"/>
                <a:gd name="T22" fmla="*/ 482 w 797"/>
                <a:gd name="T23" fmla="*/ 384 h 497"/>
                <a:gd name="T24" fmla="*/ 505 w 797"/>
                <a:gd name="T25" fmla="*/ 391 h 497"/>
                <a:gd name="T26" fmla="*/ 529 w 797"/>
                <a:gd name="T27" fmla="*/ 389 h 497"/>
                <a:gd name="T28" fmla="*/ 550 w 797"/>
                <a:gd name="T29" fmla="*/ 378 h 497"/>
                <a:gd name="T30" fmla="*/ 564 w 797"/>
                <a:gd name="T31" fmla="*/ 360 h 497"/>
                <a:gd name="T32" fmla="*/ 571 w 797"/>
                <a:gd name="T33" fmla="*/ 337 h 497"/>
                <a:gd name="T34" fmla="*/ 565 w 797"/>
                <a:gd name="T35" fmla="*/ 304 h 497"/>
                <a:gd name="T36" fmla="*/ 724 w 797"/>
                <a:gd name="T37" fmla="*/ 119 h 497"/>
                <a:gd name="T38" fmla="*/ 750 w 797"/>
                <a:gd name="T39" fmla="*/ 119 h 497"/>
                <a:gd name="T40" fmla="*/ 771 w 797"/>
                <a:gd name="T41" fmla="*/ 110 h 497"/>
                <a:gd name="T42" fmla="*/ 787 w 797"/>
                <a:gd name="T43" fmla="*/ 94 h 497"/>
                <a:gd name="T44" fmla="*/ 796 w 797"/>
                <a:gd name="T45" fmla="*/ 72 h 497"/>
                <a:gd name="T46" fmla="*/ 796 w 797"/>
                <a:gd name="T47" fmla="*/ 48 h 497"/>
                <a:gd name="T48" fmla="*/ 787 w 797"/>
                <a:gd name="T49" fmla="*/ 27 h 497"/>
                <a:gd name="T50" fmla="*/ 771 w 797"/>
                <a:gd name="T51" fmla="*/ 10 h 497"/>
                <a:gd name="T52" fmla="*/ 750 w 797"/>
                <a:gd name="T53" fmla="*/ 1 h 497"/>
                <a:gd name="T54" fmla="*/ 725 w 797"/>
                <a:gd name="T55" fmla="*/ 1 h 497"/>
                <a:gd name="T56" fmla="*/ 703 w 797"/>
                <a:gd name="T57" fmla="*/ 10 h 497"/>
                <a:gd name="T58" fmla="*/ 687 w 797"/>
                <a:gd name="T59" fmla="*/ 27 h 497"/>
                <a:gd name="T60" fmla="*/ 678 w 797"/>
                <a:gd name="T61" fmla="*/ 48 h 497"/>
                <a:gd name="T62" fmla="*/ 680 w 797"/>
                <a:gd name="T63" fmla="*/ 79 h 497"/>
                <a:gd name="T64" fmla="*/ 531 w 797"/>
                <a:gd name="T65" fmla="*/ 275 h 497"/>
                <a:gd name="T66" fmla="*/ 504 w 797"/>
                <a:gd name="T67" fmla="*/ 272 h 497"/>
                <a:gd name="T68" fmla="*/ 478 w 797"/>
                <a:gd name="T69" fmla="*/ 281 h 497"/>
                <a:gd name="T70" fmla="*/ 345 w 797"/>
                <a:gd name="T71" fmla="*/ 248 h 497"/>
                <a:gd name="T72" fmla="*/ 344 w 797"/>
                <a:gd name="T73" fmla="*/ 229 h 497"/>
                <a:gd name="T74" fmla="*/ 336 w 797"/>
                <a:gd name="T75" fmla="*/ 207 h 497"/>
                <a:gd name="T76" fmla="*/ 319 w 797"/>
                <a:gd name="T77" fmla="*/ 191 h 497"/>
                <a:gd name="T78" fmla="*/ 298 w 797"/>
                <a:gd name="T79" fmla="*/ 181 h 497"/>
                <a:gd name="T80" fmla="*/ 273 w 797"/>
                <a:gd name="T81" fmla="*/ 181 h 497"/>
                <a:gd name="T82" fmla="*/ 252 w 797"/>
                <a:gd name="T83" fmla="*/ 191 h 497"/>
                <a:gd name="T84" fmla="*/ 236 w 797"/>
                <a:gd name="T85" fmla="*/ 207 h 497"/>
                <a:gd name="T86" fmla="*/ 226 w 797"/>
                <a:gd name="T87" fmla="*/ 229 h 497"/>
                <a:gd name="T88" fmla="*/ 227 w 797"/>
                <a:gd name="T89" fmla="*/ 254 h 497"/>
                <a:gd name="T90" fmla="*/ 86 w 797"/>
                <a:gd name="T91" fmla="*/ 382 h 497"/>
                <a:gd name="T92" fmla="*/ 53 w 797"/>
                <a:gd name="T93" fmla="*/ 377 h 497"/>
                <a:gd name="T94" fmla="*/ 31 w 797"/>
                <a:gd name="T95" fmla="*/ 383 h 497"/>
                <a:gd name="T96" fmla="*/ 13 w 797"/>
                <a:gd name="T97" fmla="*/ 398 h 497"/>
                <a:gd name="T98" fmla="*/ 2 w 797"/>
                <a:gd name="T99" fmla="*/ 419 h 497"/>
                <a:gd name="T100" fmla="*/ 0 w 797"/>
                <a:gd name="T101" fmla="*/ 443 h 497"/>
                <a:gd name="T102" fmla="*/ 6 w 797"/>
                <a:gd name="T103" fmla="*/ 466 h 497"/>
                <a:gd name="T104" fmla="*/ 21 w 797"/>
                <a:gd name="T105" fmla="*/ 483 h 497"/>
                <a:gd name="T106" fmla="*/ 42 w 797"/>
                <a:gd name="T107" fmla="*/ 49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7" h="497">
                  <a:moveTo>
                    <a:pt x="60" y="497"/>
                  </a:moveTo>
                  <a:lnTo>
                    <a:pt x="65" y="497"/>
                  </a:lnTo>
                  <a:lnTo>
                    <a:pt x="72" y="496"/>
                  </a:lnTo>
                  <a:lnTo>
                    <a:pt x="77" y="494"/>
                  </a:lnTo>
                  <a:lnTo>
                    <a:pt x="83" y="493"/>
                  </a:lnTo>
                  <a:lnTo>
                    <a:pt x="89" y="489"/>
                  </a:lnTo>
                  <a:lnTo>
                    <a:pt x="93" y="486"/>
                  </a:lnTo>
                  <a:lnTo>
                    <a:pt x="97" y="483"/>
                  </a:lnTo>
                  <a:lnTo>
                    <a:pt x="102" y="480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2" y="466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9"/>
                  </a:lnTo>
                  <a:lnTo>
                    <a:pt x="120" y="443"/>
                  </a:lnTo>
                  <a:lnTo>
                    <a:pt x="120" y="437"/>
                  </a:lnTo>
                  <a:lnTo>
                    <a:pt x="119" y="429"/>
                  </a:lnTo>
                  <a:lnTo>
                    <a:pt x="118" y="423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0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7" y="301"/>
                  </a:lnTo>
                  <a:lnTo>
                    <a:pt x="285" y="302"/>
                  </a:lnTo>
                  <a:lnTo>
                    <a:pt x="293" y="301"/>
                  </a:lnTo>
                  <a:lnTo>
                    <a:pt x="300" y="299"/>
                  </a:lnTo>
                  <a:lnTo>
                    <a:pt x="307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7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2"/>
                  </a:lnTo>
                  <a:lnTo>
                    <a:pt x="451" y="337"/>
                  </a:lnTo>
                  <a:lnTo>
                    <a:pt x="452" y="343"/>
                  </a:lnTo>
                  <a:lnTo>
                    <a:pt x="454" y="349"/>
                  </a:lnTo>
                  <a:lnTo>
                    <a:pt x="456" y="354"/>
                  </a:lnTo>
                  <a:lnTo>
                    <a:pt x="458" y="360"/>
                  </a:lnTo>
                  <a:lnTo>
                    <a:pt x="461" y="365"/>
                  </a:lnTo>
                  <a:lnTo>
                    <a:pt x="464" y="369"/>
                  </a:lnTo>
                  <a:lnTo>
                    <a:pt x="469" y="374"/>
                  </a:lnTo>
                  <a:lnTo>
                    <a:pt x="473" y="378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8" y="386"/>
                  </a:lnTo>
                  <a:lnTo>
                    <a:pt x="493" y="389"/>
                  </a:lnTo>
                  <a:lnTo>
                    <a:pt x="499" y="391"/>
                  </a:lnTo>
                  <a:lnTo>
                    <a:pt x="505" y="391"/>
                  </a:lnTo>
                  <a:lnTo>
                    <a:pt x="511" y="392"/>
                  </a:lnTo>
                  <a:lnTo>
                    <a:pt x="518" y="391"/>
                  </a:lnTo>
                  <a:lnTo>
                    <a:pt x="523" y="391"/>
                  </a:lnTo>
                  <a:lnTo>
                    <a:pt x="529" y="389"/>
                  </a:lnTo>
                  <a:lnTo>
                    <a:pt x="535" y="386"/>
                  </a:lnTo>
                  <a:lnTo>
                    <a:pt x="540" y="384"/>
                  </a:lnTo>
                  <a:lnTo>
                    <a:pt x="545" y="381"/>
                  </a:lnTo>
                  <a:lnTo>
                    <a:pt x="550" y="378"/>
                  </a:lnTo>
                  <a:lnTo>
                    <a:pt x="553" y="374"/>
                  </a:lnTo>
                  <a:lnTo>
                    <a:pt x="558" y="369"/>
                  </a:lnTo>
                  <a:lnTo>
                    <a:pt x="561" y="365"/>
                  </a:lnTo>
                  <a:lnTo>
                    <a:pt x="564" y="360"/>
                  </a:lnTo>
                  <a:lnTo>
                    <a:pt x="567" y="354"/>
                  </a:lnTo>
                  <a:lnTo>
                    <a:pt x="568" y="349"/>
                  </a:lnTo>
                  <a:lnTo>
                    <a:pt x="570" y="343"/>
                  </a:lnTo>
                  <a:lnTo>
                    <a:pt x="571" y="337"/>
                  </a:lnTo>
                  <a:lnTo>
                    <a:pt x="571" y="332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60" y="296"/>
                  </a:lnTo>
                  <a:lnTo>
                    <a:pt x="711" y="114"/>
                  </a:lnTo>
                  <a:lnTo>
                    <a:pt x="717" y="117"/>
                  </a:lnTo>
                  <a:lnTo>
                    <a:pt x="724" y="119"/>
                  </a:lnTo>
                  <a:lnTo>
                    <a:pt x="730" y="120"/>
                  </a:lnTo>
                  <a:lnTo>
                    <a:pt x="737" y="120"/>
                  </a:lnTo>
                  <a:lnTo>
                    <a:pt x="743" y="120"/>
                  </a:lnTo>
                  <a:lnTo>
                    <a:pt x="750" y="119"/>
                  </a:lnTo>
                  <a:lnTo>
                    <a:pt x="755" y="118"/>
                  </a:lnTo>
                  <a:lnTo>
                    <a:pt x="760" y="116"/>
                  </a:lnTo>
                  <a:lnTo>
                    <a:pt x="766" y="113"/>
                  </a:lnTo>
                  <a:lnTo>
                    <a:pt x="771" y="110"/>
                  </a:lnTo>
                  <a:lnTo>
                    <a:pt x="775" y="106"/>
                  </a:lnTo>
                  <a:lnTo>
                    <a:pt x="780" y="103"/>
                  </a:lnTo>
                  <a:lnTo>
                    <a:pt x="784" y="99"/>
                  </a:lnTo>
                  <a:lnTo>
                    <a:pt x="787" y="94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5" y="79"/>
                  </a:lnTo>
                  <a:lnTo>
                    <a:pt x="796" y="72"/>
                  </a:lnTo>
                  <a:lnTo>
                    <a:pt x="797" y="67"/>
                  </a:lnTo>
                  <a:lnTo>
                    <a:pt x="797" y="60"/>
                  </a:lnTo>
                  <a:lnTo>
                    <a:pt x="797" y="54"/>
                  </a:lnTo>
                  <a:lnTo>
                    <a:pt x="796" y="48"/>
                  </a:lnTo>
                  <a:lnTo>
                    <a:pt x="795" y="42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7" y="27"/>
                  </a:lnTo>
                  <a:lnTo>
                    <a:pt x="784" y="22"/>
                  </a:lnTo>
                  <a:lnTo>
                    <a:pt x="780" y="17"/>
                  </a:lnTo>
                  <a:lnTo>
                    <a:pt x="775" y="14"/>
                  </a:lnTo>
                  <a:lnTo>
                    <a:pt x="771" y="10"/>
                  </a:lnTo>
                  <a:lnTo>
                    <a:pt x="766" y="8"/>
                  </a:lnTo>
                  <a:lnTo>
                    <a:pt x="760" y="5"/>
                  </a:lnTo>
                  <a:lnTo>
                    <a:pt x="755" y="2"/>
                  </a:lnTo>
                  <a:lnTo>
                    <a:pt x="750" y="1"/>
                  </a:lnTo>
                  <a:lnTo>
                    <a:pt x="743" y="0"/>
                  </a:lnTo>
                  <a:lnTo>
                    <a:pt x="737" y="0"/>
                  </a:lnTo>
                  <a:lnTo>
                    <a:pt x="731" y="0"/>
                  </a:lnTo>
                  <a:lnTo>
                    <a:pt x="725" y="1"/>
                  </a:lnTo>
                  <a:lnTo>
                    <a:pt x="719" y="2"/>
                  </a:lnTo>
                  <a:lnTo>
                    <a:pt x="713" y="5"/>
                  </a:lnTo>
                  <a:lnTo>
                    <a:pt x="709" y="8"/>
                  </a:lnTo>
                  <a:lnTo>
                    <a:pt x="703" y="10"/>
                  </a:lnTo>
                  <a:lnTo>
                    <a:pt x="699" y="14"/>
                  </a:lnTo>
                  <a:lnTo>
                    <a:pt x="695" y="17"/>
                  </a:lnTo>
                  <a:lnTo>
                    <a:pt x="691" y="22"/>
                  </a:lnTo>
                  <a:lnTo>
                    <a:pt x="687" y="27"/>
                  </a:lnTo>
                  <a:lnTo>
                    <a:pt x="684" y="31"/>
                  </a:lnTo>
                  <a:lnTo>
                    <a:pt x="682" y="37"/>
                  </a:lnTo>
                  <a:lnTo>
                    <a:pt x="680" y="42"/>
                  </a:lnTo>
                  <a:lnTo>
                    <a:pt x="678" y="48"/>
                  </a:lnTo>
                  <a:lnTo>
                    <a:pt x="677" y="54"/>
                  </a:lnTo>
                  <a:lnTo>
                    <a:pt x="677" y="60"/>
                  </a:lnTo>
                  <a:lnTo>
                    <a:pt x="678" y="70"/>
                  </a:lnTo>
                  <a:lnTo>
                    <a:pt x="680" y="79"/>
                  </a:lnTo>
                  <a:lnTo>
                    <a:pt x="683" y="87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1" y="275"/>
                  </a:lnTo>
                  <a:lnTo>
                    <a:pt x="524" y="273"/>
                  </a:lnTo>
                  <a:lnTo>
                    <a:pt x="518" y="272"/>
                  </a:lnTo>
                  <a:lnTo>
                    <a:pt x="511" y="271"/>
                  </a:lnTo>
                  <a:lnTo>
                    <a:pt x="504" y="272"/>
                  </a:lnTo>
                  <a:lnTo>
                    <a:pt x="496" y="273"/>
                  </a:lnTo>
                  <a:lnTo>
                    <a:pt x="490" y="275"/>
                  </a:lnTo>
                  <a:lnTo>
                    <a:pt x="484" y="278"/>
                  </a:lnTo>
                  <a:lnTo>
                    <a:pt x="478" y="281"/>
                  </a:lnTo>
                  <a:lnTo>
                    <a:pt x="472" y="286"/>
                  </a:lnTo>
                  <a:lnTo>
                    <a:pt x="467" y="291"/>
                  </a:lnTo>
                  <a:lnTo>
                    <a:pt x="463" y="295"/>
                  </a:lnTo>
                  <a:lnTo>
                    <a:pt x="345" y="248"/>
                  </a:lnTo>
                  <a:lnTo>
                    <a:pt x="345" y="245"/>
                  </a:lnTo>
                  <a:lnTo>
                    <a:pt x="345" y="240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3"/>
                  </a:lnTo>
                  <a:lnTo>
                    <a:pt x="336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1"/>
                  </a:lnTo>
                  <a:lnTo>
                    <a:pt x="292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1"/>
                  </a:lnTo>
                  <a:lnTo>
                    <a:pt x="268" y="184"/>
                  </a:lnTo>
                  <a:lnTo>
                    <a:pt x="262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8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3" y="213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0"/>
                  </a:lnTo>
                  <a:lnTo>
                    <a:pt x="226" y="248"/>
                  </a:lnTo>
                  <a:lnTo>
                    <a:pt x="227" y="254"/>
                  </a:lnTo>
                  <a:lnTo>
                    <a:pt x="229" y="261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2"/>
                  </a:lnTo>
                  <a:lnTo>
                    <a:pt x="78" y="379"/>
                  </a:lnTo>
                  <a:lnTo>
                    <a:pt x="68" y="377"/>
                  </a:lnTo>
                  <a:lnTo>
                    <a:pt x="60" y="377"/>
                  </a:lnTo>
                  <a:lnTo>
                    <a:pt x="53" y="377"/>
                  </a:lnTo>
                  <a:lnTo>
                    <a:pt x="47" y="378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3"/>
                  </a:lnTo>
                  <a:lnTo>
                    <a:pt x="26" y="386"/>
                  </a:lnTo>
                  <a:lnTo>
                    <a:pt x="21" y="391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9" y="402"/>
                  </a:lnTo>
                  <a:lnTo>
                    <a:pt x="6" y="408"/>
                  </a:lnTo>
                  <a:lnTo>
                    <a:pt x="4" y="413"/>
                  </a:lnTo>
                  <a:lnTo>
                    <a:pt x="2" y="419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7"/>
                  </a:lnTo>
                  <a:lnTo>
                    <a:pt x="0" y="443"/>
                  </a:lnTo>
                  <a:lnTo>
                    <a:pt x="1" y="449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6"/>
                  </a:lnTo>
                  <a:lnTo>
                    <a:pt x="9" y="470"/>
                  </a:lnTo>
                  <a:lnTo>
                    <a:pt x="13" y="475"/>
                  </a:lnTo>
                  <a:lnTo>
                    <a:pt x="17" y="480"/>
                  </a:lnTo>
                  <a:lnTo>
                    <a:pt x="21" y="483"/>
                  </a:lnTo>
                  <a:lnTo>
                    <a:pt x="26" y="486"/>
                  </a:lnTo>
                  <a:lnTo>
                    <a:pt x="31" y="489"/>
                  </a:lnTo>
                  <a:lnTo>
                    <a:pt x="36" y="493"/>
                  </a:lnTo>
                  <a:lnTo>
                    <a:pt x="42" y="494"/>
                  </a:lnTo>
                  <a:lnTo>
                    <a:pt x="47" y="496"/>
                  </a:lnTo>
                  <a:lnTo>
                    <a:pt x="53" y="497"/>
                  </a:lnTo>
                  <a:lnTo>
                    <a:pt x="60" y="4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4632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1ACD3815-C240-495C-BC09-B1C431F674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2349" r="32465"/>
          <a:stretch/>
        </p:blipFill>
        <p:spPr>
          <a:xfrm>
            <a:off x="0" y="0"/>
            <a:ext cx="464820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5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4787900" y="6721475"/>
            <a:ext cx="74041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="" xmlns:a16="http://schemas.microsoft.com/office/drawing/2014/main" id="{06AF685F-9715-4242-B8C8-0D1DFE7DF7A5}"/>
              </a:ext>
            </a:extLst>
          </p:cNvPr>
          <p:cNvSpPr/>
          <p:nvPr/>
        </p:nvSpPr>
        <p:spPr>
          <a:xfrm>
            <a:off x="259103" y="142875"/>
            <a:ext cx="4389097" cy="657225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00AFEE76-D0CA-44C2-A5B4-BFEFEA4862FE}"/>
              </a:ext>
            </a:extLst>
          </p:cNvPr>
          <p:cNvGrpSpPr/>
          <p:nvPr/>
        </p:nvGrpSpPr>
        <p:grpSpPr>
          <a:xfrm>
            <a:off x="4248669" y="608734"/>
            <a:ext cx="6742604" cy="800100"/>
            <a:chOff x="4248669" y="401638"/>
            <a:chExt cx="6742604" cy="800100"/>
          </a:xfrm>
        </p:grpSpPr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86EA4A53-6241-4BF1-9933-D3366682DDDA}"/>
                </a:ext>
              </a:extLst>
            </p:cNvPr>
            <p:cNvSpPr/>
            <p:nvPr/>
          </p:nvSpPr>
          <p:spPr>
            <a:xfrm>
              <a:off x="4907303" y="554038"/>
              <a:ext cx="6083970" cy="64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0" bIns="0" rtlCol="0" anchor="ctr"/>
            <a:lstStyle/>
            <a:p>
              <a:r>
                <a:rPr lang="en-US" sz="1400" dirty="0">
                  <a:solidFill>
                    <a:schemeClr val="tx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sed</a:t>
              </a:r>
              <a:r>
                <a:rPr lang="en-US" sz="1400" dirty="0">
                  <a:solidFill>
                    <a:schemeClr val="tx1"/>
                  </a:solidFill>
                </a:rPr>
                <a:t> do </a:t>
              </a:r>
              <a:r>
                <a:rPr lang="en-US" sz="1400" dirty="0" err="1">
                  <a:solidFill>
                    <a:schemeClr val="tx1"/>
                  </a:solidFill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labore</a:t>
              </a:r>
              <a:r>
                <a:rPr lang="en-US" sz="1400" dirty="0">
                  <a:solidFill>
                    <a:schemeClr val="tx1"/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/>
                  </a:solidFill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89" name="Flowchart: Off-page Connector 88">
              <a:extLst>
                <a:ext uri="{FF2B5EF4-FFF2-40B4-BE49-F238E27FC236}">
                  <a16:creationId xmlns="" xmlns:a16="http://schemas.microsoft.com/office/drawing/2014/main" id="{B409DCEF-CA20-4F4B-A468-3230F09E8248}"/>
                </a:ext>
              </a:extLst>
            </p:cNvPr>
            <p:cNvSpPr/>
            <p:nvPr/>
          </p:nvSpPr>
          <p:spPr>
            <a:xfrm>
              <a:off x="4248669" y="401638"/>
              <a:ext cx="800100" cy="800100"/>
            </a:xfrm>
            <a:prstGeom prst="flowChartOffpageConnector">
              <a:avLst/>
            </a:prstGeom>
            <a:solidFill>
              <a:srgbClr val="F654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latin typeface="+mj-lt"/>
                </a:rPr>
                <a:t>01</a:t>
              </a:r>
            </a:p>
          </p:txBody>
        </p:sp>
        <p:sp>
          <p:nvSpPr>
            <p:cNvPr id="25" name="Right Triangle 24">
              <a:extLst>
                <a:ext uri="{FF2B5EF4-FFF2-40B4-BE49-F238E27FC236}">
                  <a16:creationId xmlns="" xmlns:a16="http://schemas.microsoft.com/office/drawing/2014/main" id="{0A093A4F-6E35-4830-9C70-53A6C22EC3EA}"/>
                </a:ext>
              </a:extLst>
            </p:cNvPr>
            <p:cNvSpPr/>
            <p:nvPr/>
          </p:nvSpPr>
          <p:spPr>
            <a:xfrm>
              <a:off x="5048769" y="401638"/>
              <a:ext cx="97112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844960F6-627F-4AE6-9AD9-7F04251823EA}"/>
              </a:ext>
            </a:extLst>
          </p:cNvPr>
          <p:cNvGrpSpPr/>
          <p:nvPr/>
        </p:nvGrpSpPr>
        <p:grpSpPr>
          <a:xfrm>
            <a:off x="4248669" y="1818842"/>
            <a:ext cx="6742604" cy="800100"/>
            <a:chOff x="4248669" y="1460501"/>
            <a:chExt cx="6742604" cy="800100"/>
          </a:xfrm>
        </p:grpSpPr>
        <p:sp>
          <p:nvSpPr>
            <p:cNvPr id="100" name="Rectangle 99">
              <a:extLst>
                <a:ext uri="{FF2B5EF4-FFF2-40B4-BE49-F238E27FC236}">
                  <a16:creationId xmlns="" xmlns:a16="http://schemas.microsoft.com/office/drawing/2014/main" id="{0E2D2EF2-0C33-41E0-85D4-BCD3BDFB2D5A}"/>
                </a:ext>
              </a:extLst>
            </p:cNvPr>
            <p:cNvSpPr/>
            <p:nvPr/>
          </p:nvSpPr>
          <p:spPr>
            <a:xfrm>
              <a:off x="4907303" y="1612901"/>
              <a:ext cx="6083970" cy="64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0" bIns="0" rtlCol="0" anchor="ctr"/>
            <a:lstStyle/>
            <a:p>
              <a:r>
                <a:rPr lang="en-US" sz="1400" dirty="0">
                  <a:solidFill>
                    <a:schemeClr val="tx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sed</a:t>
              </a:r>
              <a:r>
                <a:rPr lang="en-US" sz="1400" dirty="0">
                  <a:solidFill>
                    <a:schemeClr val="tx1"/>
                  </a:solidFill>
                </a:rPr>
                <a:t> do </a:t>
              </a:r>
              <a:r>
                <a:rPr lang="en-US" sz="1400" dirty="0" err="1">
                  <a:solidFill>
                    <a:schemeClr val="tx1"/>
                  </a:solidFill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labore</a:t>
              </a:r>
              <a:r>
                <a:rPr lang="en-US" sz="1400" dirty="0">
                  <a:solidFill>
                    <a:schemeClr val="tx1"/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/>
                  </a:solidFill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01" name="Flowchart: Off-page Connector 100">
              <a:extLst>
                <a:ext uri="{FF2B5EF4-FFF2-40B4-BE49-F238E27FC236}">
                  <a16:creationId xmlns="" xmlns:a16="http://schemas.microsoft.com/office/drawing/2014/main" id="{12501CA2-0475-496C-997A-06F5F395B93B}"/>
                </a:ext>
              </a:extLst>
            </p:cNvPr>
            <p:cNvSpPr/>
            <p:nvPr/>
          </p:nvSpPr>
          <p:spPr>
            <a:xfrm>
              <a:off x="4248669" y="1460501"/>
              <a:ext cx="800100" cy="800100"/>
            </a:xfrm>
            <a:prstGeom prst="flowChartOffpageConnector">
              <a:avLst/>
            </a:prstGeom>
            <a:solidFill>
              <a:srgbClr val="F654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02</a:t>
              </a:r>
            </a:p>
          </p:txBody>
        </p:sp>
        <p:sp>
          <p:nvSpPr>
            <p:cNvPr id="105" name="Right Triangle 104">
              <a:extLst>
                <a:ext uri="{FF2B5EF4-FFF2-40B4-BE49-F238E27FC236}">
                  <a16:creationId xmlns="" xmlns:a16="http://schemas.microsoft.com/office/drawing/2014/main" id="{DE8E9E21-891E-4CD5-8771-C8523A58340B}"/>
                </a:ext>
              </a:extLst>
            </p:cNvPr>
            <p:cNvSpPr/>
            <p:nvPr/>
          </p:nvSpPr>
          <p:spPr>
            <a:xfrm>
              <a:off x="5048769" y="1460501"/>
              <a:ext cx="97112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B9848386-3580-43E0-8755-894E52F8F5CC}"/>
              </a:ext>
            </a:extLst>
          </p:cNvPr>
          <p:cNvGrpSpPr/>
          <p:nvPr/>
        </p:nvGrpSpPr>
        <p:grpSpPr>
          <a:xfrm>
            <a:off x="4248669" y="3028950"/>
            <a:ext cx="6742604" cy="800100"/>
            <a:chOff x="4248669" y="2519364"/>
            <a:chExt cx="6742604" cy="800100"/>
          </a:xfrm>
        </p:grpSpPr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1D800431-D7B6-48E3-BA85-210D4A10A6E8}"/>
                </a:ext>
              </a:extLst>
            </p:cNvPr>
            <p:cNvSpPr/>
            <p:nvPr/>
          </p:nvSpPr>
          <p:spPr>
            <a:xfrm>
              <a:off x="4907303" y="2671764"/>
              <a:ext cx="6083970" cy="64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0" bIns="0" rtlCol="0" anchor="ctr"/>
            <a:lstStyle/>
            <a:p>
              <a:r>
                <a:rPr lang="en-US" sz="1400" dirty="0">
                  <a:solidFill>
                    <a:schemeClr val="tx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sed</a:t>
              </a:r>
              <a:r>
                <a:rPr lang="en-US" sz="1400" dirty="0">
                  <a:solidFill>
                    <a:schemeClr val="tx1"/>
                  </a:solidFill>
                </a:rPr>
                <a:t> do </a:t>
              </a:r>
              <a:r>
                <a:rPr lang="en-US" sz="1400" dirty="0" err="1">
                  <a:solidFill>
                    <a:schemeClr val="tx1"/>
                  </a:solidFill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labore</a:t>
              </a:r>
              <a:r>
                <a:rPr lang="en-US" sz="1400" dirty="0">
                  <a:solidFill>
                    <a:schemeClr val="tx1"/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/>
                  </a:solidFill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07" name="Flowchart: Off-page Connector 106">
              <a:extLst>
                <a:ext uri="{FF2B5EF4-FFF2-40B4-BE49-F238E27FC236}">
                  <a16:creationId xmlns="" xmlns:a16="http://schemas.microsoft.com/office/drawing/2014/main" id="{ABED086B-1972-41F0-94F2-B25AF2B2E47B}"/>
                </a:ext>
              </a:extLst>
            </p:cNvPr>
            <p:cNvSpPr/>
            <p:nvPr/>
          </p:nvSpPr>
          <p:spPr>
            <a:xfrm>
              <a:off x="4248669" y="2519364"/>
              <a:ext cx="800100" cy="800100"/>
            </a:xfrm>
            <a:prstGeom prst="flowChartOffpageConnector">
              <a:avLst/>
            </a:prstGeom>
            <a:solidFill>
              <a:srgbClr val="F654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03</a:t>
              </a:r>
            </a:p>
          </p:txBody>
        </p:sp>
        <p:sp>
          <p:nvSpPr>
            <p:cNvPr id="108" name="Right Triangle 107">
              <a:extLst>
                <a:ext uri="{FF2B5EF4-FFF2-40B4-BE49-F238E27FC236}">
                  <a16:creationId xmlns="" xmlns:a16="http://schemas.microsoft.com/office/drawing/2014/main" id="{FD8EB005-57B7-4A7B-802F-EACB018BD9AD}"/>
                </a:ext>
              </a:extLst>
            </p:cNvPr>
            <p:cNvSpPr/>
            <p:nvPr/>
          </p:nvSpPr>
          <p:spPr>
            <a:xfrm>
              <a:off x="5048769" y="2519364"/>
              <a:ext cx="97112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C94D1819-D07E-4DFA-9CB9-F1DF58EC6AA5}"/>
              </a:ext>
            </a:extLst>
          </p:cNvPr>
          <p:cNvGrpSpPr/>
          <p:nvPr/>
        </p:nvGrpSpPr>
        <p:grpSpPr>
          <a:xfrm>
            <a:off x="4248669" y="4239058"/>
            <a:ext cx="6742604" cy="800100"/>
            <a:chOff x="4248669" y="3578227"/>
            <a:chExt cx="6742604" cy="800100"/>
          </a:xfrm>
        </p:grpSpPr>
        <p:sp>
          <p:nvSpPr>
            <p:cNvPr id="109" name="Rectangle 108">
              <a:extLst>
                <a:ext uri="{FF2B5EF4-FFF2-40B4-BE49-F238E27FC236}">
                  <a16:creationId xmlns="" xmlns:a16="http://schemas.microsoft.com/office/drawing/2014/main" id="{F379775A-F402-4D1D-B959-F07F55717E16}"/>
                </a:ext>
              </a:extLst>
            </p:cNvPr>
            <p:cNvSpPr/>
            <p:nvPr/>
          </p:nvSpPr>
          <p:spPr>
            <a:xfrm>
              <a:off x="4907303" y="3730627"/>
              <a:ext cx="6083970" cy="64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0" bIns="0" rtlCol="0" anchor="ctr"/>
            <a:lstStyle/>
            <a:p>
              <a:r>
                <a:rPr lang="en-US" sz="1400" dirty="0">
                  <a:solidFill>
                    <a:schemeClr val="tx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sed</a:t>
              </a:r>
              <a:r>
                <a:rPr lang="en-US" sz="1400" dirty="0">
                  <a:solidFill>
                    <a:schemeClr val="tx1"/>
                  </a:solidFill>
                </a:rPr>
                <a:t> do </a:t>
              </a:r>
              <a:r>
                <a:rPr lang="en-US" sz="1400" dirty="0" err="1">
                  <a:solidFill>
                    <a:schemeClr val="tx1"/>
                  </a:solidFill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labore</a:t>
              </a:r>
              <a:r>
                <a:rPr lang="en-US" sz="1400" dirty="0">
                  <a:solidFill>
                    <a:schemeClr val="tx1"/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/>
                  </a:solidFill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10" name="Flowchart: Off-page Connector 109">
              <a:extLst>
                <a:ext uri="{FF2B5EF4-FFF2-40B4-BE49-F238E27FC236}">
                  <a16:creationId xmlns="" xmlns:a16="http://schemas.microsoft.com/office/drawing/2014/main" id="{555FD4FF-4214-49C3-9264-CC2539F45653}"/>
                </a:ext>
              </a:extLst>
            </p:cNvPr>
            <p:cNvSpPr/>
            <p:nvPr/>
          </p:nvSpPr>
          <p:spPr>
            <a:xfrm>
              <a:off x="4248669" y="3578227"/>
              <a:ext cx="800100" cy="800100"/>
            </a:xfrm>
            <a:prstGeom prst="flowChartOffpageConnector">
              <a:avLst/>
            </a:prstGeom>
            <a:solidFill>
              <a:srgbClr val="F654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04</a:t>
              </a:r>
            </a:p>
          </p:txBody>
        </p:sp>
        <p:sp>
          <p:nvSpPr>
            <p:cNvPr id="111" name="Right Triangle 110">
              <a:extLst>
                <a:ext uri="{FF2B5EF4-FFF2-40B4-BE49-F238E27FC236}">
                  <a16:creationId xmlns="" xmlns:a16="http://schemas.microsoft.com/office/drawing/2014/main" id="{78C637A3-5395-4F2C-9639-214CFEB4E596}"/>
                </a:ext>
              </a:extLst>
            </p:cNvPr>
            <p:cNvSpPr/>
            <p:nvPr/>
          </p:nvSpPr>
          <p:spPr>
            <a:xfrm>
              <a:off x="5048769" y="3578227"/>
              <a:ext cx="97112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9C0A7D67-BC02-4298-8972-7CD1CA56C85B}"/>
              </a:ext>
            </a:extLst>
          </p:cNvPr>
          <p:cNvGrpSpPr/>
          <p:nvPr/>
        </p:nvGrpSpPr>
        <p:grpSpPr>
          <a:xfrm>
            <a:off x="4248669" y="5449166"/>
            <a:ext cx="6742604" cy="800100"/>
            <a:chOff x="4248669" y="4633478"/>
            <a:chExt cx="6742604" cy="800100"/>
          </a:xfrm>
        </p:grpSpPr>
        <p:sp>
          <p:nvSpPr>
            <p:cNvPr id="112" name="Rectangle 111">
              <a:extLst>
                <a:ext uri="{FF2B5EF4-FFF2-40B4-BE49-F238E27FC236}">
                  <a16:creationId xmlns="" xmlns:a16="http://schemas.microsoft.com/office/drawing/2014/main" id="{CD05DD20-F649-40E5-8A1E-54B321981C39}"/>
                </a:ext>
              </a:extLst>
            </p:cNvPr>
            <p:cNvSpPr/>
            <p:nvPr/>
          </p:nvSpPr>
          <p:spPr>
            <a:xfrm>
              <a:off x="4907303" y="4785878"/>
              <a:ext cx="6083970" cy="647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0" bIns="0" rtlCol="0" anchor="ctr"/>
            <a:lstStyle/>
            <a:p>
              <a:r>
                <a:rPr lang="en-US" sz="1400" dirty="0">
                  <a:solidFill>
                    <a:schemeClr val="tx1"/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/>
                  </a:solidFill>
                </a:rPr>
                <a:t>amet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consectetur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adipiscing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elit</a:t>
              </a:r>
              <a:r>
                <a:rPr lang="en-US" sz="1400" dirty="0">
                  <a:solidFill>
                    <a:schemeClr val="tx1"/>
                  </a:solidFill>
                </a:rPr>
                <a:t>, </a:t>
              </a:r>
              <a:r>
                <a:rPr lang="en-US" sz="1400" dirty="0" err="1">
                  <a:solidFill>
                    <a:schemeClr val="tx1"/>
                  </a:solidFill>
                </a:rPr>
                <a:t>sed</a:t>
              </a:r>
              <a:r>
                <a:rPr lang="en-US" sz="1400" dirty="0">
                  <a:solidFill>
                    <a:schemeClr val="tx1"/>
                  </a:solidFill>
                </a:rPr>
                <a:t> do </a:t>
              </a:r>
              <a:r>
                <a:rPr lang="en-US" sz="1400" dirty="0" err="1">
                  <a:solidFill>
                    <a:schemeClr val="tx1"/>
                  </a:solidFill>
                </a:rPr>
                <a:t>eiusmod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tempor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incididunt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ut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r>
                <a:rPr lang="en-US" sz="1400" dirty="0" err="1">
                  <a:solidFill>
                    <a:schemeClr val="tx1"/>
                  </a:solidFill>
                </a:rPr>
                <a:t>labore</a:t>
              </a:r>
              <a:r>
                <a:rPr lang="en-US" sz="1400" dirty="0">
                  <a:solidFill>
                    <a:schemeClr val="tx1"/>
                  </a:solidFill>
                </a:rPr>
                <a:t> et dolore magna </a:t>
              </a:r>
              <a:r>
                <a:rPr lang="en-US" sz="1400" dirty="0" err="1">
                  <a:solidFill>
                    <a:schemeClr val="tx1"/>
                  </a:solidFill>
                </a:rPr>
                <a:t>aliqua</a:t>
              </a:r>
              <a:r>
                <a:rPr lang="en-US" sz="14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113" name="Flowchart: Off-page Connector 112">
              <a:extLst>
                <a:ext uri="{FF2B5EF4-FFF2-40B4-BE49-F238E27FC236}">
                  <a16:creationId xmlns="" xmlns:a16="http://schemas.microsoft.com/office/drawing/2014/main" id="{4BEB2ADC-E1EE-4701-A131-FDDAFDED714B}"/>
                </a:ext>
              </a:extLst>
            </p:cNvPr>
            <p:cNvSpPr/>
            <p:nvPr/>
          </p:nvSpPr>
          <p:spPr>
            <a:xfrm>
              <a:off x="4248669" y="4633478"/>
              <a:ext cx="800100" cy="800100"/>
            </a:xfrm>
            <a:prstGeom prst="flowChartOffpageConnector">
              <a:avLst/>
            </a:prstGeom>
            <a:solidFill>
              <a:srgbClr val="F6543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latin typeface="+mj-lt"/>
                </a:rPr>
                <a:t>05</a:t>
              </a:r>
            </a:p>
          </p:txBody>
        </p:sp>
        <p:sp>
          <p:nvSpPr>
            <p:cNvPr id="114" name="Right Triangle 113">
              <a:extLst>
                <a:ext uri="{FF2B5EF4-FFF2-40B4-BE49-F238E27FC236}">
                  <a16:creationId xmlns="" xmlns:a16="http://schemas.microsoft.com/office/drawing/2014/main" id="{99A7BA29-CED6-4C0B-96B7-E1D7DC7E6F00}"/>
                </a:ext>
              </a:extLst>
            </p:cNvPr>
            <p:cNvSpPr/>
            <p:nvPr/>
          </p:nvSpPr>
          <p:spPr>
            <a:xfrm>
              <a:off x="5048769" y="4633478"/>
              <a:ext cx="97112" cy="1524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3B2EA563-637C-40D1-8374-29CF1E7AADB9}"/>
              </a:ext>
            </a:extLst>
          </p:cNvPr>
          <p:cNvSpPr txBox="1"/>
          <p:nvPr/>
        </p:nvSpPr>
        <p:spPr>
          <a:xfrm>
            <a:off x="11129929" y="869541"/>
            <a:ext cx="62392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/>
              <a:t>20%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F4FDC7BA-7CE7-4AAA-BBE9-F553F883BECA}"/>
              </a:ext>
            </a:extLst>
          </p:cNvPr>
          <p:cNvSpPr txBox="1"/>
          <p:nvPr/>
        </p:nvSpPr>
        <p:spPr>
          <a:xfrm>
            <a:off x="11129929" y="2079648"/>
            <a:ext cx="62392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/>
              <a:t>42%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69AB2B73-D150-453F-B7A0-FD5AF7ADA61C}"/>
              </a:ext>
            </a:extLst>
          </p:cNvPr>
          <p:cNvSpPr txBox="1"/>
          <p:nvPr/>
        </p:nvSpPr>
        <p:spPr>
          <a:xfrm>
            <a:off x="11129929" y="3289755"/>
            <a:ext cx="62392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/>
              <a:t>68%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360D5820-0DC9-44F6-894C-C39B7388140B}"/>
              </a:ext>
            </a:extLst>
          </p:cNvPr>
          <p:cNvSpPr txBox="1"/>
          <p:nvPr/>
        </p:nvSpPr>
        <p:spPr>
          <a:xfrm>
            <a:off x="11129929" y="4499862"/>
            <a:ext cx="62392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/>
              <a:t>80%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9F31ED6F-DC63-47A3-A0F3-BEA4CDE9552E}"/>
              </a:ext>
            </a:extLst>
          </p:cNvPr>
          <p:cNvSpPr txBox="1"/>
          <p:nvPr/>
        </p:nvSpPr>
        <p:spPr>
          <a:xfrm>
            <a:off x="11129929" y="5709969"/>
            <a:ext cx="62392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800" b="1" dirty="0"/>
              <a:t>96%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3E439FC4-90E6-4B63-9A0C-4384A52553AC}"/>
              </a:ext>
            </a:extLst>
          </p:cNvPr>
          <p:cNvGrpSpPr/>
          <p:nvPr/>
        </p:nvGrpSpPr>
        <p:grpSpPr>
          <a:xfrm>
            <a:off x="788219" y="2793176"/>
            <a:ext cx="3330864" cy="1271649"/>
            <a:chOff x="788219" y="2406650"/>
            <a:chExt cx="3330864" cy="1271649"/>
          </a:xfrm>
        </p:grpSpPr>
        <p:sp>
          <p:nvSpPr>
            <p:cNvPr id="116" name="Title 13">
              <a:extLst>
                <a:ext uri="{FF2B5EF4-FFF2-40B4-BE49-F238E27FC236}">
                  <a16:creationId xmlns="" xmlns:a16="http://schemas.microsoft.com/office/drawing/2014/main" id="{9DB20CBE-548B-42A2-9D68-9D95914825E2}"/>
                </a:ext>
              </a:extLst>
            </p:cNvPr>
            <p:cNvSpPr txBox="1">
              <a:spLocks/>
            </p:cNvSpPr>
            <p:nvPr/>
          </p:nvSpPr>
          <p:spPr>
            <a:xfrm>
              <a:off x="788219" y="3179701"/>
              <a:ext cx="3330864" cy="498598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j-ea"/>
                  <a:cs typeface="+mj-cs"/>
                </a:rPr>
                <a:t>TIME</a:t>
              </a:r>
              <a:r>
                <a:rPr kumimoji="0" lang="en-US" sz="36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j-ea"/>
                  <a:cs typeface="+mj-cs"/>
                </a:rPr>
                <a:t>LINE</a:t>
              </a:r>
            </a:p>
          </p:txBody>
        </p:sp>
        <p:sp>
          <p:nvSpPr>
            <p:cNvPr id="123" name="Freeform 776">
              <a:extLst>
                <a:ext uri="{FF2B5EF4-FFF2-40B4-BE49-F238E27FC236}">
                  <a16:creationId xmlns="" xmlns:a16="http://schemas.microsoft.com/office/drawing/2014/main" id="{B386F993-F55A-4B97-B2FD-363859823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2501" y="2406650"/>
              <a:ext cx="622300" cy="622300"/>
            </a:xfrm>
            <a:custGeom>
              <a:avLst/>
              <a:gdLst>
                <a:gd name="T0" fmla="*/ 748 w 903"/>
                <a:gd name="T1" fmla="*/ 5 h 903"/>
                <a:gd name="T2" fmla="*/ 707 w 903"/>
                <a:gd name="T3" fmla="*/ 28 h 903"/>
                <a:gd name="T4" fmla="*/ 677 w 903"/>
                <a:gd name="T5" fmla="*/ 63 h 903"/>
                <a:gd name="T6" fmla="*/ 663 w 903"/>
                <a:gd name="T7" fmla="*/ 108 h 903"/>
                <a:gd name="T8" fmla="*/ 665 w 903"/>
                <a:gd name="T9" fmla="*/ 146 h 903"/>
                <a:gd name="T10" fmla="*/ 678 w 903"/>
                <a:gd name="T11" fmla="*/ 178 h 903"/>
                <a:gd name="T12" fmla="*/ 697 w 903"/>
                <a:gd name="T13" fmla="*/ 205 h 903"/>
                <a:gd name="T14" fmla="*/ 724 w 903"/>
                <a:gd name="T15" fmla="*/ 225 h 903"/>
                <a:gd name="T16" fmla="*/ 633 w 903"/>
                <a:gd name="T17" fmla="*/ 451 h 903"/>
                <a:gd name="T18" fmla="*/ 584 w 903"/>
                <a:gd name="T19" fmla="*/ 462 h 903"/>
                <a:gd name="T20" fmla="*/ 544 w 903"/>
                <a:gd name="T21" fmla="*/ 491 h 903"/>
                <a:gd name="T22" fmla="*/ 451 w 903"/>
                <a:gd name="T23" fmla="*/ 376 h 903"/>
                <a:gd name="T24" fmla="*/ 446 w 903"/>
                <a:gd name="T25" fmla="*/ 325 h 903"/>
                <a:gd name="T26" fmla="*/ 425 w 903"/>
                <a:gd name="T27" fmla="*/ 284 h 903"/>
                <a:gd name="T28" fmla="*/ 388 w 903"/>
                <a:gd name="T29" fmla="*/ 255 h 903"/>
                <a:gd name="T30" fmla="*/ 343 w 903"/>
                <a:gd name="T31" fmla="*/ 241 h 903"/>
                <a:gd name="T32" fmla="*/ 296 w 903"/>
                <a:gd name="T33" fmla="*/ 247 h 903"/>
                <a:gd name="T34" fmla="*/ 255 w 903"/>
                <a:gd name="T35" fmla="*/ 268 h 903"/>
                <a:gd name="T36" fmla="*/ 225 w 903"/>
                <a:gd name="T37" fmla="*/ 303 h 903"/>
                <a:gd name="T38" fmla="*/ 211 w 903"/>
                <a:gd name="T39" fmla="*/ 348 h 903"/>
                <a:gd name="T40" fmla="*/ 220 w 903"/>
                <a:gd name="T41" fmla="*/ 405 h 903"/>
                <a:gd name="T42" fmla="*/ 253 w 903"/>
                <a:gd name="T43" fmla="*/ 453 h 903"/>
                <a:gd name="T44" fmla="*/ 142 w 903"/>
                <a:gd name="T45" fmla="*/ 664 h 903"/>
                <a:gd name="T46" fmla="*/ 97 w 903"/>
                <a:gd name="T47" fmla="*/ 665 h 903"/>
                <a:gd name="T48" fmla="*/ 54 w 903"/>
                <a:gd name="T49" fmla="*/ 683 h 903"/>
                <a:gd name="T50" fmla="*/ 20 w 903"/>
                <a:gd name="T51" fmla="*/ 715 h 903"/>
                <a:gd name="T52" fmla="*/ 2 w 903"/>
                <a:gd name="T53" fmla="*/ 758 h 903"/>
                <a:gd name="T54" fmla="*/ 2 w 903"/>
                <a:gd name="T55" fmla="*/ 806 h 903"/>
                <a:gd name="T56" fmla="*/ 20 w 903"/>
                <a:gd name="T57" fmla="*/ 849 h 903"/>
                <a:gd name="T58" fmla="*/ 54 w 903"/>
                <a:gd name="T59" fmla="*/ 883 h 903"/>
                <a:gd name="T60" fmla="*/ 97 w 903"/>
                <a:gd name="T61" fmla="*/ 901 h 903"/>
                <a:gd name="T62" fmla="*/ 145 w 903"/>
                <a:gd name="T63" fmla="*/ 901 h 903"/>
                <a:gd name="T64" fmla="*/ 188 w 903"/>
                <a:gd name="T65" fmla="*/ 883 h 903"/>
                <a:gd name="T66" fmla="*/ 221 w 903"/>
                <a:gd name="T67" fmla="*/ 849 h 903"/>
                <a:gd name="T68" fmla="*/ 238 w 903"/>
                <a:gd name="T69" fmla="*/ 806 h 903"/>
                <a:gd name="T70" fmla="*/ 237 w 903"/>
                <a:gd name="T71" fmla="*/ 753 h 903"/>
                <a:gd name="T72" fmla="*/ 209 w 903"/>
                <a:gd name="T73" fmla="*/ 701 h 903"/>
                <a:gd name="T74" fmla="*/ 301 w 903"/>
                <a:gd name="T75" fmla="*/ 477 h 903"/>
                <a:gd name="T76" fmla="*/ 344 w 903"/>
                <a:gd name="T77" fmla="*/ 480 h 903"/>
                <a:gd name="T78" fmla="*/ 392 w 903"/>
                <a:gd name="T79" fmla="*/ 465 h 903"/>
                <a:gd name="T80" fmla="*/ 526 w 903"/>
                <a:gd name="T81" fmla="*/ 516 h 903"/>
                <a:gd name="T82" fmla="*/ 512 w 903"/>
                <a:gd name="T83" fmla="*/ 572 h 903"/>
                <a:gd name="T84" fmla="*/ 521 w 903"/>
                <a:gd name="T85" fmla="*/ 619 h 903"/>
                <a:gd name="T86" fmla="*/ 547 w 903"/>
                <a:gd name="T87" fmla="*/ 657 h 903"/>
                <a:gd name="T88" fmla="*/ 586 w 903"/>
                <a:gd name="T89" fmla="*/ 683 h 903"/>
                <a:gd name="T90" fmla="*/ 633 w 903"/>
                <a:gd name="T91" fmla="*/ 693 h 903"/>
                <a:gd name="T92" fmla="*/ 679 w 903"/>
                <a:gd name="T93" fmla="*/ 683 h 903"/>
                <a:gd name="T94" fmla="*/ 718 w 903"/>
                <a:gd name="T95" fmla="*/ 657 h 903"/>
                <a:gd name="T96" fmla="*/ 743 w 903"/>
                <a:gd name="T97" fmla="*/ 619 h 903"/>
                <a:gd name="T98" fmla="*/ 753 w 903"/>
                <a:gd name="T99" fmla="*/ 572 h 903"/>
                <a:gd name="T100" fmla="*/ 748 w 903"/>
                <a:gd name="T101" fmla="*/ 537 h 903"/>
                <a:gd name="T102" fmla="*/ 734 w 903"/>
                <a:gd name="T103" fmla="*/ 507 h 903"/>
                <a:gd name="T104" fmla="*/ 712 w 903"/>
                <a:gd name="T105" fmla="*/ 481 h 903"/>
                <a:gd name="T106" fmla="*/ 684 w 903"/>
                <a:gd name="T107" fmla="*/ 463 h 903"/>
                <a:gd name="T108" fmla="*/ 795 w 903"/>
                <a:gd name="T109" fmla="*/ 240 h 903"/>
                <a:gd name="T110" fmla="*/ 841 w 903"/>
                <a:gd name="T111" fmla="*/ 226 h 903"/>
                <a:gd name="T112" fmla="*/ 876 w 903"/>
                <a:gd name="T113" fmla="*/ 197 h 903"/>
                <a:gd name="T114" fmla="*/ 898 w 903"/>
                <a:gd name="T115" fmla="*/ 156 h 903"/>
                <a:gd name="T116" fmla="*/ 903 w 903"/>
                <a:gd name="T117" fmla="*/ 108 h 903"/>
                <a:gd name="T118" fmla="*/ 889 w 903"/>
                <a:gd name="T119" fmla="*/ 63 h 903"/>
                <a:gd name="T120" fmla="*/ 859 w 903"/>
                <a:gd name="T121" fmla="*/ 28 h 903"/>
                <a:gd name="T122" fmla="*/ 818 w 903"/>
                <a:gd name="T123" fmla="*/ 5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3" h="903">
                  <a:moveTo>
                    <a:pt x="783" y="0"/>
                  </a:moveTo>
                  <a:lnTo>
                    <a:pt x="771" y="0"/>
                  </a:lnTo>
                  <a:lnTo>
                    <a:pt x="758" y="2"/>
                  </a:lnTo>
                  <a:lnTo>
                    <a:pt x="748" y="5"/>
                  </a:lnTo>
                  <a:lnTo>
                    <a:pt x="736" y="10"/>
                  </a:lnTo>
                  <a:lnTo>
                    <a:pt x="726" y="14"/>
                  </a:lnTo>
                  <a:lnTo>
                    <a:pt x="715" y="20"/>
                  </a:lnTo>
                  <a:lnTo>
                    <a:pt x="707" y="28"/>
                  </a:lnTo>
                  <a:lnTo>
                    <a:pt x="698" y="35"/>
                  </a:lnTo>
                  <a:lnTo>
                    <a:pt x="690" y="44"/>
                  </a:lnTo>
                  <a:lnTo>
                    <a:pt x="683" y="52"/>
                  </a:lnTo>
                  <a:lnTo>
                    <a:pt x="677" y="63"/>
                  </a:lnTo>
                  <a:lnTo>
                    <a:pt x="673" y="74"/>
                  </a:lnTo>
                  <a:lnTo>
                    <a:pt x="668" y="85"/>
                  </a:lnTo>
                  <a:lnTo>
                    <a:pt x="665" y="96"/>
                  </a:lnTo>
                  <a:lnTo>
                    <a:pt x="663" y="108"/>
                  </a:lnTo>
                  <a:lnTo>
                    <a:pt x="663" y="120"/>
                  </a:lnTo>
                  <a:lnTo>
                    <a:pt x="663" y="129"/>
                  </a:lnTo>
                  <a:lnTo>
                    <a:pt x="664" y="138"/>
                  </a:lnTo>
                  <a:lnTo>
                    <a:pt x="665" y="146"/>
                  </a:lnTo>
                  <a:lnTo>
                    <a:pt x="667" y="154"/>
                  </a:lnTo>
                  <a:lnTo>
                    <a:pt x="670" y="163"/>
                  </a:lnTo>
                  <a:lnTo>
                    <a:pt x="674" y="170"/>
                  </a:lnTo>
                  <a:lnTo>
                    <a:pt x="678" y="178"/>
                  </a:lnTo>
                  <a:lnTo>
                    <a:pt x="682" y="185"/>
                  </a:lnTo>
                  <a:lnTo>
                    <a:pt x="686" y="192"/>
                  </a:lnTo>
                  <a:lnTo>
                    <a:pt x="692" y="198"/>
                  </a:lnTo>
                  <a:lnTo>
                    <a:pt x="697" y="205"/>
                  </a:lnTo>
                  <a:lnTo>
                    <a:pt x="704" y="210"/>
                  </a:lnTo>
                  <a:lnTo>
                    <a:pt x="710" y="215"/>
                  </a:lnTo>
                  <a:lnTo>
                    <a:pt x="717" y="221"/>
                  </a:lnTo>
                  <a:lnTo>
                    <a:pt x="724" y="225"/>
                  </a:lnTo>
                  <a:lnTo>
                    <a:pt x="730" y="228"/>
                  </a:lnTo>
                  <a:lnTo>
                    <a:pt x="656" y="454"/>
                  </a:lnTo>
                  <a:lnTo>
                    <a:pt x="645" y="451"/>
                  </a:lnTo>
                  <a:lnTo>
                    <a:pt x="633" y="451"/>
                  </a:lnTo>
                  <a:lnTo>
                    <a:pt x="619" y="453"/>
                  </a:lnTo>
                  <a:lnTo>
                    <a:pt x="607" y="455"/>
                  </a:lnTo>
                  <a:lnTo>
                    <a:pt x="594" y="458"/>
                  </a:lnTo>
                  <a:lnTo>
                    <a:pt x="584" y="462"/>
                  </a:lnTo>
                  <a:lnTo>
                    <a:pt x="572" y="468"/>
                  </a:lnTo>
                  <a:lnTo>
                    <a:pt x="562" y="475"/>
                  </a:lnTo>
                  <a:lnTo>
                    <a:pt x="552" y="483"/>
                  </a:lnTo>
                  <a:lnTo>
                    <a:pt x="544" y="491"/>
                  </a:lnTo>
                  <a:lnTo>
                    <a:pt x="438" y="417"/>
                  </a:lnTo>
                  <a:lnTo>
                    <a:pt x="444" y="404"/>
                  </a:lnTo>
                  <a:lnTo>
                    <a:pt x="448" y="390"/>
                  </a:lnTo>
                  <a:lnTo>
                    <a:pt x="451" y="376"/>
                  </a:lnTo>
                  <a:lnTo>
                    <a:pt x="452" y="361"/>
                  </a:lnTo>
                  <a:lnTo>
                    <a:pt x="452" y="348"/>
                  </a:lnTo>
                  <a:lnTo>
                    <a:pt x="449" y="337"/>
                  </a:lnTo>
                  <a:lnTo>
                    <a:pt x="446" y="325"/>
                  </a:lnTo>
                  <a:lnTo>
                    <a:pt x="442" y="314"/>
                  </a:lnTo>
                  <a:lnTo>
                    <a:pt x="438" y="303"/>
                  </a:lnTo>
                  <a:lnTo>
                    <a:pt x="431" y="294"/>
                  </a:lnTo>
                  <a:lnTo>
                    <a:pt x="425" y="284"/>
                  </a:lnTo>
                  <a:lnTo>
                    <a:pt x="416" y="276"/>
                  </a:lnTo>
                  <a:lnTo>
                    <a:pt x="408" y="268"/>
                  </a:lnTo>
                  <a:lnTo>
                    <a:pt x="399" y="262"/>
                  </a:lnTo>
                  <a:lnTo>
                    <a:pt x="388" y="255"/>
                  </a:lnTo>
                  <a:lnTo>
                    <a:pt x="379" y="250"/>
                  </a:lnTo>
                  <a:lnTo>
                    <a:pt x="367" y="247"/>
                  </a:lnTo>
                  <a:lnTo>
                    <a:pt x="356" y="243"/>
                  </a:lnTo>
                  <a:lnTo>
                    <a:pt x="343" y="241"/>
                  </a:lnTo>
                  <a:lnTo>
                    <a:pt x="331" y="240"/>
                  </a:lnTo>
                  <a:lnTo>
                    <a:pt x="320" y="241"/>
                  </a:lnTo>
                  <a:lnTo>
                    <a:pt x="307" y="243"/>
                  </a:lnTo>
                  <a:lnTo>
                    <a:pt x="296" y="247"/>
                  </a:lnTo>
                  <a:lnTo>
                    <a:pt x="284" y="250"/>
                  </a:lnTo>
                  <a:lnTo>
                    <a:pt x="275" y="255"/>
                  </a:lnTo>
                  <a:lnTo>
                    <a:pt x="264" y="262"/>
                  </a:lnTo>
                  <a:lnTo>
                    <a:pt x="255" y="268"/>
                  </a:lnTo>
                  <a:lnTo>
                    <a:pt x="247" y="276"/>
                  </a:lnTo>
                  <a:lnTo>
                    <a:pt x="238" y="284"/>
                  </a:lnTo>
                  <a:lnTo>
                    <a:pt x="232" y="294"/>
                  </a:lnTo>
                  <a:lnTo>
                    <a:pt x="225" y="303"/>
                  </a:lnTo>
                  <a:lnTo>
                    <a:pt x="221" y="314"/>
                  </a:lnTo>
                  <a:lnTo>
                    <a:pt x="217" y="325"/>
                  </a:lnTo>
                  <a:lnTo>
                    <a:pt x="214" y="337"/>
                  </a:lnTo>
                  <a:lnTo>
                    <a:pt x="211" y="348"/>
                  </a:lnTo>
                  <a:lnTo>
                    <a:pt x="211" y="361"/>
                  </a:lnTo>
                  <a:lnTo>
                    <a:pt x="212" y="376"/>
                  </a:lnTo>
                  <a:lnTo>
                    <a:pt x="215" y="391"/>
                  </a:lnTo>
                  <a:lnTo>
                    <a:pt x="220" y="405"/>
                  </a:lnTo>
                  <a:lnTo>
                    <a:pt x="225" y="418"/>
                  </a:lnTo>
                  <a:lnTo>
                    <a:pt x="234" y="431"/>
                  </a:lnTo>
                  <a:lnTo>
                    <a:pt x="242" y="442"/>
                  </a:lnTo>
                  <a:lnTo>
                    <a:pt x="253" y="453"/>
                  </a:lnTo>
                  <a:lnTo>
                    <a:pt x="265" y="461"/>
                  </a:lnTo>
                  <a:lnTo>
                    <a:pt x="161" y="669"/>
                  </a:lnTo>
                  <a:lnTo>
                    <a:pt x="151" y="666"/>
                  </a:lnTo>
                  <a:lnTo>
                    <a:pt x="142" y="664"/>
                  </a:lnTo>
                  <a:lnTo>
                    <a:pt x="131" y="663"/>
                  </a:lnTo>
                  <a:lnTo>
                    <a:pt x="120" y="662"/>
                  </a:lnTo>
                  <a:lnTo>
                    <a:pt x="108" y="663"/>
                  </a:lnTo>
                  <a:lnTo>
                    <a:pt x="97" y="665"/>
                  </a:lnTo>
                  <a:lnTo>
                    <a:pt x="85" y="667"/>
                  </a:lnTo>
                  <a:lnTo>
                    <a:pt x="74" y="671"/>
                  </a:lnTo>
                  <a:lnTo>
                    <a:pt x="63" y="677"/>
                  </a:lnTo>
                  <a:lnTo>
                    <a:pt x="54" y="683"/>
                  </a:lnTo>
                  <a:lnTo>
                    <a:pt x="44" y="690"/>
                  </a:lnTo>
                  <a:lnTo>
                    <a:pt x="35" y="697"/>
                  </a:lnTo>
                  <a:lnTo>
                    <a:pt x="28" y="706"/>
                  </a:lnTo>
                  <a:lnTo>
                    <a:pt x="20" y="715"/>
                  </a:lnTo>
                  <a:lnTo>
                    <a:pt x="15" y="725"/>
                  </a:lnTo>
                  <a:lnTo>
                    <a:pt x="10" y="736"/>
                  </a:lnTo>
                  <a:lnTo>
                    <a:pt x="5" y="746"/>
                  </a:lnTo>
                  <a:lnTo>
                    <a:pt x="2" y="758"/>
                  </a:lnTo>
                  <a:lnTo>
                    <a:pt x="1" y="770"/>
                  </a:lnTo>
                  <a:lnTo>
                    <a:pt x="0" y="783"/>
                  </a:lnTo>
                  <a:lnTo>
                    <a:pt x="1" y="795"/>
                  </a:lnTo>
                  <a:lnTo>
                    <a:pt x="2" y="806"/>
                  </a:lnTo>
                  <a:lnTo>
                    <a:pt x="5" y="818"/>
                  </a:lnTo>
                  <a:lnTo>
                    <a:pt x="10" y="829"/>
                  </a:lnTo>
                  <a:lnTo>
                    <a:pt x="15" y="840"/>
                  </a:lnTo>
                  <a:lnTo>
                    <a:pt x="20" y="849"/>
                  </a:lnTo>
                  <a:lnTo>
                    <a:pt x="28" y="859"/>
                  </a:lnTo>
                  <a:lnTo>
                    <a:pt x="35" y="868"/>
                  </a:lnTo>
                  <a:lnTo>
                    <a:pt x="44" y="875"/>
                  </a:lnTo>
                  <a:lnTo>
                    <a:pt x="54" y="883"/>
                  </a:lnTo>
                  <a:lnTo>
                    <a:pt x="63" y="888"/>
                  </a:lnTo>
                  <a:lnTo>
                    <a:pt x="74" y="893"/>
                  </a:lnTo>
                  <a:lnTo>
                    <a:pt x="85" y="898"/>
                  </a:lnTo>
                  <a:lnTo>
                    <a:pt x="97" y="901"/>
                  </a:lnTo>
                  <a:lnTo>
                    <a:pt x="108" y="902"/>
                  </a:lnTo>
                  <a:lnTo>
                    <a:pt x="120" y="903"/>
                  </a:lnTo>
                  <a:lnTo>
                    <a:pt x="133" y="902"/>
                  </a:lnTo>
                  <a:lnTo>
                    <a:pt x="145" y="901"/>
                  </a:lnTo>
                  <a:lnTo>
                    <a:pt x="157" y="898"/>
                  </a:lnTo>
                  <a:lnTo>
                    <a:pt x="167" y="893"/>
                  </a:lnTo>
                  <a:lnTo>
                    <a:pt x="178" y="888"/>
                  </a:lnTo>
                  <a:lnTo>
                    <a:pt x="188" y="883"/>
                  </a:lnTo>
                  <a:lnTo>
                    <a:pt x="197" y="875"/>
                  </a:lnTo>
                  <a:lnTo>
                    <a:pt x="206" y="868"/>
                  </a:lnTo>
                  <a:lnTo>
                    <a:pt x="214" y="859"/>
                  </a:lnTo>
                  <a:lnTo>
                    <a:pt x="221" y="849"/>
                  </a:lnTo>
                  <a:lnTo>
                    <a:pt x="226" y="840"/>
                  </a:lnTo>
                  <a:lnTo>
                    <a:pt x="232" y="829"/>
                  </a:lnTo>
                  <a:lnTo>
                    <a:pt x="236" y="818"/>
                  </a:lnTo>
                  <a:lnTo>
                    <a:pt x="238" y="806"/>
                  </a:lnTo>
                  <a:lnTo>
                    <a:pt x="240" y="795"/>
                  </a:lnTo>
                  <a:lnTo>
                    <a:pt x="241" y="783"/>
                  </a:lnTo>
                  <a:lnTo>
                    <a:pt x="240" y="767"/>
                  </a:lnTo>
                  <a:lnTo>
                    <a:pt x="237" y="753"/>
                  </a:lnTo>
                  <a:lnTo>
                    <a:pt x="233" y="738"/>
                  </a:lnTo>
                  <a:lnTo>
                    <a:pt x="226" y="725"/>
                  </a:lnTo>
                  <a:lnTo>
                    <a:pt x="219" y="713"/>
                  </a:lnTo>
                  <a:lnTo>
                    <a:pt x="209" y="701"/>
                  </a:lnTo>
                  <a:lnTo>
                    <a:pt x="200" y="692"/>
                  </a:lnTo>
                  <a:lnTo>
                    <a:pt x="188" y="682"/>
                  </a:lnTo>
                  <a:lnTo>
                    <a:pt x="292" y="475"/>
                  </a:lnTo>
                  <a:lnTo>
                    <a:pt x="301" y="477"/>
                  </a:lnTo>
                  <a:lnTo>
                    <a:pt x="311" y="479"/>
                  </a:lnTo>
                  <a:lnTo>
                    <a:pt x="321" y="481"/>
                  </a:lnTo>
                  <a:lnTo>
                    <a:pt x="331" y="481"/>
                  </a:lnTo>
                  <a:lnTo>
                    <a:pt x="344" y="480"/>
                  </a:lnTo>
                  <a:lnTo>
                    <a:pt x="357" y="478"/>
                  </a:lnTo>
                  <a:lnTo>
                    <a:pt x="369" y="475"/>
                  </a:lnTo>
                  <a:lnTo>
                    <a:pt x="381" y="471"/>
                  </a:lnTo>
                  <a:lnTo>
                    <a:pt x="392" y="465"/>
                  </a:lnTo>
                  <a:lnTo>
                    <a:pt x="402" y="458"/>
                  </a:lnTo>
                  <a:lnTo>
                    <a:pt x="412" y="450"/>
                  </a:lnTo>
                  <a:lnTo>
                    <a:pt x="421" y="442"/>
                  </a:lnTo>
                  <a:lnTo>
                    <a:pt x="526" y="516"/>
                  </a:lnTo>
                  <a:lnTo>
                    <a:pt x="520" y="529"/>
                  </a:lnTo>
                  <a:lnTo>
                    <a:pt x="516" y="543"/>
                  </a:lnTo>
                  <a:lnTo>
                    <a:pt x="513" y="557"/>
                  </a:lnTo>
                  <a:lnTo>
                    <a:pt x="512" y="572"/>
                  </a:lnTo>
                  <a:lnTo>
                    <a:pt x="513" y="584"/>
                  </a:lnTo>
                  <a:lnTo>
                    <a:pt x="515" y="596"/>
                  </a:lnTo>
                  <a:lnTo>
                    <a:pt x="517" y="608"/>
                  </a:lnTo>
                  <a:lnTo>
                    <a:pt x="521" y="619"/>
                  </a:lnTo>
                  <a:lnTo>
                    <a:pt x="527" y="629"/>
                  </a:lnTo>
                  <a:lnTo>
                    <a:pt x="533" y="639"/>
                  </a:lnTo>
                  <a:lnTo>
                    <a:pt x="540" y="649"/>
                  </a:lnTo>
                  <a:lnTo>
                    <a:pt x="547" y="657"/>
                  </a:lnTo>
                  <a:lnTo>
                    <a:pt x="556" y="665"/>
                  </a:lnTo>
                  <a:lnTo>
                    <a:pt x="565" y="671"/>
                  </a:lnTo>
                  <a:lnTo>
                    <a:pt x="575" y="678"/>
                  </a:lnTo>
                  <a:lnTo>
                    <a:pt x="586" y="683"/>
                  </a:lnTo>
                  <a:lnTo>
                    <a:pt x="596" y="686"/>
                  </a:lnTo>
                  <a:lnTo>
                    <a:pt x="608" y="690"/>
                  </a:lnTo>
                  <a:lnTo>
                    <a:pt x="620" y="692"/>
                  </a:lnTo>
                  <a:lnTo>
                    <a:pt x="633" y="693"/>
                  </a:lnTo>
                  <a:lnTo>
                    <a:pt x="645" y="692"/>
                  </a:lnTo>
                  <a:lnTo>
                    <a:pt x="656" y="690"/>
                  </a:lnTo>
                  <a:lnTo>
                    <a:pt x="668" y="686"/>
                  </a:lnTo>
                  <a:lnTo>
                    <a:pt x="679" y="683"/>
                  </a:lnTo>
                  <a:lnTo>
                    <a:pt x="690" y="678"/>
                  </a:lnTo>
                  <a:lnTo>
                    <a:pt x="699" y="671"/>
                  </a:lnTo>
                  <a:lnTo>
                    <a:pt x="709" y="665"/>
                  </a:lnTo>
                  <a:lnTo>
                    <a:pt x="718" y="657"/>
                  </a:lnTo>
                  <a:lnTo>
                    <a:pt x="725" y="649"/>
                  </a:lnTo>
                  <a:lnTo>
                    <a:pt x="733" y="639"/>
                  </a:lnTo>
                  <a:lnTo>
                    <a:pt x="738" y="629"/>
                  </a:lnTo>
                  <a:lnTo>
                    <a:pt x="743" y="619"/>
                  </a:lnTo>
                  <a:lnTo>
                    <a:pt x="748" y="608"/>
                  </a:lnTo>
                  <a:lnTo>
                    <a:pt x="751" y="596"/>
                  </a:lnTo>
                  <a:lnTo>
                    <a:pt x="752" y="584"/>
                  </a:lnTo>
                  <a:lnTo>
                    <a:pt x="753" y="572"/>
                  </a:lnTo>
                  <a:lnTo>
                    <a:pt x="753" y="563"/>
                  </a:lnTo>
                  <a:lnTo>
                    <a:pt x="752" y="554"/>
                  </a:lnTo>
                  <a:lnTo>
                    <a:pt x="750" y="546"/>
                  </a:lnTo>
                  <a:lnTo>
                    <a:pt x="748" y="537"/>
                  </a:lnTo>
                  <a:lnTo>
                    <a:pt x="745" y="530"/>
                  </a:lnTo>
                  <a:lnTo>
                    <a:pt x="742" y="521"/>
                  </a:lnTo>
                  <a:lnTo>
                    <a:pt x="738" y="514"/>
                  </a:lnTo>
                  <a:lnTo>
                    <a:pt x="734" y="507"/>
                  </a:lnTo>
                  <a:lnTo>
                    <a:pt x="729" y="500"/>
                  </a:lnTo>
                  <a:lnTo>
                    <a:pt x="724" y="493"/>
                  </a:lnTo>
                  <a:lnTo>
                    <a:pt x="719" y="488"/>
                  </a:lnTo>
                  <a:lnTo>
                    <a:pt x="712" y="481"/>
                  </a:lnTo>
                  <a:lnTo>
                    <a:pt x="706" y="476"/>
                  </a:lnTo>
                  <a:lnTo>
                    <a:pt x="699" y="472"/>
                  </a:lnTo>
                  <a:lnTo>
                    <a:pt x="692" y="468"/>
                  </a:lnTo>
                  <a:lnTo>
                    <a:pt x="684" y="463"/>
                  </a:lnTo>
                  <a:lnTo>
                    <a:pt x="759" y="238"/>
                  </a:lnTo>
                  <a:lnTo>
                    <a:pt x="771" y="240"/>
                  </a:lnTo>
                  <a:lnTo>
                    <a:pt x="783" y="240"/>
                  </a:lnTo>
                  <a:lnTo>
                    <a:pt x="795" y="240"/>
                  </a:lnTo>
                  <a:lnTo>
                    <a:pt x="808" y="238"/>
                  </a:lnTo>
                  <a:lnTo>
                    <a:pt x="818" y="235"/>
                  </a:lnTo>
                  <a:lnTo>
                    <a:pt x="830" y="232"/>
                  </a:lnTo>
                  <a:lnTo>
                    <a:pt x="841" y="226"/>
                  </a:lnTo>
                  <a:lnTo>
                    <a:pt x="851" y="220"/>
                  </a:lnTo>
                  <a:lnTo>
                    <a:pt x="859" y="213"/>
                  </a:lnTo>
                  <a:lnTo>
                    <a:pt x="868" y="206"/>
                  </a:lnTo>
                  <a:lnTo>
                    <a:pt x="876" y="197"/>
                  </a:lnTo>
                  <a:lnTo>
                    <a:pt x="883" y="188"/>
                  </a:lnTo>
                  <a:lnTo>
                    <a:pt x="889" y="178"/>
                  </a:lnTo>
                  <a:lnTo>
                    <a:pt x="893" y="167"/>
                  </a:lnTo>
                  <a:lnTo>
                    <a:pt x="898" y="156"/>
                  </a:lnTo>
                  <a:lnTo>
                    <a:pt x="901" y="145"/>
                  </a:lnTo>
                  <a:lnTo>
                    <a:pt x="903" y="133"/>
                  </a:lnTo>
                  <a:lnTo>
                    <a:pt x="903" y="120"/>
                  </a:lnTo>
                  <a:lnTo>
                    <a:pt x="903" y="108"/>
                  </a:lnTo>
                  <a:lnTo>
                    <a:pt x="901" y="96"/>
                  </a:lnTo>
                  <a:lnTo>
                    <a:pt x="898" y="85"/>
                  </a:lnTo>
                  <a:lnTo>
                    <a:pt x="893" y="74"/>
                  </a:lnTo>
                  <a:lnTo>
                    <a:pt x="889" y="63"/>
                  </a:lnTo>
                  <a:lnTo>
                    <a:pt x="883" y="52"/>
                  </a:lnTo>
                  <a:lnTo>
                    <a:pt x="876" y="44"/>
                  </a:lnTo>
                  <a:lnTo>
                    <a:pt x="868" y="35"/>
                  </a:lnTo>
                  <a:lnTo>
                    <a:pt x="859" y="28"/>
                  </a:lnTo>
                  <a:lnTo>
                    <a:pt x="851" y="20"/>
                  </a:lnTo>
                  <a:lnTo>
                    <a:pt x="841" y="14"/>
                  </a:lnTo>
                  <a:lnTo>
                    <a:pt x="830" y="10"/>
                  </a:lnTo>
                  <a:lnTo>
                    <a:pt x="818" y="5"/>
                  </a:lnTo>
                  <a:lnTo>
                    <a:pt x="808" y="2"/>
                  </a:lnTo>
                  <a:lnTo>
                    <a:pt x="795" y="0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0456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769016" y="3179701"/>
            <a:ext cx="297126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6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6">
            <a:extLst>
              <a:ext uri="{FF2B5EF4-FFF2-40B4-BE49-F238E27FC236}">
                <a16:creationId xmlns="" xmlns:a16="http://schemas.microsoft.com/office/drawing/2014/main" id="{32254902-D3BC-47A7-9567-E991FF3A2ADD}"/>
              </a:ext>
            </a:extLst>
          </p:cNvPr>
          <p:cNvSpPr>
            <a:spLocks/>
          </p:cNvSpPr>
          <p:nvPr/>
        </p:nvSpPr>
        <p:spPr bwMode="auto">
          <a:xfrm flipH="1">
            <a:off x="2254651" y="1394338"/>
            <a:ext cx="2304375" cy="4318000"/>
          </a:xfrm>
          <a:custGeom>
            <a:avLst/>
            <a:gdLst>
              <a:gd name="T0" fmla="*/ 463 w 493"/>
              <a:gd name="T1" fmla="*/ 928 h 928"/>
              <a:gd name="T2" fmla="*/ 0 w 493"/>
              <a:gd name="T3" fmla="*/ 464 h 928"/>
              <a:gd name="T4" fmla="*/ 463 w 493"/>
              <a:gd name="T5" fmla="*/ 0 h 928"/>
              <a:gd name="T6" fmla="*/ 493 w 493"/>
              <a:gd name="T7" fmla="*/ 30 h 928"/>
              <a:gd name="T8" fmla="*/ 463 w 493"/>
              <a:gd name="T9" fmla="*/ 60 h 928"/>
              <a:gd name="T10" fmla="*/ 60 w 493"/>
              <a:gd name="T11" fmla="*/ 464 h 928"/>
              <a:gd name="T12" fmla="*/ 463 w 493"/>
              <a:gd name="T13" fmla="*/ 868 h 928"/>
              <a:gd name="T14" fmla="*/ 493 w 493"/>
              <a:gd name="T15" fmla="*/ 898 h 928"/>
              <a:gd name="T16" fmla="*/ 463 w 493"/>
              <a:gd name="T17" fmla="*/ 928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928">
                <a:moveTo>
                  <a:pt x="463" y="928"/>
                </a:moveTo>
                <a:cubicBezTo>
                  <a:pt x="208" y="928"/>
                  <a:pt x="0" y="720"/>
                  <a:pt x="0" y="464"/>
                </a:cubicBezTo>
                <a:cubicBezTo>
                  <a:pt x="0" y="208"/>
                  <a:pt x="208" y="0"/>
                  <a:pt x="463" y="0"/>
                </a:cubicBezTo>
                <a:cubicBezTo>
                  <a:pt x="480" y="0"/>
                  <a:pt x="493" y="14"/>
                  <a:pt x="493" y="30"/>
                </a:cubicBezTo>
                <a:cubicBezTo>
                  <a:pt x="493" y="47"/>
                  <a:pt x="480" y="60"/>
                  <a:pt x="463" y="60"/>
                </a:cubicBezTo>
                <a:cubicBezTo>
                  <a:pt x="241" y="60"/>
                  <a:pt x="60" y="241"/>
                  <a:pt x="60" y="464"/>
                </a:cubicBezTo>
                <a:cubicBezTo>
                  <a:pt x="60" y="687"/>
                  <a:pt x="241" y="868"/>
                  <a:pt x="463" y="868"/>
                </a:cubicBezTo>
                <a:cubicBezTo>
                  <a:pt x="480" y="868"/>
                  <a:pt x="493" y="881"/>
                  <a:pt x="493" y="898"/>
                </a:cubicBezTo>
                <a:cubicBezTo>
                  <a:pt x="493" y="914"/>
                  <a:pt x="480" y="928"/>
                  <a:pt x="463" y="928"/>
                </a:cubicBezTo>
                <a:close/>
              </a:path>
            </a:pathLst>
          </a:custGeom>
          <a:solidFill>
            <a:srgbClr val="F654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9" name="Oval 138">
            <a:extLst>
              <a:ext uri="{FF2B5EF4-FFF2-40B4-BE49-F238E27FC236}">
                <a16:creationId xmlns="" xmlns:a16="http://schemas.microsoft.com/office/drawing/2014/main" id="{F38BA4CA-DAA3-41DD-BA4E-B2B3B096CB5A}"/>
              </a:ext>
            </a:extLst>
          </p:cNvPr>
          <p:cNvSpPr>
            <a:spLocks noChangeAspect="1"/>
          </p:cNvSpPr>
          <p:nvPr/>
        </p:nvSpPr>
        <p:spPr>
          <a:xfrm>
            <a:off x="2778448" y="1384937"/>
            <a:ext cx="576000" cy="576000"/>
          </a:xfrm>
          <a:prstGeom prst="ellips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78000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="" xmlns:a16="http://schemas.microsoft.com/office/drawing/2014/main" id="{22136FAF-1B90-4A45-858C-1D5C3C6162D6}"/>
              </a:ext>
            </a:extLst>
          </p:cNvPr>
          <p:cNvSpPr/>
          <p:nvPr/>
        </p:nvSpPr>
        <p:spPr>
          <a:xfrm>
            <a:off x="2832253" y="1438742"/>
            <a:ext cx="468390" cy="46839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n-ea"/>
                <a:cs typeface="+mn-cs"/>
              </a:rPr>
              <a:t>1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DBC46C93-E201-4D70-9EF6-F3100E24B0CE}"/>
              </a:ext>
            </a:extLst>
          </p:cNvPr>
          <p:cNvSpPr txBox="1"/>
          <p:nvPr/>
        </p:nvSpPr>
        <p:spPr>
          <a:xfrm>
            <a:off x="4231666" y="1396161"/>
            <a:ext cx="6280612" cy="833178"/>
          </a:xfrm>
          <a:prstGeom prst="rect">
            <a:avLst/>
          </a:prstGeom>
          <a:noFill/>
        </p:spPr>
        <p:txBody>
          <a:bodyPr wrap="square" lIns="46800" tIns="46800" rIns="46800" bIns="46800" rtlCol="0" anchor="t">
            <a:spAutoFit/>
          </a:bodyPr>
          <a:lstStyle/>
          <a:p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Mauris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sem</a:t>
            </a:r>
            <a:r>
              <a:rPr lang="en-US" sz="1600" dirty="0"/>
              <a:t> </a:t>
            </a:r>
            <a:r>
              <a:rPr lang="en-US" sz="1600" dirty="0" err="1"/>
              <a:t>purus</a:t>
            </a:r>
            <a:r>
              <a:rPr lang="en-US" sz="1600" dirty="0"/>
              <a:t>, at dictum magna </a:t>
            </a:r>
            <a:r>
              <a:rPr lang="en-US" sz="1600" dirty="0" err="1"/>
              <a:t>condimentum</a:t>
            </a:r>
            <a:r>
              <a:rPr lang="en-US" sz="1600" dirty="0"/>
              <a:t> sed. </a:t>
            </a:r>
            <a:r>
              <a:rPr lang="en-US" sz="1600" dirty="0" err="1"/>
              <a:t>Aenean</a:t>
            </a:r>
            <a:r>
              <a:rPr lang="en-US" sz="1600" dirty="0"/>
              <a:t> et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augue</a:t>
            </a:r>
            <a:r>
              <a:rPr lang="en-US" sz="1600" dirty="0"/>
              <a:t> semper </a:t>
            </a:r>
            <a:r>
              <a:rPr lang="en-US" sz="1600" dirty="0" err="1"/>
              <a:t>eleifend</a:t>
            </a:r>
            <a:r>
              <a:rPr lang="en-US" sz="1600" dirty="0"/>
              <a:t> in id ligula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DB66A4FF-3DE4-4FA0-BA76-7632363535A8}"/>
              </a:ext>
            </a:extLst>
          </p:cNvPr>
          <p:cNvGrpSpPr/>
          <p:nvPr/>
        </p:nvGrpSpPr>
        <p:grpSpPr>
          <a:xfrm>
            <a:off x="6895820" y="893429"/>
            <a:ext cx="952304" cy="491511"/>
            <a:chOff x="5484573" y="1489813"/>
            <a:chExt cx="952304" cy="491511"/>
          </a:xfrm>
        </p:grpSpPr>
        <p:sp>
          <p:nvSpPr>
            <p:cNvPr id="143" name="TextBox 142">
              <a:extLst>
                <a:ext uri="{FF2B5EF4-FFF2-40B4-BE49-F238E27FC236}">
                  <a16:creationId xmlns="" xmlns:a16="http://schemas.microsoft.com/office/drawing/2014/main" id="{FFD5F5E9-EBF7-40EC-9475-72CD5374FB20}"/>
                </a:ext>
              </a:extLst>
            </p:cNvPr>
            <p:cNvSpPr txBox="1"/>
            <p:nvPr/>
          </p:nvSpPr>
          <p:spPr>
            <a:xfrm>
              <a:off x="5484573" y="1735103"/>
              <a:ext cx="95230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Jan-Mar</a:t>
              </a: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="" xmlns:a16="http://schemas.microsoft.com/office/drawing/2014/main" id="{0B0895EB-3138-4A9C-B8FD-9BF6E21D9F0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16725" y="1489813"/>
              <a:ext cx="252000" cy="252000"/>
              <a:chOff x="11045825" y="2247900"/>
              <a:chExt cx="258763" cy="258763"/>
            </a:xfrm>
            <a:solidFill>
              <a:sysClr val="window" lastClr="FFFFFF"/>
            </a:solidFill>
          </p:grpSpPr>
          <p:sp>
            <p:nvSpPr>
              <p:cNvPr id="145" name="Freeform 207">
                <a:extLst>
                  <a:ext uri="{FF2B5EF4-FFF2-40B4-BE49-F238E27FC236}">
                    <a16:creationId xmlns="" xmlns:a16="http://schemas.microsoft.com/office/drawing/2014/main" id="{297CA271-B9AA-47EB-97E1-D4B03FDBB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5363" y="2478088"/>
                <a:ext cx="38100" cy="9525"/>
              </a:xfrm>
              <a:custGeom>
                <a:avLst/>
                <a:gdLst>
                  <a:gd name="T0" fmla="*/ 105 w 120"/>
                  <a:gd name="T1" fmla="*/ 0 h 30"/>
                  <a:gd name="T2" fmla="*/ 15 w 120"/>
                  <a:gd name="T3" fmla="*/ 0 h 30"/>
                  <a:gd name="T4" fmla="*/ 12 w 120"/>
                  <a:gd name="T5" fmla="*/ 0 h 30"/>
                  <a:gd name="T6" fmla="*/ 9 w 120"/>
                  <a:gd name="T7" fmla="*/ 1 h 30"/>
                  <a:gd name="T8" fmla="*/ 7 w 120"/>
                  <a:gd name="T9" fmla="*/ 2 h 30"/>
                  <a:gd name="T10" fmla="*/ 5 w 120"/>
                  <a:gd name="T11" fmla="*/ 4 h 30"/>
                  <a:gd name="T12" fmla="*/ 2 w 120"/>
                  <a:gd name="T13" fmla="*/ 6 h 30"/>
                  <a:gd name="T14" fmla="*/ 1 w 120"/>
                  <a:gd name="T15" fmla="*/ 8 h 30"/>
                  <a:gd name="T16" fmla="*/ 0 w 120"/>
                  <a:gd name="T17" fmla="*/ 11 h 30"/>
                  <a:gd name="T18" fmla="*/ 0 w 120"/>
                  <a:gd name="T19" fmla="*/ 15 h 30"/>
                  <a:gd name="T20" fmla="*/ 0 w 120"/>
                  <a:gd name="T21" fmla="*/ 18 h 30"/>
                  <a:gd name="T22" fmla="*/ 1 w 120"/>
                  <a:gd name="T23" fmla="*/ 20 h 30"/>
                  <a:gd name="T24" fmla="*/ 2 w 120"/>
                  <a:gd name="T25" fmla="*/ 23 h 30"/>
                  <a:gd name="T26" fmla="*/ 5 w 120"/>
                  <a:gd name="T27" fmla="*/ 25 h 30"/>
                  <a:gd name="T28" fmla="*/ 7 w 120"/>
                  <a:gd name="T29" fmla="*/ 26 h 30"/>
                  <a:gd name="T30" fmla="*/ 9 w 120"/>
                  <a:gd name="T31" fmla="*/ 29 h 30"/>
                  <a:gd name="T32" fmla="*/ 12 w 120"/>
                  <a:gd name="T33" fmla="*/ 29 h 30"/>
                  <a:gd name="T34" fmla="*/ 15 w 120"/>
                  <a:gd name="T35" fmla="*/ 30 h 30"/>
                  <a:gd name="T36" fmla="*/ 105 w 120"/>
                  <a:gd name="T37" fmla="*/ 30 h 30"/>
                  <a:gd name="T38" fmla="*/ 109 w 120"/>
                  <a:gd name="T39" fmla="*/ 29 h 30"/>
                  <a:gd name="T40" fmla="*/ 111 w 120"/>
                  <a:gd name="T41" fmla="*/ 29 h 30"/>
                  <a:gd name="T42" fmla="*/ 114 w 120"/>
                  <a:gd name="T43" fmla="*/ 26 h 30"/>
                  <a:gd name="T44" fmla="*/ 116 w 120"/>
                  <a:gd name="T45" fmla="*/ 25 h 30"/>
                  <a:gd name="T46" fmla="*/ 118 w 120"/>
                  <a:gd name="T47" fmla="*/ 23 h 30"/>
                  <a:gd name="T48" fmla="*/ 119 w 120"/>
                  <a:gd name="T49" fmla="*/ 20 h 30"/>
                  <a:gd name="T50" fmla="*/ 120 w 120"/>
                  <a:gd name="T51" fmla="*/ 18 h 30"/>
                  <a:gd name="T52" fmla="*/ 120 w 120"/>
                  <a:gd name="T53" fmla="*/ 15 h 30"/>
                  <a:gd name="T54" fmla="*/ 120 w 120"/>
                  <a:gd name="T55" fmla="*/ 11 h 30"/>
                  <a:gd name="T56" fmla="*/ 119 w 120"/>
                  <a:gd name="T57" fmla="*/ 8 h 30"/>
                  <a:gd name="T58" fmla="*/ 118 w 120"/>
                  <a:gd name="T59" fmla="*/ 6 h 30"/>
                  <a:gd name="T60" fmla="*/ 116 w 120"/>
                  <a:gd name="T61" fmla="*/ 4 h 30"/>
                  <a:gd name="T62" fmla="*/ 114 w 120"/>
                  <a:gd name="T63" fmla="*/ 2 h 30"/>
                  <a:gd name="T64" fmla="*/ 111 w 120"/>
                  <a:gd name="T65" fmla="*/ 1 h 30"/>
                  <a:gd name="T66" fmla="*/ 109 w 120"/>
                  <a:gd name="T67" fmla="*/ 0 h 30"/>
                  <a:gd name="T68" fmla="*/ 105 w 120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0" h="30">
                    <a:moveTo>
                      <a:pt x="10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5" y="25"/>
                    </a:lnTo>
                    <a:lnTo>
                      <a:pt x="7" y="26"/>
                    </a:lnTo>
                    <a:lnTo>
                      <a:pt x="9" y="29"/>
                    </a:lnTo>
                    <a:lnTo>
                      <a:pt x="12" y="29"/>
                    </a:lnTo>
                    <a:lnTo>
                      <a:pt x="15" y="30"/>
                    </a:lnTo>
                    <a:lnTo>
                      <a:pt x="105" y="30"/>
                    </a:lnTo>
                    <a:lnTo>
                      <a:pt x="109" y="29"/>
                    </a:lnTo>
                    <a:lnTo>
                      <a:pt x="111" y="29"/>
                    </a:lnTo>
                    <a:lnTo>
                      <a:pt x="114" y="26"/>
                    </a:lnTo>
                    <a:lnTo>
                      <a:pt x="116" y="25"/>
                    </a:lnTo>
                    <a:lnTo>
                      <a:pt x="118" y="23"/>
                    </a:lnTo>
                    <a:lnTo>
                      <a:pt x="119" y="20"/>
                    </a:lnTo>
                    <a:lnTo>
                      <a:pt x="120" y="18"/>
                    </a:lnTo>
                    <a:lnTo>
                      <a:pt x="120" y="15"/>
                    </a:lnTo>
                    <a:lnTo>
                      <a:pt x="120" y="11"/>
                    </a:lnTo>
                    <a:lnTo>
                      <a:pt x="119" y="8"/>
                    </a:lnTo>
                    <a:lnTo>
                      <a:pt x="118" y="6"/>
                    </a:lnTo>
                    <a:lnTo>
                      <a:pt x="116" y="4"/>
                    </a:lnTo>
                    <a:lnTo>
                      <a:pt x="114" y="2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6" name="Freeform 208">
                <a:extLst>
                  <a:ext uri="{FF2B5EF4-FFF2-40B4-BE49-F238E27FC236}">
                    <a16:creationId xmlns="" xmlns:a16="http://schemas.microsoft.com/office/drawing/2014/main" id="{D067415B-734D-43FE-AF04-EB7121B96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4888" y="2497138"/>
                <a:ext cx="19050" cy="9525"/>
              </a:xfrm>
              <a:custGeom>
                <a:avLst/>
                <a:gdLst>
                  <a:gd name="T0" fmla="*/ 45 w 60"/>
                  <a:gd name="T1" fmla="*/ 0 h 30"/>
                  <a:gd name="T2" fmla="*/ 15 w 60"/>
                  <a:gd name="T3" fmla="*/ 0 h 30"/>
                  <a:gd name="T4" fmla="*/ 12 w 60"/>
                  <a:gd name="T5" fmla="*/ 0 h 30"/>
                  <a:gd name="T6" fmla="*/ 9 w 60"/>
                  <a:gd name="T7" fmla="*/ 1 h 30"/>
                  <a:gd name="T8" fmla="*/ 7 w 60"/>
                  <a:gd name="T9" fmla="*/ 2 h 30"/>
                  <a:gd name="T10" fmla="*/ 5 w 60"/>
                  <a:gd name="T11" fmla="*/ 4 h 30"/>
                  <a:gd name="T12" fmla="*/ 3 w 60"/>
                  <a:gd name="T13" fmla="*/ 6 h 30"/>
                  <a:gd name="T14" fmla="*/ 1 w 60"/>
                  <a:gd name="T15" fmla="*/ 8 h 30"/>
                  <a:gd name="T16" fmla="*/ 0 w 60"/>
                  <a:gd name="T17" fmla="*/ 12 h 30"/>
                  <a:gd name="T18" fmla="*/ 0 w 60"/>
                  <a:gd name="T19" fmla="*/ 15 h 30"/>
                  <a:gd name="T20" fmla="*/ 0 w 60"/>
                  <a:gd name="T21" fmla="*/ 18 h 30"/>
                  <a:gd name="T22" fmla="*/ 1 w 60"/>
                  <a:gd name="T23" fmla="*/ 20 h 30"/>
                  <a:gd name="T24" fmla="*/ 3 w 60"/>
                  <a:gd name="T25" fmla="*/ 23 h 30"/>
                  <a:gd name="T26" fmla="*/ 5 w 60"/>
                  <a:gd name="T27" fmla="*/ 25 h 30"/>
                  <a:gd name="T28" fmla="*/ 7 w 60"/>
                  <a:gd name="T29" fmla="*/ 28 h 30"/>
                  <a:gd name="T30" fmla="*/ 9 w 60"/>
                  <a:gd name="T31" fmla="*/ 29 h 30"/>
                  <a:gd name="T32" fmla="*/ 12 w 60"/>
                  <a:gd name="T33" fmla="*/ 30 h 30"/>
                  <a:gd name="T34" fmla="*/ 15 w 60"/>
                  <a:gd name="T35" fmla="*/ 30 h 30"/>
                  <a:gd name="T36" fmla="*/ 45 w 60"/>
                  <a:gd name="T37" fmla="*/ 30 h 30"/>
                  <a:gd name="T38" fmla="*/ 49 w 60"/>
                  <a:gd name="T39" fmla="*/ 30 h 30"/>
                  <a:gd name="T40" fmla="*/ 51 w 60"/>
                  <a:gd name="T41" fmla="*/ 29 h 30"/>
                  <a:gd name="T42" fmla="*/ 54 w 60"/>
                  <a:gd name="T43" fmla="*/ 28 h 30"/>
                  <a:gd name="T44" fmla="*/ 56 w 60"/>
                  <a:gd name="T45" fmla="*/ 25 h 30"/>
                  <a:gd name="T46" fmla="*/ 57 w 60"/>
                  <a:gd name="T47" fmla="*/ 23 h 30"/>
                  <a:gd name="T48" fmla="*/ 59 w 60"/>
                  <a:gd name="T49" fmla="*/ 20 h 30"/>
                  <a:gd name="T50" fmla="*/ 60 w 60"/>
                  <a:gd name="T51" fmla="*/ 18 h 30"/>
                  <a:gd name="T52" fmla="*/ 60 w 60"/>
                  <a:gd name="T53" fmla="*/ 15 h 30"/>
                  <a:gd name="T54" fmla="*/ 60 w 60"/>
                  <a:gd name="T55" fmla="*/ 12 h 30"/>
                  <a:gd name="T56" fmla="*/ 59 w 60"/>
                  <a:gd name="T57" fmla="*/ 8 h 30"/>
                  <a:gd name="T58" fmla="*/ 57 w 60"/>
                  <a:gd name="T59" fmla="*/ 6 h 30"/>
                  <a:gd name="T60" fmla="*/ 56 w 60"/>
                  <a:gd name="T61" fmla="*/ 4 h 30"/>
                  <a:gd name="T62" fmla="*/ 54 w 60"/>
                  <a:gd name="T63" fmla="*/ 2 h 30"/>
                  <a:gd name="T64" fmla="*/ 51 w 60"/>
                  <a:gd name="T65" fmla="*/ 1 h 30"/>
                  <a:gd name="T66" fmla="*/ 49 w 60"/>
                  <a:gd name="T67" fmla="*/ 0 h 30"/>
                  <a:gd name="T68" fmla="*/ 45 w 60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30">
                    <a:moveTo>
                      <a:pt x="4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7" y="28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5" y="30"/>
                    </a:lnTo>
                    <a:lnTo>
                      <a:pt x="45" y="30"/>
                    </a:lnTo>
                    <a:lnTo>
                      <a:pt x="49" y="30"/>
                    </a:lnTo>
                    <a:lnTo>
                      <a:pt x="51" y="29"/>
                    </a:lnTo>
                    <a:lnTo>
                      <a:pt x="54" y="28"/>
                    </a:lnTo>
                    <a:lnTo>
                      <a:pt x="56" y="25"/>
                    </a:lnTo>
                    <a:lnTo>
                      <a:pt x="57" y="23"/>
                    </a:lnTo>
                    <a:lnTo>
                      <a:pt x="59" y="20"/>
                    </a:lnTo>
                    <a:lnTo>
                      <a:pt x="60" y="18"/>
                    </a:lnTo>
                    <a:lnTo>
                      <a:pt x="60" y="15"/>
                    </a:lnTo>
                    <a:lnTo>
                      <a:pt x="60" y="12"/>
                    </a:lnTo>
                    <a:lnTo>
                      <a:pt x="59" y="8"/>
                    </a:lnTo>
                    <a:lnTo>
                      <a:pt x="57" y="6"/>
                    </a:lnTo>
                    <a:lnTo>
                      <a:pt x="56" y="4"/>
                    </a:lnTo>
                    <a:lnTo>
                      <a:pt x="54" y="2"/>
                    </a:lnTo>
                    <a:lnTo>
                      <a:pt x="51" y="1"/>
                    </a:lnTo>
                    <a:lnTo>
                      <a:pt x="49" y="0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7" name="Freeform 209">
                <a:extLst>
                  <a:ext uri="{FF2B5EF4-FFF2-40B4-BE49-F238E27FC236}">
                    <a16:creationId xmlns="" xmlns:a16="http://schemas.microsoft.com/office/drawing/2014/main" id="{E2B1C793-682A-4B20-896E-7E1AB5E459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93450" y="2290763"/>
                <a:ext cx="163513" cy="177800"/>
              </a:xfrm>
              <a:custGeom>
                <a:avLst/>
                <a:gdLst>
                  <a:gd name="T0" fmla="*/ 303 w 512"/>
                  <a:gd name="T1" fmla="*/ 484 h 558"/>
                  <a:gd name="T2" fmla="*/ 211 w 512"/>
                  <a:gd name="T3" fmla="*/ 489 h 558"/>
                  <a:gd name="T4" fmla="*/ 200 w 512"/>
                  <a:gd name="T5" fmla="*/ 475 h 558"/>
                  <a:gd name="T6" fmla="*/ 131 w 512"/>
                  <a:gd name="T7" fmla="*/ 444 h 558"/>
                  <a:gd name="T8" fmla="*/ 77 w 512"/>
                  <a:gd name="T9" fmla="*/ 395 h 558"/>
                  <a:gd name="T10" fmla="*/ 43 w 512"/>
                  <a:gd name="T11" fmla="*/ 330 h 558"/>
                  <a:gd name="T12" fmla="*/ 30 w 512"/>
                  <a:gd name="T13" fmla="*/ 256 h 558"/>
                  <a:gd name="T14" fmla="*/ 35 w 512"/>
                  <a:gd name="T15" fmla="*/ 211 h 558"/>
                  <a:gd name="T16" fmla="*/ 48 w 512"/>
                  <a:gd name="T17" fmla="*/ 168 h 558"/>
                  <a:gd name="T18" fmla="*/ 97 w 512"/>
                  <a:gd name="T19" fmla="*/ 97 h 558"/>
                  <a:gd name="T20" fmla="*/ 168 w 512"/>
                  <a:gd name="T21" fmla="*/ 48 h 558"/>
                  <a:gd name="T22" fmla="*/ 210 w 512"/>
                  <a:gd name="T23" fmla="*/ 35 h 558"/>
                  <a:gd name="T24" fmla="*/ 256 w 512"/>
                  <a:gd name="T25" fmla="*/ 30 h 558"/>
                  <a:gd name="T26" fmla="*/ 301 w 512"/>
                  <a:gd name="T27" fmla="*/ 35 h 558"/>
                  <a:gd name="T28" fmla="*/ 344 w 512"/>
                  <a:gd name="T29" fmla="*/ 48 h 558"/>
                  <a:gd name="T30" fmla="*/ 416 w 512"/>
                  <a:gd name="T31" fmla="*/ 97 h 558"/>
                  <a:gd name="T32" fmla="*/ 464 w 512"/>
                  <a:gd name="T33" fmla="*/ 168 h 558"/>
                  <a:gd name="T34" fmla="*/ 477 w 512"/>
                  <a:gd name="T35" fmla="*/ 211 h 558"/>
                  <a:gd name="T36" fmla="*/ 482 w 512"/>
                  <a:gd name="T37" fmla="*/ 256 h 558"/>
                  <a:gd name="T38" fmla="*/ 470 w 512"/>
                  <a:gd name="T39" fmla="*/ 330 h 558"/>
                  <a:gd name="T40" fmla="*/ 434 w 512"/>
                  <a:gd name="T41" fmla="*/ 395 h 558"/>
                  <a:gd name="T42" fmla="*/ 381 w 512"/>
                  <a:gd name="T43" fmla="*/ 444 h 558"/>
                  <a:gd name="T44" fmla="*/ 312 w 512"/>
                  <a:gd name="T45" fmla="*/ 475 h 558"/>
                  <a:gd name="T46" fmla="*/ 218 w 512"/>
                  <a:gd name="T47" fmla="*/ 3 h 558"/>
                  <a:gd name="T48" fmla="*/ 168 w 512"/>
                  <a:gd name="T49" fmla="*/ 16 h 558"/>
                  <a:gd name="T50" fmla="*/ 123 w 512"/>
                  <a:gd name="T51" fmla="*/ 38 h 558"/>
                  <a:gd name="T52" fmla="*/ 84 w 512"/>
                  <a:gd name="T53" fmla="*/ 67 h 558"/>
                  <a:gd name="T54" fmla="*/ 52 w 512"/>
                  <a:gd name="T55" fmla="*/ 103 h 558"/>
                  <a:gd name="T56" fmla="*/ 26 w 512"/>
                  <a:gd name="T57" fmla="*/ 146 h 558"/>
                  <a:gd name="T58" fmla="*/ 9 w 512"/>
                  <a:gd name="T59" fmla="*/ 192 h 558"/>
                  <a:gd name="T60" fmla="*/ 0 w 512"/>
                  <a:gd name="T61" fmla="*/ 243 h 558"/>
                  <a:gd name="T62" fmla="*/ 8 w 512"/>
                  <a:gd name="T63" fmla="*/ 317 h 558"/>
                  <a:gd name="T64" fmla="*/ 39 w 512"/>
                  <a:gd name="T65" fmla="*/ 391 h 558"/>
                  <a:gd name="T66" fmla="*/ 91 w 512"/>
                  <a:gd name="T67" fmla="*/ 451 h 558"/>
                  <a:gd name="T68" fmla="*/ 161 w 512"/>
                  <a:gd name="T69" fmla="*/ 493 h 558"/>
                  <a:gd name="T70" fmla="*/ 182 w 512"/>
                  <a:gd name="T71" fmla="*/ 548 h 558"/>
                  <a:gd name="T72" fmla="*/ 190 w 512"/>
                  <a:gd name="T73" fmla="*/ 557 h 558"/>
                  <a:gd name="T74" fmla="*/ 320 w 512"/>
                  <a:gd name="T75" fmla="*/ 557 h 558"/>
                  <a:gd name="T76" fmla="*/ 329 w 512"/>
                  <a:gd name="T77" fmla="*/ 550 h 558"/>
                  <a:gd name="T78" fmla="*/ 331 w 512"/>
                  <a:gd name="T79" fmla="*/ 501 h 558"/>
                  <a:gd name="T80" fmla="*/ 404 w 512"/>
                  <a:gd name="T81" fmla="*/ 464 h 558"/>
                  <a:gd name="T82" fmla="*/ 462 w 512"/>
                  <a:gd name="T83" fmla="*/ 409 h 558"/>
                  <a:gd name="T84" fmla="*/ 499 w 512"/>
                  <a:gd name="T85" fmla="*/ 338 h 558"/>
                  <a:gd name="T86" fmla="*/ 512 w 512"/>
                  <a:gd name="T87" fmla="*/ 256 h 558"/>
                  <a:gd name="T88" fmla="*/ 507 w 512"/>
                  <a:gd name="T89" fmla="*/ 205 h 558"/>
                  <a:gd name="T90" fmla="*/ 492 w 512"/>
                  <a:gd name="T91" fmla="*/ 157 h 558"/>
                  <a:gd name="T92" fmla="*/ 469 w 512"/>
                  <a:gd name="T93" fmla="*/ 114 h 558"/>
                  <a:gd name="T94" fmla="*/ 437 w 512"/>
                  <a:gd name="T95" fmla="*/ 75 h 558"/>
                  <a:gd name="T96" fmla="*/ 399 w 512"/>
                  <a:gd name="T97" fmla="*/ 44 h 558"/>
                  <a:gd name="T98" fmla="*/ 356 w 512"/>
                  <a:gd name="T99" fmla="*/ 20 h 558"/>
                  <a:gd name="T100" fmla="*/ 308 w 512"/>
                  <a:gd name="T101" fmla="*/ 5 h 558"/>
                  <a:gd name="T102" fmla="*/ 256 w 512"/>
                  <a:gd name="T103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12" h="558">
                    <a:moveTo>
                      <a:pt x="312" y="475"/>
                    </a:moveTo>
                    <a:lnTo>
                      <a:pt x="308" y="476"/>
                    </a:lnTo>
                    <a:lnTo>
                      <a:pt x="305" y="480"/>
                    </a:lnTo>
                    <a:lnTo>
                      <a:pt x="303" y="484"/>
                    </a:lnTo>
                    <a:lnTo>
                      <a:pt x="301" y="489"/>
                    </a:lnTo>
                    <a:lnTo>
                      <a:pt x="301" y="528"/>
                    </a:lnTo>
                    <a:lnTo>
                      <a:pt x="211" y="528"/>
                    </a:lnTo>
                    <a:lnTo>
                      <a:pt x="211" y="489"/>
                    </a:lnTo>
                    <a:lnTo>
                      <a:pt x="210" y="484"/>
                    </a:lnTo>
                    <a:lnTo>
                      <a:pt x="208" y="480"/>
                    </a:lnTo>
                    <a:lnTo>
                      <a:pt x="204" y="476"/>
                    </a:lnTo>
                    <a:lnTo>
                      <a:pt x="200" y="475"/>
                    </a:lnTo>
                    <a:lnTo>
                      <a:pt x="181" y="469"/>
                    </a:lnTo>
                    <a:lnTo>
                      <a:pt x="164" y="462"/>
                    </a:lnTo>
                    <a:lnTo>
                      <a:pt x="147" y="454"/>
                    </a:lnTo>
                    <a:lnTo>
                      <a:pt x="131" y="444"/>
                    </a:lnTo>
                    <a:lnTo>
                      <a:pt x="116" y="433"/>
                    </a:lnTo>
                    <a:lnTo>
                      <a:pt x="102" y="421"/>
                    </a:lnTo>
                    <a:lnTo>
                      <a:pt x="89" y="409"/>
                    </a:lnTo>
                    <a:lnTo>
                      <a:pt x="77" y="395"/>
                    </a:lnTo>
                    <a:lnTo>
                      <a:pt x="67" y="380"/>
                    </a:lnTo>
                    <a:lnTo>
                      <a:pt x="58" y="364"/>
                    </a:lnTo>
                    <a:lnTo>
                      <a:pt x="49" y="347"/>
                    </a:lnTo>
                    <a:lnTo>
                      <a:pt x="43" y="330"/>
                    </a:lnTo>
                    <a:lnTo>
                      <a:pt x="38" y="312"/>
                    </a:lnTo>
                    <a:lnTo>
                      <a:pt x="33" y="294"/>
                    </a:lnTo>
                    <a:lnTo>
                      <a:pt x="31" y="276"/>
                    </a:lnTo>
                    <a:lnTo>
                      <a:pt x="30" y="256"/>
                    </a:lnTo>
                    <a:lnTo>
                      <a:pt x="31" y="245"/>
                    </a:lnTo>
                    <a:lnTo>
                      <a:pt x="31" y="233"/>
                    </a:lnTo>
                    <a:lnTo>
                      <a:pt x="33" y="222"/>
                    </a:lnTo>
                    <a:lnTo>
                      <a:pt x="35" y="211"/>
                    </a:lnTo>
                    <a:lnTo>
                      <a:pt x="38" y="199"/>
                    </a:lnTo>
                    <a:lnTo>
                      <a:pt x="41" y="189"/>
                    </a:lnTo>
                    <a:lnTo>
                      <a:pt x="44" y="179"/>
                    </a:lnTo>
                    <a:lnTo>
                      <a:pt x="48" y="168"/>
                    </a:lnTo>
                    <a:lnTo>
                      <a:pt x="58" y="149"/>
                    </a:lnTo>
                    <a:lnTo>
                      <a:pt x="69" y="130"/>
                    </a:lnTo>
                    <a:lnTo>
                      <a:pt x="82" y="113"/>
                    </a:lnTo>
                    <a:lnTo>
                      <a:pt x="97" y="97"/>
                    </a:lnTo>
                    <a:lnTo>
                      <a:pt x="113" y="83"/>
                    </a:lnTo>
                    <a:lnTo>
                      <a:pt x="130" y="69"/>
                    </a:lnTo>
                    <a:lnTo>
                      <a:pt x="149" y="58"/>
                    </a:lnTo>
                    <a:lnTo>
                      <a:pt x="168" y="48"/>
                    </a:lnTo>
                    <a:lnTo>
                      <a:pt x="178" y="44"/>
                    </a:lnTo>
                    <a:lnTo>
                      <a:pt x="189" y="41"/>
                    </a:lnTo>
                    <a:lnTo>
                      <a:pt x="200" y="38"/>
                    </a:lnTo>
                    <a:lnTo>
                      <a:pt x="210" y="35"/>
                    </a:lnTo>
                    <a:lnTo>
                      <a:pt x="222" y="33"/>
                    </a:lnTo>
                    <a:lnTo>
                      <a:pt x="233" y="32"/>
                    </a:lnTo>
                    <a:lnTo>
                      <a:pt x="245" y="31"/>
                    </a:lnTo>
                    <a:lnTo>
                      <a:pt x="256" y="30"/>
                    </a:lnTo>
                    <a:lnTo>
                      <a:pt x="268" y="31"/>
                    </a:lnTo>
                    <a:lnTo>
                      <a:pt x="279" y="31"/>
                    </a:lnTo>
                    <a:lnTo>
                      <a:pt x="291" y="33"/>
                    </a:lnTo>
                    <a:lnTo>
                      <a:pt x="301" y="35"/>
                    </a:lnTo>
                    <a:lnTo>
                      <a:pt x="312" y="38"/>
                    </a:lnTo>
                    <a:lnTo>
                      <a:pt x="323" y="41"/>
                    </a:lnTo>
                    <a:lnTo>
                      <a:pt x="334" y="44"/>
                    </a:lnTo>
                    <a:lnTo>
                      <a:pt x="344" y="48"/>
                    </a:lnTo>
                    <a:lnTo>
                      <a:pt x="364" y="58"/>
                    </a:lnTo>
                    <a:lnTo>
                      <a:pt x="382" y="69"/>
                    </a:lnTo>
                    <a:lnTo>
                      <a:pt x="400" y="83"/>
                    </a:lnTo>
                    <a:lnTo>
                      <a:pt x="416" y="97"/>
                    </a:lnTo>
                    <a:lnTo>
                      <a:pt x="430" y="113"/>
                    </a:lnTo>
                    <a:lnTo>
                      <a:pt x="443" y="130"/>
                    </a:lnTo>
                    <a:lnTo>
                      <a:pt x="455" y="149"/>
                    </a:lnTo>
                    <a:lnTo>
                      <a:pt x="464" y="168"/>
                    </a:lnTo>
                    <a:lnTo>
                      <a:pt x="468" y="179"/>
                    </a:lnTo>
                    <a:lnTo>
                      <a:pt x="472" y="189"/>
                    </a:lnTo>
                    <a:lnTo>
                      <a:pt x="475" y="199"/>
                    </a:lnTo>
                    <a:lnTo>
                      <a:pt x="477" y="211"/>
                    </a:lnTo>
                    <a:lnTo>
                      <a:pt x="479" y="222"/>
                    </a:lnTo>
                    <a:lnTo>
                      <a:pt x="481" y="233"/>
                    </a:lnTo>
                    <a:lnTo>
                      <a:pt x="482" y="245"/>
                    </a:lnTo>
                    <a:lnTo>
                      <a:pt x="482" y="256"/>
                    </a:lnTo>
                    <a:lnTo>
                      <a:pt x="482" y="276"/>
                    </a:lnTo>
                    <a:lnTo>
                      <a:pt x="478" y="294"/>
                    </a:lnTo>
                    <a:lnTo>
                      <a:pt x="475" y="312"/>
                    </a:lnTo>
                    <a:lnTo>
                      <a:pt x="470" y="330"/>
                    </a:lnTo>
                    <a:lnTo>
                      <a:pt x="462" y="347"/>
                    </a:lnTo>
                    <a:lnTo>
                      <a:pt x="455" y="364"/>
                    </a:lnTo>
                    <a:lnTo>
                      <a:pt x="445" y="380"/>
                    </a:lnTo>
                    <a:lnTo>
                      <a:pt x="434" y="395"/>
                    </a:lnTo>
                    <a:lnTo>
                      <a:pt x="423" y="409"/>
                    </a:lnTo>
                    <a:lnTo>
                      <a:pt x="410" y="421"/>
                    </a:lnTo>
                    <a:lnTo>
                      <a:pt x="396" y="433"/>
                    </a:lnTo>
                    <a:lnTo>
                      <a:pt x="381" y="444"/>
                    </a:lnTo>
                    <a:lnTo>
                      <a:pt x="365" y="454"/>
                    </a:lnTo>
                    <a:lnTo>
                      <a:pt x="349" y="462"/>
                    </a:lnTo>
                    <a:lnTo>
                      <a:pt x="331" y="469"/>
                    </a:lnTo>
                    <a:lnTo>
                      <a:pt x="312" y="475"/>
                    </a:lnTo>
                    <a:close/>
                    <a:moveTo>
                      <a:pt x="256" y="0"/>
                    </a:moveTo>
                    <a:lnTo>
                      <a:pt x="244" y="1"/>
                    </a:lnTo>
                    <a:lnTo>
                      <a:pt x="230" y="2"/>
                    </a:lnTo>
                    <a:lnTo>
                      <a:pt x="218" y="3"/>
                    </a:lnTo>
                    <a:lnTo>
                      <a:pt x="205" y="5"/>
                    </a:lnTo>
                    <a:lnTo>
                      <a:pt x="192" y="9"/>
                    </a:lnTo>
                    <a:lnTo>
                      <a:pt x="180" y="12"/>
                    </a:lnTo>
                    <a:lnTo>
                      <a:pt x="168" y="16"/>
                    </a:lnTo>
                    <a:lnTo>
                      <a:pt x="157" y="20"/>
                    </a:lnTo>
                    <a:lnTo>
                      <a:pt x="145" y="26"/>
                    </a:lnTo>
                    <a:lnTo>
                      <a:pt x="134" y="31"/>
                    </a:lnTo>
                    <a:lnTo>
                      <a:pt x="123" y="38"/>
                    </a:lnTo>
                    <a:lnTo>
                      <a:pt x="113" y="44"/>
                    </a:lnTo>
                    <a:lnTo>
                      <a:pt x="103" y="52"/>
                    </a:lnTo>
                    <a:lnTo>
                      <a:pt x="93" y="59"/>
                    </a:lnTo>
                    <a:lnTo>
                      <a:pt x="84" y="67"/>
                    </a:lnTo>
                    <a:lnTo>
                      <a:pt x="75" y="75"/>
                    </a:lnTo>
                    <a:lnTo>
                      <a:pt x="67" y="85"/>
                    </a:lnTo>
                    <a:lnTo>
                      <a:pt x="59" y="93"/>
                    </a:lnTo>
                    <a:lnTo>
                      <a:pt x="52" y="103"/>
                    </a:lnTo>
                    <a:lnTo>
                      <a:pt x="44" y="114"/>
                    </a:lnTo>
                    <a:lnTo>
                      <a:pt x="38" y="123"/>
                    </a:lnTo>
                    <a:lnTo>
                      <a:pt x="31" y="134"/>
                    </a:lnTo>
                    <a:lnTo>
                      <a:pt x="26" y="146"/>
                    </a:lnTo>
                    <a:lnTo>
                      <a:pt x="20" y="157"/>
                    </a:lnTo>
                    <a:lnTo>
                      <a:pt x="16" y="168"/>
                    </a:lnTo>
                    <a:lnTo>
                      <a:pt x="12" y="180"/>
                    </a:lnTo>
                    <a:lnTo>
                      <a:pt x="9" y="192"/>
                    </a:lnTo>
                    <a:lnTo>
                      <a:pt x="5" y="205"/>
                    </a:lnTo>
                    <a:lnTo>
                      <a:pt x="3" y="218"/>
                    </a:lnTo>
                    <a:lnTo>
                      <a:pt x="1" y="231"/>
                    </a:lnTo>
                    <a:lnTo>
                      <a:pt x="0" y="243"/>
                    </a:lnTo>
                    <a:lnTo>
                      <a:pt x="0" y="256"/>
                    </a:lnTo>
                    <a:lnTo>
                      <a:pt x="1" y="277"/>
                    </a:lnTo>
                    <a:lnTo>
                      <a:pt x="3" y="298"/>
                    </a:lnTo>
                    <a:lnTo>
                      <a:pt x="8" y="317"/>
                    </a:lnTo>
                    <a:lnTo>
                      <a:pt x="13" y="338"/>
                    </a:lnTo>
                    <a:lnTo>
                      <a:pt x="20" y="356"/>
                    </a:lnTo>
                    <a:lnTo>
                      <a:pt x="29" y="374"/>
                    </a:lnTo>
                    <a:lnTo>
                      <a:pt x="39" y="391"/>
                    </a:lnTo>
                    <a:lnTo>
                      <a:pt x="50" y="409"/>
                    </a:lnTo>
                    <a:lnTo>
                      <a:pt x="63" y="424"/>
                    </a:lnTo>
                    <a:lnTo>
                      <a:pt x="77" y="439"/>
                    </a:lnTo>
                    <a:lnTo>
                      <a:pt x="91" y="451"/>
                    </a:lnTo>
                    <a:lnTo>
                      <a:pt x="107" y="464"/>
                    </a:lnTo>
                    <a:lnTo>
                      <a:pt x="124" y="475"/>
                    </a:lnTo>
                    <a:lnTo>
                      <a:pt x="143" y="485"/>
                    </a:lnTo>
                    <a:lnTo>
                      <a:pt x="161" y="493"/>
                    </a:lnTo>
                    <a:lnTo>
                      <a:pt x="181" y="501"/>
                    </a:lnTo>
                    <a:lnTo>
                      <a:pt x="181" y="543"/>
                    </a:lnTo>
                    <a:lnTo>
                      <a:pt x="181" y="545"/>
                    </a:lnTo>
                    <a:lnTo>
                      <a:pt x="182" y="548"/>
                    </a:lnTo>
                    <a:lnTo>
                      <a:pt x="183" y="550"/>
                    </a:lnTo>
                    <a:lnTo>
                      <a:pt x="186" y="553"/>
                    </a:lnTo>
                    <a:lnTo>
                      <a:pt x="188" y="554"/>
                    </a:lnTo>
                    <a:lnTo>
                      <a:pt x="190" y="557"/>
                    </a:lnTo>
                    <a:lnTo>
                      <a:pt x="193" y="557"/>
                    </a:lnTo>
                    <a:lnTo>
                      <a:pt x="196" y="558"/>
                    </a:lnTo>
                    <a:lnTo>
                      <a:pt x="316" y="558"/>
                    </a:lnTo>
                    <a:lnTo>
                      <a:pt x="320" y="557"/>
                    </a:lnTo>
                    <a:lnTo>
                      <a:pt x="322" y="557"/>
                    </a:lnTo>
                    <a:lnTo>
                      <a:pt x="325" y="554"/>
                    </a:lnTo>
                    <a:lnTo>
                      <a:pt x="327" y="553"/>
                    </a:lnTo>
                    <a:lnTo>
                      <a:pt x="329" y="550"/>
                    </a:lnTo>
                    <a:lnTo>
                      <a:pt x="330" y="548"/>
                    </a:lnTo>
                    <a:lnTo>
                      <a:pt x="331" y="545"/>
                    </a:lnTo>
                    <a:lnTo>
                      <a:pt x="331" y="543"/>
                    </a:lnTo>
                    <a:lnTo>
                      <a:pt x="331" y="501"/>
                    </a:lnTo>
                    <a:lnTo>
                      <a:pt x="351" y="493"/>
                    </a:lnTo>
                    <a:lnTo>
                      <a:pt x="370" y="485"/>
                    </a:lnTo>
                    <a:lnTo>
                      <a:pt x="388" y="475"/>
                    </a:lnTo>
                    <a:lnTo>
                      <a:pt x="404" y="464"/>
                    </a:lnTo>
                    <a:lnTo>
                      <a:pt x="420" y="451"/>
                    </a:lnTo>
                    <a:lnTo>
                      <a:pt x="436" y="439"/>
                    </a:lnTo>
                    <a:lnTo>
                      <a:pt x="449" y="424"/>
                    </a:lnTo>
                    <a:lnTo>
                      <a:pt x="462" y="409"/>
                    </a:lnTo>
                    <a:lnTo>
                      <a:pt x="473" y="391"/>
                    </a:lnTo>
                    <a:lnTo>
                      <a:pt x="483" y="374"/>
                    </a:lnTo>
                    <a:lnTo>
                      <a:pt x="491" y="356"/>
                    </a:lnTo>
                    <a:lnTo>
                      <a:pt x="499" y="338"/>
                    </a:lnTo>
                    <a:lnTo>
                      <a:pt x="504" y="317"/>
                    </a:lnTo>
                    <a:lnTo>
                      <a:pt x="508" y="298"/>
                    </a:lnTo>
                    <a:lnTo>
                      <a:pt x="512" y="277"/>
                    </a:lnTo>
                    <a:lnTo>
                      <a:pt x="512" y="256"/>
                    </a:lnTo>
                    <a:lnTo>
                      <a:pt x="512" y="243"/>
                    </a:lnTo>
                    <a:lnTo>
                      <a:pt x="511" y="231"/>
                    </a:lnTo>
                    <a:lnTo>
                      <a:pt x="510" y="218"/>
                    </a:lnTo>
                    <a:lnTo>
                      <a:pt x="507" y="205"/>
                    </a:lnTo>
                    <a:lnTo>
                      <a:pt x="504" y="192"/>
                    </a:lnTo>
                    <a:lnTo>
                      <a:pt x="501" y="180"/>
                    </a:lnTo>
                    <a:lnTo>
                      <a:pt x="497" y="168"/>
                    </a:lnTo>
                    <a:lnTo>
                      <a:pt x="492" y="157"/>
                    </a:lnTo>
                    <a:lnTo>
                      <a:pt x="487" y="146"/>
                    </a:lnTo>
                    <a:lnTo>
                      <a:pt x="482" y="134"/>
                    </a:lnTo>
                    <a:lnTo>
                      <a:pt x="475" y="123"/>
                    </a:lnTo>
                    <a:lnTo>
                      <a:pt x="469" y="114"/>
                    </a:lnTo>
                    <a:lnTo>
                      <a:pt x="461" y="103"/>
                    </a:lnTo>
                    <a:lnTo>
                      <a:pt x="454" y="93"/>
                    </a:lnTo>
                    <a:lnTo>
                      <a:pt x="445" y="85"/>
                    </a:lnTo>
                    <a:lnTo>
                      <a:pt x="437" y="75"/>
                    </a:lnTo>
                    <a:lnTo>
                      <a:pt x="428" y="67"/>
                    </a:lnTo>
                    <a:lnTo>
                      <a:pt x="418" y="59"/>
                    </a:lnTo>
                    <a:lnTo>
                      <a:pt x="409" y="52"/>
                    </a:lnTo>
                    <a:lnTo>
                      <a:pt x="399" y="44"/>
                    </a:lnTo>
                    <a:lnTo>
                      <a:pt x="388" y="38"/>
                    </a:lnTo>
                    <a:lnTo>
                      <a:pt x="378" y="31"/>
                    </a:lnTo>
                    <a:lnTo>
                      <a:pt x="367" y="26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3" y="12"/>
                    </a:lnTo>
                    <a:lnTo>
                      <a:pt x="320" y="9"/>
                    </a:lnTo>
                    <a:lnTo>
                      <a:pt x="308" y="5"/>
                    </a:lnTo>
                    <a:lnTo>
                      <a:pt x="295" y="3"/>
                    </a:lnTo>
                    <a:lnTo>
                      <a:pt x="282" y="2"/>
                    </a:lnTo>
                    <a:lnTo>
                      <a:pt x="269" y="1"/>
                    </a:lnTo>
                    <a:lnTo>
                      <a:pt x="2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8" name="Freeform 210">
                <a:extLst>
                  <a:ext uri="{FF2B5EF4-FFF2-40B4-BE49-F238E27FC236}">
                    <a16:creationId xmlns="" xmlns:a16="http://schemas.microsoft.com/office/drawing/2014/main" id="{8C41D134-4F14-49B5-83B3-F05B0DA09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45825" y="2363788"/>
                <a:ext cx="28575" cy="9525"/>
              </a:xfrm>
              <a:custGeom>
                <a:avLst/>
                <a:gdLst>
                  <a:gd name="T0" fmla="*/ 75 w 90"/>
                  <a:gd name="T1" fmla="*/ 0 h 30"/>
                  <a:gd name="T2" fmla="*/ 15 w 90"/>
                  <a:gd name="T3" fmla="*/ 0 h 30"/>
                  <a:gd name="T4" fmla="*/ 12 w 90"/>
                  <a:gd name="T5" fmla="*/ 0 h 30"/>
                  <a:gd name="T6" fmla="*/ 9 w 90"/>
                  <a:gd name="T7" fmla="*/ 1 h 30"/>
                  <a:gd name="T8" fmla="*/ 6 w 90"/>
                  <a:gd name="T9" fmla="*/ 2 h 30"/>
                  <a:gd name="T10" fmla="*/ 4 w 90"/>
                  <a:gd name="T11" fmla="*/ 5 h 30"/>
                  <a:gd name="T12" fmla="*/ 2 w 90"/>
                  <a:gd name="T13" fmla="*/ 7 h 30"/>
                  <a:gd name="T14" fmla="*/ 1 w 90"/>
                  <a:gd name="T15" fmla="*/ 9 h 30"/>
                  <a:gd name="T16" fmla="*/ 0 w 90"/>
                  <a:gd name="T17" fmla="*/ 12 h 30"/>
                  <a:gd name="T18" fmla="*/ 0 w 90"/>
                  <a:gd name="T19" fmla="*/ 15 h 30"/>
                  <a:gd name="T20" fmla="*/ 0 w 90"/>
                  <a:gd name="T21" fmla="*/ 19 h 30"/>
                  <a:gd name="T22" fmla="*/ 1 w 90"/>
                  <a:gd name="T23" fmla="*/ 21 h 30"/>
                  <a:gd name="T24" fmla="*/ 2 w 90"/>
                  <a:gd name="T25" fmla="*/ 24 h 30"/>
                  <a:gd name="T26" fmla="*/ 4 w 90"/>
                  <a:gd name="T27" fmla="*/ 26 h 30"/>
                  <a:gd name="T28" fmla="*/ 6 w 90"/>
                  <a:gd name="T29" fmla="*/ 28 h 30"/>
                  <a:gd name="T30" fmla="*/ 9 w 90"/>
                  <a:gd name="T31" fmla="*/ 29 h 30"/>
                  <a:gd name="T32" fmla="*/ 12 w 90"/>
                  <a:gd name="T33" fmla="*/ 30 h 30"/>
                  <a:gd name="T34" fmla="*/ 15 w 90"/>
                  <a:gd name="T35" fmla="*/ 30 h 30"/>
                  <a:gd name="T36" fmla="*/ 75 w 90"/>
                  <a:gd name="T37" fmla="*/ 30 h 30"/>
                  <a:gd name="T38" fmla="*/ 78 w 90"/>
                  <a:gd name="T39" fmla="*/ 30 h 30"/>
                  <a:gd name="T40" fmla="*/ 80 w 90"/>
                  <a:gd name="T41" fmla="*/ 29 h 30"/>
                  <a:gd name="T42" fmla="*/ 84 w 90"/>
                  <a:gd name="T43" fmla="*/ 27 h 30"/>
                  <a:gd name="T44" fmla="*/ 86 w 90"/>
                  <a:gd name="T45" fmla="*/ 26 h 30"/>
                  <a:gd name="T46" fmla="*/ 88 w 90"/>
                  <a:gd name="T47" fmla="*/ 24 h 30"/>
                  <a:gd name="T48" fmla="*/ 89 w 90"/>
                  <a:gd name="T49" fmla="*/ 21 h 30"/>
                  <a:gd name="T50" fmla="*/ 90 w 90"/>
                  <a:gd name="T51" fmla="*/ 19 h 30"/>
                  <a:gd name="T52" fmla="*/ 90 w 90"/>
                  <a:gd name="T53" fmla="*/ 15 h 30"/>
                  <a:gd name="T54" fmla="*/ 90 w 90"/>
                  <a:gd name="T55" fmla="*/ 12 h 30"/>
                  <a:gd name="T56" fmla="*/ 89 w 90"/>
                  <a:gd name="T57" fmla="*/ 9 h 30"/>
                  <a:gd name="T58" fmla="*/ 88 w 90"/>
                  <a:gd name="T59" fmla="*/ 7 h 30"/>
                  <a:gd name="T60" fmla="*/ 86 w 90"/>
                  <a:gd name="T61" fmla="*/ 5 h 30"/>
                  <a:gd name="T62" fmla="*/ 84 w 90"/>
                  <a:gd name="T63" fmla="*/ 2 h 30"/>
                  <a:gd name="T64" fmla="*/ 80 w 90"/>
                  <a:gd name="T65" fmla="*/ 1 h 30"/>
                  <a:gd name="T66" fmla="*/ 78 w 90"/>
                  <a:gd name="T67" fmla="*/ 0 h 30"/>
                  <a:gd name="T68" fmla="*/ 75 w 90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30">
                    <a:moveTo>
                      <a:pt x="7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9" y="29"/>
                    </a:lnTo>
                    <a:lnTo>
                      <a:pt x="12" y="30"/>
                    </a:lnTo>
                    <a:lnTo>
                      <a:pt x="15" y="30"/>
                    </a:lnTo>
                    <a:lnTo>
                      <a:pt x="75" y="30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4" y="27"/>
                    </a:lnTo>
                    <a:lnTo>
                      <a:pt x="86" y="26"/>
                    </a:lnTo>
                    <a:lnTo>
                      <a:pt x="88" y="24"/>
                    </a:lnTo>
                    <a:lnTo>
                      <a:pt x="89" y="21"/>
                    </a:lnTo>
                    <a:lnTo>
                      <a:pt x="90" y="19"/>
                    </a:lnTo>
                    <a:lnTo>
                      <a:pt x="90" y="15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0" name="Freeform 211">
                <a:extLst>
                  <a:ext uri="{FF2B5EF4-FFF2-40B4-BE49-F238E27FC236}">
                    <a16:creationId xmlns="" xmlns:a16="http://schemas.microsoft.com/office/drawing/2014/main" id="{ED6D0F5E-6B83-476A-A9BF-46B87FE79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4400" y="2276475"/>
                <a:ext cx="33338" cy="33338"/>
              </a:xfrm>
              <a:custGeom>
                <a:avLst/>
                <a:gdLst>
                  <a:gd name="T0" fmla="*/ 90 w 105"/>
                  <a:gd name="T1" fmla="*/ 105 h 105"/>
                  <a:gd name="T2" fmla="*/ 93 w 105"/>
                  <a:gd name="T3" fmla="*/ 105 h 105"/>
                  <a:gd name="T4" fmla="*/ 97 w 105"/>
                  <a:gd name="T5" fmla="*/ 104 h 105"/>
                  <a:gd name="T6" fmla="*/ 99 w 105"/>
                  <a:gd name="T7" fmla="*/ 103 h 105"/>
                  <a:gd name="T8" fmla="*/ 101 w 105"/>
                  <a:gd name="T9" fmla="*/ 101 h 105"/>
                  <a:gd name="T10" fmla="*/ 103 w 105"/>
                  <a:gd name="T11" fmla="*/ 99 h 105"/>
                  <a:gd name="T12" fmla="*/ 104 w 105"/>
                  <a:gd name="T13" fmla="*/ 97 h 105"/>
                  <a:gd name="T14" fmla="*/ 105 w 105"/>
                  <a:gd name="T15" fmla="*/ 93 h 105"/>
                  <a:gd name="T16" fmla="*/ 105 w 105"/>
                  <a:gd name="T17" fmla="*/ 90 h 105"/>
                  <a:gd name="T18" fmla="*/ 105 w 105"/>
                  <a:gd name="T19" fmla="*/ 88 h 105"/>
                  <a:gd name="T20" fmla="*/ 104 w 105"/>
                  <a:gd name="T21" fmla="*/ 85 h 105"/>
                  <a:gd name="T22" fmla="*/ 103 w 105"/>
                  <a:gd name="T23" fmla="*/ 83 h 105"/>
                  <a:gd name="T24" fmla="*/ 101 w 105"/>
                  <a:gd name="T25" fmla="*/ 79 h 105"/>
                  <a:gd name="T26" fmla="*/ 26 w 105"/>
                  <a:gd name="T27" fmla="*/ 4 h 105"/>
                  <a:gd name="T28" fmla="*/ 24 w 105"/>
                  <a:gd name="T29" fmla="*/ 2 h 105"/>
                  <a:gd name="T30" fmla="*/ 20 w 105"/>
                  <a:gd name="T31" fmla="*/ 1 h 105"/>
                  <a:gd name="T32" fmla="*/ 18 w 105"/>
                  <a:gd name="T33" fmla="*/ 0 h 105"/>
                  <a:gd name="T34" fmla="*/ 15 w 105"/>
                  <a:gd name="T35" fmla="*/ 0 h 105"/>
                  <a:gd name="T36" fmla="*/ 12 w 105"/>
                  <a:gd name="T37" fmla="*/ 0 h 105"/>
                  <a:gd name="T38" fmla="*/ 10 w 105"/>
                  <a:gd name="T39" fmla="*/ 1 h 105"/>
                  <a:gd name="T40" fmla="*/ 6 w 105"/>
                  <a:gd name="T41" fmla="*/ 3 h 105"/>
                  <a:gd name="T42" fmla="*/ 4 w 105"/>
                  <a:gd name="T43" fmla="*/ 4 h 105"/>
                  <a:gd name="T44" fmla="*/ 2 w 105"/>
                  <a:gd name="T45" fmla="*/ 6 h 105"/>
                  <a:gd name="T46" fmla="*/ 1 w 105"/>
                  <a:gd name="T47" fmla="*/ 10 h 105"/>
                  <a:gd name="T48" fmla="*/ 0 w 105"/>
                  <a:gd name="T49" fmla="*/ 13 h 105"/>
                  <a:gd name="T50" fmla="*/ 0 w 105"/>
                  <a:gd name="T51" fmla="*/ 15 h 105"/>
                  <a:gd name="T52" fmla="*/ 0 w 105"/>
                  <a:gd name="T53" fmla="*/ 18 h 105"/>
                  <a:gd name="T54" fmla="*/ 1 w 105"/>
                  <a:gd name="T55" fmla="*/ 21 h 105"/>
                  <a:gd name="T56" fmla="*/ 2 w 105"/>
                  <a:gd name="T57" fmla="*/ 24 h 105"/>
                  <a:gd name="T58" fmla="*/ 4 w 105"/>
                  <a:gd name="T59" fmla="*/ 26 h 105"/>
                  <a:gd name="T60" fmla="*/ 79 w 105"/>
                  <a:gd name="T61" fmla="*/ 101 h 105"/>
                  <a:gd name="T62" fmla="*/ 83 w 105"/>
                  <a:gd name="T63" fmla="*/ 103 h 105"/>
                  <a:gd name="T64" fmla="*/ 85 w 105"/>
                  <a:gd name="T65" fmla="*/ 104 h 105"/>
                  <a:gd name="T66" fmla="*/ 88 w 105"/>
                  <a:gd name="T67" fmla="*/ 105 h 105"/>
                  <a:gd name="T68" fmla="*/ 90 w 105"/>
                  <a:gd name="T6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5" h="105">
                    <a:moveTo>
                      <a:pt x="90" y="105"/>
                    </a:moveTo>
                    <a:lnTo>
                      <a:pt x="93" y="105"/>
                    </a:lnTo>
                    <a:lnTo>
                      <a:pt x="97" y="104"/>
                    </a:lnTo>
                    <a:lnTo>
                      <a:pt x="99" y="103"/>
                    </a:lnTo>
                    <a:lnTo>
                      <a:pt x="101" y="101"/>
                    </a:lnTo>
                    <a:lnTo>
                      <a:pt x="103" y="99"/>
                    </a:lnTo>
                    <a:lnTo>
                      <a:pt x="104" y="97"/>
                    </a:lnTo>
                    <a:lnTo>
                      <a:pt x="105" y="93"/>
                    </a:lnTo>
                    <a:lnTo>
                      <a:pt x="105" y="90"/>
                    </a:lnTo>
                    <a:lnTo>
                      <a:pt x="105" y="88"/>
                    </a:lnTo>
                    <a:lnTo>
                      <a:pt x="104" y="85"/>
                    </a:lnTo>
                    <a:lnTo>
                      <a:pt x="103" y="83"/>
                    </a:lnTo>
                    <a:lnTo>
                      <a:pt x="101" y="79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79" y="101"/>
                    </a:lnTo>
                    <a:lnTo>
                      <a:pt x="83" y="103"/>
                    </a:lnTo>
                    <a:lnTo>
                      <a:pt x="85" y="104"/>
                    </a:lnTo>
                    <a:lnTo>
                      <a:pt x="88" y="105"/>
                    </a:lnTo>
                    <a:lnTo>
                      <a:pt x="9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2" name="Freeform 212">
                <a:extLst>
                  <a:ext uri="{FF2B5EF4-FFF2-40B4-BE49-F238E27FC236}">
                    <a16:creationId xmlns="" xmlns:a16="http://schemas.microsoft.com/office/drawing/2014/main" id="{EA35A4E2-3AA1-4EE2-BCB8-D9AEBA7D54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9650" y="2247900"/>
                <a:ext cx="9525" cy="28575"/>
              </a:xfrm>
              <a:custGeom>
                <a:avLst/>
                <a:gdLst>
                  <a:gd name="T0" fmla="*/ 15 w 30"/>
                  <a:gd name="T1" fmla="*/ 90 h 90"/>
                  <a:gd name="T2" fmla="*/ 19 w 30"/>
                  <a:gd name="T3" fmla="*/ 90 h 90"/>
                  <a:gd name="T4" fmla="*/ 21 w 30"/>
                  <a:gd name="T5" fmla="*/ 89 h 90"/>
                  <a:gd name="T6" fmla="*/ 24 w 30"/>
                  <a:gd name="T7" fmla="*/ 88 h 90"/>
                  <a:gd name="T8" fmla="*/ 26 w 30"/>
                  <a:gd name="T9" fmla="*/ 86 h 90"/>
                  <a:gd name="T10" fmla="*/ 27 w 30"/>
                  <a:gd name="T11" fmla="*/ 84 h 90"/>
                  <a:gd name="T12" fmla="*/ 29 w 30"/>
                  <a:gd name="T13" fmla="*/ 81 h 90"/>
                  <a:gd name="T14" fmla="*/ 30 w 30"/>
                  <a:gd name="T15" fmla="*/ 78 h 90"/>
                  <a:gd name="T16" fmla="*/ 30 w 30"/>
                  <a:gd name="T17" fmla="*/ 75 h 90"/>
                  <a:gd name="T18" fmla="*/ 30 w 30"/>
                  <a:gd name="T19" fmla="*/ 15 h 90"/>
                  <a:gd name="T20" fmla="*/ 30 w 30"/>
                  <a:gd name="T21" fmla="*/ 12 h 90"/>
                  <a:gd name="T22" fmla="*/ 29 w 30"/>
                  <a:gd name="T23" fmla="*/ 10 h 90"/>
                  <a:gd name="T24" fmla="*/ 27 w 30"/>
                  <a:gd name="T25" fmla="*/ 6 h 90"/>
                  <a:gd name="T26" fmla="*/ 26 w 30"/>
                  <a:gd name="T27" fmla="*/ 4 h 90"/>
                  <a:gd name="T28" fmla="*/ 24 w 30"/>
                  <a:gd name="T29" fmla="*/ 2 h 90"/>
                  <a:gd name="T30" fmla="*/ 21 w 30"/>
                  <a:gd name="T31" fmla="*/ 1 h 90"/>
                  <a:gd name="T32" fmla="*/ 19 w 30"/>
                  <a:gd name="T33" fmla="*/ 0 h 90"/>
                  <a:gd name="T34" fmla="*/ 15 w 30"/>
                  <a:gd name="T35" fmla="*/ 0 h 90"/>
                  <a:gd name="T36" fmla="*/ 12 w 30"/>
                  <a:gd name="T37" fmla="*/ 0 h 90"/>
                  <a:gd name="T38" fmla="*/ 9 w 30"/>
                  <a:gd name="T39" fmla="*/ 1 h 90"/>
                  <a:gd name="T40" fmla="*/ 7 w 30"/>
                  <a:gd name="T41" fmla="*/ 2 h 90"/>
                  <a:gd name="T42" fmla="*/ 5 w 30"/>
                  <a:gd name="T43" fmla="*/ 4 h 90"/>
                  <a:gd name="T44" fmla="*/ 3 w 30"/>
                  <a:gd name="T45" fmla="*/ 6 h 90"/>
                  <a:gd name="T46" fmla="*/ 1 w 30"/>
                  <a:gd name="T47" fmla="*/ 10 h 90"/>
                  <a:gd name="T48" fmla="*/ 0 w 30"/>
                  <a:gd name="T49" fmla="*/ 12 h 90"/>
                  <a:gd name="T50" fmla="*/ 0 w 30"/>
                  <a:gd name="T51" fmla="*/ 15 h 90"/>
                  <a:gd name="T52" fmla="*/ 0 w 30"/>
                  <a:gd name="T53" fmla="*/ 75 h 90"/>
                  <a:gd name="T54" fmla="*/ 0 w 30"/>
                  <a:gd name="T55" fmla="*/ 78 h 90"/>
                  <a:gd name="T56" fmla="*/ 1 w 30"/>
                  <a:gd name="T57" fmla="*/ 81 h 90"/>
                  <a:gd name="T58" fmla="*/ 3 w 30"/>
                  <a:gd name="T59" fmla="*/ 84 h 90"/>
                  <a:gd name="T60" fmla="*/ 5 w 30"/>
                  <a:gd name="T61" fmla="*/ 86 h 90"/>
                  <a:gd name="T62" fmla="*/ 7 w 30"/>
                  <a:gd name="T63" fmla="*/ 88 h 90"/>
                  <a:gd name="T64" fmla="*/ 9 w 30"/>
                  <a:gd name="T65" fmla="*/ 89 h 90"/>
                  <a:gd name="T66" fmla="*/ 12 w 30"/>
                  <a:gd name="T67" fmla="*/ 90 h 90"/>
                  <a:gd name="T68" fmla="*/ 15 w 30"/>
                  <a:gd name="T6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" h="90">
                    <a:moveTo>
                      <a:pt x="15" y="90"/>
                    </a:moveTo>
                    <a:lnTo>
                      <a:pt x="19" y="90"/>
                    </a:lnTo>
                    <a:lnTo>
                      <a:pt x="21" y="89"/>
                    </a:lnTo>
                    <a:lnTo>
                      <a:pt x="24" y="88"/>
                    </a:lnTo>
                    <a:lnTo>
                      <a:pt x="26" y="86"/>
                    </a:lnTo>
                    <a:lnTo>
                      <a:pt x="27" y="84"/>
                    </a:lnTo>
                    <a:lnTo>
                      <a:pt x="29" y="81"/>
                    </a:lnTo>
                    <a:lnTo>
                      <a:pt x="30" y="78"/>
                    </a:lnTo>
                    <a:lnTo>
                      <a:pt x="30" y="75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9" y="10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4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1" y="81"/>
                    </a:lnTo>
                    <a:lnTo>
                      <a:pt x="3" y="84"/>
                    </a:lnTo>
                    <a:lnTo>
                      <a:pt x="5" y="86"/>
                    </a:lnTo>
                    <a:lnTo>
                      <a:pt x="7" y="88"/>
                    </a:lnTo>
                    <a:lnTo>
                      <a:pt x="9" y="89"/>
                    </a:lnTo>
                    <a:lnTo>
                      <a:pt x="12" y="90"/>
                    </a:lnTo>
                    <a:lnTo>
                      <a:pt x="15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3" name="Freeform 213">
                <a:extLst>
                  <a:ext uri="{FF2B5EF4-FFF2-40B4-BE49-F238E27FC236}">
                    <a16:creationId xmlns="" xmlns:a16="http://schemas.microsoft.com/office/drawing/2014/main" id="{7042E3FA-9983-470A-8853-0005DDE80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2675" y="2276475"/>
                <a:ext cx="33338" cy="33338"/>
              </a:xfrm>
              <a:custGeom>
                <a:avLst/>
                <a:gdLst>
                  <a:gd name="T0" fmla="*/ 100 w 106"/>
                  <a:gd name="T1" fmla="*/ 4 h 105"/>
                  <a:gd name="T2" fmla="*/ 98 w 106"/>
                  <a:gd name="T3" fmla="*/ 2 h 105"/>
                  <a:gd name="T4" fmla="*/ 96 w 106"/>
                  <a:gd name="T5" fmla="*/ 1 h 105"/>
                  <a:gd name="T6" fmla="*/ 93 w 106"/>
                  <a:gd name="T7" fmla="*/ 0 h 105"/>
                  <a:gd name="T8" fmla="*/ 90 w 106"/>
                  <a:gd name="T9" fmla="*/ 0 h 105"/>
                  <a:gd name="T10" fmla="*/ 88 w 106"/>
                  <a:gd name="T11" fmla="*/ 0 h 105"/>
                  <a:gd name="T12" fmla="*/ 84 w 106"/>
                  <a:gd name="T13" fmla="*/ 1 h 105"/>
                  <a:gd name="T14" fmla="*/ 82 w 106"/>
                  <a:gd name="T15" fmla="*/ 3 h 105"/>
                  <a:gd name="T16" fmla="*/ 80 w 106"/>
                  <a:gd name="T17" fmla="*/ 4 h 105"/>
                  <a:gd name="T18" fmla="*/ 4 w 106"/>
                  <a:gd name="T19" fmla="*/ 79 h 105"/>
                  <a:gd name="T20" fmla="*/ 3 w 106"/>
                  <a:gd name="T21" fmla="*/ 83 h 105"/>
                  <a:gd name="T22" fmla="*/ 1 w 106"/>
                  <a:gd name="T23" fmla="*/ 85 h 105"/>
                  <a:gd name="T24" fmla="*/ 0 w 106"/>
                  <a:gd name="T25" fmla="*/ 88 h 105"/>
                  <a:gd name="T26" fmla="*/ 0 w 106"/>
                  <a:gd name="T27" fmla="*/ 90 h 105"/>
                  <a:gd name="T28" fmla="*/ 0 w 106"/>
                  <a:gd name="T29" fmla="*/ 93 h 105"/>
                  <a:gd name="T30" fmla="*/ 1 w 106"/>
                  <a:gd name="T31" fmla="*/ 97 h 105"/>
                  <a:gd name="T32" fmla="*/ 3 w 106"/>
                  <a:gd name="T33" fmla="*/ 99 h 105"/>
                  <a:gd name="T34" fmla="*/ 4 w 106"/>
                  <a:gd name="T35" fmla="*/ 101 h 105"/>
                  <a:gd name="T36" fmla="*/ 7 w 106"/>
                  <a:gd name="T37" fmla="*/ 103 h 105"/>
                  <a:gd name="T38" fmla="*/ 9 w 106"/>
                  <a:gd name="T39" fmla="*/ 104 h 105"/>
                  <a:gd name="T40" fmla="*/ 12 w 106"/>
                  <a:gd name="T41" fmla="*/ 105 h 105"/>
                  <a:gd name="T42" fmla="*/ 15 w 106"/>
                  <a:gd name="T43" fmla="*/ 105 h 105"/>
                  <a:gd name="T44" fmla="*/ 18 w 106"/>
                  <a:gd name="T45" fmla="*/ 105 h 105"/>
                  <a:gd name="T46" fmla="*/ 21 w 106"/>
                  <a:gd name="T47" fmla="*/ 104 h 105"/>
                  <a:gd name="T48" fmla="*/ 23 w 106"/>
                  <a:gd name="T49" fmla="*/ 103 h 105"/>
                  <a:gd name="T50" fmla="*/ 25 w 106"/>
                  <a:gd name="T51" fmla="*/ 101 h 105"/>
                  <a:gd name="T52" fmla="*/ 100 w 106"/>
                  <a:gd name="T53" fmla="*/ 26 h 105"/>
                  <a:gd name="T54" fmla="*/ 103 w 106"/>
                  <a:gd name="T55" fmla="*/ 24 h 105"/>
                  <a:gd name="T56" fmla="*/ 105 w 106"/>
                  <a:gd name="T57" fmla="*/ 21 h 105"/>
                  <a:gd name="T58" fmla="*/ 105 w 106"/>
                  <a:gd name="T59" fmla="*/ 18 h 105"/>
                  <a:gd name="T60" fmla="*/ 106 w 106"/>
                  <a:gd name="T61" fmla="*/ 15 h 105"/>
                  <a:gd name="T62" fmla="*/ 105 w 106"/>
                  <a:gd name="T63" fmla="*/ 13 h 105"/>
                  <a:gd name="T64" fmla="*/ 105 w 106"/>
                  <a:gd name="T65" fmla="*/ 10 h 105"/>
                  <a:gd name="T66" fmla="*/ 103 w 106"/>
                  <a:gd name="T67" fmla="*/ 6 h 105"/>
                  <a:gd name="T68" fmla="*/ 100 w 106"/>
                  <a:gd name="T69" fmla="*/ 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5">
                    <a:moveTo>
                      <a:pt x="100" y="4"/>
                    </a:moveTo>
                    <a:lnTo>
                      <a:pt x="98" y="2"/>
                    </a:lnTo>
                    <a:lnTo>
                      <a:pt x="96" y="1"/>
                    </a:lnTo>
                    <a:lnTo>
                      <a:pt x="93" y="0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4" y="1"/>
                    </a:lnTo>
                    <a:lnTo>
                      <a:pt x="82" y="3"/>
                    </a:lnTo>
                    <a:lnTo>
                      <a:pt x="80" y="4"/>
                    </a:lnTo>
                    <a:lnTo>
                      <a:pt x="4" y="79"/>
                    </a:lnTo>
                    <a:lnTo>
                      <a:pt x="3" y="83"/>
                    </a:lnTo>
                    <a:lnTo>
                      <a:pt x="1" y="85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7" y="103"/>
                    </a:lnTo>
                    <a:lnTo>
                      <a:pt x="9" y="104"/>
                    </a:lnTo>
                    <a:lnTo>
                      <a:pt x="12" y="105"/>
                    </a:lnTo>
                    <a:lnTo>
                      <a:pt x="15" y="105"/>
                    </a:lnTo>
                    <a:lnTo>
                      <a:pt x="18" y="105"/>
                    </a:lnTo>
                    <a:lnTo>
                      <a:pt x="21" y="104"/>
                    </a:lnTo>
                    <a:lnTo>
                      <a:pt x="23" y="103"/>
                    </a:lnTo>
                    <a:lnTo>
                      <a:pt x="25" y="101"/>
                    </a:lnTo>
                    <a:lnTo>
                      <a:pt x="100" y="26"/>
                    </a:lnTo>
                    <a:lnTo>
                      <a:pt x="103" y="24"/>
                    </a:lnTo>
                    <a:lnTo>
                      <a:pt x="105" y="21"/>
                    </a:lnTo>
                    <a:lnTo>
                      <a:pt x="105" y="18"/>
                    </a:lnTo>
                    <a:lnTo>
                      <a:pt x="106" y="15"/>
                    </a:lnTo>
                    <a:lnTo>
                      <a:pt x="105" y="13"/>
                    </a:lnTo>
                    <a:lnTo>
                      <a:pt x="105" y="10"/>
                    </a:lnTo>
                    <a:lnTo>
                      <a:pt x="103" y="6"/>
                    </a:lnTo>
                    <a:lnTo>
                      <a:pt x="10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4" name="Freeform 214">
                <a:extLst>
                  <a:ext uri="{FF2B5EF4-FFF2-40B4-BE49-F238E27FC236}">
                    <a16:creationId xmlns="" xmlns:a16="http://schemas.microsoft.com/office/drawing/2014/main" id="{79B61930-FC2D-4F77-AEEA-17EDC8244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76013" y="2363788"/>
                <a:ext cx="28575" cy="9525"/>
              </a:xfrm>
              <a:custGeom>
                <a:avLst/>
                <a:gdLst>
                  <a:gd name="T0" fmla="*/ 75 w 90"/>
                  <a:gd name="T1" fmla="*/ 0 h 30"/>
                  <a:gd name="T2" fmla="*/ 15 w 90"/>
                  <a:gd name="T3" fmla="*/ 0 h 30"/>
                  <a:gd name="T4" fmla="*/ 12 w 90"/>
                  <a:gd name="T5" fmla="*/ 0 h 30"/>
                  <a:gd name="T6" fmla="*/ 8 w 90"/>
                  <a:gd name="T7" fmla="*/ 1 h 30"/>
                  <a:gd name="T8" fmla="*/ 6 w 90"/>
                  <a:gd name="T9" fmla="*/ 2 h 30"/>
                  <a:gd name="T10" fmla="*/ 4 w 90"/>
                  <a:gd name="T11" fmla="*/ 5 h 30"/>
                  <a:gd name="T12" fmla="*/ 2 w 90"/>
                  <a:gd name="T13" fmla="*/ 7 h 30"/>
                  <a:gd name="T14" fmla="*/ 1 w 90"/>
                  <a:gd name="T15" fmla="*/ 9 h 30"/>
                  <a:gd name="T16" fmla="*/ 0 w 90"/>
                  <a:gd name="T17" fmla="*/ 12 h 30"/>
                  <a:gd name="T18" fmla="*/ 0 w 90"/>
                  <a:gd name="T19" fmla="*/ 15 h 30"/>
                  <a:gd name="T20" fmla="*/ 0 w 90"/>
                  <a:gd name="T21" fmla="*/ 19 h 30"/>
                  <a:gd name="T22" fmla="*/ 1 w 90"/>
                  <a:gd name="T23" fmla="*/ 21 h 30"/>
                  <a:gd name="T24" fmla="*/ 2 w 90"/>
                  <a:gd name="T25" fmla="*/ 24 h 30"/>
                  <a:gd name="T26" fmla="*/ 4 w 90"/>
                  <a:gd name="T27" fmla="*/ 26 h 30"/>
                  <a:gd name="T28" fmla="*/ 6 w 90"/>
                  <a:gd name="T29" fmla="*/ 28 h 30"/>
                  <a:gd name="T30" fmla="*/ 8 w 90"/>
                  <a:gd name="T31" fmla="*/ 29 h 30"/>
                  <a:gd name="T32" fmla="*/ 12 w 90"/>
                  <a:gd name="T33" fmla="*/ 30 h 30"/>
                  <a:gd name="T34" fmla="*/ 15 w 90"/>
                  <a:gd name="T35" fmla="*/ 30 h 30"/>
                  <a:gd name="T36" fmla="*/ 75 w 90"/>
                  <a:gd name="T37" fmla="*/ 30 h 30"/>
                  <a:gd name="T38" fmla="*/ 78 w 90"/>
                  <a:gd name="T39" fmla="*/ 30 h 30"/>
                  <a:gd name="T40" fmla="*/ 80 w 90"/>
                  <a:gd name="T41" fmla="*/ 29 h 30"/>
                  <a:gd name="T42" fmla="*/ 83 w 90"/>
                  <a:gd name="T43" fmla="*/ 27 h 30"/>
                  <a:gd name="T44" fmla="*/ 86 w 90"/>
                  <a:gd name="T45" fmla="*/ 26 h 30"/>
                  <a:gd name="T46" fmla="*/ 87 w 90"/>
                  <a:gd name="T47" fmla="*/ 24 h 30"/>
                  <a:gd name="T48" fmla="*/ 89 w 90"/>
                  <a:gd name="T49" fmla="*/ 21 h 30"/>
                  <a:gd name="T50" fmla="*/ 89 w 90"/>
                  <a:gd name="T51" fmla="*/ 19 h 30"/>
                  <a:gd name="T52" fmla="*/ 90 w 90"/>
                  <a:gd name="T53" fmla="*/ 15 h 30"/>
                  <a:gd name="T54" fmla="*/ 89 w 90"/>
                  <a:gd name="T55" fmla="*/ 12 h 30"/>
                  <a:gd name="T56" fmla="*/ 89 w 90"/>
                  <a:gd name="T57" fmla="*/ 9 h 30"/>
                  <a:gd name="T58" fmla="*/ 87 w 90"/>
                  <a:gd name="T59" fmla="*/ 7 h 30"/>
                  <a:gd name="T60" fmla="*/ 86 w 90"/>
                  <a:gd name="T61" fmla="*/ 5 h 30"/>
                  <a:gd name="T62" fmla="*/ 83 w 90"/>
                  <a:gd name="T63" fmla="*/ 2 h 30"/>
                  <a:gd name="T64" fmla="*/ 80 w 90"/>
                  <a:gd name="T65" fmla="*/ 1 h 30"/>
                  <a:gd name="T66" fmla="*/ 77 w 90"/>
                  <a:gd name="T67" fmla="*/ 0 h 30"/>
                  <a:gd name="T68" fmla="*/ 75 w 90"/>
                  <a:gd name="T6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30">
                    <a:moveTo>
                      <a:pt x="7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8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8" y="29"/>
                    </a:lnTo>
                    <a:lnTo>
                      <a:pt x="12" y="30"/>
                    </a:lnTo>
                    <a:lnTo>
                      <a:pt x="15" y="30"/>
                    </a:lnTo>
                    <a:lnTo>
                      <a:pt x="75" y="30"/>
                    </a:lnTo>
                    <a:lnTo>
                      <a:pt x="78" y="30"/>
                    </a:lnTo>
                    <a:lnTo>
                      <a:pt x="80" y="29"/>
                    </a:lnTo>
                    <a:lnTo>
                      <a:pt x="83" y="27"/>
                    </a:lnTo>
                    <a:lnTo>
                      <a:pt x="86" y="26"/>
                    </a:lnTo>
                    <a:lnTo>
                      <a:pt x="87" y="24"/>
                    </a:lnTo>
                    <a:lnTo>
                      <a:pt x="89" y="21"/>
                    </a:lnTo>
                    <a:lnTo>
                      <a:pt x="89" y="19"/>
                    </a:lnTo>
                    <a:lnTo>
                      <a:pt x="90" y="15"/>
                    </a:lnTo>
                    <a:lnTo>
                      <a:pt x="89" y="12"/>
                    </a:lnTo>
                    <a:lnTo>
                      <a:pt x="89" y="9"/>
                    </a:lnTo>
                    <a:lnTo>
                      <a:pt x="87" y="7"/>
                    </a:lnTo>
                    <a:lnTo>
                      <a:pt x="86" y="5"/>
                    </a:lnTo>
                    <a:lnTo>
                      <a:pt x="83" y="2"/>
                    </a:lnTo>
                    <a:lnTo>
                      <a:pt x="80" y="1"/>
                    </a:lnTo>
                    <a:lnTo>
                      <a:pt x="77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DA241FF8-C491-4E61-871C-93567AF320A9}"/>
              </a:ext>
            </a:extLst>
          </p:cNvPr>
          <p:cNvSpPr txBox="1"/>
          <p:nvPr/>
        </p:nvSpPr>
        <p:spPr>
          <a:xfrm>
            <a:off x="5097001" y="2641238"/>
            <a:ext cx="6280612" cy="833178"/>
          </a:xfrm>
          <a:prstGeom prst="rect">
            <a:avLst/>
          </a:prstGeom>
          <a:noFill/>
        </p:spPr>
        <p:txBody>
          <a:bodyPr wrap="square" lIns="46800" tIns="46800" rIns="46800" bIns="46800" rtlCol="0" anchor="t">
            <a:spAutoFit/>
          </a:bodyPr>
          <a:lstStyle/>
          <a:p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Mauris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sem</a:t>
            </a:r>
            <a:r>
              <a:rPr lang="en-US" sz="1600" dirty="0"/>
              <a:t> </a:t>
            </a:r>
            <a:r>
              <a:rPr lang="en-US" sz="1600" dirty="0" err="1"/>
              <a:t>purus</a:t>
            </a:r>
            <a:r>
              <a:rPr lang="en-US" sz="1600" dirty="0"/>
              <a:t>, at dictum magna </a:t>
            </a:r>
            <a:r>
              <a:rPr lang="en-US" sz="1600" dirty="0" err="1"/>
              <a:t>condimentum</a:t>
            </a:r>
            <a:r>
              <a:rPr lang="en-US" sz="1600" dirty="0"/>
              <a:t> sed. </a:t>
            </a:r>
            <a:r>
              <a:rPr lang="en-US" sz="1600" dirty="0" err="1"/>
              <a:t>Aenean</a:t>
            </a:r>
            <a:r>
              <a:rPr lang="en-US" sz="1600" dirty="0"/>
              <a:t> et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augue</a:t>
            </a:r>
            <a:r>
              <a:rPr lang="en-US" sz="1600" dirty="0"/>
              <a:t> semper </a:t>
            </a:r>
            <a:r>
              <a:rPr lang="en-US" sz="1600" dirty="0" err="1"/>
              <a:t>eleifend</a:t>
            </a:r>
            <a:r>
              <a:rPr lang="en-US" sz="1600" dirty="0"/>
              <a:t> in id ligula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="" xmlns:a16="http://schemas.microsoft.com/office/drawing/2014/main" id="{CAFB3654-D23A-4151-9057-9EB7CCC377DE}"/>
              </a:ext>
            </a:extLst>
          </p:cNvPr>
          <p:cNvSpPr txBox="1"/>
          <p:nvPr/>
        </p:nvSpPr>
        <p:spPr>
          <a:xfrm>
            <a:off x="5097001" y="3886315"/>
            <a:ext cx="6280612" cy="833178"/>
          </a:xfrm>
          <a:prstGeom prst="rect">
            <a:avLst/>
          </a:prstGeom>
          <a:noFill/>
        </p:spPr>
        <p:txBody>
          <a:bodyPr wrap="square" lIns="46800" tIns="46800" rIns="46800" bIns="46800" rtlCol="0" anchor="t">
            <a:spAutoFit/>
          </a:bodyPr>
          <a:lstStyle/>
          <a:p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Mauris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sem</a:t>
            </a:r>
            <a:r>
              <a:rPr lang="en-US" sz="1600" dirty="0"/>
              <a:t> </a:t>
            </a:r>
            <a:r>
              <a:rPr lang="en-US" sz="1600" dirty="0" err="1"/>
              <a:t>purus</a:t>
            </a:r>
            <a:r>
              <a:rPr lang="en-US" sz="1600" dirty="0"/>
              <a:t>, at dictum magna </a:t>
            </a:r>
            <a:r>
              <a:rPr lang="en-US" sz="1600" dirty="0" err="1"/>
              <a:t>condimentum</a:t>
            </a:r>
            <a:r>
              <a:rPr lang="en-US" sz="1600" dirty="0"/>
              <a:t> sed. </a:t>
            </a:r>
            <a:r>
              <a:rPr lang="en-US" sz="1600" dirty="0" err="1"/>
              <a:t>Aenean</a:t>
            </a:r>
            <a:r>
              <a:rPr lang="en-US" sz="1600" dirty="0"/>
              <a:t> et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augue</a:t>
            </a:r>
            <a:r>
              <a:rPr lang="en-US" sz="1600" dirty="0"/>
              <a:t> semper </a:t>
            </a:r>
            <a:r>
              <a:rPr lang="en-US" sz="1600" dirty="0" err="1"/>
              <a:t>eleifend</a:t>
            </a:r>
            <a:r>
              <a:rPr lang="en-US" sz="1600" dirty="0"/>
              <a:t> in id ligula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7339B541-0BA7-4148-87BB-16915695303C}"/>
              </a:ext>
            </a:extLst>
          </p:cNvPr>
          <p:cNvSpPr txBox="1"/>
          <p:nvPr/>
        </p:nvSpPr>
        <p:spPr>
          <a:xfrm>
            <a:off x="4231666" y="5131393"/>
            <a:ext cx="6280612" cy="833178"/>
          </a:xfrm>
          <a:prstGeom prst="rect">
            <a:avLst/>
          </a:prstGeom>
          <a:noFill/>
        </p:spPr>
        <p:txBody>
          <a:bodyPr wrap="square" lIns="46800" tIns="46800" rIns="46800" bIns="46800" rtlCol="0" anchor="t">
            <a:spAutoFit/>
          </a:bodyPr>
          <a:lstStyle/>
          <a:p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 </a:t>
            </a:r>
            <a:r>
              <a:rPr lang="en-US" sz="1600" dirty="0" err="1"/>
              <a:t>Mauris</a:t>
            </a:r>
            <a:r>
              <a:rPr lang="en-US" sz="1600" dirty="0"/>
              <a:t>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sem</a:t>
            </a:r>
            <a:r>
              <a:rPr lang="en-US" sz="1600" dirty="0"/>
              <a:t> </a:t>
            </a:r>
            <a:r>
              <a:rPr lang="en-US" sz="1600" dirty="0" err="1"/>
              <a:t>purus</a:t>
            </a:r>
            <a:r>
              <a:rPr lang="en-US" sz="1600" dirty="0"/>
              <a:t>, at dictum magna </a:t>
            </a:r>
            <a:r>
              <a:rPr lang="en-US" sz="1600" dirty="0" err="1"/>
              <a:t>condimentum</a:t>
            </a:r>
            <a:r>
              <a:rPr lang="en-US" sz="1600" dirty="0"/>
              <a:t> sed. </a:t>
            </a:r>
            <a:r>
              <a:rPr lang="en-US" sz="1600" dirty="0" err="1"/>
              <a:t>Aenean</a:t>
            </a:r>
            <a:r>
              <a:rPr lang="en-US" sz="1600" dirty="0"/>
              <a:t> et </a:t>
            </a:r>
            <a:r>
              <a:rPr lang="en-US" sz="1600" dirty="0" err="1"/>
              <a:t>est</a:t>
            </a:r>
            <a:r>
              <a:rPr lang="en-US" sz="1600" dirty="0"/>
              <a:t> et </a:t>
            </a:r>
            <a:r>
              <a:rPr lang="en-US" sz="1600" dirty="0" err="1"/>
              <a:t>augue</a:t>
            </a:r>
            <a:r>
              <a:rPr lang="en-US" sz="1600" dirty="0"/>
              <a:t> semper </a:t>
            </a:r>
            <a:r>
              <a:rPr lang="en-US" sz="1600" dirty="0" err="1"/>
              <a:t>eleifend</a:t>
            </a:r>
            <a:r>
              <a:rPr lang="en-US" sz="1600" dirty="0"/>
              <a:t> in id ligula</a:t>
            </a:r>
          </a:p>
        </p:txBody>
      </p:sp>
      <p:sp>
        <p:nvSpPr>
          <p:cNvPr id="193" name="Oval 192">
            <a:extLst>
              <a:ext uri="{FF2B5EF4-FFF2-40B4-BE49-F238E27FC236}">
                <a16:creationId xmlns="" xmlns:a16="http://schemas.microsoft.com/office/drawing/2014/main" id="{D4A624C6-E72D-4447-920C-90FC2D7155CA}"/>
              </a:ext>
            </a:extLst>
          </p:cNvPr>
          <p:cNvSpPr>
            <a:spLocks noChangeAspect="1"/>
          </p:cNvSpPr>
          <p:nvPr/>
        </p:nvSpPr>
        <p:spPr>
          <a:xfrm>
            <a:off x="2778448" y="5121138"/>
            <a:ext cx="576000" cy="576000"/>
          </a:xfrm>
          <a:prstGeom prst="ellips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4" name="Oval 193">
            <a:extLst>
              <a:ext uri="{FF2B5EF4-FFF2-40B4-BE49-F238E27FC236}">
                <a16:creationId xmlns="" xmlns:a16="http://schemas.microsoft.com/office/drawing/2014/main" id="{8AF181A7-C089-4BC1-A4B0-09CE73F99DC6}"/>
              </a:ext>
            </a:extLst>
          </p:cNvPr>
          <p:cNvSpPr/>
          <p:nvPr/>
        </p:nvSpPr>
        <p:spPr>
          <a:xfrm>
            <a:off x="2832253" y="5174943"/>
            <a:ext cx="468390" cy="46839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n-ea"/>
                <a:cs typeface="+mn-cs"/>
              </a:rPr>
              <a:t>4</a:t>
            </a:r>
          </a:p>
        </p:txBody>
      </p:sp>
      <p:sp>
        <p:nvSpPr>
          <p:cNvPr id="195" name="Oval 194">
            <a:extLst>
              <a:ext uri="{FF2B5EF4-FFF2-40B4-BE49-F238E27FC236}">
                <a16:creationId xmlns="" xmlns:a16="http://schemas.microsoft.com/office/drawing/2014/main" id="{F2AAFDC0-83CD-41C4-808C-84B55CBE4068}"/>
              </a:ext>
            </a:extLst>
          </p:cNvPr>
          <p:cNvSpPr>
            <a:spLocks noChangeAspect="1"/>
          </p:cNvSpPr>
          <p:nvPr/>
        </p:nvSpPr>
        <p:spPr>
          <a:xfrm>
            <a:off x="4028502" y="3888043"/>
            <a:ext cx="576000" cy="576000"/>
          </a:xfrm>
          <a:prstGeom prst="ellips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6" name="Oval 195">
            <a:extLst>
              <a:ext uri="{FF2B5EF4-FFF2-40B4-BE49-F238E27FC236}">
                <a16:creationId xmlns="" xmlns:a16="http://schemas.microsoft.com/office/drawing/2014/main" id="{6895EABB-3AEC-4681-876F-6A2FFA3E7B63}"/>
              </a:ext>
            </a:extLst>
          </p:cNvPr>
          <p:cNvSpPr/>
          <p:nvPr/>
        </p:nvSpPr>
        <p:spPr>
          <a:xfrm>
            <a:off x="4082307" y="3941848"/>
            <a:ext cx="468390" cy="46839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n-ea"/>
                <a:cs typeface="+mn-cs"/>
              </a:rPr>
              <a:t>3</a:t>
            </a:r>
          </a:p>
        </p:txBody>
      </p:sp>
      <p:sp>
        <p:nvSpPr>
          <p:cNvPr id="197" name="Oval 196">
            <a:extLst>
              <a:ext uri="{FF2B5EF4-FFF2-40B4-BE49-F238E27FC236}">
                <a16:creationId xmlns="" xmlns:a16="http://schemas.microsoft.com/office/drawing/2014/main" id="{08A90A91-B91B-44D2-B6A5-7A5A15470E61}"/>
              </a:ext>
            </a:extLst>
          </p:cNvPr>
          <p:cNvSpPr>
            <a:spLocks noChangeAspect="1"/>
          </p:cNvSpPr>
          <p:nvPr/>
        </p:nvSpPr>
        <p:spPr>
          <a:xfrm>
            <a:off x="4028502" y="2645381"/>
            <a:ext cx="576000" cy="576000"/>
          </a:xfrm>
          <a:prstGeom prst="ellips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Oval 197">
            <a:extLst>
              <a:ext uri="{FF2B5EF4-FFF2-40B4-BE49-F238E27FC236}">
                <a16:creationId xmlns="" xmlns:a16="http://schemas.microsoft.com/office/drawing/2014/main" id="{E5A2303E-2A05-4410-8F51-0D8F02F36A7E}"/>
              </a:ext>
            </a:extLst>
          </p:cNvPr>
          <p:cNvSpPr/>
          <p:nvPr/>
        </p:nvSpPr>
        <p:spPr>
          <a:xfrm>
            <a:off x="4082307" y="2699186"/>
            <a:ext cx="468390" cy="468390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65437"/>
                </a:solidFill>
                <a:effectLst/>
                <a:uLnTx/>
                <a:uFillTx/>
                <a:ea typeface="+mn-ea"/>
                <a:cs typeface="+mn-cs"/>
              </a:rPr>
              <a:t>2</a:t>
            </a:r>
          </a:p>
        </p:txBody>
      </p:sp>
      <p:cxnSp>
        <p:nvCxnSpPr>
          <p:cNvPr id="199" name="Straight Connector 198">
            <a:extLst>
              <a:ext uri="{FF2B5EF4-FFF2-40B4-BE49-F238E27FC236}">
                <a16:creationId xmlns="" xmlns:a16="http://schemas.microsoft.com/office/drawing/2014/main" id="{E1E6B431-559F-4183-AACE-9FAF2CAE7C9E}"/>
              </a:ext>
            </a:extLst>
          </p:cNvPr>
          <p:cNvCxnSpPr>
            <a:stCxn id="139" idx="0"/>
          </p:cNvCxnSpPr>
          <p:nvPr/>
        </p:nvCxnSpPr>
        <p:spPr>
          <a:xfrm>
            <a:off x="3066451" y="1384937"/>
            <a:ext cx="8311162" cy="0"/>
          </a:xfrm>
          <a:prstGeom prst="lin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</p:cxnSp>
      <p:cxnSp>
        <p:nvCxnSpPr>
          <p:cNvPr id="200" name="Straight Connector 199">
            <a:extLst>
              <a:ext uri="{FF2B5EF4-FFF2-40B4-BE49-F238E27FC236}">
                <a16:creationId xmlns="" xmlns:a16="http://schemas.microsoft.com/office/drawing/2014/main" id="{F283C766-D45A-48B3-A205-3D6E33B41C6F}"/>
              </a:ext>
            </a:extLst>
          </p:cNvPr>
          <p:cNvCxnSpPr>
            <a:stCxn id="193" idx="0"/>
          </p:cNvCxnSpPr>
          <p:nvPr/>
        </p:nvCxnSpPr>
        <p:spPr>
          <a:xfrm>
            <a:off x="3066451" y="5121138"/>
            <a:ext cx="8311162" cy="0"/>
          </a:xfrm>
          <a:prstGeom prst="lin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</p:cxnSp>
      <p:cxnSp>
        <p:nvCxnSpPr>
          <p:cNvPr id="202" name="Straight Connector 201">
            <a:extLst>
              <a:ext uri="{FF2B5EF4-FFF2-40B4-BE49-F238E27FC236}">
                <a16:creationId xmlns="" xmlns:a16="http://schemas.microsoft.com/office/drawing/2014/main" id="{71E6B2CF-1EDB-4FA6-B19D-F206CC428772}"/>
              </a:ext>
            </a:extLst>
          </p:cNvPr>
          <p:cNvCxnSpPr>
            <a:stCxn id="195" idx="0"/>
          </p:cNvCxnSpPr>
          <p:nvPr/>
        </p:nvCxnSpPr>
        <p:spPr>
          <a:xfrm>
            <a:off x="4333875" y="3888043"/>
            <a:ext cx="7043738" cy="0"/>
          </a:xfrm>
          <a:prstGeom prst="lin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</p:cxnSp>
      <p:cxnSp>
        <p:nvCxnSpPr>
          <p:cNvPr id="203" name="Straight Connector 202">
            <a:extLst>
              <a:ext uri="{FF2B5EF4-FFF2-40B4-BE49-F238E27FC236}">
                <a16:creationId xmlns="" xmlns:a16="http://schemas.microsoft.com/office/drawing/2014/main" id="{AC160DD6-2DD7-4238-8F1F-9E2794C70644}"/>
              </a:ext>
            </a:extLst>
          </p:cNvPr>
          <p:cNvCxnSpPr>
            <a:stCxn id="197" idx="0"/>
          </p:cNvCxnSpPr>
          <p:nvPr/>
        </p:nvCxnSpPr>
        <p:spPr>
          <a:xfrm>
            <a:off x="4333875" y="2645381"/>
            <a:ext cx="7043738" cy="0"/>
          </a:xfrm>
          <a:prstGeom prst="line">
            <a:avLst/>
          </a:prstGeom>
          <a:noFill/>
          <a:ln w="6350" cap="flat" cmpd="sng" algn="ctr">
            <a:solidFill>
              <a:srgbClr val="F8745E"/>
            </a:solidFill>
            <a:prstDash val="solid"/>
            <a:miter lim="800000"/>
          </a:ln>
          <a:effectLst/>
        </p:spPr>
      </p:cxnSp>
      <p:grpSp>
        <p:nvGrpSpPr>
          <p:cNvPr id="204" name="Group 203">
            <a:extLst>
              <a:ext uri="{FF2B5EF4-FFF2-40B4-BE49-F238E27FC236}">
                <a16:creationId xmlns="" xmlns:a16="http://schemas.microsoft.com/office/drawing/2014/main" id="{21C3BC5C-A230-42F7-A777-FE948339A58F}"/>
              </a:ext>
            </a:extLst>
          </p:cNvPr>
          <p:cNvGrpSpPr/>
          <p:nvPr/>
        </p:nvGrpSpPr>
        <p:grpSpPr>
          <a:xfrm>
            <a:off x="7761155" y="3351233"/>
            <a:ext cx="952304" cy="523861"/>
            <a:chOff x="6349908" y="3947617"/>
            <a:chExt cx="952304" cy="523861"/>
          </a:xfrm>
        </p:grpSpPr>
        <p:sp>
          <p:nvSpPr>
            <p:cNvPr id="205" name="TextBox 204">
              <a:extLst>
                <a:ext uri="{FF2B5EF4-FFF2-40B4-BE49-F238E27FC236}">
                  <a16:creationId xmlns="" xmlns:a16="http://schemas.microsoft.com/office/drawing/2014/main" id="{1A848E51-F5D6-4CBC-AD46-F423C078E81F}"/>
                </a:ext>
              </a:extLst>
            </p:cNvPr>
            <p:cNvSpPr txBox="1"/>
            <p:nvPr/>
          </p:nvSpPr>
          <p:spPr>
            <a:xfrm>
              <a:off x="6349908" y="4225257"/>
              <a:ext cx="95230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Jul-Sep</a:t>
              </a:r>
            </a:p>
          </p:txBody>
        </p:sp>
        <p:grpSp>
          <p:nvGrpSpPr>
            <p:cNvPr id="206" name="Group 205">
              <a:extLst>
                <a:ext uri="{FF2B5EF4-FFF2-40B4-BE49-F238E27FC236}">
                  <a16:creationId xmlns="" xmlns:a16="http://schemas.microsoft.com/office/drawing/2014/main" id="{EAE6053A-09B1-4CC0-995C-C26590C66A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97924" y="3947617"/>
              <a:ext cx="256272" cy="252000"/>
              <a:chOff x="314325" y="2508251"/>
              <a:chExt cx="285750" cy="280987"/>
            </a:xfrm>
            <a:solidFill>
              <a:sysClr val="window" lastClr="FFFFFF"/>
            </a:solidFill>
          </p:grpSpPr>
          <p:sp>
            <p:nvSpPr>
              <p:cNvPr id="207" name="Freeform 158">
                <a:extLst>
                  <a:ext uri="{FF2B5EF4-FFF2-40B4-BE49-F238E27FC236}">
                    <a16:creationId xmlns="" xmlns:a16="http://schemas.microsoft.com/office/drawing/2014/main" id="{E78C8E77-B44F-41BF-A9C5-A3072E670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25" y="2508251"/>
                <a:ext cx="214313" cy="195263"/>
              </a:xfrm>
              <a:custGeom>
                <a:avLst/>
                <a:gdLst>
                  <a:gd name="T0" fmla="*/ 383 w 674"/>
                  <a:gd name="T1" fmla="*/ 32 h 615"/>
                  <a:gd name="T2" fmla="*/ 442 w 674"/>
                  <a:gd name="T3" fmla="*/ 45 h 615"/>
                  <a:gd name="T4" fmla="*/ 495 w 674"/>
                  <a:gd name="T5" fmla="*/ 65 h 615"/>
                  <a:gd name="T6" fmla="*/ 544 w 674"/>
                  <a:gd name="T7" fmla="*/ 94 h 615"/>
                  <a:gd name="T8" fmla="*/ 583 w 674"/>
                  <a:gd name="T9" fmla="*/ 129 h 615"/>
                  <a:gd name="T10" fmla="*/ 613 w 674"/>
                  <a:gd name="T11" fmla="*/ 170 h 615"/>
                  <a:gd name="T12" fmla="*/ 635 w 674"/>
                  <a:gd name="T13" fmla="*/ 215 h 615"/>
                  <a:gd name="T14" fmla="*/ 643 w 674"/>
                  <a:gd name="T15" fmla="*/ 264 h 615"/>
                  <a:gd name="T16" fmla="*/ 672 w 674"/>
                  <a:gd name="T17" fmla="*/ 249 h 615"/>
                  <a:gd name="T18" fmla="*/ 659 w 674"/>
                  <a:gd name="T19" fmla="*/ 194 h 615"/>
                  <a:gd name="T20" fmla="*/ 633 w 674"/>
                  <a:gd name="T21" fmla="*/ 144 h 615"/>
                  <a:gd name="T22" fmla="*/ 597 w 674"/>
                  <a:gd name="T23" fmla="*/ 100 h 615"/>
                  <a:gd name="T24" fmla="*/ 551 w 674"/>
                  <a:gd name="T25" fmla="*/ 63 h 615"/>
                  <a:gd name="T26" fmla="*/ 498 w 674"/>
                  <a:gd name="T27" fmla="*/ 33 h 615"/>
                  <a:gd name="T28" fmla="*/ 437 w 674"/>
                  <a:gd name="T29" fmla="*/ 11 h 615"/>
                  <a:gd name="T30" fmla="*/ 371 w 674"/>
                  <a:gd name="T31" fmla="*/ 1 h 615"/>
                  <a:gd name="T32" fmla="*/ 303 w 674"/>
                  <a:gd name="T33" fmla="*/ 1 h 615"/>
                  <a:gd name="T34" fmla="*/ 236 w 674"/>
                  <a:gd name="T35" fmla="*/ 11 h 615"/>
                  <a:gd name="T36" fmla="*/ 177 w 674"/>
                  <a:gd name="T37" fmla="*/ 33 h 615"/>
                  <a:gd name="T38" fmla="*/ 123 w 674"/>
                  <a:gd name="T39" fmla="*/ 63 h 615"/>
                  <a:gd name="T40" fmla="*/ 77 w 674"/>
                  <a:gd name="T41" fmla="*/ 100 h 615"/>
                  <a:gd name="T42" fmla="*/ 41 w 674"/>
                  <a:gd name="T43" fmla="*/ 145 h 615"/>
                  <a:gd name="T44" fmla="*/ 15 w 674"/>
                  <a:gd name="T45" fmla="*/ 194 h 615"/>
                  <a:gd name="T46" fmla="*/ 2 w 674"/>
                  <a:gd name="T47" fmla="*/ 249 h 615"/>
                  <a:gd name="T48" fmla="*/ 1 w 674"/>
                  <a:gd name="T49" fmla="*/ 305 h 615"/>
                  <a:gd name="T50" fmla="*/ 13 w 674"/>
                  <a:gd name="T51" fmla="*/ 357 h 615"/>
                  <a:gd name="T52" fmla="*/ 34 w 674"/>
                  <a:gd name="T53" fmla="*/ 406 h 615"/>
                  <a:gd name="T54" fmla="*/ 66 w 674"/>
                  <a:gd name="T55" fmla="*/ 449 h 615"/>
                  <a:gd name="T56" fmla="*/ 15 w 674"/>
                  <a:gd name="T57" fmla="*/ 597 h 615"/>
                  <a:gd name="T58" fmla="*/ 21 w 674"/>
                  <a:gd name="T59" fmla="*/ 612 h 615"/>
                  <a:gd name="T60" fmla="*/ 33 w 674"/>
                  <a:gd name="T61" fmla="*/ 615 h 615"/>
                  <a:gd name="T62" fmla="*/ 254 w 674"/>
                  <a:gd name="T63" fmla="*/ 549 h 615"/>
                  <a:gd name="T64" fmla="*/ 273 w 674"/>
                  <a:gd name="T65" fmla="*/ 522 h 615"/>
                  <a:gd name="T66" fmla="*/ 225 w 674"/>
                  <a:gd name="T67" fmla="*/ 510 h 615"/>
                  <a:gd name="T68" fmla="*/ 120 w 674"/>
                  <a:gd name="T69" fmla="*/ 467 h 615"/>
                  <a:gd name="T70" fmla="*/ 105 w 674"/>
                  <a:gd name="T71" fmla="*/ 445 h 615"/>
                  <a:gd name="T72" fmla="*/ 71 w 674"/>
                  <a:gd name="T73" fmla="*/ 407 h 615"/>
                  <a:gd name="T74" fmla="*/ 47 w 674"/>
                  <a:gd name="T75" fmla="*/ 364 h 615"/>
                  <a:gd name="T76" fmla="*/ 33 w 674"/>
                  <a:gd name="T77" fmla="*/ 315 h 615"/>
                  <a:gd name="T78" fmla="*/ 30 w 674"/>
                  <a:gd name="T79" fmla="*/ 264 h 615"/>
                  <a:gd name="T80" fmla="*/ 40 w 674"/>
                  <a:gd name="T81" fmla="*/ 215 h 615"/>
                  <a:gd name="T82" fmla="*/ 60 w 674"/>
                  <a:gd name="T83" fmla="*/ 170 h 615"/>
                  <a:gd name="T84" fmla="*/ 91 w 674"/>
                  <a:gd name="T85" fmla="*/ 129 h 615"/>
                  <a:gd name="T86" fmla="*/ 131 w 674"/>
                  <a:gd name="T87" fmla="*/ 94 h 615"/>
                  <a:gd name="T88" fmla="*/ 178 w 674"/>
                  <a:gd name="T89" fmla="*/ 65 h 615"/>
                  <a:gd name="T90" fmla="*/ 231 w 674"/>
                  <a:gd name="T91" fmla="*/ 45 h 615"/>
                  <a:gd name="T92" fmla="*/ 290 w 674"/>
                  <a:gd name="T93" fmla="*/ 32 h 615"/>
                  <a:gd name="T94" fmla="*/ 337 w 674"/>
                  <a:gd name="T95" fmla="*/ 3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74" h="615">
                    <a:moveTo>
                      <a:pt x="337" y="30"/>
                    </a:moveTo>
                    <a:lnTo>
                      <a:pt x="353" y="30"/>
                    </a:lnTo>
                    <a:lnTo>
                      <a:pt x="368" y="31"/>
                    </a:lnTo>
                    <a:lnTo>
                      <a:pt x="383" y="32"/>
                    </a:lnTo>
                    <a:lnTo>
                      <a:pt x="399" y="34"/>
                    </a:lnTo>
                    <a:lnTo>
                      <a:pt x="413" y="37"/>
                    </a:lnTo>
                    <a:lnTo>
                      <a:pt x="428" y="40"/>
                    </a:lnTo>
                    <a:lnTo>
                      <a:pt x="442" y="45"/>
                    </a:lnTo>
                    <a:lnTo>
                      <a:pt x="456" y="49"/>
                    </a:lnTo>
                    <a:lnTo>
                      <a:pt x="470" y="54"/>
                    </a:lnTo>
                    <a:lnTo>
                      <a:pt x="483" y="60"/>
                    </a:lnTo>
                    <a:lnTo>
                      <a:pt x="495" y="65"/>
                    </a:lnTo>
                    <a:lnTo>
                      <a:pt x="508" y="71"/>
                    </a:lnTo>
                    <a:lnTo>
                      <a:pt x="520" y="79"/>
                    </a:lnTo>
                    <a:lnTo>
                      <a:pt x="532" y="86"/>
                    </a:lnTo>
                    <a:lnTo>
                      <a:pt x="544" y="94"/>
                    </a:lnTo>
                    <a:lnTo>
                      <a:pt x="554" y="102"/>
                    </a:lnTo>
                    <a:lnTo>
                      <a:pt x="564" y="111"/>
                    </a:lnTo>
                    <a:lnTo>
                      <a:pt x="574" y="120"/>
                    </a:lnTo>
                    <a:lnTo>
                      <a:pt x="583" y="129"/>
                    </a:lnTo>
                    <a:lnTo>
                      <a:pt x="592" y="139"/>
                    </a:lnTo>
                    <a:lnTo>
                      <a:pt x="599" y="148"/>
                    </a:lnTo>
                    <a:lnTo>
                      <a:pt x="607" y="159"/>
                    </a:lnTo>
                    <a:lnTo>
                      <a:pt x="613" y="170"/>
                    </a:lnTo>
                    <a:lnTo>
                      <a:pt x="620" y="181"/>
                    </a:lnTo>
                    <a:lnTo>
                      <a:pt x="625" y="192"/>
                    </a:lnTo>
                    <a:lnTo>
                      <a:pt x="630" y="203"/>
                    </a:lnTo>
                    <a:lnTo>
                      <a:pt x="635" y="215"/>
                    </a:lnTo>
                    <a:lnTo>
                      <a:pt x="638" y="228"/>
                    </a:lnTo>
                    <a:lnTo>
                      <a:pt x="640" y="239"/>
                    </a:lnTo>
                    <a:lnTo>
                      <a:pt x="642" y="251"/>
                    </a:lnTo>
                    <a:lnTo>
                      <a:pt x="643" y="264"/>
                    </a:lnTo>
                    <a:lnTo>
                      <a:pt x="644" y="277"/>
                    </a:lnTo>
                    <a:lnTo>
                      <a:pt x="674" y="277"/>
                    </a:lnTo>
                    <a:lnTo>
                      <a:pt x="673" y="263"/>
                    </a:lnTo>
                    <a:lnTo>
                      <a:pt x="672" y="249"/>
                    </a:lnTo>
                    <a:lnTo>
                      <a:pt x="670" y="235"/>
                    </a:lnTo>
                    <a:lnTo>
                      <a:pt x="667" y="221"/>
                    </a:lnTo>
                    <a:lnTo>
                      <a:pt x="663" y="207"/>
                    </a:lnTo>
                    <a:lnTo>
                      <a:pt x="659" y="194"/>
                    </a:lnTo>
                    <a:lnTo>
                      <a:pt x="654" y="182"/>
                    </a:lnTo>
                    <a:lnTo>
                      <a:pt x="647" y="169"/>
                    </a:lnTo>
                    <a:lnTo>
                      <a:pt x="641" y="157"/>
                    </a:lnTo>
                    <a:lnTo>
                      <a:pt x="633" y="144"/>
                    </a:lnTo>
                    <a:lnTo>
                      <a:pt x="625" y="133"/>
                    </a:lnTo>
                    <a:lnTo>
                      <a:pt x="616" y="122"/>
                    </a:lnTo>
                    <a:lnTo>
                      <a:pt x="607" y="111"/>
                    </a:lnTo>
                    <a:lnTo>
                      <a:pt x="597" y="100"/>
                    </a:lnTo>
                    <a:lnTo>
                      <a:pt x="586" y="91"/>
                    </a:lnTo>
                    <a:lnTo>
                      <a:pt x="575" y="81"/>
                    </a:lnTo>
                    <a:lnTo>
                      <a:pt x="563" y="71"/>
                    </a:lnTo>
                    <a:lnTo>
                      <a:pt x="551" y="63"/>
                    </a:lnTo>
                    <a:lnTo>
                      <a:pt x="538" y="54"/>
                    </a:lnTo>
                    <a:lnTo>
                      <a:pt x="525" y="47"/>
                    </a:lnTo>
                    <a:lnTo>
                      <a:pt x="511" y="39"/>
                    </a:lnTo>
                    <a:lnTo>
                      <a:pt x="498" y="33"/>
                    </a:lnTo>
                    <a:lnTo>
                      <a:pt x="483" y="26"/>
                    </a:lnTo>
                    <a:lnTo>
                      <a:pt x="468" y="21"/>
                    </a:lnTo>
                    <a:lnTo>
                      <a:pt x="453" y="16"/>
                    </a:lnTo>
                    <a:lnTo>
                      <a:pt x="437" y="11"/>
                    </a:lnTo>
                    <a:lnTo>
                      <a:pt x="421" y="8"/>
                    </a:lnTo>
                    <a:lnTo>
                      <a:pt x="404" y="5"/>
                    </a:lnTo>
                    <a:lnTo>
                      <a:pt x="388" y="3"/>
                    </a:lnTo>
                    <a:lnTo>
                      <a:pt x="371" y="1"/>
                    </a:lnTo>
                    <a:lnTo>
                      <a:pt x="354" y="0"/>
                    </a:lnTo>
                    <a:lnTo>
                      <a:pt x="337" y="0"/>
                    </a:lnTo>
                    <a:lnTo>
                      <a:pt x="320" y="0"/>
                    </a:lnTo>
                    <a:lnTo>
                      <a:pt x="303" y="1"/>
                    </a:lnTo>
                    <a:lnTo>
                      <a:pt x="286" y="3"/>
                    </a:lnTo>
                    <a:lnTo>
                      <a:pt x="269" y="5"/>
                    </a:lnTo>
                    <a:lnTo>
                      <a:pt x="253" y="8"/>
                    </a:lnTo>
                    <a:lnTo>
                      <a:pt x="236" y="11"/>
                    </a:lnTo>
                    <a:lnTo>
                      <a:pt x="221" y="16"/>
                    </a:lnTo>
                    <a:lnTo>
                      <a:pt x="205" y="21"/>
                    </a:lnTo>
                    <a:lnTo>
                      <a:pt x="190" y="26"/>
                    </a:lnTo>
                    <a:lnTo>
                      <a:pt x="177" y="33"/>
                    </a:lnTo>
                    <a:lnTo>
                      <a:pt x="163" y="39"/>
                    </a:lnTo>
                    <a:lnTo>
                      <a:pt x="149" y="47"/>
                    </a:lnTo>
                    <a:lnTo>
                      <a:pt x="136" y="54"/>
                    </a:lnTo>
                    <a:lnTo>
                      <a:pt x="123" y="63"/>
                    </a:lnTo>
                    <a:lnTo>
                      <a:pt x="110" y="71"/>
                    </a:lnTo>
                    <a:lnTo>
                      <a:pt x="98" y="81"/>
                    </a:lnTo>
                    <a:lnTo>
                      <a:pt x="88" y="91"/>
                    </a:lnTo>
                    <a:lnTo>
                      <a:pt x="77" y="100"/>
                    </a:lnTo>
                    <a:lnTo>
                      <a:pt x="67" y="111"/>
                    </a:lnTo>
                    <a:lnTo>
                      <a:pt x="58" y="122"/>
                    </a:lnTo>
                    <a:lnTo>
                      <a:pt x="49" y="133"/>
                    </a:lnTo>
                    <a:lnTo>
                      <a:pt x="41" y="145"/>
                    </a:lnTo>
                    <a:lnTo>
                      <a:pt x="33" y="157"/>
                    </a:lnTo>
                    <a:lnTo>
                      <a:pt x="27" y="169"/>
                    </a:lnTo>
                    <a:lnTo>
                      <a:pt x="20" y="182"/>
                    </a:lnTo>
                    <a:lnTo>
                      <a:pt x="15" y="194"/>
                    </a:lnTo>
                    <a:lnTo>
                      <a:pt x="11" y="207"/>
                    </a:lnTo>
                    <a:lnTo>
                      <a:pt x="6" y="221"/>
                    </a:lnTo>
                    <a:lnTo>
                      <a:pt x="4" y="235"/>
                    </a:lnTo>
                    <a:lnTo>
                      <a:pt x="2" y="249"/>
                    </a:lnTo>
                    <a:lnTo>
                      <a:pt x="0" y="263"/>
                    </a:lnTo>
                    <a:lnTo>
                      <a:pt x="0" y="277"/>
                    </a:lnTo>
                    <a:lnTo>
                      <a:pt x="0" y="291"/>
                    </a:lnTo>
                    <a:lnTo>
                      <a:pt x="1" y="305"/>
                    </a:lnTo>
                    <a:lnTo>
                      <a:pt x="3" y="319"/>
                    </a:lnTo>
                    <a:lnTo>
                      <a:pt x="5" y="331"/>
                    </a:lnTo>
                    <a:lnTo>
                      <a:pt x="9" y="344"/>
                    </a:lnTo>
                    <a:lnTo>
                      <a:pt x="13" y="357"/>
                    </a:lnTo>
                    <a:lnTo>
                      <a:pt x="17" y="370"/>
                    </a:lnTo>
                    <a:lnTo>
                      <a:pt x="22" y="383"/>
                    </a:lnTo>
                    <a:lnTo>
                      <a:pt x="28" y="395"/>
                    </a:lnTo>
                    <a:lnTo>
                      <a:pt x="34" y="406"/>
                    </a:lnTo>
                    <a:lnTo>
                      <a:pt x="42" y="417"/>
                    </a:lnTo>
                    <a:lnTo>
                      <a:pt x="49" y="429"/>
                    </a:lnTo>
                    <a:lnTo>
                      <a:pt x="58" y="440"/>
                    </a:lnTo>
                    <a:lnTo>
                      <a:pt x="66" y="449"/>
                    </a:lnTo>
                    <a:lnTo>
                      <a:pt x="76" y="459"/>
                    </a:lnTo>
                    <a:lnTo>
                      <a:pt x="86" y="468"/>
                    </a:lnTo>
                    <a:lnTo>
                      <a:pt x="17" y="593"/>
                    </a:lnTo>
                    <a:lnTo>
                      <a:pt x="15" y="597"/>
                    </a:lnTo>
                    <a:lnTo>
                      <a:pt x="15" y="601"/>
                    </a:lnTo>
                    <a:lnTo>
                      <a:pt x="16" y="606"/>
                    </a:lnTo>
                    <a:lnTo>
                      <a:pt x="18" y="610"/>
                    </a:lnTo>
                    <a:lnTo>
                      <a:pt x="21" y="612"/>
                    </a:lnTo>
                    <a:lnTo>
                      <a:pt x="24" y="614"/>
                    </a:lnTo>
                    <a:lnTo>
                      <a:pt x="27" y="615"/>
                    </a:lnTo>
                    <a:lnTo>
                      <a:pt x="30" y="615"/>
                    </a:lnTo>
                    <a:lnTo>
                      <a:pt x="33" y="615"/>
                    </a:lnTo>
                    <a:lnTo>
                      <a:pt x="35" y="614"/>
                    </a:lnTo>
                    <a:lnTo>
                      <a:pt x="226" y="540"/>
                    </a:lnTo>
                    <a:lnTo>
                      <a:pt x="239" y="544"/>
                    </a:lnTo>
                    <a:lnTo>
                      <a:pt x="254" y="549"/>
                    </a:lnTo>
                    <a:lnTo>
                      <a:pt x="269" y="552"/>
                    </a:lnTo>
                    <a:lnTo>
                      <a:pt x="284" y="555"/>
                    </a:lnTo>
                    <a:lnTo>
                      <a:pt x="288" y="525"/>
                    </a:lnTo>
                    <a:lnTo>
                      <a:pt x="273" y="522"/>
                    </a:lnTo>
                    <a:lnTo>
                      <a:pt x="257" y="519"/>
                    </a:lnTo>
                    <a:lnTo>
                      <a:pt x="242" y="514"/>
                    </a:lnTo>
                    <a:lnTo>
                      <a:pt x="230" y="510"/>
                    </a:lnTo>
                    <a:lnTo>
                      <a:pt x="225" y="510"/>
                    </a:lnTo>
                    <a:lnTo>
                      <a:pt x="219" y="511"/>
                    </a:lnTo>
                    <a:lnTo>
                      <a:pt x="63" y="571"/>
                    </a:lnTo>
                    <a:lnTo>
                      <a:pt x="119" y="472"/>
                    </a:lnTo>
                    <a:lnTo>
                      <a:pt x="120" y="467"/>
                    </a:lnTo>
                    <a:lnTo>
                      <a:pt x="120" y="462"/>
                    </a:lnTo>
                    <a:lnTo>
                      <a:pt x="118" y="457"/>
                    </a:lnTo>
                    <a:lnTo>
                      <a:pt x="114" y="453"/>
                    </a:lnTo>
                    <a:lnTo>
                      <a:pt x="105" y="445"/>
                    </a:lnTo>
                    <a:lnTo>
                      <a:pt x="95" y="436"/>
                    </a:lnTo>
                    <a:lnTo>
                      <a:pt x="87" y="427"/>
                    </a:lnTo>
                    <a:lnTo>
                      <a:pt x="78" y="417"/>
                    </a:lnTo>
                    <a:lnTo>
                      <a:pt x="71" y="407"/>
                    </a:lnTo>
                    <a:lnTo>
                      <a:pt x="64" y="397"/>
                    </a:lnTo>
                    <a:lnTo>
                      <a:pt x="58" y="386"/>
                    </a:lnTo>
                    <a:lnTo>
                      <a:pt x="51" y="375"/>
                    </a:lnTo>
                    <a:lnTo>
                      <a:pt x="47" y="364"/>
                    </a:lnTo>
                    <a:lnTo>
                      <a:pt x="43" y="352"/>
                    </a:lnTo>
                    <a:lnTo>
                      <a:pt x="39" y="340"/>
                    </a:lnTo>
                    <a:lnTo>
                      <a:pt x="35" y="328"/>
                    </a:lnTo>
                    <a:lnTo>
                      <a:pt x="33" y="315"/>
                    </a:lnTo>
                    <a:lnTo>
                      <a:pt x="31" y="303"/>
                    </a:lnTo>
                    <a:lnTo>
                      <a:pt x="30" y="290"/>
                    </a:lnTo>
                    <a:lnTo>
                      <a:pt x="30" y="277"/>
                    </a:lnTo>
                    <a:lnTo>
                      <a:pt x="30" y="264"/>
                    </a:lnTo>
                    <a:lnTo>
                      <a:pt x="32" y="251"/>
                    </a:lnTo>
                    <a:lnTo>
                      <a:pt x="33" y="239"/>
                    </a:lnTo>
                    <a:lnTo>
                      <a:pt x="36" y="227"/>
                    </a:lnTo>
                    <a:lnTo>
                      <a:pt x="40" y="215"/>
                    </a:lnTo>
                    <a:lnTo>
                      <a:pt x="44" y="203"/>
                    </a:lnTo>
                    <a:lnTo>
                      <a:pt x="48" y="192"/>
                    </a:lnTo>
                    <a:lnTo>
                      <a:pt x="55" y="181"/>
                    </a:lnTo>
                    <a:lnTo>
                      <a:pt x="60" y="170"/>
                    </a:lnTo>
                    <a:lnTo>
                      <a:pt x="67" y="159"/>
                    </a:lnTo>
                    <a:lnTo>
                      <a:pt x="75" y="148"/>
                    </a:lnTo>
                    <a:lnTo>
                      <a:pt x="82" y="139"/>
                    </a:lnTo>
                    <a:lnTo>
                      <a:pt x="91" y="129"/>
                    </a:lnTo>
                    <a:lnTo>
                      <a:pt x="101" y="120"/>
                    </a:lnTo>
                    <a:lnTo>
                      <a:pt x="110" y="111"/>
                    </a:lnTo>
                    <a:lnTo>
                      <a:pt x="120" y="102"/>
                    </a:lnTo>
                    <a:lnTo>
                      <a:pt x="131" y="94"/>
                    </a:lnTo>
                    <a:lnTo>
                      <a:pt x="142" y="86"/>
                    </a:lnTo>
                    <a:lnTo>
                      <a:pt x="153" y="79"/>
                    </a:lnTo>
                    <a:lnTo>
                      <a:pt x="166" y="71"/>
                    </a:lnTo>
                    <a:lnTo>
                      <a:pt x="178" y="65"/>
                    </a:lnTo>
                    <a:lnTo>
                      <a:pt x="190" y="60"/>
                    </a:lnTo>
                    <a:lnTo>
                      <a:pt x="204" y="54"/>
                    </a:lnTo>
                    <a:lnTo>
                      <a:pt x="217" y="49"/>
                    </a:lnTo>
                    <a:lnTo>
                      <a:pt x="231" y="45"/>
                    </a:lnTo>
                    <a:lnTo>
                      <a:pt x="246" y="40"/>
                    </a:lnTo>
                    <a:lnTo>
                      <a:pt x="260" y="37"/>
                    </a:lnTo>
                    <a:lnTo>
                      <a:pt x="275" y="34"/>
                    </a:lnTo>
                    <a:lnTo>
                      <a:pt x="290" y="32"/>
                    </a:lnTo>
                    <a:lnTo>
                      <a:pt x="306" y="31"/>
                    </a:lnTo>
                    <a:lnTo>
                      <a:pt x="321" y="30"/>
                    </a:lnTo>
                    <a:lnTo>
                      <a:pt x="337" y="30"/>
                    </a:lnTo>
                    <a:lnTo>
                      <a:pt x="337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08" name="Freeform 159">
                <a:extLst>
                  <a:ext uri="{FF2B5EF4-FFF2-40B4-BE49-F238E27FC236}">
                    <a16:creationId xmlns="" xmlns:a16="http://schemas.microsoft.com/office/drawing/2014/main" id="{24849950-FCDA-49EB-896A-A471023F70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275" y="2620963"/>
                <a:ext cx="177800" cy="168275"/>
              </a:xfrm>
              <a:custGeom>
                <a:avLst/>
                <a:gdLst>
                  <a:gd name="T0" fmla="*/ 377 w 560"/>
                  <a:gd name="T1" fmla="*/ 437 h 527"/>
                  <a:gd name="T2" fmla="*/ 336 w 560"/>
                  <a:gd name="T3" fmla="*/ 451 h 527"/>
                  <a:gd name="T4" fmla="*/ 285 w 560"/>
                  <a:gd name="T5" fmla="*/ 459 h 527"/>
                  <a:gd name="T6" fmla="*/ 248 w 560"/>
                  <a:gd name="T7" fmla="*/ 458 h 527"/>
                  <a:gd name="T8" fmla="*/ 179 w 560"/>
                  <a:gd name="T9" fmla="*/ 442 h 527"/>
                  <a:gd name="T10" fmla="*/ 102 w 560"/>
                  <a:gd name="T11" fmla="*/ 395 h 527"/>
                  <a:gd name="T12" fmla="*/ 59 w 560"/>
                  <a:gd name="T13" fmla="*/ 345 h 527"/>
                  <a:gd name="T14" fmla="*/ 41 w 560"/>
                  <a:gd name="T15" fmla="*/ 306 h 527"/>
                  <a:gd name="T16" fmla="*/ 31 w 560"/>
                  <a:gd name="T17" fmla="*/ 265 h 527"/>
                  <a:gd name="T18" fmla="*/ 31 w 560"/>
                  <a:gd name="T19" fmla="*/ 221 h 527"/>
                  <a:gd name="T20" fmla="*/ 41 w 560"/>
                  <a:gd name="T21" fmla="*/ 180 h 527"/>
                  <a:gd name="T22" fmla="*/ 60 w 560"/>
                  <a:gd name="T23" fmla="*/ 143 h 527"/>
                  <a:gd name="T24" fmla="*/ 104 w 560"/>
                  <a:gd name="T25" fmla="*/ 93 h 527"/>
                  <a:gd name="T26" fmla="*/ 183 w 560"/>
                  <a:gd name="T27" fmla="*/ 47 h 527"/>
                  <a:gd name="T28" fmla="*/ 255 w 560"/>
                  <a:gd name="T29" fmla="*/ 31 h 527"/>
                  <a:gd name="T30" fmla="*/ 305 w 560"/>
                  <a:gd name="T31" fmla="*/ 31 h 527"/>
                  <a:gd name="T32" fmla="*/ 376 w 560"/>
                  <a:gd name="T33" fmla="*/ 47 h 527"/>
                  <a:gd name="T34" fmla="*/ 456 w 560"/>
                  <a:gd name="T35" fmla="*/ 93 h 527"/>
                  <a:gd name="T36" fmla="*/ 499 w 560"/>
                  <a:gd name="T37" fmla="*/ 143 h 527"/>
                  <a:gd name="T38" fmla="*/ 518 w 560"/>
                  <a:gd name="T39" fmla="*/ 180 h 527"/>
                  <a:gd name="T40" fmla="*/ 529 w 560"/>
                  <a:gd name="T41" fmla="*/ 221 h 527"/>
                  <a:gd name="T42" fmla="*/ 529 w 560"/>
                  <a:gd name="T43" fmla="*/ 262 h 527"/>
                  <a:gd name="T44" fmla="*/ 520 w 560"/>
                  <a:gd name="T45" fmla="*/ 301 h 527"/>
                  <a:gd name="T46" fmla="*/ 502 w 560"/>
                  <a:gd name="T47" fmla="*/ 336 h 527"/>
                  <a:gd name="T48" fmla="*/ 476 w 560"/>
                  <a:gd name="T49" fmla="*/ 367 h 527"/>
                  <a:gd name="T50" fmla="*/ 455 w 560"/>
                  <a:gd name="T51" fmla="*/ 391 h 527"/>
                  <a:gd name="T52" fmla="*/ 386 w 560"/>
                  <a:gd name="T53" fmla="*/ 437 h 527"/>
                  <a:gd name="T54" fmla="*/ 512 w 560"/>
                  <a:gd name="T55" fmla="*/ 373 h 527"/>
                  <a:gd name="T56" fmla="*/ 536 w 560"/>
                  <a:gd name="T57" fmla="*/ 336 h 527"/>
                  <a:gd name="T58" fmla="*/ 552 w 560"/>
                  <a:gd name="T59" fmla="*/ 297 h 527"/>
                  <a:gd name="T60" fmla="*/ 560 w 560"/>
                  <a:gd name="T61" fmla="*/ 254 h 527"/>
                  <a:gd name="T62" fmla="*/ 557 w 560"/>
                  <a:gd name="T63" fmla="*/ 206 h 527"/>
                  <a:gd name="T64" fmla="*/ 543 w 560"/>
                  <a:gd name="T65" fmla="*/ 160 h 527"/>
                  <a:gd name="T66" fmla="*/ 519 w 560"/>
                  <a:gd name="T67" fmla="*/ 118 h 527"/>
                  <a:gd name="T68" fmla="*/ 486 w 560"/>
                  <a:gd name="T69" fmla="*/ 81 h 527"/>
                  <a:gd name="T70" fmla="*/ 447 w 560"/>
                  <a:gd name="T71" fmla="*/ 48 h 527"/>
                  <a:gd name="T72" fmla="*/ 401 w 560"/>
                  <a:gd name="T73" fmla="*/ 24 h 527"/>
                  <a:gd name="T74" fmla="*/ 349 w 560"/>
                  <a:gd name="T75" fmla="*/ 8 h 527"/>
                  <a:gd name="T76" fmla="*/ 295 w 560"/>
                  <a:gd name="T77" fmla="*/ 0 h 527"/>
                  <a:gd name="T78" fmla="*/ 238 w 560"/>
                  <a:gd name="T79" fmla="*/ 2 h 527"/>
                  <a:gd name="T80" fmla="*/ 184 w 560"/>
                  <a:gd name="T81" fmla="*/ 15 h 527"/>
                  <a:gd name="T82" fmla="*/ 136 w 560"/>
                  <a:gd name="T83" fmla="*/ 36 h 527"/>
                  <a:gd name="T84" fmla="*/ 92 w 560"/>
                  <a:gd name="T85" fmla="*/ 63 h 527"/>
                  <a:gd name="T86" fmla="*/ 56 w 560"/>
                  <a:gd name="T87" fmla="*/ 99 h 527"/>
                  <a:gd name="T88" fmla="*/ 28 w 560"/>
                  <a:gd name="T89" fmla="*/ 138 h 527"/>
                  <a:gd name="T90" fmla="*/ 9 w 560"/>
                  <a:gd name="T91" fmla="*/ 182 h 527"/>
                  <a:gd name="T92" fmla="*/ 0 w 560"/>
                  <a:gd name="T93" fmla="*/ 230 h 527"/>
                  <a:gd name="T94" fmla="*/ 4 w 560"/>
                  <a:gd name="T95" fmla="*/ 280 h 527"/>
                  <a:gd name="T96" fmla="*/ 16 w 560"/>
                  <a:gd name="T97" fmla="*/ 327 h 527"/>
                  <a:gd name="T98" fmla="*/ 40 w 560"/>
                  <a:gd name="T99" fmla="*/ 369 h 527"/>
                  <a:gd name="T100" fmla="*/ 72 w 560"/>
                  <a:gd name="T101" fmla="*/ 407 h 527"/>
                  <a:gd name="T102" fmla="*/ 111 w 560"/>
                  <a:gd name="T103" fmla="*/ 439 h 527"/>
                  <a:gd name="T104" fmla="*/ 155 w 560"/>
                  <a:gd name="T105" fmla="*/ 465 h 527"/>
                  <a:gd name="T106" fmla="*/ 205 w 560"/>
                  <a:gd name="T107" fmla="*/ 482 h 527"/>
                  <a:gd name="T108" fmla="*/ 258 w 560"/>
                  <a:gd name="T109" fmla="*/ 489 h 527"/>
                  <a:gd name="T110" fmla="*/ 300 w 560"/>
                  <a:gd name="T111" fmla="*/ 488 h 527"/>
                  <a:gd name="T112" fmla="*/ 353 w 560"/>
                  <a:gd name="T113" fmla="*/ 478 h 527"/>
                  <a:gd name="T114" fmla="*/ 527 w 560"/>
                  <a:gd name="T115" fmla="*/ 526 h 527"/>
                  <a:gd name="T116" fmla="*/ 539 w 560"/>
                  <a:gd name="T117" fmla="*/ 524 h 527"/>
                  <a:gd name="T118" fmla="*/ 545 w 560"/>
                  <a:gd name="T119" fmla="*/ 509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60" h="527">
                    <a:moveTo>
                      <a:pt x="386" y="437"/>
                    </a:moveTo>
                    <a:lnTo>
                      <a:pt x="382" y="437"/>
                    </a:lnTo>
                    <a:lnTo>
                      <a:pt x="380" y="436"/>
                    </a:lnTo>
                    <a:lnTo>
                      <a:pt x="377" y="437"/>
                    </a:lnTo>
                    <a:lnTo>
                      <a:pt x="374" y="438"/>
                    </a:lnTo>
                    <a:lnTo>
                      <a:pt x="362" y="442"/>
                    </a:lnTo>
                    <a:lnTo>
                      <a:pt x="349" y="447"/>
                    </a:lnTo>
                    <a:lnTo>
                      <a:pt x="336" y="451"/>
                    </a:lnTo>
                    <a:lnTo>
                      <a:pt x="323" y="454"/>
                    </a:lnTo>
                    <a:lnTo>
                      <a:pt x="311" y="456"/>
                    </a:lnTo>
                    <a:lnTo>
                      <a:pt x="298" y="458"/>
                    </a:lnTo>
                    <a:lnTo>
                      <a:pt x="285" y="459"/>
                    </a:lnTo>
                    <a:lnTo>
                      <a:pt x="272" y="459"/>
                    </a:lnTo>
                    <a:lnTo>
                      <a:pt x="272" y="459"/>
                    </a:lnTo>
                    <a:lnTo>
                      <a:pt x="259" y="459"/>
                    </a:lnTo>
                    <a:lnTo>
                      <a:pt x="248" y="458"/>
                    </a:lnTo>
                    <a:lnTo>
                      <a:pt x="236" y="457"/>
                    </a:lnTo>
                    <a:lnTo>
                      <a:pt x="224" y="455"/>
                    </a:lnTo>
                    <a:lnTo>
                      <a:pt x="200" y="450"/>
                    </a:lnTo>
                    <a:lnTo>
                      <a:pt x="179" y="442"/>
                    </a:lnTo>
                    <a:lnTo>
                      <a:pt x="158" y="433"/>
                    </a:lnTo>
                    <a:lnTo>
                      <a:pt x="137" y="422"/>
                    </a:lnTo>
                    <a:lnTo>
                      <a:pt x="119" y="409"/>
                    </a:lnTo>
                    <a:lnTo>
                      <a:pt x="102" y="395"/>
                    </a:lnTo>
                    <a:lnTo>
                      <a:pt x="86" y="379"/>
                    </a:lnTo>
                    <a:lnTo>
                      <a:pt x="72" y="363"/>
                    </a:lnTo>
                    <a:lnTo>
                      <a:pt x="66" y="353"/>
                    </a:lnTo>
                    <a:lnTo>
                      <a:pt x="59" y="345"/>
                    </a:lnTo>
                    <a:lnTo>
                      <a:pt x="54" y="335"/>
                    </a:lnTo>
                    <a:lnTo>
                      <a:pt x="50" y="326"/>
                    </a:lnTo>
                    <a:lnTo>
                      <a:pt x="45" y="316"/>
                    </a:lnTo>
                    <a:lnTo>
                      <a:pt x="41" y="306"/>
                    </a:lnTo>
                    <a:lnTo>
                      <a:pt x="38" y="296"/>
                    </a:lnTo>
                    <a:lnTo>
                      <a:pt x="35" y="285"/>
                    </a:lnTo>
                    <a:lnTo>
                      <a:pt x="32" y="275"/>
                    </a:lnTo>
                    <a:lnTo>
                      <a:pt x="31" y="265"/>
                    </a:lnTo>
                    <a:lnTo>
                      <a:pt x="30" y="254"/>
                    </a:lnTo>
                    <a:lnTo>
                      <a:pt x="30" y="242"/>
                    </a:lnTo>
                    <a:lnTo>
                      <a:pt x="30" y="231"/>
                    </a:lnTo>
                    <a:lnTo>
                      <a:pt x="31" y="221"/>
                    </a:lnTo>
                    <a:lnTo>
                      <a:pt x="32" y="211"/>
                    </a:lnTo>
                    <a:lnTo>
                      <a:pt x="35" y="200"/>
                    </a:lnTo>
                    <a:lnTo>
                      <a:pt x="38" y="190"/>
                    </a:lnTo>
                    <a:lnTo>
                      <a:pt x="41" y="180"/>
                    </a:lnTo>
                    <a:lnTo>
                      <a:pt x="45" y="170"/>
                    </a:lnTo>
                    <a:lnTo>
                      <a:pt x="50" y="161"/>
                    </a:lnTo>
                    <a:lnTo>
                      <a:pt x="55" y="151"/>
                    </a:lnTo>
                    <a:lnTo>
                      <a:pt x="60" y="143"/>
                    </a:lnTo>
                    <a:lnTo>
                      <a:pt x="67" y="133"/>
                    </a:lnTo>
                    <a:lnTo>
                      <a:pt x="73" y="124"/>
                    </a:lnTo>
                    <a:lnTo>
                      <a:pt x="88" y="108"/>
                    </a:lnTo>
                    <a:lnTo>
                      <a:pt x="104" y="93"/>
                    </a:lnTo>
                    <a:lnTo>
                      <a:pt x="122" y="79"/>
                    </a:lnTo>
                    <a:lnTo>
                      <a:pt x="142" y="67"/>
                    </a:lnTo>
                    <a:lnTo>
                      <a:pt x="162" y="56"/>
                    </a:lnTo>
                    <a:lnTo>
                      <a:pt x="183" y="47"/>
                    </a:lnTo>
                    <a:lnTo>
                      <a:pt x="207" y="40"/>
                    </a:lnTo>
                    <a:lnTo>
                      <a:pt x="230" y="35"/>
                    </a:lnTo>
                    <a:lnTo>
                      <a:pt x="242" y="32"/>
                    </a:lnTo>
                    <a:lnTo>
                      <a:pt x="255" y="31"/>
                    </a:lnTo>
                    <a:lnTo>
                      <a:pt x="267" y="30"/>
                    </a:lnTo>
                    <a:lnTo>
                      <a:pt x="280" y="30"/>
                    </a:lnTo>
                    <a:lnTo>
                      <a:pt x="292" y="30"/>
                    </a:lnTo>
                    <a:lnTo>
                      <a:pt x="305" y="31"/>
                    </a:lnTo>
                    <a:lnTo>
                      <a:pt x="317" y="32"/>
                    </a:lnTo>
                    <a:lnTo>
                      <a:pt x="330" y="35"/>
                    </a:lnTo>
                    <a:lnTo>
                      <a:pt x="353" y="40"/>
                    </a:lnTo>
                    <a:lnTo>
                      <a:pt x="376" y="47"/>
                    </a:lnTo>
                    <a:lnTo>
                      <a:pt x="398" y="56"/>
                    </a:lnTo>
                    <a:lnTo>
                      <a:pt x="419" y="67"/>
                    </a:lnTo>
                    <a:lnTo>
                      <a:pt x="438" y="79"/>
                    </a:lnTo>
                    <a:lnTo>
                      <a:pt x="456" y="93"/>
                    </a:lnTo>
                    <a:lnTo>
                      <a:pt x="472" y="108"/>
                    </a:lnTo>
                    <a:lnTo>
                      <a:pt x="486" y="124"/>
                    </a:lnTo>
                    <a:lnTo>
                      <a:pt x="494" y="133"/>
                    </a:lnTo>
                    <a:lnTo>
                      <a:pt x="499" y="143"/>
                    </a:lnTo>
                    <a:lnTo>
                      <a:pt x="505" y="151"/>
                    </a:lnTo>
                    <a:lnTo>
                      <a:pt x="510" y="161"/>
                    </a:lnTo>
                    <a:lnTo>
                      <a:pt x="515" y="170"/>
                    </a:lnTo>
                    <a:lnTo>
                      <a:pt x="518" y="180"/>
                    </a:lnTo>
                    <a:lnTo>
                      <a:pt x="521" y="190"/>
                    </a:lnTo>
                    <a:lnTo>
                      <a:pt x="525" y="200"/>
                    </a:lnTo>
                    <a:lnTo>
                      <a:pt x="527" y="211"/>
                    </a:lnTo>
                    <a:lnTo>
                      <a:pt x="529" y="221"/>
                    </a:lnTo>
                    <a:lnTo>
                      <a:pt x="530" y="231"/>
                    </a:lnTo>
                    <a:lnTo>
                      <a:pt x="530" y="242"/>
                    </a:lnTo>
                    <a:lnTo>
                      <a:pt x="530" y="253"/>
                    </a:lnTo>
                    <a:lnTo>
                      <a:pt x="529" y="262"/>
                    </a:lnTo>
                    <a:lnTo>
                      <a:pt x="528" y="272"/>
                    </a:lnTo>
                    <a:lnTo>
                      <a:pt x="526" y="282"/>
                    </a:lnTo>
                    <a:lnTo>
                      <a:pt x="522" y="291"/>
                    </a:lnTo>
                    <a:lnTo>
                      <a:pt x="520" y="301"/>
                    </a:lnTo>
                    <a:lnTo>
                      <a:pt x="516" y="311"/>
                    </a:lnTo>
                    <a:lnTo>
                      <a:pt x="512" y="319"/>
                    </a:lnTo>
                    <a:lnTo>
                      <a:pt x="508" y="328"/>
                    </a:lnTo>
                    <a:lnTo>
                      <a:pt x="502" y="336"/>
                    </a:lnTo>
                    <a:lnTo>
                      <a:pt x="497" y="345"/>
                    </a:lnTo>
                    <a:lnTo>
                      <a:pt x="490" y="352"/>
                    </a:lnTo>
                    <a:lnTo>
                      <a:pt x="483" y="360"/>
                    </a:lnTo>
                    <a:lnTo>
                      <a:pt x="476" y="367"/>
                    </a:lnTo>
                    <a:lnTo>
                      <a:pt x="468" y="375"/>
                    </a:lnTo>
                    <a:lnTo>
                      <a:pt x="459" y="382"/>
                    </a:lnTo>
                    <a:lnTo>
                      <a:pt x="456" y="386"/>
                    </a:lnTo>
                    <a:lnTo>
                      <a:pt x="455" y="391"/>
                    </a:lnTo>
                    <a:lnTo>
                      <a:pt x="454" y="396"/>
                    </a:lnTo>
                    <a:lnTo>
                      <a:pt x="456" y="400"/>
                    </a:lnTo>
                    <a:lnTo>
                      <a:pt x="498" y="483"/>
                    </a:lnTo>
                    <a:lnTo>
                      <a:pt x="386" y="437"/>
                    </a:lnTo>
                    <a:close/>
                    <a:moveTo>
                      <a:pt x="488" y="397"/>
                    </a:moveTo>
                    <a:lnTo>
                      <a:pt x="497" y="390"/>
                    </a:lnTo>
                    <a:lnTo>
                      <a:pt x="504" y="381"/>
                    </a:lnTo>
                    <a:lnTo>
                      <a:pt x="512" y="373"/>
                    </a:lnTo>
                    <a:lnTo>
                      <a:pt x="519" y="364"/>
                    </a:lnTo>
                    <a:lnTo>
                      <a:pt x="526" y="356"/>
                    </a:lnTo>
                    <a:lnTo>
                      <a:pt x="531" y="346"/>
                    </a:lnTo>
                    <a:lnTo>
                      <a:pt x="536" y="336"/>
                    </a:lnTo>
                    <a:lnTo>
                      <a:pt x="542" y="327"/>
                    </a:lnTo>
                    <a:lnTo>
                      <a:pt x="546" y="317"/>
                    </a:lnTo>
                    <a:lnTo>
                      <a:pt x="549" y="307"/>
                    </a:lnTo>
                    <a:lnTo>
                      <a:pt x="552" y="297"/>
                    </a:lnTo>
                    <a:lnTo>
                      <a:pt x="556" y="286"/>
                    </a:lnTo>
                    <a:lnTo>
                      <a:pt x="558" y="275"/>
                    </a:lnTo>
                    <a:lnTo>
                      <a:pt x="559" y="265"/>
                    </a:lnTo>
                    <a:lnTo>
                      <a:pt x="560" y="254"/>
                    </a:lnTo>
                    <a:lnTo>
                      <a:pt x="560" y="242"/>
                    </a:lnTo>
                    <a:lnTo>
                      <a:pt x="560" y="230"/>
                    </a:lnTo>
                    <a:lnTo>
                      <a:pt x="559" y="218"/>
                    </a:lnTo>
                    <a:lnTo>
                      <a:pt x="557" y="206"/>
                    </a:lnTo>
                    <a:lnTo>
                      <a:pt x="555" y="194"/>
                    </a:lnTo>
                    <a:lnTo>
                      <a:pt x="551" y="182"/>
                    </a:lnTo>
                    <a:lnTo>
                      <a:pt x="547" y="171"/>
                    </a:lnTo>
                    <a:lnTo>
                      <a:pt x="543" y="160"/>
                    </a:lnTo>
                    <a:lnTo>
                      <a:pt x="537" y="149"/>
                    </a:lnTo>
                    <a:lnTo>
                      <a:pt x="532" y="138"/>
                    </a:lnTo>
                    <a:lnTo>
                      <a:pt x="526" y="128"/>
                    </a:lnTo>
                    <a:lnTo>
                      <a:pt x="519" y="118"/>
                    </a:lnTo>
                    <a:lnTo>
                      <a:pt x="512" y="108"/>
                    </a:lnTo>
                    <a:lnTo>
                      <a:pt x="503" y="99"/>
                    </a:lnTo>
                    <a:lnTo>
                      <a:pt x="495" y="89"/>
                    </a:lnTo>
                    <a:lnTo>
                      <a:pt x="486" y="81"/>
                    </a:lnTo>
                    <a:lnTo>
                      <a:pt x="476" y="72"/>
                    </a:lnTo>
                    <a:lnTo>
                      <a:pt x="467" y="63"/>
                    </a:lnTo>
                    <a:lnTo>
                      <a:pt x="457" y="56"/>
                    </a:lnTo>
                    <a:lnTo>
                      <a:pt x="447" y="48"/>
                    </a:lnTo>
                    <a:lnTo>
                      <a:pt x="435" y="42"/>
                    </a:lnTo>
                    <a:lnTo>
                      <a:pt x="424" y="36"/>
                    </a:lnTo>
                    <a:lnTo>
                      <a:pt x="412" y="30"/>
                    </a:lnTo>
                    <a:lnTo>
                      <a:pt x="401" y="24"/>
                    </a:lnTo>
                    <a:lnTo>
                      <a:pt x="388" y="20"/>
                    </a:lnTo>
                    <a:lnTo>
                      <a:pt x="375" y="15"/>
                    </a:lnTo>
                    <a:lnTo>
                      <a:pt x="362" y="11"/>
                    </a:lnTo>
                    <a:lnTo>
                      <a:pt x="349" y="8"/>
                    </a:lnTo>
                    <a:lnTo>
                      <a:pt x="335" y="5"/>
                    </a:lnTo>
                    <a:lnTo>
                      <a:pt x="322" y="2"/>
                    </a:lnTo>
                    <a:lnTo>
                      <a:pt x="308" y="1"/>
                    </a:lnTo>
                    <a:lnTo>
                      <a:pt x="295" y="0"/>
                    </a:lnTo>
                    <a:lnTo>
                      <a:pt x="280" y="0"/>
                    </a:lnTo>
                    <a:lnTo>
                      <a:pt x="266" y="0"/>
                    </a:lnTo>
                    <a:lnTo>
                      <a:pt x="252" y="1"/>
                    </a:lnTo>
                    <a:lnTo>
                      <a:pt x="238" y="2"/>
                    </a:lnTo>
                    <a:lnTo>
                      <a:pt x="224" y="5"/>
                    </a:lnTo>
                    <a:lnTo>
                      <a:pt x="211" y="8"/>
                    </a:lnTo>
                    <a:lnTo>
                      <a:pt x="197" y="11"/>
                    </a:lnTo>
                    <a:lnTo>
                      <a:pt x="184" y="15"/>
                    </a:lnTo>
                    <a:lnTo>
                      <a:pt x="173" y="20"/>
                    </a:lnTo>
                    <a:lnTo>
                      <a:pt x="160" y="24"/>
                    </a:lnTo>
                    <a:lnTo>
                      <a:pt x="148" y="30"/>
                    </a:lnTo>
                    <a:lnTo>
                      <a:pt x="136" y="36"/>
                    </a:lnTo>
                    <a:lnTo>
                      <a:pt x="124" y="42"/>
                    </a:lnTo>
                    <a:lnTo>
                      <a:pt x="114" y="48"/>
                    </a:lnTo>
                    <a:lnTo>
                      <a:pt x="103" y="56"/>
                    </a:lnTo>
                    <a:lnTo>
                      <a:pt x="92" y="63"/>
                    </a:lnTo>
                    <a:lnTo>
                      <a:pt x="83" y="72"/>
                    </a:lnTo>
                    <a:lnTo>
                      <a:pt x="73" y="81"/>
                    </a:lnTo>
                    <a:lnTo>
                      <a:pt x="65" y="89"/>
                    </a:lnTo>
                    <a:lnTo>
                      <a:pt x="56" y="99"/>
                    </a:lnTo>
                    <a:lnTo>
                      <a:pt x="48" y="108"/>
                    </a:lnTo>
                    <a:lnTo>
                      <a:pt x="41" y="118"/>
                    </a:lnTo>
                    <a:lnTo>
                      <a:pt x="35" y="128"/>
                    </a:lnTo>
                    <a:lnTo>
                      <a:pt x="28" y="138"/>
                    </a:lnTo>
                    <a:lnTo>
                      <a:pt x="22" y="149"/>
                    </a:lnTo>
                    <a:lnTo>
                      <a:pt x="17" y="160"/>
                    </a:lnTo>
                    <a:lnTo>
                      <a:pt x="13" y="171"/>
                    </a:lnTo>
                    <a:lnTo>
                      <a:pt x="9" y="182"/>
                    </a:lnTo>
                    <a:lnTo>
                      <a:pt x="6" y="194"/>
                    </a:lnTo>
                    <a:lnTo>
                      <a:pt x="4" y="206"/>
                    </a:lnTo>
                    <a:lnTo>
                      <a:pt x="1" y="218"/>
                    </a:lnTo>
                    <a:lnTo>
                      <a:pt x="0" y="230"/>
                    </a:lnTo>
                    <a:lnTo>
                      <a:pt x="0" y="242"/>
                    </a:lnTo>
                    <a:lnTo>
                      <a:pt x="0" y="255"/>
                    </a:lnTo>
                    <a:lnTo>
                      <a:pt x="1" y="267"/>
                    </a:lnTo>
                    <a:lnTo>
                      <a:pt x="4" y="280"/>
                    </a:lnTo>
                    <a:lnTo>
                      <a:pt x="6" y="291"/>
                    </a:lnTo>
                    <a:lnTo>
                      <a:pt x="9" y="303"/>
                    </a:lnTo>
                    <a:lnTo>
                      <a:pt x="12" y="315"/>
                    </a:lnTo>
                    <a:lnTo>
                      <a:pt x="16" y="327"/>
                    </a:lnTo>
                    <a:lnTo>
                      <a:pt x="22" y="337"/>
                    </a:lnTo>
                    <a:lnTo>
                      <a:pt x="27" y="348"/>
                    </a:lnTo>
                    <a:lnTo>
                      <a:pt x="34" y="359"/>
                    </a:lnTo>
                    <a:lnTo>
                      <a:pt x="40" y="369"/>
                    </a:lnTo>
                    <a:lnTo>
                      <a:pt x="47" y="379"/>
                    </a:lnTo>
                    <a:lnTo>
                      <a:pt x="55" y="389"/>
                    </a:lnTo>
                    <a:lnTo>
                      <a:pt x="62" y="398"/>
                    </a:lnTo>
                    <a:lnTo>
                      <a:pt x="72" y="407"/>
                    </a:lnTo>
                    <a:lnTo>
                      <a:pt x="81" y="417"/>
                    </a:lnTo>
                    <a:lnTo>
                      <a:pt x="90" y="424"/>
                    </a:lnTo>
                    <a:lnTo>
                      <a:pt x="100" y="433"/>
                    </a:lnTo>
                    <a:lnTo>
                      <a:pt x="111" y="439"/>
                    </a:lnTo>
                    <a:lnTo>
                      <a:pt x="121" y="447"/>
                    </a:lnTo>
                    <a:lnTo>
                      <a:pt x="132" y="453"/>
                    </a:lnTo>
                    <a:lnTo>
                      <a:pt x="144" y="459"/>
                    </a:lnTo>
                    <a:lnTo>
                      <a:pt x="155" y="465"/>
                    </a:lnTo>
                    <a:lnTo>
                      <a:pt x="167" y="470"/>
                    </a:lnTo>
                    <a:lnTo>
                      <a:pt x="179" y="474"/>
                    </a:lnTo>
                    <a:lnTo>
                      <a:pt x="192" y="478"/>
                    </a:lnTo>
                    <a:lnTo>
                      <a:pt x="205" y="482"/>
                    </a:lnTo>
                    <a:lnTo>
                      <a:pt x="218" y="484"/>
                    </a:lnTo>
                    <a:lnTo>
                      <a:pt x="231" y="486"/>
                    </a:lnTo>
                    <a:lnTo>
                      <a:pt x="244" y="488"/>
                    </a:lnTo>
                    <a:lnTo>
                      <a:pt x="258" y="489"/>
                    </a:lnTo>
                    <a:lnTo>
                      <a:pt x="272" y="489"/>
                    </a:lnTo>
                    <a:lnTo>
                      <a:pt x="272" y="489"/>
                    </a:lnTo>
                    <a:lnTo>
                      <a:pt x="286" y="489"/>
                    </a:lnTo>
                    <a:lnTo>
                      <a:pt x="300" y="488"/>
                    </a:lnTo>
                    <a:lnTo>
                      <a:pt x="314" y="486"/>
                    </a:lnTo>
                    <a:lnTo>
                      <a:pt x="327" y="484"/>
                    </a:lnTo>
                    <a:lnTo>
                      <a:pt x="341" y="481"/>
                    </a:lnTo>
                    <a:lnTo>
                      <a:pt x="353" y="478"/>
                    </a:lnTo>
                    <a:lnTo>
                      <a:pt x="367" y="472"/>
                    </a:lnTo>
                    <a:lnTo>
                      <a:pt x="380" y="468"/>
                    </a:lnTo>
                    <a:lnTo>
                      <a:pt x="525" y="526"/>
                    </a:lnTo>
                    <a:lnTo>
                      <a:pt x="527" y="526"/>
                    </a:lnTo>
                    <a:lnTo>
                      <a:pt x="530" y="527"/>
                    </a:lnTo>
                    <a:lnTo>
                      <a:pt x="533" y="526"/>
                    </a:lnTo>
                    <a:lnTo>
                      <a:pt x="536" y="525"/>
                    </a:lnTo>
                    <a:lnTo>
                      <a:pt x="539" y="524"/>
                    </a:lnTo>
                    <a:lnTo>
                      <a:pt x="541" y="521"/>
                    </a:lnTo>
                    <a:lnTo>
                      <a:pt x="544" y="517"/>
                    </a:lnTo>
                    <a:lnTo>
                      <a:pt x="545" y="513"/>
                    </a:lnTo>
                    <a:lnTo>
                      <a:pt x="545" y="509"/>
                    </a:lnTo>
                    <a:lnTo>
                      <a:pt x="543" y="504"/>
                    </a:lnTo>
                    <a:lnTo>
                      <a:pt x="488" y="3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209" name="Group 208">
            <a:extLst>
              <a:ext uri="{FF2B5EF4-FFF2-40B4-BE49-F238E27FC236}">
                <a16:creationId xmlns="" xmlns:a16="http://schemas.microsoft.com/office/drawing/2014/main" id="{7B58C6EB-76B0-4822-B55A-71BC6EC32889}"/>
              </a:ext>
            </a:extLst>
          </p:cNvPr>
          <p:cNvGrpSpPr/>
          <p:nvPr/>
        </p:nvGrpSpPr>
        <p:grpSpPr>
          <a:xfrm>
            <a:off x="7761155" y="2098904"/>
            <a:ext cx="952304" cy="531113"/>
            <a:chOff x="6349908" y="2695288"/>
            <a:chExt cx="952304" cy="531113"/>
          </a:xfrm>
        </p:grpSpPr>
        <p:sp>
          <p:nvSpPr>
            <p:cNvPr id="210" name="TextBox 209">
              <a:extLst>
                <a:ext uri="{FF2B5EF4-FFF2-40B4-BE49-F238E27FC236}">
                  <a16:creationId xmlns="" xmlns:a16="http://schemas.microsoft.com/office/drawing/2014/main" id="{85BA6A7F-1CE7-4D09-B0ED-E5093B53715E}"/>
                </a:ext>
              </a:extLst>
            </p:cNvPr>
            <p:cNvSpPr txBox="1"/>
            <p:nvPr/>
          </p:nvSpPr>
          <p:spPr>
            <a:xfrm>
              <a:off x="6349908" y="2980180"/>
              <a:ext cx="95230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Apr-Jun</a:t>
              </a:r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="" xmlns:a16="http://schemas.microsoft.com/office/drawing/2014/main" id="{03917ED0-E529-4DB1-9C52-1490BDD6FCD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00719" y="2695288"/>
              <a:ext cx="250682" cy="252000"/>
              <a:chOff x="1547813" y="3240088"/>
              <a:chExt cx="301626" cy="303213"/>
            </a:xfrm>
            <a:solidFill>
              <a:sysClr val="window" lastClr="FFFFFF"/>
            </a:solidFill>
          </p:grpSpPr>
          <p:sp>
            <p:nvSpPr>
              <p:cNvPr id="212" name="Freeform 61">
                <a:extLst>
                  <a:ext uri="{FF2B5EF4-FFF2-40B4-BE49-F238E27FC236}">
                    <a16:creationId xmlns="" xmlns:a16="http://schemas.microsoft.com/office/drawing/2014/main" id="{1A5D7FC4-95A7-4D47-8150-837DCE8130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1313" y="3392488"/>
                <a:ext cx="85725" cy="87313"/>
              </a:xfrm>
              <a:custGeom>
                <a:avLst/>
                <a:gdLst>
                  <a:gd name="T0" fmla="*/ 92 w 218"/>
                  <a:gd name="T1" fmla="*/ 191 h 219"/>
                  <a:gd name="T2" fmla="*/ 70 w 218"/>
                  <a:gd name="T3" fmla="*/ 183 h 219"/>
                  <a:gd name="T4" fmla="*/ 50 w 218"/>
                  <a:gd name="T5" fmla="*/ 168 h 219"/>
                  <a:gd name="T6" fmla="*/ 35 w 218"/>
                  <a:gd name="T7" fmla="*/ 149 h 219"/>
                  <a:gd name="T8" fmla="*/ 27 w 218"/>
                  <a:gd name="T9" fmla="*/ 125 h 219"/>
                  <a:gd name="T10" fmla="*/ 26 w 218"/>
                  <a:gd name="T11" fmla="*/ 101 h 219"/>
                  <a:gd name="T12" fmla="*/ 32 w 218"/>
                  <a:gd name="T13" fmla="*/ 77 h 219"/>
                  <a:gd name="T14" fmla="*/ 45 w 218"/>
                  <a:gd name="T15" fmla="*/ 56 h 219"/>
                  <a:gd name="T16" fmla="*/ 62 w 218"/>
                  <a:gd name="T17" fmla="*/ 40 h 219"/>
                  <a:gd name="T18" fmla="*/ 85 w 218"/>
                  <a:gd name="T19" fmla="*/ 29 h 219"/>
                  <a:gd name="T20" fmla="*/ 109 w 218"/>
                  <a:gd name="T21" fmla="*/ 26 h 219"/>
                  <a:gd name="T22" fmla="*/ 134 w 218"/>
                  <a:gd name="T23" fmla="*/ 29 h 219"/>
                  <a:gd name="T24" fmla="*/ 155 w 218"/>
                  <a:gd name="T25" fmla="*/ 40 h 219"/>
                  <a:gd name="T26" fmla="*/ 174 w 218"/>
                  <a:gd name="T27" fmla="*/ 56 h 219"/>
                  <a:gd name="T28" fmla="*/ 186 w 218"/>
                  <a:gd name="T29" fmla="*/ 77 h 219"/>
                  <a:gd name="T30" fmla="*/ 192 w 218"/>
                  <a:gd name="T31" fmla="*/ 101 h 219"/>
                  <a:gd name="T32" fmla="*/ 191 w 218"/>
                  <a:gd name="T33" fmla="*/ 125 h 219"/>
                  <a:gd name="T34" fmla="*/ 182 w 218"/>
                  <a:gd name="T35" fmla="*/ 149 h 219"/>
                  <a:gd name="T36" fmla="*/ 168 w 218"/>
                  <a:gd name="T37" fmla="*/ 168 h 219"/>
                  <a:gd name="T38" fmla="*/ 149 w 218"/>
                  <a:gd name="T39" fmla="*/ 183 h 219"/>
                  <a:gd name="T40" fmla="*/ 125 w 218"/>
                  <a:gd name="T41" fmla="*/ 191 h 219"/>
                  <a:gd name="T42" fmla="*/ 109 w 218"/>
                  <a:gd name="T43" fmla="*/ 0 h 219"/>
                  <a:gd name="T44" fmla="*/ 77 w 218"/>
                  <a:gd name="T45" fmla="*/ 4 h 219"/>
                  <a:gd name="T46" fmla="*/ 48 w 218"/>
                  <a:gd name="T47" fmla="*/ 18 h 219"/>
                  <a:gd name="T48" fmla="*/ 25 w 218"/>
                  <a:gd name="T49" fmla="*/ 40 h 219"/>
                  <a:gd name="T50" fmla="*/ 8 w 218"/>
                  <a:gd name="T51" fmla="*/ 66 h 219"/>
                  <a:gd name="T52" fmla="*/ 1 w 218"/>
                  <a:gd name="T53" fmla="*/ 98 h 219"/>
                  <a:gd name="T54" fmla="*/ 2 w 218"/>
                  <a:gd name="T55" fmla="*/ 131 h 219"/>
                  <a:gd name="T56" fmla="*/ 13 w 218"/>
                  <a:gd name="T57" fmla="*/ 161 h 219"/>
                  <a:gd name="T58" fmla="*/ 32 w 218"/>
                  <a:gd name="T59" fmla="*/ 187 h 219"/>
                  <a:gd name="T60" fmla="*/ 57 w 218"/>
                  <a:gd name="T61" fmla="*/ 205 h 219"/>
                  <a:gd name="T62" fmla="*/ 87 w 218"/>
                  <a:gd name="T63" fmla="*/ 217 h 219"/>
                  <a:gd name="T64" fmla="*/ 120 w 218"/>
                  <a:gd name="T65" fmla="*/ 218 h 219"/>
                  <a:gd name="T66" fmla="*/ 151 w 218"/>
                  <a:gd name="T67" fmla="*/ 210 h 219"/>
                  <a:gd name="T68" fmla="*/ 178 w 218"/>
                  <a:gd name="T69" fmla="*/ 193 h 219"/>
                  <a:gd name="T70" fmla="*/ 200 w 218"/>
                  <a:gd name="T71" fmla="*/ 171 h 219"/>
                  <a:gd name="T72" fmla="*/ 213 w 218"/>
                  <a:gd name="T73" fmla="*/ 142 h 219"/>
                  <a:gd name="T74" fmla="*/ 218 w 218"/>
                  <a:gd name="T75" fmla="*/ 109 h 219"/>
                  <a:gd name="T76" fmla="*/ 213 w 218"/>
                  <a:gd name="T77" fmla="*/ 77 h 219"/>
                  <a:gd name="T78" fmla="*/ 200 w 218"/>
                  <a:gd name="T79" fmla="*/ 48 h 219"/>
                  <a:gd name="T80" fmla="*/ 178 w 218"/>
                  <a:gd name="T81" fmla="*/ 25 h 219"/>
                  <a:gd name="T82" fmla="*/ 151 w 218"/>
                  <a:gd name="T83" fmla="*/ 8 h 219"/>
                  <a:gd name="T84" fmla="*/ 120 w 218"/>
                  <a:gd name="T8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8" h="219">
                    <a:moveTo>
                      <a:pt x="109" y="193"/>
                    </a:moveTo>
                    <a:lnTo>
                      <a:pt x="101" y="193"/>
                    </a:lnTo>
                    <a:lnTo>
                      <a:pt x="92" y="191"/>
                    </a:lnTo>
                    <a:lnTo>
                      <a:pt x="85" y="190"/>
                    </a:lnTo>
                    <a:lnTo>
                      <a:pt x="76" y="187"/>
                    </a:lnTo>
                    <a:lnTo>
                      <a:pt x="70" y="183"/>
                    </a:lnTo>
                    <a:lnTo>
                      <a:pt x="62" y="179"/>
                    </a:lnTo>
                    <a:lnTo>
                      <a:pt x="56" y="174"/>
                    </a:lnTo>
                    <a:lnTo>
                      <a:pt x="50" y="168"/>
                    </a:lnTo>
                    <a:lnTo>
                      <a:pt x="45" y="162"/>
                    </a:lnTo>
                    <a:lnTo>
                      <a:pt x="40" y="156"/>
                    </a:lnTo>
                    <a:lnTo>
                      <a:pt x="35" y="149"/>
                    </a:lnTo>
                    <a:lnTo>
                      <a:pt x="32" y="142"/>
                    </a:lnTo>
                    <a:lnTo>
                      <a:pt x="29" y="134"/>
                    </a:lnTo>
                    <a:lnTo>
                      <a:pt x="27" y="125"/>
                    </a:lnTo>
                    <a:lnTo>
                      <a:pt x="26" y="118"/>
                    </a:lnTo>
                    <a:lnTo>
                      <a:pt x="26" y="109"/>
                    </a:lnTo>
                    <a:lnTo>
                      <a:pt x="26" y="101"/>
                    </a:lnTo>
                    <a:lnTo>
                      <a:pt x="27" y="92"/>
                    </a:lnTo>
                    <a:lnTo>
                      <a:pt x="29" y="85"/>
                    </a:lnTo>
                    <a:lnTo>
                      <a:pt x="32" y="77"/>
                    </a:lnTo>
                    <a:lnTo>
                      <a:pt x="35" y="70"/>
                    </a:lnTo>
                    <a:lnTo>
                      <a:pt x="40" y="62"/>
                    </a:lnTo>
                    <a:lnTo>
                      <a:pt x="45" y="56"/>
                    </a:lnTo>
                    <a:lnTo>
                      <a:pt x="50" y="50"/>
                    </a:lnTo>
                    <a:lnTo>
                      <a:pt x="56" y="45"/>
                    </a:lnTo>
                    <a:lnTo>
                      <a:pt x="62" y="40"/>
                    </a:lnTo>
                    <a:lnTo>
                      <a:pt x="70" y="35"/>
                    </a:lnTo>
                    <a:lnTo>
                      <a:pt x="76" y="32"/>
                    </a:lnTo>
                    <a:lnTo>
                      <a:pt x="85" y="29"/>
                    </a:lnTo>
                    <a:lnTo>
                      <a:pt x="92" y="27"/>
                    </a:lnTo>
                    <a:lnTo>
                      <a:pt x="101" y="26"/>
                    </a:lnTo>
                    <a:lnTo>
                      <a:pt x="109" y="26"/>
                    </a:lnTo>
                    <a:lnTo>
                      <a:pt x="118" y="26"/>
                    </a:lnTo>
                    <a:lnTo>
                      <a:pt x="125" y="27"/>
                    </a:lnTo>
                    <a:lnTo>
                      <a:pt x="134" y="29"/>
                    </a:lnTo>
                    <a:lnTo>
                      <a:pt x="142" y="32"/>
                    </a:lnTo>
                    <a:lnTo>
                      <a:pt x="149" y="35"/>
                    </a:lnTo>
                    <a:lnTo>
                      <a:pt x="155" y="40"/>
                    </a:lnTo>
                    <a:lnTo>
                      <a:pt x="162" y="45"/>
                    </a:lnTo>
                    <a:lnTo>
                      <a:pt x="168" y="50"/>
                    </a:lnTo>
                    <a:lnTo>
                      <a:pt x="174" y="56"/>
                    </a:lnTo>
                    <a:lnTo>
                      <a:pt x="178" y="62"/>
                    </a:lnTo>
                    <a:lnTo>
                      <a:pt x="182" y="70"/>
                    </a:lnTo>
                    <a:lnTo>
                      <a:pt x="186" y="77"/>
                    </a:lnTo>
                    <a:lnTo>
                      <a:pt x="189" y="85"/>
                    </a:lnTo>
                    <a:lnTo>
                      <a:pt x="191" y="92"/>
                    </a:lnTo>
                    <a:lnTo>
                      <a:pt x="192" y="101"/>
                    </a:lnTo>
                    <a:lnTo>
                      <a:pt x="193" y="109"/>
                    </a:lnTo>
                    <a:lnTo>
                      <a:pt x="192" y="118"/>
                    </a:lnTo>
                    <a:lnTo>
                      <a:pt x="191" y="125"/>
                    </a:lnTo>
                    <a:lnTo>
                      <a:pt x="189" y="134"/>
                    </a:lnTo>
                    <a:lnTo>
                      <a:pt x="186" y="142"/>
                    </a:lnTo>
                    <a:lnTo>
                      <a:pt x="182" y="149"/>
                    </a:lnTo>
                    <a:lnTo>
                      <a:pt x="178" y="156"/>
                    </a:lnTo>
                    <a:lnTo>
                      <a:pt x="174" y="162"/>
                    </a:lnTo>
                    <a:lnTo>
                      <a:pt x="168" y="168"/>
                    </a:lnTo>
                    <a:lnTo>
                      <a:pt x="162" y="174"/>
                    </a:lnTo>
                    <a:lnTo>
                      <a:pt x="155" y="179"/>
                    </a:lnTo>
                    <a:lnTo>
                      <a:pt x="149" y="183"/>
                    </a:lnTo>
                    <a:lnTo>
                      <a:pt x="142" y="187"/>
                    </a:lnTo>
                    <a:lnTo>
                      <a:pt x="134" y="190"/>
                    </a:lnTo>
                    <a:lnTo>
                      <a:pt x="125" y="191"/>
                    </a:lnTo>
                    <a:lnTo>
                      <a:pt x="118" y="193"/>
                    </a:lnTo>
                    <a:lnTo>
                      <a:pt x="109" y="193"/>
                    </a:lnTo>
                    <a:close/>
                    <a:moveTo>
                      <a:pt x="109" y="0"/>
                    </a:moveTo>
                    <a:lnTo>
                      <a:pt x="98" y="0"/>
                    </a:lnTo>
                    <a:lnTo>
                      <a:pt x="87" y="2"/>
                    </a:lnTo>
                    <a:lnTo>
                      <a:pt x="77" y="4"/>
                    </a:lnTo>
                    <a:lnTo>
                      <a:pt x="66" y="8"/>
                    </a:lnTo>
                    <a:lnTo>
                      <a:pt x="57" y="13"/>
                    </a:lnTo>
                    <a:lnTo>
                      <a:pt x="48" y="18"/>
                    </a:lnTo>
                    <a:lnTo>
                      <a:pt x="40" y="25"/>
                    </a:lnTo>
                    <a:lnTo>
                      <a:pt x="32" y="32"/>
                    </a:lnTo>
                    <a:lnTo>
                      <a:pt x="25" y="40"/>
                    </a:lnTo>
                    <a:lnTo>
                      <a:pt x="19" y="48"/>
                    </a:lnTo>
                    <a:lnTo>
                      <a:pt x="13" y="57"/>
                    </a:lnTo>
                    <a:lnTo>
                      <a:pt x="8" y="66"/>
                    </a:lnTo>
                    <a:lnTo>
                      <a:pt x="5" y="77"/>
                    </a:lnTo>
                    <a:lnTo>
                      <a:pt x="2" y="87"/>
                    </a:lnTo>
                    <a:lnTo>
                      <a:pt x="1" y="98"/>
                    </a:lnTo>
                    <a:lnTo>
                      <a:pt x="0" y="109"/>
                    </a:lnTo>
                    <a:lnTo>
                      <a:pt x="1" y="120"/>
                    </a:lnTo>
                    <a:lnTo>
                      <a:pt x="2" y="131"/>
                    </a:lnTo>
                    <a:lnTo>
                      <a:pt x="5" y="142"/>
                    </a:lnTo>
                    <a:lnTo>
                      <a:pt x="8" y="151"/>
                    </a:lnTo>
                    <a:lnTo>
                      <a:pt x="13" y="161"/>
                    </a:lnTo>
                    <a:lnTo>
                      <a:pt x="19" y="171"/>
                    </a:lnTo>
                    <a:lnTo>
                      <a:pt x="25" y="178"/>
                    </a:lnTo>
                    <a:lnTo>
                      <a:pt x="32" y="187"/>
                    </a:lnTo>
                    <a:lnTo>
                      <a:pt x="40" y="193"/>
                    </a:lnTo>
                    <a:lnTo>
                      <a:pt x="48" y="200"/>
                    </a:lnTo>
                    <a:lnTo>
                      <a:pt x="57" y="205"/>
                    </a:lnTo>
                    <a:lnTo>
                      <a:pt x="66" y="210"/>
                    </a:lnTo>
                    <a:lnTo>
                      <a:pt x="77" y="214"/>
                    </a:lnTo>
                    <a:lnTo>
                      <a:pt x="87" y="217"/>
                    </a:lnTo>
                    <a:lnTo>
                      <a:pt x="98" y="218"/>
                    </a:lnTo>
                    <a:lnTo>
                      <a:pt x="109" y="219"/>
                    </a:lnTo>
                    <a:lnTo>
                      <a:pt x="120" y="218"/>
                    </a:lnTo>
                    <a:lnTo>
                      <a:pt x="131" y="217"/>
                    </a:lnTo>
                    <a:lnTo>
                      <a:pt x="142" y="214"/>
                    </a:lnTo>
                    <a:lnTo>
                      <a:pt x="151" y="210"/>
                    </a:lnTo>
                    <a:lnTo>
                      <a:pt x="161" y="205"/>
                    </a:lnTo>
                    <a:lnTo>
                      <a:pt x="169" y="200"/>
                    </a:lnTo>
                    <a:lnTo>
                      <a:pt x="178" y="193"/>
                    </a:lnTo>
                    <a:lnTo>
                      <a:pt x="187" y="187"/>
                    </a:lnTo>
                    <a:lnTo>
                      <a:pt x="193" y="178"/>
                    </a:lnTo>
                    <a:lnTo>
                      <a:pt x="200" y="171"/>
                    </a:lnTo>
                    <a:lnTo>
                      <a:pt x="205" y="161"/>
                    </a:lnTo>
                    <a:lnTo>
                      <a:pt x="209" y="151"/>
                    </a:lnTo>
                    <a:lnTo>
                      <a:pt x="213" y="142"/>
                    </a:lnTo>
                    <a:lnTo>
                      <a:pt x="216" y="131"/>
                    </a:lnTo>
                    <a:lnTo>
                      <a:pt x="218" y="120"/>
                    </a:lnTo>
                    <a:lnTo>
                      <a:pt x="218" y="109"/>
                    </a:lnTo>
                    <a:lnTo>
                      <a:pt x="218" y="98"/>
                    </a:lnTo>
                    <a:lnTo>
                      <a:pt x="216" y="87"/>
                    </a:lnTo>
                    <a:lnTo>
                      <a:pt x="213" y="77"/>
                    </a:lnTo>
                    <a:lnTo>
                      <a:pt x="209" y="66"/>
                    </a:lnTo>
                    <a:lnTo>
                      <a:pt x="205" y="57"/>
                    </a:lnTo>
                    <a:lnTo>
                      <a:pt x="200" y="48"/>
                    </a:lnTo>
                    <a:lnTo>
                      <a:pt x="193" y="40"/>
                    </a:lnTo>
                    <a:lnTo>
                      <a:pt x="187" y="32"/>
                    </a:lnTo>
                    <a:lnTo>
                      <a:pt x="178" y="25"/>
                    </a:lnTo>
                    <a:lnTo>
                      <a:pt x="169" y="18"/>
                    </a:lnTo>
                    <a:lnTo>
                      <a:pt x="161" y="13"/>
                    </a:lnTo>
                    <a:lnTo>
                      <a:pt x="151" y="8"/>
                    </a:lnTo>
                    <a:lnTo>
                      <a:pt x="142" y="4"/>
                    </a:lnTo>
                    <a:lnTo>
                      <a:pt x="131" y="2"/>
                    </a:lnTo>
                    <a:lnTo>
                      <a:pt x="120" y="0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3" name="Freeform 62">
                <a:extLst>
                  <a:ext uri="{FF2B5EF4-FFF2-40B4-BE49-F238E27FC236}">
                    <a16:creationId xmlns="" xmlns:a16="http://schemas.microsoft.com/office/drawing/2014/main" id="{C232CA2D-5C2C-4A14-B759-C09619783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3713" y="3278188"/>
                <a:ext cx="49213" cy="47625"/>
              </a:xfrm>
              <a:custGeom>
                <a:avLst/>
                <a:gdLst>
                  <a:gd name="T0" fmla="*/ 54 w 122"/>
                  <a:gd name="T1" fmla="*/ 96 h 121"/>
                  <a:gd name="T2" fmla="*/ 41 w 122"/>
                  <a:gd name="T3" fmla="*/ 90 h 121"/>
                  <a:gd name="T4" fmla="*/ 31 w 122"/>
                  <a:gd name="T5" fmla="*/ 81 h 121"/>
                  <a:gd name="T6" fmla="*/ 26 w 122"/>
                  <a:gd name="T7" fmla="*/ 68 h 121"/>
                  <a:gd name="T8" fmla="*/ 26 w 122"/>
                  <a:gd name="T9" fmla="*/ 54 h 121"/>
                  <a:gd name="T10" fmla="*/ 31 w 122"/>
                  <a:gd name="T11" fmla="*/ 41 h 121"/>
                  <a:gd name="T12" fmla="*/ 41 w 122"/>
                  <a:gd name="T13" fmla="*/ 31 h 121"/>
                  <a:gd name="T14" fmla="*/ 54 w 122"/>
                  <a:gd name="T15" fmla="*/ 26 h 121"/>
                  <a:gd name="T16" fmla="*/ 68 w 122"/>
                  <a:gd name="T17" fmla="*/ 26 h 121"/>
                  <a:gd name="T18" fmla="*/ 81 w 122"/>
                  <a:gd name="T19" fmla="*/ 31 h 121"/>
                  <a:gd name="T20" fmla="*/ 90 w 122"/>
                  <a:gd name="T21" fmla="*/ 41 h 121"/>
                  <a:gd name="T22" fmla="*/ 96 w 122"/>
                  <a:gd name="T23" fmla="*/ 54 h 121"/>
                  <a:gd name="T24" fmla="*/ 96 w 122"/>
                  <a:gd name="T25" fmla="*/ 68 h 121"/>
                  <a:gd name="T26" fmla="*/ 90 w 122"/>
                  <a:gd name="T27" fmla="*/ 81 h 121"/>
                  <a:gd name="T28" fmla="*/ 81 w 122"/>
                  <a:gd name="T29" fmla="*/ 90 h 121"/>
                  <a:gd name="T30" fmla="*/ 68 w 122"/>
                  <a:gd name="T31" fmla="*/ 96 h 121"/>
                  <a:gd name="T32" fmla="*/ 61 w 122"/>
                  <a:gd name="T33" fmla="*/ 0 h 121"/>
                  <a:gd name="T34" fmla="*/ 49 w 122"/>
                  <a:gd name="T35" fmla="*/ 1 h 121"/>
                  <a:gd name="T36" fmla="*/ 38 w 122"/>
                  <a:gd name="T37" fmla="*/ 4 h 121"/>
                  <a:gd name="T38" fmla="*/ 27 w 122"/>
                  <a:gd name="T39" fmla="*/ 11 h 121"/>
                  <a:gd name="T40" fmla="*/ 19 w 122"/>
                  <a:gd name="T41" fmla="*/ 18 h 121"/>
                  <a:gd name="T42" fmla="*/ 11 w 122"/>
                  <a:gd name="T43" fmla="*/ 27 h 121"/>
                  <a:gd name="T44" fmla="*/ 5 w 122"/>
                  <a:gd name="T45" fmla="*/ 38 h 121"/>
                  <a:gd name="T46" fmla="*/ 1 w 122"/>
                  <a:gd name="T47" fmla="*/ 48 h 121"/>
                  <a:gd name="T48" fmla="*/ 0 w 122"/>
                  <a:gd name="T49" fmla="*/ 61 h 121"/>
                  <a:gd name="T50" fmla="*/ 1 w 122"/>
                  <a:gd name="T51" fmla="*/ 73 h 121"/>
                  <a:gd name="T52" fmla="*/ 5 w 122"/>
                  <a:gd name="T53" fmla="*/ 85 h 121"/>
                  <a:gd name="T54" fmla="*/ 11 w 122"/>
                  <a:gd name="T55" fmla="*/ 96 h 121"/>
                  <a:gd name="T56" fmla="*/ 19 w 122"/>
                  <a:gd name="T57" fmla="*/ 104 h 121"/>
                  <a:gd name="T58" fmla="*/ 27 w 122"/>
                  <a:gd name="T59" fmla="*/ 112 h 121"/>
                  <a:gd name="T60" fmla="*/ 38 w 122"/>
                  <a:gd name="T61" fmla="*/ 117 h 121"/>
                  <a:gd name="T62" fmla="*/ 49 w 122"/>
                  <a:gd name="T63" fmla="*/ 120 h 121"/>
                  <a:gd name="T64" fmla="*/ 61 w 122"/>
                  <a:gd name="T65" fmla="*/ 121 h 121"/>
                  <a:gd name="T66" fmla="*/ 73 w 122"/>
                  <a:gd name="T67" fmla="*/ 120 h 121"/>
                  <a:gd name="T68" fmla="*/ 85 w 122"/>
                  <a:gd name="T69" fmla="*/ 117 h 121"/>
                  <a:gd name="T70" fmla="*/ 95 w 122"/>
                  <a:gd name="T71" fmla="*/ 112 h 121"/>
                  <a:gd name="T72" fmla="*/ 104 w 122"/>
                  <a:gd name="T73" fmla="*/ 104 h 121"/>
                  <a:gd name="T74" fmla="*/ 112 w 122"/>
                  <a:gd name="T75" fmla="*/ 96 h 121"/>
                  <a:gd name="T76" fmla="*/ 117 w 122"/>
                  <a:gd name="T77" fmla="*/ 85 h 121"/>
                  <a:gd name="T78" fmla="*/ 121 w 122"/>
                  <a:gd name="T79" fmla="*/ 73 h 121"/>
                  <a:gd name="T80" fmla="*/ 122 w 122"/>
                  <a:gd name="T81" fmla="*/ 61 h 121"/>
                  <a:gd name="T82" fmla="*/ 121 w 122"/>
                  <a:gd name="T83" fmla="*/ 48 h 121"/>
                  <a:gd name="T84" fmla="*/ 117 w 122"/>
                  <a:gd name="T85" fmla="*/ 38 h 121"/>
                  <a:gd name="T86" fmla="*/ 112 w 122"/>
                  <a:gd name="T87" fmla="*/ 27 h 121"/>
                  <a:gd name="T88" fmla="*/ 104 w 122"/>
                  <a:gd name="T89" fmla="*/ 18 h 121"/>
                  <a:gd name="T90" fmla="*/ 95 w 122"/>
                  <a:gd name="T91" fmla="*/ 11 h 121"/>
                  <a:gd name="T92" fmla="*/ 85 w 122"/>
                  <a:gd name="T93" fmla="*/ 4 h 121"/>
                  <a:gd name="T94" fmla="*/ 73 w 122"/>
                  <a:gd name="T95" fmla="*/ 1 h 121"/>
                  <a:gd name="T96" fmla="*/ 61 w 122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2" h="121">
                    <a:moveTo>
                      <a:pt x="61" y="97"/>
                    </a:moveTo>
                    <a:lnTo>
                      <a:pt x="54" y="96"/>
                    </a:lnTo>
                    <a:lnTo>
                      <a:pt x="47" y="93"/>
                    </a:lnTo>
                    <a:lnTo>
                      <a:pt x="41" y="90"/>
                    </a:lnTo>
                    <a:lnTo>
                      <a:pt x="36" y="86"/>
                    </a:lnTo>
                    <a:lnTo>
                      <a:pt x="31" y="81"/>
                    </a:lnTo>
                    <a:lnTo>
                      <a:pt x="28" y="75"/>
                    </a:lnTo>
                    <a:lnTo>
                      <a:pt x="26" y="68"/>
                    </a:lnTo>
                    <a:lnTo>
                      <a:pt x="26" y="61"/>
                    </a:lnTo>
                    <a:lnTo>
                      <a:pt x="26" y="54"/>
                    </a:lnTo>
                    <a:lnTo>
                      <a:pt x="28" y="47"/>
                    </a:lnTo>
                    <a:lnTo>
                      <a:pt x="31" y="41"/>
                    </a:lnTo>
                    <a:lnTo>
                      <a:pt x="36" y="35"/>
                    </a:lnTo>
                    <a:lnTo>
                      <a:pt x="41" y="31"/>
                    </a:lnTo>
                    <a:lnTo>
                      <a:pt x="47" y="28"/>
                    </a:lnTo>
                    <a:lnTo>
                      <a:pt x="54" y="26"/>
                    </a:lnTo>
                    <a:lnTo>
                      <a:pt x="61" y="25"/>
                    </a:lnTo>
                    <a:lnTo>
                      <a:pt x="68" y="26"/>
                    </a:lnTo>
                    <a:lnTo>
                      <a:pt x="75" y="28"/>
                    </a:lnTo>
                    <a:lnTo>
                      <a:pt x="81" y="31"/>
                    </a:lnTo>
                    <a:lnTo>
                      <a:pt x="86" y="35"/>
                    </a:lnTo>
                    <a:lnTo>
                      <a:pt x="90" y="41"/>
                    </a:lnTo>
                    <a:lnTo>
                      <a:pt x="94" y="47"/>
                    </a:lnTo>
                    <a:lnTo>
                      <a:pt x="96" y="54"/>
                    </a:lnTo>
                    <a:lnTo>
                      <a:pt x="97" y="61"/>
                    </a:lnTo>
                    <a:lnTo>
                      <a:pt x="96" y="68"/>
                    </a:lnTo>
                    <a:lnTo>
                      <a:pt x="94" y="75"/>
                    </a:lnTo>
                    <a:lnTo>
                      <a:pt x="90" y="81"/>
                    </a:lnTo>
                    <a:lnTo>
                      <a:pt x="86" y="86"/>
                    </a:lnTo>
                    <a:lnTo>
                      <a:pt x="81" y="90"/>
                    </a:lnTo>
                    <a:lnTo>
                      <a:pt x="75" y="93"/>
                    </a:lnTo>
                    <a:lnTo>
                      <a:pt x="68" y="96"/>
                    </a:lnTo>
                    <a:lnTo>
                      <a:pt x="61" y="97"/>
                    </a:lnTo>
                    <a:close/>
                    <a:moveTo>
                      <a:pt x="61" y="0"/>
                    </a:moveTo>
                    <a:lnTo>
                      <a:pt x="55" y="0"/>
                    </a:lnTo>
                    <a:lnTo>
                      <a:pt x="49" y="1"/>
                    </a:lnTo>
                    <a:lnTo>
                      <a:pt x="43" y="2"/>
                    </a:lnTo>
                    <a:lnTo>
                      <a:pt x="38" y="4"/>
                    </a:lnTo>
                    <a:lnTo>
                      <a:pt x="32" y="8"/>
                    </a:lnTo>
                    <a:lnTo>
                      <a:pt x="27" y="11"/>
                    </a:lnTo>
                    <a:lnTo>
                      <a:pt x="23" y="14"/>
                    </a:lnTo>
                    <a:lnTo>
                      <a:pt x="19" y="18"/>
                    </a:lnTo>
                    <a:lnTo>
                      <a:pt x="14" y="23"/>
                    </a:lnTo>
                    <a:lnTo>
                      <a:pt x="11" y="27"/>
                    </a:lnTo>
                    <a:lnTo>
                      <a:pt x="8" y="32"/>
                    </a:lnTo>
                    <a:lnTo>
                      <a:pt x="5" y="38"/>
                    </a:lnTo>
                    <a:lnTo>
                      <a:pt x="3" y="43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1" y="73"/>
                    </a:lnTo>
                    <a:lnTo>
                      <a:pt x="3" y="79"/>
                    </a:lnTo>
                    <a:lnTo>
                      <a:pt x="5" y="85"/>
                    </a:lnTo>
                    <a:lnTo>
                      <a:pt x="8" y="90"/>
                    </a:lnTo>
                    <a:lnTo>
                      <a:pt x="11" y="96"/>
                    </a:lnTo>
                    <a:lnTo>
                      <a:pt x="14" y="100"/>
                    </a:lnTo>
                    <a:lnTo>
                      <a:pt x="19" y="104"/>
                    </a:lnTo>
                    <a:lnTo>
                      <a:pt x="23" y="108"/>
                    </a:lnTo>
                    <a:lnTo>
                      <a:pt x="27" y="112"/>
                    </a:lnTo>
                    <a:lnTo>
                      <a:pt x="32" y="115"/>
                    </a:lnTo>
                    <a:lnTo>
                      <a:pt x="38" y="117"/>
                    </a:lnTo>
                    <a:lnTo>
                      <a:pt x="43" y="119"/>
                    </a:lnTo>
                    <a:lnTo>
                      <a:pt x="49" y="120"/>
                    </a:lnTo>
                    <a:lnTo>
                      <a:pt x="55" y="121"/>
                    </a:lnTo>
                    <a:lnTo>
                      <a:pt x="61" y="121"/>
                    </a:lnTo>
                    <a:lnTo>
                      <a:pt x="68" y="121"/>
                    </a:lnTo>
                    <a:lnTo>
                      <a:pt x="73" y="120"/>
                    </a:lnTo>
                    <a:lnTo>
                      <a:pt x="80" y="119"/>
                    </a:lnTo>
                    <a:lnTo>
                      <a:pt x="85" y="117"/>
                    </a:lnTo>
                    <a:lnTo>
                      <a:pt x="90" y="115"/>
                    </a:lnTo>
                    <a:lnTo>
                      <a:pt x="95" y="112"/>
                    </a:lnTo>
                    <a:lnTo>
                      <a:pt x="100" y="108"/>
                    </a:lnTo>
                    <a:lnTo>
                      <a:pt x="104" y="104"/>
                    </a:lnTo>
                    <a:lnTo>
                      <a:pt x="108" y="100"/>
                    </a:lnTo>
                    <a:lnTo>
                      <a:pt x="112" y="96"/>
                    </a:lnTo>
                    <a:lnTo>
                      <a:pt x="115" y="90"/>
                    </a:lnTo>
                    <a:lnTo>
                      <a:pt x="117" y="85"/>
                    </a:lnTo>
                    <a:lnTo>
                      <a:pt x="119" y="79"/>
                    </a:lnTo>
                    <a:lnTo>
                      <a:pt x="121" y="73"/>
                    </a:lnTo>
                    <a:lnTo>
                      <a:pt x="122" y="67"/>
                    </a:lnTo>
                    <a:lnTo>
                      <a:pt x="122" y="61"/>
                    </a:lnTo>
                    <a:lnTo>
                      <a:pt x="122" y="55"/>
                    </a:lnTo>
                    <a:lnTo>
                      <a:pt x="121" y="48"/>
                    </a:lnTo>
                    <a:lnTo>
                      <a:pt x="119" y="43"/>
                    </a:lnTo>
                    <a:lnTo>
                      <a:pt x="117" y="38"/>
                    </a:lnTo>
                    <a:lnTo>
                      <a:pt x="115" y="32"/>
                    </a:lnTo>
                    <a:lnTo>
                      <a:pt x="112" y="27"/>
                    </a:lnTo>
                    <a:lnTo>
                      <a:pt x="108" y="23"/>
                    </a:lnTo>
                    <a:lnTo>
                      <a:pt x="104" y="18"/>
                    </a:lnTo>
                    <a:lnTo>
                      <a:pt x="100" y="14"/>
                    </a:lnTo>
                    <a:lnTo>
                      <a:pt x="95" y="11"/>
                    </a:lnTo>
                    <a:lnTo>
                      <a:pt x="90" y="8"/>
                    </a:lnTo>
                    <a:lnTo>
                      <a:pt x="85" y="4"/>
                    </a:lnTo>
                    <a:lnTo>
                      <a:pt x="80" y="2"/>
                    </a:lnTo>
                    <a:lnTo>
                      <a:pt x="73" y="1"/>
                    </a:lnTo>
                    <a:lnTo>
                      <a:pt x="68" y="0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4" name="Freeform 63">
                <a:extLst>
                  <a:ext uri="{FF2B5EF4-FFF2-40B4-BE49-F238E27FC236}">
                    <a16:creationId xmlns="" xmlns:a16="http://schemas.microsoft.com/office/drawing/2014/main" id="{84039F00-1095-4F70-A83B-FE4BB909C4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47813" y="3330576"/>
                <a:ext cx="212725" cy="212725"/>
              </a:xfrm>
              <a:custGeom>
                <a:avLst/>
                <a:gdLst>
                  <a:gd name="T0" fmla="*/ 407 w 535"/>
                  <a:gd name="T1" fmla="*/ 408 h 536"/>
                  <a:gd name="T2" fmla="*/ 367 w 535"/>
                  <a:gd name="T3" fmla="*/ 436 h 536"/>
                  <a:gd name="T4" fmla="*/ 330 w 535"/>
                  <a:gd name="T5" fmla="*/ 452 h 536"/>
                  <a:gd name="T6" fmla="*/ 321 w 535"/>
                  <a:gd name="T7" fmla="*/ 465 h 536"/>
                  <a:gd name="T8" fmla="*/ 217 w 535"/>
                  <a:gd name="T9" fmla="*/ 461 h 536"/>
                  <a:gd name="T10" fmla="*/ 199 w 535"/>
                  <a:gd name="T11" fmla="*/ 449 h 536"/>
                  <a:gd name="T12" fmla="*/ 163 w 535"/>
                  <a:gd name="T13" fmla="*/ 432 h 536"/>
                  <a:gd name="T14" fmla="*/ 134 w 535"/>
                  <a:gd name="T15" fmla="*/ 409 h 536"/>
                  <a:gd name="T16" fmla="*/ 82 w 535"/>
                  <a:gd name="T17" fmla="*/ 433 h 536"/>
                  <a:gd name="T18" fmla="*/ 75 w 535"/>
                  <a:gd name="T19" fmla="*/ 316 h 536"/>
                  <a:gd name="T20" fmla="*/ 72 w 535"/>
                  <a:gd name="T21" fmla="*/ 287 h 536"/>
                  <a:gd name="T22" fmla="*/ 72 w 535"/>
                  <a:gd name="T23" fmla="*/ 246 h 536"/>
                  <a:gd name="T24" fmla="*/ 75 w 535"/>
                  <a:gd name="T25" fmla="*/ 217 h 536"/>
                  <a:gd name="T26" fmla="*/ 82 w 535"/>
                  <a:gd name="T27" fmla="*/ 99 h 536"/>
                  <a:gd name="T28" fmla="*/ 134 w 535"/>
                  <a:gd name="T29" fmla="*/ 124 h 536"/>
                  <a:gd name="T30" fmla="*/ 163 w 535"/>
                  <a:gd name="T31" fmla="*/ 101 h 536"/>
                  <a:gd name="T32" fmla="*/ 199 w 535"/>
                  <a:gd name="T33" fmla="*/ 84 h 536"/>
                  <a:gd name="T34" fmla="*/ 217 w 535"/>
                  <a:gd name="T35" fmla="*/ 72 h 536"/>
                  <a:gd name="T36" fmla="*/ 321 w 535"/>
                  <a:gd name="T37" fmla="*/ 68 h 536"/>
                  <a:gd name="T38" fmla="*/ 330 w 535"/>
                  <a:gd name="T39" fmla="*/ 81 h 536"/>
                  <a:gd name="T40" fmla="*/ 367 w 535"/>
                  <a:gd name="T41" fmla="*/ 97 h 536"/>
                  <a:gd name="T42" fmla="*/ 407 w 535"/>
                  <a:gd name="T43" fmla="*/ 124 h 536"/>
                  <a:gd name="T44" fmla="*/ 505 w 535"/>
                  <a:gd name="T45" fmla="*/ 188 h 536"/>
                  <a:gd name="T46" fmla="*/ 458 w 535"/>
                  <a:gd name="T47" fmla="*/ 221 h 536"/>
                  <a:gd name="T48" fmla="*/ 463 w 535"/>
                  <a:gd name="T49" fmla="*/ 256 h 536"/>
                  <a:gd name="T50" fmla="*/ 461 w 535"/>
                  <a:gd name="T51" fmla="*/ 297 h 536"/>
                  <a:gd name="T52" fmla="*/ 462 w 535"/>
                  <a:gd name="T53" fmla="*/ 319 h 536"/>
                  <a:gd name="T54" fmla="*/ 528 w 535"/>
                  <a:gd name="T55" fmla="*/ 329 h 536"/>
                  <a:gd name="T56" fmla="*/ 489 w 535"/>
                  <a:gd name="T57" fmla="*/ 276 h 536"/>
                  <a:gd name="T58" fmla="*/ 486 w 535"/>
                  <a:gd name="T59" fmla="*/ 238 h 536"/>
                  <a:gd name="T60" fmla="*/ 534 w 535"/>
                  <a:gd name="T61" fmla="*/ 197 h 536"/>
                  <a:gd name="T62" fmla="*/ 467 w 535"/>
                  <a:gd name="T63" fmla="*/ 74 h 536"/>
                  <a:gd name="T64" fmla="*/ 455 w 535"/>
                  <a:gd name="T65" fmla="*/ 70 h 536"/>
                  <a:gd name="T66" fmla="*/ 380 w 535"/>
                  <a:gd name="T67" fmla="*/ 74 h 536"/>
                  <a:gd name="T68" fmla="*/ 346 w 535"/>
                  <a:gd name="T69" fmla="*/ 8 h 536"/>
                  <a:gd name="T70" fmla="*/ 205 w 535"/>
                  <a:gd name="T71" fmla="*/ 0 h 536"/>
                  <a:gd name="T72" fmla="*/ 192 w 535"/>
                  <a:gd name="T73" fmla="*/ 13 h 536"/>
                  <a:gd name="T74" fmla="*/ 143 w 535"/>
                  <a:gd name="T75" fmla="*/ 84 h 536"/>
                  <a:gd name="T76" fmla="*/ 74 w 535"/>
                  <a:gd name="T77" fmla="*/ 70 h 536"/>
                  <a:gd name="T78" fmla="*/ 0 w 535"/>
                  <a:gd name="T79" fmla="*/ 191 h 536"/>
                  <a:gd name="T80" fmla="*/ 49 w 535"/>
                  <a:gd name="T81" fmla="*/ 229 h 536"/>
                  <a:gd name="T82" fmla="*/ 46 w 535"/>
                  <a:gd name="T83" fmla="*/ 266 h 536"/>
                  <a:gd name="T84" fmla="*/ 48 w 535"/>
                  <a:gd name="T85" fmla="*/ 303 h 536"/>
                  <a:gd name="T86" fmla="*/ 0 w 535"/>
                  <a:gd name="T87" fmla="*/ 340 h 536"/>
                  <a:gd name="T88" fmla="*/ 73 w 535"/>
                  <a:gd name="T89" fmla="*/ 463 h 536"/>
                  <a:gd name="T90" fmla="*/ 143 w 535"/>
                  <a:gd name="T91" fmla="*/ 449 h 536"/>
                  <a:gd name="T92" fmla="*/ 192 w 535"/>
                  <a:gd name="T93" fmla="*/ 523 h 536"/>
                  <a:gd name="T94" fmla="*/ 205 w 535"/>
                  <a:gd name="T95" fmla="*/ 536 h 536"/>
                  <a:gd name="T96" fmla="*/ 346 w 535"/>
                  <a:gd name="T97" fmla="*/ 528 h 536"/>
                  <a:gd name="T98" fmla="*/ 364 w 535"/>
                  <a:gd name="T99" fmla="*/ 467 h 536"/>
                  <a:gd name="T100" fmla="*/ 409 w 535"/>
                  <a:gd name="T101" fmla="*/ 437 h 536"/>
                  <a:gd name="T102" fmla="*/ 458 w 535"/>
                  <a:gd name="T103" fmla="*/ 463 h 536"/>
                  <a:gd name="T104" fmla="*/ 467 w 535"/>
                  <a:gd name="T105" fmla="*/ 459 h 536"/>
                  <a:gd name="T106" fmla="*/ 535 w 535"/>
                  <a:gd name="T107" fmla="*/ 335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5" h="536">
                    <a:moveTo>
                      <a:pt x="453" y="433"/>
                    </a:moveTo>
                    <a:lnTo>
                      <a:pt x="414" y="410"/>
                    </a:lnTo>
                    <a:lnTo>
                      <a:pt x="410" y="409"/>
                    </a:lnTo>
                    <a:lnTo>
                      <a:pt x="407" y="408"/>
                    </a:lnTo>
                    <a:lnTo>
                      <a:pt x="403" y="409"/>
                    </a:lnTo>
                    <a:lnTo>
                      <a:pt x="399" y="411"/>
                    </a:lnTo>
                    <a:lnTo>
                      <a:pt x="383" y="424"/>
                    </a:lnTo>
                    <a:lnTo>
                      <a:pt x="367" y="436"/>
                    </a:lnTo>
                    <a:lnTo>
                      <a:pt x="359" y="441"/>
                    </a:lnTo>
                    <a:lnTo>
                      <a:pt x="350" y="446"/>
                    </a:lnTo>
                    <a:lnTo>
                      <a:pt x="340" y="449"/>
                    </a:lnTo>
                    <a:lnTo>
                      <a:pt x="330" y="452"/>
                    </a:lnTo>
                    <a:lnTo>
                      <a:pt x="326" y="454"/>
                    </a:lnTo>
                    <a:lnTo>
                      <a:pt x="323" y="457"/>
                    </a:lnTo>
                    <a:lnTo>
                      <a:pt x="321" y="461"/>
                    </a:lnTo>
                    <a:lnTo>
                      <a:pt x="321" y="465"/>
                    </a:lnTo>
                    <a:lnTo>
                      <a:pt x="321" y="511"/>
                    </a:lnTo>
                    <a:lnTo>
                      <a:pt x="218" y="511"/>
                    </a:lnTo>
                    <a:lnTo>
                      <a:pt x="218" y="465"/>
                    </a:lnTo>
                    <a:lnTo>
                      <a:pt x="217" y="461"/>
                    </a:lnTo>
                    <a:lnTo>
                      <a:pt x="216" y="457"/>
                    </a:lnTo>
                    <a:lnTo>
                      <a:pt x="213" y="454"/>
                    </a:lnTo>
                    <a:lnTo>
                      <a:pt x="208" y="452"/>
                    </a:lnTo>
                    <a:lnTo>
                      <a:pt x="199" y="449"/>
                    </a:lnTo>
                    <a:lnTo>
                      <a:pt x="189" y="446"/>
                    </a:lnTo>
                    <a:lnTo>
                      <a:pt x="180" y="441"/>
                    </a:lnTo>
                    <a:lnTo>
                      <a:pt x="172" y="437"/>
                    </a:lnTo>
                    <a:lnTo>
                      <a:pt x="163" y="432"/>
                    </a:lnTo>
                    <a:lnTo>
                      <a:pt x="155" y="425"/>
                    </a:lnTo>
                    <a:lnTo>
                      <a:pt x="146" y="419"/>
                    </a:lnTo>
                    <a:lnTo>
                      <a:pt x="137" y="411"/>
                    </a:lnTo>
                    <a:lnTo>
                      <a:pt x="134" y="409"/>
                    </a:lnTo>
                    <a:lnTo>
                      <a:pt x="130" y="408"/>
                    </a:lnTo>
                    <a:lnTo>
                      <a:pt x="126" y="409"/>
                    </a:lnTo>
                    <a:lnTo>
                      <a:pt x="122" y="410"/>
                    </a:lnTo>
                    <a:lnTo>
                      <a:pt x="82" y="433"/>
                    </a:lnTo>
                    <a:lnTo>
                      <a:pt x="30" y="344"/>
                    </a:lnTo>
                    <a:lnTo>
                      <a:pt x="70" y="321"/>
                    </a:lnTo>
                    <a:lnTo>
                      <a:pt x="73" y="319"/>
                    </a:lnTo>
                    <a:lnTo>
                      <a:pt x="75" y="316"/>
                    </a:lnTo>
                    <a:lnTo>
                      <a:pt x="75" y="311"/>
                    </a:lnTo>
                    <a:lnTo>
                      <a:pt x="75" y="307"/>
                    </a:lnTo>
                    <a:lnTo>
                      <a:pt x="74" y="297"/>
                    </a:lnTo>
                    <a:lnTo>
                      <a:pt x="72" y="287"/>
                    </a:lnTo>
                    <a:lnTo>
                      <a:pt x="72" y="277"/>
                    </a:lnTo>
                    <a:lnTo>
                      <a:pt x="71" y="266"/>
                    </a:lnTo>
                    <a:lnTo>
                      <a:pt x="72" y="257"/>
                    </a:lnTo>
                    <a:lnTo>
                      <a:pt x="72" y="246"/>
                    </a:lnTo>
                    <a:lnTo>
                      <a:pt x="74" y="236"/>
                    </a:lnTo>
                    <a:lnTo>
                      <a:pt x="75" y="226"/>
                    </a:lnTo>
                    <a:lnTo>
                      <a:pt x="76" y="221"/>
                    </a:lnTo>
                    <a:lnTo>
                      <a:pt x="75" y="217"/>
                    </a:lnTo>
                    <a:lnTo>
                      <a:pt x="73" y="214"/>
                    </a:lnTo>
                    <a:lnTo>
                      <a:pt x="70" y="212"/>
                    </a:lnTo>
                    <a:lnTo>
                      <a:pt x="30" y="188"/>
                    </a:lnTo>
                    <a:lnTo>
                      <a:pt x="82" y="99"/>
                    </a:lnTo>
                    <a:lnTo>
                      <a:pt x="122" y="122"/>
                    </a:lnTo>
                    <a:lnTo>
                      <a:pt x="126" y="124"/>
                    </a:lnTo>
                    <a:lnTo>
                      <a:pt x="130" y="124"/>
                    </a:lnTo>
                    <a:lnTo>
                      <a:pt x="134" y="124"/>
                    </a:lnTo>
                    <a:lnTo>
                      <a:pt x="137" y="121"/>
                    </a:lnTo>
                    <a:lnTo>
                      <a:pt x="146" y="114"/>
                    </a:lnTo>
                    <a:lnTo>
                      <a:pt x="155" y="106"/>
                    </a:lnTo>
                    <a:lnTo>
                      <a:pt x="163" y="101"/>
                    </a:lnTo>
                    <a:lnTo>
                      <a:pt x="172" y="96"/>
                    </a:lnTo>
                    <a:lnTo>
                      <a:pt x="180" y="91"/>
                    </a:lnTo>
                    <a:lnTo>
                      <a:pt x="189" y="87"/>
                    </a:lnTo>
                    <a:lnTo>
                      <a:pt x="199" y="84"/>
                    </a:lnTo>
                    <a:lnTo>
                      <a:pt x="208" y="81"/>
                    </a:lnTo>
                    <a:lnTo>
                      <a:pt x="213" y="78"/>
                    </a:lnTo>
                    <a:lnTo>
                      <a:pt x="215" y="76"/>
                    </a:lnTo>
                    <a:lnTo>
                      <a:pt x="217" y="72"/>
                    </a:lnTo>
                    <a:lnTo>
                      <a:pt x="218" y="68"/>
                    </a:lnTo>
                    <a:lnTo>
                      <a:pt x="218" y="26"/>
                    </a:lnTo>
                    <a:lnTo>
                      <a:pt x="321" y="26"/>
                    </a:lnTo>
                    <a:lnTo>
                      <a:pt x="321" y="68"/>
                    </a:lnTo>
                    <a:lnTo>
                      <a:pt x="321" y="72"/>
                    </a:lnTo>
                    <a:lnTo>
                      <a:pt x="323" y="76"/>
                    </a:lnTo>
                    <a:lnTo>
                      <a:pt x="326" y="78"/>
                    </a:lnTo>
                    <a:lnTo>
                      <a:pt x="330" y="81"/>
                    </a:lnTo>
                    <a:lnTo>
                      <a:pt x="340" y="84"/>
                    </a:lnTo>
                    <a:lnTo>
                      <a:pt x="350" y="87"/>
                    </a:lnTo>
                    <a:lnTo>
                      <a:pt x="360" y="91"/>
                    </a:lnTo>
                    <a:lnTo>
                      <a:pt x="367" y="97"/>
                    </a:lnTo>
                    <a:lnTo>
                      <a:pt x="383" y="107"/>
                    </a:lnTo>
                    <a:lnTo>
                      <a:pt x="399" y="121"/>
                    </a:lnTo>
                    <a:lnTo>
                      <a:pt x="403" y="124"/>
                    </a:lnTo>
                    <a:lnTo>
                      <a:pt x="407" y="124"/>
                    </a:lnTo>
                    <a:lnTo>
                      <a:pt x="410" y="124"/>
                    </a:lnTo>
                    <a:lnTo>
                      <a:pt x="414" y="122"/>
                    </a:lnTo>
                    <a:lnTo>
                      <a:pt x="453" y="99"/>
                    </a:lnTo>
                    <a:lnTo>
                      <a:pt x="505" y="188"/>
                    </a:lnTo>
                    <a:lnTo>
                      <a:pt x="465" y="212"/>
                    </a:lnTo>
                    <a:lnTo>
                      <a:pt x="462" y="214"/>
                    </a:lnTo>
                    <a:lnTo>
                      <a:pt x="460" y="217"/>
                    </a:lnTo>
                    <a:lnTo>
                      <a:pt x="458" y="221"/>
                    </a:lnTo>
                    <a:lnTo>
                      <a:pt x="458" y="226"/>
                    </a:lnTo>
                    <a:lnTo>
                      <a:pt x="461" y="235"/>
                    </a:lnTo>
                    <a:lnTo>
                      <a:pt x="462" y="246"/>
                    </a:lnTo>
                    <a:lnTo>
                      <a:pt x="463" y="256"/>
                    </a:lnTo>
                    <a:lnTo>
                      <a:pt x="463" y="266"/>
                    </a:lnTo>
                    <a:lnTo>
                      <a:pt x="463" y="277"/>
                    </a:lnTo>
                    <a:lnTo>
                      <a:pt x="462" y="287"/>
                    </a:lnTo>
                    <a:lnTo>
                      <a:pt x="461" y="297"/>
                    </a:lnTo>
                    <a:lnTo>
                      <a:pt x="458" y="307"/>
                    </a:lnTo>
                    <a:lnTo>
                      <a:pt x="458" y="311"/>
                    </a:lnTo>
                    <a:lnTo>
                      <a:pt x="460" y="316"/>
                    </a:lnTo>
                    <a:lnTo>
                      <a:pt x="462" y="319"/>
                    </a:lnTo>
                    <a:lnTo>
                      <a:pt x="465" y="321"/>
                    </a:lnTo>
                    <a:lnTo>
                      <a:pt x="505" y="344"/>
                    </a:lnTo>
                    <a:lnTo>
                      <a:pt x="453" y="433"/>
                    </a:lnTo>
                    <a:close/>
                    <a:moveTo>
                      <a:pt x="528" y="329"/>
                    </a:moveTo>
                    <a:lnTo>
                      <a:pt x="485" y="303"/>
                    </a:lnTo>
                    <a:lnTo>
                      <a:pt x="486" y="294"/>
                    </a:lnTo>
                    <a:lnTo>
                      <a:pt x="487" y="285"/>
                    </a:lnTo>
                    <a:lnTo>
                      <a:pt x="489" y="276"/>
                    </a:lnTo>
                    <a:lnTo>
                      <a:pt x="489" y="266"/>
                    </a:lnTo>
                    <a:lnTo>
                      <a:pt x="489" y="257"/>
                    </a:lnTo>
                    <a:lnTo>
                      <a:pt x="487" y="248"/>
                    </a:lnTo>
                    <a:lnTo>
                      <a:pt x="486" y="238"/>
                    </a:lnTo>
                    <a:lnTo>
                      <a:pt x="485" y="229"/>
                    </a:lnTo>
                    <a:lnTo>
                      <a:pt x="528" y="205"/>
                    </a:lnTo>
                    <a:lnTo>
                      <a:pt x="531" y="202"/>
                    </a:lnTo>
                    <a:lnTo>
                      <a:pt x="534" y="197"/>
                    </a:lnTo>
                    <a:lnTo>
                      <a:pt x="535" y="192"/>
                    </a:lnTo>
                    <a:lnTo>
                      <a:pt x="533" y="187"/>
                    </a:lnTo>
                    <a:lnTo>
                      <a:pt x="468" y="76"/>
                    </a:lnTo>
                    <a:lnTo>
                      <a:pt x="467" y="74"/>
                    </a:lnTo>
                    <a:lnTo>
                      <a:pt x="465" y="72"/>
                    </a:lnTo>
                    <a:lnTo>
                      <a:pt x="463" y="71"/>
                    </a:lnTo>
                    <a:lnTo>
                      <a:pt x="461" y="70"/>
                    </a:lnTo>
                    <a:lnTo>
                      <a:pt x="455" y="70"/>
                    </a:lnTo>
                    <a:lnTo>
                      <a:pt x="451" y="71"/>
                    </a:lnTo>
                    <a:lnTo>
                      <a:pt x="409" y="96"/>
                    </a:lnTo>
                    <a:lnTo>
                      <a:pt x="395" y="85"/>
                    </a:lnTo>
                    <a:lnTo>
                      <a:pt x="380" y="74"/>
                    </a:lnTo>
                    <a:lnTo>
                      <a:pt x="364" y="66"/>
                    </a:lnTo>
                    <a:lnTo>
                      <a:pt x="347" y="59"/>
                    </a:lnTo>
                    <a:lnTo>
                      <a:pt x="347" y="13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1"/>
                    </a:lnTo>
                    <a:lnTo>
                      <a:pt x="334" y="0"/>
                    </a:lnTo>
                    <a:lnTo>
                      <a:pt x="205" y="0"/>
                    </a:lnTo>
                    <a:lnTo>
                      <a:pt x="200" y="1"/>
                    </a:lnTo>
                    <a:lnTo>
                      <a:pt x="196" y="4"/>
                    </a:lnTo>
                    <a:lnTo>
                      <a:pt x="193" y="8"/>
                    </a:lnTo>
                    <a:lnTo>
                      <a:pt x="192" y="13"/>
                    </a:lnTo>
                    <a:lnTo>
                      <a:pt x="192" y="59"/>
                    </a:lnTo>
                    <a:lnTo>
                      <a:pt x="175" y="66"/>
                    </a:lnTo>
                    <a:lnTo>
                      <a:pt x="159" y="73"/>
                    </a:lnTo>
                    <a:lnTo>
                      <a:pt x="143" y="84"/>
                    </a:lnTo>
                    <a:lnTo>
                      <a:pt x="127" y="96"/>
                    </a:lnTo>
                    <a:lnTo>
                      <a:pt x="84" y="71"/>
                    </a:lnTo>
                    <a:lnTo>
                      <a:pt x="78" y="70"/>
                    </a:lnTo>
                    <a:lnTo>
                      <a:pt x="74" y="70"/>
                    </a:lnTo>
                    <a:lnTo>
                      <a:pt x="70" y="72"/>
                    </a:lnTo>
                    <a:lnTo>
                      <a:pt x="67" y="76"/>
                    </a:lnTo>
                    <a:lnTo>
                      <a:pt x="2" y="187"/>
                    </a:lnTo>
                    <a:lnTo>
                      <a:pt x="0" y="191"/>
                    </a:lnTo>
                    <a:lnTo>
                      <a:pt x="0" y="197"/>
                    </a:lnTo>
                    <a:lnTo>
                      <a:pt x="2" y="201"/>
                    </a:lnTo>
                    <a:lnTo>
                      <a:pt x="6" y="205"/>
                    </a:lnTo>
                    <a:lnTo>
                      <a:pt x="49" y="229"/>
                    </a:lnTo>
                    <a:lnTo>
                      <a:pt x="47" y="238"/>
                    </a:lnTo>
                    <a:lnTo>
                      <a:pt x="46" y="248"/>
                    </a:lnTo>
                    <a:lnTo>
                      <a:pt x="46" y="257"/>
                    </a:lnTo>
                    <a:lnTo>
                      <a:pt x="46" y="266"/>
                    </a:lnTo>
                    <a:lnTo>
                      <a:pt x="46" y="276"/>
                    </a:lnTo>
                    <a:lnTo>
                      <a:pt x="46" y="285"/>
                    </a:lnTo>
                    <a:lnTo>
                      <a:pt x="47" y="294"/>
                    </a:lnTo>
                    <a:lnTo>
                      <a:pt x="48" y="303"/>
                    </a:lnTo>
                    <a:lnTo>
                      <a:pt x="6" y="329"/>
                    </a:lnTo>
                    <a:lnTo>
                      <a:pt x="2" y="332"/>
                    </a:lnTo>
                    <a:lnTo>
                      <a:pt x="0" y="335"/>
                    </a:lnTo>
                    <a:lnTo>
                      <a:pt x="0" y="340"/>
                    </a:lnTo>
                    <a:lnTo>
                      <a:pt x="1" y="345"/>
                    </a:lnTo>
                    <a:lnTo>
                      <a:pt x="65" y="457"/>
                    </a:lnTo>
                    <a:lnTo>
                      <a:pt x="69" y="461"/>
                    </a:lnTo>
                    <a:lnTo>
                      <a:pt x="73" y="463"/>
                    </a:lnTo>
                    <a:lnTo>
                      <a:pt x="78" y="463"/>
                    </a:lnTo>
                    <a:lnTo>
                      <a:pt x="83" y="461"/>
                    </a:lnTo>
                    <a:lnTo>
                      <a:pt x="127" y="437"/>
                    </a:lnTo>
                    <a:lnTo>
                      <a:pt x="143" y="449"/>
                    </a:lnTo>
                    <a:lnTo>
                      <a:pt x="159" y="459"/>
                    </a:lnTo>
                    <a:lnTo>
                      <a:pt x="175" y="467"/>
                    </a:lnTo>
                    <a:lnTo>
                      <a:pt x="192" y="474"/>
                    </a:lnTo>
                    <a:lnTo>
                      <a:pt x="192" y="523"/>
                    </a:lnTo>
                    <a:lnTo>
                      <a:pt x="193" y="528"/>
                    </a:lnTo>
                    <a:lnTo>
                      <a:pt x="196" y="533"/>
                    </a:lnTo>
                    <a:lnTo>
                      <a:pt x="200" y="535"/>
                    </a:lnTo>
                    <a:lnTo>
                      <a:pt x="205" y="536"/>
                    </a:lnTo>
                    <a:lnTo>
                      <a:pt x="334" y="536"/>
                    </a:lnTo>
                    <a:lnTo>
                      <a:pt x="338" y="535"/>
                    </a:lnTo>
                    <a:lnTo>
                      <a:pt x="342" y="533"/>
                    </a:lnTo>
                    <a:lnTo>
                      <a:pt x="346" y="528"/>
                    </a:lnTo>
                    <a:lnTo>
                      <a:pt x="347" y="523"/>
                    </a:lnTo>
                    <a:lnTo>
                      <a:pt x="347" y="474"/>
                    </a:lnTo>
                    <a:lnTo>
                      <a:pt x="355" y="470"/>
                    </a:lnTo>
                    <a:lnTo>
                      <a:pt x="364" y="467"/>
                    </a:lnTo>
                    <a:lnTo>
                      <a:pt x="373" y="463"/>
                    </a:lnTo>
                    <a:lnTo>
                      <a:pt x="380" y="459"/>
                    </a:lnTo>
                    <a:lnTo>
                      <a:pt x="395" y="449"/>
                    </a:lnTo>
                    <a:lnTo>
                      <a:pt x="409" y="437"/>
                    </a:lnTo>
                    <a:lnTo>
                      <a:pt x="452" y="461"/>
                    </a:lnTo>
                    <a:lnTo>
                      <a:pt x="454" y="463"/>
                    </a:lnTo>
                    <a:lnTo>
                      <a:pt x="456" y="463"/>
                    </a:lnTo>
                    <a:lnTo>
                      <a:pt x="458" y="463"/>
                    </a:lnTo>
                    <a:lnTo>
                      <a:pt x="462" y="462"/>
                    </a:lnTo>
                    <a:lnTo>
                      <a:pt x="464" y="462"/>
                    </a:lnTo>
                    <a:lnTo>
                      <a:pt x="466" y="461"/>
                    </a:lnTo>
                    <a:lnTo>
                      <a:pt x="467" y="459"/>
                    </a:lnTo>
                    <a:lnTo>
                      <a:pt x="469" y="457"/>
                    </a:lnTo>
                    <a:lnTo>
                      <a:pt x="533" y="345"/>
                    </a:lnTo>
                    <a:lnTo>
                      <a:pt x="535" y="340"/>
                    </a:lnTo>
                    <a:lnTo>
                      <a:pt x="535" y="335"/>
                    </a:lnTo>
                    <a:lnTo>
                      <a:pt x="533" y="332"/>
                    </a:lnTo>
                    <a:lnTo>
                      <a:pt x="528" y="3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5" name="Freeform 64">
                <a:extLst>
                  <a:ext uri="{FF2B5EF4-FFF2-40B4-BE49-F238E27FC236}">
                    <a16:creationId xmlns="" xmlns:a16="http://schemas.microsoft.com/office/drawing/2014/main" id="{E853910D-CEFE-4186-A251-056D1657D4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7201" y="3240088"/>
                <a:ext cx="122238" cy="125413"/>
              </a:xfrm>
              <a:custGeom>
                <a:avLst/>
                <a:gdLst>
                  <a:gd name="T0" fmla="*/ 235 w 308"/>
                  <a:gd name="T1" fmla="*/ 227 h 315"/>
                  <a:gd name="T2" fmla="*/ 223 w 308"/>
                  <a:gd name="T3" fmla="*/ 229 h 315"/>
                  <a:gd name="T4" fmla="*/ 195 w 308"/>
                  <a:gd name="T5" fmla="*/ 248 h 315"/>
                  <a:gd name="T6" fmla="*/ 178 w 308"/>
                  <a:gd name="T7" fmla="*/ 257 h 315"/>
                  <a:gd name="T8" fmla="*/ 176 w 308"/>
                  <a:gd name="T9" fmla="*/ 289 h 315"/>
                  <a:gd name="T10" fmla="*/ 136 w 308"/>
                  <a:gd name="T11" fmla="*/ 260 h 315"/>
                  <a:gd name="T12" fmla="*/ 129 w 308"/>
                  <a:gd name="T13" fmla="*/ 253 h 315"/>
                  <a:gd name="T14" fmla="*/ 95 w 308"/>
                  <a:gd name="T15" fmla="*/ 237 h 315"/>
                  <a:gd name="T16" fmla="*/ 79 w 308"/>
                  <a:gd name="T17" fmla="*/ 226 h 315"/>
                  <a:gd name="T18" fmla="*/ 50 w 308"/>
                  <a:gd name="T19" fmla="*/ 240 h 315"/>
                  <a:gd name="T20" fmla="*/ 55 w 308"/>
                  <a:gd name="T21" fmla="*/ 192 h 315"/>
                  <a:gd name="T22" fmla="*/ 58 w 308"/>
                  <a:gd name="T23" fmla="*/ 180 h 315"/>
                  <a:gd name="T24" fmla="*/ 56 w 308"/>
                  <a:gd name="T25" fmla="*/ 145 h 315"/>
                  <a:gd name="T26" fmla="*/ 57 w 308"/>
                  <a:gd name="T27" fmla="*/ 126 h 315"/>
                  <a:gd name="T28" fmla="*/ 31 w 308"/>
                  <a:gd name="T29" fmla="*/ 108 h 315"/>
                  <a:gd name="T30" fmla="*/ 76 w 308"/>
                  <a:gd name="T31" fmla="*/ 87 h 315"/>
                  <a:gd name="T32" fmla="*/ 87 w 308"/>
                  <a:gd name="T33" fmla="*/ 84 h 315"/>
                  <a:gd name="T34" fmla="*/ 117 w 308"/>
                  <a:gd name="T35" fmla="*/ 66 h 315"/>
                  <a:gd name="T36" fmla="*/ 135 w 308"/>
                  <a:gd name="T37" fmla="*/ 57 h 315"/>
                  <a:gd name="T38" fmla="*/ 137 w 308"/>
                  <a:gd name="T39" fmla="*/ 25 h 315"/>
                  <a:gd name="T40" fmla="*/ 176 w 308"/>
                  <a:gd name="T41" fmla="*/ 53 h 315"/>
                  <a:gd name="T42" fmla="*/ 185 w 308"/>
                  <a:gd name="T43" fmla="*/ 62 h 315"/>
                  <a:gd name="T44" fmla="*/ 215 w 308"/>
                  <a:gd name="T45" fmla="*/ 77 h 315"/>
                  <a:gd name="T46" fmla="*/ 231 w 308"/>
                  <a:gd name="T47" fmla="*/ 88 h 315"/>
                  <a:gd name="T48" fmla="*/ 259 w 308"/>
                  <a:gd name="T49" fmla="*/ 76 h 315"/>
                  <a:gd name="T50" fmla="*/ 254 w 308"/>
                  <a:gd name="T51" fmla="*/ 123 h 315"/>
                  <a:gd name="T52" fmla="*/ 251 w 308"/>
                  <a:gd name="T53" fmla="*/ 134 h 315"/>
                  <a:gd name="T54" fmla="*/ 253 w 308"/>
                  <a:gd name="T55" fmla="*/ 169 h 315"/>
                  <a:gd name="T56" fmla="*/ 252 w 308"/>
                  <a:gd name="T57" fmla="*/ 188 h 315"/>
                  <a:gd name="T58" fmla="*/ 278 w 308"/>
                  <a:gd name="T59" fmla="*/ 207 h 315"/>
                  <a:gd name="T60" fmla="*/ 278 w 308"/>
                  <a:gd name="T61" fmla="*/ 178 h 315"/>
                  <a:gd name="T62" fmla="*/ 279 w 308"/>
                  <a:gd name="T63" fmla="*/ 148 h 315"/>
                  <a:gd name="T64" fmla="*/ 304 w 308"/>
                  <a:gd name="T65" fmla="*/ 123 h 315"/>
                  <a:gd name="T66" fmla="*/ 308 w 308"/>
                  <a:gd name="T67" fmla="*/ 116 h 315"/>
                  <a:gd name="T68" fmla="*/ 275 w 308"/>
                  <a:gd name="T69" fmla="*/ 51 h 315"/>
                  <a:gd name="T70" fmla="*/ 269 w 308"/>
                  <a:gd name="T71" fmla="*/ 46 h 315"/>
                  <a:gd name="T72" fmla="*/ 256 w 308"/>
                  <a:gd name="T73" fmla="*/ 46 h 315"/>
                  <a:gd name="T74" fmla="*/ 218 w 308"/>
                  <a:gd name="T75" fmla="*/ 49 h 315"/>
                  <a:gd name="T76" fmla="*/ 202 w 308"/>
                  <a:gd name="T77" fmla="*/ 13 h 315"/>
                  <a:gd name="T78" fmla="*/ 193 w 308"/>
                  <a:gd name="T79" fmla="*/ 2 h 315"/>
                  <a:gd name="T80" fmla="*/ 119 w 308"/>
                  <a:gd name="T81" fmla="*/ 2 h 315"/>
                  <a:gd name="T82" fmla="*/ 112 w 308"/>
                  <a:gd name="T83" fmla="*/ 13 h 315"/>
                  <a:gd name="T84" fmla="*/ 93 w 308"/>
                  <a:gd name="T85" fmla="*/ 50 h 315"/>
                  <a:gd name="T86" fmla="*/ 52 w 308"/>
                  <a:gd name="T87" fmla="*/ 46 h 315"/>
                  <a:gd name="T88" fmla="*/ 37 w 308"/>
                  <a:gd name="T89" fmla="*/ 47 h 315"/>
                  <a:gd name="T90" fmla="*/ 1 w 308"/>
                  <a:gd name="T91" fmla="*/ 111 h 315"/>
                  <a:gd name="T92" fmla="*/ 3 w 308"/>
                  <a:gd name="T93" fmla="*/ 121 h 315"/>
                  <a:gd name="T94" fmla="*/ 31 w 308"/>
                  <a:gd name="T95" fmla="*/ 138 h 315"/>
                  <a:gd name="T96" fmla="*/ 30 w 308"/>
                  <a:gd name="T97" fmla="*/ 167 h 315"/>
                  <a:gd name="T98" fmla="*/ 4 w 308"/>
                  <a:gd name="T99" fmla="*/ 193 h 315"/>
                  <a:gd name="T100" fmla="*/ 1 w 308"/>
                  <a:gd name="T101" fmla="*/ 199 h 315"/>
                  <a:gd name="T102" fmla="*/ 34 w 308"/>
                  <a:gd name="T103" fmla="*/ 263 h 315"/>
                  <a:gd name="T104" fmla="*/ 46 w 308"/>
                  <a:gd name="T105" fmla="*/ 270 h 315"/>
                  <a:gd name="T106" fmla="*/ 85 w 308"/>
                  <a:gd name="T107" fmla="*/ 259 h 315"/>
                  <a:gd name="T108" fmla="*/ 112 w 308"/>
                  <a:gd name="T109" fmla="*/ 274 h 315"/>
                  <a:gd name="T110" fmla="*/ 116 w 308"/>
                  <a:gd name="T111" fmla="*/ 311 h 315"/>
                  <a:gd name="T112" fmla="*/ 189 w 308"/>
                  <a:gd name="T113" fmla="*/ 315 h 315"/>
                  <a:gd name="T114" fmla="*/ 201 w 308"/>
                  <a:gd name="T115" fmla="*/ 306 h 315"/>
                  <a:gd name="T116" fmla="*/ 210 w 308"/>
                  <a:gd name="T117" fmla="*/ 270 h 315"/>
                  <a:gd name="T118" fmla="*/ 234 w 308"/>
                  <a:gd name="T119" fmla="*/ 255 h 315"/>
                  <a:gd name="T120" fmla="*/ 267 w 308"/>
                  <a:gd name="T121" fmla="*/ 270 h 315"/>
                  <a:gd name="T122" fmla="*/ 307 w 308"/>
                  <a:gd name="T123" fmla="*/ 208 h 315"/>
                  <a:gd name="T124" fmla="*/ 306 w 308"/>
                  <a:gd name="T125" fmla="*/ 19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8" h="315">
                    <a:moveTo>
                      <a:pt x="260" y="240"/>
                    </a:moveTo>
                    <a:lnTo>
                      <a:pt x="239" y="228"/>
                    </a:lnTo>
                    <a:lnTo>
                      <a:pt x="235" y="227"/>
                    </a:lnTo>
                    <a:lnTo>
                      <a:pt x="231" y="226"/>
                    </a:lnTo>
                    <a:lnTo>
                      <a:pt x="227" y="227"/>
                    </a:lnTo>
                    <a:lnTo>
                      <a:pt x="223" y="229"/>
                    </a:lnTo>
                    <a:lnTo>
                      <a:pt x="215" y="237"/>
                    </a:lnTo>
                    <a:lnTo>
                      <a:pt x="205" y="243"/>
                    </a:lnTo>
                    <a:lnTo>
                      <a:pt x="195" y="248"/>
                    </a:lnTo>
                    <a:lnTo>
                      <a:pt x="185" y="253"/>
                    </a:lnTo>
                    <a:lnTo>
                      <a:pt x="181" y="255"/>
                    </a:lnTo>
                    <a:lnTo>
                      <a:pt x="178" y="257"/>
                    </a:lnTo>
                    <a:lnTo>
                      <a:pt x="177" y="260"/>
                    </a:lnTo>
                    <a:lnTo>
                      <a:pt x="176" y="265"/>
                    </a:lnTo>
                    <a:lnTo>
                      <a:pt x="176" y="289"/>
                    </a:lnTo>
                    <a:lnTo>
                      <a:pt x="137" y="289"/>
                    </a:lnTo>
                    <a:lnTo>
                      <a:pt x="137" y="265"/>
                    </a:lnTo>
                    <a:lnTo>
                      <a:pt x="136" y="260"/>
                    </a:lnTo>
                    <a:lnTo>
                      <a:pt x="135" y="257"/>
                    </a:lnTo>
                    <a:lnTo>
                      <a:pt x="132" y="255"/>
                    </a:lnTo>
                    <a:lnTo>
                      <a:pt x="129" y="253"/>
                    </a:lnTo>
                    <a:lnTo>
                      <a:pt x="117" y="248"/>
                    </a:lnTo>
                    <a:lnTo>
                      <a:pt x="105" y="243"/>
                    </a:lnTo>
                    <a:lnTo>
                      <a:pt x="95" y="237"/>
                    </a:lnTo>
                    <a:lnTo>
                      <a:pt x="87" y="229"/>
                    </a:lnTo>
                    <a:lnTo>
                      <a:pt x="84" y="227"/>
                    </a:lnTo>
                    <a:lnTo>
                      <a:pt x="79" y="226"/>
                    </a:lnTo>
                    <a:lnTo>
                      <a:pt x="76" y="227"/>
                    </a:lnTo>
                    <a:lnTo>
                      <a:pt x="72" y="228"/>
                    </a:lnTo>
                    <a:lnTo>
                      <a:pt x="50" y="240"/>
                    </a:lnTo>
                    <a:lnTo>
                      <a:pt x="30" y="207"/>
                    </a:lnTo>
                    <a:lnTo>
                      <a:pt x="51" y="194"/>
                    </a:lnTo>
                    <a:lnTo>
                      <a:pt x="55" y="192"/>
                    </a:lnTo>
                    <a:lnTo>
                      <a:pt x="57" y="188"/>
                    </a:lnTo>
                    <a:lnTo>
                      <a:pt x="58" y="184"/>
                    </a:lnTo>
                    <a:lnTo>
                      <a:pt x="58" y="180"/>
                    </a:lnTo>
                    <a:lnTo>
                      <a:pt x="56" y="168"/>
                    </a:lnTo>
                    <a:lnTo>
                      <a:pt x="55" y="157"/>
                    </a:lnTo>
                    <a:lnTo>
                      <a:pt x="56" y="145"/>
                    </a:lnTo>
                    <a:lnTo>
                      <a:pt x="58" y="134"/>
                    </a:lnTo>
                    <a:lnTo>
                      <a:pt x="58" y="130"/>
                    </a:lnTo>
                    <a:lnTo>
                      <a:pt x="57" y="126"/>
                    </a:lnTo>
                    <a:lnTo>
                      <a:pt x="55" y="123"/>
                    </a:lnTo>
                    <a:lnTo>
                      <a:pt x="51" y="120"/>
                    </a:lnTo>
                    <a:lnTo>
                      <a:pt x="31" y="108"/>
                    </a:lnTo>
                    <a:lnTo>
                      <a:pt x="50" y="73"/>
                    </a:lnTo>
                    <a:lnTo>
                      <a:pt x="72" y="86"/>
                    </a:lnTo>
                    <a:lnTo>
                      <a:pt x="76" y="87"/>
                    </a:lnTo>
                    <a:lnTo>
                      <a:pt x="79" y="87"/>
                    </a:lnTo>
                    <a:lnTo>
                      <a:pt x="84" y="86"/>
                    </a:lnTo>
                    <a:lnTo>
                      <a:pt x="87" y="84"/>
                    </a:lnTo>
                    <a:lnTo>
                      <a:pt x="95" y="78"/>
                    </a:lnTo>
                    <a:lnTo>
                      <a:pt x="105" y="71"/>
                    </a:lnTo>
                    <a:lnTo>
                      <a:pt x="117" y="66"/>
                    </a:lnTo>
                    <a:lnTo>
                      <a:pt x="129" y="62"/>
                    </a:lnTo>
                    <a:lnTo>
                      <a:pt x="132" y="59"/>
                    </a:lnTo>
                    <a:lnTo>
                      <a:pt x="135" y="57"/>
                    </a:lnTo>
                    <a:lnTo>
                      <a:pt x="136" y="53"/>
                    </a:lnTo>
                    <a:lnTo>
                      <a:pt x="137" y="50"/>
                    </a:lnTo>
                    <a:lnTo>
                      <a:pt x="137" y="25"/>
                    </a:lnTo>
                    <a:lnTo>
                      <a:pt x="176" y="25"/>
                    </a:lnTo>
                    <a:lnTo>
                      <a:pt x="176" y="50"/>
                    </a:lnTo>
                    <a:lnTo>
                      <a:pt x="176" y="53"/>
                    </a:lnTo>
                    <a:lnTo>
                      <a:pt x="178" y="57"/>
                    </a:lnTo>
                    <a:lnTo>
                      <a:pt x="181" y="59"/>
                    </a:lnTo>
                    <a:lnTo>
                      <a:pt x="185" y="62"/>
                    </a:lnTo>
                    <a:lnTo>
                      <a:pt x="195" y="66"/>
                    </a:lnTo>
                    <a:lnTo>
                      <a:pt x="205" y="71"/>
                    </a:lnTo>
                    <a:lnTo>
                      <a:pt x="215" y="77"/>
                    </a:lnTo>
                    <a:lnTo>
                      <a:pt x="223" y="84"/>
                    </a:lnTo>
                    <a:lnTo>
                      <a:pt x="227" y="87"/>
                    </a:lnTo>
                    <a:lnTo>
                      <a:pt x="231" y="88"/>
                    </a:lnTo>
                    <a:lnTo>
                      <a:pt x="235" y="88"/>
                    </a:lnTo>
                    <a:lnTo>
                      <a:pt x="239" y="86"/>
                    </a:lnTo>
                    <a:lnTo>
                      <a:pt x="259" y="76"/>
                    </a:lnTo>
                    <a:lnTo>
                      <a:pt x="278" y="108"/>
                    </a:lnTo>
                    <a:lnTo>
                      <a:pt x="258" y="120"/>
                    </a:lnTo>
                    <a:lnTo>
                      <a:pt x="254" y="123"/>
                    </a:lnTo>
                    <a:lnTo>
                      <a:pt x="252" y="126"/>
                    </a:lnTo>
                    <a:lnTo>
                      <a:pt x="251" y="130"/>
                    </a:lnTo>
                    <a:lnTo>
                      <a:pt x="251" y="134"/>
                    </a:lnTo>
                    <a:lnTo>
                      <a:pt x="253" y="145"/>
                    </a:lnTo>
                    <a:lnTo>
                      <a:pt x="254" y="157"/>
                    </a:lnTo>
                    <a:lnTo>
                      <a:pt x="253" y="169"/>
                    </a:lnTo>
                    <a:lnTo>
                      <a:pt x="251" y="180"/>
                    </a:lnTo>
                    <a:lnTo>
                      <a:pt x="251" y="184"/>
                    </a:lnTo>
                    <a:lnTo>
                      <a:pt x="252" y="188"/>
                    </a:lnTo>
                    <a:lnTo>
                      <a:pt x="254" y="192"/>
                    </a:lnTo>
                    <a:lnTo>
                      <a:pt x="258" y="194"/>
                    </a:lnTo>
                    <a:lnTo>
                      <a:pt x="278" y="207"/>
                    </a:lnTo>
                    <a:lnTo>
                      <a:pt x="260" y="240"/>
                    </a:lnTo>
                    <a:close/>
                    <a:moveTo>
                      <a:pt x="302" y="192"/>
                    </a:moveTo>
                    <a:lnTo>
                      <a:pt x="278" y="178"/>
                    </a:lnTo>
                    <a:lnTo>
                      <a:pt x="279" y="167"/>
                    </a:lnTo>
                    <a:lnTo>
                      <a:pt x="279" y="157"/>
                    </a:lnTo>
                    <a:lnTo>
                      <a:pt x="279" y="148"/>
                    </a:lnTo>
                    <a:lnTo>
                      <a:pt x="278" y="138"/>
                    </a:lnTo>
                    <a:lnTo>
                      <a:pt x="302" y="124"/>
                    </a:lnTo>
                    <a:lnTo>
                      <a:pt x="304" y="123"/>
                    </a:lnTo>
                    <a:lnTo>
                      <a:pt x="306" y="121"/>
                    </a:lnTo>
                    <a:lnTo>
                      <a:pt x="307" y="119"/>
                    </a:lnTo>
                    <a:lnTo>
                      <a:pt x="308" y="116"/>
                    </a:lnTo>
                    <a:lnTo>
                      <a:pt x="308" y="111"/>
                    </a:lnTo>
                    <a:lnTo>
                      <a:pt x="306" y="106"/>
                    </a:lnTo>
                    <a:lnTo>
                      <a:pt x="275" y="51"/>
                    </a:lnTo>
                    <a:lnTo>
                      <a:pt x="273" y="49"/>
                    </a:lnTo>
                    <a:lnTo>
                      <a:pt x="271" y="47"/>
                    </a:lnTo>
                    <a:lnTo>
                      <a:pt x="269" y="46"/>
                    </a:lnTo>
                    <a:lnTo>
                      <a:pt x="266" y="44"/>
                    </a:lnTo>
                    <a:lnTo>
                      <a:pt x="262" y="44"/>
                    </a:lnTo>
                    <a:lnTo>
                      <a:pt x="256" y="46"/>
                    </a:lnTo>
                    <a:lnTo>
                      <a:pt x="234" y="59"/>
                    </a:lnTo>
                    <a:lnTo>
                      <a:pt x="226" y="54"/>
                    </a:lnTo>
                    <a:lnTo>
                      <a:pt x="218" y="49"/>
                    </a:lnTo>
                    <a:lnTo>
                      <a:pt x="210" y="44"/>
                    </a:lnTo>
                    <a:lnTo>
                      <a:pt x="202" y="41"/>
                    </a:lnTo>
                    <a:lnTo>
                      <a:pt x="202" y="13"/>
                    </a:lnTo>
                    <a:lnTo>
                      <a:pt x="201" y="8"/>
                    </a:lnTo>
                    <a:lnTo>
                      <a:pt x="197" y="4"/>
                    </a:lnTo>
                    <a:lnTo>
                      <a:pt x="193" y="2"/>
                    </a:lnTo>
                    <a:lnTo>
                      <a:pt x="189" y="0"/>
                    </a:lnTo>
                    <a:lnTo>
                      <a:pt x="124" y="0"/>
                    </a:lnTo>
                    <a:lnTo>
                      <a:pt x="119" y="2"/>
                    </a:lnTo>
                    <a:lnTo>
                      <a:pt x="116" y="4"/>
                    </a:lnTo>
                    <a:lnTo>
                      <a:pt x="113" y="8"/>
                    </a:lnTo>
                    <a:lnTo>
                      <a:pt x="112" y="13"/>
                    </a:lnTo>
                    <a:lnTo>
                      <a:pt x="112" y="41"/>
                    </a:lnTo>
                    <a:lnTo>
                      <a:pt x="102" y="44"/>
                    </a:lnTo>
                    <a:lnTo>
                      <a:pt x="93" y="50"/>
                    </a:lnTo>
                    <a:lnTo>
                      <a:pt x="85" y="54"/>
                    </a:lnTo>
                    <a:lnTo>
                      <a:pt x="77" y="59"/>
                    </a:lnTo>
                    <a:lnTo>
                      <a:pt x="52" y="46"/>
                    </a:lnTo>
                    <a:lnTo>
                      <a:pt x="47" y="44"/>
                    </a:lnTo>
                    <a:lnTo>
                      <a:pt x="43" y="44"/>
                    </a:lnTo>
                    <a:lnTo>
                      <a:pt x="37" y="47"/>
                    </a:lnTo>
                    <a:lnTo>
                      <a:pt x="34" y="51"/>
                    </a:lnTo>
                    <a:lnTo>
                      <a:pt x="2" y="106"/>
                    </a:lnTo>
                    <a:lnTo>
                      <a:pt x="1" y="111"/>
                    </a:lnTo>
                    <a:lnTo>
                      <a:pt x="1" y="116"/>
                    </a:lnTo>
                    <a:lnTo>
                      <a:pt x="2" y="119"/>
                    </a:lnTo>
                    <a:lnTo>
                      <a:pt x="3" y="121"/>
                    </a:lnTo>
                    <a:lnTo>
                      <a:pt x="5" y="123"/>
                    </a:lnTo>
                    <a:lnTo>
                      <a:pt x="7" y="124"/>
                    </a:lnTo>
                    <a:lnTo>
                      <a:pt x="31" y="138"/>
                    </a:lnTo>
                    <a:lnTo>
                      <a:pt x="30" y="148"/>
                    </a:lnTo>
                    <a:lnTo>
                      <a:pt x="29" y="157"/>
                    </a:lnTo>
                    <a:lnTo>
                      <a:pt x="30" y="167"/>
                    </a:lnTo>
                    <a:lnTo>
                      <a:pt x="31" y="178"/>
                    </a:lnTo>
                    <a:lnTo>
                      <a:pt x="6" y="192"/>
                    </a:lnTo>
                    <a:lnTo>
                      <a:pt x="4" y="193"/>
                    </a:lnTo>
                    <a:lnTo>
                      <a:pt x="3" y="194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0" y="203"/>
                    </a:lnTo>
                    <a:lnTo>
                      <a:pt x="2" y="208"/>
                    </a:lnTo>
                    <a:lnTo>
                      <a:pt x="34" y="263"/>
                    </a:lnTo>
                    <a:lnTo>
                      <a:pt x="37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51" y="269"/>
                    </a:lnTo>
                    <a:lnTo>
                      <a:pt x="77" y="254"/>
                    </a:lnTo>
                    <a:lnTo>
                      <a:pt x="85" y="259"/>
                    </a:lnTo>
                    <a:lnTo>
                      <a:pt x="93" y="266"/>
                    </a:lnTo>
                    <a:lnTo>
                      <a:pt x="102" y="270"/>
                    </a:lnTo>
                    <a:lnTo>
                      <a:pt x="112" y="274"/>
                    </a:lnTo>
                    <a:lnTo>
                      <a:pt x="112" y="302"/>
                    </a:lnTo>
                    <a:lnTo>
                      <a:pt x="113" y="306"/>
                    </a:lnTo>
                    <a:lnTo>
                      <a:pt x="116" y="311"/>
                    </a:lnTo>
                    <a:lnTo>
                      <a:pt x="119" y="314"/>
                    </a:lnTo>
                    <a:lnTo>
                      <a:pt x="124" y="315"/>
                    </a:lnTo>
                    <a:lnTo>
                      <a:pt x="189" y="315"/>
                    </a:lnTo>
                    <a:lnTo>
                      <a:pt x="193" y="314"/>
                    </a:lnTo>
                    <a:lnTo>
                      <a:pt x="197" y="311"/>
                    </a:lnTo>
                    <a:lnTo>
                      <a:pt x="201" y="306"/>
                    </a:lnTo>
                    <a:lnTo>
                      <a:pt x="202" y="302"/>
                    </a:lnTo>
                    <a:lnTo>
                      <a:pt x="202" y="274"/>
                    </a:lnTo>
                    <a:lnTo>
                      <a:pt x="210" y="270"/>
                    </a:lnTo>
                    <a:lnTo>
                      <a:pt x="218" y="266"/>
                    </a:lnTo>
                    <a:lnTo>
                      <a:pt x="226" y="260"/>
                    </a:lnTo>
                    <a:lnTo>
                      <a:pt x="234" y="255"/>
                    </a:lnTo>
                    <a:lnTo>
                      <a:pt x="258" y="268"/>
                    </a:lnTo>
                    <a:lnTo>
                      <a:pt x="262" y="270"/>
                    </a:lnTo>
                    <a:lnTo>
                      <a:pt x="267" y="270"/>
                    </a:lnTo>
                    <a:lnTo>
                      <a:pt x="271" y="268"/>
                    </a:lnTo>
                    <a:lnTo>
                      <a:pt x="275" y="263"/>
                    </a:lnTo>
                    <a:lnTo>
                      <a:pt x="307" y="208"/>
                    </a:lnTo>
                    <a:lnTo>
                      <a:pt x="308" y="202"/>
                    </a:lnTo>
                    <a:lnTo>
                      <a:pt x="308" y="198"/>
                    </a:lnTo>
                    <a:lnTo>
                      <a:pt x="306" y="194"/>
                    </a:lnTo>
                    <a:lnTo>
                      <a:pt x="302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216" name="Group 215">
            <a:extLst>
              <a:ext uri="{FF2B5EF4-FFF2-40B4-BE49-F238E27FC236}">
                <a16:creationId xmlns="" xmlns:a16="http://schemas.microsoft.com/office/drawing/2014/main" id="{28CA6A94-C824-4DA1-8E5F-F8FE83EBA658}"/>
              </a:ext>
            </a:extLst>
          </p:cNvPr>
          <p:cNvGrpSpPr/>
          <p:nvPr/>
        </p:nvGrpSpPr>
        <p:grpSpPr>
          <a:xfrm>
            <a:off x="6895820" y="4617703"/>
            <a:ext cx="952304" cy="502466"/>
            <a:chOff x="5484573" y="5214090"/>
            <a:chExt cx="952304" cy="502466"/>
          </a:xfrm>
        </p:grpSpPr>
        <p:sp>
          <p:nvSpPr>
            <p:cNvPr id="217" name="TextBox 216">
              <a:extLst>
                <a:ext uri="{FF2B5EF4-FFF2-40B4-BE49-F238E27FC236}">
                  <a16:creationId xmlns="" xmlns:a16="http://schemas.microsoft.com/office/drawing/2014/main" id="{DE76FCFC-7C19-4875-925C-B63A5CC3D00C}"/>
                </a:ext>
              </a:extLst>
            </p:cNvPr>
            <p:cNvSpPr txBox="1"/>
            <p:nvPr/>
          </p:nvSpPr>
          <p:spPr>
            <a:xfrm>
              <a:off x="5484573" y="5470335"/>
              <a:ext cx="95230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Oct-Des</a:t>
              </a:r>
            </a:p>
          </p:txBody>
        </p:sp>
        <p:grpSp>
          <p:nvGrpSpPr>
            <p:cNvPr id="218" name="Group 217">
              <a:extLst>
                <a:ext uri="{FF2B5EF4-FFF2-40B4-BE49-F238E27FC236}">
                  <a16:creationId xmlns="" xmlns:a16="http://schemas.microsoft.com/office/drawing/2014/main" id="{4DEB262A-3916-45A1-8A83-D81DA0DB6D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35421" y="5214090"/>
              <a:ext cx="250608" cy="252000"/>
              <a:chOff x="10455275" y="2498725"/>
              <a:chExt cx="285750" cy="287338"/>
            </a:xfrm>
            <a:solidFill>
              <a:sysClr val="window" lastClr="FFFFFF"/>
            </a:solidFill>
          </p:grpSpPr>
          <p:sp>
            <p:nvSpPr>
              <p:cNvPr id="219" name="Freeform 214">
                <a:extLst>
                  <a:ext uri="{FF2B5EF4-FFF2-40B4-BE49-F238E27FC236}">
                    <a16:creationId xmlns="" xmlns:a16="http://schemas.microsoft.com/office/drawing/2014/main" id="{4C7D467E-B99E-496C-9DC7-0D1E345F18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55275" y="2593975"/>
                <a:ext cx="285750" cy="192088"/>
              </a:xfrm>
              <a:custGeom>
                <a:avLst/>
                <a:gdLst>
                  <a:gd name="T0" fmla="*/ 812 w 903"/>
                  <a:gd name="T1" fmla="*/ 30 h 601"/>
                  <a:gd name="T2" fmla="*/ 512 w 903"/>
                  <a:gd name="T3" fmla="*/ 571 h 601"/>
                  <a:gd name="T4" fmla="*/ 602 w 903"/>
                  <a:gd name="T5" fmla="*/ 571 h 601"/>
                  <a:gd name="T6" fmla="*/ 301 w 903"/>
                  <a:gd name="T7" fmla="*/ 210 h 601"/>
                  <a:gd name="T8" fmla="*/ 301 w 903"/>
                  <a:gd name="T9" fmla="*/ 571 h 601"/>
                  <a:gd name="T10" fmla="*/ 181 w 903"/>
                  <a:gd name="T11" fmla="*/ 421 h 601"/>
                  <a:gd name="T12" fmla="*/ 888 w 903"/>
                  <a:gd name="T13" fmla="*/ 571 h 601"/>
                  <a:gd name="T14" fmla="*/ 842 w 903"/>
                  <a:gd name="T15" fmla="*/ 12 h 601"/>
                  <a:gd name="T16" fmla="*/ 838 w 903"/>
                  <a:gd name="T17" fmla="*/ 5 h 601"/>
                  <a:gd name="T18" fmla="*/ 830 w 903"/>
                  <a:gd name="T19" fmla="*/ 0 h 601"/>
                  <a:gd name="T20" fmla="*/ 704 w 903"/>
                  <a:gd name="T21" fmla="*/ 0 h 601"/>
                  <a:gd name="T22" fmla="*/ 696 w 903"/>
                  <a:gd name="T23" fmla="*/ 5 h 601"/>
                  <a:gd name="T24" fmla="*/ 692 w 903"/>
                  <a:gd name="T25" fmla="*/ 12 h 601"/>
                  <a:gd name="T26" fmla="*/ 632 w 903"/>
                  <a:gd name="T27" fmla="*/ 571 h 601"/>
                  <a:gd name="T28" fmla="*/ 631 w 903"/>
                  <a:gd name="T29" fmla="*/ 280 h 601"/>
                  <a:gd name="T30" fmla="*/ 626 w 903"/>
                  <a:gd name="T31" fmla="*/ 274 h 601"/>
                  <a:gd name="T32" fmla="*/ 617 w 903"/>
                  <a:gd name="T33" fmla="*/ 270 h 601"/>
                  <a:gd name="T34" fmla="*/ 491 w 903"/>
                  <a:gd name="T35" fmla="*/ 271 h 601"/>
                  <a:gd name="T36" fmla="*/ 484 w 903"/>
                  <a:gd name="T37" fmla="*/ 278 h 601"/>
                  <a:gd name="T38" fmla="*/ 482 w 903"/>
                  <a:gd name="T39" fmla="*/ 285 h 601"/>
                  <a:gd name="T40" fmla="*/ 421 w 903"/>
                  <a:gd name="T41" fmla="*/ 195 h 601"/>
                  <a:gd name="T42" fmla="*/ 419 w 903"/>
                  <a:gd name="T43" fmla="*/ 187 h 601"/>
                  <a:gd name="T44" fmla="*/ 412 w 903"/>
                  <a:gd name="T45" fmla="*/ 181 h 601"/>
                  <a:gd name="T46" fmla="*/ 286 w 903"/>
                  <a:gd name="T47" fmla="*/ 180 h 601"/>
                  <a:gd name="T48" fmla="*/ 277 w 903"/>
                  <a:gd name="T49" fmla="*/ 184 h 601"/>
                  <a:gd name="T50" fmla="*/ 272 w 903"/>
                  <a:gd name="T51" fmla="*/ 190 h 601"/>
                  <a:gd name="T52" fmla="*/ 271 w 903"/>
                  <a:gd name="T53" fmla="*/ 571 h 601"/>
                  <a:gd name="T54" fmla="*/ 211 w 903"/>
                  <a:gd name="T55" fmla="*/ 403 h 601"/>
                  <a:gd name="T56" fmla="*/ 207 w 903"/>
                  <a:gd name="T57" fmla="*/ 396 h 601"/>
                  <a:gd name="T58" fmla="*/ 199 w 903"/>
                  <a:gd name="T59" fmla="*/ 391 h 601"/>
                  <a:gd name="T60" fmla="*/ 73 w 903"/>
                  <a:gd name="T61" fmla="*/ 391 h 601"/>
                  <a:gd name="T62" fmla="*/ 65 w 903"/>
                  <a:gd name="T63" fmla="*/ 396 h 601"/>
                  <a:gd name="T64" fmla="*/ 61 w 903"/>
                  <a:gd name="T65" fmla="*/ 403 h 601"/>
                  <a:gd name="T66" fmla="*/ 16 w 903"/>
                  <a:gd name="T67" fmla="*/ 571 h 601"/>
                  <a:gd name="T68" fmla="*/ 7 w 903"/>
                  <a:gd name="T69" fmla="*/ 573 h 601"/>
                  <a:gd name="T70" fmla="*/ 2 w 903"/>
                  <a:gd name="T71" fmla="*/ 581 h 601"/>
                  <a:gd name="T72" fmla="*/ 1 w 903"/>
                  <a:gd name="T73" fmla="*/ 590 h 601"/>
                  <a:gd name="T74" fmla="*/ 5 w 903"/>
                  <a:gd name="T75" fmla="*/ 597 h 601"/>
                  <a:gd name="T76" fmla="*/ 13 w 903"/>
                  <a:gd name="T77" fmla="*/ 601 h 601"/>
                  <a:gd name="T78" fmla="*/ 196 w 903"/>
                  <a:gd name="T79" fmla="*/ 601 h 601"/>
                  <a:gd name="T80" fmla="*/ 497 w 903"/>
                  <a:gd name="T81" fmla="*/ 601 h 601"/>
                  <a:gd name="T82" fmla="*/ 827 w 903"/>
                  <a:gd name="T83" fmla="*/ 601 h 601"/>
                  <a:gd name="T84" fmla="*/ 893 w 903"/>
                  <a:gd name="T85" fmla="*/ 600 h 601"/>
                  <a:gd name="T86" fmla="*/ 900 w 903"/>
                  <a:gd name="T87" fmla="*/ 595 h 601"/>
                  <a:gd name="T88" fmla="*/ 903 w 903"/>
                  <a:gd name="T89" fmla="*/ 586 h 601"/>
                  <a:gd name="T90" fmla="*/ 900 w 903"/>
                  <a:gd name="T91" fmla="*/ 578 h 601"/>
                  <a:gd name="T92" fmla="*/ 893 w 903"/>
                  <a:gd name="T93" fmla="*/ 57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3" h="601">
                    <a:moveTo>
                      <a:pt x="722" y="571"/>
                    </a:moveTo>
                    <a:lnTo>
                      <a:pt x="722" y="30"/>
                    </a:lnTo>
                    <a:lnTo>
                      <a:pt x="812" y="30"/>
                    </a:lnTo>
                    <a:lnTo>
                      <a:pt x="812" y="571"/>
                    </a:lnTo>
                    <a:lnTo>
                      <a:pt x="722" y="571"/>
                    </a:lnTo>
                    <a:close/>
                    <a:moveTo>
                      <a:pt x="512" y="571"/>
                    </a:moveTo>
                    <a:lnTo>
                      <a:pt x="512" y="300"/>
                    </a:lnTo>
                    <a:lnTo>
                      <a:pt x="602" y="300"/>
                    </a:lnTo>
                    <a:lnTo>
                      <a:pt x="602" y="571"/>
                    </a:lnTo>
                    <a:lnTo>
                      <a:pt x="512" y="571"/>
                    </a:lnTo>
                    <a:close/>
                    <a:moveTo>
                      <a:pt x="301" y="571"/>
                    </a:moveTo>
                    <a:lnTo>
                      <a:pt x="301" y="210"/>
                    </a:lnTo>
                    <a:lnTo>
                      <a:pt x="391" y="210"/>
                    </a:lnTo>
                    <a:lnTo>
                      <a:pt x="391" y="571"/>
                    </a:lnTo>
                    <a:lnTo>
                      <a:pt x="301" y="571"/>
                    </a:lnTo>
                    <a:close/>
                    <a:moveTo>
                      <a:pt x="91" y="571"/>
                    </a:moveTo>
                    <a:lnTo>
                      <a:pt x="91" y="421"/>
                    </a:lnTo>
                    <a:lnTo>
                      <a:pt x="181" y="421"/>
                    </a:lnTo>
                    <a:lnTo>
                      <a:pt x="181" y="571"/>
                    </a:lnTo>
                    <a:lnTo>
                      <a:pt x="91" y="571"/>
                    </a:lnTo>
                    <a:close/>
                    <a:moveTo>
                      <a:pt x="888" y="571"/>
                    </a:moveTo>
                    <a:lnTo>
                      <a:pt x="842" y="571"/>
                    </a:lnTo>
                    <a:lnTo>
                      <a:pt x="842" y="15"/>
                    </a:lnTo>
                    <a:lnTo>
                      <a:pt x="842" y="12"/>
                    </a:lnTo>
                    <a:lnTo>
                      <a:pt x="841" y="9"/>
                    </a:lnTo>
                    <a:lnTo>
                      <a:pt x="840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3" y="1"/>
                    </a:lnTo>
                    <a:lnTo>
                      <a:pt x="830" y="0"/>
                    </a:lnTo>
                    <a:lnTo>
                      <a:pt x="827" y="0"/>
                    </a:lnTo>
                    <a:lnTo>
                      <a:pt x="707" y="0"/>
                    </a:lnTo>
                    <a:lnTo>
                      <a:pt x="704" y="0"/>
                    </a:lnTo>
                    <a:lnTo>
                      <a:pt x="702" y="1"/>
                    </a:lnTo>
                    <a:lnTo>
                      <a:pt x="698" y="3"/>
                    </a:lnTo>
                    <a:lnTo>
                      <a:pt x="696" y="5"/>
                    </a:lnTo>
                    <a:lnTo>
                      <a:pt x="694" y="7"/>
                    </a:lnTo>
                    <a:lnTo>
                      <a:pt x="693" y="9"/>
                    </a:lnTo>
                    <a:lnTo>
                      <a:pt x="692" y="12"/>
                    </a:lnTo>
                    <a:lnTo>
                      <a:pt x="692" y="15"/>
                    </a:lnTo>
                    <a:lnTo>
                      <a:pt x="692" y="571"/>
                    </a:lnTo>
                    <a:lnTo>
                      <a:pt x="632" y="571"/>
                    </a:lnTo>
                    <a:lnTo>
                      <a:pt x="632" y="285"/>
                    </a:lnTo>
                    <a:lnTo>
                      <a:pt x="632" y="283"/>
                    </a:lnTo>
                    <a:lnTo>
                      <a:pt x="631" y="280"/>
                    </a:lnTo>
                    <a:lnTo>
                      <a:pt x="630" y="278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2" y="271"/>
                    </a:lnTo>
                    <a:lnTo>
                      <a:pt x="620" y="271"/>
                    </a:lnTo>
                    <a:lnTo>
                      <a:pt x="617" y="270"/>
                    </a:lnTo>
                    <a:lnTo>
                      <a:pt x="497" y="270"/>
                    </a:lnTo>
                    <a:lnTo>
                      <a:pt x="494" y="271"/>
                    </a:lnTo>
                    <a:lnTo>
                      <a:pt x="491" y="271"/>
                    </a:lnTo>
                    <a:lnTo>
                      <a:pt x="488" y="274"/>
                    </a:lnTo>
                    <a:lnTo>
                      <a:pt x="486" y="275"/>
                    </a:lnTo>
                    <a:lnTo>
                      <a:pt x="484" y="278"/>
                    </a:lnTo>
                    <a:lnTo>
                      <a:pt x="483" y="280"/>
                    </a:lnTo>
                    <a:lnTo>
                      <a:pt x="482" y="283"/>
                    </a:lnTo>
                    <a:lnTo>
                      <a:pt x="482" y="285"/>
                    </a:lnTo>
                    <a:lnTo>
                      <a:pt x="482" y="571"/>
                    </a:lnTo>
                    <a:lnTo>
                      <a:pt x="421" y="571"/>
                    </a:lnTo>
                    <a:lnTo>
                      <a:pt x="421" y="195"/>
                    </a:lnTo>
                    <a:lnTo>
                      <a:pt x="421" y="192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4"/>
                    </a:lnTo>
                    <a:lnTo>
                      <a:pt x="412" y="181"/>
                    </a:lnTo>
                    <a:lnTo>
                      <a:pt x="409" y="180"/>
                    </a:lnTo>
                    <a:lnTo>
                      <a:pt x="406" y="180"/>
                    </a:lnTo>
                    <a:lnTo>
                      <a:pt x="286" y="180"/>
                    </a:lnTo>
                    <a:lnTo>
                      <a:pt x="283" y="180"/>
                    </a:lnTo>
                    <a:lnTo>
                      <a:pt x="281" y="181"/>
                    </a:lnTo>
                    <a:lnTo>
                      <a:pt x="277" y="184"/>
                    </a:lnTo>
                    <a:lnTo>
                      <a:pt x="275" y="185"/>
                    </a:lnTo>
                    <a:lnTo>
                      <a:pt x="274" y="187"/>
                    </a:lnTo>
                    <a:lnTo>
                      <a:pt x="272" y="190"/>
                    </a:lnTo>
                    <a:lnTo>
                      <a:pt x="271" y="192"/>
                    </a:lnTo>
                    <a:lnTo>
                      <a:pt x="271" y="195"/>
                    </a:lnTo>
                    <a:lnTo>
                      <a:pt x="271" y="571"/>
                    </a:lnTo>
                    <a:lnTo>
                      <a:pt x="211" y="571"/>
                    </a:lnTo>
                    <a:lnTo>
                      <a:pt x="211" y="406"/>
                    </a:lnTo>
                    <a:lnTo>
                      <a:pt x="211" y="403"/>
                    </a:lnTo>
                    <a:lnTo>
                      <a:pt x="210" y="400"/>
                    </a:lnTo>
                    <a:lnTo>
                      <a:pt x="209" y="398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2"/>
                    </a:lnTo>
                    <a:lnTo>
                      <a:pt x="199" y="391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1"/>
                    </a:lnTo>
                    <a:lnTo>
                      <a:pt x="70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8"/>
                    </a:lnTo>
                    <a:lnTo>
                      <a:pt x="62" y="400"/>
                    </a:lnTo>
                    <a:lnTo>
                      <a:pt x="61" y="403"/>
                    </a:lnTo>
                    <a:lnTo>
                      <a:pt x="61" y="406"/>
                    </a:lnTo>
                    <a:lnTo>
                      <a:pt x="61" y="571"/>
                    </a:lnTo>
                    <a:lnTo>
                      <a:pt x="16" y="571"/>
                    </a:lnTo>
                    <a:lnTo>
                      <a:pt x="13" y="571"/>
                    </a:lnTo>
                    <a:lnTo>
                      <a:pt x="10" y="572"/>
                    </a:lnTo>
                    <a:lnTo>
                      <a:pt x="7" y="573"/>
                    </a:lnTo>
                    <a:lnTo>
                      <a:pt x="5" y="576"/>
                    </a:lnTo>
                    <a:lnTo>
                      <a:pt x="3" y="578"/>
                    </a:lnTo>
                    <a:lnTo>
                      <a:pt x="2" y="581"/>
                    </a:lnTo>
                    <a:lnTo>
                      <a:pt x="1" y="583"/>
                    </a:lnTo>
                    <a:lnTo>
                      <a:pt x="0" y="586"/>
                    </a:lnTo>
                    <a:lnTo>
                      <a:pt x="1" y="590"/>
                    </a:lnTo>
                    <a:lnTo>
                      <a:pt x="2" y="593"/>
                    </a:lnTo>
                    <a:lnTo>
                      <a:pt x="3" y="595"/>
                    </a:lnTo>
                    <a:lnTo>
                      <a:pt x="5" y="597"/>
                    </a:lnTo>
                    <a:lnTo>
                      <a:pt x="7" y="599"/>
                    </a:lnTo>
                    <a:lnTo>
                      <a:pt x="10" y="600"/>
                    </a:lnTo>
                    <a:lnTo>
                      <a:pt x="13" y="601"/>
                    </a:lnTo>
                    <a:lnTo>
                      <a:pt x="16" y="601"/>
                    </a:lnTo>
                    <a:lnTo>
                      <a:pt x="76" y="601"/>
                    </a:lnTo>
                    <a:lnTo>
                      <a:pt x="196" y="601"/>
                    </a:lnTo>
                    <a:lnTo>
                      <a:pt x="286" y="601"/>
                    </a:lnTo>
                    <a:lnTo>
                      <a:pt x="406" y="601"/>
                    </a:lnTo>
                    <a:lnTo>
                      <a:pt x="497" y="601"/>
                    </a:lnTo>
                    <a:lnTo>
                      <a:pt x="617" y="601"/>
                    </a:lnTo>
                    <a:lnTo>
                      <a:pt x="707" y="601"/>
                    </a:lnTo>
                    <a:lnTo>
                      <a:pt x="827" y="601"/>
                    </a:lnTo>
                    <a:lnTo>
                      <a:pt x="888" y="601"/>
                    </a:lnTo>
                    <a:lnTo>
                      <a:pt x="890" y="601"/>
                    </a:lnTo>
                    <a:lnTo>
                      <a:pt x="893" y="600"/>
                    </a:lnTo>
                    <a:lnTo>
                      <a:pt x="896" y="599"/>
                    </a:lnTo>
                    <a:lnTo>
                      <a:pt x="898" y="597"/>
                    </a:lnTo>
                    <a:lnTo>
                      <a:pt x="900" y="595"/>
                    </a:lnTo>
                    <a:lnTo>
                      <a:pt x="901" y="593"/>
                    </a:lnTo>
                    <a:lnTo>
                      <a:pt x="902" y="590"/>
                    </a:lnTo>
                    <a:lnTo>
                      <a:pt x="903" y="586"/>
                    </a:lnTo>
                    <a:lnTo>
                      <a:pt x="902" y="583"/>
                    </a:lnTo>
                    <a:lnTo>
                      <a:pt x="901" y="581"/>
                    </a:lnTo>
                    <a:lnTo>
                      <a:pt x="900" y="578"/>
                    </a:lnTo>
                    <a:lnTo>
                      <a:pt x="898" y="576"/>
                    </a:lnTo>
                    <a:lnTo>
                      <a:pt x="896" y="573"/>
                    </a:lnTo>
                    <a:lnTo>
                      <a:pt x="893" y="572"/>
                    </a:lnTo>
                    <a:lnTo>
                      <a:pt x="890" y="571"/>
                    </a:lnTo>
                    <a:lnTo>
                      <a:pt x="888" y="5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20" name="Freeform 215">
                <a:extLst>
                  <a:ext uri="{FF2B5EF4-FFF2-40B4-BE49-F238E27FC236}">
                    <a16:creationId xmlns="" xmlns:a16="http://schemas.microsoft.com/office/drawing/2014/main" id="{A9B423B9-C98E-4711-9CE8-F46CE9A66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74325" y="2498725"/>
                <a:ext cx="252413" cy="157163"/>
              </a:xfrm>
              <a:custGeom>
                <a:avLst/>
                <a:gdLst>
                  <a:gd name="T0" fmla="*/ 83 w 796"/>
                  <a:gd name="T1" fmla="*/ 417 h 496"/>
                  <a:gd name="T2" fmla="*/ 89 w 796"/>
                  <a:gd name="T3" fmla="*/ 431 h 496"/>
                  <a:gd name="T4" fmla="*/ 76 w 796"/>
                  <a:gd name="T5" fmla="*/ 461 h 496"/>
                  <a:gd name="T6" fmla="*/ 43 w 796"/>
                  <a:gd name="T7" fmla="*/ 461 h 496"/>
                  <a:gd name="T8" fmla="*/ 30 w 796"/>
                  <a:gd name="T9" fmla="*/ 430 h 496"/>
                  <a:gd name="T10" fmla="*/ 54 w 796"/>
                  <a:gd name="T11" fmla="*/ 407 h 496"/>
                  <a:gd name="T12" fmla="*/ 302 w 796"/>
                  <a:gd name="T13" fmla="*/ 216 h 496"/>
                  <a:gd name="T14" fmla="*/ 315 w 796"/>
                  <a:gd name="T15" fmla="*/ 247 h 496"/>
                  <a:gd name="T16" fmla="*/ 291 w 796"/>
                  <a:gd name="T17" fmla="*/ 270 h 496"/>
                  <a:gd name="T18" fmla="*/ 260 w 796"/>
                  <a:gd name="T19" fmla="*/ 257 h 496"/>
                  <a:gd name="T20" fmla="*/ 260 w 796"/>
                  <a:gd name="T21" fmla="*/ 224 h 496"/>
                  <a:gd name="T22" fmla="*/ 511 w 796"/>
                  <a:gd name="T23" fmla="*/ 301 h 496"/>
                  <a:gd name="T24" fmla="*/ 530 w 796"/>
                  <a:gd name="T25" fmla="*/ 308 h 496"/>
                  <a:gd name="T26" fmla="*/ 541 w 796"/>
                  <a:gd name="T27" fmla="*/ 331 h 496"/>
                  <a:gd name="T28" fmla="*/ 523 w 796"/>
                  <a:gd name="T29" fmla="*/ 359 h 496"/>
                  <a:gd name="T30" fmla="*/ 490 w 796"/>
                  <a:gd name="T31" fmla="*/ 353 h 496"/>
                  <a:gd name="T32" fmla="*/ 483 w 796"/>
                  <a:gd name="T33" fmla="*/ 320 h 496"/>
                  <a:gd name="T34" fmla="*/ 511 w 796"/>
                  <a:gd name="T35" fmla="*/ 301 h 496"/>
                  <a:gd name="T36" fmla="*/ 757 w 796"/>
                  <a:gd name="T37" fmla="*/ 39 h 496"/>
                  <a:gd name="T38" fmla="*/ 764 w 796"/>
                  <a:gd name="T39" fmla="*/ 72 h 496"/>
                  <a:gd name="T40" fmla="*/ 736 w 796"/>
                  <a:gd name="T41" fmla="*/ 90 h 496"/>
                  <a:gd name="T42" fmla="*/ 708 w 796"/>
                  <a:gd name="T43" fmla="*/ 72 h 496"/>
                  <a:gd name="T44" fmla="*/ 716 w 796"/>
                  <a:gd name="T45" fmla="*/ 39 h 496"/>
                  <a:gd name="T46" fmla="*/ 60 w 796"/>
                  <a:gd name="T47" fmla="*/ 496 h 496"/>
                  <a:gd name="T48" fmla="*/ 93 w 796"/>
                  <a:gd name="T49" fmla="*/ 487 h 496"/>
                  <a:gd name="T50" fmla="*/ 115 w 796"/>
                  <a:gd name="T51" fmla="*/ 460 h 496"/>
                  <a:gd name="T52" fmla="*/ 118 w 796"/>
                  <a:gd name="T53" fmla="*/ 422 h 496"/>
                  <a:gd name="T54" fmla="*/ 276 w 796"/>
                  <a:gd name="T55" fmla="*/ 300 h 496"/>
                  <a:gd name="T56" fmla="*/ 318 w 796"/>
                  <a:gd name="T57" fmla="*/ 291 h 496"/>
                  <a:gd name="T58" fmla="*/ 451 w 796"/>
                  <a:gd name="T59" fmla="*/ 331 h 496"/>
                  <a:gd name="T60" fmla="*/ 461 w 796"/>
                  <a:gd name="T61" fmla="*/ 365 h 496"/>
                  <a:gd name="T62" fmla="*/ 487 w 796"/>
                  <a:gd name="T63" fmla="*/ 387 h 496"/>
                  <a:gd name="T64" fmla="*/ 523 w 796"/>
                  <a:gd name="T65" fmla="*/ 390 h 496"/>
                  <a:gd name="T66" fmla="*/ 554 w 796"/>
                  <a:gd name="T67" fmla="*/ 373 h 496"/>
                  <a:gd name="T68" fmla="*/ 570 w 796"/>
                  <a:gd name="T69" fmla="*/ 343 h 496"/>
                  <a:gd name="T70" fmla="*/ 559 w 796"/>
                  <a:gd name="T71" fmla="*/ 296 h 496"/>
                  <a:gd name="T72" fmla="*/ 742 w 796"/>
                  <a:gd name="T73" fmla="*/ 120 h 496"/>
                  <a:gd name="T74" fmla="*/ 775 w 796"/>
                  <a:gd name="T75" fmla="*/ 106 h 496"/>
                  <a:gd name="T76" fmla="*/ 794 w 796"/>
                  <a:gd name="T77" fmla="*/ 79 h 496"/>
                  <a:gd name="T78" fmla="*/ 794 w 796"/>
                  <a:gd name="T79" fmla="*/ 43 h 496"/>
                  <a:gd name="T80" fmla="*/ 775 w 796"/>
                  <a:gd name="T81" fmla="*/ 14 h 496"/>
                  <a:gd name="T82" fmla="*/ 742 w 796"/>
                  <a:gd name="T83" fmla="*/ 0 h 496"/>
                  <a:gd name="T84" fmla="*/ 708 w 796"/>
                  <a:gd name="T85" fmla="*/ 8 h 496"/>
                  <a:gd name="T86" fmla="*/ 683 w 796"/>
                  <a:gd name="T87" fmla="*/ 31 h 496"/>
                  <a:gd name="T88" fmla="*/ 677 w 796"/>
                  <a:gd name="T89" fmla="*/ 70 h 496"/>
                  <a:gd name="T90" fmla="*/ 524 w 796"/>
                  <a:gd name="T91" fmla="*/ 272 h 496"/>
                  <a:gd name="T92" fmla="*/ 483 w 796"/>
                  <a:gd name="T93" fmla="*/ 278 h 496"/>
                  <a:gd name="T94" fmla="*/ 345 w 796"/>
                  <a:gd name="T95" fmla="*/ 245 h 496"/>
                  <a:gd name="T96" fmla="*/ 339 w 796"/>
                  <a:gd name="T97" fmla="*/ 212 h 496"/>
                  <a:gd name="T98" fmla="*/ 314 w 796"/>
                  <a:gd name="T99" fmla="*/ 188 h 496"/>
                  <a:gd name="T100" fmla="*/ 280 w 796"/>
                  <a:gd name="T101" fmla="*/ 181 h 496"/>
                  <a:gd name="T102" fmla="*/ 247 w 796"/>
                  <a:gd name="T103" fmla="*/ 194 h 496"/>
                  <a:gd name="T104" fmla="*/ 228 w 796"/>
                  <a:gd name="T105" fmla="*/ 223 h 496"/>
                  <a:gd name="T106" fmla="*/ 229 w 796"/>
                  <a:gd name="T107" fmla="*/ 262 h 496"/>
                  <a:gd name="T108" fmla="*/ 60 w 796"/>
                  <a:gd name="T109" fmla="*/ 376 h 496"/>
                  <a:gd name="T110" fmla="*/ 26 w 796"/>
                  <a:gd name="T111" fmla="*/ 387 h 496"/>
                  <a:gd name="T112" fmla="*/ 4 w 796"/>
                  <a:gd name="T113" fmla="*/ 413 h 496"/>
                  <a:gd name="T114" fmla="*/ 1 w 796"/>
                  <a:gd name="T115" fmla="*/ 448 h 496"/>
                  <a:gd name="T116" fmla="*/ 17 w 796"/>
                  <a:gd name="T117" fmla="*/ 479 h 496"/>
                  <a:gd name="T118" fmla="*/ 47 w 796"/>
                  <a:gd name="T119" fmla="*/ 49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6" h="496">
                    <a:moveTo>
                      <a:pt x="60" y="406"/>
                    </a:moveTo>
                    <a:lnTo>
                      <a:pt x="66" y="407"/>
                    </a:lnTo>
                    <a:lnTo>
                      <a:pt x="73" y="410"/>
                    </a:lnTo>
                    <a:lnTo>
                      <a:pt x="78" y="413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6" y="421"/>
                    </a:lnTo>
                    <a:lnTo>
                      <a:pt x="88" y="426"/>
                    </a:lnTo>
                    <a:lnTo>
                      <a:pt x="89" y="431"/>
                    </a:lnTo>
                    <a:lnTo>
                      <a:pt x="90" y="436"/>
                    </a:lnTo>
                    <a:lnTo>
                      <a:pt x="89" y="443"/>
                    </a:lnTo>
                    <a:lnTo>
                      <a:pt x="88" y="448"/>
                    </a:lnTo>
                    <a:lnTo>
                      <a:pt x="85" y="453"/>
                    </a:lnTo>
                    <a:lnTo>
                      <a:pt x="81" y="458"/>
                    </a:lnTo>
                    <a:lnTo>
                      <a:pt x="76" y="461"/>
                    </a:lnTo>
                    <a:lnTo>
                      <a:pt x="72" y="464"/>
                    </a:lnTo>
                    <a:lnTo>
                      <a:pt x="65" y="466"/>
                    </a:lnTo>
                    <a:lnTo>
                      <a:pt x="60" y="466"/>
                    </a:lnTo>
                    <a:lnTo>
                      <a:pt x="54" y="466"/>
                    </a:lnTo>
                    <a:lnTo>
                      <a:pt x="48" y="464"/>
                    </a:lnTo>
                    <a:lnTo>
                      <a:pt x="43" y="461"/>
                    </a:lnTo>
                    <a:lnTo>
                      <a:pt x="39" y="458"/>
                    </a:lnTo>
                    <a:lnTo>
                      <a:pt x="34" y="453"/>
                    </a:lnTo>
                    <a:lnTo>
                      <a:pt x="32" y="448"/>
                    </a:lnTo>
                    <a:lnTo>
                      <a:pt x="30" y="443"/>
                    </a:lnTo>
                    <a:lnTo>
                      <a:pt x="30" y="436"/>
                    </a:lnTo>
                    <a:lnTo>
                      <a:pt x="30" y="430"/>
                    </a:lnTo>
                    <a:lnTo>
                      <a:pt x="32" y="425"/>
                    </a:lnTo>
                    <a:lnTo>
                      <a:pt x="34" y="419"/>
                    </a:lnTo>
                    <a:lnTo>
                      <a:pt x="39" y="415"/>
                    </a:lnTo>
                    <a:lnTo>
                      <a:pt x="43" y="412"/>
                    </a:lnTo>
                    <a:lnTo>
                      <a:pt x="48" y="409"/>
                    </a:lnTo>
                    <a:lnTo>
                      <a:pt x="54" y="407"/>
                    </a:lnTo>
                    <a:lnTo>
                      <a:pt x="60" y="406"/>
                    </a:lnTo>
                    <a:lnTo>
                      <a:pt x="60" y="406"/>
                    </a:lnTo>
                    <a:close/>
                    <a:moveTo>
                      <a:pt x="285" y="211"/>
                    </a:moveTo>
                    <a:lnTo>
                      <a:pt x="291" y="211"/>
                    </a:lnTo>
                    <a:lnTo>
                      <a:pt x="297" y="214"/>
                    </a:lnTo>
                    <a:lnTo>
                      <a:pt x="302" y="216"/>
                    </a:lnTo>
                    <a:lnTo>
                      <a:pt x="306" y="220"/>
                    </a:lnTo>
                    <a:lnTo>
                      <a:pt x="311" y="224"/>
                    </a:lnTo>
                    <a:lnTo>
                      <a:pt x="313" y="230"/>
                    </a:lnTo>
                    <a:lnTo>
                      <a:pt x="315" y="235"/>
                    </a:lnTo>
                    <a:lnTo>
                      <a:pt x="315" y="241"/>
                    </a:lnTo>
                    <a:lnTo>
                      <a:pt x="315" y="247"/>
                    </a:lnTo>
                    <a:lnTo>
                      <a:pt x="313" y="253"/>
                    </a:lnTo>
                    <a:lnTo>
                      <a:pt x="311" y="257"/>
                    </a:lnTo>
                    <a:lnTo>
                      <a:pt x="306" y="262"/>
                    </a:lnTo>
                    <a:lnTo>
                      <a:pt x="302" y="266"/>
                    </a:lnTo>
                    <a:lnTo>
                      <a:pt x="297" y="268"/>
                    </a:lnTo>
                    <a:lnTo>
                      <a:pt x="291" y="270"/>
                    </a:lnTo>
                    <a:lnTo>
                      <a:pt x="285" y="271"/>
                    </a:lnTo>
                    <a:lnTo>
                      <a:pt x="280" y="270"/>
                    </a:lnTo>
                    <a:lnTo>
                      <a:pt x="273" y="268"/>
                    </a:lnTo>
                    <a:lnTo>
                      <a:pt x="269" y="266"/>
                    </a:lnTo>
                    <a:lnTo>
                      <a:pt x="264" y="262"/>
                    </a:lnTo>
                    <a:lnTo>
                      <a:pt x="260" y="257"/>
                    </a:lnTo>
                    <a:lnTo>
                      <a:pt x="257" y="253"/>
                    </a:lnTo>
                    <a:lnTo>
                      <a:pt x="256" y="247"/>
                    </a:lnTo>
                    <a:lnTo>
                      <a:pt x="255" y="241"/>
                    </a:lnTo>
                    <a:lnTo>
                      <a:pt x="256" y="235"/>
                    </a:lnTo>
                    <a:lnTo>
                      <a:pt x="257" y="230"/>
                    </a:lnTo>
                    <a:lnTo>
                      <a:pt x="260" y="224"/>
                    </a:lnTo>
                    <a:lnTo>
                      <a:pt x="264" y="220"/>
                    </a:lnTo>
                    <a:lnTo>
                      <a:pt x="269" y="216"/>
                    </a:lnTo>
                    <a:lnTo>
                      <a:pt x="273" y="214"/>
                    </a:lnTo>
                    <a:lnTo>
                      <a:pt x="280" y="211"/>
                    </a:lnTo>
                    <a:lnTo>
                      <a:pt x="285" y="211"/>
                    </a:lnTo>
                    <a:close/>
                    <a:moveTo>
                      <a:pt x="511" y="301"/>
                    </a:moveTo>
                    <a:lnTo>
                      <a:pt x="516" y="301"/>
                    </a:lnTo>
                    <a:lnTo>
                      <a:pt x="521" y="302"/>
                    </a:lnTo>
                    <a:lnTo>
                      <a:pt x="526" y="306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5" y="313"/>
                    </a:lnTo>
                    <a:lnTo>
                      <a:pt x="538" y="319"/>
                    </a:lnTo>
                    <a:lnTo>
                      <a:pt x="540" y="325"/>
                    </a:lnTo>
                    <a:lnTo>
                      <a:pt x="541" y="331"/>
                    </a:lnTo>
                    <a:lnTo>
                      <a:pt x="540" y="337"/>
                    </a:lnTo>
                    <a:lnTo>
                      <a:pt x="539" y="343"/>
                    </a:lnTo>
                    <a:lnTo>
                      <a:pt x="536" y="347"/>
                    </a:lnTo>
                    <a:lnTo>
                      <a:pt x="532" y="353"/>
                    </a:lnTo>
                    <a:lnTo>
                      <a:pt x="527" y="356"/>
                    </a:lnTo>
                    <a:lnTo>
                      <a:pt x="523" y="359"/>
                    </a:lnTo>
                    <a:lnTo>
                      <a:pt x="516" y="360"/>
                    </a:lnTo>
                    <a:lnTo>
                      <a:pt x="511" y="361"/>
                    </a:lnTo>
                    <a:lnTo>
                      <a:pt x="505" y="360"/>
                    </a:lnTo>
                    <a:lnTo>
                      <a:pt x="499" y="359"/>
                    </a:lnTo>
                    <a:lnTo>
                      <a:pt x="494" y="356"/>
                    </a:lnTo>
                    <a:lnTo>
                      <a:pt x="490" y="353"/>
                    </a:lnTo>
                    <a:lnTo>
                      <a:pt x="486" y="349"/>
                    </a:lnTo>
                    <a:lnTo>
                      <a:pt x="483" y="343"/>
                    </a:lnTo>
                    <a:lnTo>
                      <a:pt x="481" y="337"/>
                    </a:lnTo>
                    <a:lnTo>
                      <a:pt x="481" y="331"/>
                    </a:lnTo>
                    <a:lnTo>
                      <a:pt x="481" y="325"/>
                    </a:lnTo>
                    <a:lnTo>
                      <a:pt x="483" y="320"/>
                    </a:lnTo>
                    <a:lnTo>
                      <a:pt x="486" y="314"/>
                    </a:lnTo>
                    <a:lnTo>
                      <a:pt x="490" y="310"/>
                    </a:lnTo>
                    <a:lnTo>
                      <a:pt x="494" y="307"/>
                    </a:lnTo>
                    <a:lnTo>
                      <a:pt x="499" y="304"/>
                    </a:lnTo>
                    <a:lnTo>
                      <a:pt x="505" y="301"/>
                    </a:lnTo>
                    <a:lnTo>
                      <a:pt x="511" y="301"/>
                    </a:lnTo>
                    <a:lnTo>
                      <a:pt x="511" y="301"/>
                    </a:lnTo>
                    <a:close/>
                    <a:moveTo>
                      <a:pt x="736" y="30"/>
                    </a:moveTo>
                    <a:lnTo>
                      <a:pt x="742" y="31"/>
                    </a:lnTo>
                    <a:lnTo>
                      <a:pt x="748" y="33"/>
                    </a:lnTo>
                    <a:lnTo>
                      <a:pt x="753" y="36"/>
                    </a:lnTo>
                    <a:lnTo>
                      <a:pt x="757" y="39"/>
                    </a:lnTo>
                    <a:lnTo>
                      <a:pt x="762" y="43"/>
                    </a:lnTo>
                    <a:lnTo>
                      <a:pt x="764" y="49"/>
                    </a:lnTo>
                    <a:lnTo>
                      <a:pt x="766" y="55"/>
                    </a:lnTo>
                    <a:lnTo>
                      <a:pt x="766" y="60"/>
                    </a:lnTo>
                    <a:lnTo>
                      <a:pt x="766" y="67"/>
                    </a:lnTo>
                    <a:lnTo>
                      <a:pt x="764" y="72"/>
                    </a:lnTo>
                    <a:lnTo>
                      <a:pt x="762" y="78"/>
                    </a:lnTo>
                    <a:lnTo>
                      <a:pt x="757" y="82"/>
                    </a:lnTo>
                    <a:lnTo>
                      <a:pt x="753" y="85"/>
                    </a:lnTo>
                    <a:lnTo>
                      <a:pt x="748" y="88"/>
                    </a:lnTo>
                    <a:lnTo>
                      <a:pt x="742" y="90"/>
                    </a:lnTo>
                    <a:lnTo>
                      <a:pt x="736" y="90"/>
                    </a:lnTo>
                    <a:lnTo>
                      <a:pt x="731" y="90"/>
                    </a:lnTo>
                    <a:lnTo>
                      <a:pt x="724" y="88"/>
                    </a:lnTo>
                    <a:lnTo>
                      <a:pt x="720" y="85"/>
                    </a:lnTo>
                    <a:lnTo>
                      <a:pt x="716" y="82"/>
                    </a:lnTo>
                    <a:lnTo>
                      <a:pt x="711" y="78"/>
                    </a:lnTo>
                    <a:lnTo>
                      <a:pt x="708" y="72"/>
                    </a:lnTo>
                    <a:lnTo>
                      <a:pt x="707" y="67"/>
                    </a:lnTo>
                    <a:lnTo>
                      <a:pt x="706" y="60"/>
                    </a:lnTo>
                    <a:lnTo>
                      <a:pt x="707" y="55"/>
                    </a:lnTo>
                    <a:lnTo>
                      <a:pt x="708" y="49"/>
                    </a:lnTo>
                    <a:lnTo>
                      <a:pt x="711" y="43"/>
                    </a:lnTo>
                    <a:lnTo>
                      <a:pt x="716" y="39"/>
                    </a:lnTo>
                    <a:lnTo>
                      <a:pt x="720" y="36"/>
                    </a:lnTo>
                    <a:lnTo>
                      <a:pt x="724" y="33"/>
                    </a:lnTo>
                    <a:lnTo>
                      <a:pt x="731" y="31"/>
                    </a:lnTo>
                    <a:lnTo>
                      <a:pt x="736" y="30"/>
                    </a:lnTo>
                    <a:lnTo>
                      <a:pt x="736" y="30"/>
                    </a:lnTo>
                    <a:close/>
                    <a:moveTo>
                      <a:pt x="60" y="496"/>
                    </a:moveTo>
                    <a:lnTo>
                      <a:pt x="66" y="496"/>
                    </a:lnTo>
                    <a:lnTo>
                      <a:pt x="72" y="495"/>
                    </a:lnTo>
                    <a:lnTo>
                      <a:pt x="77" y="494"/>
                    </a:lnTo>
                    <a:lnTo>
                      <a:pt x="84" y="492"/>
                    </a:lnTo>
                    <a:lnTo>
                      <a:pt x="89" y="489"/>
                    </a:lnTo>
                    <a:lnTo>
                      <a:pt x="93" y="487"/>
                    </a:lnTo>
                    <a:lnTo>
                      <a:pt x="98" y="482"/>
                    </a:lnTo>
                    <a:lnTo>
                      <a:pt x="102" y="479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3" y="465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8"/>
                    </a:lnTo>
                    <a:lnTo>
                      <a:pt x="120" y="443"/>
                    </a:lnTo>
                    <a:lnTo>
                      <a:pt x="120" y="436"/>
                    </a:lnTo>
                    <a:lnTo>
                      <a:pt x="119" y="429"/>
                    </a:lnTo>
                    <a:lnTo>
                      <a:pt x="118" y="422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1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6" y="300"/>
                    </a:lnTo>
                    <a:lnTo>
                      <a:pt x="285" y="301"/>
                    </a:lnTo>
                    <a:lnTo>
                      <a:pt x="292" y="300"/>
                    </a:lnTo>
                    <a:lnTo>
                      <a:pt x="300" y="299"/>
                    </a:lnTo>
                    <a:lnTo>
                      <a:pt x="306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6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1"/>
                    </a:lnTo>
                    <a:lnTo>
                      <a:pt x="451" y="338"/>
                    </a:lnTo>
                    <a:lnTo>
                      <a:pt x="452" y="343"/>
                    </a:lnTo>
                    <a:lnTo>
                      <a:pt x="453" y="350"/>
                    </a:lnTo>
                    <a:lnTo>
                      <a:pt x="455" y="355"/>
                    </a:lnTo>
                    <a:lnTo>
                      <a:pt x="457" y="360"/>
                    </a:lnTo>
                    <a:lnTo>
                      <a:pt x="461" y="365"/>
                    </a:lnTo>
                    <a:lnTo>
                      <a:pt x="464" y="370"/>
                    </a:lnTo>
                    <a:lnTo>
                      <a:pt x="468" y="374"/>
                    </a:lnTo>
                    <a:lnTo>
                      <a:pt x="472" y="377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7" y="387"/>
                    </a:lnTo>
                    <a:lnTo>
                      <a:pt x="493" y="388"/>
                    </a:lnTo>
                    <a:lnTo>
                      <a:pt x="498" y="390"/>
                    </a:lnTo>
                    <a:lnTo>
                      <a:pt x="505" y="391"/>
                    </a:lnTo>
                    <a:lnTo>
                      <a:pt x="511" y="391"/>
                    </a:lnTo>
                    <a:lnTo>
                      <a:pt x="517" y="391"/>
                    </a:lnTo>
                    <a:lnTo>
                      <a:pt x="523" y="390"/>
                    </a:lnTo>
                    <a:lnTo>
                      <a:pt x="529" y="388"/>
                    </a:lnTo>
                    <a:lnTo>
                      <a:pt x="535" y="387"/>
                    </a:lnTo>
                    <a:lnTo>
                      <a:pt x="540" y="384"/>
                    </a:lnTo>
                    <a:lnTo>
                      <a:pt x="544" y="381"/>
                    </a:lnTo>
                    <a:lnTo>
                      <a:pt x="550" y="377"/>
                    </a:lnTo>
                    <a:lnTo>
                      <a:pt x="554" y="373"/>
                    </a:lnTo>
                    <a:lnTo>
                      <a:pt x="557" y="370"/>
                    </a:lnTo>
                    <a:lnTo>
                      <a:pt x="560" y="365"/>
                    </a:lnTo>
                    <a:lnTo>
                      <a:pt x="564" y="360"/>
                    </a:lnTo>
                    <a:lnTo>
                      <a:pt x="567" y="355"/>
                    </a:lnTo>
                    <a:lnTo>
                      <a:pt x="568" y="350"/>
                    </a:lnTo>
                    <a:lnTo>
                      <a:pt x="570" y="343"/>
                    </a:lnTo>
                    <a:lnTo>
                      <a:pt x="571" y="338"/>
                    </a:lnTo>
                    <a:lnTo>
                      <a:pt x="571" y="331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59" y="296"/>
                    </a:lnTo>
                    <a:lnTo>
                      <a:pt x="710" y="115"/>
                    </a:lnTo>
                    <a:lnTo>
                      <a:pt x="717" y="117"/>
                    </a:lnTo>
                    <a:lnTo>
                      <a:pt x="723" y="119"/>
                    </a:lnTo>
                    <a:lnTo>
                      <a:pt x="730" y="120"/>
                    </a:lnTo>
                    <a:lnTo>
                      <a:pt x="736" y="120"/>
                    </a:lnTo>
                    <a:lnTo>
                      <a:pt x="742" y="120"/>
                    </a:lnTo>
                    <a:lnTo>
                      <a:pt x="749" y="119"/>
                    </a:lnTo>
                    <a:lnTo>
                      <a:pt x="754" y="118"/>
                    </a:lnTo>
                    <a:lnTo>
                      <a:pt x="760" y="116"/>
                    </a:lnTo>
                    <a:lnTo>
                      <a:pt x="765" y="114"/>
                    </a:lnTo>
                    <a:lnTo>
                      <a:pt x="770" y="111"/>
                    </a:lnTo>
                    <a:lnTo>
                      <a:pt x="775" y="106"/>
                    </a:lnTo>
                    <a:lnTo>
                      <a:pt x="779" y="103"/>
                    </a:lnTo>
                    <a:lnTo>
                      <a:pt x="783" y="99"/>
                    </a:lnTo>
                    <a:lnTo>
                      <a:pt x="786" y="95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4" y="79"/>
                    </a:lnTo>
                    <a:lnTo>
                      <a:pt x="795" y="73"/>
                    </a:lnTo>
                    <a:lnTo>
                      <a:pt x="796" y="67"/>
                    </a:lnTo>
                    <a:lnTo>
                      <a:pt x="796" y="60"/>
                    </a:lnTo>
                    <a:lnTo>
                      <a:pt x="796" y="54"/>
                    </a:lnTo>
                    <a:lnTo>
                      <a:pt x="795" y="49"/>
                    </a:lnTo>
                    <a:lnTo>
                      <a:pt x="794" y="43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6" y="27"/>
                    </a:lnTo>
                    <a:lnTo>
                      <a:pt x="783" y="23"/>
                    </a:lnTo>
                    <a:lnTo>
                      <a:pt x="779" y="19"/>
                    </a:lnTo>
                    <a:lnTo>
                      <a:pt x="775" y="14"/>
                    </a:lnTo>
                    <a:lnTo>
                      <a:pt x="770" y="11"/>
                    </a:lnTo>
                    <a:lnTo>
                      <a:pt x="765" y="8"/>
                    </a:lnTo>
                    <a:lnTo>
                      <a:pt x="760" y="5"/>
                    </a:lnTo>
                    <a:lnTo>
                      <a:pt x="754" y="4"/>
                    </a:lnTo>
                    <a:lnTo>
                      <a:pt x="749" y="1"/>
                    </a:lnTo>
                    <a:lnTo>
                      <a:pt x="742" y="0"/>
                    </a:lnTo>
                    <a:lnTo>
                      <a:pt x="736" y="0"/>
                    </a:lnTo>
                    <a:lnTo>
                      <a:pt x="731" y="0"/>
                    </a:lnTo>
                    <a:lnTo>
                      <a:pt x="724" y="1"/>
                    </a:lnTo>
                    <a:lnTo>
                      <a:pt x="719" y="4"/>
                    </a:lnTo>
                    <a:lnTo>
                      <a:pt x="712" y="5"/>
                    </a:lnTo>
                    <a:lnTo>
                      <a:pt x="708" y="8"/>
                    </a:lnTo>
                    <a:lnTo>
                      <a:pt x="703" y="11"/>
                    </a:lnTo>
                    <a:lnTo>
                      <a:pt x="698" y="14"/>
                    </a:lnTo>
                    <a:lnTo>
                      <a:pt x="694" y="19"/>
                    </a:lnTo>
                    <a:lnTo>
                      <a:pt x="690" y="22"/>
                    </a:lnTo>
                    <a:lnTo>
                      <a:pt x="687" y="27"/>
                    </a:lnTo>
                    <a:lnTo>
                      <a:pt x="683" y="31"/>
                    </a:lnTo>
                    <a:lnTo>
                      <a:pt x="681" y="37"/>
                    </a:lnTo>
                    <a:lnTo>
                      <a:pt x="679" y="43"/>
                    </a:lnTo>
                    <a:lnTo>
                      <a:pt x="677" y="49"/>
                    </a:lnTo>
                    <a:lnTo>
                      <a:pt x="676" y="54"/>
                    </a:lnTo>
                    <a:lnTo>
                      <a:pt x="676" y="60"/>
                    </a:lnTo>
                    <a:lnTo>
                      <a:pt x="677" y="70"/>
                    </a:lnTo>
                    <a:lnTo>
                      <a:pt x="679" y="80"/>
                    </a:lnTo>
                    <a:lnTo>
                      <a:pt x="682" y="88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0" y="275"/>
                    </a:lnTo>
                    <a:lnTo>
                      <a:pt x="524" y="272"/>
                    </a:lnTo>
                    <a:lnTo>
                      <a:pt x="517" y="271"/>
                    </a:lnTo>
                    <a:lnTo>
                      <a:pt x="511" y="271"/>
                    </a:lnTo>
                    <a:lnTo>
                      <a:pt x="504" y="271"/>
                    </a:lnTo>
                    <a:lnTo>
                      <a:pt x="496" y="272"/>
                    </a:lnTo>
                    <a:lnTo>
                      <a:pt x="490" y="275"/>
                    </a:lnTo>
                    <a:lnTo>
                      <a:pt x="483" y="278"/>
                    </a:lnTo>
                    <a:lnTo>
                      <a:pt x="478" y="281"/>
                    </a:lnTo>
                    <a:lnTo>
                      <a:pt x="472" y="285"/>
                    </a:lnTo>
                    <a:lnTo>
                      <a:pt x="467" y="291"/>
                    </a:lnTo>
                    <a:lnTo>
                      <a:pt x="463" y="296"/>
                    </a:lnTo>
                    <a:lnTo>
                      <a:pt x="345" y="249"/>
                    </a:lnTo>
                    <a:lnTo>
                      <a:pt x="345" y="245"/>
                    </a:lnTo>
                    <a:lnTo>
                      <a:pt x="345" y="241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2"/>
                    </a:lnTo>
                    <a:lnTo>
                      <a:pt x="335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2"/>
                    </a:lnTo>
                    <a:lnTo>
                      <a:pt x="291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2"/>
                    </a:lnTo>
                    <a:lnTo>
                      <a:pt x="268" y="184"/>
                    </a:lnTo>
                    <a:lnTo>
                      <a:pt x="261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7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2" y="212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1"/>
                    </a:lnTo>
                    <a:lnTo>
                      <a:pt x="226" y="248"/>
                    </a:lnTo>
                    <a:lnTo>
                      <a:pt x="227" y="255"/>
                    </a:lnTo>
                    <a:lnTo>
                      <a:pt x="229" y="262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3"/>
                    </a:lnTo>
                    <a:lnTo>
                      <a:pt x="78" y="380"/>
                    </a:lnTo>
                    <a:lnTo>
                      <a:pt x="69" y="377"/>
                    </a:lnTo>
                    <a:lnTo>
                      <a:pt x="60" y="376"/>
                    </a:lnTo>
                    <a:lnTo>
                      <a:pt x="54" y="376"/>
                    </a:lnTo>
                    <a:lnTo>
                      <a:pt x="47" y="377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4"/>
                    </a:lnTo>
                    <a:lnTo>
                      <a:pt x="26" y="387"/>
                    </a:lnTo>
                    <a:lnTo>
                      <a:pt x="21" y="390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10" y="403"/>
                    </a:lnTo>
                    <a:lnTo>
                      <a:pt x="6" y="407"/>
                    </a:lnTo>
                    <a:lnTo>
                      <a:pt x="4" y="413"/>
                    </a:lnTo>
                    <a:lnTo>
                      <a:pt x="2" y="418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6"/>
                    </a:lnTo>
                    <a:lnTo>
                      <a:pt x="0" y="443"/>
                    </a:lnTo>
                    <a:lnTo>
                      <a:pt x="1" y="448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5"/>
                    </a:lnTo>
                    <a:lnTo>
                      <a:pt x="10" y="470"/>
                    </a:lnTo>
                    <a:lnTo>
                      <a:pt x="13" y="475"/>
                    </a:lnTo>
                    <a:lnTo>
                      <a:pt x="17" y="479"/>
                    </a:lnTo>
                    <a:lnTo>
                      <a:pt x="21" y="482"/>
                    </a:lnTo>
                    <a:lnTo>
                      <a:pt x="26" y="487"/>
                    </a:lnTo>
                    <a:lnTo>
                      <a:pt x="31" y="489"/>
                    </a:lnTo>
                    <a:lnTo>
                      <a:pt x="36" y="492"/>
                    </a:lnTo>
                    <a:lnTo>
                      <a:pt x="42" y="494"/>
                    </a:lnTo>
                    <a:lnTo>
                      <a:pt x="47" y="495"/>
                    </a:lnTo>
                    <a:lnTo>
                      <a:pt x="54" y="496"/>
                    </a:lnTo>
                    <a:lnTo>
                      <a:pt x="60" y="4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0293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C03C38B5-9890-4302-AB17-5B6472FA38B3}"/>
              </a:ext>
            </a:extLst>
          </p:cNvPr>
          <p:cNvCxnSpPr/>
          <p:nvPr/>
        </p:nvCxnSpPr>
        <p:spPr>
          <a:xfrm>
            <a:off x="814721" y="2190293"/>
            <a:ext cx="0" cy="36583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>
            <a:extLst>
              <a:ext uri="{FF2B5EF4-FFF2-40B4-BE49-F238E27FC236}">
                <a16:creationId xmlns="" xmlns:a16="http://schemas.microsoft.com/office/drawing/2014/main" id="{F5E9C247-FA59-4282-9927-87F6BC60690D}"/>
              </a:ext>
            </a:extLst>
          </p:cNvPr>
          <p:cNvCxnSpPr/>
          <p:nvPr/>
        </p:nvCxnSpPr>
        <p:spPr>
          <a:xfrm>
            <a:off x="3745292" y="2190293"/>
            <a:ext cx="0" cy="36583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Connector 270">
            <a:extLst>
              <a:ext uri="{FF2B5EF4-FFF2-40B4-BE49-F238E27FC236}">
                <a16:creationId xmlns="" xmlns:a16="http://schemas.microsoft.com/office/drawing/2014/main" id="{98939B07-DF77-47A0-820E-7C26810082E2}"/>
              </a:ext>
            </a:extLst>
          </p:cNvPr>
          <p:cNvCxnSpPr/>
          <p:nvPr/>
        </p:nvCxnSpPr>
        <p:spPr>
          <a:xfrm>
            <a:off x="6675863" y="2190293"/>
            <a:ext cx="0" cy="36583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Connector 301">
            <a:extLst>
              <a:ext uri="{FF2B5EF4-FFF2-40B4-BE49-F238E27FC236}">
                <a16:creationId xmlns="" xmlns:a16="http://schemas.microsoft.com/office/drawing/2014/main" id="{D62CCD50-CDA9-42D1-AB9F-6F8D5B055995}"/>
              </a:ext>
            </a:extLst>
          </p:cNvPr>
          <p:cNvCxnSpPr/>
          <p:nvPr/>
        </p:nvCxnSpPr>
        <p:spPr>
          <a:xfrm>
            <a:off x="9606433" y="2190293"/>
            <a:ext cx="0" cy="365838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F59BC7C0-4EB3-41C9-8A25-EA04E6C1045F}"/>
              </a:ext>
            </a:extLst>
          </p:cNvPr>
          <p:cNvSpPr/>
          <p:nvPr/>
        </p:nvSpPr>
        <p:spPr>
          <a:xfrm>
            <a:off x="0" y="1511396"/>
            <a:ext cx="12192000" cy="1357793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215900" y="620045"/>
            <a:ext cx="11760200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7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Oval 47">
            <a:extLst>
              <a:ext uri="{FF2B5EF4-FFF2-40B4-BE49-F238E27FC236}">
                <a16:creationId xmlns="" xmlns:a16="http://schemas.microsoft.com/office/drawing/2014/main" id="{5AA812A3-ECEA-4F2E-A5FE-F054304AF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8970" y="1626311"/>
            <a:ext cx="1094488" cy="1101202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31">
            <a:extLst>
              <a:ext uri="{FF2B5EF4-FFF2-40B4-BE49-F238E27FC236}">
                <a16:creationId xmlns="" xmlns:a16="http://schemas.microsoft.com/office/drawing/2014/main" id="{6121044F-F5A7-40EB-9C44-37ECA4674773}"/>
              </a:ext>
            </a:extLst>
          </p:cNvPr>
          <p:cNvSpPr>
            <a:spLocks noEditPoints="1"/>
          </p:cNvSpPr>
          <p:nvPr/>
        </p:nvSpPr>
        <p:spPr bwMode="auto">
          <a:xfrm>
            <a:off x="1237247" y="1687995"/>
            <a:ext cx="977935" cy="977835"/>
          </a:xfrm>
          <a:custGeom>
            <a:avLst/>
            <a:gdLst>
              <a:gd name="T0" fmla="*/ 2073 w 4113"/>
              <a:gd name="T1" fmla="*/ 0 h 4113"/>
              <a:gd name="T2" fmla="*/ 2039 w 4113"/>
              <a:gd name="T3" fmla="*/ 0 h 4113"/>
              <a:gd name="T4" fmla="*/ 2030 w 4113"/>
              <a:gd name="T5" fmla="*/ 0 h 4113"/>
              <a:gd name="T6" fmla="*/ 2030 w 4113"/>
              <a:gd name="T7" fmla="*/ 0 h 4113"/>
              <a:gd name="T8" fmla="*/ 0 w 4113"/>
              <a:gd name="T9" fmla="*/ 2030 h 4113"/>
              <a:gd name="T10" fmla="*/ 0 w 4113"/>
              <a:gd name="T11" fmla="*/ 2064 h 4113"/>
              <a:gd name="T12" fmla="*/ 0 w 4113"/>
              <a:gd name="T13" fmla="*/ 2065 h 4113"/>
              <a:gd name="T14" fmla="*/ 0 w 4113"/>
              <a:gd name="T15" fmla="*/ 2065 h 4113"/>
              <a:gd name="T16" fmla="*/ 2030 w 4113"/>
              <a:gd name="T17" fmla="*/ 4112 h 4113"/>
              <a:gd name="T18" fmla="*/ 2030 w 4113"/>
              <a:gd name="T19" fmla="*/ 4113 h 4113"/>
              <a:gd name="T20" fmla="*/ 2039 w 4113"/>
              <a:gd name="T21" fmla="*/ 4113 h 4113"/>
              <a:gd name="T22" fmla="*/ 2074 w 4113"/>
              <a:gd name="T23" fmla="*/ 4113 h 4113"/>
              <a:gd name="T24" fmla="*/ 4113 w 4113"/>
              <a:gd name="T25" fmla="*/ 2065 h 4113"/>
              <a:gd name="T26" fmla="*/ 4113 w 4113"/>
              <a:gd name="T27" fmla="*/ 2065 h 4113"/>
              <a:gd name="T28" fmla="*/ 4113 w 4113"/>
              <a:gd name="T29" fmla="*/ 2030 h 4113"/>
              <a:gd name="T30" fmla="*/ 2073 w 4113"/>
              <a:gd name="T31" fmla="*/ 0 h 4113"/>
              <a:gd name="T32" fmla="*/ 2046 w 4113"/>
              <a:gd name="T33" fmla="*/ 3986 h 4113"/>
              <a:gd name="T34" fmla="*/ 2030 w 4113"/>
              <a:gd name="T35" fmla="*/ 3980 h 4113"/>
              <a:gd name="T36" fmla="*/ 123 w 4113"/>
              <a:gd name="T37" fmla="*/ 2065 h 4113"/>
              <a:gd name="T38" fmla="*/ 113 w 4113"/>
              <a:gd name="T39" fmla="*/ 2053 h 4113"/>
              <a:gd name="T40" fmla="*/ 2030 w 4113"/>
              <a:gd name="T41" fmla="*/ 114 h 4113"/>
              <a:gd name="T42" fmla="*/ 2046 w 4113"/>
              <a:gd name="T43" fmla="*/ 114 h 4113"/>
              <a:gd name="T44" fmla="*/ 3984 w 4113"/>
              <a:gd name="T45" fmla="*/ 2053 h 4113"/>
              <a:gd name="T46" fmla="*/ 3989 w 4113"/>
              <a:gd name="T47" fmla="*/ 2065 h 4113"/>
              <a:gd name="T48" fmla="*/ 2046 w 4113"/>
              <a:gd name="T49" fmla="*/ 3986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13" h="4113">
                <a:moveTo>
                  <a:pt x="2073" y="0"/>
                </a:moveTo>
                <a:cubicBezTo>
                  <a:pt x="2039" y="0"/>
                  <a:pt x="2039" y="0"/>
                  <a:pt x="2039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913" y="5"/>
                  <a:pt x="0" y="912"/>
                  <a:pt x="0" y="2030"/>
                </a:cubicBezTo>
                <a:cubicBezTo>
                  <a:pt x="0" y="2064"/>
                  <a:pt x="0" y="2064"/>
                  <a:pt x="0" y="2064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3183"/>
                  <a:pt x="913" y="4090"/>
                  <a:pt x="2030" y="4112"/>
                </a:cubicBezTo>
                <a:cubicBezTo>
                  <a:pt x="2030" y="4113"/>
                  <a:pt x="2030" y="4113"/>
                  <a:pt x="2030" y="4113"/>
                </a:cubicBezTo>
                <a:cubicBezTo>
                  <a:pt x="2039" y="4113"/>
                  <a:pt x="2039" y="4113"/>
                  <a:pt x="2039" y="4113"/>
                </a:cubicBezTo>
                <a:cubicBezTo>
                  <a:pt x="2074" y="4113"/>
                  <a:pt x="2074" y="4113"/>
                  <a:pt x="2074" y="4113"/>
                </a:cubicBezTo>
                <a:cubicBezTo>
                  <a:pt x="3195" y="4095"/>
                  <a:pt x="4113" y="3186"/>
                  <a:pt x="4113" y="2065"/>
                </a:cubicBezTo>
                <a:cubicBezTo>
                  <a:pt x="4113" y="2065"/>
                  <a:pt x="4113" y="2065"/>
                  <a:pt x="4113" y="2065"/>
                </a:cubicBezTo>
                <a:cubicBezTo>
                  <a:pt x="4113" y="2030"/>
                  <a:pt x="4113" y="2030"/>
                  <a:pt x="4113" y="2030"/>
                </a:cubicBezTo>
                <a:cubicBezTo>
                  <a:pt x="4113" y="909"/>
                  <a:pt x="3194" y="0"/>
                  <a:pt x="2073" y="0"/>
                </a:cubicBezTo>
                <a:close/>
                <a:moveTo>
                  <a:pt x="2046" y="3986"/>
                </a:moveTo>
                <a:cubicBezTo>
                  <a:pt x="2044" y="3986"/>
                  <a:pt x="2048" y="3980"/>
                  <a:pt x="2030" y="3980"/>
                </a:cubicBezTo>
                <a:cubicBezTo>
                  <a:pt x="997" y="3977"/>
                  <a:pt x="126" y="3115"/>
                  <a:pt x="123" y="2065"/>
                </a:cubicBezTo>
                <a:cubicBezTo>
                  <a:pt x="123" y="2047"/>
                  <a:pt x="113" y="2055"/>
                  <a:pt x="113" y="2053"/>
                </a:cubicBezTo>
                <a:cubicBezTo>
                  <a:pt x="113" y="988"/>
                  <a:pt x="997" y="117"/>
                  <a:pt x="2030" y="114"/>
                </a:cubicBezTo>
                <a:cubicBezTo>
                  <a:pt x="2048" y="114"/>
                  <a:pt x="2044" y="114"/>
                  <a:pt x="2046" y="114"/>
                </a:cubicBezTo>
                <a:cubicBezTo>
                  <a:pt x="3114" y="114"/>
                  <a:pt x="3984" y="986"/>
                  <a:pt x="3984" y="2053"/>
                </a:cubicBezTo>
                <a:cubicBezTo>
                  <a:pt x="3984" y="2055"/>
                  <a:pt x="3989" y="2047"/>
                  <a:pt x="3989" y="2065"/>
                </a:cubicBezTo>
                <a:cubicBezTo>
                  <a:pt x="3986" y="3115"/>
                  <a:pt x="3112" y="3986"/>
                  <a:pt x="2046" y="3986"/>
                </a:cubicBez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4AB8C814-86E0-4B8D-87B0-BA11FCFD1E9D}"/>
              </a:ext>
            </a:extLst>
          </p:cNvPr>
          <p:cNvGrpSpPr/>
          <p:nvPr/>
        </p:nvGrpSpPr>
        <p:grpSpPr>
          <a:xfrm>
            <a:off x="1260269" y="1710967"/>
            <a:ext cx="931891" cy="931891"/>
            <a:chOff x="990493" y="1902867"/>
            <a:chExt cx="931891" cy="931891"/>
          </a:xfrm>
        </p:grpSpPr>
        <p:sp>
          <p:nvSpPr>
            <p:cNvPr id="87" name="Pie 53">
              <a:extLst>
                <a:ext uri="{FF2B5EF4-FFF2-40B4-BE49-F238E27FC236}">
                  <a16:creationId xmlns="" xmlns:a16="http://schemas.microsoft.com/office/drawing/2014/main" id="{895CAC66-03A5-42D4-A67B-7111A918BF5C}"/>
                </a:ext>
              </a:extLst>
            </p:cNvPr>
            <p:cNvSpPr/>
            <p:nvPr/>
          </p:nvSpPr>
          <p:spPr>
            <a:xfrm>
              <a:off x="990493" y="1902867"/>
              <a:ext cx="931891" cy="931891"/>
            </a:xfrm>
            <a:prstGeom prst="pie">
              <a:avLst>
                <a:gd name="adj1" fmla="val 10825183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29">
              <a:extLst>
                <a:ext uri="{FF2B5EF4-FFF2-40B4-BE49-F238E27FC236}">
                  <a16:creationId xmlns="" xmlns:a16="http://schemas.microsoft.com/office/drawing/2014/main" id="{66234A77-00B5-4354-9B0A-24C077DECC6D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285140" y="2256266"/>
              <a:ext cx="51406" cy="229971"/>
            </a:xfrm>
            <a:custGeom>
              <a:avLst/>
              <a:gdLst>
                <a:gd name="T0" fmla="*/ 114 w 216"/>
                <a:gd name="T1" fmla="*/ 0 h 967"/>
                <a:gd name="T2" fmla="*/ 216 w 216"/>
                <a:gd name="T3" fmla="*/ 102 h 967"/>
                <a:gd name="T4" fmla="*/ 216 w 216"/>
                <a:gd name="T5" fmla="*/ 865 h 967"/>
                <a:gd name="T6" fmla="*/ 205 w 216"/>
                <a:gd name="T7" fmla="*/ 967 h 967"/>
                <a:gd name="T8" fmla="*/ 142 w 216"/>
                <a:gd name="T9" fmla="*/ 929 h 967"/>
                <a:gd name="T10" fmla="*/ 108 w 216"/>
                <a:gd name="T11" fmla="*/ 929 h 967"/>
                <a:gd name="T12" fmla="*/ 74 w 216"/>
                <a:gd name="T13" fmla="*/ 929 h 967"/>
                <a:gd name="T14" fmla="*/ 11 w 216"/>
                <a:gd name="T15" fmla="*/ 967 h 967"/>
                <a:gd name="T16" fmla="*/ 0 w 216"/>
                <a:gd name="T17" fmla="*/ 865 h 967"/>
                <a:gd name="T18" fmla="*/ 0 w 216"/>
                <a:gd name="T19" fmla="*/ 102 h 967"/>
                <a:gd name="T20" fmla="*/ 102 w 216"/>
                <a:gd name="T21" fmla="*/ 0 h 967"/>
                <a:gd name="T22" fmla="*/ 114 w 216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967">
                  <a:moveTo>
                    <a:pt x="114" y="0"/>
                  </a:moveTo>
                  <a:cubicBezTo>
                    <a:pt x="170" y="0"/>
                    <a:pt x="216" y="46"/>
                    <a:pt x="216" y="102"/>
                  </a:cubicBezTo>
                  <a:cubicBezTo>
                    <a:pt x="216" y="865"/>
                    <a:pt x="216" y="865"/>
                    <a:pt x="216" y="865"/>
                  </a:cubicBezTo>
                  <a:cubicBezTo>
                    <a:pt x="216" y="921"/>
                    <a:pt x="211" y="967"/>
                    <a:pt x="205" y="967"/>
                  </a:cubicBezTo>
                  <a:cubicBezTo>
                    <a:pt x="199" y="967"/>
                    <a:pt x="171" y="950"/>
                    <a:pt x="142" y="929"/>
                  </a:cubicBezTo>
                  <a:cubicBezTo>
                    <a:pt x="142" y="929"/>
                    <a:pt x="142" y="929"/>
                    <a:pt x="108" y="929"/>
                  </a:cubicBezTo>
                  <a:cubicBezTo>
                    <a:pt x="74" y="929"/>
                    <a:pt x="74" y="929"/>
                    <a:pt x="74" y="929"/>
                  </a:cubicBezTo>
                  <a:cubicBezTo>
                    <a:pt x="45" y="950"/>
                    <a:pt x="17" y="967"/>
                    <a:pt x="11" y="967"/>
                  </a:cubicBezTo>
                  <a:cubicBezTo>
                    <a:pt x="5" y="967"/>
                    <a:pt x="0" y="921"/>
                    <a:pt x="0" y="86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0">
              <a:extLst>
                <a:ext uri="{FF2B5EF4-FFF2-40B4-BE49-F238E27FC236}">
                  <a16:creationId xmlns="" xmlns:a16="http://schemas.microsoft.com/office/drawing/2014/main" id="{64F2A589-E267-4222-9DA7-AFEEA6B79EE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45288" y="2213713"/>
              <a:ext cx="229872" cy="21630"/>
            </a:xfrm>
            <a:custGeom>
              <a:avLst/>
              <a:gdLst>
                <a:gd name="T0" fmla="*/ 922 w 967"/>
                <a:gd name="T1" fmla="*/ 0 h 91"/>
                <a:gd name="T2" fmla="*/ 967 w 967"/>
                <a:gd name="T3" fmla="*/ 45 h 91"/>
                <a:gd name="T4" fmla="*/ 967 w 967"/>
                <a:gd name="T5" fmla="*/ 46 h 91"/>
                <a:gd name="T6" fmla="*/ 922 w 967"/>
                <a:gd name="T7" fmla="*/ 91 h 91"/>
                <a:gd name="T8" fmla="*/ 46 w 967"/>
                <a:gd name="T9" fmla="*/ 91 h 91"/>
                <a:gd name="T10" fmla="*/ 0 w 967"/>
                <a:gd name="T11" fmla="*/ 46 h 91"/>
                <a:gd name="T12" fmla="*/ 0 w 967"/>
                <a:gd name="T13" fmla="*/ 45 h 91"/>
                <a:gd name="T14" fmla="*/ 46 w 967"/>
                <a:gd name="T15" fmla="*/ 0 h 91"/>
                <a:gd name="T16" fmla="*/ 922 w 96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7" h="91">
                  <a:moveTo>
                    <a:pt x="922" y="0"/>
                  </a:moveTo>
                  <a:cubicBezTo>
                    <a:pt x="947" y="0"/>
                    <a:pt x="967" y="20"/>
                    <a:pt x="967" y="45"/>
                  </a:cubicBezTo>
                  <a:cubicBezTo>
                    <a:pt x="967" y="46"/>
                    <a:pt x="967" y="46"/>
                    <a:pt x="967" y="46"/>
                  </a:cubicBezTo>
                  <a:cubicBezTo>
                    <a:pt x="967" y="71"/>
                    <a:pt x="947" y="91"/>
                    <a:pt x="92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21" y="91"/>
                    <a:pt x="0" y="71"/>
                    <a:pt x="0" y="4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6" y="0"/>
                  </a:cubicBezTo>
                  <a:lnTo>
                    <a:pt x="92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2">
              <a:extLst>
                <a:ext uri="{FF2B5EF4-FFF2-40B4-BE49-F238E27FC236}">
                  <a16:creationId xmlns="" xmlns:a16="http://schemas.microsoft.com/office/drawing/2014/main" id="{AACCECD5-C19C-4AA3-A551-DBAA4ABF6D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709" y="2320927"/>
              <a:ext cx="93256" cy="93156"/>
            </a:xfrm>
            <a:custGeom>
              <a:avLst/>
              <a:gdLst>
                <a:gd name="T0" fmla="*/ 304 w 392"/>
                <a:gd name="T1" fmla="*/ 33 h 392"/>
                <a:gd name="T2" fmla="*/ 196 w 392"/>
                <a:gd name="T3" fmla="*/ 0 h 392"/>
                <a:gd name="T4" fmla="*/ 88 w 392"/>
                <a:gd name="T5" fmla="*/ 33 h 392"/>
                <a:gd name="T6" fmla="*/ 0 w 392"/>
                <a:gd name="T7" fmla="*/ 196 h 392"/>
                <a:gd name="T8" fmla="*/ 196 w 392"/>
                <a:gd name="T9" fmla="*/ 392 h 392"/>
                <a:gd name="T10" fmla="*/ 392 w 392"/>
                <a:gd name="T11" fmla="*/ 196 h 392"/>
                <a:gd name="T12" fmla="*/ 304 w 392"/>
                <a:gd name="T13" fmla="*/ 33 h 392"/>
                <a:gd name="T14" fmla="*/ 196 w 392"/>
                <a:gd name="T15" fmla="*/ 312 h 392"/>
                <a:gd name="T16" fmla="*/ 80 w 392"/>
                <a:gd name="T17" fmla="*/ 196 h 392"/>
                <a:gd name="T18" fmla="*/ 110 w 392"/>
                <a:gd name="T19" fmla="*/ 118 h 392"/>
                <a:gd name="T20" fmla="*/ 196 w 392"/>
                <a:gd name="T21" fmla="*/ 80 h 392"/>
                <a:gd name="T22" fmla="*/ 283 w 392"/>
                <a:gd name="T23" fmla="*/ 118 h 392"/>
                <a:gd name="T24" fmla="*/ 312 w 392"/>
                <a:gd name="T25" fmla="*/ 196 h 392"/>
                <a:gd name="T26" fmla="*/ 196 w 392"/>
                <a:gd name="T27" fmla="*/ 31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392">
                  <a:moveTo>
                    <a:pt x="304" y="33"/>
                  </a:moveTo>
                  <a:cubicBezTo>
                    <a:pt x="273" y="12"/>
                    <a:pt x="236" y="0"/>
                    <a:pt x="196" y="0"/>
                  </a:cubicBezTo>
                  <a:cubicBezTo>
                    <a:pt x="156" y="0"/>
                    <a:pt x="119" y="12"/>
                    <a:pt x="88" y="33"/>
                  </a:cubicBezTo>
                  <a:cubicBezTo>
                    <a:pt x="35" y="68"/>
                    <a:pt x="0" y="128"/>
                    <a:pt x="0" y="196"/>
                  </a:cubicBezTo>
                  <a:cubicBezTo>
                    <a:pt x="0" y="304"/>
                    <a:pt x="88" y="392"/>
                    <a:pt x="196" y="392"/>
                  </a:cubicBezTo>
                  <a:cubicBezTo>
                    <a:pt x="304" y="392"/>
                    <a:pt x="392" y="304"/>
                    <a:pt x="392" y="196"/>
                  </a:cubicBezTo>
                  <a:cubicBezTo>
                    <a:pt x="392" y="128"/>
                    <a:pt x="357" y="68"/>
                    <a:pt x="304" y="33"/>
                  </a:cubicBezTo>
                  <a:close/>
                  <a:moveTo>
                    <a:pt x="196" y="312"/>
                  </a:moveTo>
                  <a:cubicBezTo>
                    <a:pt x="132" y="312"/>
                    <a:pt x="80" y="260"/>
                    <a:pt x="80" y="196"/>
                  </a:cubicBezTo>
                  <a:cubicBezTo>
                    <a:pt x="80" y="166"/>
                    <a:pt x="91" y="139"/>
                    <a:pt x="110" y="118"/>
                  </a:cubicBezTo>
                  <a:cubicBezTo>
                    <a:pt x="131" y="95"/>
                    <a:pt x="162" y="80"/>
                    <a:pt x="196" y="80"/>
                  </a:cubicBezTo>
                  <a:cubicBezTo>
                    <a:pt x="230" y="80"/>
                    <a:pt x="261" y="95"/>
                    <a:pt x="283" y="118"/>
                  </a:cubicBezTo>
                  <a:cubicBezTo>
                    <a:pt x="301" y="139"/>
                    <a:pt x="312" y="166"/>
                    <a:pt x="312" y="196"/>
                  </a:cubicBezTo>
                  <a:cubicBezTo>
                    <a:pt x="312" y="260"/>
                    <a:pt x="260" y="312"/>
                    <a:pt x="196" y="3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3">
              <a:extLst>
                <a:ext uri="{FF2B5EF4-FFF2-40B4-BE49-F238E27FC236}">
                  <a16:creationId xmlns="" xmlns:a16="http://schemas.microsoft.com/office/drawing/2014/main" id="{235B192C-20D4-48AD-8E6E-35025622E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1461" y="2314689"/>
              <a:ext cx="183494" cy="174743"/>
            </a:xfrm>
            <a:custGeom>
              <a:avLst/>
              <a:gdLst>
                <a:gd name="T0" fmla="*/ 760 w 772"/>
                <a:gd name="T1" fmla="*/ 686 h 735"/>
                <a:gd name="T2" fmla="*/ 362 w 772"/>
                <a:gd name="T3" fmla="*/ 307 h 735"/>
                <a:gd name="T4" fmla="*/ 387 w 772"/>
                <a:gd name="T5" fmla="*/ 222 h 735"/>
                <a:gd name="T6" fmla="*/ 231 w 772"/>
                <a:gd name="T7" fmla="*/ 66 h 735"/>
                <a:gd name="T8" fmla="*/ 140 w 772"/>
                <a:gd name="T9" fmla="*/ 96 h 735"/>
                <a:gd name="T10" fmla="*/ 51 w 772"/>
                <a:gd name="T11" fmla="*/ 11 h 735"/>
                <a:gd name="T12" fmla="*/ 11 w 772"/>
                <a:gd name="T13" fmla="*/ 12 h 735"/>
                <a:gd name="T14" fmla="*/ 12 w 772"/>
                <a:gd name="T15" fmla="*/ 52 h 735"/>
                <a:gd name="T16" fmla="*/ 101 w 772"/>
                <a:gd name="T17" fmla="*/ 137 h 735"/>
                <a:gd name="T18" fmla="*/ 75 w 772"/>
                <a:gd name="T19" fmla="*/ 222 h 735"/>
                <a:gd name="T20" fmla="*/ 231 w 772"/>
                <a:gd name="T21" fmla="*/ 378 h 735"/>
                <a:gd name="T22" fmla="*/ 322 w 772"/>
                <a:gd name="T23" fmla="*/ 348 h 735"/>
                <a:gd name="T24" fmla="*/ 721 w 772"/>
                <a:gd name="T25" fmla="*/ 727 h 735"/>
                <a:gd name="T26" fmla="*/ 740 w 772"/>
                <a:gd name="T27" fmla="*/ 735 h 735"/>
                <a:gd name="T28" fmla="*/ 761 w 772"/>
                <a:gd name="T29" fmla="*/ 726 h 735"/>
                <a:gd name="T30" fmla="*/ 760 w 772"/>
                <a:gd name="T31" fmla="*/ 686 h 735"/>
                <a:gd name="T32" fmla="*/ 231 w 772"/>
                <a:gd name="T33" fmla="*/ 338 h 735"/>
                <a:gd name="T34" fmla="*/ 115 w 772"/>
                <a:gd name="T35" fmla="*/ 222 h 735"/>
                <a:gd name="T36" fmla="*/ 231 w 772"/>
                <a:gd name="T37" fmla="*/ 106 h 735"/>
                <a:gd name="T38" fmla="*/ 347 w 772"/>
                <a:gd name="T39" fmla="*/ 222 h 735"/>
                <a:gd name="T40" fmla="*/ 231 w 772"/>
                <a:gd name="T41" fmla="*/ 33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2" h="735">
                  <a:moveTo>
                    <a:pt x="760" y="686"/>
                  </a:moveTo>
                  <a:cubicBezTo>
                    <a:pt x="362" y="307"/>
                    <a:pt x="362" y="307"/>
                    <a:pt x="362" y="307"/>
                  </a:cubicBezTo>
                  <a:cubicBezTo>
                    <a:pt x="378" y="282"/>
                    <a:pt x="387" y="253"/>
                    <a:pt x="387" y="222"/>
                  </a:cubicBezTo>
                  <a:cubicBezTo>
                    <a:pt x="387" y="136"/>
                    <a:pt x="317" y="66"/>
                    <a:pt x="231" y="66"/>
                  </a:cubicBezTo>
                  <a:cubicBezTo>
                    <a:pt x="197" y="66"/>
                    <a:pt x="166" y="77"/>
                    <a:pt x="140" y="9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0" y="0"/>
                    <a:pt x="22" y="1"/>
                    <a:pt x="11" y="12"/>
                  </a:cubicBezTo>
                  <a:cubicBezTo>
                    <a:pt x="0" y="24"/>
                    <a:pt x="1" y="42"/>
                    <a:pt x="12" y="52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85" y="161"/>
                    <a:pt x="75" y="190"/>
                    <a:pt x="75" y="222"/>
                  </a:cubicBezTo>
                  <a:cubicBezTo>
                    <a:pt x="75" y="308"/>
                    <a:pt x="145" y="378"/>
                    <a:pt x="231" y="378"/>
                  </a:cubicBezTo>
                  <a:cubicBezTo>
                    <a:pt x="265" y="378"/>
                    <a:pt x="297" y="367"/>
                    <a:pt x="322" y="348"/>
                  </a:cubicBezTo>
                  <a:cubicBezTo>
                    <a:pt x="721" y="727"/>
                    <a:pt x="721" y="727"/>
                    <a:pt x="721" y="727"/>
                  </a:cubicBezTo>
                  <a:cubicBezTo>
                    <a:pt x="726" y="733"/>
                    <a:pt x="733" y="735"/>
                    <a:pt x="740" y="735"/>
                  </a:cubicBezTo>
                  <a:cubicBezTo>
                    <a:pt x="748" y="735"/>
                    <a:pt x="755" y="732"/>
                    <a:pt x="761" y="726"/>
                  </a:cubicBezTo>
                  <a:cubicBezTo>
                    <a:pt x="772" y="715"/>
                    <a:pt x="771" y="697"/>
                    <a:pt x="760" y="686"/>
                  </a:cubicBezTo>
                  <a:close/>
                  <a:moveTo>
                    <a:pt x="231" y="338"/>
                  </a:moveTo>
                  <a:cubicBezTo>
                    <a:pt x="167" y="338"/>
                    <a:pt x="115" y="286"/>
                    <a:pt x="115" y="222"/>
                  </a:cubicBezTo>
                  <a:cubicBezTo>
                    <a:pt x="115" y="158"/>
                    <a:pt x="167" y="106"/>
                    <a:pt x="231" y="106"/>
                  </a:cubicBezTo>
                  <a:cubicBezTo>
                    <a:pt x="295" y="106"/>
                    <a:pt x="347" y="158"/>
                    <a:pt x="347" y="222"/>
                  </a:cubicBezTo>
                  <a:cubicBezTo>
                    <a:pt x="347" y="286"/>
                    <a:pt x="295" y="338"/>
                    <a:pt x="231" y="338"/>
                  </a:cubicBez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6" name="Freeform 34">
            <a:extLst>
              <a:ext uri="{FF2B5EF4-FFF2-40B4-BE49-F238E27FC236}">
                <a16:creationId xmlns="" xmlns:a16="http://schemas.microsoft.com/office/drawing/2014/main" id="{DF90EBC5-249E-46DD-95C0-A12A093DE66F}"/>
              </a:ext>
            </a:extLst>
          </p:cNvPr>
          <p:cNvSpPr>
            <a:spLocks/>
          </p:cNvSpPr>
          <p:nvPr/>
        </p:nvSpPr>
        <p:spPr bwMode="auto">
          <a:xfrm>
            <a:off x="1654839" y="1792821"/>
            <a:ext cx="49897" cy="81990"/>
          </a:xfrm>
          <a:custGeom>
            <a:avLst/>
            <a:gdLst>
              <a:gd name="T0" fmla="*/ 210 w 210"/>
              <a:gd name="T1" fmla="*/ 319 h 345"/>
              <a:gd name="T2" fmla="*/ 210 w 210"/>
              <a:gd name="T3" fmla="*/ 331 h 345"/>
              <a:gd name="T4" fmla="*/ 207 w 210"/>
              <a:gd name="T5" fmla="*/ 340 h 345"/>
              <a:gd name="T6" fmla="*/ 204 w 210"/>
              <a:gd name="T7" fmla="*/ 344 h 345"/>
              <a:gd name="T8" fmla="*/ 200 w 210"/>
              <a:gd name="T9" fmla="*/ 345 h 345"/>
              <a:gd name="T10" fmla="*/ 11 w 210"/>
              <a:gd name="T11" fmla="*/ 345 h 345"/>
              <a:gd name="T12" fmla="*/ 7 w 210"/>
              <a:gd name="T13" fmla="*/ 344 h 345"/>
              <a:gd name="T14" fmla="*/ 3 w 210"/>
              <a:gd name="T15" fmla="*/ 340 h 345"/>
              <a:gd name="T16" fmla="*/ 1 w 210"/>
              <a:gd name="T17" fmla="*/ 331 h 345"/>
              <a:gd name="T18" fmla="*/ 0 w 210"/>
              <a:gd name="T19" fmla="*/ 319 h 345"/>
              <a:gd name="T20" fmla="*/ 1 w 210"/>
              <a:gd name="T21" fmla="*/ 306 h 345"/>
              <a:gd name="T22" fmla="*/ 3 w 210"/>
              <a:gd name="T23" fmla="*/ 298 h 345"/>
              <a:gd name="T24" fmla="*/ 6 w 210"/>
              <a:gd name="T25" fmla="*/ 293 h 345"/>
              <a:gd name="T26" fmla="*/ 11 w 210"/>
              <a:gd name="T27" fmla="*/ 291 h 345"/>
              <a:gd name="T28" fmla="*/ 75 w 210"/>
              <a:gd name="T29" fmla="*/ 291 h 345"/>
              <a:gd name="T30" fmla="*/ 75 w 210"/>
              <a:gd name="T31" fmla="*/ 68 h 345"/>
              <a:gd name="T32" fmla="*/ 19 w 210"/>
              <a:gd name="T33" fmla="*/ 99 h 345"/>
              <a:gd name="T34" fmla="*/ 10 w 210"/>
              <a:gd name="T35" fmla="*/ 102 h 345"/>
              <a:gd name="T36" fmla="*/ 3 w 210"/>
              <a:gd name="T37" fmla="*/ 101 h 345"/>
              <a:gd name="T38" fmla="*/ 0 w 210"/>
              <a:gd name="T39" fmla="*/ 93 h 345"/>
              <a:gd name="T40" fmla="*/ 0 w 210"/>
              <a:gd name="T41" fmla="*/ 77 h 345"/>
              <a:gd name="T42" fmla="*/ 0 w 210"/>
              <a:gd name="T43" fmla="*/ 67 h 345"/>
              <a:gd name="T44" fmla="*/ 1 w 210"/>
              <a:gd name="T45" fmla="*/ 60 h 345"/>
              <a:gd name="T46" fmla="*/ 4 w 210"/>
              <a:gd name="T47" fmla="*/ 55 h 345"/>
              <a:gd name="T48" fmla="*/ 9 w 210"/>
              <a:gd name="T49" fmla="*/ 51 h 345"/>
              <a:gd name="T50" fmla="*/ 83 w 210"/>
              <a:gd name="T51" fmla="*/ 3 h 345"/>
              <a:gd name="T52" fmla="*/ 86 w 210"/>
              <a:gd name="T53" fmla="*/ 2 h 345"/>
              <a:gd name="T54" fmla="*/ 91 w 210"/>
              <a:gd name="T55" fmla="*/ 1 h 345"/>
              <a:gd name="T56" fmla="*/ 100 w 210"/>
              <a:gd name="T57" fmla="*/ 0 h 345"/>
              <a:gd name="T58" fmla="*/ 113 w 210"/>
              <a:gd name="T59" fmla="*/ 0 h 345"/>
              <a:gd name="T60" fmla="*/ 129 w 210"/>
              <a:gd name="T61" fmla="*/ 0 h 345"/>
              <a:gd name="T62" fmla="*/ 139 w 210"/>
              <a:gd name="T63" fmla="*/ 2 h 345"/>
              <a:gd name="T64" fmla="*/ 143 w 210"/>
              <a:gd name="T65" fmla="*/ 4 h 345"/>
              <a:gd name="T66" fmla="*/ 144 w 210"/>
              <a:gd name="T67" fmla="*/ 8 h 345"/>
              <a:gd name="T68" fmla="*/ 144 w 210"/>
              <a:gd name="T69" fmla="*/ 291 h 345"/>
              <a:gd name="T70" fmla="*/ 200 w 210"/>
              <a:gd name="T71" fmla="*/ 291 h 345"/>
              <a:gd name="T72" fmla="*/ 204 w 210"/>
              <a:gd name="T73" fmla="*/ 293 h 345"/>
              <a:gd name="T74" fmla="*/ 208 w 210"/>
              <a:gd name="T75" fmla="*/ 298 h 345"/>
              <a:gd name="T76" fmla="*/ 210 w 210"/>
              <a:gd name="T77" fmla="*/ 306 h 345"/>
              <a:gd name="T78" fmla="*/ 210 w 210"/>
              <a:gd name="T79" fmla="*/ 31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345">
                <a:moveTo>
                  <a:pt x="210" y="319"/>
                </a:moveTo>
                <a:cubicBezTo>
                  <a:pt x="210" y="324"/>
                  <a:pt x="210" y="328"/>
                  <a:pt x="210" y="331"/>
                </a:cubicBezTo>
                <a:cubicBezTo>
                  <a:pt x="209" y="335"/>
                  <a:pt x="208" y="338"/>
                  <a:pt x="207" y="340"/>
                </a:cubicBezTo>
                <a:cubicBezTo>
                  <a:pt x="206" y="342"/>
                  <a:pt x="205" y="343"/>
                  <a:pt x="204" y="344"/>
                </a:cubicBezTo>
                <a:cubicBezTo>
                  <a:pt x="203" y="345"/>
                  <a:pt x="201" y="345"/>
                  <a:pt x="200" y="345"/>
                </a:cubicBezTo>
                <a:cubicBezTo>
                  <a:pt x="11" y="345"/>
                  <a:pt x="11" y="345"/>
                  <a:pt x="11" y="345"/>
                </a:cubicBezTo>
                <a:cubicBezTo>
                  <a:pt x="9" y="345"/>
                  <a:pt x="8" y="345"/>
                  <a:pt x="7" y="344"/>
                </a:cubicBezTo>
                <a:cubicBezTo>
                  <a:pt x="6" y="343"/>
                  <a:pt x="4" y="342"/>
                  <a:pt x="3" y="340"/>
                </a:cubicBezTo>
                <a:cubicBezTo>
                  <a:pt x="2" y="338"/>
                  <a:pt x="2" y="335"/>
                  <a:pt x="1" y="331"/>
                </a:cubicBezTo>
                <a:cubicBezTo>
                  <a:pt x="1" y="328"/>
                  <a:pt x="0" y="324"/>
                  <a:pt x="0" y="319"/>
                </a:cubicBezTo>
                <a:cubicBezTo>
                  <a:pt x="0" y="314"/>
                  <a:pt x="1" y="309"/>
                  <a:pt x="1" y="306"/>
                </a:cubicBezTo>
                <a:cubicBezTo>
                  <a:pt x="1" y="302"/>
                  <a:pt x="2" y="300"/>
                  <a:pt x="3" y="298"/>
                </a:cubicBezTo>
                <a:cubicBezTo>
                  <a:pt x="4" y="295"/>
                  <a:pt x="5" y="294"/>
                  <a:pt x="6" y="293"/>
                </a:cubicBezTo>
                <a:cubicBezTo>
                  <a:pt x="8" y="292"/>
                  <a:pt x="9" y="291"/>
                  <a:pt x="11" y="291"/>
                </a:cubicBezTo>
                <a:cubicBezTo>
                  <a:pt x="75" y="291"/>
                  <a:pt x="75" y="291"/>
                  <a:pt x="75" y="291"/>
                </a:cubicBezTo>
                <a:cubicBezTo>
                  <a:pt x="75" y="68"/>
                  <a:pt x="75" y="68"/>
                  <a:pt x="75" y="68"/>
                </a:cubicBezTo>
                <a:cubicBezTo>
                  <a:pt x="19" y="99"/>
                  <a:pt x="19" y="99"/>
                  <a:pt x="19" y="99"/>
                </a:cubicBezTo>
                <a:cubicBezTo>
                  <a:pt x="15" y="101"/>
                  <a:pt x="12" y="102"/>
                  <a:pt x="10" y="102"/>
                </a:cubicBezTo>
                <a:cubicBezTo>
                  <a:pt x="7" y="103"/>
                  <a:pt x="5" y="102"/>
                  <a:pt x="3" y="101"/>
                </a:cubicBezTo>
                <a:cubicBezTo>
                  <a:pt x="2" y="99"/>
                  <a:pt x="1" y="97"/>
                  <a:pt x="0" y="93"/>
                </a:cubicBezTo>
                <a:cubicBezTo>
                  <a:pt x="0" y="89"/>
                  <a:pt x="0" y="84"/>
                  <a:pt x="0" y="77"/>
                </a:cubicBezTo>
                <a:cubicBezTo>
                  <a:pt x="0" y="73"/>
                  <a:pt x="0" y="70"/>
                  <a:pt x="0" y="67"/>
                </a:cubicBezTo>
                <a:cubicBezTo>
                  <a:pt x="0" y="64"/>
                  <a:pt x="1" y="62"/>
                  <a:pt x="1" y="60"/>
                </a:cubicBezTo>
                <a:cubicBezTo>
                  <a:pt x="2" y="58"/>
                  <a:pt x="3" y="56"/>
                  <a:pt x="4" y="55"/>
                </a:cubicBezTo>
                <a:cubicBezTo>
                  <a:pt x="5" y="54"/>
                  <a:pt x="7" y="53"/>
                  <a:pt x="9" y="51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5" y="2"/>
                  <a:pt x="86" y="2"/>
                </a:cubicBezTo>
                <a:cubicBezTo>
                  <a:pt x="87" y="1"/>
                  <a:pt x="89" y="1"/>
                  <a:pt x="91" y="1"/>
                </a:cubicBezTo>
                <a:cubicBezTo>
                  <a:pt x="93" y="0"/>
                  <a:pt x="96" y="0"/>
                  <a:pt x="100" y="0"/>
                </a:cubicBezTo>
                <a:cubicBezTo>
                  <a:pt x="103" y="0"/>
                  <a:pt x="108" y="0"/>
                  <a:pt x="113" y="0"/>
                </a:cubicBezTo>
                <a:cubicBezTo>
                  <a:pt x="120" y="0"/>
                  <a:pt x="125" y="0"/>
                  <a:pt x="129" y="0"/>
                </a:cubicBezTo>
                <a:cubicBezTo>
                  <a:pt x="133" y="1"/>
                  <a:pt x="137" y="1"/>
                  <a:pt x="139" y="2"/>
                </a:cubicBezTo>
                <a:cubicBezTo>
                  <a:pt x="141" y="2"/>
                  <a:pt x="142" y="3"/>
                  <a:pt x="143" y="4"/>
                </a:cubicBezTo>
                <a:cubicBezTo>
                  <a:pt x="144" y="5"/>
                  <a:pt x="144" y="7"/>
                  <a:pt x="144" y="8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200" y="291"/>
                  <a:pt x="200" y="291"/>
                  <a:pt x="200" y="291"/>
                </a:cubicBezTo>
                <a:cubicBezTo>
                  <a:pt x="201" y="291"/>
                  <a:pt x="203" y="292"/>
                  <a:pt x="204" y="293"/>
                </a:cubicBezTo>
                <a:cubicBezTo>
                  <a:pt x="206" y="294"/>
                  <a:pt x="207" y="295"/>
                  <a:pt x="208" y="298"/>
                </a:cubicBezTo>
                <a:cubicBezTo>
                  <a:pt x="209" y="300"/>
                  <a:pt x="209" y="302"/>
                  <a:pt x="210" y="306"/>
                </a:cubicBezTo>
                <a:cubicBezTo>
                  <a:pt x="210" y="309"/>
                  <a:pt x="210" y="314"/>
                  <a:pt x="210" y="3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35">
            <a:extLst>
              <a:ext uri="{FF2B5EF4-FFF2-40B4-BE49-F238E27FC236}">
                <a16:creationId xmlns="" xmlns:a16="http://schemas.microsoft.com/office/drawing/2014/main" id="{00FF3696-A3FD-47C0-AF5D-90EBC6B2BA50}"/>
              </a:ext>
            </a:extLst>
          </p:cNvPr>
          <p:cNvSpPr>
            <a:spLocks/>
          </p:cNvSpPr>
          <p:nvPr/>
        </p:nvSpPr>
        <p:spPr bwMode="auto">
          <a:xfrm>
            <a:off x="1729181" y="1791816"/>
            <a:ext cx="54727" cy="82995"/>
          </a:xfrm>
          <a:custGeom>
            <a:avLst/>
            <a:gdLst>
              <a:gd name="T0" fmla="*/ 230 w 230"/>
              <a:gd name="T1" fmla="*/ 321 h 349"/>
              <a:gd name="T2" fmla="*/ 229 w 230"/>
              <a:gd name="T3" fmla="*/ 334 h 349"/>
              <a:gd name="T4" fmla="*/ 227 w 230"/>
              <a:gd name="T5" fmla="*/ 343 h 349"/>
              <a:gd name="T6" fmla="*/ 224 w 230"/>
              <a:gd name="T7" fmla="*/ 348 h 349"/>
              <a:gd name="T8" fmla="*/ 219 w 230"/>
              <a:gd name="T9" fmla="*/ 349 h 349"/>
              <a:gd name="T10" fmla="*/ 22 w 230"/>
              <a:gd name="T11" fmla="*/ 349 h 349"/>
              <a:gd name="T12" fmla="*/ 12 w 230"/>
              <a:gd name="T13" fmla="*/ 348 h 349"/>
              <a:gd name="T14" fmla="*/ 5 w 230"/>
              <a:gd name="T15" fmla="*/ 344 h 349"/>
              <a:gd name="T16" fmla="*/ 1 w 230"/>
              <a:gd name="T17" fmla="*/ 335 h 349"/>
              <a:gd name="T18" fmla="*/ 0 w 230"/>
              <a:gd name="T19" fmla="*/ 320 h 349"/>
              <a:gd name="T20" fmla="*/ 1 w 230"/>
              <a:gd name="T21" fmla="*/ 305 h 349"/>
              <a:gd name="T22" fmla="*/ 4 w 230"/>
              <a:gd name="T23" fmla="*/ 294 h 349"/>
              <a:gd name="T24" fmla="*/ 9 w 230"/>
              <a:gd name="T25" fmla="*/ 284 h 349"/>
              <a:gd name="T26" fmla="*/ 18 w 230"/>
              <a:gd name="T27" fmla="*/ 274 h 349"/>
              <a:gd name="T28" fmla="*/ 77 w 230"/>
              <a:gd name="T29" fmla="*/ 211 h 349"/>
              <a:gd name="T30" fmla="*/ 106 w 230"/>
              <a:gd name="T31" fmla="*/ 177 h 349"/>
              <a:gd name="T32" fmla="*/ 123 w 230"/>
              <a:gd name="T33" fmla="*/ 149 h 349"/>
              <a:gd name="T34" fmla="*/ 131 w 230"/>
              <a:gd name="T35" fmla="*/ 126 h 349"/>
              <a:gd name="T36" fmla="*/ 133 w 230"/>
              <a:gd name="T37" fmla="*/ 106 h 349"/>
              <a:gd name="T38" fmla="*/ 130 w 230"/>
              <a:gd name="T39" fmla="*/ 89 h 349"/>
              <a:gd name="T40" fmla="*/ 122 w 230"/>
              <a:gd name="T41" fmla="*/ 76 h 349"/>
              <a:gd name="T42" fmla="*/ 109 w 230"/>
              <a:gd name="T43" fmla="*/ 66 h 349"/>
              <a:gd name="T44" fmla="*/ 89 w 230"/>
              <a:gd name="T45" fmla="*/ 63 h 349"/>
              <a:gd name="T46" fmla="*/ 62 w 230"/>
              <a:gd name="T47" fmla="*/ 67 h 349"/>
              <a:gd name="T48" fmla="*/ 40 w 230"/>
              <a:gd name="T49" fmla="*/ 76 h 349"/>
              <a:gd name="T50" fmla="*/ 25 w 230"/>
              <a:gd name="T51" fmla="*/ 85 h 349"/>
              <a:gd name="T52" fmla="*/ 16 w 230"/>
              <a:gd name="T53" fmla="*/ 89 h 349"/>
              <a:gd name="T54" fmla="*/ 11 w 230"/>
              <a:gd name="T55" fmla="*/ 87 h 349"/>
              <a:gd name="T56" fmla="*/ 9 w 230"/>
              <a:gd name="T57" fmla="*/ 82 h 349"/>
              <a:gd name="T58" fmla="*/ 7 w 230"/>
              <a:gd name="T59" fmla="*/ 72 h 349"/>
              <a:gd name="T60" fmla="*/ 6 w 230"/>
              <a:gd name="T61" fmla="*/ 57 h 349"/>
              <a:gd name="T62" fmla="*/ 7 w 230"/>
              <a:gd name="T63" fmla="*/ 47 h 349"/>
              <a:gd name="T64" fmla="*/ 8 w 230"/>
              <a:gd name="T65" fmla="*/ 40 h 349"/>
              <a:gd name="T66" fmla="*/ 10 w 230"/>
              <a:gd name="T67" fmla="*/ 34 h 349"/>
              <a:gd name="T68" fmla="*/ 15 w 230"/>
              <a:gd name="T69" fmla="*/ 29 h 349"/>
              <a:gd name="T70" fmla="*/ 27 w 230"/>
              <a:gd name="T71" fmla="*/ 21 h 349"/>
              <a:gd name="T72" fmla="*/ 49 w 230"/>
              <a:gd name="T73" fmla="*/ 11 h 349"/>
              <a:gd name="T74" fmla="*/ 77 w 230"/>
              <a:gd name="T75" fmla="*/ 3 h 349"/>
              <a:gd name="T76" fmla="*/ 110 w 230"/>
              <a:gd name="T77" fmla="*/ 0 h 349"/>
              <a:gd name="T78" fmla="*/ 157 w 230"/>
              <a:gd name="T79" fmla="*/ 7 h 349"/>
              <a:gd name="T80" fmla="*/ 190 w 230"/>
              <a:gd name="T81" fmla="*/ 26 h 349"/>
              <a:gd name="T82" fmla="*/ 210 w 230"/>
              <a:gd name="T83" fmla="*/ 54 h 349"/>
              <a:gd name="T84" fmla="*/ 216 w 230"/>
              <a:gd name="T85" fmla="*/ 90 h 349"/>
              <a:gd name="T86" fmla="*/ 213 w 230"/>
              <a:gd name="T87" fmla="*/ 123 h 349"/>
              <a:gd name="T88" fmla="*/ 200 w 230"/>
              <a:gd name="T89" fmla="*/ 158 h 349"/>
              <a:gd name="T90" fmla="*/ 171 w 230"/>
              <a:gd name="T91" fmla="*/ 199 h 349"/>
              <a:gd name="T92" fmla="*/ 123 w 230"/>
              <a:gd name="T93" fmla="*/ 252 h 349"/>
              <a:gd name="T94" fmla="*/ 83 w 230"/>
              <a:gd name="T95" fmla="*/ 293 h 349"/>
              <a:gd name="T96" fmla="*/ 218 w 230"/>
              <a:gd name="T97" fmla="*/ 293 h 349"/>
              <a:gd name="T98" fmla="*/ 223 w 230"/>
              <a:gd name="T99" fmla="*/ 294 h 349"/>
              <a:gd name="T100" fmla="*/ 227 w 230"/>
              <a:gd name="T101" fmla="*/ 299 h 349"/>
              <a:gd name="T102" fmla="*/ 229 w 230"/>
              <a:gd name="T103" fmla="*/ 308 h 349"/>
              <a:gd name="T104" fmla="*/ 230 w 230"/>
              <a:gd name="T105" fmla="*/ 32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" h="349">
                <a:moveTo>
                  <a:pt x="230" y="321"/>
                </a:moveTo>
                <a:cubicBezTo>
                  <a:pt x="230" y="326"/>
                  <a:pt x="230" y="330"/>
                  <a:pt x="229" y="334"/>
                </a:cubicBezTo>
                <a:cubicBezTo>
                  <a:pt x="229" y="338"/>
                  <a:pt x="228" y="341"/>
                  <a:pt x="227" y="343"/>
                </a:cubicBezTo>
                <a:cubicBezTo>
                  <a:pt x="226" y="345"/>
                  <a:pt x="225" y="347"/>
                  <a:pt x="224" y="348"/>
                </a:cubicBezTo>
                <a:cubicBezTo>
                  <a:pt x="222" y="349"/>
                  <a:pt x="221" y="349"/>
                  <a:pt x="219" y="349"/>
                </a:cubicBezTo>
                <a:cubicBezTo>
                  <a:pt x="22" y="349"/>
                  <a:pt x="22" y="349"/>
                  <a:pt x="22" y="349"/>
                </a:cubicBezTo>
                <a:cubicBezTo>
                  <a:pt x="18" y="349"/>
                  <a:pt x="15" y="349"/>
                  <a:pt x="12" y="348"/>
                </a:cubicBezTo>
                <a:cubicBezTo>
                  <a:pt x="9" y="347"/>
                  <a:pt x="7" y="346"/>
                  <a:pt x="5" y="344"/>
                </a:cubicBezTo>
                <a:cubicBezTo>
                  <a:pt x="3" y="342"/>
                  <a:pt x="2" y="339"/>
                  <a:pt x="1" y="335"/>
                </a:cubicBezTo>
                <a:cubicBezTo>
                  <a:pt x="0" y="331"/>
                  <a:pt x="0" y="326"/>
                  <a:pt x="0" y="320"/>
                </a:cubicBezTo>
                <a:cubicBezTo>
                  <a:pt x="0" y="314"/>
                  <a:pt x="0" y="309"/>
                  <a:pt x="1" y="305"/>
                </a:cubicBezTo>
                <a:cubicBezTo>
                  <a:pt x="1" y="301"/>
                  <a:pt x="2" y="297"/>
                  <a:pt x="4" y="294"/>
                </a:cubicBezTo>
                <a:cubicBezTo>
                  <a:pt x="5" y="291"/>
                  <a:pt x="7" y="288"/>
                  <a:pt x="9" y="284"/>
                </a:cubicBezTo>
                <a:cubicBezTo>
                  <a:pt x="11" y="281"/>
                  <a:pt x="14" y="278"/>
                  <a:pt x="18" y="274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89" y="198"/>
                  <a:pt x="98" y="187"/>
                  <a:pt x="106" y="177"/>
                </a:cubicBezTo>
                <a:cubicBezTo>
                  <a:pt x="113" y="167"/>
                  <a:pt x="119" y="157"/>
                  <a:pt x="123" y="149"/>
                </a:cubicBezTo>
                <a:cubicBezTo>
                  <a:pt x="127" y="141"/>
                  <a:pt x="129" y="133"/>
                  <a:pt x="131" y="126"/>
                </a:cubicBezTo>
                <a:cubicBezTo>
                  <a:pt x="132" y="119"/>
                  <a:pt x="133" y="112"/>
                  <a:pt x="133" y="106"/>
                </a:cubicBezTo>
                <a:cubicBezTo>
                  <a:pt x="133" y="100"/>
                  <a:pt x="132" y="94"/>
                  <a:pt x="130" y="89"/>
                </a:cubicBezTo>
                <a:cubicBezTo>
                  <a:pt x="129" y="84"/>
                  <a:pt x="126" y="79"/>
                  <a:pt x="122" y="76"/>
                </a:cubicBezTo>
                <a:cubicBezTo>
                  <a:pt x="119" y="72"/>
                  <a:pt x="114" y="69"/>
                  <a:pt x="109" y="66"/>
                </a:cubicBezTo>
                <a:cubicBezTo>
                  <a:pt x="103" y="64"/>
                  <a:pt x="97" y="63"/>
                  <a:pt x="89" y="63"/>
                </a:cubicBezTo>
                <a:cubicBezTo>
                  <a:pt x="79" y="63"/>
                  <a:pt x="70" y="64"/>
                  <a:pt x="62" y="67"/>
                </a:cubicBezTo>
                <a:cubicBezTo>
                  <a:pt x="54" y="70"/>
                  <a:pt x="46" y="73"/>
                  <a:pt x="40" y="76"/>
                </a:cubicBezTo>
                <a:cubicBezTo>
                  <a:pt x="34" y="79"/>
                  <a:pt x="29" y="82"/>
                  <a:pt x="25" y="85"/>
                </a:cubicBezTo>
                <a:cubicBezTo>
                  <a:pt x="21" y="88"/>
                  <a:pt x="18" y="89"/>
                  <a:pt x="16" y="89"/>
                </a:cubicBezTo>
                <a:cubicBezTo>
                  <a:pt x="14" y="89"/>
                  <a:pt x="13" y="89"/>
                  <a:pt x="11" y="87"/>
                </a:cubicBezTo>
                <a:cubicBezTo>
                  <a:pt x="10" y="86"/>
                  <a:pt x="9" y="85"/>
                  <a:pt x="9" y="82"/>
                </a:cubicBezTo>
                <a:cubicBezTo>
                  <a:pt x="8" y="80"/>
                  <a:pt x="7" y="76"/>
                  <a:pt x="7" y="72"/>
                </a:cubicBezTo>
                <a:cubicBezTo>
                  <a:pt x="7" y="68"/>
                  <a:pt x="6" y="63"/>
                  <a:pt x="6" y="57"/>
                </a:cubicBezTo>
                <a:cubicBezTo>
                  <a:pt x="6" y="53"/>
                  <a:pt x="6" y="50"/>
                  <a:pt x="7" y="47"/>
                </a:cubicBezTo>
                <a:cubicBezTo>
                  <a:pt x="7" y="44"/>
                  <a:pt x="7" y="42"/>
                  <a:pt x="8" y="40"/>
                </a:cubicBezTo>
                <a:cubicBezTo>
                  <a:pt x="8" y="38"/>
                  <a:pt x="9" y="36"/>
                  <a:pt x="10" y="34"/>
                </a:cubicBezTo>
                <a:cubicBezTo>
                  <a:pt x="11" y="33"/>
                  <a:pt x="13" y="31"/>
                  <a:pt x="15" y="29"/>
                </a:cubicBezTo>
                <a:cubicBezTo>
                  <a:pt x="17" y="27"/>
                  <a:pt x="21" y="24"/>
                  <a:pt x="27" y="21"/>
                </a:cubicBezTo>
                <a:cubicBezTo>
                  <a:pt x="33" y="18"/>
                  <a:pt x="40" y="14"/>
                  <a:pt x="49" y="11"/>
                </a:cubicBezTo>
                <a:cubicBezTo>
                  <a:pt x="57" y="8"/>
                  <a:pt x="67" y="6"/>
                  <a:pt x="77" y="3"/>
                </a:cubicBezTo>
                <a:cubicBezTo>
                  <a:pt x="88" y="1"/>
                  <a:pt x="99" y="0"/>
                  <a:pt x="110" y="0"/>
                </a:cubicBezTo>
                <a:cubicBezTo>
                  <a:pt x="128" y="0"/>
                  <a:pt x="143" y="3"/>
                  <a:pt x="157" y="7"/>
                </a:cubicBezTo>
                <a:cubicBezTo>
                  <a:pt x="170" y="12"/>
                  <a:pt x="181" y="18"/>
                  <a:pt x="190" y="26"/>
                </a:cubicBezTo>
                <a:cubicBezTo>
                  <a:pt x="199" y="34"/>
                  <a:pt x="205" y="43"/>
                  <a:pt x="210" y="54"/>
                </a:cubicBezTo>
                <a:cubicBezTo>
                  <a:pt x="214" y="66"/>
                  <a:pt x="216" y="77"/>
                  <a:pt x="216" y="90"/>
                </a:cubicBezTo>
                <a:cubicBezTo>
                  <a:pt x="216" y="101"/>
                  <a:pt x="215" y="112"/>
                  <a:pt x="213" y="123"/>
                </a:cubicBezTo>
                <a:cubicBezTo>
                  <a:pt x="211" y="134"/>
                  <a:pt x="206" y="145"/>
                  <a:pt x="200" y="158"/>
                </a:cubicBezTo>
                <a:cubicBezTo>
                  <a:pt x="193" y="170"/>
                  <a:pt x="184" y="184"/>
                  <a:pt x="171" y="199"/>
                </a:cubicBezTo>
                <a:cubicBezTo>
                  <a:pt x="159" y="214"/>
                  <a:pt x="143" y="232"/>
                  <a:pt x="123" y="252"/>
                </a:cubicBezTo>
                <a:cubicBezTo>
                  <a:pt x="83" y="293"/>
                  <a:pt x="83" y="293"/>
                  <a:pt x="83" y="293"/>
                </a:cubicBezTo>
                <a:cubicBezTo>
                  <a:pt x="218" y="293"/>
                  <a:pt x="218" y="293"/>
                  <a:pt x="218" y="293"/>
                </a:cubicBezTo>
                <a:cubicBezTo>
                  <a:pt x="220" y="293"/>
                  <a:pt x="221" y="293"/>
                  <a:pt x="223" y="294"/>
                </a:cubicBezTo>
                <a:cubicBezTo>
                  <a:pt x="224" y="295"/>
                  <a:pt x="226" y="297"/>
                  <a:pt x="227" y="299"/>
                </a:cubicBezTo>
                <a:cubicBezTo>
                  <a:pt x="228" y="301"/>
                  <a:pt x="229" y="304"/>
                  <a:pt x="229" y="308"/>
                </a:cubicBezTo>
                <a:cubicBezTo>
                  <a:pt x="230" y="312"/>
                  <a:pt x="230" y="316"/>
                  <a:pt x="230" y="3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36">
            <a:extLst>
              <a:ext uri="{FF2B5EF4-FFF2-40B4-BE49-F238E27FC236}">
                <a16:creationId xmlns="" xmlns:a16="http://schemas.microsoft.com/office/drawing/2014/main" id="{2E3D42DF-123B-454F-9234-39F812C97C91}"/>
              </a:ext>
            </a:extLst>
          </p:cNvPr>
          <p:cNvSpPr>
            <a:spLocks noEditPoints="1"/>
          </p:cNvSpPr>
          <p:nvPr/>
        </p:nvSpPr>
        <p:spPr bwMode="auto">
          <a:xfrm>
            <a:off x="1697796" y="2483744"/>
            <a:ext cx="56437" cy="84403"/>
          </a:xfrm>
          <a:custGeom>
            <a:avLst/>
            <a:gdLst>
              <a:gd name="T0" fmla="*/ 237 w 237"/>
              <a:gd name="T1" fmla="*/ 234 h 355"/>
              <a:gd name="T2" fmla="*/ 229 w 237"/>
              <a:gd name="T3" fmla="*/ 282 h 355"/>
              <a:gd name="T4" fmla="*/ 206 w 237"/>
              <a:gd name="T5" fmla="*/ 321 h 355"/>
              <a:gd name="T6" fmla="*/ 168 w 237"/>
              <a:gd name="T7" fmla="*/ 346 h 355"/>
              <a:gd name="T8" fmla="*/ 116 w 237"/>
              <a:gd name="T9" fmla="*/ 355 h 355"/>
              <a:gd name="T10" fmla="*/ 74 w 237"/>
              <a:gd name="T11" fmla="*/ 349 h 355"/>
              <a:gd name="T12" fmla="*/ 43 w 237"/>
              <a:gd name="T13" fmla="*/ 334 h 355"/>
              <a:gd name="T14" fmla="*/ 22 w 237"/>
              <a:gd name="T15" fmla="*/ 309 h 355"/>
              <a:gd name="T16" fmla="*/ 9 w 237"/>
              <a:gd name="T17" fmla="*/ 276 h 355"/>
              <a:gd name="T18" fmla="*/ 2 w 237"/>
              <a:gd name="T19" fmla="*/ 237 h 355"/>
              <a:gd name="T20" fmla="*/ 0 w 237"/>
              <a:gd name="T21" fmla="*/ 191 h 355"/>
              <a:gd name="T22" fmla="*/ 2 w 237"/>
              <a:gd name="T23" fmla="*/ 149 h 355"/>
              <a:gd name="T24" fmla="*/ 10 w 237"/>
              <a:gd name="T25" fmla="*/ 106 h 355"/>
              <a:gd name="T26" fmla="*/ 26 w 237"/>
              <a:gd name="T27" fmla="*/ 65 h 355"/>
              <a:gd name="T28" fmla="*/ 53 w 237"/>
              <a:gd name="T29" fmla="*/ 32 h 355"/>
              <a:gd name="T30" fmla="*/ 92 w 237"/>
              <a:gd name="T31" fmla="*/ 9 h 355"/>
              <a:gd name="T32" fmla="*/ 147 w 237"/>
              <a:gd name="T33" fmla="*/ 0 h 355"/>
              <a:gd name="T34" fmla="*/ 167 w 237"/>
              <a:gd name="T35" fmla="*/ 1 h 355"/>
              <a:gd name="T36" fmla="*/ 186 w 237"/>
              <a:gd name="T37" fmla="*/ 4 h 355"/>
              <a:gd name="T38" fmla="*/ 201 w 237"/>
              <a:gd name="T39" fmla="*/ 9 h 355"/>
              <a:gd name="T40" fmla="*/ 209 w 237"/>
              <a:gd name="T41" fmla="*/ 13 h 355"/>
              <a:gd name="T42" fmla="*/ 212 w 237"/>
              <a:gd name="T43" fmla="*/ 17 h 355"/>
              <a:gd name="T44" fmla="*/ 214 w 237"/>
              <a:gd name="T45" fmla="*/ 21 h 355"/>
              <a:gd name="T46" fmla="*/ 215 w 237"/>
              <a:gd name="T47" fmla="*/ 27 h 355"/>
              <a:gd name="T48" fmla="*/ 215 w 237"/>
              <a:gd name="T49" fmla="*/ 36 h 355"/>
              <a:gd name="T50" fmla="*/ 215 w 237"/>
              <a:gd name="T51" fmla="*/ 50 h 355"/>
              <a:gd name="T52" fmla="*/ 213 w 237"/>
              <a:gd name="T53" fmla="*/ 59 h 355"/>
              <a:gd name="T54" fmla="*/ 210 w 237"/>
              <a:gd name="T55" fmla="*/ 63 h 355"/>
              <a:gd name="T56" fmla="*/ 206 w 237"/>
              <a:gd name="T57" fmla="*/ 64 h 355"/>
              <a:gd name="T58" fmla="*/ 198 w 237"/>
              <a:gd name="T59" fmla="*/ 63 h 355"/>
              <a:gd name="T60" fmla="*/ 186 w 237"/>
              <a:gd name="T61" fmla="*/ 59 h 355"/>
              <a:gd name="T62" fmla="*/ 169 w 237"/>
              <a:gd name="T63" fmla="*/ 55 h 355"/>
              <a:gd name="T64" fmla="*/ 146 w 237"/>
              <a:gd name="T65" fmla="*/ 53 h 355"/>
              <a:gd name="T66" fmla="*/ 110 w 237"/>
              <a:gd name="T67" fmla="*/ 61 h 355"/>
              <a:gd name="T68" fmla="*/ 86 w 237"/>
              <a:gd name="T69" fmla="*/ 83 h 355"/>
              <a:gd name="T70" fmla="*/ 72 w 237"/>
              <a:gd name="T71" fmla="*/ 115 h 355"/>
              <a:gd name="T72" fmla="*/ 68 w 237"/>
              <a:gd name="T73" fmla="*/ 153 h 355"/>
              <a:gd name="T74" fmla="*/ 81 w 237"/>
              <a:gd name="T75" fmla="*/ 145 h 355"/>
              <a:gd name="T76" fmla="*/ 98 w 237"/>
              <a:gd name="T77" fmla="*/ 139 h 355"/>
              <a:gd name="T78" fmla="*/ 117 w 237"/>
              <a:gd name="T79" fmla="*/ 135 h 355"/>
              <a:gd name="T80" fmla="*/ 139 w 237"/>
              <a:gd name="T81" fmla="*/ 133 h 355"/>
              <a:gd name="T82" fmla="*/ 183 w 237"/>
              <a:gd name="T83" fmla="*/ 140 h 355"/>
              <a:gd name="T84" fmla="*/ 214 w 237"/>
              <a:gd name="T85" fmla="*/ 160 h 355"/>
              <a:gd name="T86" fmla="*/ 231 w 237"/>
              <a:gd name="T87" fmla="*/ 192 h 355"/>
              <a:gd name="T88" fmla="*/ 237 w 237"/>
              <a:gd name="T89" fmla="*/ 234 h 355"/>
              <a:gd name="T90" fmla="*/ 168 w 237"/>
              <a:gd name="T91" fmla="*/ 241 h 355"/>
              <a:gd name="T92" fmla="*/ 166 w 237"/>
              <a:gd name="T93" fmla="*/ 217 h 355"/>
              <a:gd name="T94" fmla="*/ 158 w 237"/>
              <a:gd name="T95" fmla="*/ 200 h 355"/>
              <a:gd name="T96" fmla="*/ 144 w 237"/>
              <a:gd name="T97" fmla="*/ 189 h 355"/>
              <a:gd name="T98" fmla="*/ 123 w 237"/>
              <a:gd name="T99" fmla="*/ 186 h 355"/>
              <a:gd name="T100" fmla="*/ 109 w 237"/>
              <a:gd name="T101" fmla="*/ 187 h 355"/>
              <a:gd name="T102" fmla="*/ 95 w 237"/>
              <a:gd name="T103" fmla="*/ 191 h 355"/>
              <a:gd name="T104" fmla="*/ 81 w 237"/>
              <a:gd name="T105" fmla="*/ 197 h 355"/>
              <a:gd name="T106" fmla="*/ 69 w 237"/>
              <a:gd name="T107" fmla="*/ 204 h 355"/>
              <a:gd name="T108" fmla="*/ 72 w 237"/>
              <a:gd name="T109" fmla="*/ 251 h 355"/>
              <a:gd name="T110" fmla="*/ 82 w 237"/>
              <a:gd name="T111" fmla="*/ 281 h 355"/>
              <a:gd name="T112" fmla="*/ 98 w 237"/>
              <a:gd name="T113" fmla="*/ 297 h 355"/>
              <a:gd name="T114" fmla="*/ 119 w 237"/>
              <a:gd name="T115" fmla="*/ 301 h 355"/>
              <a:gd name="T116" fmla="*/ 141 w 237"/>
              <a:gd name="T117" fmla="*/ 297 h 355"/>
              <a:gd name="T118" fmla="*/ 156 w 237"/>
              <a:gd name="T119" fmla="*/ 284 h 355"/>
              <a:gd name="T120" fmla="*/ 165 w 237"/>
              <a:gd name="T121" fmla="*/ 265 h 355"/>
              <a:gd name="T122" fmla="*/ 168 w 237"/>
              <a:gd name="T123" fmla="*/ 24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355">
                <a:moveTo>
                  <a:pt x="237" y="234"/>
                </a:moveTo>
                <a:cubicBezTo>
                  <a:pt x="237" y="252"/>
                  <a:pt x="234" y="268"/>
                  <a:pt x="229" y="282"/>
                </a:cubicBezTo>
                <a:cubicBezTo>
                  <a:pt x="223" y="297"/>
                  <a:pt x="216" y="310"/>
                  <a:pt x="206" y="321"/>
                </a:cubicBezTo>
                <a:cubicBezTo>
                  <a:pt x="195" y="331"/>
                  <a:pt x="183" y="340"/>
                  <a:pt x="168" y="346"/>
                </a:cubicBezTo>
                <a:cubicBezTo>
                  <a:pt x="153" y="352"/>
                  <a:pt x="135" y="355"/>
                  <a:pt x="116" y="355"/>
                </a:cubicBezTo>
                <a:cubicBezTo>
                  <a:pt x="100" y="355"/>
                  <a:pt x="86" y="353"/>
                  <a:pt x="74" y="349"/>
                </a:cubicBezTo>
                <a:cubicBezTo>
                  <a:pt x="62" y="346"/>
                  <a:pt x="52" y="341"/>
                  <a:pt x="43" y="334"/>
                </a:cubicBezTo>
                <a:cubicBezTo>
                  <a:pt x="35" y="327"/>
                  <a:pt x="28" y="319"/>
                  <a:pt x="22" y="309"/>
                </a:cubicBezTo>
                <a:cubicBezTo>
                  <a:pt x="17" y="299"/>
                  <a:pt x="12" y="288"/>
                  <a:pt x="9" y="276"/>
                </a:cubicBezTo>
                <a:cubicBezTo>
                  <a:pt x="6" y="264"/>
                  <a:pt x="3" y="251"/>
                  <a:pt x="2" y="237"/>
                </a:cubicBezTo>
                <a:cubicBezTo>
                  <a:pt x="1" y="222"/>
                  <a:pt x="0" y="207"/>
                  <a:pt x="0" y="191"/>
                </a:cubicBezTo>
                <a:cubicBezTo>
                  <a:pt x="0" y="178"/>
                  <a:pt x="1" y="163"/>
                  <a:pt x="2" y="149"/>
                </a:cubicBezTo>
                <a:cubicBezTo>
                  <a:pt x="4" y="134"/>
                  <a:pt x="6" y="120"/>
                  <a:pt x="10" y="106"/>
                </a:cubicBezTo>
                <a:cubicBezTo>
                  <a:pt x="14" y="91"/>
                  <a:pt x="19" y="78"/>
                  <a:pt x="26" y="65"/>
                </a:cubicBezTo>
                <a:cubicBezTo>
                  <a:pt x="33" y="52"/>
                  <a:pt x="42" y="41"/>
                  <a:pt x="53" y="32"/>
                </a:cubicBezTo>
                <a:cubicBezTo>
                  <a:pt x="64" y="22"/>
                  <a:pt x="77" y="14"/>
                  <a:pt x="92" y="9"/>
                </a:cubicBezTo>
                <a:cubicBezTo>
                  <a:pt x="108" y="3"/>
                  <a:pt x="126" y="0"/>
                  <a:pt x="147" y="0"/>
                </a:cubicBezTo>
                <a:cubicBezTo>
                  <a:pt x="154" y="0"/>
                  <a:pt x="161" y="1"/>
                  <a:pt x="167" y="1"/>
                </a:cubicBezTo>
                <a:cubicBezTo>
                  <a:pt x="174" y="2"/>
                  <a:pt x="181" y="3"/>
                  <a:pt x="186" y="4"/>
                </a:cubicBezTo>
                <a:cubicBezTo>
                  <a:pt x="192" y="6"/>
                  <a:pt x="197" y="7"/>
                  <a:pt x="201" y="9"/>
                </a:cubicBezTo>
                <a:cubicBezTo>
                  <a:pt x="205" y="10"/>
                  <a:pt x="208" y="12"/>
                  <a:pt x="209" y="13"/>
                </a:cubicBezTo>
                <a:cubicBezTo>
                  <a:pt x="211" y="14"/>
                  <a:pt x="212" y="15"/>
                  <a:pt x="212" y="17"/>
                </a:cubicBezTo>
                <a:cubicBezTo>
                  <a:pt x="213" y="18"/>
                  <a:pt x="214" y="20"/>
                  <a:pt x="214" y="21"/>
                </a:cubicBezTo>
                <a:cubicBezTo>
                  <a:pt x="214" y="23"/>
                  <a:pt x="215" y="25"/>
                  <a:pt x="215" y="27"/>
                </a:cubicBezTo>
                <a:cubicBezTo>
                  <a:pt x="215" y="30"/>
                  <a:pt x="215" y="33"/>
                  <a:pt x="215" y="36"/>
                </a:cubicBezTo>
                <a:cubicBezTo>
                  <a:pt x="215" y="42"/>
                  <a:pt x="215" y="47"/>
                  <a:pt x="215" y="50"/>
                </a:cubicBezTo>
                <a:cubicBezTo>
                  <a:pt x="215" y="54"/>
                  <a:pt x="214" y="57"/>
                  <a:pt x="213" y="59"/>
                </a:cubicBezTo>
                <a:cubicBezTo>
                  <a:pt x="213" y="61"/>
                  <a:pt x="212" y="62"/>
                  <a:pt x="210" y="63"/>
                </a:cubicBezTo>
                <a:cubicBezTo>
                  <a:pt x="209" y="64"/>
                  <a:pt x="208" y="64"/>
                  <a:pt x="206" y="64"/>
                </a:cubicBezTo>
                <a:cubicBezTo>
                  <a:pt x="204" y="64"/>
                  <a:pt x="201" y="64"/>
                  <a:pt x="198" y="63"/>
                </a:cubicBezTo>
                <a:cubicBezTo>
                  <a:pt x="194" y="61"/>
                  <a:pt x="190" y="60"/>
                  <a:pt x="186" y="59"/>
                </a:cubicBezTo>
                <a:cubicBezTo>
                  <a:pt x="181" y="57"/>
                  <a:pt x="175" y="56"/>
                  <a:pt x="169" y="55"/>
                </a:cubicBezTo>
                <a:cubicBezTo>
                  <a:pt x="162" y="54"/>
                  <a:pt x="155" y="53"/>
                  <a:pt x="146" y="53"/>
                </a:cubicBezTo>
                <a:cubicBezTo>
                  <a:pt x="132" y="53"/>
                  <a:pt x="120" y="56"/>
                  <a:pt x="110" y="61"/>
                </a:cubicBezTo>
                <a:cubicBezTo>
                  <a:pt x="100" y="67"/>
                  <a:pt x="92" y="74"/>
                  <a:pt x="86" y="83"/>
                </a:cubicBezTo>
                <a:cubicBezTo>
                  <a:pt x="80" y="92"/>
                  <a:pt x="75" y="103"/>
                  <a:pt x="72" y="115"/>
                </a:cubicBezTo>
                <a:cubicBezTo>
                  <a:pt x="70" y="127"/>
                  <a:pt x="68" y="139"/>
                  <a:pt x="68" y="153"/>
                </a:cubicBezTo>
                <a:cubicBezTo>
                  <a:pt x="72" y="150"/>
                  <a:pt x="76" y="148"/>
                  <a:pt x="81" y="145"/>
                </a:cubicBezTo>
                <a:cubicBezTo>
                  <a:pt x="86" y="143"/>
                  <a:pt x="92" y="141"/>
                  <a:pt x="98" y="139"/>
                </a:cubicBezTo>
                <a:cubicBezTo>
                  <a:pt x="104" y="137"/>
                  <a:pt x="110" y="136"/>
                  <a:pt x="117" y="135"/>
                </a:cubicBezTo>
                <a:cubicBezTo>
                  <a:pt x="124" y="133"/>
                  <a:pt x="131" y="133"/>
                  <a:pt x="139" y="133"/>
                </a:cubicBezTo>
                <a:cubicBezTo>
                  <a:pt x="156" y="133"/>
                  <a:pt x="171" y="135"/>
                  <a:pt x="183" y="140"/>
                </a:cubicBezTo>
                <a:cubicBezTo>
                  <a:pt x="196" y="145"/>
                  <a:pt x="206" y="152"/>
                  <a:pt x="214" y="160"/>
                </a:cubicBezTo>
                <a:cubicBezTo>
                  <a:pt x="222" y="169"/>
                  <a:pt x="227" y="180"/>
                  <a:pt x="231" y="192"/>
                </a:cubicBezTo>
                <a:cubicBezTo>
                  <a:pt x="235" y="205"/>
                  <a:pt x="237" y="219"/>
                  <a:pt x="237" y="234"/>
                </a:cubicBezTo>
                <a:close/>
                <a:moveTo>
                  <a:pt x="168" y="241"/>
                </a:moveTo>
                <a:cubicBezTo>
                  <a:pt x="168" y="232"/>
                  <a:pt x="168" y="224"/>
                  <a:pt x="166" y="217"/>
                </a:cubicBezTo>
                <a:cubicBezTo>
                  <a:pt x="164" y="210"/>
                  <a:pt x="162" y="205"/>
                  <a:pt x="158" y="200"/>
                </a:cubicBezTo>
                <a:cubicBezTo>
                  <a:pt x="155" y="195"/>
                  <a:pt x="150" y="192"/>
                  <a:pt x="144" y="189"/>
                </a:cubicBezTo>
                <a:cubicBezTo>
                  <a:pt x="138" y="187"/>
                  <a:pt x="131" y="186"/>
                  <a:pt x="123" y="186"/>
                </a:cubicBezTo>
                <a:cubicBezTo>
                  <a:pt x="118" y="186"/>
                  <a:pt x="113" y="186"/>
                  <a:pt x="109" y="187"/>
                </a:cubicBezTo>
                <a:cubicBezTo>
                  <a:pt x="104" y="188"/>
                  <a:pt x="99" y="189"/>
                  <a:pt x="95" y="191"/>
                </a:cubicBezTo>
                <a:cubicBezTo>
                  <a:pt x="90" y="192"/>
                  <a:pt x="85" y="194"/>
                  <a:pt x="81" y="197"/>
                </a:cubicBezTo>
                <a:cubicBezTo>
                  <a:pt x="77" y="199"/>
                  <a:pt x="73" y="201"/>
                  <a:pt x="69" y="204"/>
                </a:cubicBezTo>
                <a:cubicBezTo>
                  <a:pt x="69" y="223"/>
                  <a:pt x="70" y="238"/>
                  <a:pt x="72" y="251"/>
                </a:cubicBezTo>
                <a:cubicBezTo>
                  <a:pt x="75" y="264"/>
                  <a:pt x="78" y="274"/>
                  <a:pt x="82" y="281"/>
                </a:cubicBezTo>
                <a:cubicBezTo>
                  <a:pt x="86" y="288"/>
                  <a:pt x="91" y="294"/>
                  <a:pt x="98" y="297"/>
                </a:cubicBezTo>
                <a:cubicBezTo>
                  <a:pt x="104" y="300"/>
                  <a:pt x="111" y="301"/>
                  <a:pt x="119" y="301"/>
                </a:cubicBezTo>
                <a:cubicBezTo>
                  <a:pt x="127" y="301"/>
                  <a:pt x="135" y="300"/>
                  <a:pt x="141" y="297"/>
                </a:cubicBezTo>
                <a:cubicBezTo>
                  <a:pt x="147" y="294"/>
                  <a:pt x="152" y="290"/>
                  <a:pt x="156" y="284"/>
                </a:cubicBezTo>
                <a:cubicBezTo>
                  <a:pt x="160" y="279"/>
                  <a:pt x="163" y="272"/>
                  <a:pt x="165" y="265"/>
                </a:cubicBezTo>
                <a:cubicBezTo>
                  <a:pt x="167" y="258"/>
                  <a:pt x="168" y="250"/>
                  <a:pt x="168" y="2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37">
            <a:extLst>
              <a:ext uri="{FF2B5EF4-FFF2-40B4-BE49-F238E27FC236}">
                <a16:creationId xmlns="" xmlns:a16="http://schemas.microsoft.com/office/drawing/2014/main" id="{AE0AC9FA-90B3-4289-A0F3-1AF3B2007FEA}"/>
              </a:ext>
            </a:extLst>
          </p:cNvPr>
          <p:cNvSpPr>
            <a:spLocks noEditPoints="1"/>
          </p:cNvSpPr>
          <p:nvPr/>
        </p:nvSpPr>
        <p:spPr bwMode="auto">
          <a:xfrm>
            <a:off x="1335030" y="2139691"/>
            <a:ext cx="56136" cy="84403"/>
          </a:xfrm>
          <a:custGeom>
            <a:avLst/>
            <a:gdLst>
              <a:gd name="T0" fmla="*/ 236 w 236"/>
              <a:gd name="T1" fmla="*/ 162 h 355"/>
              <a:gd name="T2" fmla="*/ 234 w 236"/>
              <a:gd name="T3" fmla="*/ 205 h 355"/>
              <a:gd name="T4" fmla="*/ 226 w 236"/>
              <a:gd name="T5" fmla="*/ 249 h 355"/>
              <a:gd name="T6" fmla="*/ 210 w 236"/>
              <a:gd name="T7" fmla="*/ 290 h 355"/>
              <a:gd name="T8" fmla="*/ 183 w 236"/>
              <a:gd name="T9" fmla="*/ 324 h 355"/>
              <a:gd name="T10" fmla="*/ 142 w 236"/>
              <a:gd name="T11" fmla="*/ 347 h 355"/>
              <a:gd name="T12" fmla="*/ 86 w 236"/>
              <a:gd name="T13" fmla="*/ 355 h 355"/>
              <a:gd name="T14" fmla="*/ 64 w 236"/>
              <a:gd name="T15" fmla="*/ 353 h 355"/>
              <a:gd name="T16" fmla="*/ 43 w 236"/>
              <a:gd name="T17" fmla="*/ 349 h 355"/>
              <a:gd name="T18" fmla="*/ 27 w 236"/>
              <a:gd name="T19" fmla="*/ 344 h 355"/>
              <a:gd name="T20" fmla="*/ 18 w 236"/>
              <a:gd name="T21" fmla="*/ 339 h 355"/>
              <a:gd name="T22" fmla="*/ 14 w 236"/>
              <a:gd name="T23" fmla="*/ 331 h 355"/>
              <a:gd name="T24" fmla="*/ 12 w 236"/>
              <a:gd name="T25" fmla="*/ 316 h 355"/>
              <a:gd name="T26" fmla="*/ 13 w 236"/>
              <a:gd name="T27" fmla="*/ 302 h 355"/>
              <a:gd name="T28" fmla="*/ 14 w 236"/>
              <a:gd name="T29" fmla="*/ 294 h 355"/>
              <a:gd name="T30" fmla="*/ 17 w 236"/>
              <a:gd name="T31" fmla="*/ 290 h 355"/>
              <a:gd name="T32" fmla="*/ 21 w 236"/>
              <a:gd name="T33" fmla="*/ 289 h 355"/>
              <a:gd name="T34" fmla="*/ 30 w 236"/>
              <a:gd name="T35" fmla="*/ 291 h 355"/>
              <a:gd name="T36" fmla="*/ 45 w 236"/>
              <a:gd name="T37" fmla="*/ 295 h 355"/>
              <a:gd name="T38" fmla="*/ 63 w 236"/>
              <a:gd name="T39" fmla="*/ 299 h 355"/>
              <a:gd name="T40" fmla="*/ 87 w 236"/>
              <a:gd name="T41" fmla="*/ 301 h 355"/>
              <a:gd name="T42" fmla="*/ 125 w 236"/>
              <a:gd name="T43" fmla="*/ 293 h 355"/>
              <a:gd name="T44" fmla="*/ 149 w 236"/>
              <a:gd name="T45" fmla="*/ 272 h 355"/>
              <a:gd name="T46" fmla="*/ 164 w 236"/>
              <a:gd name="T47" fmla="*/ 241 h 355"/>
              <a:gd name="T48" fmla="*/ 169 w 236"/>
              <a:gd name="T49" fmla="*/ 203 h 355"/>
              <a:gd name="T50" fmla="*/ 139 w 236"/>
              <a:gd name="T51" fmla="*/ 217 h 355"/>
              <a:gd name="T52" fmla="*/ 100 w 236"/>
              <a:gd name="T53" fmla="*/ 222 h 355"/>
              <a:gd name="T54" fmla="*/ 53 w 236"/>
              <a:gd name="T55" fmla="*/ 215 h 355"/>
              <a:gd name="T56" fmla="*/ 22 w 236"/>
              <a:gd name="T57" fmla="*/ 195 h 355"/>
              <a:gd name="T58" fmla="*/ 5 w 236"/>
              <a:gd name="T59" fmla="*/ 162 h 355"/>
              <a:gd name="T60" fmla="*/ 0 w 236"/>
              <a:gd name="T61" fmla="*/ 118 h 355"/>
              <a:gd name="T62" fmla="*/ 7 w 236"/>
              <a:gd name="T63" fmla="*/ 71 h 355"/>
              <a:gd name="T64" fmla="*/ 30 w 236"/>
              <a:gd name="T65" fmla="*/ 33 h 355"/>
              <a:gd name="T66" fmla="*/ 68 w 236"/>
              <a:gd name="T67" fmla="*/ 9 h 355"/>
              <a:gd name="T68" fmla="*/ 120 w 236"/>
              <a:gd name="T69" fmla="*/ 0 h 355"/>
              <a:gd name="T70" fmla="*/ 162 w 236"/>
              <a:gd name="T71" fmla="*/ 6 h 355"/>
              <a:gd name="T72" fmla="*/ 192 w 236"/>
              <a:gd name="T73" fmla="*/ 22 h 355"/>
              <a:gd name="T74" fmla="*/ 214 w 236"/>
              <a:gd name="T75" fmla="*/ 47 h 355"/>
              <a:gd name="T76" fmla="*/ 227 w 236"/>
              <a:gd name="T77" fmla="*/ 79 h 355"/>
              <a:gd name="T78" fmla="*/ 234 w 236"/>
              <a:gd name="T79" fmla="*/ 118 h 355"/>
              <a:gd name="T80" fmla="*/ 236 w 236"/>
              <a:gd name="T81" fmla="*/ 162 h 355"/>
              <a:gd name="T82" fmla="*/ 167 w 236"/>
              <a:gd name="T83" fmla="*/ 152 h 355"/>
              <a:gd name="T84" fmla="*/ 164 w 236"/>
              <a:gd name="T85" fmla="*/ 105 h 355"/>
              <a:gd name="T86" fmla="*/ 154 w 236"/>
              <a:gd name="T87" fmla="*/ 74 h 355"/>
              <a:gd name="T88" fmla="*/ 138 w 236"/>
              <a:gd name="T89" fmla="*/ 58 h 355"/>
              <a:gd name="T90" fmla="*/ 116 w 236"/>
              <a:gd name="T91" fmla="*/ 54 h 355"/>
              <a:gd name="T92" fmla="*/ 95 w 236"/>
              <a:gd name="T93" fmla="*/ 58 h 355"/>
              <a:gd name="T94" fmla="*/ 80 w 236"/>
              <a:gd name="T95" fmla="*/ 70 h 355"/>
              <a:gd name="T96" fmla="*/ 71 w 236"/>
              <a:gd name="T97" fmla="*/ 89 h 355"/>
              <a:gd name="T98" fmla="*/ 68 w 236"/>
              <a:gd name="T99" fmla="*/ 113 h 355"/>
              <a:gd name="T100" fmla="*/ 70 w 236"/>
              <a:gd name="T101" fmla="*/ 138 h 355"/>
              <a:gd name="T102" fmla="*/ 78 w 236"/>
              <a:gd name="T103" fmla="*/ 155 h 355"/>
              <a:gd name="T104" fmla="*/ 93 w 236"/>
              <a:gd name="T105" fmla="*/ 166 h 355"/>
              <a:gd name="T106" fmla="*/ 114 w 236"/>
              <a:gd name="T107" fmla="*/ 169 h 355"/>
              <a:gd name="T108" fmla="*/ 143 w 236"/>
              <a:gd name="T109" fmla="*/ 165 h 355"/>
              <a:gd name="T110" fmla="*/ 167 w 236"/>
              <a:gd name="T111" fmla="*/ 15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6" h="355">
                <a:moveTo>
                  <a:pt x="236" y="162"/>
                </a:moveTo>
                <a:cubicBezTo>
                  <a:pt x="236" y="176"/>
                  <a:pt x="235" y="190"/>
                  <a:pt x="234" y="205"/>
                </a:cubicBezTo>
                <a:cubicBezTo>
                  <a:pt x="233" y="220"/>
                  <a:pt x="230" y="235"/>
                  <a:pt x="226" y="249"/>
                </a:cubicBezTo>
                <a:cubicBezTo>
                  <a:pt x="222" y="263"/>
                  <a:pt x="217" y="277"/>
                  <a:pt x="210" y="290"/>
                </a:cubicBezTo>
                <a:cubicBezTo>
                  <a:pt x="203" y="303"/>
                  <a:pt x="194" y="314"/>
                  <a:pt x="183" y="324"/>
                </a:cubicBezTo>
                <a:cubicBezTo>
                  <a:pt x="171" y="333"/>
                  <a:pt x="158" y="341"/>
                  <a:pt x="142" y="347"/>
                </a:cubicBezTo>
                <a:cubicBezTo>
                  <a:pt x="126" y="352"/>
                  <a:pt x="108" y="355"/>
                  <a:pt x="86" y="355"/>
                </a:cubicBezTo>
                <a:cubicBezTo>
                  <a:pt x="79" y="355"/>
                  <a:pt x="71" y="355"/>
                  <a:pt x="64" y="353"/>
                </a:cubicBezTo>
                <a:cubicBezTo>
                  <a:pt x="56" y="352"/>
                  <a:pt x="49" y="351"/>
                  <a:pt x="43" y="349"/>
                </a:cubicBezTo>
                <a:cubicBezTo>
                  <a:pt x="37" y="348"/>
                  <a:pt x="32" y="346"/>
                  <a:pt x="27" y="344"/>
                </a:cubicBezTo>
                <a:cubicBezTo>
                  <a:pt x="23" y="343"/>
                  <a:pt x="20" y="341"/>
                  <a:pt x="18" y="339"/>
                </a:cubicBezTo>
                <a:cubicBezTo>
                  <a:pt x="16" y="337"/>
                  <a:pt x="14" y="335"/>
                  <a:pt x="14" y="331"/>
                </a:cubicBezTo>
                <a:cubicBezTo>
                  <a:pt x="13" y="327"/>
                  <a:pt x="12" y="322"/>
                  <a:pt x="12" y="316"/>
                </a:cubicBezTo>
                <a:cubicBezTo>
                  <a:pt x="12" y="310"/>
                  <a:pt x="12" y="306"/>
                  <a:pt x="13" y="302"/>
                </a:cubicBezTo>
                <a:cubicBezTo>
                  <a:pt x="13" y="299"/>
                  <a:pt x="13" y="296"/>
                  <a:pt x="14" y="294"/>
                </a:cubicBezTo>
                <a:cubicBezTo>
                  <a:pt x="15" y="292"/>
                  <a:pt x="16" y="291"/>
                  <a:pt x="17" y="290"/>
                </a:cubicBezTo>
                <a:cubicBezTo>
                  <a:pt x="18" y="289"/>
                  <a:pt x="20" y="289"/>
                  <a:pt x="21" y="289"/>
                </a:cubicBezTo>
                <a:cubicBezTo>
                  <a:pt x="23" y="289"/>
                  <a:pt x="26" y="290"/>
                  <a:pt x="30" y="291"/>
                </a:cubicBezTo>
                <a:cubicBezTo>
                  <a:pt x="34" y="292"/>
                  <a:pt x="39" y="294"/>
                  <a:pt x="45" y="295"/>
                </a:cubicBezTo>
                <a:cubicBezTo>
                  <a:pt x="50" y="297"/>
                  <a:pt x="56" y="298"/>
                  <a:pt x="63" y="299"/>
                </a:cubicBezTo>
                <a:cubicBezTo>
                  <a:pt x="70" y="301"/>
                  <a:pt x="78" y="301"/>
                  <a:pt x="87" y="301"/>
                </a:cubicBezTo>
                <a:cubicBezTo>
                  <a:pt x="102" y="301"/>
                  <a:pt x="114" y="299"/>
                  <a:pt x="125" y="293"/>
                </a:cubicBezTo>
                <a:cubicBezTo>
                  <a:pt x="135" y="288"/>
                  <a:pt x="143" y="281"/>
                  <a:pt x="149" y="272"/>
                </a:cubicBezTo>
                <a:cubicBezTo>
                  <a:pt x="156" y="263"/>
                  <a:pt x="161" y="252"/>
                  <a:pt x="164" y="241"/>
                </a:cubicBezTo>
                <a:cubicBezTo>
                  <a:pt x="167" y="229"/>
                  <a:pt x="168" y="216"/>
                  <a:pt x="169" y="203"/>
                </a:cubicBezTo>
                <a:cubicBezTo>
                  <a:pt x="160" y="208"/>
                  <a:pt x="151" y="213"/>
                  <a:pt x="139" y="217"/>
                </a:cubicBezTo>
                <a:cubicBezTo>
                  <a:pt x="128" y="220"/>
                  <a:pt x="115" y="222"/>
                  <a:pt x="100" y="222"/>
                </a:cubicBezTo>
                <a:cubicBezTo>
                  <a:pt x="82" y="222"/>
                  <a:pt x="66" y="220"/>
                  <a:pt x="53" y="215"/>
                </a:cubicBezTo>
                <a:cubicBezTo>
                  <a:pt x="41" y="210"/>
                  <a:pt x="30" y="203"/>
                  <a:pt x="22" y="195"/>
                </a:cubicBezTo>
                <a:cubicBezTo>
                  <a:pt x="14" y="186"/>
                  <a:pt x="9" y="175"/>
                  <a:pt x="5" y="162"/>
                </a:cubicBezTo>
                <a:cubicBezTo>
                  <a:pt x="1" y="149"/>
                  <a:pt x="0" y="134"/>
                  <a:pt x="0" y="118"/>
                </a:cubicBezTo>
                <a:cubicBezTo>
                  <a:pt x="0" y="101"/>
                  <a:pt x="2" y="85"/>
                  <a:pt x="7" y="71"/>
                </a:cubicBezTo>
                <a:cubicBezTo>
                  <a:pt x="12" y="56"/>
                  <a:pt x="20" y="44"/>
                  <a:pt x="30" y="33"/>
                </a:cubicBezTo>
                <a:cubicBezTo>
                  <a:pt x="40" y="23"/>
                  <a:pt x="53" y="15"/>
                  <a:pt x="68" y="9"/>
                </a:cubicBezTo>
                <a:cubicBezTo>
                  <a:pt x="83" y="3"/>
                  <a:pt x="100" y="0"/>
                  <a:pt x="120" y="0"/>
                </a:cubicBezTo>
                <a:cubicBezTo>
                  <a:pt x="136" y="0"/>
                  <a:pt x="150" y="2"/>
                  <a:pt x="162" y="6"/>
                </a:cubicBezTo>
                <a:cubicBezTo>
                  <a:pt x="173" y="9"/>
                  <a:pt x="184" y="15"/>
                  <a:pt x="192" y="22"/>
                </a:cubicBezTo>
                <a:cubicBezTo>
                  <a:pt x="201" y="28"/>
                  <a:pt x="208" y="37"/>
                  <a:pt x="214" y="47"/>
                </a:cubicBezTo>
                <a:cubicBezTo>
                  <a:pt x="219" y="56"/>
                  <a:pt x="224" y="67"/>
                  <a:pt x="227" y="79"/>
                </a:cubicBezTo>
                <a:cubicBezTo>
                  <a:pt x="231" y="91"/>
                  <a:pt x="233" y="104"/>
                  <a:pt x="234" y="118"/>
                </a:cubicBezTo>
                <a:cubicBezTo>
                  <a:pt x="235" y="132"/>
                  <a:pt x="236" y="147"/>
                  <a:pt x="236" y="162"/>
                </a:cubicBezTo>
                <a:close/>
                <a:moveTo>
                  <a:pt x="167" y="152"/>
                </a:moveTo>
                <a:cubicBezTo>
                  <a:pt x="167" y="133"/>
                  <a:pt x="166" y="118"/>
                  <a:pt x="164" y="105"/>
                </a:cubicBezTo>
                <a:cubicBezTo>
                  <a:pt x="162" y="92"/>
                  <a:pt x="159" y="82"/>
                  <a:pt x="154" y="74"/>
                </a:cubicBezTo>
                <a:cubicBezTo>
                  <a:pt x="150" y="67"/>
                  <a:pt x="145" y="62"/>
                  <a:pt x="138" y="58"/>
                </a:cubicBezTo>
                <a:cubicBezTo>
                  <a:pt x="132" y="55"/>
                  <a:pt x="125" y="54"/>
                  <a:pt x="116" y="54"/>
                </a:cubicBezTo>
                <a:cubicBezTo>
                  <a:pt x="108" y="54"/>
                  <a:pt x="101" y="55"/>
                  <a:pt x="95" y="58"/>
                </a:cubicBezTo>
                <a:cubicBezTo>
                  <a:pt x="89" y="61"/>
                  <a:pt x="84" y="65"/>
                  <a:pt x="80" y="70"/>
                </a:cubicBezTo>
                <a:cubicBezTo>
                  <a:pt x="76" y="76"/>
                  <a:pt x="73" y="82"/>
                  <a:pt x="71" y="89"/>
                </a:cubicBezTo>
                <a:cubicBezTo>
                  <a:pt x="69" y="96"/>
                  <a:pt x="68" y="104"/>
                  <a:pt x="68" y="113"/>
                </a:cubicBezTo>
                <a:cubicBezTo>
                  <a:pt x="68" y="122"/>
                  <a:pt x="69" y="131"/>
                  <a:pt x="70" y="138"/>
                </a:cubicBezTo>
                <a:cubicBezTo>
                  <a:pt x="72" y="145"/>
                  <a:pt x="75" y="151"/>
                  <a:pt x="78" y="155"/>
                </a:cubicBezTo>
                <a:cubicBezTo>
                  <a:pt x="82" y="160"/>
                  <a:pt x="87" y="164"/>
                  <a:pt x="93" y="166"/>
                </a:cubicBezTo>
                <a:cubicBezTo>
                  <a:pt x="98" y="168"/>
                  <a:pt x="105" y="169"/>
                  <a:pt x="114" y="169"/>
                </a:cubicBezTo>
                <a:cubicBezTo>
                  <a:pt x="124" y="169"/>
                  <a:pt x="134" y="168"/>
                  <a:pt x="143" y="165"/>
                </a:cubicBezTo>
                <a:cubicBezTo>
                  <a:pt x="152" y="162"/>
                  <a:pt x="160" y="158"/>
                  <a:pt x="167" y="1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38">
            <a:extLst>
              <a:ext uri="{FF2B5EF4-FFF2-40B4-BE49-F238E27FC236}">
                <a16:creationId xmlns="" xmlns:a16="http://schemas.microsoft.com/office/drawing/2014/main" id="{7EF6F66C-9C67-44B3-BD7C-EDE2F83129B2}"/>
              </a:ext>
            </a:extLst>
          </p:cNvPr>
          <p:cNvSpPr>
            <a:spLocks/>
          </p:cNvSpPr>
          <p:nvPr/>
        </p:nvSpPr>
        <p:spPr bwMode="auto">
          <a:xfrm>
            <a:off x="2061565" y="2139691"/>
            <a:ext cx="54727" cy="84403"/>
          </a:xfrm>
          <a:custGeom>
            <a:avLst/>
            <a:gdLst>
              <a:gd name="T0" fmla="*/ 220 w 230"/>
              <a:gd name="T1" fmla="*/ 294 h 355"/>
              <a:gd name="T2" fmla="*/ 151 w 230"/>
              <a:gd name="T3" fmla="*/ 348 h 355"/>
              <a:gd name="T4" fmla="*/ 64 w 230"/>
              <a:gd name="T5" fmla="*/ 353 h 355"/>
              <a:gd name="T6" fmla="*/ 18 w 230"/>
              <a:gd name="T7" fmla="*/ 339 h 355"/>
              <a:gd name="T8" fmla="*/ 4 w 230"/>
              <a:gd name="T9" fmla="*/ 328 h 355"/>
              <a:gd name="T10" fmla="*/ 1 w 230"/>
              <a:gd name="T11" fmla="*/ 313 h 355"/>
              <a:gd name="T12" fmla="*/ 3 w 230"/>
              <a:gd name="T13" fmla="*/ 282 h 355"/>
              <a:gd name="T14" fmla="*/ 18 w 230"/>
              <a:gd name="T15" fmla="*/ 280 h 355"/>
              <a:gd name="T16" fmla="*/ 58 w 230"/>
              <a:gd name="T17" fmla="*/ 296 h 355"/>
              <a:gd name="T18" fmla="*/ 115 w 230"/>
              <a:gd name="T19" fmla="*/ 296 h 355"/>
              <a:gd name="T20" fmla="*/ 145 w 230"/>
              <a:gd name="T21" fmla="*/ 271 h 355"/>
              <a:gd name="T22" fmla="*/ 144 w 230"/>
              <a:gd name="T23" fmla="*/ 230 h 355"/>
              <a:gd name="T24" fmla="*/ 108 w 230"/>
              <a:gd name="T25" fmla="*/ 203 h 355"/>
              <a:gd name="T26" fmla="*/ 45 w 230"/>
              <a:gd name="T27" fmla="*/ 200 h 355"/>
              <a:gd name="T28" fmla="*/ 35 w 230"/>
              <a:gd name="T29" fmla="*/ 195 h 355"/>
              <a:gd name="T30" fmla="*/ 32 w 230"/>
              <a:gd name="T31" fmla="*/ 173 h 355"/>
              <a:gd name="T32" fmla="*/ 35 w 230"/>
              <a:gd name="T33" fmla="*/ 153 h 355"/>
              <a:gd name="T34" fmla="*/ 44 w 230"/>
              <a:gd name="T35" fmla="*/ 148 h 355"/>
              <a:gd name="T36" fmla="*/ 102 w 230"/>
              <a:gd name="T37" fmla="*/ 145 h 355"/>
              <a:gd name="T38" fmla="*/ 134 w 230"/>
              <a:gd name="T39" fmla="*/ 119 h 355"/>
              <a:gd name="T40" fmla="*/ 135 w 230"/>
              <a:gd name="T41" fmla="*/ 81 h 355"/>
              <a:gd name="T42" fmla="*/ 112 w 230"/>
              <a:gd name="T43" fmla="*/ 59 h 355"/>
              <a:gd name="T44" fmla="*/ 65 w 230"/>
              <a:gd name="T45" fmla="*/ 60 h 355"/>
              <a:gd name="T46" fmla="*/ 26 w 230"/>
              <a:gd name="T47" fmla="*/ 78 h 355"/>
              <a:gd name="T48" fmla="*/ 13 w 230"/>
              <a:gd name="T49" fmla="*/ 81 h 355"/>
              <a:gd name="T50" fmla="*/ 9 w 230"/>
              <a:gd name="T51" fmla="*/ 70 h 355"/>
              <a:gd name="T52" fmla="*/ 8 w 230"/>
              <a:gd name="T53" fmla="*/ 46 h 355"/>
              <a:gd name="T54" fmla="*/ 11 w 230"/>
              <a:gd name="T55" fmla="*/ 33 h 355"/>
              <a:gd name="T56" fmla="*/ 26 w 230"/>
              <a:gd name="T57" fmla="*/ 21 h 355"/>
              <a:gd name="T58" fmla="*/ 75 w 230"/>
              <a:gd name="T59" fmla="*/ 3 h 355"/>
              <a:gd name="T60" fmla="*/ 155 w 230"/>
              <a:gd name="T61" fmla="*/ 6 h 355"/>
              <a:gd name="T62" fmla="*/ 207 w 230"/>
              <a:gd name="T63" fmla="*/ 50 h 355"/>
              <a:gd name="T64" fmla="*/ 210 w 230"/>
              <a:gd name="T65" fmla="*/ 115 h 355"/>
              <a:gd name="T66" fmla="*/ 179 w 230"/>
              <a:gd name="T67" fmla="*/ 157 h 355"/>
              <a:gd name="T68" fmla="*/ 152 w 230"/>
              <a:gd name="T69" fmla="*/ 169 h 355"/>
              <a:gd name="T70" fmla="*/ 209 w 230"/>
              <a:gd name="T71" fmla="*/ 196 h 355"/>
              <a:gd name="T72" fmla="*/ 230 w 230"/>
              <a:gd name="T73" fmla="*/ 24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0" h="355">
                <a:moveTo>
                  <a:pt x="230" y="249"/>
                </a:moveTo>
                <a:cubicBezTo>
                  <a:pt x="230" y="266"/>
                  <a:pt x="226" y="281"/>
                  <a:pt x="220" y="294"/>
                </a:cubicBezTo>
                <a:cubicBezTo>
                  <a:pt x="213" y="307"/>
                  <a:pt x="204" y="318"/>
                  <a:pt x="192" y="328"/>
                </a:cubicBezTo>
                <a:cubicBezTo>
                  <a:pt x="181" y="337"/>
                  <a:pt x="167" y="343"/>
                  <a:pt x="151" y="348"/>
                </a:cubicBezTo>
                <a:cubicBezTo>
                  <a:pt x="134" y="353"/>
                  <a:pt x="117" y="355"/>
                  <a:pt x="97" y="355"/>
                </a:cubicBezTo>
                <a:cubicBezTo>
                  <a:pt x="86" y="355"/>
                  <a:pt x="75" y="354"/>
                  <a:pt x="64" y="353"/>
                </a:cubicBezTo>
                <a:cubicBezTo>
                  <a:pt x="54" y="351"/>
                  <a:pt x="45" y="349"/>
                  <a:pt x="37" y="346"/>
                </a:cubicBezTo>
                <a:cubicBezTo>
                  <a:pt x="29" y="344"/>
                  <a:pt x="23" y="341"/>
                  <a:pt x="18" y="339"/>
                </a:cubicBezTo>
                <a:cubicBezTo>
                  <a:pt x="13" y="336"/>
                  <a:pt x="9" y="334"/>
                  <a:pt x="8" y="333"/>
                </a:cubicBezTo>
                <a:cubicBezTo>
                  <a:pt x="6" y="331"/>
                  <a:pt x="5" y="330"/>
                  <a:pt x="4" y="328"/>
                </a:cubicBezTo>
                <a:cubicBezTo>
                  <a:pt x="3" y="326"/>
                  <a:pt x="3" y="324"/>
                  <a:pt x="2" y="322"/>
                </a:cubicBezTo>
                <a:cubicBezTo>
                  <a:pt x="1" y="319"/>
                  <a:pt x="1" y="316"/>
                  <a:pt x="1" y="313"/>
                </a:cubicBezTo>
                <a:cubicBezTo>
                  <a:pt x="0" y="309"/>
                  <a:pt x="0" y="305"/>
                  <a:pt x="0" y="299"/>
                </a:cubicBezTo>
                <a:cubicBezTo>
                  <a:pt x="0" y="291"/>
                  <a:pt x="1" y="285"/>
                  <a:pt x="3" y="282"/>
                </a:cubicBezTo>
                <a:cubicBezTo>
                  <a:pt x="4" y="279"/>
                  <a:pt x="6" y="277"/>
                  <a:pt x="9" y="277"/>
                </a:cubicBezTo>
                <a:cubicBezTo>
                  <a:pt x="11" y="277"/>
                  <a:pt x="14" y="278"/>
                  <a:pt x="18" y="280"/>
                </a:cubicBezTo>
                <a:cubicBezTo>
                  <a:pt x="22" y="283"/>
                  <a:pt x="28" y="285"/>
                  <a:pt x="35" y="288"/>
                </a:cubicBezTo>
                <a:cubicBezTo>
                  <a:pt x="41" y="291"/>
                  <a:pt x="49" y="293"/>
                  <a:pt x="58" y="296"/>
                </a:cubicBezTo>
                <a:cubicBezTo>
                  <a:pt x="67" y="298"/>
                  <a:pt x="77" y="299"/>
                  <a:pt x="89" y="299"/>
                </a:cubicBezTo>
                <a:cubicBezTo>
                  <a:pt x="99" y="299"/>
                  <a:pt x="107" y="298"/>
                  <a:pt x="115" y="296"/>
                </a:cubicBezTo>
                <a:cubicBezTo>
                  <a:pt x="122" y="294"/>
                  <a:pt x="128" y="290"/>
                  <a:pt x="133" y="286"/>
                </a:cubicBezTo>
                <a:cubicBezTo>
                  <a:pt x="139" y="282"/>
                  <a:pt x="143" y="277"/>
                  <a:pt x="145" y="271"/>
                </a:cubicBezTo>
                <a:cubicBezTo>
                  <a:pt x="148" y="265"/>
                  <a:pt x="149" y="259"/>
                  <a:pt x="149" y="251"/>
                </a:cubicBezTo>
                <a:cubicBezTo>
                  <a:pt x="149" y="244"/>
                  <a:pt x="147" y="236"/>
                  <a:pt x="144" y="230"/>
                </a:cubicBezTo>
                <a:cubicBezTo>
                  <a:pt x="141" y="224"/>
                  <a:pt x="137" y="218"/>
                  <a:pt x="131" y="214"/>
                </a:cubicBezTo>
                <a:cubicBezTo>
                  <a:pt x="124" y="209"/>
                  <a:pt x="117" y="206"/>
                  <a:pt x="108" y="203"/>
                </a:cubicBezTo>
                <a:cubicBezTo>
                  <a:pt x="98" y="201"/>
                  <a:pt x="87" y="200"/>
                  <a:pt x="75" y="200"/>
                </a:cubicBezTo>
                <a:cubicBezTo>
                  <a:pt x="45" y="200"/>
                  <a:pt x="45" y="200"/>
                  <a:pt x="45" y="200"/>
                </a:cubicBezTo>
                <a:cubicBezTo>
                  <a:pt x="43" y="200"/>
                  <a:pt x="41" y="199"/>
                  <a:pt x="39" y="199"/>
                </a:cubicBezTo>
                <a:cubicBezTo>
                  <a:pt x="38" y="198"/>
                  <a:pt x="36" y="197"/>
                  <a:pt x="35" y="195"/>
                </a:cubicBezTo>
                <a:cubicBezTo>
                  <a:pt x="34" y="193"/>
                  <a:pt x="34" y="190"/>
                  <a:pt x="33" y="187"/>
                </a:cubicBezTo>
                <a:cubicBezTo>
                  <a:pt x="33" y="183"/>
                  <a:pt x="32" y="179"/>
                  <a:pt x="32" y="173"/>
                </a:cubicBezTo>
                <a:cubicBezTo>
                  <a:pt x="32" y="168"/>
                  <a:pt x="33" y="164"/>
                  <a:pt x="33" y="161"/>
                </a:cubicBezTo>
                <a:cubicBezTo>
                  <a:pt x="34" y="157"/>
                  <a:pt x="34" y="155"/>
                  <a:pt x="35" y="153"/>
                </a:cubicBezTo>
                <a:cubicBezTo>
                  <a:pt x="36" y="151"/>
                  <a:pt x="37" y="150"/>
                  <a:pt x="39" y="150"/>
                </a:cubicBezTo>
                <a:cubicBezTo>
                  <a:pt x="40" y="149"/>
                  <a:pt x="42" y="148"/>
                  <a:pt x="4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84" y="148"/>
                  <a:pt x="94" y="147"/>
                  <a:pt x="102" y="145"/>
                </a:cubicBezTo>
                <a:cubicBezTo>
                  <a:pt x="110" y="142"/>
                  <a:pt x="116" y="139"/>
                  <a:pt x="122" y="135"/>
                </a:cubicBezTo>
                <a:cubicBezTo>
                  <a:pt x="127" y="130"/>
                  <a:pt x="131" y="125"/>
                  <a:pt x="134" y="119"/>
                </a:cubicBezTo>
                <a:cubicBezTo>
                  <a:pt x="137" y="112"/>
                  <a:pt x="138" y="105"/>
                  <a:pt x="138" y="98"/>
                </a:cubicBezTo>
                <a:cubicBezTo>
                  <a:pt x="138" y="92"/>
                  <a:pt x="137" y="86"/>
                  <a:pt x="135" y="81"/>
                </a:cubicBezTo>
                <a:cubicBezTo>
                  <a:pt x="133" y="76"/>
                  <a:pt x="130" y="72"/>
                  <a:pt x="127" y="68"/>
                </a:cubicBezTo>
                <a:cubicBezTo>
                  <a:pt x="123" y="64"/>
                  <a:pt x="118" y="61"/>
                  <a:pt x="112" y="59"/>
                </a:cubicBezTo>
                <a:cubicBezTo>
                  <a:pt x="106" y="56"/>
                  <a:pt x="99" y="55"/>
                  <a:pt x="91" y="55"/>
                </a:cubicBezTo>
                <a:cubicBezTo>
                  <a:pt x="82" y="55"/>
                  <a:pt x="73" y="57"/>
                  <a:pt x="65" y="60"/>
                </a:cubicBezTo>
                <a:cubicBezTo>
                  <a:pt x="57" y="62"/>
                  <a:pt x="49" y="65"/>
                  <a:pt x="43" y="69"/>
                </a:cubicBezTo>
                <a:cubicBezTo>
                  <a:pt x="36" y="72"/>
                  <a:pt x="31" y="75"/>
                  <a:pt x="26" y="78"/>
                </a:cubicBezTo>
                <a:cubicBezTo>
                  <a:pt x="22" y="81"/>
                  <a:pt x="19" y="82"/>
                  <a:pt x="16" y="82"/>
                </a:cubicBezTo>
                <a:cubicBezTo>
                  <a:pt x="15" y="82"/>
                  <a:pt x="14" y="82"/>
                  <a:pt x="13" y="81"/>
                </a:cubicBezTo>
                <a:cubicBezTo>
                  <a:pt x="12" y="80"/>
                  <a:pt x="11" y="79"/>
                  <a:pt x="10" y="77"/>
                </a:cubicBezTo>
                <a:cubicBezTo>
                  <a:pt x="9" y="76"/>
                  <a:pt x="9" y="73"/>
                  <a:pt x="9" y="70"/>
                </a:cubicBezTo>
                <a:cubicBezTo>
                  <a:pt x="8" y="66"/>
                  <a:pt x="8" y="62"/>
                  <a:pt x="8" y="57"/>
                </a:cubicBezTo>
                <a:cubicBezTo>
                  <a:pt x="8" y="52"/>
                  <a:pt x="8" y="49"/>
                  <a:pt x="8" y="46"/>
                </a:cubicBezTo>
                <a:cubicBezTo>
                  <a:pt x="8" y="43"/>
                  <a:pt x="9" y="40"/>
                  <a:pt x="9" y="38"/>
                </a:cubicBezTo>
                <a:cubicBezTo>
                  <a:pt x="10" y="37"/>
                  <a:pt x="11" y="35"/>
                  <a:pt x="11" y="33"/>
                </a:cubicBezTo>
                <a:cubicBezTo>
                  <a:pt x="12" y="32"/>
                  <a:pt x="13" y="31"/>
                  <a:pt x="15" y="29"/>
                </a:cubicBezTo>
                <a:cubicBezTo>
                  <a:pt x="17" y="27"/>
                  <a:pt x="21" y="25"/>
                  <a:pt x="26" y="21"/>
                </a:cubicBezTo>
                <a:cubicBezTo>
                  <a:pt x="32" y="18"/>
                  <a:pt x="38" y="15"/>
                  <a:pt x="47" y="11"/>
                </a:cubicBezTo>
                <a:cubicBezTo>
                  <a:pt x="55" y="8"/>
                  <a:pt x="65" y="6"/>
                  <a:pt x="75" y="3"/>
                </a:cubicBezTo>
                <a:cubicBezTo>
                  <a:pt x="86" y="1"/>
                  <a:pt x="98" y="0"/>
                  <a:pt x="111" y="0"/>
                </a:cubicBezTo>
                <a:cubicBezTo>
                  <a:pt x="127" y="0"/>
                  <a:pt x="142" y="2"/>
                  <a:pt x="155" y="6"/>
                </a:cubicBezTo>
                <a:cubicBezTo>
                  <a:pt x="168" y="10"/>
                  <a:pt x="178" y="15"/>
                  <a:pt x="187" y="23"/>
                </a:cubicBezTo>
                <a:cubicBezTo>
                  <a:pt x="196" y="30"/>
                  <a:pt x="203" y="39"/>
                  <a:pt x="207" y="50"/>
                </a:cubicBezTo>
                <a:cubicBezTo>
                  <a:pt x="212" y="60"/>
                  <a:pt x="214" y="72"/>
                  <a:pt x="214" y="86"/>
                </a:cubicBezTo>
                <a:cubicBezTo>
                  <a:pt x="214" y="96"/>
                  <a:pt x="213" y="106"/>
                  <a:pt x="210" y="115"/>
                </a:cubicBezTo>
                <a:cubicBezTo>
                  <a:pt x="207" y="124"/>
                  <a:pt x="203" y="132"/>
                  <a:pt x="198" y="139"/>
                </a:cubicBezTo>
                <a:cubicBezTo>
                  <a:pt x="193" y="146"/>
                  <a:pt x="187" y="152"/>
                  <a:pt x="179" y="157"/>
                </a:cubicBezTo>
                <a:cubicBezTo>
                  <a:pt x="171" y="162"/>
                  <a:pt x="162" y="166"/>
                  <a:pt x="152" y="168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64" y="170"/>
                  <a:pt x="175" y="174"/>
                  <a:pt x="185" y="178"/>
                </a:cubicBezTo>
                <a:cubicBezTo>
                  <a:pt x="194" y="183"/>
                  <a:pt x="202" y="189"/>
                  <a:pt x="209" y="196"/>
                </a:cubicBezTo>
                <a:cubicBezTo>
                  <a:pt x="216" y="203"/>
                  <a:pt x="221" y="211"/>
                  <a:pt x="224" y="220"/>
                </a:cubicBezTo>
                <a:cubicBezTo>
                  <a:pt x="228" y="229"/>
                  <a:pt x="230" y="238"/>
                  <a:pt x="230" y="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39">
            <a:extLst>
              <a:ext uri="{FF2B5EF4-FFF2-40B4-BE49-F238E27FC236}">
                <a16:creationId xmlns="" xmlns:a16="http://schemas.microsoft.com/office/drawing/2014/main" id="{86FB4501-6447-4750-9E9C-1AF45AEB7BE7}"/>
              </a:ext>
            </a:extLst>
          </p:cNvPr>
          <p:cNvSpPr>
            <a:spLocks/>
          </p:cNvSpPr>
          <p:nvPr/>
        </p:nvSpPr>
        <p:spPr bwMode="auto">
          <a:xfrm>
            <a:off x="1386135" y="1838191"/>
            <a:ext cx="49696" cy="49696"/>
          </a:xfrm>
          <a:custGeom>
            <a:avLst/>
            <a:gdLst>
              <a:gd name="T0" fmla="*/ 494 w 494"/>
              <a:gd name="T1" fmla="*/ 400 h 494"/>
              <a:gd name="T2" fmla="*/ 399 w 494"/>
              <a:gd name="T3" fmla="*/ 494 h 494"/>
              <a:gd name="T4" fmla="*/ 0 w 494"/>
              <a:gd name="T5" fmla="*/ 95 h 494"/>
              <a:gd name="T6" fmla="*/ 94 w 494"/>
              <a:gd name="T7" fmla="*/ 0 h 494"/>
              <a:gd name="T8" fmla="*/ 494 w 494"/>
              <a:gd name="T9" fmla="*/ 40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400"/>
                </a:moveTo>
                <a:lnTo>
                  <a:pt x="399" y="494"/>
                </a:lnTo>
                <a:lnTo>
                  <a:pt x="0" y="95"/>
                </a:lnTo>
                <a:lnTo>
                  <a:pt x="94" y="0"/>
                </a:lnTo>
                <a:lnTo>
                  <a:pt x="494" y="40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40">
            <a:extLst>
              <a:ext uri="{FF2B5EF4-FFF2-40B4-BE49-F238E27FC236}">
                <a16:creationId xmlns="" xmlns:a16="http://schemas.microsoft.com/office/drawing/2014/main" id="{29649A9D-116F-4692-BEA7-41D8A9FDFFBE}"/>
              </a:ext>
            </a:extLst>
          </p:cNvPr>
          <p:cNvSpPr>
            <a:spLocks/>
          </p:cNvSpPr>
          <p:nvPr/>
        </p:nvSpPr>
        <p:spPr bwMode="auto">
          <a:xfrm>
            <a:off x="2013781" y="2465936"/>
            <a:ext cx="49696" cy="49696"/>
          </a:xfrm>
          <a:custGeom>
            <a:avLst/>
            <a:gdLst>
              <a:gd name="T0" fmla="*/ 494 w 494"/>
              <a:gd name="T1" fmla="*/ 399 h 494"/>
              <a:gd name="T2" fmla="*/ 400 w 494"/>
              <a:gd name="T3" fmla="*/ 494 h 494"/>
              <a:gd name="T4" fmla="*/ 0 w 494"/>
              <a:gd name="T5" fmla="*/ 94 h 494"/>
              <a:gd name="T6" fmla="*/ 95 w 494"/>
              <a:gd name="T7" fmla="*/ 0 h 494"/>
              <a:gd name="T8" fmla="*/ 494 w 494"/>
              <a:gd name="T9" fmla="*/ 39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399"/>
                </a:moveTo>
                <a:lnTo>
                  <a:pt x="400" y="494"/>
                </a:lnTo>
                <a:lnTo>
                  <a:pt x="0" y="94"/>
                </a:lnTo>
                <a:lnTo>
                  <a:pt x="95" y="0"/>
                </a:lnTo>
                <a:lnTo>
                  <a:pt x="494" y="399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41">
            <a:extLst>
              <a:ext uri="{FF2B5EF4-FFF2-40B4-BE49-F238E27FC236}">
                <a16:creationId xmlns="" xmlns:a16="http://schemas.microsoft.com/office/drawing/2014/main" id="{3B484D80-D4C7-4CE0-86B0-ED407B1D7A44}"/>
              </a:ext>
            </a:extLst>
          </p:cNvPr>
          <p:cNvSpPr>
            <a:spLocks/>
          </p:cNvSpPr>
          <p:nvPr/>
        </p:nvSpPr>
        <p:spPr bwMode="auto">
          <a:xfrm>
            <a:off x="1386135" y="2465936"/>
            <a:ext cx="49696" cy="49696"/>
          </a:xfrm>
          <a:custGeom>
            <a:avLst/>
            <a:gdLst>
              <a:gd name="T0" fmla="*/ 399 w 494"/>
              <a:gd name="T1" fmla="*/ 0 h 494"/>
              <a:gd name="T2" fmla="*/ 494 w 494"/>
              <a:gd name="T3" fmla="*/ 94 h 494"/>
              <a:gd name="T4" fmla="*/ 94 w 494"/>
              <a:gd name="T5" fmla="*/ 494 h 494"/>
              <a:gd name="T6" fmla="*/ 0 w 494"/>
              <a:gd name="T7" fmla="*/ 399 h 494"/>
              <a:gd name="T8" fmla="*/ 399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399" y="0"/>
                </a:moveTo>
                <a:lnTo>
                  <a:pt x="494" y="94"/>
                </a:lnTo>
                <a:lnTo>
                  <a:pt x="94" y="494"/>
                </a:lnTo>
                <a:lnTo>
                  <a:pt x="0" y="399"/>
                </a:lnTo>
                <a:lnTo>
                  <a:pt x="399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42">
            <a:extLst>
              <a:ext uri="{FF2B5EF4-FFF2-40B4-BE49-F238E27FC236}">
                <a16:creationId xmlns="" xmlns:a16="http://schemas.microsoft.com/office/drawing/2014/main" id="{27BF6946-AB1F-48FB-A447-DB1852219E5E}"/>
              </a:ext>
            </a:extLst>
          </p:cNvPr>
          <p:cNvSpPr>
            <a:spLocks/>
          </p:cNvSpPr>
          <p:nvPr/>
        </p:nvSpPr>
        <p:spPr bwMode="auto">
          <a:xfrm>
            <a:off x="2013781" y="1838191"/>
            <a:ext cx="49696" cy="49696"/>
          </a:xfrm>
          <a:custGeom>
            <a:avLst/>
            <a:gdLst>
              <a:gd name="T0" fmla="*/ 400 w 494"/>
              <a:gd name="T1" fmla="*/ 0 h 494"/>
              <a:gd name="T2" fmla="*/ 494 w 494"/>
              <a:gd name="T3" fmla="*/ 97 h 494"/>
              <a:gd name="T4" fmla="*/ 95 w 494"/>
              <a:gd name="T5" fmla="*/ 494 h 494"/>
              <a:gd name="T6" fmla="*/ 0 w 494"/>
              <a:gd name="T7" fmla="*/ 400 h 494"/>
              <a:gd name="T8" fmla="*/ 400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00" y="0"/>
                </a:moveTo>
                <a:lnTo>
                  <a:pt x="494" y="97"/>
                </a:lnTo>
                <a:lnTo>
                  <a:pt x="95" y="494"/>
                </a:lnTo>
                <a:lnTo>
                  <a:pt x="0" y="400"/>
                </a:lnTo>
                <a:lnTo>
                  <a:pt x="400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Rectangle 43">
            <a:extLst>
              <a:ext uri="{FF2B5EF4-FFF2-40B4-BE49-F238E27FC236}">
                <a16:creationId xmlns="" xmlns:a16="http://schemas.microsoft.com/office/drawing/2014/main" id="{0C0E0734-38FA-4293-9FF9-0B21F2BAA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674" y="2163734"/>
            <a:ext cx="52513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Rectangle 44">
            <a:extLst>
              <a:ext uri="{FF2B5EF4-FFF2-40B4-BE49-F238E27FC236}">
                <a16:creationId xmlns="" xmlns:a16="http://schemas.microsoft.com/office/drawing/2014/main" id="{1F54B7E5-5768-4774-A9D6-3360D48B4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168" y="2163734"/>
            <a:ext cx="69414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Rectangle 45">
            <a:extLst>
              <a:ext uri="{FF2B5EF4-FFF2-40B4-BE49-F238E27FC236}">
                <a16:creationId xmlns="" xmlns:a16="http://schemas.microsoft.com/office/drawing/2014/main" id="{3AC2E374-5F98-4AC9-9127-4EC9C5B604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489" y="2579313"/>
            <a:ext cx="26659" cy="69414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Rectangle 46">
            <a:extLst>
              <a:ext uri="{FF2B5EF4-FFF2-40B4-BE49-F238E27FC236}">
                <a16:creationId xmlns="" xmlns:a16="http://schemas.microsoft.com/office/drawing/2014/main" id="{CEFB8F02-335D-4C9B-A61B-75D6031FA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489" y="1707712"/>
            <a:ext cx="26659" cy="53721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A7FF67F2-C266-4B5C-A313-5D4274290B55}"/>
              </a:ext>
            </a:extLst>
          </p:cNvPr>
          <p:cNvGrpSpPr/>
          <p:nvPr/>
        </p:nvGrpSpPr>
        <p:grpSpPr>
          <a:xfrm>
            <a:off x="716584" y="3040827"/>
            <a:ext cx="1967121" cy="646331"/>
            <a:chOff x="446808" y="3232727"/>
            <a:chExt cx="1967121" cy="646331"/>
          </a:xfrm>
        </p:grpSpPr>
        <p:sp>
          <p:nvSpPr>
            <p:cNvPr id="21" name="Oval 20">
              <a:extLst>
                <a:ext uri="{FF2B5EF4-FFF2-40B4-BE49-F238E27FC236}">
                  <a16:creationId xmlns="" xmlns:a16="http://schemas.microsoft.com/office/drawing/2014/main" id="{7E77F7FA-CBE5-43BD-B872-A649F14C58A1}"/>
                </a:ext>
              </a:extLst>
            </p:cNvPr>
            <p:cNvSpPr/>
            <p:nvPr/>
          </p:nvSpPr>
          <p:spPr>
            <a:xfrm>
              <a:off x="446808" y="3232727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TextBox 213">
              <a:extLst>
                <a:ext uri="{FF2B5EF4-FFF2-40B4-BE49-F238E27FC236}">
                  <a16:creationId xmlns="" xmlns:a16="http://schemas.microsoft.com/office/drawing/2014/main" id="{963DD386-E73B-4B37-AF29-51B79E12E70A}"/>
                </a:ext>
              </a:extLst>
            </p:cNvPr>
            <p:cNvSpPr txBox="1"/>
            <p:nvPr/>
          </p:nvSpPr>
          <p:spPr>
            <a:xfrm>
              <a:off x="741218" y="3232727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82B663EF-5A67-4CC4-A318-4A52405244A7}"/>
              </a:ext>
            </a:extLst>
          </p:cNvPr>
          <p:cNvGrpSpPr/>
          <p:nvPr/>
        </p:nvGrpSpPr>
        <p:grpSpPr>
          <a:xfrm>
            <a:off x="716584" y="3963507"/>
            <a:ext cx="1967121" cy="646331"/>
            <a:chOff x="446808" y="4192372"/>
            <a:chExt cx="1967121" cy="646331"/>
          </a:xfrm>
        </p:grpSpPr>
        <p:sp>
          <p:nvSpPr>
            <p:cNvPr id="215" name="Oval 214">
              <a:extLst>
                <a:ext uri="{FF2B5EF4-FFF2-40B4-BE49-F238E27FC236}">
                  <a16:creationId xmlns="" xmlns:a16="http://schemas.microsoft.com/office/drawing/2014/main" id="{68C07DB4-F29B-420A-A72A-F0E2CCA96970}"/>
                </a:ext>
              </a:extLst>
            </p:cNvPr>
            <p:cNvSpPr/>
            <p:nvPr/>
          </p:nvSpPr>
          <p:spPr>
            <a:xfrm>
              <a:off x="446808" y="4192372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TextBox 215">
              <a:extLst>
                <a:ext uri="{FF2B5EF4-FFF2-40B4-BE49-F238E27FC236}">
                  <a16:creationId xmlns="" xmlns:a16="http://schemas.microsoft.com/office/drawing/2014/main" id="{DBFD7776-C12B-465C-8F9B-F6104FE22039}"/>
                </a:ext>
              </a:extLst>
            </p:cNvPr>
            <p:cNvSpPr txBox="1"/>
            <p:nvPr/>
          </p:nvSpPr>
          <p:spPr>
            <a:xfrm>
              <a:off x="741218" y="4192372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E02B951E-5FD0-4277-9BDC-A27612E20A9E}"/>
              </a:ext>
            </a:extLst>
          </p:cNvPr>
          <p:cNvGrpSpPr/>
          <p:nvPr/>
        </p:nvGrpSpPr>
        <p:grpSpPr>
          <a:xfrm>
            <a:off x="716584" y="4886188"/>
            <a:ext cx="1967121" cy="646331"/>
            <a:chOff x="446808" y="5078088"/>
            <a:chExt cx="1967121" cy="646331"/>
          </a:xfrm>
        </p:grpSpPr>
        <p:sp>
          <p:nvSpPr>
            <p:cNvPr id="217" name="Oval 216">
              <a:extLst>
                <a:ext uri="{FF2B5EF4-FFF2-40B4-BE49-F238E27FC236}">
                  <a16:creationId xmlns="" xmlns:a16="http://schemas.microsoft.com/office/drawing/2014/main" id="{70946DB5-C352-4D18-B48F-127F8BEFD882}"/>
                </a:ext>
              </a:extLst>
            </p:cNvPr>
            <p:cNvSpPr/>
            <p:nvPr/>
          </p:nvSpPr>
          <p:spPr>
            <a:xfrm>
              <a:off x="446808" y="5078088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TextBox 217">
              <a:extLst>
                <a:ext uri="{FF2B5EF4-FFF2-40B4-BE49-F238E27FC236}">
                  <a16:creationId xmlns="" xmlns:a16="http://schemas.microsoft.com/office/drawing/2014/main" id="{FF257E87-CA5C-4F94-891F-83FB0265DBB5}"/>
                </a:ext>
              </a:extLst>
            </p:cNvPr>
            <p:cNvSpPr txBox="1"/>
            <p:nvPr/>
          </p:nvSpPr>
          <p:spPr>
            <a:xfrm>
              <a:off x="741218" y="5078088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sp>
        <p:nvSpPr>
          <p:cNvPr id="219" name="Oval 47">
            <a:extLst>
              <a:ext uri="{FF2B5EF4-FFF2-40B4-BE49-F238E27FC236}">
                <a16:creationId xmlns="" xmlns:a16="http://schemas.microsoft.com/office/drawing/2014/main" id="{81D77EEC-1127-477E-B0FE-31BEDE0C4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9541" y="1626311"/>
            <a:ext cx="1094488" cy="1101202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31">
            <a:extLst>
              <a:ext uri="{FF2B5EF4-FFF2-40B4-BE49-F238E27FC236}">
                <a16:creationId xmlns="" xmlns:a16="http://schemas.microsoft.com/office/drawing/2014/main" id="{FDE7D217-F480-4F15-B9D9-3EBE5000B7DB}"/>
              </a:ext>
            </a:extLst>
          </p:cNvPr>
          <p:cNvSpPr>
            <a:spLocks noEditPoints="1"/>
          </p:cNvSpPr>
          <p:nvPr/>
        </p:nvSpPr>
        <p:spPr bwMode="auto">
          <a:xfrm>
            <a:off x="4167818" y="1687995"/>
            <a:ext cx="977935" cy="977835"/>
          </a:xfrm>
          <a:custGeom>
            <a:avLst/>
            <a:gdLst>
              <a:gd name="T0" fmla="*/ 2073 w 4113"/>
              <a:gd name="T1" fmla="*/ 0 h 4113"/>
              <a:gd name="T2" fmla="*/ 2039 w 4113"/>
              <a:gd name="T3" fmla="*/ 0 h 4113"/>
              <a:gd name="T4" fmla="*/ 2030 w 4113"/>
              <a:gd name="T5" fmla="*/ 0 h 4113"/>
              <a:gd name="T6" fmla="*/ 2030 w 4113"/>
              <a:gd name="T7" fmla="*/ 0 h 4113"/>
              <a:gd name="T8" fmla="*/ 0 w 4113"/>
              <a:gd name="T9" fmla="*/ 2030 h 4113"/>
              <a:gd name="T10" fmla="*/ 0 w 4113"/>
              <a:gd name="T11" fmla="*/ 2064 h 4113"/>
              <a:gd name="T12" fmla="*/ 0 w 4113"/>
              <a:gd name="T13" fmla="*/ 2065 h 4113"/>
              <a:gd name="T14" fmla="*/ 0 w 4113"/>
              <a:gd name="T15" fmla="*/ 2065 h 4113"/>
              <a:gd name="T16" fmla="*/ 2030 w 4113"/>
              <a:gd name="T17" fmla="*/ 4112 h 4113"/>
              <a:gd name="T18" fmla="*/ 2030 w 4113"/>
              <a:gd name="T19" fmla="*/ 4113 h 4113"/>
              <a:gd name="T20" fmla="*/ 2039 w 4113"/>
              <a:gd name="T21" fmla="*/ 4113 h 4113"/>
              <a:gd name="T22" fmla="*/ 2074 w 4113"/>
              <a:gd name="T23" fmla="*/ 4113 h 4113"/>
              <a:gd name="T24" fmla="*/ 4113 w 4113"/>
              <a:gd name="T25" fmla="*/ 2065 h 4113"/>
              <a:gd name="T26" fmla="*/ 4113 w 4113"/>
              <a:gd name="T27" fmla="*/ 2065 h 4113"/>
              <a:gd name="T28" fmla="*/ 4113 w 4113"/>
              <a:gd name="T29" fmla="*/ 2030 h 4113"/>
              <a:gd name="T30" fmla="*/ 2073 w 4113"/>
              <a:gd name="T31" fmla="*/ 0 h 4113"/>
              <a:gd name="T32" fmla="*/ 2046 w 4113"/>
              <a:gd name="T33" fmla="*/ 3986 h 4113"/>
              <a:gd name="T34" fmla="*/ 2030 w 4113"/>
              <a:gd name="T35" fmla="*/ 3980 h 4113"/>
              <a:gd name="T36" fmla="*/ 123 w 4113"/>
              <a:gd name="T37" fmla="*/ 2065 h 4113"/>
              <a:gd name="T38" fmla="*/ 113 w 4113"/>
              <a:gd name="T39" fmla="*/ 2053 h 4113"/>
              <a:gd name="T40" fmla="*/ 2030 w 4113"/>
              <a:gd name="T41" fmla="*/ 114 h 4113"/>
              <a:gd name="T42" fmla="*/ 2046 w 4113"/>
              <a:gd name="T43" fmla="*/ 114 h 4113"/>
              <a:gd name="T44" fmla="*/ 3984 w 4113"/>
              <a:gd name="T45" fmla="*/ 2053 h 4113"/>
              <a:gd name="T46" fmla="*/ 3989 w 4113"/>
              <a:gd name="T47" fmla="*/ 2065 h 4113"/>
              <a:gd name="T48" fmla="*/ 2046 w 4113"/>
              <a:gd name="T49" fmla="*/ 3986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13" h="4113">
                <a:moveTo>
                  <a:pt x="2073" y="0"/>
                </a:moveTo>
                <a:cubicBezTo>
                  <a:pt x="2039" y="0"/>
                  <a:pt x="2039" y="0"/>
                  <a:pt x="2039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913" y="5"/>
                  <a:pt x="0" y="912"/>
                  <a:pt x="0" y="2030"/>
                </a:cubicBezTo>
                <a:cubicBezTo>
                  <a:pt x="0" y="2064"/>
                  <a:pt x="0" y="2064"/>
                  <a:pt x="0" y="2064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3183"/>
                  <a:pt x="913" y="4090"/>
                  <a:pt x="2030" y="4112"/>
                </a:cubicBezTo>
                <a:cubicBezTo>
                  <a:pt x="2030" y="4113"/>
                  <a:pt x="2030" y="4113"/>
                  <a:pt x="2030" y="4113"/>
                </a:cubicBezTo>
                <a:cubicBezTo>
                  <a:pt x="2039" y="4113"/>
                  <a:pt x="2039" y="4113"/>
                  <a:pt x="2039" y="4113"/>
                </a:cubicBezTo>
                <a:cubicBezTo>
                  <a:pt x="2074" y="4113"/>
                  <a:pt x="2074" y="4113"/>
                  <a:pt x="2074" y="4113"/>
                </a:cubicBezTo>
                <a:cubicBezTo>
                  <a:pt x="3195" y="4095"/>
                  <a:pt x="4113" y="3186"/>
                  <a:pt x="4113" y="2065"/>
                </a:cubicBezTo>
                <a:cubicBezTo>
                  <a:pt x="4113" y="2065"/>
                  <a:pt x="4113" y="2065"/>
                  <a:pt x="4113" y="2065"/>
                </a:cubicBezTo>
                <a:cubicBezTo>
                  <a:pt x="4113" y="2030"/>
                  <a:pt x="4113" y="2030"/>
                  <a:pt x="4113" y="2030"/>
                </a:cubicBezTo>
                <a:cubicBezTo>
                  <a:pt x="4113" y="909"/>
                  <a:pt x="3194" y="0"/>
                  <a:pt x="2073" y="0"/>
                </a:cubicBezTo>
                <a:close/>
                <a:moveTo>
                  <a:pt x="2046" y="3986"/>
                </a:moveTo>
                <a:cubicBezTo>
                  <a:pt x="2044" y="3986"/>
                  <a:pt x="2048" y="3980"/>
                  <a:pt x="2030" y="3980"/>
                </a:cubicBezTo>
                <a:cubicBezTo>
                  <a:pt x="997" y="3977"/>
                  <a:pt x="126" y="3115"/>
                  <a:pt x="123" y="2065"/>
                </a:cubicBezTo>
                <a:cubicBezTo>
                  <a:pt x="123" y="2047"/>
                  <a:pt x="113" y="2055"/>
                  <a:pt x="113" y="2053"/>
                </a:cubicBezTo>
                <a:cubicBezTo>
                  <a:pt x="113" y="988"/>
                  <a:pt x="997" y="117"/>
                  <a:pt x="2030" y="114"/>
                </a:cubicBezTo>
                <a:cubicBezTo>
                  <a:pt x="2048" y="114"/>
                  <a:pt x="2044" y="114"/>
                  <a:pt x="2046" y="114"/>
                </a:cubicBezTo>
                <a:cubicBezTo>
                  <a:pt x="3114" y="114"/>
                  <a:pt x="3984" y="986"/>
                  <a:pt x="3984" y="2053"/>
                </a:cubicBezTo>
                <a:cubicBezTo>
                  <a:pt x="3984" y="2055"/>
                  <a:pt x="3989" y="2047"/>
                  <a:pt x="3989" y="2065"/>
                </a:cubicBezTo>
                <a:cubicBezTo>
                  <a:pt x="3986" y="3115"/>
                  <a:pt x="3112" y="3986"/>
                  <a:pt x="2046" y="3986"/>
                </a:cubicBez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1" name="Group 220">
            <a:extLst>
              <a:ext uri="{FF2B5EF4-FFF2-40B4-BE49-F238E27FC236}">
                <a16:creationId xmlns="" xmlns:a16="http://schemas.microsoft.com/office/drawing/2014/main" id="{031CBE80-50FD-4B95-93CB-26016C643285}"/>
              </a:ext>
            </a:extLst>
          </p:cNvPr>
          <p:cNvGrpSpPr/>
          <p:nvPr/>
        </p:nvGrpSpPr>
        <p:grpSpPr>
          <a:xfrm rot="5400000">
            <a:off x="4190840" y="1710967"/>
            <a:ext cx="931891" cy="931891"/>
            <a:chOff x="990493" y="1902867"/>
            <a:chExt cx="931891" cy="931891"/>
          </a:xfrm>
        </p:grpSpPr>
        <p:sp>
          <p:nvSpPr>
            <p:cNvPr id="222" name="Pie 53">
              <a:extLst>
                <a:ext uri="{FF2B5EF4-FFF2-40B4-BE49-F238E27FC236}">
                  <a16:creationId xmlns="" xmlns:a16="http://schemas.microsoft.com/office/drawing/2014/main" id="{2BF0388A-BCED-4832-A4B6-F68A4C709243}"/>
                </a:ext>
              </a:extLst>
            </p:cNvPr>
            <p:cNvSpPr/>
            <p:nvPr/>
          </p:nvSpPr>
          <p:spPr>
            <a:xfrm>
              <a:off x="990493" y="1902867"/>
              <a:ext cx="931891" cy="931891"/>
            </a:xfrm>
            <a:prstGeom prst="pie">
              <a:avLst>
                <a:gd name="adj1" fmla="val 10825183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9">
              <a:extLst>
                <a:ext uri="{FF2B5EF4-FFF2-40B4-BE49-F238E27FC236}">
                  <a16:creationId xmlns="" xmlns:a16="http://schemas.microsoft.com/office/drawing/2014/main" id="{5CCEC6C6-AB06-4B9B-B22A-F4459058CF2C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285140" y="2256266"/>
              <a:ext cx="51406" cy="229971"/>
            </a:xfrm>
            <a:custGeom>
              <a:avLst/>
              <a:gdLst>
                <a:gd name="T0" fmla="*/ 114 w 216"/>
                <a:gd name="T1" fmla="*/ 0 h 967"/>
                <a:gd name="T2" fmla="*/ 216 w 216"/>
                <a:gd name="T3" fmla="*/ 102 h 967"/>
                <a:gd name="T4" fmla="*/ 216 w 216"/>
                <a:gd name="T5" fmla="*/ 865 h 967"/>
                <a:gd name="T6" fmla="*/ 205 w 216"/>
                <a:gd name="T7" fmla="*/ 967 h 967"/>
                <a:gd name="T8" fmla="*/ 142 w 216"/>
                <a:gd name="T9" fmla="*/ 929 h 967"/>
                <a:gd name="T10" fmla="*/ 108 w 216"/>
                <a:gd name="T11" fmla="*/ 929 h 967"/>
                <a:gd name="T12" fmla="*/ 74 w 216"/>
                <a:gd name="T13" fmla="*/ 929 h 967"/>
                <a:gd name="T14" fmla="*/ 11 w 216"/>
                <a:gd name="T15" fmla="*/ 967 h 967"/>
                <a:gd name="T16" fmla="*/ 0 w 216"/>
                <a:gd name="T17" fmla="*/ 865 h 967"/>
                <a:gd name="T18" fmla="*/ 0 w 216"/>
                <a:gd name="T19" fmla="*/ 102 h 967"/>
                <a:gd name="T20" fmla="*/ 102 w 216"/>
                <a:gd name="T21" fmla="*/ 0 h 967"/>
                <a:gd name="T22" fmla="*/ 114 w 216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967">
                  <a:moveTo>
                    <a:pt x="114" y="0"/>
                  </a:moveTo>
                  <a:cubicBezTo>
                    <a:pt x="170" y="0"/>
                    <a:pt x="216" y="46"/>
                    <a:pt x="216" y="102"/>
                  </a:cubicBezTo>
                  <a:cubicBezTo>
                    <a:pt x="216" y="865"/>
                    <a:pt x="216" y="865"/>
                    <a:pt x="216" y="865"/>
                  </a:cubicBezTo>
                  <a:cubicBezTo>
                    <a:pt x="216" y="921"/>
                    <a:pt x="211" y="967"/>
                    <a:pt x="205" y="967"/>
                  </a:cubicBezTo>
                  <a:cubicBezTo>
                    <a:pt x="199" y="967"/>
                    <a:pt x="171" y="950"/>
                    <a:pt x="142" y="929"/>
                  </a:cubicBezTo>
                  <a:cubicBezTo>
                    <a:pt x="142" y="929"/>
                    <a:pt x="142" y="929"/>
                    <a:pt x="108" y="929"/>
                  </a:cubicBezTo>
                  <a:cubicBezTo>
                    <a:pt x="74" y="929"/>
                    <a:pt x="74" y="929"/>
                    <a:pt x="74" y="929"/>
                  </a:cubicBezTo>
                  <a:cubicBezTo>
                    <a:pt x="45" y="950"/>
                    <a:pt x="17" y="967"/>
                    <a:pt x="11" y="967"/>
                  </a:cubicBezTo>
                  <a:cubicBezTo>
                    <a:pt x="5" y="967"/>
                    <a:pt x="0" y="921"/>
                    <a:pt x="0" y="86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30">
              <a:extLst>
                <a:ext uri="{FF2B5EF4-FFF2-40B4-BE49-F238E27FC236}">
                  <a16:creationId xmlns="" xmlns:a16="http://schemas.microsoft.com/office/drawing/2014/main" id="{117AA6F4-98BE-4DB5-B62C-1C1E395EC72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45288" y="2213713"/>
              <a:ext cx="229872" cy="21630"/>
            </a:xfrm>
            <a:custGeom>
              <a:avLst/>
              <a:gdLst>
                <a:gd name="T0" fmla="*/ 922 w 967"/>
                <a:gd name="T1" fmla="*/ 0 h 91"/>
                <a:gd name="T2" fmla="*/ 967 w 967"/>
                <a:gd name="T3" fmla="*/ 45 h 91"/>
                <a:gd name="T4" fmla="*/ 967 w 967"/>
                <a:gd name="T5" fmla="*/ 46 h 91"/>
                <a:gd name="T6" fmla="*/ 922 w 967"/>
                <a:gd name="T7" fmla="*/ 91 h 91"/>
                <a:gd name="T8" fmla="*/ 46 w 967"/>
                <a:gd name="T9" fmla="*/ 91 h 91"/>
                <a:gd name="T10" fmla="*/ 0 w 967"/>
                <a:gd name="T11" fmla="*/ 46 h 91"/>
                <a:gd name="T12" fmla="*/ 0 w 967"/>
                <a:gd name="T13" fmla="*/ 45 h 91"/>
                <a:gd name="T14" fmla="*/ 46 w 967"/>
                <a:gd name="T15" fmla="*/ 0 h 91"/>
                <a:gd name="T16" fmla="*/ 922 w 96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7" h="91">
                  <a:moveTo>
                    <a:pt x="922" y="0"/>
                  </a:moveTo>
                  <a:cubicBezTo>
                    <a:pt x="947" y="0"/>
                    <a:pt x="967" y="20"/>
                    <a:pt x="967" y="45"/>
                  </a:cubicBezTo>
                  <a:cubicBezTo>
                    <a:pt x="967" y="46"/>
                    <a:pt x="967" y="46"/>
                    <a:pt x="967" y="46"/>
                  </a:cubicBezTo>
                  <a:cubicBezTo>
                    <a:pt x="967" y="71"/>
                    <a:pt x="947" y="91"/>
                    <a:pt x="92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21" y="91"/>
                    <a:pt x="0" y="71"/>
                    <a:pt x="0" y="4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6" y="0"/>
                  </a:cubicBezTo>
                  <a:lnTo>
                    <a:pt x="92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32">
              <a:extLst>
                <a:ext uri="{FF2B5EF4-FFF2-40B4-BE49-F238E27FC236}">
                  <a16:creationId xmlns="" xmlns:a16="http://schemas.microsoft.com/office/drawing/2014/main" id="{B2F08435-2E8A-4FE3-A377-0547B6D59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709" y="2320927"/>
              <a:ext cx="93256" cy="93156"/>
            </a:xfrm>
            <a:custGeom>
              <a:avLst/>
              <a:gdLst>
                <a:gd name="T0" fmla="*/ 304 w 392"/>
                <a:gd name="T1" fmla="*/ 33 h 392"/>
                <a:gd name="T2" fmla="*/ 196 w 392"/>
                <a:gd name="T3" fmla="*/ 0 h 392"/>
                <a:gd name="T4" fmla="*/ 88 w 392"/>
                <a:gd name="T5" fmla="*/ 33 h 392"/>
                <a:gd name="T6" fmla="*/ 0 w 392"/>
                <a:gd name="T7" fmla="*/ 196 h 392"/>
                <a:gd name="T8" fmla="*/ 196 w 392"/>
                <a:gd name="T9" fmla="*/ 392 h 392"/>
                <a:gd name="T10" fmla="*/ 392 w 392"/>
                <a:gd name="T11" fmla="*/ 196 h 392"/>
                <a:gd name="T12" fmla="*/ 304 w 392"/>
                <a:gd name="T13" fmla="*/ 33 h 392"/>
                <a:gd name="T14" fmla="*/ 196 w 392"/>
                <a:gd name="T15" fmla="*/ 312 h 392"/>
                <a:gd name="T16" fmla="*/ 80 w 392"/>
                <a:gd name="T17" fmla="*/ 196 h 392"/>
                <a:gd name="T18" fmla="*/ 110 w 392"/>
                <a:gd name="T19" fmla="*/ 118 h 392"/>
                <a:gd name="T20" fmla="*/ 196 w 392"/>
                <a:gd name="T21" fmla="*/ 80 h 392"/>
                <a:gd name="T22" fmla="*/ 283 w 392"/>
                <a:gd name="T23" fmla="*/ 118 h 392"/>
                <a:gd name="T24" fmla="*/ 312 w 392"/>
                <a:gd name="T25" fmla="*/ 196 h 392"/>
                <a:gd name="T26" fmla="*/ 196 w 392"/>
                <a:gd name="T27" fmla="*/ 31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392">
                  <a:moveTo>
                    <a:pt x="304" y="33"/>
                  </a:moveTo>
                  <a:cubicBezTo>
                    <a:pt x="273" y="12"/>
                    <a:pt x="236" y="0"/>
                    <a:pt x="196" y="0"/>
                  </a:cubicBezTo>
                  <a:cubicBezTo>
                    <a:pt x="156" y="0"/>
                    <a:pt x="119" y="12"/>
                    <a:pt x="88" y="33"/>
                  </a:cubicBezTo>
                  <a:cubicBezTo>
                    <a:pt x="35" y="68"/>
                    <a:pt x="0" y="128"/>
                    <a:pt x="0" y="196"/>
                  </a:cubicBezTo>
                  <a:cubicBezTo>
                    <a:pt x="0" y="304"/>
                    <a:pt x="88" y="392"/>
                    <a:pt x="196" y="392"/>
                  </a:cubicBezTo>
                  <a:cubicBezTo>
                    <a:pt x="304" y="392"/>
                    <a:pt x="392" y="304"/>
                    <a:pt x="392" y="196"/>
                  </a:cubicBezTo>
                  <a:cubicBezTo>
                    <a:pt x="392" y="128"/>
                    <a:pt x="357" y="68"/>
                    <a:pt x="304" y="33"/>
                  </a:cubicBezTo>
                  <a:close/>
                  <a:moveTo>
                    <a:pt x="196" y="312"/>
                  </a:moveTo>
                  <a:cubicBezTo>
                    <a:pt x="132" y="312"/>
                    <a:pt x="80" y="260"/>
                    <a:pt x="80" y="196"/>
                  </a:cubicBezTo>
                  <a:cubicBezTo>
                    <a:pt x="80" y="166"/>
                    <a:pt x="91" y="139"/>
                    <a:pt x="110" y="118"/>
                  </a:cubicBezTo>
                  <a:cubicBezTo>
                    <a:pt x="131" y="95"/>
                    <a:pt x="162" y="80"/>
                    <a:pt x="196" y="80"/>
                  </a:cubicBezTo>
                  <a:cubicBezTo>
                    <a:pt x="230" y="80"/>
                    <a:pt x="261" y="95"/>
                    <a:pt x="283" y="118"/>
                  </a:cubicBezTo>
                  <a:cubicBezTo>
                    <a:pt x="301" y="139"/>
                    <a:pt x="312" y="166"/>
                    <a:pt x="312" y="196"/>
                  </a:cubicBezTo>
                  <a:cubicBezTo>
                    <a:pt x="312" y="260"/>
                    <a:pt x="260" y="312"/>
                    <a:pt x="196" y="3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33">
              <a:extLst>
                <a:ext uri="{FF2B5EF4-FFF2-40B4-BE49-F238E27FC236}">
                  <a16:creationId xmlns="" xmlns:a16="http://schemas.microsoft.com/office/drawing/2014/main" id="{E977FB4E-3C98-446B-A9E2-5135EEBCE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1461" y="2314689"/>
              <a:ext cx="183494" cy="174743"/>
            </a:xfrm>
            <a:custGeom>
              <a:avLst/>
              <a:gdLst>
                <a:gd name="T0" fmla="*/ 760 w 772"/>
                <a:gd name="T1" fmla="*/ 686 h 735"/>
                <a:gd name="T2" fmla="*/ 362 w 772"/>
                <a:gd name="T3" fmla="*/ 307 h 735"/>
                <a:gd name="T4" fmla="*/ 387 w 772"/>
                <a:gd name="T5" fmla="*/ 222 h 735"/>
                <a:gd name="T6" fmla="*/ 231 w 772"/>
                <a:gd name="T7" fmla="*/ 66 h 735"/>
                <a:gd name="T8" fmla="*/ 140 w 772"/>
                <a:gd name="T9" fmla="*/ 96 h 735"/>
                <a:gd name="T10" fmla="*/ 51 w 772"/>
                <a:gd name="T11" fmla="*/ 11 h 735"/>
                <a:gd name="T12" fmla="*/ 11 w 772"/>
                <a:gd name="T13" fmla="*/ 12 h 735"/>
                <a:gd name="T14" fmla="*/ 12 w 772"/>
                <a:gd name="T15" fmla="*/ 52 h 735"/>
                <a:gd name="T16" fmla="*/ 101 w 772"/>
                <a:gd name="T17" fmla="*/ 137 h 735"/>
                <a:gd name="T18" fmla="*/ 75 w 772"/>
                <a:gd name="T19" fmla="*/ 222 h 735"/>
                <a:gd name="T20" fmla="*/ 231 w 772"/>
                <a:gd name="T21" fmla="*/ 378 h 735"/>
                <a:gd name="T22" fmla="*/ 322 w 772"/>
                <a:gd name="T23" fmla="*/ 348 h 735"/>
                <a:gd name="T24" fmla="*/ 721 w 772"/>
                <a:gd name="T25" fmla="*/ 727 h 735"/>
                <a:gd name="T26" fmla="*/ 740 w 772"/>
                <a:gd name="T27" fmla="*/ 735 h 735"/>
                <a:gd name="T28" fmla="*/ 761 w 772"/>
                <a:gd name="T29" fmla="*/ 726 h 735"/>
                <a:gd name="T30" fmla="*/ 760 w 772"/>
                <a:gd name="T31" fmla="*/ 686 h 735"/>
                <a:gd name="T32" fmla="*/ 231 w 772"/>
                <a:gd name="T33" fmla="*/ 338 h 735"/>
                <a:gd name="T34" fmla="*/ 115 w 772"/>
                <a:gd name="T35" fmla="*/ 222 h 735"/>
                <a:gd name="T36" fmla="*/ 231 w 772"/>
                <a:gd name="T37" fmla="*/ 106 h 735"/>
                <a:gd name="T38" fmla="*/ 347 w 772"/>
                <a:gd name="T39" fmla="*/ 222 h 735"/>
                <a:gd name="T40" fmla="*/ 231 w 772"/>
                <a:gd name="T41" fmla="*/ 33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2" h="735">
                  <a:moveTo>
                    <a:pt x="760" y="686"/>
                  </a:moveTo>
                  <a:cubicBezTo>
                    <a:pt x="362" y="307"/>
                    <a:pt x="362" y="307"/>
                    <a:pt x="362" y="307"/>
                  </a:cubicBezTo>
                  <a:cubicBezTo>
                    <a:pt x="378" y="282"/>
                    <a:pt x="387" y="253"/>
                    <a:pt x="387" y="222"/>
                  </a:cubicBezTo>
                  <a:cubicBezTo>
                    <a:pt x="387" y="136"/>
                    <a:pt x="317" y="66"/>
                    <a:pt x="231" y="66"/>
                  </a:cubicBezTo>
                  <a:cubicBezTo>
                    <a:pt x="197" y="66"/>
                    <a:pt x="166" y="77"/>
                    <a:pt x="140" y="9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0" y="0"/>
                    <a:pt x="22" y="1"/>
                    <a:pt x="11" y="12"/>
                  </a:cubicBezTo>
                  <a:cubicBezTo>
                    <a:pt x="0" y="24"/>
                    <a:pt x="1" y="42"/>
                    <a:pt x="12" y="52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85" y="161"/>
                    <a:pt x="75" y="190"/>
                    <a:pt x="75" y="222"/>
                  </a:cubicBezTo>
                  <a:cubicBezTo>
                    <a:pt x="75" y="308"/>
                    <a:pt x="145" y="378"/>
                    <a:pt x="231" y="378"/>
                  </a:cubicBezTo>
                  <a:cubicBezTo>
                    <a:pt x="265" y="378"/>
                    <a:pt x="297" y="367"/>
                    <a:pt x="322" y="348"/>
                  </a:cubicBezTo>
                  <a:cubicBezTo>
                    <a:pt x="721" y="727"/>
                    <a:pt x="721" y="727"/>
                    <a:pt x="721" y="727"/>
                  </a:cubicBezTo>
                  <a:cubicBezTo>
                    <a:pt x="726" y="733"/>
                    <a:pt x="733" y="735"/>
                    <a:pt x="740" y="735"/>
                  </a:cubicBezTo>
                  <a:cubicBezTo>
                    <a:pt x="748" y="735"/>
                    <a:pt x="755" y="732"/>
                    <a:pt x="761" y="726"/>
                  </a:cubicBezTo>
                  <a:cubicBezTo>
                    <a:pt x="772" y="715"/>
                    <a:pt x="771" y="697"/>
                    <a:pt x="760" y="686"/>
                  </a:cubicBezTo>
                  <a:close/>
                  <a:moveTo>
                    <a:pt x="231" y="338"/>
                  </a:moveTo>
                  <a:cubicBezTo>
                    <a:pt x="167" y="338"/>
                    <a:pt x="115" y="286"/>
                    <a:pt x="115" y="222"/>
                  </a:cubicBezTo>
                  <a:cubicBezTo>
                    <a:pt x="115" y="158"/>
                    <a:pt x="167" y="106"/>
                    <a:pt x="231" y="106"/>
                  </a:cubicBezTo>
                  <a:cubicBezTo>
                    <a:pt x="295" y="106"/>
                    <a:pt x="347" y="158"/>
                    <a:pt x="347" y="222"/>
                  </a:cubicBezTo>
                  <a:cubicBezTo>
                    <a:pt x="347" y="286"/>
                    <a:pt x="295" y="338"/>
                    <a:pt x="231" y="338"/>
                  </a:cubicBez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7" name="Freeform 34">
            <a:extLst>
              <a:ext uri="{FF2B5EF4-FFF2-40B4-BE49-F238E27FC236}">
                <a16:creationId xmlns="" xmlns:a16="http://schemas.microsoft.com/office/drawing/2014/main" id="{FA22CC9D-86C1-4B5F-9256-ED47C0E30ACA}"/>
              </a:ext>
            </a:extLst>
          </p:cNvPr>
          <p:cNvSpPr>
            <a:spLocks/>
          </p:cNvSpPr>
          <p:nvPr/>
        </p:nvSpPr>
        <p:spPr bwMode="auto">
          <a:xfrm>
            <a:off x="4585410" y="1792821"/>
            <a:ext cx="49897" cy="81990"/>
          </a:xfrm>
          <a:custGeom>
            <a:avLst/>
            <a:gdLst>
              <a:gd name="T0" fmla="*/ 210 w 210"/>
              <a:gd name="T1" fmla="*/ 319 h 345"/>
              <a:gd name="T2" fmla="*/ 210 w 210"/>
              <a:gd name="T3" fmla="*/ 331 h 345"/>
              <a:gd name="T4" fmla="*/ 207 w 210"/>
              <a:gd name="T5" fmla="*/ 340 h 345"/>
              <a:gd name="T6" fmla="*/ 204 w 210"/>
              <a:gd name="T7" fmla="*/ 344 h 345"/>
              <a:gd name="T8" fmla="*/ 200 w 210"/>
              <a:gd name="T9" fmla="*/ 345 h 345"/>
              <a:gd name="T10" fmla="*/ 11 w 210"/>
              <a:gd name="T11" fmla="*/ 345 h 345"/>
              <a:gd name="T12" fmla="*/ 7 w 210"/>
              <a:gd name="T13" fmla="*/ 344 h 345"/>
              <a:gd name="T14" fmla="*/ 3 w 210"/>
              <a:gd name="T15" fmla="*/ 340 h 345"/>
              <a:gd name="T16" fmla="*/ 1 w 210"/>
              <a:gd name="T17" fmla="*/ 331 h 345"/>
              <a:gd name="T18" fmla="*/ 0 w 210"/>
              <a:gd name="T19" fmla="*/ 319 h 345"/>
              <a:gd name="T20" fmla="*/ 1 w 210"/>
              <a:gd name="T21" fmla="*/ 306 h 345"/>
              <a:gd name="T22" fmla="*/ 3 w 210"/>
              <a:gd name="T23" fmla="*/ 298 h 345"/>
              <a:gd name="T24" fmla="*/ 6 w 210"/>
              <a:gd name="T25" fmla="*/ 293 h 345"/>
              <a:gd name="T26" fmla="*/ 11 w 210"/>
              <a:gd name="T27" fmla="*/ 291 h 345"/>
              <a:gd name="T28" fmla="*/ 75 w 210"/>
              <a:gd name="T29" fmla="*/ 291 h 345"/>
              <a:gd name="T30" fmla="*/ 75 w 210"/>
              <a:gd name="T31" fmla="*/ 68 h 345"/>
              <a:gd name="T32" fmla="*/ 19 w 210"/>
              <a:gd name="T33" fmla="*/ 99 h 345"/>
              <a:gd name="T34" fmla="*/ 10 w 210"/>
              <a:gd name="T35" fmla="*/ 102 h 345"/>
              <a:gd name="T36" fmla="*/ 3 w 210"/>
              <a:gd name="T37" fmla="*/ 101 h 345"/>
              <a:gd name="T38" fmla="*/ 0 w 210"/>
              <a:gd name="T39" fmla="*/ 93 h 345"/>
              <a:gd name="T40" fmla="*/ 0 w 210"/>
              <a:gd name="T41" fmla="*/ 77 h 345"/>
              <a:gd name="T42" fmla="*/ 0 w 210"/>
              <a:gd name="T43" fmla="*/ 67 h 345"/>
              <a:gd name="T44" fmla="*/ 1 w 210"/>
              <a:gd name="T45" fmla="*/ 60 h 345"/>
              <a:gd name="T46" fmla="*/ 4 w 210"/>
              <a:gd name="T47" fmla="*/ 55 h 345"/>
              <a:gd name="T48" fmla="*/ 9 w 210"/>
              <a:gd name="T49" fmla="*/ 51 h 345"/>
              <a:gd name="T50" fmla="*/ 83 w 210"/>
              <a:gd name="T51" fmla="*/ 3 h 345"/>
              <a:gd name="T52" fmla="*/ 86 w 210"/>
              <a:gd name="T53" fmla="*/ 2 h 345"/>
              <a:gd name="T54" fmla="*/ 91 w 210"/>
              <a:gd name="T55" fmla="*/ 1 h 345"/>
              <a:gd name="T56" fmla="*/ 100 w 210"/>
              <a:gd name="T57" fmla="*/ 0 h 345"/>
              <a:gd name="T58" fmla="*/ 113 w 210"/>
              <a:gd name="T59" fmla="*/ 0 h 345"/>
              <a:gd name="T60" fmla="*/ 129 w 210"/>
              <a:gd name="T61" fmla="*/ 0 h 345"/>
              <a:gd name="T62" fmla="*/ 139 w 210"/>
              <a:gd name="T63" fmla="*/ 2 h 345"/>
              <a:gd name="T64" fmla="*/ 143 w 210"/>
              <a:gd name="T65" fmla="*/ 4 h 345"/>
              <a:gd name="T66" fmla="*/ 144 w 210"/>
              <a:gd name="T67" fmla="*/ 8 h 345"/>
              <a:gd name="T68" fmla="*/ 144 w 210"/>
              <a:gd name="T69" fmla="*/ 291 h 345"/>
              <a:gd name="T70" fmla="*/ 200 w 210"/>
              <a:gd name="T71" fmla="*/ 291 h 345"/>
              <a:gd name="T72" fmla="*/ 204 w 210"/>
              <a:gd name="T73" fmla="*/ 293 h 345"/>
              <a:gd name="T74" fmla="*/ 208 w 210"/>
              <a:gd name="T75" fmla="*/ 298 h 345"/>
              <a:gd name="T76" fmla="*/ 210 w 210"/>
              <a:gd name="T77" fmla="*/ 306 h 345"/>
              <a:gd name="T78" fmla="*/ 210 w 210"/>
              <a:gd name="T79" fmla="*/ 31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345">
                <a:moveTo>
                  <a:pt x="210" y="319"/>
                </a:moveTo>
                <a:cubicBezTo>
                  <a:pt x="210" y="324"/>
                  <a:pt x="210" y="328"/>
                  <a:pt x="210" y="331"/>
                </a:cubicBezTo>
                <a:cubicBezTo>
                  <a:pt x="209" y="335"/>
                  <a:pt x="208" y="338"/>
                  <a:pt x="207" y="340"/>
                </a:cubicBezTo>
                <a:cubicBezTo>
                  <a:pt x="206" y="342"/>
                  <a:pt x="205" y="343"/>
                  <a:pt x="204" y="344"/>
                </a:cubicBezTo>
                <a:cubicBezTo>
                  <a:pt x="203" y="345"/>
                  <a:pt x="201" y="345"/>
                  <a:pt x="200" y="345"/>
                </a:cubicBezTo>
                <a:cubicBezTo>
                  <a:pt x="11" y="345"/>
                  <a:pt x="11" y="345"/>
                  <a:pt x="11" y="345"/>
                </a:cubicBezTo>
                <a:cubicBezTo>
                  <a:pt x="9" y="345"/>
                  <a:pt x="8" y="345"/>
                  <a:pt x="7" y="344"/>
                </a:cubicBezTo>
                <a:cubicBezTo>
                  <a:pt x="6" y="343"/>
                  <a:pt x="4" y="342"/>
                  <a:pt x="3" y="340"/>
                </a:cubicBezTo>
                <a:cubicBezTo>
                  <a:pt x="2" y="338"/>
                  <a:pt x="2" y="335"/>
                  <a:pt x="1" y="331"/>
                </a:cubicBezTo>
                <a:cubicBezTo>
                  <a:pt x="1" y="328"/>
                  <a:pt x="0" y="324"/>
                  <a:pt x="0" y="319"/>
                </a:cubicBezTo>
                <a:cubicBezTo>
                  <a:pt x="0" y="314"/>
                  <a:pt x="1" y="309"/>
                  <a:pt x="1" y="306"/>
                </a:cubicBezTo>
                <a:cubicBezTo>
                  <a:pt x="1" y="302"/>
                  <a:pt x="2" y="300"/>
                  <a:pt x="3" y="298"/>
                </a:cubicBezTo>
                <a:cubicBezTo>
                  <a:pt x="4" y="295"/>
                  <a:pt x="5" y="294"/>
                  <a:pt x="6" y="293"/>
                </a:cubicBezTo>
                <a:cubicBezTo>
                  <a:pt x="8" y="292"/>
                  <a:pt x="9" y="291"/>
                  <a:pt x="11" y="291"/>
                </a:cubicBezTo>
                <a:cubicBezTo>
                  <a:pt x="75" y="291"/>
                  <a:pt x="75" y="291"/>
                  <a:pt x="75" y="291"/>
                </a:cubicBezTo>
                <a:cubicBezTo>
                  <a:pt x="75" y="68"/>
                  <a:pt x="75" y="68"/>
                  <a:pt x="75" y="68"/>
                </a:cubicBezTo>
                <a:cubicBezTo>
                  <a:pt x="19" y="99"/>
                  <a:pt x="19" y="99"/>
                  <a:pt x="19" y="99"/>
                </a:cubicBezTo>
                <a:cubicBezTo>
                  <a:pt x="15" y="101"/>
                  <a:pt x="12" y="102"/>
                  <a:pt x="10" y="102"/>
                </a:cubicBezTo>
                <a:cubicBezTo>
                  <a:pt x="7" y="103"/>
                  <a:pt x="5" y="102"/>
                  <a:pt x="3" y="101"/>
                </a:cubicBezTo>
                <a:cubicBezTo>
                  <a:pt x="2" y="99"/>
                  <a:pt x="1" y="97"/>
                  <a:pt x="0" y="93"/>
                </a:cubicBezTo>
                <a:cubicBezTo>
                  <a:pt x="0" y="89"/>
                  <a:pt x="0" y="84"/>
                  <a:pt x="0" y="77"/>
                </a:cubicBezTo>
                <a:cubicBezTo>
                  <a:pt x="0" y="73"/>
                  <a:pt x="0" y="70"/>
                  <a:pt x="0" y="67"/>
                </a:cubicBezTo>
                <a:cubicBezTo>
                  <a:pt x="0" y="64"/>
                  <a:pt x="1" y="62"/>
                  <a:pt x="1" y="60"/>
                </a:cubicBezTo>
                <a:cubicBezTo>
                  <a:pt x="2" y="58"/>
                  <a:pt x="3" y="56"/>
                  <a:pt x="4" y="55"/>
                </a:cubicBezTo>
                <a:cubicBezTo>
                  <a:pt x="5" y="54"/>
                  <a:pt x="7" y="53"/>
                  <a:pt x="9" y="51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5" y="2"/>
                  <a:pt x="86" y="2"/>
                </a:cubicBezTo>
                <a:cubicBezTo>
                  <a:pt x="87" y="1"/>
                  <a:pt x="89" y="1"/>
                  <a:pt x="91" y="1"/>
                </a:cubicBezTo>
                <a:cubicBezTo>
                  <a:pt x="93" y="0"/>
                  <a:pt x="96" y="0"/>
                  <a:pt x="100" y="0"/>
                </a:cubicBezTo>
                <a:cubicBezTo>
                  <a:pt x="103" y="0"/>
                  <a:pt x="108" y="0"/>
                  <a:pt x="113" y="0"/>
                </a:cubicBezTo>
                <a:cubicBezTo>
                  <a:pt x="120" y="0"/>
                  <a:pt x="125" y="0"/>
                  <a:pt x="129" y="0"/>
                </a:cubicBezTo>
                <a:cubicBezTo>
                  <a:pt x="133" y="1"/>
                  <a:pt x="137" y="1"/>
                  <a:pt x="139" y="2"/>
                </a:cubicBezTo>
                <a:cubicBezTo>
                  <a:pt x="141" y="2"/>
                  <a:pt x="142" y="3"/>
                  <a:pt x="143" y="4"/>
                </a:cubicBezTo>
                <a:cubicBezTo>
                  <a:pt x="144" y="5"/>
                  <a:pt x="144" y="7"/>
                  <a:pt x="144" y="8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200" y="291"/>
                  <a:pt x="200" y="291"/>
                  <a:pt x="200" y="291"/>
                </a:cubicBezTo>
                <a:cubicBezTo>
                  <a:pt x="201" y="291"/>
                  <a:pt x="203" y="292"/>
                  <a:pt x="204" y="293"/>
                </a:cubicBezTo>
                <a:cubicBezTo>
                  <a:pt x="206" y="294"/>
                  <a:pt x="207" y="295"/>
                  <a:pt x="208" y="298"/>
                </a:cubicBezTo>
                <a:cubicBezTo>
                  <a:pt x="209" y="300"/>
                  <a:pt x="209" y="302"/>
                  <a:pt x="210" y="306"/>
                </a:cubicBezTo>
                <a:cubicBezTo>
                  <a:pt x="210" y="309"/>
                  <a:pt x="210" y="314"/>
                  <a:pt x="210" y="3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35">
            <a:extLst>
              <a:ext uri="{FF2B5EF4-FFF2-40B4-BE49-F238E27FC236}">
                <a16:creationId xmlns="" xmlns:a16="http://schemas.microsoft.com/office/drawing/2014/main" id="{B57BB13E-CC08-42C9-8A25-3A32E1CC5075}"/>
              </a:ext>
            </a:extLst>
          </p:cNvPr>
          <p:cNvSpPr>
            <a:spLocks/>
          </p:cNvSpPr>
          <p:nvPr/>
        </p:nvSpPr>
        <p:spPr bwMode="auto">
          <a:xfrm>
            <a:off x="4659752" y="1791816"/>
            <a:ext cx="54727" cy="82995"/>
          </a:xfrm>
          <a:custGeom>
            <a:avLst/>
            <a:gdLst>
              <a:gd name="T0" fmla="*/ 230 w 230"/>
              <a:gd name="T1" fmla="*/ 321 h 349"/>
              <a:gd name="T2" fmla="*/ 229 w 230"/>
              <a:gd name="T3" fmla="*/ 334 h 349"/>
              <a:gd name="T4" fmla="*/ 227 w 230"/>
              <a:gd name="T5" fmla="*/ 343 h 349"/>
              <a:gd name="T6" fmla="*/ 224 w 230"/>
              <a:gd name="T7" fmla="*/ 348 h 349"/>
              <a:gd name="T8" fmla="*/ 219 w 230"/>
              <a:gd name="T9" fmla="*/ 349 h 349"/>
              <a:gd name="T10" fmla="*/ 22 w 230"/>
              <a:gd name="T11" fmla="*/ 349 h 349"/>
              <a:gd name="T12" fmla="*/ 12 w 230"/>
              <a:gd name="T13" fmla="*/ 348 h 349"/>
              <a:gd name="T14" fmla="*/ 5 w 230"/>
              <a:gd name="T15" fmla="*/ 344 h 349"/>
              <a:gd name="T16" fmla="*/ 1 w 230"/>
              <a:gd name="T17" fmla="*/ 335 h 349"/>
              <a:gd name="T18" fmla="*/ 0 w 230"/>
              <a:gd name="T19" fmla="*/ 320 h 349"/>
              <a:gd name="T20" fmla="*/ 1 w 230"/>
              <a:gd name="T21" fmla="*/ 305 h 349"/>
              <a:gd name="T22" fmla="*/ 4 w 230"/>
              <a:gd name="T23" fmla="*/ 294 h 349"/>
              <a:gd name="T24" fmla="*/ 9 w 230"/>
              <a:gd name="T25" fmla="*/ 284 h 349"/>
              <a:gd name="T26" fmla="*/ 18 w 230"/>
              <a:gd name="T27" fmla="*/ 274 h 349"/>
              <a:gd name="T28" fmla="*/ 77 w 230"/>
              <a:gd name="T29" fmla="*/ 211 h 349"/>
              <a:gd name="T30" fmla="*/ 106 w 230"/>
              <a:gd name="T31" fmla="*/ 177 h 349"/>
              <a:gd name="T32" fmla="*/ 123 w 230"/>
              <a:gd name="T33" fmla="*/ 149 h 349"/>
              <a:gd name="T34" fmla="*/ 131 w 230"/>
              <a:gd name="T35" fmla="*/ 126 h 349"/>
              <a:gd name="T36" fmla="*/ 133 w 230"/>
              <a:gd name="T37" fmla="*/ 106 h 349"/>
              <a:gd name="T38" fmla="*/ 130 w 230"/>
              <a:gd name="T39" fmla="*/ 89 h 349"/>
              <a:gd name="T40" fmla="*/ 122 w 230"/>
              <a:gd name="T41" fmla="*/ 76 h 349"/>
              <a:gd name="T42" fmla="*/ 109 w 230"/>
              <a:gd name="T43" fmla="*/ 66 h 349"/>
              <a:gd name="T44" fmla="*/ 89 w 230"/>
              <a:gd name="T45" fmla="*/ 63 h 349"/>
              <a:gd name="T46" fmla="*/ 62 w 230"/>
              <a:gd name="T47" fmla="*/ 67 h 349"/>
              <a:gd name="T48" fmla="*/ 40 w 230"/>
              <a:gd name="T49" fmla="*/ 76 h 349"/>
              <a:gd name="T50" fmla="*/ 25 w 230"/>
              <a:gd name="T51" fmla="*/ 85 h 349"/>
              <a:gd name="T52" fmla="*/ 16 w 230"/>
              <a:gd name="T53" fmla="*/ 89 h 349"/>
              <a:gd name="T54" fmla="*/ 11 w 230"/>
              <a:gd name="T55" fmla="*/ 87 h 349"/>
              <a:gd name="T56" fmla="*/ 9 w 230"/>
              <a:gd name="T57" fmla="*/ 82 h 349"/>
              <a:gd name="T58" fmla="*/ 7 w 230"/>
              <a:gd name="T59" fmla="*/ 72 h 349"/>
              <a:gd name="T60" fmla="*/ 6 w 230"/>
              <a:gd name="T61" fmla="*/ 57 h 349"/>
              <a:gd name="T62" fmla="*/ 7 w 230"/>
              <a:gd name="T63" fmla="*/ 47 h 349"/>
              <a:gd name="T64" fmla="*/ 8 w 230"/>
              <a:gd name="T65" fmla="*/ 40 h 349"/>
              <a:gd name="T66" fmla="*/ 10 w 230"/>
              <a:gd name="T67" fmla="*/ 34 h 349"/>
              <a:gd name="T68" fmla="*/ 15 w 230"/>
              <a:gd name="T69" fmla="*/ 29 h 349"/>
              <a:gd name="T70" fmla="*/ 27 w 230"/>
              <a:gd name="T71" fmla="*/ 21 h 349"/>
              <a:gd name="T72" fmla="*/ 49 w 230"/>
              <a:gd name="T73" fmla="*/ 11 h 349"/>
              <a:gd name="T74" fmla="*/ 77 w 230"/>
              <a:gd name="T75" fmla="*/ 3 h 349"/>
              <a:gd name="T76" fmla="*/ 110 w 230"/>
              <a:gd name="T77" fmla="*/ 0 h 349"/>
              <a:gd name="T78" fmla="*/ 157 w 230"/>
              <a:gd name="T79" fmla="*/ 7 h 349"/>
              <a:gd name="T80" fmla="*/ 190 w 230"/>
              <a:gd name="T81" fmla="*/ 26 h 349"/>
              <a:gd name="T82" fmla="*/ 210 w 230"/>
              <a:gd name="T83" fmla="*/ 54 h 349"/>
              <a:gd name="T84" fmla="*/ 216 w 230"/>
              <a:gd name="T85" fmla="*/ 90 h 349"/>
              <a:gd name="T86" fmla="*/ 213 w 230"/>
              <a:gd name="T87" fmla="*/ 123 h 349"/>
              <a:gd name="T88" fmla="*/ 200 w 230"/>
              <a:gd name="T89" fmla="*/ 158 h 349"/>
              <a:gd name="T90" fmla="*/ 171 w 230"/>
              <a:gd name="T91" fmla="*/ 199 h 349"/>
              <a:gd name="T92" fmla="*/ 123 w 230"/>
              <a:gd name="T93" fmla="*/ 252 h 349"/>
              <a:gd name="T94" fmla="*/ 83 w 230"/>
              <a:gd name="T95" fmla="*/ 293 h 349"/>
              <a:gd name="T96" fmla="*/ 218 w 230"/>
              <a:gd name="T97" fmla="*/ 293 h 349"/>
              <a:gd name="T98" fmla="*/ 223 w 230"/>
              <a:gd name="T99" fmla="*/ 294 h 349"/>
              <a:gd name="T100" fmla="*/ 227 w 230"/>
              <a:gd name="T101" fmla="*/ 299 h 349"/>
              <a:gd name="T102" fmla="*/ 229 w 230"/>
              <a:gd name="T103" fmla="*/ 308 h 349"/>
              <a:gd name="T104" fmla="*/ 230 w 230"/>
              <a:gd name="T105" fmla="*/ 32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" h="349">
                <a:moveTo>
                  <a:pt x="230" y="321"/>
                </a:moveTo>
                <a:cubicBezTo>
                  <a:pt x="230" y="326"/>
                  <a:pt x="230" y="330"/>
                  <a:pt x="229" y="334"/>
                </a:cubicBezTo>
                <a:cubicBezTo>
                  <a:pt x="229" y="338"/>
                  <a:pt x="228" y="341"/>
                  <a:pt x="227" y="343"/>
                </a:cubicBezTo>
                <a:cubicBezTo>
                  <a:pt x="226" y="345"/>
                  <a:pt x="225" y="347"/>
                  <a:pt x="224" y="348"/>
                </a:cubicBezTo>
                <a:cubicBezTo>
                  <a:pt x="222" y="349"/>
                  <a:pt x="221" y="349"/>
                  <a:pt x="219" y="349"/>
                </a:cubicBezTo>
                <a:cubicBezTo>
                  <a:pt x="22" y="349"/>
                  <a:pt x="22" y="349"/>
                  <a:pt x="22" y="349"/>
                </a:cubicBezTo>
                <a:cubicBezTo>
                  <a:pt x="18" y="349"/>
                  <a:pt x="15" y="349"/>
                  <a:pt x="12" y="348"/>
                </a:cubicBezTo>
                <a:cubicBezTo>
                  <a:pt x="9" y="347"/>
                  <a:pt x="7" y="346"/>
                  <a:pt x="5" y="344"/>
                </a:cubicBezTo>
                <a:cubicBezTo>
                  <a:pt x="3" y="342"/>
                  <a:pt x="2" y="339"/>
                  <a:pt x="1" y="335"/>
                </a:cubicBezTo>
                <a:cubicBezTo>
                  <a:pt x="0" y="331"/>
                  <a:pt x="0" y="326"/>
                  <a:pt x="0" y="320"/>
                </a:cubicBezTo>
                <a:cubicBezTo>
                  <a:pt x="0" y="314"/>
                  <a:pt x="0" y="309"/>
                  <a:pt x="1" y="305"/>
                </a:cubicBezTo>
                <a:cubicBezTo>
                  <a:pt x="1" y="301"/>
                  <a:pt x="2" y="297"/>
                  <a:pt x="4" y="294"/>
                </a:cubicBezTo>
                <a:cubicBezTo>
                  <a:pt x="5" y="291"/>
                  <a:pt x="7" y="288"/>
                  <a:pt x="9" y="284"/>
                </a:cubicBezTo>
                <a:cubicBezTo>
                  <a:pt x="11" y="281"/>
                  <a:pt x="14" y="278"/>
                  <a:pt x="18" y="274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89" y="198"/>
                  <a:pt x="98" y="187"/>
                  <a:pt x="106" y="177"/>
                </a:cubicBezTo>
                <a:cubicBezTo>
                  <a:pt x="113" y="167"/>
                  <a:pt x="119" y="157"/>
                  <a:pt x="123" y="149"/>
                </a:cubicBezTo>
                <a:cubicBezTo>
                  <a:pt x="127" y="141"/>
                  <a:pt x="129" y="133"/>
                  <a:pt x="131" y="126"/>
                </a:cubicBezTo>
                <a:cubicBezTo>
                  <a:pt x="132" y="119"/>
                  <a:pt x="133" y="112"/>
                  <a:pt x="133" y="106"/>
                </a:cubicBezTo>
                <a:cubicBezTo>
                  <a:pt x="133" y="100"/>
                  <a:pt x="132" y="94"/>
                  <a:pt x="130" y="89"/>
                </a:cubicBezTo>
                <a:cubicBezTo>
                  <a:pt x="129" y="84"/>
                  <a:pt x="126" y="79"/>
                  <a:pt x="122" y="76"/>
                </a:cubicBezTo>
                <a:cubicBezTo>
                  <a:pt x="119" y="72"/>
                  <a:pt x="114" y="69"/>
                  <a:pt x="109" y="66"/>
                </a:cubicBezTo>
                <a:cubicBezTo>
                  <a:pt x="103" y="64"/>
                  <a:pt x="97" y="63"/>
                  <a:pt x="89" y="63"/>
                </a:cubicBezTo>
                <a:cubicBezTo>
                  <a:pt x="79" y="63"/>
                  <a:pt x="70" y="64"/>
                  <a:pt x="62" y="67"/>
                </a:cubicBezTo>
                <a:cubicBezTo>
                  <a:pt x="54" y="70"/>
                  <a:pt x="46" y="73"/>
                  <a:pt x="40" y="76"/>
                </a:cubicBezTo>
                <a:cubicBezTo>
                  <a:pt x="34" y="79"/>
                  <a:pt x="29" y="82"/>
                  <a:pt x="25" y="85"/>
                </a:cubicBezTo>
                <a:cubicBezTo>
                  <a:pt x="21" y="88"/>
                  <a:pt x="18" y="89"/>
                  <a:pt x="16" y="89"/>
                </a:cubicBezTo>
                <a:cubicBezTo>
                  <a:pt x="14" y="89"/>
                  <a:pt x="13" y="89"/>
                  <a:pt x="11" y="87"/>
                </a:cubicBezTo>
                <a:cubicBezTo>
                  <a:pt x="10" y="86"/>
                  <a:pt x="9" y="85"/>
                  <a:pt x="9" y="82"/>
                </a:cubicBezTo>
                <a:cubicBezTo>
                  <a:pt x="8" y="80"/>
                  <a:pt x="7" y="76"/>
                  <a:pt x="7" y="72"/>
                </a:cubicBezTo>
                <a:cubicBezTo>
                  <a:pt x="7" y="68"/>
                  <a:pt x="6" y="63"/>
                  <a:pt x="6" y="57"/>
                </a:cubicBezTo>
                <a:cubicBezTo>
                  <a:pt x="6" y="53"/>
                  <a:pt x="6" y="50"/>
                  <a:pt x="7" y="47"/>
                </a:cubicBezTo>
                <a:cubicBezTo>
                  <a:pt x="7" y="44"/>
                  <a:pt x="7" y="42"/>
                  <a:pt x="8" y="40"/>
                </a:cubicBezTo>
                <a:cubicBezTo>
                  <a:pt x="8" y="38"/>
                  <a:pt x="9" y="36"/>
                  <a:pt x="10" y="34"/>
                </a:cubicBezTo>
                <a:cubicBezTo>
                  <a:pt x="11" y="33"/>
                  <a:pt x="13" y="31"/>
                  <a:pt x="15" y="29"/>
                </a:cubicBezTo>
                <a:cubicBezTo>
                  <a:pt x="17" y="27"/>
                  <a:pt x="21" y="24"/>
                  <a:pt x="27" y="21"/>
                </a:cubicBezTo>
                <a:cubicBezTo>
                  <a:pt x="33" y="18"/>
                  <a:pt x="40" y="14"/>
                  <a:pt x="49" y="11"/>
                </a:cubicBezTo>
                <a:cubicBezTo>
                  <a:pt x="57" y="8"/>
                  <a:pt x="67" y="6"/>
                  <a:pt x="77" y="3"/>
                </a:cubicBezTo>
                <a:cubicBezTo>
                  <a:pt x="88" y="1"/>
                  <a:pt x="99" y="0"/>
                  <a:pt x="110" y="0"/>
                </a:cubicBezTo>
                <a:cubicBezTo>
                  <a:pt x="128" y="0"/>
                  <a:pt x="143" y="3"/>
                  <a:pt x="157" y="7"/>
                </a:cubicBezTo>
                <a:cubicBezTo>
                  <a:pt x="170" y="12"/>
                  <a:pt x="181" y="18"/>
                  <a:pt x="190" y="26"/>
                </a:cubicBezTo>
                <a:cubicBezTo>
                  <a:pt x="199" y="34"/>
                  <a:pt x="205" y="43"/>
                  <a:pt x="210" y="54"/>
                </a:cubicBezTo>
                <a:cubicBezTo>
                  <a:pt x="214" y="66"/>
                  <a:pt x="216" y="77"/>
                  <a:pt x="216" y="90"/>
                </a:cubicBezTo>
                <a:cubicBezTo>
                  <a:pt x="216" y="101"/>
                  <a:pt x="215" y="112"/>
                  <a:pt x="213" y="123"/>
                </a:cubicBezTo>
                <a:cubicBezTo>
                  <a:pt x="211" y="134"/>
                  <a:pt x="206" y="145"/>
                  <a:pt x="200" y="158"/>
                </a:cubicBezTo>
                <a:cubicBezTo>
                  <a:pt x="193" y="170"/>
                  <a:pt x="184" y="184"/>
                  <a:pt x="171" y="199"/>
                </a:cubicBezTo>
                <a:cubicBezTo>
                  <a:pt x="159" y="214"/>
                  <a:pt x="143" y="232"/>
                  <a:pt x="123" y="252"/>
                </a:cubicBezTo>
                <a:cubicBezTo>
                  <a:pt x="83" y="293"/>
                  <a:pt x="83" y="293"/>
                  <a:pt x="83" y="293"/>
                </a:cubicBezTo>
                <a:cubicBezTo>
                  <a:pt x="218" y="293"/>
                  <a:pt x="218" y="293"/>
                  <a:pt x="218" y="293"/>
                </a:cubicBezTo>
                <a:cubicBezTo>
                  <a:pt x="220" y="293"/>
                  <a:pt x="221" y="293"/>
                  <a:pt x="223" y="294"/>
                </a:cubicBezTo>
                <a:cubicBezTo>
                  <a:pt x="224" y="295"/>
                  <a:pt x="226" y="297"/>
                  <a:pt x="227" y="299"/>
                </a:cubicBezTo>
                <a:cubicBezTo>
                  <a:pt x="228" y="301"/>
                  <a:pt x="229" y="304"/>
                  <a:pt x="229" y="308"/>
                </a:cubicBezTo>
                <a:cubicBezTo>
                  <a:pt x="230" y="312"/>
                  <a:pt x="230" y="316"/>
                  <a:pt x="230" y="3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36">
            <a:extLst>
              <a:ext uri="{FF2B5EF4-FFF2-40B4-BE49-F238E27FC236}">
                <a16:creationId xmlns="" xmlns:a16="http://schemas.microsoft.com/office/drawing/2014/main" id="{22A622BD-D417-4DD5-B4E2-2DFBAD6A58CD}"/>
              </a:ext>
            </a:extLst>
          </p:cNvPr>
          <p:cNvSpPr>
            <a:spLocks noEditPoints="1"/>
          </p:cNvSpPr>
          <p:nvPr/>
        </p:nvSpPr>
        <p:spPr bwMode="auto">
          <a:xfrm>
            <a:off x="4628367" y="2483744"/>
            <a:ext cx="56437" cy="84403"/>
          </a:xfrm>
          <a:custGeom>
            <a:avLst/>
            <a:gdLst>
              <a:gd name="T0" fmla="*/ 237 w 237"/>
              <a:gd name="T1" fmla="*/ 234 h 355"/>
              <a:gd name="T2" fmla="*/ 229 w 237"/>
              <a:gd name="T3" fmla="*/ 282 h 355"/>
              <a:gd name="T4" fmla="*/ 206 w 237"/>
              <a:gd name="T5" fmla="*/ 321 h 355"/>
              <a:gd name="T6" fmla="*/ 168 w 237"/>
              <a:gd name="T7" fmla="*/ 346 h 355"/>
              <a:gd name="T8" fmla="*/ 116 w 237"/>
              <a:gd name="T9" fmla="*/ 355 h 355"/>
              <a:gd name="T10" fmla="*/ 74 w 237"/>
              <a:gd name="T11" fmla="*/ 349 h 355"/>
              <a:gd name="T12" fmla="*/ 43 w 237"/>
              <a:gd name="T13" fmla="*/ 334 h 355"/>
              <a:gd name="T14" fmla="*/ 22 w 237"/>
              <a:gd name="T15" fmla="*/ 309 h 355"/>
              <a:gd name="T16" fmla="*/ 9 w 237"/>
              <a:gd name="T17" fmla="*/ 276 h 355"/>
              <a:gd name="T18" fmla="*/ 2 w 237"/>
              <a:gd name="T19" fmla="*/ 237 h 355"/>
              <a:gd name="T20" fmla="*/ 0 w 237"/>
              <a:gd name="T21" fmla="*/ 191 h 355"/>
              <a:gd name="T22" fmla="*/ 2 w 237"/>
              <a:gd name="T23" fmla="*/ 149 h 355"/>
              <a:gd name="T24" fmla="*/ 10 w 237"/>
              <a:gd name="T25" fmla="*/ 106 h 355"/>
              <a:gd name="T26" fmla="*/ 26 w 237"/>
              <a:gd name="T27" fmla="*/ 65 h 355"/>
              <a:gd name="T28" fmla="*/ 53 w 237"/>
              <a:gd name="T29" fmla="*/ 32 h 355"/>
              <a:gd name="T30" fmla="*/ 92 w 237"/>
              <a:gd name="T31" fmla="*/ 9 h 355"/>
              <a:gd name="T32" fmla="*/ 147 w 237"/>
              <a:gd name="T33" fmla="*/ 0 h 355"/>
              <a:gd name="T34" fmla="*/ 167 w 237"/>
              <a:gd name="T35" fmla="*/ 1 h 355"/>
              <a:gd name="T36" fmla="*/ 186 w 237"/>
              <a:gd name="T37" fmla="*/ 4 h 355"/>
              <a:gd name="T38" fmla="*/ 201 w 237"/>
              <a:gd name="T39" fmla="*/ 9 h 355"/>
              <a:gd name="T40" fmla="*/ 209 w 237"/>
              <a:gd name="T41" fmla="*/ 13 h 355"/>
              <a:gd name="T42" fmla="*/ 212 w 237"/>
              <a:gd name="T43" fmla="*/ 17 h 355"/>
              <a:gd name="T44" fmla="*/ 214 w 237"/>
              <a:gd name="T45" fmla="*/ 21 h 355"/>
              <a:gd name="T46" fmla="*/ 215 w 237"/>
              <a:gd name="T47" fmla="*/ 27 h 355"/>
              <a:gd name="T48" fmla="*/ 215 w 237"/>
              <a:gd name="T49" fmla="*/ 36 h 355"/>
              <a:gd name="T50" fmla="*/ 215 w 237"/>
              <a:gd name="T51" fmla="*/ 50 h 355"/>
              <a:gd name="T52" fmla="*/ 213 w 237"/>
              <a:gd name="T53" fmla="*/ 59 h 355"/>
              <a:gd name="T54" fmla="*/ 210 w 237"/>
              <a:gd name="T55" fmla="*/ 63 h 355"/>
              <a:gd name="T56" fmla="*/ 206 w 237"/>
              <a:gd name="T57" fmla="*/ 64 h 355"/>
              <a:gd name="T58" fmla="*/ 198 w 237"/>
              <a:gd name="T59" fmla="*/ 63 h 355"/>
              <a:gd name="T60" fmla="*/ 186 w 237"/>
              <a:gd name="T61" fmla="*/ 59 h 355"/>
              <a:gd name="T62" fmla="*/ 169 w 237"/>
              <a:gd name="T63" fmla="*/ 55 h 355"/>
              <a:gd name="T64" fmla="*/ 146 w 237"/>
              <a:gd name="T65" fmla="*/ 53 h 355"/>
              <a:gd name="T66" fmla="*/ 110 w 237"/>
              <a:gd name="T67" fmla="*/ 61 h 355"/>
              <a:gd name="T68" fmla="*/ 86 w 237"/>
              <a:gd name="T69" fmla="*/ 83 h 355"/>
              <a:gd name="T70" fmla="*/ 72 w 237"/>
              <a:gd name="T71" fmla="*/ 115 h 355"/>
              <a:gd name="T72" fmla="*/ 68 w 237"/>
              <a:gd name="T73" fmla="*/ 153 h 355"/>
              <a:gd name="T74" fmla="*/ 81 w 237"/>
              <a:gd name="T75" fmla="*/ 145 h 355"/>
              <a:gd name="T76" fmla="*/ 98 w 237"/>
              <a:gd name="T77" fmla="*/ 139 h 355"/>
              <a:gd name="T78" fmla="*/ 117 w 237"/>
              <a:gd name="T79" fmla="*/ 135 h 355"/>
              <a:gd name="T80" fmla="*/ 139 w 237"/>
              <a:gd name="T81" fmla="*/ 133 h 355"/>
              <a:gd name="T82" fmla="*/ 183 w 237"/>
              <a:gd name="T83" fmla="*/ 140 h 355"/>
              <a:gd name="T84" fmla="*/ 214 w 237"/>
              <a:gd name="T85" fmla="*/ 160 h 355"/>
              <a:gd name="T86" fmla="*/ 231 w 237"/>
              <a:gd name="T87" fmla="*/ 192 h 355"/>
              <a:gd name="T88" fmla="*/ 237 w 237"/>
              <a:gd name="T89" fmla="*/ 234 h 355"/>
              <a:gd name="T90" fmla="*/ 168 w 237"/>
              <a:gd name="T91" fmla="*/ 241 h 355"/>
              <a:gd name="T92" fmla="*/ 166 w 237"/>
              <a:gd name="T93" fmla="*/ 217 h 355"/>
              <a:gd name="T94" fmla="*/ 158 w 237"/>
              <a:gd name="T95" fmla="*/ 200 h 355"/>
              <a:gd name="T96" fmla="*/ 144 w 237"/>
              <a:gd name="T97" fmla="*/ 189 h 355"/>
              <a:gd name="T98" fmla="*/ 123 w 237"/>
              <a:gd name="T99" fmla="*/ 186 h 355"/>
              <a:gd name="T100" fmla="*/ 109 w 237"/>
              <a:gd name="T101" fmla="*/ 187 h 355"/>
              <a:gd name="T102" fmla="*/ 95 w 237"/>
              <a:gd name="T103" fmla="*/ 191 h 355"/>
              <a:gd name="T104" fmla="*/ 81 w 237"/>
              <a:gd name="T105" fmla="*/ 197 h 355"/>
              <a:gd name="T106" fmla="*/ 69 w 237"/>
              <a:gd name="T107" fmla="*/ 204 h 355"/>
              <a:gd name="T108" fmla="*/ 72 w 237"/>
              <a:gd name="T109" fmla="*/ 251 h 355"/>
              <a:gd name="T110" fmla="*/ 82 w 237"/>
              <a:gd name="T111" fmla="*/ 281 h 355"/>
              <a:gd name="T112" fmla="*/ 98 w 237"/>
              <a:gd name="T113" fmla="*/ 297 h 355"/>
              <a:gd name="T114" fmla="*/ 119 w 237"/>
              <a:gd name="T115" fmla="*/ 301 h 355"/>
              <a:gd name="T116" fmla="*/ 141 w 237"/>
              <a:gd name="T117" fmla="*/ 297 h 355"/>
              <a:gd name="T118" fmla="*/ 156 w 237"/>
              <a:gd name="T119" fmla="*/ 284 h 355"/>
              <a:gd name="T120" fmla="*/ 165 w 237"/>
              <a:gd name="T121" fmla="*/ 265 h 355"/>
              <a:gd name="T122" fmla="*/ 168 w 237"/>
              <a:gd name="T123" fmla="*/ 24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355">
                <a:moveTo>
                  <a:pt x="237" y="234"/>
                </a:moveTo>
                <a:cubicBezTo>
                  <a:pt x="237" y="252"/>
                  <a:pt x="234" y="268"/>
                  <a:pt x="229" y="282"/>
                </a:cubicBezTo>
                <a:cubicBezTo>
                  <a:pt x="223" y="297"/>
                  <a:pt x="216" y="310"/>
                  <a:pt x="206" y="321"/>
                </a:cubicBezTo>
                <a:cubicBezTo>
                  <a:pt x="195" y="331"/>
                  <a:pt x="183" y="340"/>
                  <a:pt x="168" y="346"/>
                </a:cubicBezTo>
                <a:cubicBezTo>
                  <a:pt x="153" y="352"/>
                  <a:pt x="135" y="355"/>
                  <a:pt x="116" y="355"/>
                </a:cubicBezTo>
                <a:cubicBezTo>
                  <a:pt x="100" y="355"/>
                  <a:pt x="86" y="353"/>
                  <a:pt x="74" y="349"/>
                </a:cubicBezTo>
                <a:cubicBezTo>
                  <a:pt x="62" y="346"/>
                  <a:pt x="52" y="341"/>
                  <a:pt x="43" y="334"/>
                </a:cubicBezTo>
                <a:cubicBezTo>
                  <a:pt x="35" y="327"/>
                  <a:pt x="28" y="319"/>
                  <a:pt x="22" y="309"/>
                </a:cubicBezTo>
                <a:cubicBezTo>
                  <a:pt x="17" y="299"/>
                  <a:pt x="12" y="288"/>
                  <a:pt x="9" y="276"/>
                </a:cubicBezTo>
                <a:cubicBezTo>
                  <a:pt x="6" y="264"/>
                  <a:pt x="3" y="251"/>
                  <a:pt x="2" y="237"/>
                </a:cubicBezTo>
                <a:cubicBezTo>
                  <a:pt x="1" y="222"/>
                  <a:pt x="0" y="207"/>
                  <a:pt x="0" y="191"/>
                </a:cubicBezTo>
                <a:cubicBezTo>
                  <a:pt x="0" y="178"/>
                  <a:pt x="1" y="163"/>
                  <a:pt x="2" y="149"/>
                </a:cubicBezTo>
                <a:cubicBezTo>
                  <a:pt x="4" y="134"/>
                  <a:pt x="6" y="120"/>
                  <a:pt x="10" y="106"/>
                </a:cubicBezTo>
                <a:cubicBezTo>
                  <a:pt x="14" y="91"/>
                  <a:pt x="19" y="78"/>
                  <a:pt x="26" y="65"/>
                </a:cubicBezTo>
                <a:cubicBezTo>
                  <a:pt x="33" y="52"/>
                  <a:pt x="42" y="41"/>
                  <a:pt x="53" y="32"/>
                </a:cubicBezTo>
                <a:cubicBezTo>
                  <a:pt x="64" y="22"/>
                  <a:pt x="77" y="14"/>
                  <a:pt x="92" y="9"/>
                </a:cubicBezTo>
                <a:cubicBezTo>
                  <a:pt x="108" y="3"/>
                  <a:pt x="126" y="0"/>
                  <a:pt x="147" y="0"/>
                </a:cubicBezTo>
                <a:cubicBezTo>
                  <a:pt x="154" y="0"/>
                  <a:pt x="161" y="1"/>
                  <a:pt x="167" y="1"/>
                </a:cubicBezTo>
                <a:cubicBezTo>
                  <a:pt x="174" y="2"/>
                  <a:pt x="181" y="3"/>
                  <a:pt x="186" y="4"/>
                </a:cubicBezTo>
                <a:cubicBezTo>
                  <a:pt x="192" y="6"/>
                  <a:pt x="197" y="7"/>
                  <a:pt x="201" y="9"/>
                </a:cubicBezTo>
                <a:cubicBezTo>
                  <a:pt x="205" y="10"/>
                  <a:pt x="208" y="12"/>
                  <a:pt x="209" y="13"/>
                </a:cubicBezTo>
                <a:cubicBezTo>
                  <a:pt x="211" y="14"/>
                  <a:pt x="212" y="15"/>
                  <a:pt x="212" y="17"/>
                </a:cubicBezTo>
                <a:cubicBezTo>
                  <a:pt x="213" y="18"/>
                  <a:pt x="214" y="20"/>
                  <a:pt x="214" y="21"/>
                </a:cubicBezTo>
                <a:cubicBezTo>
                  <a:pt x="214" y="23"/>
                  <a:pt x="215" y="25"/>
                  <a:pt x="215" y="27"/>
                </a:cubicBezTo>
                <a:cubicBezTo>
                  <a:pt x="215" y="30"/>
                  <a:pt x="215" y="33"/>
                  <a:pt x="215" y="36"/>
                </a:cubicBezTo>
                <a:cubicBezTo>
                  <a:pt x="215" y="42"/>
                  <a:pt x="215" y="47"/>
                  <a:pt x="215" y="50"/>
                </a:cubicBezTo>
                <a:cubicBezTo>
                  <a:pt x="215" y="54"/>
                  <a:pt x="214" y="57"/>
                  <a:pt x="213" y="59"/>
                </a:cubicBezTo>
                <a:cubicBezTo>
                  <a:pt x="213" y="61"/>
                  <a:pt x="212" y="62"/>
                  <a:pt x="210" y="63"/>
                </a:cubicBezTo>
                <a:cubicBezTo>
                  <a:pt x="209" y="64"/>
                  <a:pt x="208" y="64"/>
                  <a:pt x="206" y="64"/>
                </a:cubicBezTo>
                <a:cubicBezTo>
                  <a:pt x="204" y="64"/>
                  <a:pt x="201" y="64"/>
                  <a:pt x="198" y="63"/>
                </a:cubicBezTo>
                <a:cubicBezTo>
                  <a:pt x="194" y="61"/>
                  <a:pt x="190" y="60"/>
                  <a:pt x="186" y="59"/>
                </a:cubicBezTo>
                <a:cubicBezTo>
                  <a:pt x="181" y="57"/>
                  <a:pt x="175" y="56"/>
                  <a:pt x="169" y="55"/>
                </a:cubicBezTo>
                <a:cubicBezTo>
                  <a:pt x="162" y="54"/>
                  <a:pt x="155" y="53"/>
                  <a:pt x="146" y="53"/>
                </a:cubicBezTo>
                <a:cubicBezTo>
                  <a:pt x="132" y="53"/>
                  <a:pt x="120" y="56"/>
                  <a:pt x="110" y="61"/>
                </a:cubicBezTo>
                <a:cubicBezTo>
                  <a:pt x="100" y="67"/>
                  <a:pt x="92" y="74"/>
                  <a:pt x="86" y="83"/>
                </a:cubicBezTo>
                <a:cubicBezTo>
                  <a:pt x="80" y="92"/>
                  <a:pt x="75" y="103"/>
                  <a:pt x="72" y="115"/>
                </a:cubicBezTo>
                <a:cubicBezTo>
                  <a:pt x="70" y="127"/>
                  <a:pt x="68" y="139"/>
                  <a:pt x="68" y="153"/>
                </a:cubicBezTo>
                <a:cubicBezTo>
                  <a:pt x="72" y="150"/>
                  <a:pt x="76" y="148"/>
                  <a:pt x="81" y="145"/>
                </a:cubicBezTo>
                <a:cubicBezTo>
                  <a:pt x="86" y="143"/>
                  <a:pt x="92" y="141"/>
                  <a:pt x="98" y="139"/>
                </a:cubicBezTo>
                <a:cubicBezTo>
                  <a:pt x="104" y="137"/>
                  <a:pt x="110" y="136"/>
                  <a:pt x="117" y="135"/>
                </a:cubicBezTo>
                <a:cubicBezTo>
                  <a:pt x="124" y="133"/>
                  <a:pt x="131" y="133"/>
                  <a:pt x="139" y="133"/>
                </a:cubicBezTo>
                <a:cubicBezTo>
                  <a:pt x="156" y="133"/>
                  <a:pt x="171" y="135"/>
                  <a:pt x="183" y="140"/>
                </a:cubicBezTo>
                <a:cubicBezTo>
                  <a:pt x="196" y="145"/>
                  <a:pt x="206" y="152"/>
                  <a:pt x="214" y="160"/>
                </a:cubicBezTo>
                <a:cubicBezTo>
                  <a:pt x="222" y="169"/>
                  <a:pt x="227" y="180"/>
                  <a:pt x="231" y="192"/>
                </a:cubicBezTo>
                <a:cubicBezTo>
                  <a:pt x="235" y="205"/>
                  <a:pt x="237" y="219"/>
                  <a:pt x="237" y="234"/>
                </a:cubicBezTo>
                <a:close/>
                <a:moveTo>
                  <a:pt x="168" y="241"/>
                </a:moveTo>
                <a:cubicBezTo>
                  <a:pt x="168" y="232"/>
                  <a:pt x="168" y="224"/>
                  <a:pt x="166" y="217"/>
                </a:cubicBezTo>
                <a:cubicBezTo>
                  <a:pt x="164" y="210"/>
                  <a:pt x="162" y="205"/>
                  <a:pt x="158" y="200"/>
                </a:cubicBezTo>
                <a:cubicBezTo>
                  <a:pt x="155" y="195"/>
                  <a:pt x="150" y="192"/>
                  <a:pt x="144" y="189"/>
                </a:cubicBezTo>
                <a:cubicBezTo>
                  <a:pt x="138" y="187"/>
                  <a:pt x="131" y="186"/>
                  <a:pt x="123" y="186"/>
                </a:cubicBezTo>
                <a:cubicBezTo>
                  <a:pt x="118" y="186"/>
                  <a:pt x="113" y="186"/>
                  <a:pt x="109" y="187"/>
                </a:cubicBezTo>
                <a:cubicBezTo>
                  <a:pt x="104" y="188"/>
                  <a:pt x="99" y="189"/>
                  <a:pt x="95" y="191"/>
                </a:cubicBezTo>
                <a:cubicBezTo>
                  <a:pt x="90" y="192"/>
                  <a:pt x="85" y="194"/>
                  <a:pt x="81" y="197"/>
                </a:cubicBezTo>
                <a:cubicBezTo>
                  <a:pt x="77" y="199"/>
                  <a:pt x="73" y="201"/>
                  <a:pt x="69" y="204"/>
                </a:cubicBezTo>
                <a:cubicBezTo>
                  <a:pt x="69" y="223"/>
                  <a:pt x="70" y="238"/>
                  <a:pt x="72" y="251"/>
                </a:cubicBezTo>
                <a:cubicBezTo>
                  <a:pt x="75" y="264"/>
                  <a:pt x="78" y="274"/>
                  <a:pt x="82" y="281"/>
                </a:cubicBezTo>
                <a:cubicBezTo>
                  <a:pt x="86" y="288"/>
                  <a:pt x="91" y="294"/>
                  <a:pt x="98" y="297"/>
                </a:cubicBezTo>
                <a:cubicBezTo>
                  <a:pt x="104" y="300"/>
                  <a:pt x="111" y="301"/>
                  <a:pt x="119" y="301"/>
                </a:cubicBezTo>
                <a:cubicBezTo>
                  <a:pt x="127" y="301"/>
                  <a:pt x="135" y="300"/>
                  <a:pt x="141" y="297"/>
                </a:cubicBezTo>
                <a:cubicBezTo>
                  <a:pt x="147" y="294"/>
                  <a:pt x="152" y="290"/>
                  <a:pt x="156" y="284"/>
                </a:cubicBezTo>
                <a:cubicBezTo>
                  <a:pt x="160" y="279"/>
                  <a:pt x="163" y="272"/>
                  <a:pt x="165" y="265"/>
                </a:cubicBezTo>
                <a:cubicBezTo>
                  <a:pt x="167" y="258"/>
                  <a:pt x="168" y="250"/>
                  <a:pt x="168" y="2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37">
            <a:extLst>
              <a:ext uri="{FF2B5EF4-FFF2-40B4-BE49-F238E27FC236}">
                <a16:creationId xmlns="" xmlns:a16="http://schemas.microsoft.com/office/drawing/2014/main" id="{A7349F2B-275F-4470-A2F5-6CE92430E9A0}"/>
              </a:ext>
            </a:extLst>
          </p:cNvPr>
          <p:cNvSpPr>
            <a:spLocks noEditPoints="1"/>
          </p:cNvSpPr>
          <p:nvPr/>
        </p:nvSpPr>
        <p:spPr bwMode="auto">
          <a:xfrm>
            <a:off x="4265601" y="2139691"/>
            <a:ext cx="56136" cy="84403"/>
          </a:xfrm>
          <a:custGeom>
            <a:avLst/>
            <a:gdLst>
              <a:gd name="T0" fmla="*/ 236 w 236"/>
              <a:gd name="T1" fmla="*/ 162 h 355"/>
              <a:gd name="T2" fmla="*/ 234 w 236"/>
              <a:gd name="T3" fmla="*/ 205 h 355"/>
              <a:gd name="T4" fmla="*/ 226 w 236"/>
              <a:gd name="T5" fmla="*/ 249 h 355"/>
              <a:gd name="T6" fmla="*/ 210 w 236"/>
              <a:gd name="T7" fmla="*/ 290 h 355"/>
              <a:gd name="T8" fmla="*/ 183 w 236"/>
              <a:gd name="T9" fmla="*/ 324 h 355"/>
              <a:gd name="T10" fmla="*/ 142 w 236"/>
              <a:gd name="T11" fmla="*/ 347 h 355"/>
              <a:gd name="T12" fmla="*/ 86 w 236"/>
              <a:gd name="T13" fmla="*/ 355 h 355"/>
              <a:gd name="T14" fmla="*/ 64 w 236"/>
              <a:gd name="T15" fmla="*/ 353 h 355"/>
              <a:gd name="T16" fmla="*/ 43 w 236"/>
              <a:gd name="T17" fmla="*/ 349 h 355"/>
              <a:gd name="T18" fmla="*/ 27 w 236"/>
              <a:gd name="T19" fmla="*/ 344 h 355"/>
              <a:gd name="T20" fmla="*/ 18 w 236"/>
              <a:gd name="T21" fmla="*/ 339 h 355"/>
              <a:gd name="T22" fmla="*/ 14 w 236"/>
              <a:gd name="T23" fmla="*/ 331 h 355"/>
              <a:gd name="T24" fmla="*/ 12 w 236"/>
              <a:gd name="T25" fmla="*/ 316 h 355"/>
              <a:gd name="T26" fmla="*/ 13 w 236"/>
              <a:gd name="T27" fmla="*/ 302 h 355"/>
              <a:gd name="T28" fmla="*/ 14 w 236"/>
              <a:gd name="T29" fmla="*/ 294 h 355"/>
              <a:gd name="T30" fmla="*/ 17 w 236"/>
              <a:gd name="T31" fmla="*/ 290 h 355"/>
              <a:gd name="T32" fmla="*/ 21 w 236"/>
              <a:gd name="T33" fmla="*/ 289 h 355"/>
              <a:gd name="T34" fmla="*/ 30 w 236"/>
              <a:gd name="T35" fmla="*/ 291 h 355"/>
              <a:gd name="T36" fmla="*/ 45 w 236"/>
              <a:gd name="T37" fmla="*/ 295 h 355"/>
              <a:gd name="T38" fmla="*/ 63 w 236"/>
              <a:gd name="T39" fmla="*/ 299 h 355"/>
              <a:gd name="T40" fmla="*/ 87 w 236"/>
              <a:gd name="T41" fmla="*/ 301 h 355"/>
              <a:gd name="T42" fmla="*/ 125 w 236"/>
              <a:gd name="T43" fmla="*/ 293 h 355"/>
              <a:gd name="T44" fmla="*/ 149 w 236"/>
              <a:gd name="T45" fmla="*/ 272 h 355"/>
              <a:gd name="T46" fmla="*/ 164 w 236"/>
              <a:gd name="T47" fmla="*/ 241 h 355"/>
              <a:gd name="T48" fmla="*/ 169 w 236"/>
              <a:gd name="T49" fmla="*/ 203 h 355"/>
              <a:gd name="T50" fmla="*/ 139 w 236"/>
              <a:gd name="T51" fmla="*/ 217 h 355"/>
              <a:gd name="T52" fmla="*/ 100 w 236"/>
              <a:gd name="T53" fmla="*/ 222 h 355"/>
              <a:gd name="T54" fmla="*/ 53 w 236"/>
              <a:gd name="T55" fmla="*/ 215 h 355"/>
              <a:gd name="T56" fmla="*/ 22 w 236"/>
              <a:gd name="T57" fmla="*/ 195 h 355"/>
              <a:gd name="T58" fmla="*/ 5 w 236"/>
              <a:gd name="T59" fmla="*/ 162 h 355"/>
              <a:gd name="T60" fmla="*/ 0 w 236"/>
              <a:gd name="T61" fmla="*/ 118 h 355"/>
              <a:gd name="T62" fmla="*/ 7 w 236"/>
              <a:gd name="T63" fmla="*/ 71 h 355"/>
              <a:gd name="T64" fmla="*/ 30 w 236"/>
              <a:gd name="T65" fmla="*/ 33 h 355"/>
              <a:gd name="T66" fmla="*/ 68 w 236"/>
              <a:gd name="T67" fmla="*/ 9 h 355"/>
              <a:gd name="T68" fmla="*/ 120 w 236"/>
              <a:gd name="T69" fmla="*/ 0 h 355"/>
              <a:gd name="T70" fmla="*/ 162 w 236"/>
              <a:gd name="T71" fmla="*/ 6 h 355"/>
              <a:gd name="T72" fmla="*/ 192 w 236"/>
              <a:gd name="T73" fmla="*/ 22 h 355"/>
              <a:gd name="T74" fmla="*/ 214 w 236"/>
              <a:gd name="T75" fmla="*/ 47 h 355"/>
              <a:gd name="T76" fmla="*/ 227 w 236"/>
              <a:gd name="T77" fmla="*/ 79 h 355"/>
              <a:gd name="T78" fmla="*/ 234 w 236"/>
              <a:gd name="T79" fmla="*/ 118 h 355"/>
              <a:gd name="T80" fmla="*/ 236 w 236"/>
              <a:gd name="T81" fmla="*/ 162 h 355"/>
              <a:gd name="T82" fmla="*/ 167 w 236"/>
              <a:gd name="T83" fmla="*/ 152 h 355"/>
              <a:gd name="T84" fmla="*/ 164 w 236"/>
              <a:gd name="T85" fmla="*/ 105 h 355"/>
              <a:gd name="T86" fmla="*/ 154 w 236"/>
              <a:gd name="T87" fmla="*/ 74 h 355"/>
              <a:gd name="T88" fmla="*/ 138 w 236"/>
              <a:gd name="T89" fmla="*/ 58 h 355"/>
              <a:gd name="T90" fmla="*/ 116 w 236"/>
              <a:gd name="T91" fmla="*/ 54 h 355"/>
              <a:gd name="T92" fmla="*/ 95 w 236"/>
              <a:gd name="T93" fmla="*/ 58 h 355"/>
              <a:gd name="T94" fmla="*/ 80 w 236"/>
              <a:gd name="T95" fmla="*/ 70 h 355"/>
              <a:gd name="T96" fmla="*/ 71 w 236"/>
              <a:gd name="T97" fmla="*/ 89 h 355"/>
              <a:gd name="T98" fmla="*/ 68 w 236"/>
              <a:gd name="T99" fmla="*/ 113 h 355"/>
              <a:gd name="T100" fmla="*/ 70 w 236"/>
              <a:gd name="T101" fmla="*/ 138 h 355"/>
              <a:gd name="T102" fmla="*/ 78 w 236"/>
              <a:gd name="T103" fmla="*/ 155 h 355"/>
              <a:gd name="T104" fmla="*/ 93 w 236"/>
              <a:gd name="T105" fmla="*/ 166 h 355"/>
              <a:gd name="T106" fmla="*/ 114 w 236"/>
              <a:gd name="T107" fmla="*/ 169 h 355"/>
              <a:gd name="T108" fmla="*/ 143 w 236"/>
              <a:gd name="T109" fmla="*/ 165 h 355"/>
              <a:gd name="T110" fmla="*/ 167 w 236"/>
              <a:gd name="T111" fmla="*/ 15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6" h="355">
                <a:moveTo>
                  <a:pt x="236" y="162"/>
                </a:moveTo>
                <a:cubicBezTo>
                  <a:pt x="236" y="176"/>
                  <a:pt x="235" y="190"/>
                  <a:pt x="234" y="205"/>
                </a:cubicBezTo>
                <a:cubicBezTo>
                  <a:pt x="233" y="220"/>
                  <a:pt x="230" y="235"/>
                  <a:pt x="226" y="249"/>
                </a:cubicBezTo>
                <a:cubicBezTo>
                  <a:pt x="222" y="263"/>
                  <a:pt x="217" y="277"/>
                  <a:pt x="210" y="290"/>
                </a:cubicBezTo>
                <a:cubicBezTo>
                  <a:pt x="203" y="303"/>
                  <a:pt x="194" y="314"/>
                  <a:pt x="183" y="324"/>
                </a:cubicBezTo>
                <a:cubicBezTo>
                  <a:pt x="171" y="333"/>
                  <a:pt x="158" y="341"/>
                  <a:pt x="142" y="347"/>
                </a:cubicBezTo>
                <a:cubicBezTo>
                  <a:pt x="126" y="352"/>
                  <a:pt x="108" y="355"/>
                  <a:pt x="86" y="355"/>
                </a:cubicBezTo>
                <a:cubicBezTo>
                  <a:pt x="79" y="355"/>
                  <a:pt x="71" y="355"/>
                  <a:pt x="64" y="353"/>
                </a:cubicBezTo>
                <a:cubicBezTo>
                  <a:pt x="56" y="352"/>
                  <a:pt x="49" y="351"/>
                  <a:pt x="43" y="349"/>
                </a:cubicBezTo>
                <a:cubicBezTo>
                  <a:pt x="37" y="348"/>
                  <a:pt x="32" y="346"/>
                  <a:pt x="27" y="344"/>
                </a:cubicBezTo>
                <a:cubicBezTo>
                  <a:pt x="23" y="343"/>
                  <a:pt x="20" y="341"/>
                  <a:pt x="18" y="339"/>
                </a:cubicBezTo>
                <a:cubicBezTo>
                  <a:pt x="16" y="337"/>
                  <a:pt x="14" y="335"/>
                  <a:pt x="14" y="331"/>
                </a:cubicBezTo>
                <a:cubicBezTo>
                  <a:pt x="13" y="327"/>
                  <a:pt x="12" y="322"/>
                  <a:pt x="12" y="316"/>
                </a:cubicBezTo>
                <a:cubicBezTo>
                  <a:pt x="12" y="310"/>
                  <a:pt x="12" y="306"/>
                  <a:pt x="13" y="302"/>
                </a:cubicBezTo>
                <a:cubicBezTo>
                  <a:pt x="13" y="299"/>
                  <a:pt x="13" y="296"/>
                  <a:pt x="14" y="294"/>
                </a:cubicBezTo>
                <a:cubicBezTo>
                  <a:pt x="15" y="292"/>
                  <a:pt x="16" y="291"/>
                  <a:pt x="17" y="290"/>
                </a:cubicBezTo>
                <a:cubicBezTo>
                  <a:pt x="18" y="289"/>
                  <a:pt x="20" y="289"/>
                  <a:pt x="21" y="289"/>
                </a:cubicBezTo>
                <a:cubicBezTo>
                  <a:pt x="23" y="289"/>
                  <a:pt x="26" y="290"/>
                  <a:pt x="30" y="291"/>
                </a:cubicBezTo>
                <a:cubicBezTo>
                  <a:pt x="34" y="292"/>
                  <a:pt x="39" y="294"/>
                  <a:pt x="45" y="295"/>
                </a:cubicBezTo>
                <a:cubicBezTo>
                  <a:pt x="50" y="297"/>
                  <a:pt x="56" y="298"/>
                  <a:pt x="63" y="299"/>
                </a:cubicBezTo>
                <a:cubicBezTo>
                  <a:pt x="70" y="301"/>
                  <a:pt x="78" y="301"/>
                  <a:pt x="87" y="301"/>
                </a:cubicBezTo>
                <a:cubicBezTo>
                  <a:pt x="102" y="301"/>
                  <a:pt x="114" y="299"/>
                  <a:pt x="125" y="293"/>
                </a:cubicBezTo>
                <a:cubicBezTo>
                  <a:pt x="135" y="288"/>
                  <a:pt x="143" y="281"/>
                  <a:pt x="149" y="272"/>
                </a:cubicBezTo>
                <a:cubicBezTo>
                  <a:pt x="156" y="263"/>
                  <a:pt x="161" y="252"/>
                  <a:pt x="164" y="241"/>
                </a:cubicBezTo>
                <a:cubicBezTo>
                  <a:pt x="167" y="229"/>
                  <a:pt x="168" y="216"/>
                  <a:pt x="169" y="203"/>
                </a:cubicBezTo>
                <a:cubicBezTo>
                  <a:pt x="160" y="208"/>
                  <a:pt x="151" y="213"/>
                  <a:pt x="139" y="217"/>
                </a:cubicBezTo>
                <a:cubicBezTo>
                  <a:pt x="128" y="220"/>
                  <a:pt x="115" y="222"/>
                  <a:pt x="100" y="222"/>
                </a:cubicBezTo>
                <a:cubicBezTo>
                  <a:pt x="82" y="222"/>
                  <a:pt x="66" y="220"/>
                  <a:pt x="53" y="215"/>
                </a:cubicBezTo>
                <a:cubicBezTo>
                  <a:pt x="41" y="210"/>
                  <a:pt x="30" y="203"/>
                  <a:pt x="22" y="195"/>
                </a:cubicBezTo>
                <a:cubicBezTo>
                  <a:pt x="14" y="186"/>
                  <a:pt x="9" y="175"/>
                  <a:pt x="5" y="162"/>
                </a:cubicBezTo>
                <a:cubicBezTo>
                  <a:pt x="1" y="149"/>
                  <a:pt x="0" y="134"/>
                  <a:pt x="0" y="118"/>
                </a:cubicBezTo>
                <a:cubicBezTo>
                  <a:pt x="0" y="101"/>
                  <a:pt x="2" y="85"/>
                  <a:pt x="7" y="71"/>
                </a:cubicBezTo>
                <a:cubicBezTo>
                  <a:pt x="12" y="56"/>
                  <a:pt x="20" y="44"/>
                  <a:pt x="30" y="33"/>
                </a:cubicBezTo>
                <a:cubicBezTo>
                  <a:pt x="40" y="23"/>
                  <a:pt x="53" y="15"/>
                  <a:pt x="68" y="9"/>
                </a:cubicBezTo>
                <a:cubicBezTo>
                  <a:pt x="83" y="3"/>
                  <a:pt x="100" y="0"/>
                  <a:pt x="120" y="0"/>
                </a:cubicBezTo>
                <a:cubicBezTo>
                  <a:pt x="136" y="0"/>
                  <a:pt x="150" y="2"/>
                  <a:pt x="162" y="6"/>
                </a:cubicBezTo>
                <a:cubicBezTo>
                  <a:pt x="173" y="9"/>
                  <a:pt x="184" y="15"/>
                  <a:pt x="192" y="22"/>
                </a:cubicBezTo>
                <a:cubicBezTo>
                  <a:pt x="201" y="28"/>
                  <a:pt x="208" y="37"/>
                  <a:pt x="214" y="47"/>
                </a:cubicBezTo>
                <a:cubicBezTo>
                  <a:pt x="219" y="56"/>
                  <a:pt x="224" y="67"/>
                  <a:pt x="227" y="79"/>
                </a:cubicBezTo>
                <a:cubicBezTo>
                  <a:pt x="231" y="91"/>
                  <a:pt x="233" y="104"/>
                  <a:pt x="234" y="118"/>
                </a:cubicBezTo>
                <a:cubicBezTo>
                  <a:pt x="235" y="132"/>
                  <a:pt x="236" y="147"/>
                  <a:pt x="236" y="162"/>
                </a:cubicBezTo>
                <a:close/>
                <a:moveTo>
                  <a:pt x="167" y="152"/>
                </a:moveTo>
                <a:cubicBezTo>
                  <a:pt x="167" y="133"/>
                  <a:pt x="166" y="118"/>
                  <a:pt x="164" y="105"/>
                </a:cubicBezTo>
                <a:cubicBezTo>
                  <a:pt x="162" y="92"/>
                  <a:pt x="159" y="82"/>
                  <a:pt x="154" y="74"/>
                </a:cubicBezTo>
                <a:cubicBezTo>
                  <a:pt x="150" y="67"/>
                  <a:pt x="145" y="62"/>
                  <a:pt x="138" y="58"/>
                </a:cubicBezTo>
                <a:cubicBezTo>
                  <a:pt x="132" y="55"/>
                  <a:pt x="125" y="54"/>
                  <a:pt x="116" y="54"/>
                </a:cubicBezTo>
                <a:cubicBezTo>
                  <a:pt x="108" y="54"/>
                  <a:pt x="101" y="55"/>
                  <a:pt x="95" y="58"/>
                </a:cubicBezTo>
                <a:cubicBezTo>
                  <a:pt x="89" y="61"/>
                  <a:pt x="84" y="65"/>
                  <a:pt x="80" y="70"/>
                </a:cubicBezTo>
                <a:cubicBezTo>
                  <a:pt x="76" y="76"/>
                  <a:pt x="73" y="82"/>
                  <a:pt x="71" y="89"/>
                </a:cubicBezTo>
                <a:cubicBezTo>
                  <a:pt x="69" y="96"/>
                  <a:pt x="68" y="104"/>
                  <a:pt x="68" y="113"/>
                </a:cubicBezTo>
                <a:cubicBezTo>
                  <a:pt x="68" y="122"/>
                  <a:pt x="69" y="131"/>
                  <a:pt x="70" y="138"/>
                </a:cubicBezTo>
                <a:cubicBezTo>
                  <a:pt x="72" y="145"/>
                  <a:pt x="75" y="151"/>
                  <a:pt x="78" y="155"/>
                </a:cubicBezTo>
                <a:cubicBezTo>
                  <a:pt x="82" y="160"/>
                  <a:pt x="87" y="164"/>
                  <a:pt x="93" y="166"/>
                </a:cubicBezTo>
                <a:cubicBezTo>
                  <a:pt x="98" y="168"/>
                  <a:pt x="105" y="169"/>
                  <a:pt x="114" y="169"/>
                </a:cubicBezTo>
                <a:cubicBezTo>
                  <a:pt x="124" y="169"/>
                  <a:pt x="134" y="168"/>
                  <a:pt x="143" y="165"/>
                </a:cubicBezTo>
                <a:cubicBezTo>
                  <a:pt x="152" y="162"/>
                  <a:pt x="160" y="158"/>
                  <a:pt x="167" y="1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38">
            <a:extLst>
              <a:ext uri="{FF2B5EF4-FFF2-40B4-BE49-F238E27FC236}">
                <a16:creationId xmlns="" xmlns:a16="http://schemas.microsoft.com/office/drawing/2014/main" id="{8FEBC37D-4D04-4031-8BD6-2162459594F8}"/>
              </a:ext>
            </a:extLst>
          </p:cNvPr>
          <p:cNvSpPr>
            <a:spLocks/>
          </p:cNvSpPr>
          <p:nvPr/>
        </p:nvSpPr>
        <p:spPr bwMode="auto">
          <a:xfrm>
            <a:off x="4992136" y="2139691"/>
            <a:ext cx="54727" cy="84403"/>
          </a:xfrm>
          <a:custGeom>
            <a:avLst/>
            <a:gdLst>
              <a:gd name="T0" fmla="*/ 220 w 230"/>
              <a:gd name="T1" fmla="*/ 294 h 355"/>
              <a:gd name="T2" fmla="*/ 151 w 230"/>
              <a:gd name="T3" fmla="*/ 348 h 355"/>
              <a:gd name="T4" fmla="*/ 64 w 230"/>
              <a:gd name="T5" fmla="*/ 353 h 355"/>
              <a:gd name="T6" fmla="*/ 18 w 230"/>
              <a:gd name="T7" fmla="*/ 339 h 355"/>
              <a:gd name="T8" fmla="*/ 4 w 230"/>
              <a:gd name="T9" fmla="*/ 328 h 355"/>
              <a:gd name="T10" fmla="*/ 1 w 230"/>
              <a:gd name="T11" fmla="*/ 313 h 355"/>
              <a:gd name="T12" fmla="*/ 3 w 230"/>
              <a:gd name="T13" fmla="*/ 282 h 355"/>
              <a:gd name="T14" fmla="*/ 18 w 230"/>
              <a:gd name="T15" fmla="*/ 280 h 355"/>
              <a:gd name="T16" fmla="*/ 58 w 230"/>
              <a:gd name="T17" fmla="*/ 296 h 355"/>
              <a:gd name="T18" fmla="*/ 115 w 230"/>
              <a:gd name="T19" fmla="*/ 296 h 355"/>
              <a:gd name="T20" fmla="*/ 145 w 230"/>
              <a:gd name="T21" fmla="*/ 271 h 355"/>
              <a:gd name="T22" fmla="*/ 144 w 230"/>
              <a:gd name="T23" fmla="*/ 230 h 355"/>
              <a:gd name="T24" fmla="*/ 108 w 230"/>
              <a:gd name="T25" fmla="*/ 203 h 355"/>
              <a:gd name="T26" fmla="*/ 45 w 230"/>
              <a:gd name="T27" fmla="*/ 200 h 355"/>
              <a:gd name="T28" fmla="*/ 35 w 230"/>
              <a:gd name="T29" fmla="*/ 195 h 355"/>
              <a:gd name="T30" fmla="*/ 32 w 230"/>
              <a:gd name="T31" fmla="*/ 173 h 355"/>
              <a:gd name="T32" fmla="*/ 35 w 230"/>
              <a:gd name="T33" fmla="*/ 153 h 355"/>
              <a:gd name="T34" fmla="*/ 44 w 230"/>
              <a:gd name="T35" fmla="*/ 148 h 355"/>
              <a:gd name="T36" fmla="*/ 102 w 230"/>
              <a:gd name="T37" fmla="*/ 145 h 355"/>
              <a:gd name="T38" fmla="*/ 134 w 230"/>
              <a:gd name="T39" fmla="*/ 119 h 355"/>
              <a:gd name="T40" fmla="*/ 135 w 230"/>
              <a:gd name="T41" fmla="*/ 81 h 355"/>
              <a:gd name="T42" fmla="*/ 112 w 230"/>
              <a:gd name="T43" fmla="*/ 59 h 355"/>
              <a:gd name="T44" fmla="*/ 65 w 230"/>
              <a:gd name="T45" fmla="*/ 60 h 355"/>
              <a:gd name="T46" fmla="*/ 26 w 230"/>
              <a:gd name="T47" fmla="*/ 78 h 355"/>
              <a:gd name="T48" fmla="*/ 13 w 230"/>
              <a:gd name="T49" fmla="*/ 81 h 355"/>
              <a:gd name="T50" fmla="*/ 9 w 230"/>
              <a:gd name="T51" fmla="*/ 70 h 355"/>
              <a:gd name="T52" fmla="*/ 8 w 230"/>
              <a:gd name="T53" fmla="*/ 46 h 355"/>
              <a:gd name="T54" fmla="*/ 11 w 230"/>
              <a:gd name="T55" fmla="*/ 33 h 355"/>
              <a:gd name="T56" fmla="*/ 26 w 230"/>
              <a:gd name="T57" fmla="*/ 21 h 355"/>
              <a:gd name="T58" fmla="*/ 75 w 230"/>
              <a:gd name="T59" fmla="*/ 3 h 355"/>
              <a:gd name="T60" fmla="*/ 155 w 230"/>
              <a:gd name="T61" fmla="*/ 6 h 355"/>
              <a:gd name="T62" fmla="*/ 207 w 230"/>
              <a:gd name="T63" fmla="*/ 50 h 355"/>
              <a:gd name="T64" fmla="*/ 210 w 230"/>
              <a:gd name="T65" fmla="*/ 115 h 355"/>
              <a:gd name="T66" fmla="*/ 179 w 230"/>
              <a:gd name="T67" fmla="*/ 157 h 355"/>
              <a:gd name="T68" fmla="*/ 152 w 230"/>
              <a:gd name="T69" fmla="*/ 169 h 355"/>
              <a:gd name="T70" fmla="*/ 209 w 230"/>
              <a:gd name="T71" fmla="*/ 196 h 355"/>
              <a:gd name="T72" fmla="*/ 230 w 230"/>
              <a:gd name="T73" fmla="*/ 24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0" h="355">
                <a:moveTo>
                  <a:pt x="230" y="249"/>
                </a:moveTo>
                <a:cubicBezTo>
                  <a:pt x="230" y="266"/>
                  <a:pt x="226" y="281"/>
                  <a:pt x="220" y="294"/>
                </a:cubicBezTo>
                <a:cubicBezTo>
                  <a:pt x="213" y="307"/>
                  <a:pt x="204" y="318"/>
                  <a:pt x="192" y="328"/>
                </a:cubicBezTo>
                <a:cubicBezTo>
                  <a:pt x="181" y="337"/>
                  <a:pt x="167" y="343"/>
                  <a:pt x="151" y="348"/>
                </a:cubicBezTo>
                <a:cubicBezTo>
                  <a:pt x="134" y="353"/>
                  <a:pt x="117" y="355"/>
                  <a:pt x="97" y="355"/>
                </a:cubicBezTo>
                <a:cubicBezTo>
                  <a:pt x="86" y="355"/>
                  <a:pt x="75" y="354"/>
                  <a:pt x="64" y="353"/>
                </a:cubicBezTo>
                <a:cubicBezTo>
                  <a:pt x="54" y="351"/>
                  <a:pt x="45" y="349"/>
                  <a:pt x="37" y="346"/>
                </a:cubicBezTo>
                <a:cubicBezTo>
                  <a:pt x="29" y="344"/>
                  <a:pt x="23" y="341"/>
                  <a:pt x="18" y="339"/>
                </a:cubicBezTo>
                <a:cubicBezTo>
                  <a:pt x="13" y="336"/>
                  <a:pt x="9" y="334"/>
                  <a:pt x="8" y="333"/>
                </a:cubicBezTo>
                <a:cubicBezTo>
                  <a:pt x="6" y="331"/>
                  <a:pt x="5" y="330"/>
                  <a:pt x="4" y="328"/>
                </a:cubicBezTo>
                <a:cubicBezTo>
                  <a:pt x="3" y="326"/>
                  <a:pt x="3" y="324"/>
                  <a:pt x="2" y="322"/>
                </a:cubicBezTo>
                <a:cubicBezTo>
                  <a:pt x="1" y="319"/>
                  <a:pt x="1" y="316"/>
                  <a:pt x="1" y="313"/>
                </a:cubicBezTo>
                <a:cubicBezTo>
                  <a:pt x="0" y="309"/>
                  <a:pt x="0" y="305"/>
                  <a:pt x="0" y="299"/>
                </a:cubicBezTo>
                <a:cubicBezTo>
                  <a:pt x="0" y="291"/>
                  <a:pt x="1" y="285"/>
                  <a:pt x="3" y="282"/>
                </a:cubicBezTo>
                <a:cubicBezTo>
                  <a:pt x="4" y="279"/>
                  <a:pt x="6" y="277"/>
                  <a:pt x="9" y="277"/>
                </a:cubicBezTo>
                <a:cubicBezTo>
                  <a:pt x="11" y="277"/>
                  <a:pt x="14" y="278"/>
                  <a:pt x="18" y="280"/>
                </a:cubicBezTo>
                <a:cubicBezTo>
                  <a:pt x="22" y="283"/>
                  <a:pt x="28" y="285"/>
                  <a:pt x="35" y="288"/>
                </a:cubicBezTo>
                <a:cubicBezTo>
                  <a:pt x="41" y="291"/>
                  <a:pt x="49" y="293"/>
                  <a:pt x="58" y="296"/>
                </a:cubicBezTo>
                <a:cubicBezTo>
                  <a:pt x="67" y="298"/>
                  <a:pt x="77" y="299"/>
                  <a:pt x="89" y="299"/>
                </a:cubicBezTo>
                <a:cubicBezTo>
                  <a:pt x="99" y="299"/>
                  <a:pt x="107" y="298"/>
                  <a:pt x="115" y="296"/>
                </a:cubicBezTo>
                <a:cubicBezTo>
                  <a:pt x="122" y="294"/>
                  <a:pt x="128" y="290"/>
                  <a:pt x="133" y="286"/>
                </a:cubicBezTo>
                <a:cubicBezTo>
                  <a:pt x="139" y="282"/>
                  <a:pt x="143" y="277"/>
                  <a:pt x="145" y="271"/>
                </a:cubicBezTo>
                <a:cubicBezTo>
                  <a:pt x="148" y="265"/>
                  <a:pt x="149" y="259"/>
                  <a:pt x="149" y="251"/>
                </a:cubicBezTo>
                <a:cubicBezTo>
                  <a:pt x="149" y="244"/>
                  <a:pt x="147" y="236"/>
                  <a:pt x="144" y="230"/>
                </a:cubicBezTo>
                <a:cubicBezTo>
                  <a:pt x="141" y="224"/>
                  <a:pt x="137" y="218"/>
                  <a:pt x="131" y="214"/>
                </a:cubicBezTo>
                <a:cubicBezTo>
                  <a:pt x="124" y="209"/>
                  <a:pt x="117" y="206"/>
                  <a:pt x="108" y="203"/>
                </a:cubicBezTo>
                <a:cubicBezTo>
                  <a:pt x="98" y="201"/>
                  <a:pt x="87" y="200"/>
                  <a:pt x="75" y="200"/>
                </a:cubicBezTo>
                <a:cubicBezTo>
                  <a:pt x="45" y="200"/>
                  <a:pt x="45" y="200"/>
                  <a:pt x="45" y="200"/>
                </a:cubicBezTo>
                <a:cubicBezTo>
                  <a:pt x="43" y="200"/>
                  <a:pt x="41" y="199"/>
                  <a:pt x="39" y="199"/>
                </a:cubicBezTo>
                <a:cubicBezTo>
                  <a:pt x="38" y="198"/>
                  <a:pt x="36" y="197"/>
                  <a:pt x="35" y="195"/>
                </a:cubicBezTo>
                <a:cubicBezTo>
                  <a:pt x="34" y="193"/>
                  <a:pt x="34" y="190"/>
                  <a:pt x="33" y="187"/>
                </a:cubicBezTo>
                <a:cubicBezTo>
                  <a:pt x="33" y="183"/>
                  <a:pt x="32" y="179"/>
                  <a:pt x="32" y="173"/>
                </a:cubicBezTo>
                <a:cubicBezTo>
                  <a:pt x="32" y="168"/>
                  <a:pt x="33" y="164"/>
                  <a:pt x="33" y="161"/>
                </a:cubicBezTo>
                <a:cubicBezTo>
                  <a:pt x="34" y="157"/>
                  <a:pt x="34" y="155"/>
                  <a:pt x="35" y="153"/>
                </a:cubicBezTo>
                <a:cubicBezTo>
                  <a:pt x="36" y="151"/>
                  <a:pt x="37" y="150"/>
                  <a:pt x="39" y="150"/>
                </a:cubicBezTo>
                <a:cubicBezTo>
                  <a:pt x="40" y="149"/>
                  <a:pt x="42" y="148"/>
                  <a:pt x="4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84" y="148"/>
                  <a:pt x="94" y="147"/>
                  <a:pt x="102" y="145"/>
                </a:cubicBezTo>
                <a:cubicBezTo>
                  <a:pt x="110" y="142"/>
                  <a:pt x="116" y="139"/>
                  <a:pt x="122" y="135"/>
                </a:cubicBezTo>
                <a:cubicBezTo>
                  <a:pt x="127" y="130"/>
                  <a:pt x="131" y="125"/>
                  <a:pt x="134" y="119"/>
                </a:cubicBezTo>
                <a:cubicBezTo>
                  <a:pt x="137" y="112"/>
                  <a:pt x="138" y="105"/>
                  <a:pt x="138" y="98"/>
                </a:cubicBezTo>
                <a:cubicBezTo>
                  <a:pt x="138" y="92"/>
                  <a:pt x="137" y="86"/>
                  <a:pt x="135" y="81"/>
                </a:cubicBezTo>
                <a:cubicBezTo>
                  <a:pt x="133" y="76"/>
                  <a:pt x="130" y="72"/>
                  <a:pt x="127" y="68"/>
                </a:cubicBezTo>
                <a:cubicBezTo>
                  <a:pt x="123" y="64"/>
                  <a:pt x="118" y="61"/>
                  <a:pt x="112" y="59"/>
                </a:cubicBezTo>
                <a:cubicBezTo>
                  <a:pt x="106" y="56"/>
                  <a:pt x="99" y="55"/>
                  <a:pt x="91" y="55"/>
                </a:cubicBezTo>
                <a:cubicBezTo>
                  <a:pt x="82" y="55"/>
                  <a:pt x="73" y="57"/>
                  <a:pt x="65" y="60"/>
                </a:cubicBezTo>
                <a:cubicBezTo>
                  <a:pt x="57" y="62"/>
                  <a:pt x="49" y="65"/>
                  <a:pt x="43" y="69"/>
                </a:cubicBezTo>
                <a:cubicBezTo>
                  <a:pt x="36" y="72"/>
                  <a:pt x="31" y="75"/>
                  <a:pt x="26" y="78"/>
                </a:cubicBezTo>
                <a:cubicBezTo>
                  <a:pt x="22" y="81"/>
                  <a:pt x="19" y="82"/>
                  <a:pt x="16" y="82"/>
                </a:cubicBezTo>
                <a:cubicBezTo>
                  <a:pt x="15" y="82"/>
                  <a:pt x="14" y="82"/>
                  <a:pt x="13" y="81"/>
                </a:cubicBezTo>
                <a:cubicBezTo>
                  <a:pt x="12" y="80"/>
                  <a:pt x="11" y="79"/>
                  <a:pt x="10" y="77"/>
                </a:cubicBezTo>
                <a:cubicBezTo>
                  <a:pt x="9" y="76"/>
                  <a:pt x="9" y="73"/>
                  <a:pt x="9" y="70"/>
                </a:cubicBezTo>
                <a:cubicBezTo>
                  <a:pt x="8" y="66"/>
                  <a:pt x="8" y="62"/>
                  <a:pt x="8" y="57"/>
                </a:cubicBezTo>
                <a:cubicBezTo>
                  <a:pt x="8" y="52"/>
                  <a:pt x="8" y="49"/>
                  <a:pt x="8" y="46"/>
                </a:cubicBezTo>
                <a:cubicBezTo>
                  <a:pt x="8" y="43"/>
                  <a:pt x="9" y="40"/>
                  <a:pt x="9" y="38"/>
                </a:cubicBezTo>
                <a:cubicBezTo>
                  <a:pt x="10" y="37"/>
                  <a:pt x="11" y="35"/>
                  <a:pt x="11" y="33"/>
                </a:cubicBezTo>
                <a:cubicBezTo>
                  <a:pt x="12" y="32"/>
                  <a:pt x="13" y="31"/>
                  <a:pt x="15" y="29"/>
                </a:cubicBezTo>
                <a:cubicBezTo>
                  <a:pt x="17" y="27"/>
                  <a:pt x="21" y="25"/>
                  <a:pt x="26" y="21"/>
                </a:cubicBezTo>
                <a:cubicBezTo>
                  <a:pt x="32" y="18"/>
                  <a:pt x="38" y="15"/>
                  <a:pt x="47" y="11"/>
                </a:cubicBezTo>
                <a:cubicBezTo>
                  <a:pt x="55" y="8"/>
                  <a:pt x="65" y="6"/>
                  <a:pt x="75" y="3"/>
                </a:cubicBezTo>
                <a:cubicBezTo>
                  <a:pt x="86" y="1"/>
                  <a:pt x="98" y="0"/>
                  <a:pt x="111" y="0"/>
                </a:cubicBezTo>
                <a:cubicBezTo>
                  <a:pt x="127" y="0"/>
                  <a:pt x="142" y="2"/>
                  <a:pt x="155" y="6"/>
                </a:cubicBezTo>
                <a:cubicBezTo>
                  <a:pt x="168" y="10"/>
                  <a:pt x="178" y="15"/>
                  <a:pt x="187" y="23"/>
                </a:cubicBezTo>
                <a:cubicBezTo>
                  <a:pt x="196" y="30"/>
                  <a:pt x="203" y="39"/>
                  <a:pt x="207" y="50"/>
                </a:cubicBezTo>
                <a:cubicBezTo>
                  <a:pt x="212" y="60"/>
                  <a:pt x="214" y="72"/>
                  <a:pt x="214" y="86"/>
                </a:cubicBezTo>
                <a:cubicBezTo>
                  <a:pt x="214" y="96"/>
                  <a:pt x="213" y="106"/>
                  <a:pt x="210" y="115"/>
                </a:cubicBezTo>
                <a:cubicBezTo>
                  <a:pt x="207" y="124"/>
                  <a:pt x="203" y="132"/>
                  <a:pt x="198" y="139"/>
                </a:cubicBezTo>
                <a:cubicBezTo>
                  <a:pt x="193" y="146"/>
                  <a:pt x="187" y="152"/>
                  <a:pt x="179" y="157"/>
                </a:cubicBezTo>
                <a:cubicBezTo>
                  <a:pt x="171" y="162"/>
                  <a:pt x="162" y="166"/>
                  <a:pt x="152" y="168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64" y="170"/>
                  <a:pt x="175" y="174"/>
                  <a:pt x="185" y="178"/>
                </a:cubicBezTo>
                <a:cubicBezTo>
                  <a:pt x="194" y="183"/>
                  <a:pt x="202" y="189"/>
                  <a:pt x="209" y="196"/>
                </a:cubicBezTo>
                <a:cubicBezTo>
                  <a:pt x="216" y="203"/>
                  <a:pt x="221" y="211"/>
                  <a:pt x="224" y="220"/>
                </a:cubicBezTo>
                <a:cubicBezTo>
                  <a:pt x="228" y="229"/>
                  <a:pt x="230" y="238"/>
                  <a:pt x="230" y="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39">
            <a:extLst>
              <a:ext uri="{FF2B5EF4-FFF2-40B4-BE49-F238E27FC236}">
                <a16:creationId xmlns="" xmlns:a16="http://schemas.microsoft.com/office/drawing/2014/main" id="{2C3171F3-7287-474D-8C88-EF9BC7B1032C}"/>
              </a:ext>
            </a:extLst>
          </p:cNvPr>
          <p:cNvSpPr>
            <a:spLocks/>
          </p:cNvSpPr>
          <p:nvPr/>
        </p:nvSpPr>
        <p:spPr bwMode="auto">
          <a:xfrm>
            <a:off x="4316706" y="1838191"/>
            <a:ext cx="49696" cy="49696"/>
          </a:xfrm>
          <a:custGeom>
            <a:avLst/>
            <a:gdLst>
              <a:gd name="T0" fmla="*/ 494 w 494"/>
              <a:gd name="T1" fmla="*/ 400 h 494"/>
              <a:gd name="T2" fmla="*/ 399 w 494"/>
              <a:gd name="T3" fmla="*/ 494 h 494"/>
              <a:gd name="T4" fmla="*/ 0 w 494"/>
              <a:gd name="T5" fmla="*/ 95 h 494"/>
              <a:gd name="T6" fmla="*/ 94 w 494"/>
              <a:gd name="T7" fmla="*/ 0 h 494"/>
              <a:gd name="T8" fmla="*/ 494 w 494"/>
              <a:gd name="T9" fmla="*/ 40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400"/>
                </a:moveTo>
                <a:lnTo>
                  <a:pt x="399" y="494"/>
                </a:lnTo>
                <a:lnTo>
                  <a:pt x="0" y="95"/>
                </a:lnTo>
                <a:lnTo>
                  <a:pt x="94" y="0"/>
                </a:lnTo>
                <a:lnTo>
                  <a:pt x="494" y="40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40">
            <a:extLst>
              <a:ext uri="{FF2B5EF4-FFF2-40B4-BE49-F238E27FC236}">
                <a16:creationId xmlns="" xmlns:a16="http://schemas.microsoft.com/office/drawing/2014/main" id="{4352690B-2FAC-4BC2-924F-02AB2C567638}"/>
              </a:ext>
            </a:extLst>
          </p:cNvPr>
          <p:cNvSpPr>
            <a:spLocks/>
          </p:cNvSpPr>
          <p:nvPr/>
        </p:nvSpPr>
        <p:spPr bwMode="auto">
          <a:xfrm>
            <a:off x="4944352" y="2465936"/>
            <a:ext cx="49696" cy="49696"/>
          </a:xfrm>
          <a:custGeom>
            <a:avLst/>
            <a:gdLst>
              <a:gd name="T0" fmla="*/ 494 w 494"/>
              <a:gd name="T1" fmla="*/ 399 h 494"/>
              <a:gd name="T2" fmla="*/ 400 w 494"/>
              <a:gd name="T3" fmla="*/ 494 h 494"/>
              <a:gd name="T4" fmla="*/ 0 w 494"/>
              <a:gd name="T5" fmla="*/ 94 h 494"/>
              <a:gd name="T6" fmla="*/ 95 w 494"/>
              <a:gd name="T7" fmla="*/ 0 h 494"/>
              <a:gd name="T8" fmla="*/ 494 w 494"/>
              <a:gd name="T9" fmla="*/ 39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399"/>
                </a:moveTo>
                <a:lnTo>
                  <a:pt x="400" y="494"/>
                </a:lnTo>
                <a:lnTo>
                  <a:pt x="0" y="94"/>
                </a:lnTo>
                <a:lnTo>
                  <a:pt x="95" y="0"/>
                </a:lnTo>
                <a:lnTo>
                  <a:pt x="494" y="399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41">
            <a:extLst>
              <a:ext uri="{FF2B5EF4-FFF2-40B4-BE49-F238E27FC236}">
                <a16:creationId xmlns="" xmlns:a16="http://schemas.microsoft.com/office/drawing/2014/main" id="{FCA77D15-BD8B-4E9A-A03C-D3A208A24A38}"/>
              </a:ext>
            </a:extLst>
          </p:cNvPr>
          <p:cNvSpPr>
            <a:spLocks/>
          </p:cNvSpPr>
          <p:nvPr/>
        </p:nvSpPr>
        <p:spPr bwMode="auto">
          <a:xfrm>
            <a:off x="4316706" y="2465936"/>
            <a:ext cx="49696" cy="49696"/>
          </a:xfrm>
          <a:custGeom>
            <a:avLst/>
            <a:gdLst>
              <a:gd name="T0" fmla="*/ 399 w 494"/>
              <a:gd name="T1" fmla="*/ 0 h 494"/>
              <a:gd name="T2" fmla="*/ 494 w 494"/>
              <a:gd name="T3" fmla="*/ 94 h 494"/>
              <a:gd name="T4" fmla="*/ 94 w 494"/>
              <a:gd name="T5" fmla="*/ 494 h 494"/>
              <a:gd name="T6" fmla="*/ 0 w 494"/>
              <a:gd name="T7" fmla="*/ 399 h 494"/>
              <a:gd name="T8" fmla="*/ 399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399" y="0"/>
                </a:moveTo>
                <a:lnTo>
                  <a:pt x="494" y="94"/>
                </a:lnTo>
                <a:lnTo>
                  <a:pt x="94" y="494"/>
                </a:lnTo>
                <a:lnTo>
                  <a:pt x="0" y="399"/>
                </a:lnTo>
                <a:lnTo>
                  <a:pt x="399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Freeform 42">
            <a:extLst>
              <a:ext uri="{FF2B5EF4-FFF2-40B4-BE49-F238E27FC236}">
                <a16:creationId xmlns="" xmlns:a16="http://schemas.microsoft.com/office/drawing/2014/main" id="{B12C07ED-DACE-4A90-B2EF-536DC00A6400}"/>
              </a:ext>
            </a:extLst>
          </p:cNvPr>
          <p:cNvSpPr>
            <a:spLocks/>
          </p:cNvSpPr>
          <p:nvPr/>
        </p:nvSpPr>
        <p:spPr bwMode="auto">
          <a:xfrm>
            <a:off x="4944352" y="1838191"/>
            <a:ext cx="49696" cy="49696"/>
          </a:xfrm>
          <a:custGeom>
            <a:avLst/>
            <a:gdLst>
              <a:gd name="T0" fmla="*/ 400 w 494"/>
              <a:gd name="T1" fmla="*/ 0 h 494"/>
              <a:gd name="T2" fmla="*/ 494 w 494"/>
              <a:gd name="T3" fmla="*/ 97 h 494"/>
              <a:gd name="T4" fmla="*/ 95 w 494"/>
              <a:gd name="T5" fmla="*/ 494 h 494"/>
              <a:gd name="T6" fmla="*/ 0 w 494"/>
              <a:gd name="T7" fmla="*/ 400 h 494"/>
              <a:gd name="T8" fmla="*/ 400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00" y="0"/>
                </a:moveTo>
                <a:lnTo>
                  <a:pt x="494" y="97"/>
                </a:lnTo>
                <a:lnTo>
                  <a:pt x="95" y="494"/>
                </a:lnTo>
                <a:lnTo>
                  <a:pt x="0" y="400"/>
                </a:lnTo>
                <a:lnTo>
                  <a:pt x="400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Rectangle 43">
            <a:extLst>
              <a:ext uri="{FF2B5EF4-FFF2-40B4-BE49-F238E27FC236}">
                <a16:creationId xmlns="" xmlns:a16="http://schemas.microsoft.com/office/drawing/2014/main" id="{43156737-7179-4E0B-810F-B8B60388C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9245" y="2163734"/>
            <a:ext cx="52513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Rectangle 44">
            <a:extLst>
              <a:ext uri="{FF2B5EF4-FFF2-40B4-BE49-F238E27FC236}">
                <a16:creationId xmlns="" xmlns:a16="http://schemas.microsoft.com/office/drawing/2014/main" id="{88BD614C-E8E2-40D0-96AA-C6083B8C9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9739" y="2163734"/>
            <a:ext cx="69414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Rectangle 45">
            <a:extLst>
              <a:ext uri="{FF2B5EF4-FFF2-40B4-BE49-F238E27FC236}">
                <a16:creationId xmlns="" xmlns:a16="http://schemas.microsoft.com/office/drawing/2014/main" id="{F99F0F26-FBF0-4861-A4A7-BC36A0291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60" y="2579313"/>
            <a:ext cx="26659" cy="69414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Rectangle 46">
            <a:extLst>
              <a:ext uri="{FF2B5EF4-FFF2-40B4-BE49-F238E27FC236}">
                <a16:creationId xmlns="" xmlns:a16="http://schemas.microsoft.com/office/drawing/2014/main" id="{DC038A6A-B433-4E7B-B6BC-522D0E104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4060" y="1707712"/>
            <a:ext cx="26659" cy="53721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1" name="Group 240">
            <a:extLst>
              <a:ext uri="{FF2B5EF4-FFF2-40B4-BE49-F238E27FC236}">
                <a16:creationId xmlns="" xmlns:a16="http://schemas.microsoft.com/office/drawing/2014/main" id="{A29CAC89-8622-4B4C-B764-216ECC86C3E9}"/>
              </a:ext>
            </a:extLst>
          </p:cNvPr>
          <p:cNvGrpSpPr/>
          <p:nvPr/>
        </p:nvGrpSpPr>
        <p:grpSpPr>
          <a:xfrm>
            <a:off x="3647155" y="3040827"/>
            <a:ext cx="1967121" cy="646331"/>
            <a:chOff x="446808" y="3232727"/>
            <a:chExt cx="1967121" cy="646331"/>
          </a:xfrm>
        </p:grpSpPr>
        <p:sp>
          <p:nvSpPr>
            <p:cNvPr id="242" name="Oval 241">
              <a:extLst>
                <a:ext uri="{FF2B5EF4-FFF2-40B4-BE49-F238E27FC236}">
                  <a16:creationId xmlns="" xmlns:a16="http://schemas.microsoft.com/office/drawing/2014/main" id="{1DEFF60E-201B-46D8-8F98-A7DBE3F5F59E}"/>
                </a:ext>
              </a:extLst>
            </p:cNvPr>
            <p:cNvSpPr/>
            <p:nvPr/>
          </p:nvSpPr>
          <p:spPr>
            <a:xfrm>
              <a:off x="446808" y="3232727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TextBox 242">
              <a:extLst>
                <a:ext uri="{FF2B5EF4-FFF2-40B4-BE49-F238E27FC236}">
                  <a16:creationId xmlns="" xmlns:a16="http://schemas.microsoft.com/office/drawing/2014/main" id="{E6380889-281D-4221-BF35-7DD7CD6EBC2B}"/>
                </a:ext>
              </a:extLst>
            </p:cNvPr>
            <p:cNvSpPr txBox="1"/>
            <p:nvPr/>
          </p:nvSpPr>
          <p:spPr>
            <a:xfrm>
              <a:off x="741218" y="3232727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="" xmlns:a16="http://schemas.microsoft.com/office/drawing/2014/main" id="{4599740A-3122-4E9F-BC13-C49B08544B75}"/>
              </a:ext>
            </a:extLst>
          </p:cNvPr>
          <p:cNvGrpSpPr/>
          <p:nvPr/>
        </p:nvGrpSpPr>
        <p:grpSpPr>
          <a:xfrm>
            <a:off x="3647155" y="3963507"/>
            <a:ext cx="1967121" cy="646331"/>
            <a:chOff x="446808" y="4192372"/>
            <a:chExt cx="1967121" cy="646331"/>
          </a:xfrm>
        </p:grpSpPr>
        <p:sp>
          <p:nvSpPr>
            <p:cNvPr id="245" name="Oval 244">
              <a:extLst>
                <a:ext uri="{FF2B5EF4-FFF2-40B4-BE49-F238E27FC236}">
                  <a16:creationId xmlns="" xmlns:a16="http://schemas.microsoft.com/office/drawing/2014/main" id="{AEE461B9-A304-4170-AE47-E43E31D7B078}"/>
                </a:ext>
              </a:extLst>
            </p:cNvPr>
            <p:cNvSpPr/>
            <p:nvPr/>
          </p:nvSpPr>
          <p:spPr>
            <a:xfrm>
              <a:off x="446808" y="4192372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TextBox 245">
              <a:extLst>
                <a:ext uri="{FF2B5EF4-FFF2-40B4-BE49-F238E27FC236}">
                  <a16:creationId xmlns="" xmlns:a16="http://schemas.microsoft.com/office/drawing/2014/main" id="{DBF5C7C0-94E7-4F3D-8048-8326E273B8F7}"/>
                </a:ext>
              </a:extLst>
            </p:cNvPr>
            <p:cNvSpPr txBox="1"/>
            <p:nvPr/>
          </p:nvSpPr>
          <p:spPr>
            <a:xfrm>
              <a:off x="741218" y="4192372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="" xmlns:a16="http://schemas.microsoft.com/office/drawing/2014/main" id="{CC6A4D51-DDF3-4577-B487-76FF721329C1}"/>
              </a:ext>
            </a:extLst>
          </p:cNvPr>
          <p:cNvGrpSpPr/>
          <p:nvPr/>
        </p:nvGrpSpPr>
        <p:grpSpPr>
          <a:xfrm>
            <a:off x="3647155" y="4886188"/>
            <a:ext cx="1967121" cy="646331"/>
            <a:chOff x="446808" y="5078088"/>
            <a:chExt cx="1967121" cy="646331"/>
          </a:xfrm>
        </p:grpSpPr>
        <p:sp>
          <p:nvSpPr>
            <p:cNvPr id="248" name="Oval 247">
              <a:extLst>
                <a:ext uri="{FF2B5EF4-FFF2-40B4-BE49-F238E27FC236}">
                  <a16:creationId xmlns="" xmlns:a16="http://schemas.microsoft.com/office/drawing/2014/main" id="{5D27348D-C382-455F-BC71-52AD0745B796}"/>
                </a:ext>
              </a:extLst>
            </p:cNvPr>
            <p:cNvSpPr/>
            <p:nvPr/>
          </p:nvSpPr>
          <p:spPr>
            <a:xfrm>
              <a:off x="446808" y="5078088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TextBox 248">
              <a:extLst>
                <a:ext uri="{FF2B5EF4-FFF2-40B4-BE49-F238E27FC236}">
                  <a16:creationId xmlns="" xmlns:a16="http://schemas.microsoft.com/office/drawing/2014/main" id="{DB1BA06E-B705-4831-949D-7B263884C1BE}"/>
                </a:ext>
              </a:extLst>
            </p:cNvPr>
            <p:cNvSpPr txBox="1"/>
            <p:nvPr/>
          </p:nvSpPr>
          <p:spPr>
            <a:xfrm>
              <a:off x="741218" y="5078088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sp>
        <p:nvSpPr>
          <p:cNvPr id="250" name="Oval 47">
            <a:extLst>
              <a:ext uri="{FF2B5EF4-FFF2-40B4-BE49-F238E27FC236}">
                <a16:creationId xmlns="" xmlns:a16="http://schemas.microsoft.com/office/drawing/2014/main" id="{6AE4CBD4-2418-408C-9129-D24BBAFD7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112" y="1626311"/>
            <a:ext cx="1094488" cy="1101202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Freeform 31">
            <a:extLst>
              <a:ext uri="{FF2B5EF4-FFF2-40B4-BE49-F238E27FC236}">
                <a16:creationId xmlns="" xmlns:a16="http://schemas.microsoft.com/office/drawing/2014/main" id="{32FB12A8-A6D7-4470-A274-0ACD32083E67}"/>
              </a:ext>
            </a:extLst>
          </p:cNvPr>
          <p:cNvSpPr>
            <a:spLocks noEditPoints="1"/>
          </p:cNvSpPr>
          <p:nvPr/>
        </p:nvSpPr>
        <p:spPr bwMode="auto">
          <a:xfrm>
            <a:off x="7098389" y="1687995"/>
            <a:ext cx="977935" cy="977835"/>
          </a:xfrm>
          <a:custGeom>
            <a:avLst/>
            <a:gdLst>
              <a:gd name="T0" fmla="*/ 2073 w 4113"/>
              <a:gd name="T1" fmla="*/ 0 h 4113"/>
              <a:gd name="T2" fmla="*/ 2039 w 4113"/>
              <a:gd name="T3" fmla="*/ 0 h 4113"/>
              <a:gd name="T4" fmla="*/ 2030 w 4113"/>
              <a:gd name="T5" fmla="*/ 0 h 4113"/>
              <a:gd name="T6" fmla="*/ 2030 w 4113"/>
              <a:gd name="T7" fmla="*/ 0 h 4113"/>
              <a:gd name="T8" fmla="*/ 0 w 4113"/>
              <a:gd name="T9" fmla="*/ 2030 h 4113"/>
              <a:gd name="T10" fmla="*/ 0 w 4113"/>
              <a:gd name="T11" fmla="*/ 2064 h 4113"/>
              <a:gd name="T12" fmla="*/ 0 w 4113"/>
              <a:gd name="T13" fmla="*/ 2065 h 4113"/>
              <a:gd name="T14" fmla="*/ 0 w 4113"/>
              <a:gd name="T15" fmla="*/ 2065 h 4113"/>
              <a:gd name="T16" fmla="*/ 2030 w 4113"/>
              <a:gd name="T17" fmla="*/ 4112 h 4113"/>
              <a:gd name="T18" fmla="*/ 2030 w 4113"/>
              <a:gd name="T19" fmla="*/ 4113 h 4113"/>
              <a:gd name="T20" fmla="*/ 2039 w 4113"/>
              <a:gd name="T21" fmla="*/ 4113 h 4113"/>
              <a:gd name="T22" fmla="*/ 2074 w 4113"/>
              <a:gd name="T23" fmla="*/ 4113 h 4113"/>
              <a:gd name="T24" fmla="*/ 4113 w 4113"/>
              <a:gd name="T25" fmla="*/ 2065 h 4113"/>
              <a:gd name="T26" fmla="*/ 4113 w 4113"/>
              <a:gd name="T27" fmla="*/ 2065 h 4113"/>
              <a:gd name="T28" fmla="*/ 4113 w 4113"/>
              <a:gd name="T29" fmla="*/ 2030 h 4113"/>
              <a:gd name="T30" fmla="*/ 2073 w 4113"/>
              <a:gd name="T31" fmla="*/ 0 h 4113"/>
              <a:gd name="T32" fmla="*/ 2046 w 4113"/>
              <a:gd name="T33" fmla="*/ 3986 h 4113"/>
              <a:gd name="T34" fmla="*/ 2030 w 4113"/>
              <a:gd name="T35" fmla="*/ 3980 h 4113"/>
              <a:gd name="T36" fmla="*/ 123 w 4113"/>
              <a:gd name="T37" fmla="*/ 2065 h 4113"/>
              <a:gd name="T38" fmla="*/ 113 w 4113"/>
              <a:gd name="T39" fmla="*/ 2053 h 4113"/>
              <a:gd name="T40" fmla="*/ 2030 w 4113"/>
              <a:gd name="T41" fmla="*/ 114 h 4113"/>
              <a:gd name="T42" fmla="*/ 2046 w 4113"/>
              <a:gd name="T43" fmla="*/ 114 h 4113"/>
              <a:gd name="T44" fmla="*/ 3984 w 4113"/>
              <a:gd name="T45" fmla="*/ 2053 h 4113"/>
              <a:gd name="T46" fmla="*/ 3989 w 4113"/>
              <a:gd name="T47" fmla="*/ 2065 h 4113"/>
              <a:gd name="T48" fmla="*/ 2046 w 4113"/>
              <a:gd name="T49" fmla="*/ 3986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13" h="4113">
                <a:moveTo>
                  <a:pt x="2073" y="0"/>
                </a:moveTo>
                <a:cubicBezTo>
                  <a:pt x="2039" y="0"/>
                  <a:pt x="2039" y="0"/>
                  <a:pt x="2039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913" y="5"/>
                  <a:pt x="0" y="912"/>
                  <a:pt x="0" y="2030"/>
                </a:cubicBezTo>
                <a:cubicBezTo>
                  <a:pt x="0" y="2064"/>
                  <a:pt x="0" y="2064"/>
                  <a:pt x="0" y="2064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3183"/>
                  <a:pt x="913" y="4090"/>
                  <a:pt x="2030" y="4112"/>
                </a:cubicBezTo>
                <a:cubicBezTo>
                  <a:pt x="2030" y="4113"/>
                  <a:pt x="2030" y="4113"/>
                  <a:pt x="2030" y="4113"/>
                </a:cubicBezTo>
                <a:cubicBezTo>
                  <a:pt x="2039" y="4113"/>
                  <a:pt x="2039" y="4113"/>
                  <a:pt x="2039" y="4113"/>
                </a:cubicBezTo>
                <a:cubicBezTo>
                  <a:pt x="2074" y="4113"/>
                  <a:pt x="2074" y="4113"/>
                  <a:pt x="2074" y="4113"/>
                </a:cubicBezTo>
                <a:cubicBezTo>
                  <a:pt x="3195" y="4095"/>
                  <a:pt x="4113" y="3186"/>
                  <a:pt x="4113" y="2065"/>
                </a:cubicBezTo>
                <a:cubicBezTo>
                  <a:pt x="4113" y="2065"/>
                  <a:pt x="4113" y="2065"/>
                  <a:pt x="4113" y="2065"/>
                </a:cubicBezTo>
                <a:cubicBezTo>
                  <a:pt x="4113" y="2030"/>
                  <a:pt x="4113" y="2030"/>
                  <a:pt x="4113" y="2030"/>
                </a:cubicBezTo>
                <a:cubicBezTo>
                  <a:pt x="4113" y="909"/>
                  <a:pt x="3194" y="0"/>
                  <a:pt x="2073" y="0"/>
                </a:cubicBezTo>
                <a:close/>
                <a:moveTo>
                  <a:pt x="2046" y="3986"/>
                </a:moveTo>
                <a:cubicBezTo>
                  <a:pt x="2044" y="3986"/>
                  <a:pt x="2048" y="3980"/>
                  <a:pt x="2030" y="3980"/>
                </a:cubicBezTo>
                <a:cubicBezTo>
                  <a:pt x="997" y="3977"/>
                  <a:pt x="126" y="3115"/>
                  <a:pt x="123" y="2065"/>
                </a:cubicBezTo>
                <a:cubicBezTo>
                  <a:pt x="123" y="2047"/>
                  <a:pt x="113" y="2055"/>
                  <a:pt x="113" y="2053"/>
                </a:cubicBezTo>
                <a:cubicBezTo>
                  <a:pt x="113" y="988"/>
                  <a:pt x="997" y="117"/>
                  <a:pt x="2030" y="114"/>
                </a:cubicBezTo>
                <a:cubicBezTo>
                  <a:pt x="2048" y="114"/>
                  <a:pt x="2044" y="114"/>
                  <a:pt x="2046" y="114"/>
                </a:cubicBezTo>
                <a:cubicBezTo>
                  <a:pt x="3114" y="114"/>
                  <a:pt x="3984" y="986"/>
                  <a:pt x="3984" y="2053"/>
                </a:cubicBezTo>
                <a:cubicBezTo>
                  <a:pt x="3984" y="2055"/>
                  <a:pt x="3989" y="2047"/>
                  <a:pt x="3989" y="2065"/>
                </a:cubicBezTo>
                <a:cubicBezTo>
                  <a:pt x="3986" y="3115"/>
                  <a:pt x="3112" y="3986"/>
                  <a:pt x="2046" y="3986"/>
                </a:cubicBez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2" name="Group 251">
            <a:extLst>
              <a:ext uri="{FF2B5EF4-FFF2-40B4-BE49-F238E27FC236}">
                <a16:creationId xmlns="" xmlns:a16="http://schemas.microsoft.com/office/drawing/2014/main" id="{F2E36812-04DC-4221-AC03-3931458FE631}"/>
              </a:ext>
            </a:extLst>
          </p:cNvPr>
          <p:cNvGrpSpPr/>
          <p:nvPr/>
        </p:nvGrpSpPr>
        <p:grpSpPr>
          <a:xfrm rot="10800000">
            <a:off x="7121411" y="1710967"/>
            <a:ext cx="931891" cy="931891"/>
            <a:chOff x="990493" y="1902867"/>
            <a:chExt cx="931891" cy="931891"/>
          </a:xfrm>
        </p:grpSpPr>
        <p:sp>
          <p:nvSpPr>
            <p:cNvPr id="253" name="Pie 53">
              <a:extLst>
                <a:ext uri="{FF2B5EF4-FFF2-40B4-BE49-F238E27FC236}">
                  <a16:creationId xmlns="" xmlns:a16="http://schemas.microsoft.com/office/drawing/2014/main" id="{E0CAE2F7-82F2-48CC-9F24-50EA4E9722D5}"/>
                </a:ext>
              </a:extLst>
            </p:cNvPr>
            <p:cNvSpPr/>
            <p:nvPr/>
          </p:nvSpPr>
          <p:spPr>
            <a:xfrm>
              <a:off x="990493" y="1902867"/>
              <a:ext cx="931891" cy="931891"/>
            </a:xfrm>
            <a:prstGeom prst="pie">
              <a:avLst>
                <a:gd name="adj1" fmla="val 10825183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9">
              <a:extLst>
                <a:ext uri="{FF2B5EF4-FFF2-40B4-BE49-F238E27FC236}">
                  <a16:creationId xmlns="" xmlns:a16="http://schemas.microsoft.com/office/drawing/2014/main" id="{D469DE18-7B85-414C-9F99-02791FFF3543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285140" y="2256266"/>
              <a:ext cx="51406" cy="229971"/>
            </a:xfrm>
            <a:custGeom>
              <a:avLst/>
              <a:gdLst>
                <a:gd name="T0" fmla="*/ 114 w 216"/>
                <a:gd name="T1" fmla="*/ 0 h 967"/>
                <a:gd name="T2" fmla="*/ 216 w 216"/>
                <a:gd name="T3" fmla="*/ 102 h 967"/>
                <a:gd name="T4" fmla="*/ 216 w 216"/>
                <a:gd name="T5" fmla="*/ 865 h 967"/>
                <a:gd name="T6" fmla="*/ 205 w 216"/>
                <a:gd name="T7" fmla="*/ 967 h 967"/>
                <a:gd name="T8" fmla="*/ 142 w 216"/>
                <a:gd name="T9" fmla="*/ 929 h 967"/>
                <a:gd name="T10" fmla="*/ 108 w 216"/>
                <a:gd name="T11" fmla="*/ 929 h 967"/>
                <a:gd name="T12" fmla="*/ 74 w 216"/>
                <a:gd name="T13" fmla="*/ 929 h 967"/>
                <a:gd name="T14" fmla="*/ 11 w 216"/>
                <a:gd name="T15" fmla="*/ 967 h 967"/>
                <a:gd name="T16" fmla="*/ 0 w 216"/>
                <a:gd name="T17" fmla="*/ 865 h 967"/>
                <a:gd name="T18" fmla="*/ 0 w 216"/>
                <a:gd name="T19" fmla="*/ 102 h 967"/>
                <a:gd name="T20" fmla="*/ 102 w 216"/>
                <a:gd name="T21" fmla="*/ 0 h 967"/>
                <a:gd name="T22" fmla="*/ 114 w 216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967">
                  <a:moveTo>
                    <a:pt x="114" y="0"/>
                  </a:moveTo>
                  <a:cubicBezTo>
                    <a:pt x="170" y="0"/>
                    <a:pt x="216" y="46"/>
                    <a:pt x="216" y="102"/>
                  </a:cubicBezTo>
                  <a:cubicBezTo>
                    <a:pt x="216" y="865"/>
                    <a:pt x="216" y="865"/>
                    <a:pt x="216" y="865"/>
                  </a:cubicBezTo>
                  <a:cubicBezTo>
                    <a:pt x="216" y="921"/>
                    <a:pt x="211" y="967"/>
                    <a:pt x="205" y="967"/>
                  </a:cubicBezTo>
                  <a:cubicBezTo>
                    <a:pt x="199" y="967"/>
                    <a:pt x="171" y="950"/>
                    <a:pt x="142" y="929"/>
                  </a:cubicBezTo>
                  <a:cubicBezTo>
                    <a:pt x="142" y="929"/>
                    <a:pt x="142" y="929"/>
                    <a:pt x="108" y="929"/>
                  </a:cubicBezTo>
                  <a:cubicBezTo>
                    <a:pt x="74" y="929"/>
                    <a:pt x="74" y="929"/>
                    <a:pt x="74" y="929"/>
                  </a:cubicBezTo>
                  <a:cubicBezTo>
                    <a:pt x="45" y="950"/>
                    <a:pt x="17" y="967"/>
                    <a:pt x="11" y="967"/>
                  </a:cubicBezTo>
                  <a:cubicBezTo>
                    <a:pt x="5" y="967"/>
                    <a:pt x="0" y="921"/>
                    <a:pt x="0" y="86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30">
              <a:extLst>
                <a:ext uri="{FF2B5EF4-FFF2-40B4-BE49-F238E27FC236}">
                  <a16:creationId xmlns="" xmlns:a16="http://schemas.microsoft.com/office/drawing/2014/main" id="{47A5FC29-9DEA-4592-BDAF-4C63988B3D5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45288" y="2213713"/>
              <a:ext cx="229872" cy="21630"/>
            </a:xfrm>
            <a:custGeom>
              <a:avLst/>
              <a:gdLst>
                <a:gd name="T0" fmla="*/ 922 w 967"/>
                <a:gd name="T1" fmla="*/ 0 h 91"/>
                <a:gd name="T2" fmla="*/ 967 w 967"/>
                <a:gd name="T3" fmla="*/ 45 h 91"/>
                <a:gd name="T4" fmla="*/ 967 w 967"/>
                <a:gd name="T5" fmla="*/ 46 h 91"/>
                <a:gd name="T6" fmla="*/ 922 w 967"/>
                <a:gd name="T7" fmla="*/ 91 h 91"/>
                <a:gd name="T8" fmla="*/ 46 w 967"/>
                <a:gd name="T9" fmla="*/ 91 h 91"/>
                <a:gd name="T10" fmla="*/ 0 w 967"/>
                <a:gd name="T11" fmla="*/ 46 h 91"/>
                <a:gd name="T12" fmla="*/ 0 w 967"/>
                <a:gd name="T13" fmla="*/ 45 h 91"/>
                <a:gd name="T14" fmla="*/ 46 w 967"/>
                <a:gd name="T15" fmla="*/ 0 h 91"/>
                <a:gd name="T16" fmla="*/ 922 w 96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7" h="91">
                  <a:moveTo>
                    <a:pt x="922" y="0"/>
                  </a:moveTo>
                  <a:cubicBezTo>
                    <a:pt x="947" y="0"/>
                    <a:pt x="967" y="20"/>
                    <a:pt x="967" y="45"/>
                  </a:cubicBezTo>
                  <a:cubicBezTo>
                    <a:pt x="967" y="46"/>
                    <a:pt x="967" y="46"/>
                    <a:pt x="967" y="46"/>
                  </a:cubicBezTo>
                  <a:cubicBezTo>
                    <a:pt x="967" y="71"/>
                    <a:pt x="947" y="91"/>
                    <a:pt x="92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21" y="91"/>
                    <a:pt x="0" y="71"/>
                    <a:pt x="0" y="4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6" y="0"/>
                  </a:cubicBezTo>
                  <a:lnTo>
                    <a:pt x="92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32">
              <a:extLst>
                <a:ext uri="{FF2B5EF4-FFF2-40B4-BE49-F238E27FC236}">
                  <a16:creationId xmlns="" xmlns:a16="http://schemas.microsoft.com/office/drawing/2014/main" id="{29E5633E-ECD9-486E-B8BA-0B43137852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709" y="2320927"/>
              <a:ext cx="93256" cy="93156"/>
            </a:xfrm>
            <a:custGeom>
              <a:avLst/>
              <a:gdLst>
                <a:gd name="T0" fmla="*/ 304 w 392"/>
                <a:gd name="T1" fmla="*/ 33 h 392"/>
                <a:gd name="T2" fmla="*/ 196 w 392"/>
                <a:gd name="T3" fmla="*/ 0 h 392"/>
                <a:gd name="T4" fmla="*/ 88 w 392"/>
                <a:gd name="T5" fmla="*/ 33 h 392"/>
                <a:gd name="T6" fmla="*/ 0 w 392"/>
                <a:gd name="T7" fmla="*/ 196 h 392"/>
                <a:gd name="T8" fmla="*/ 196 w 392"/>
                <a:gd name="T9" fmla="*/ 392 h 392"/>
                <a:gd name="T10" fmla="*/ 392 w 392"/>
                <a:gd name="T11" fmla="*/ 196 h 392"/>
                <a:gd name="T12" fmla="*/ 304 w 392"/>
                <a:gd name="T13" fmla="*/ 33 h 392"/>
                <a:gd name="T14" fmla="*/ 196 w 392"/>
                <a:gd name="T15" fmla="*/ 312 h 392"/>
                <a:gd name="T16" fmla="*/ 80 w 392"/>
                <a:gd name="T17" fmla="*/ 196 h 392"/>
                <a:gd name="T18" fmla="*/ 110 w 392"/>
                <a:gd name="T19" fmla="*/ 118 h 392"/>
                <a:gd name="T20" fmla="*/ 196 w 392"/>
                <a:gd name="T21" fmla="*/ 80 h 392"/>
                <a:gd name="T22" fmla="*/ 283 w 392"/>
                <a:gd name="T23" fmla="*/ 118 h 392"/>
                <a:gd name="T24" fmla="*/ 312 w 392"/>
                <a:gd name="T25" fmla="*/ 196 h 392"/>
                <a:gd name="T26" fmla="*/ 196 w 392"/>
                <a:gd name="T27" fmla="*/ 31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392">
                  <a:moveTo>
                    <a:pt x="304" y="33"/>
                  </a:moveTo>
                  <a:cubicBezTo>
                    <a:pt x="273" y="12"/>
                    <a:pt x="236" y="0"/>
                    <a:pt x="196" y="0"/>
                  </a:cubicBezTo>
                  <a:cubicBezTo>
                    <a:pt x="156" y="0"/>
                    <a:pt x="119" y="12"/>
                    <a:pt x="88" y="33"/>
                  </a:cubicBezTo>
                  <a:cubicBezTo>
                    <a:pt x="35" y="68"/>
                    <a:pt x="0" y="128"/>
                    <a:pt x="0" y="196"/>
                  </a:cubicBezTo>
                  <a:cubicBezTo>
                    <a:pt x="0" y="304"/>
                    <a:pt x="88" y="392"/>
                    <a:pt x="196" y="392"/>
                  </a:cubicBezTo>
                  <a:cubicBezTo>
                    <a:pt x="304" y="392"/>
                    <a:pt x="392" y="304"/>
                    <a:pt x="392" y="196"/>
                  </a:cubicBezTo>
                  <a:cubicBezTo>
                    <a:pt x="392" y="128"/>
                    <a:pt x="357" y="68"/>
                    <a:pt x="304" y="33"/>
                  </a:cubicBezTo>
                  <a:close/>
                  <a:moveTo>
                    <a:pt x="196" y="312"/>
                  </a:moveTo>
                  <a:cubicBezTo>
                    <a:pt x="132" y="312"/>
                    <a:pt x="80" y="260"/>
                    <a:pt x="80" y="196"/>
                  </a:cubicBezTo>
                  <a:cubicBezTo>
                    <a:pt x="80" y="166"/>
                    <a:pt x="91" y="139"/>
                    <a:pt x="110" y="118"/>
                  </a:cubicBezTo>
                  <a:cubicBezTo>
                    <a:pt x="131" y="95"/>
                    <a:pt x="162" y="80"/>
                    <a:pt x="196" y="80"/>
                  </a:cubicBezTo>
                  <a:cubicBezTo>
                    <a:pt x="230" y="80"/>
                    <a:pt x="261" y="95"/>
                    <a:pt x="283" y="118"/>
                  </a:cubicBezTo>
                  <a:cubicBezTo>
                    <a:pt x="301" y="139"/>
                    <a:pt x="312" y="166"/>
                    <a:pt x="312" y="196"/>
                  </a:cubicBezTo>
                  <a:cubicBezTo>
                    <a:pt x="312" y="260"/>
                    <a:pt x="260" y="312"/>
                    <a:pt x="196" y="3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33">
              <a:extLst>
                <a:ext uri="{FF2B5EF4-FFF2-40B4-BE49-F238E27FC236}">
                  <a16:creationId xmlns="" xmlns:a16="http://schemas.microsoft.com/office/drawing/2014/main" id="{1D9585BA-B6E3-4441-91C4-48ECC1728B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1461" y="2314689"/>
              <a:ext cx="183494" cy="174743"/>
            </a:xfrm>
            <a:custGeom>
              <a:avLst/>
              <a:gdLst>
                <a:gd name="T0" fmla="*/ 760 w 772"/>
                <a:gd name="T1" fmla="*/ 686 h 735"/>
                <a:gd name="T2" fmla="*/ 362 w 772"/>
                <a:gd name="T3" fmla="*/ 307 h 735"/>
                <a:gd name="T4" fmla="*/ 387 w 772"/>
                <a:gd name="T5" fmla="*/ 222 h 735"/>
                <a:gd name="T6" fmla="*/ 231 w 772"/>
                <a:gd name="T7" fmla="*/ 66 h 735"/>
                <a:gd name="T8" fmla="*/ 140 w 772"/>
                <a:gd name="T9" fmla="*/ 96 h 735"/>
                <a:gd name="T10" fmla="*/ 51 w 772"/>
                <a:gd name="T11" fmla="*/ 11 h 735"/>
                <a:gd name="T12" fmla="*/ 11 w 772"/>
                <a:gd name="T13" fmla="*/ 12 h 735"/>
                <a:gd name="T14" fmla="*/ 12 w 772"/>
                <a:gd name="T15" fmla="*/ 52 h 735"/>
                <a:gd name="T16" fmla="*/ 101 w 772"/>
                <a:gd name="T17" fmla="*/ 137 h 735"/>
                <a:gd name="T18" fmla="*/ 75 w 772"/>
                <a:gd name="T19" fmla="*/ 222 h 735"/>
                <a:gd name="T20" fmla="*/ 231 w 772"/>
                <a:gd name="T21" fmla="*/ 378 h 735"/>
                <a:gd name="T22" fmla="*/ 322 w 772"/>
                <a:gd name="T23" fmla="*/ 348 h 735"/>
                <a:gd name="T24" fmla="*/ 721 w 772"/>
                <a:gd name="T25" fmla="*/ 727 h 735"/>
                <a:gd name="T26" fmla="*/ 740 w 772"/>
                <a:gd name="T27" fmla="*/ 735 h 735"/>
                <a:gd name="T28" fmla="*/ 761 w 772"/>
                <a:gd name="T29" fmla="*/ 726 h 735"/>
                <a:gd name="T30" fmla="*/ 760 w 772"/>
                <a:gd name="T31" fmla="*/ 686 h 735"/>
                <a:gd name="T32" fmla="*/ 231 w 772"/>
                <a:gd name="T33" fmla="*/ 338 h 735"/>
                <a:gd name="T34" fmla="*/ 115 w 772"/>
                <a:gd name="T35" fmla="*/ 222 h 735"/>
                <a:gd name="T36" fmla="*/ 231 w 772"/>
                <a:gd name="T37" fmla="*/ 106 h 735"/>
                <a:gd name="T38" fmla="*/ 347 w 772"/>
                <a:gd name="T39" fmla="*/ 222 h 735"/>
                <a:gd name="T40" fmla="*/ 231 w 772"/>
                <a:gd name="T41" fmla="*/ 33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2" h="735">
                  <a:moveTo>
                    <a:pt x="760" y="686"/>
                  </a:moveTo>
                  <a:cubicBezTo>
                    <a:pt x="362" y="307"/>
                    <a:pt x="362" y="307"/>
                    <a:pt x="362" y="307"/>
                  </a:cubicBezTo>
                  <a:cubicBezTo>
                    <a:pt x="378" y="282"/>
                    <a:pt x="387" y="253"/>
                    <a:pt x="387" y="222"/>
                  </a:cubicBezTo>
                  <a:cubicBezTo>
                    <a:pt x="387" y="136"/>
                    <a:pt x="317" y="66"/>
                    <a:pt x="231" y="66"/>
                  </a:cubicBezTo>
                  <a:cubicBezTo>
                    <a:pt x="197" y="66"/>
                    <a:pt x="166" y="77"/>
                    <a:pt x="140" y="9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0" y="0"/>
                    <a:pt x="22" y="1"/>
                    <a:pt x="11" y="12"/>
                  </a:cubicBezTo>
                  <a:cubicBezTo>
                    <a:pt x="0" y="24"/>
                    <a:pt x="1" y="42"/>
                    <a:pt x="12" y="52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85" y="161"/>
                    <a:pt x="75" y="190"/>
                    <a:pt x="75" y="222"/>
                  </a:cubicBezTo>
                  <a:cubicBezTo>
                    <a:pt x="75" y="308"/>
                    <a:pt x="145" y="378"/>
                    <a:pt x="231" y="378"/>
                  </a:cubicBezTo>
                  <a:cubicBezTo>
                    <a:pt x="265" y="378"/>
                    <a:pt x="297" y="367"/>
                    <a:pt x="322" y="348"/>
                  </a:cubicBezTo>
                  <a:cubicBezTo>
                    <a:pt x="721" y="727"/>
                    <a:pt x="721" y="727"/>
                    <a:pt x="721" y="727"/>
                  </a:cubicBezTo>
                  <a:cubicBezTo>
                    <a:pt x="726" y="733"/>
                    <a:pt x="733" y="735"/>
                    <a:pt x="740" y="735"/>
                  </a:cubicBezTo>
                  <a:cubicBezTo>
                    <a:pt x="748" y="735"/>
                    <a:pt x="755" y="732"/>
                    <a:pt x="761" y="726"/>
                  </a:cubicBezTo>
                  <a:cubicBezTo>
                    <a:pt x="772" y="715"/>
                    <a:pt x="771" y="697"/>
                    <a:pt x="760" y="686"/>
                  </a:cubicBezTo>
                  <a:close/>
                  <a:moveTo>
                    <a:pt x="231" y="338"/>
                  </a:moveTo>
                  <a:cubicBezTo>
                    <a:pt x="167" y="338"/>
                    <a:pt x="115" y="286"/>
                    <a:pt x="115" y="222"/>
                  </a:cubicBezTo>
                  <a:cubicBezTo>
                    <a:pt x="115" y="158"/>
                    <a:pt x="167" y="106"/>
                    <a:pt x="231" y="106"/>
                  </a:cubicBezTo>
                  <a:cubicBezTo>
                    <a:pt x="295" y="106"/>
                    <a:pt x="347" y="158"/>
                    <a:pt x="347" y="222"/>
                  </a:cubicBezTo>
                  <a:cubicBezTo>
                    <a:pt x="347" y="286"/>
                    <a:pt x="295" y="338"/>
                    <a:pt x="231" y="338"/>
                  </a:cubicBez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8" name="Freeform 34">
            <a:extLst>
              <a:ext uri="{FF2B5EF4-FFF2-40B4-BE49-F238E27FC236}">
                <a16:creationId xmlns="" xmlns:a16="http://schemas.microsoft.com/office/drawing/2014/main" id="{0AF42F84-73CB-4145-95D2-9C0251D4245F}"/>
              </a:ext>
            </a:extLst>
          </p:cNvPr>
          <p:cNvSpPr>
            <a:spLocks/>
          </p:cNvSpPr>
          <p:nvPr/>
        </p:nvSpPr>
        <p:spPr bwMode="auto">
          <a:xfrm>
            <a:off x="7515981" y="1792821"/>
            <a:ext cx="49897" cy="81990"/>
          </a:xfrm>
          <a:custGeom>
            <a:avLst/>
            <a:gdLst>
              <a:gd name="T0" fmla="*/ 210 w 210"/>
              <a:gd name="T1" fmla="*/ 319 h 345"/>
              <a:gd name="T2" fmla="*/ 210 w 210"/>
              <a:gd name="T3" fmla="*/ 331 h 345"/>
              <a:gd name="T4" fmla="*/ 207 w 210"/>
              <a:gd name="T5" fmla="*/ 340 h 345"/>
              <a:gd name="T6" fmla="*/ 204 w 210"/>
              <a:gd name="T7" fmla="*/ 344 h 345"/>
              <a:gd name="T8" fmla="*/ 200 w 210"/>
              <a:gd name="T9" fmla="*/ 345 h 345"/>
              <a:gd name="T10" fmla="*/ 11 w 210"/>
              <a:gd name="T11" fmla="*/ 345 h 345"/>
              <a:gd name="T12" fmla="*/ 7 w 210"/>
              <a:gd name="T13" fmla="*/ 344 h 345"/>
              <a:gd name="T14" fmla="*/ 3 w 210"/>
              <a:gd name="T15" fmla="*/ 340 h 345"/>
              <a:gd name="T16" fmla="*/ 1 w 210"/>
              <a:gd name="T17" fmla="*/ 331 h 345"/>
              <a:gd name="T18" fmla="*/ 0 w 210"/>
              <a:gd name="T19" fmla="*/ 319 h 345"/>
              <a:gd name="T20" fmla="*/ 1 w 210"/>
              <a:gd name="T21" fmla="*/ 306 h 345"/>
              <a:gd name="T22" fmla="*/ 3 w 210"/>
              <a:gd name="T23" fmla="*/ 298 h 345"/>
              <a:gd name="T24" fmla="*/ 6 w 210"/>
              <a:gd name="T25" fmla="*/ 293 h 345"/>
              <a:gd name="T26" fmla="*/ 11 w 210"/>
              <a:gd name="T27" fmla="*/ 291 h 345"/>
              <a:gd name="T28" fmla="*/ 75 w 210"/>
              <a:gd name="T29" fmla="*/ 291 h 345"/>
              <a:gd name="T30" fmla="*/ 75 w 210"/>
              <a:gd name="T31" fmla="*/ 68 h 345"/>
              <a:gd name="T32" fmla="*/ 19 w 210"/>
              <a:gd name="T33" fmla="*/ 99 h 345"/>
              <a:gd name="T34" fmla="*/ 10 w 210"/>
              <a:gd name="T35" fmla="*/ 102 h 345"/>
              <a:gd name="T36" fmla="*/ 3 w 210"/>
              <a:gd name="T37" fmla="*/ 101 h 345"/>
              <a:gd name="T38" fmla="*/ 0 w 210"/>
              <a:gd name="T39" fmla="*/ 93 h 345"/>
              <a:gd name="T40" fmla="*/ 0 w 210"/>
              <a:gd name="T41" fmla="*/ 77 h 345"/>
              <a:gd name="T42" fmla="*/ 0 w 210"/>
              <a:gd name="T43" fmla="*/ 67 h 345"/>
              <a:gd name="T44" fmla="*/ 1 w 210"/>
              <a:gd name="T45" fmla="*/ 60 h 345"/>
              <a:gd name="T46" fmla="*/ 4 w 210"/>
              <a:gd name="T47" fmla="*/ 55 h 345"/>
              <a:gd name="T48" fmla="*/ 9 w 210"/>
              <a:gd name="T49" fmla="*/ 51 h 345"/>
              <a:gd name="T50" fmla="*/ 83 w 210"/>
              <a:gd name="T51" fmla="*/ 3 h 345"/>
              <a:gd name="T52" fmla="*/ 86 w 210"/>
              <a:gd name="T53" fmla="*/ 2 h 345"/>
              <a:gd name="T54" fmla="*/ 91 w 210"/>
              <a:gd name="T55" fmla="*/ 1 h 345"/>
              <a:gd name="T56" fmla="*/ 100 w 210"/>
              <a:gd name="T57" fmla="*/ 0 h 345"/>
              <a:gd name="T58" fmla="*/ 113 w 210"/>
              <a:gd name="T59" fmla="*/ 0 h 345"/>
              <a:gd name="T60" fmla="*/ 129 w 210"/>
              <a:gd name="T61" fmla="*/ 0 h 345"/>
              <a:gd name="T62" fmla="*/ 139 w 210"/>
              <a:gd name="T63" fmla="*/ 2 h 345"/>
              <a:gd name="T64" fmla="*/ 143 w 210"/>
              <a:gd name="T65" fmla="*/ 4 h 345"/>
              <a:gd name="T66" fmla="*/ 144 w 210"/>
              <a:gd name="T67" fmla="*/ 8 h 345"/>
              <a:gd name="T68" fmla="*/ 144 w 210"/>
              <a:gd name="T69" fmla="*/ 291 h 345"/>
              <a:gd name="T70" fmla="*/ 200 w 210"/>
              <a:gd name="T71" fmla="*/ 291 h 345"/>
              <a:gd name="T72" fmla="*/ 204 w 210"/>
              <a:gd name="T73" fmla="*/ 293 h 345"/>
              <a:gd name="T74" fmla="*/ 208 w 210"/>
              <a:gd name="T75" fmla="*/ 298 h 345"/>
              <a:gd name="T76" fmla="*/ 210 w 210"/>
              <a:gd name="T77" fmla="*/ 306 h 345"/>
              <a:gd name="T78" fmla="*/ 210 w 210"/>
              <a:gd name="T79" fmla="*/ 31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345">
                <a:moveTo>
                  <a:pt x="210" y="319"/>
                </a:moveTo>
                <a:cubicBezTo>
                  <a:pt x="210" y="324"/>
                  <a:pt x="210" y="328"/>
                  <a:pt x="210" y="331"/>
                </a:cubicBezTo>
                <a:cubicBezTo>
                  <a:pt x="209" y="335"/>
                  <a:pt x="208" y="338"/>
                  <a:pt x="207" y="340"/>
                </a:cubicBezTo>
                <a:cubicBezTo>
                  <a:pt x="206" y="342"/>
                  <a:pt x="205" y="343"/>
                  <a:pt x="204" y="344"/>
                </a:cubicBezTo>
                <a:cubicBezTo>
                  <a:pt x="203" y="345"/>
                  <a:pt x="201" y="345"/>
                  <a:pt x="200" y="345"/>
                </a:cubicBezTo>
                <a:cubicBezTo>
                  <a:pt x="11" y="345"/>
                  <a:pt x="11" y="345"/>
                  <a:pt x="11" y="345"/>
                </a:cubicBezTo>
                <a:cubicBezTo>
                  <a:pt x="9" y="345"/>
                  <a:pt x="8" y="345"/>
                  <a:pt x="7" y="344"/>
                </a:cubicBezTo>
                <a:cubicBezTo>
                  <a:pt x="6" y="343"/>
                  <a:pt x="4" y="342"/>
                  <a:pt x="3" y="340"/>
                </a:cubicBezTo>
                <a:cubicBezTo>
                  <a:pt x="2" y="338"/>
                  <a:pt x="2" y="335"/>
                  <a:pt x="1" y="331"/>
                </a:cubicBezTo>
                <a:cubicBezTo>
                  <a:pt x="1" y="328"/>
                  <a:pt x="0" y="324"/>
                  <a:pt x="0" y="319"/>
                </a:cubicBezTo>
                <a:cubicBezTo>
                  <a:pt x="0" y="314"/>
                  <a:pt x="1" y="309"/>
                  <a:pt x="1" y="306"/>
                </a:cubicBezTo>
                <a:cubicBezTo>
                  <a:pt x="1" y="302"/>
                  <a:pt x="2" y="300"/>
                  <a:pt x="3" y="298"/>
                </a:cubicBezTo>
                <a:cubicBezTo>
                  <a:pt x="4" y="295"/>
                  <a:pt x="5" y="294"/>
                  <a:pt x="6" y="293"/>
                </a:cubicBezTo>
                <a:cubicBezTo>
                  <a:pt x="8" y="292"/>
                  <a:pt x="9" y="291"/>
                  <a:pt x="11" y="291"/>
                </a:cubicBezTo>
                <a:cubicBezTo>
                  <a:pt x="75" y="291"/>
                  <a:pt x="75" y="291"/>
                  <a:pt x="75" y="291"/>
                </a:cubicBezTo>
                <a:cubicBezTo>
                  <a:pt x="75" y="68"/>
                  <a:pt x="75" y="68"/>
                  <a:pt x="75" y="68"/>
                </a:cubicBezTo>
                <a:cubicBezTo>
                  <a:pt x="19" y="99"/>
                  <a:pt x="19" y="99"/>
                  <a:pt x="19" y="99"/>
                </a:cubicBezTo>
                <a:cubicBezTo>
                  <a:pt x="15" y="101"/>
                  <a:pt x="12" y="102"/>
                  <a:pt x="10" y="102"/>
                </a:cubicBezTo>
                <a:cubicBezTo>
                  <a:pt x="7" y="103"/>
                  <a:pt x="5" y="102"/>
                  <a:pt x="3" y="101"/>
                </a:cubicBezTo>
                <a:cubicBezTo>
                  <a:pt x="2" y="99"/>
                  <a:pt x="1" y="97"/>
                  <a:pt x="0" y="93"/>
                </a:cubicBezTo>
                <a:cubicBezTo>
                  <a:pt x="0" y="89"/>
                  <a:pt x="0" y="84"/>
                  <a:pt x="0" y="77"/>
                </a:cubicBezTo>
                <a:cubicBezTo>
                  <a:pt x="0" y="73"/>
                  <a:pt x="0" y="70"/>
                  <a:pt x="0" y="67"/>
                </a:cubicBezTo>
                <a:cubicBezTo>
                  <a:pt x="0" y="64"/>
                  <a:pt x="1" y="62"/>
                  <a:pt x="1" y="60"/>
                </a:cubicBezTo>
                <a:cubicBezTo>
                  <a:pt x="2" y="58"/>
                  <a:pt x="3" y="56"/>
                  <a:pt x="4" y="55"/>
                </a:cubicBezTo>
                <a:cubicBezTo>
                  <a:pt x="5" y="54"/>
                  <a:pt x="7" y="53"/>
                  <a:pt x="9" y="51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5" y="2"/>
                  <a:pt x="86" y="2"/>
                </a:cubicBezTo>
                <a:cubicBezTo>
                  <a:pt x="87" y="1"/>
                  <a:pt x="89" y="1"/>
                  <a:pt x="91" y="1"/>
                </a:cubicBezTo>
                <a:cubicBezTo>
                  <a:pt x="93" y="0"/>
                  <a:pt x="96" y="0"/>
                  <a:pt x="100" y="0"/>
                </a:cubicBezTo>
                <a:cubicBezTo>
                  <a:pt x="103" y="0"/>
                  <a:pt x="108" y="0"/>
                  <a:pt x="113" y="0"/>
                </a:cubicBezTo>
                <a:cubicBezTo>
                  <a:pt x="120" y="0"/>
                  <a:pt x="125" y="0"/>
                  <a:pt x="129" y="0"/>
                </a:cubicBezTo>
                <a:cubicBezTo>
                  <a:pt x="133" y="1"/>
                  <a:pt x="137" y="1"/>
                  <a:pt x="139" y="2"/>
                </a:cubicBezTo>
                <a:cubicBezTo>
                  <a:pt x="141" y="2"/>
                  <a:pt x="142" y="3"/>
                  <a:pt x="143" y="4"/>
                </a:cubicBezTo>
                <a:cubicBezTo>
                  <a:pt x="144" y="5"/>
                  <a:pt x="144" y="7"/>
                  <a:pt x="144" y="8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200" y="291"/>
                  <a:pt x="200" y="291"/>
                  <a:pt x="200" y="291"/>
                </a:cubicBezTo>
                <a:cubicBezTo>
                  <a:pt x="201" y="291"/>
                  <a:pt x="203" y="292"/>
                  <a:pt x="204" y="293"/>
                </a:cubicBezTo>
                <a:cubicBezTo>
                  <a:pt x="206" y="294"/>
                  <a:pt x="207" y="295"/>
                  <a:pt x="208" y="298"/>
                </a:cubicBezTo>
                <a:cubicBezTo>
                  <a:pt x="209" y="300"/>
                  <a:pt x="209" y="302"/>
                  <a:pt x="210" y="306"/>
                </a:cubicBezTo>
                <a:cubicBezTo>
                  <a:pt x="210" y="309"/>
                  <a:pt x="210" y="314"/>
                  <a:pt x="210" y="3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35">
            <a:extLst>
              <a:ext uri="{FF2B5EF4-FFF2-40B4-BE49-F238E27FC236}">
                <a16:creationId xmlns="" xmlns:a16="http://schemas.microsoft.com/office/drawing/2014/main" id="{E02752D3-5D2F-44D5-B1CF-1923BF8DE64D}"/>
              </a:ext>
            </a:extLst>
          </p:cNvPr>
          <p:cNvSpPr>
            <a:spLocks/>
          </p:cNvSpPr>
          <p:nvPr/>
        </p:nvSpPr>
        <p:spPr bwMode="auto">
          <a:xfrm>
            <a:off x="7590323" y="1791816"/>
            <a:ext cx="54727" cy="82995"/>
          </a:xfrm>
          <a:custGeom>
            <a:avLst/>
            <a:gdLst>
              <a:gd name="T0" fmla="*/ 230 w 230"/>
              <a:gd name="T1" fmla="*/ 321 h 349"/>
              <a:gd name="T2" fmla="*/ 229 w 230"/>
              <a:gd name="T3" fmla="*/ 334 h 349"/>
              <a:gd name="T4" fmla="*/ 227 w 230"/>
              <a:gd name="T5" fmla="*/ 343 h 349"/>
              <a:gd name="T6" fmla="*/ 224 w 230"/>
              <a:gd name="T7" fmla="*/ 348 h 349"/>
              <a:gd name="T8" fmla="*/ 219 w 230"/>
              <a:gd name="T9" fmla="*/ 349 h 349"/>
              <a:gd name="T10" fmla="*/ 22 w 230"/>
              <a:gd name="T11" fmla="*/ 349 h 349"/>
              <a:gd name="T12" fmla="*/ 12 w 230"/>
              <a:gd name="T13" fmla="*/ 348 h 349"/>
              <a:gd name="T14" fmla="*/ 5 w 230"/>
              <a:gd name="T15" fmla="*/ 344 h 349"/>
              <a:gd name="T16" fmla="*/ 1 w 230"/>
              <a:gd name="T17" fmla="*/ 335 h 349"/>
              <a:gd name="T18" fmla="*/ 0 w 230"/>
              <a:gd name="T19" fmla="*/ 320 h 349"/>
              <a:gd name="T20" fmla="*/ 1 w 230"/>
              <a:gd name="T21" fmla="*/ 305 h 349"/>
              <a:gd name="T22" fmla="*/ 4 w 230"/>
              <a:gd name="T23" fmla="*/ 294 h 349"/>
              <a:gd name="T24" fmla="*/ 9 w 230"/>
              <a:gd name="T25" fmla="*/ 284 h 349"/>
              <a:gd name="T26" fmla="*/ 18 w 230"/>
              <a:gd name="T27" fmla="*/ 274 h 349"/>
              <a:gd name="T28" fmla="*/ 77 w 230"/>
              <a:gd name="T29" fmla="*/ 211 h 349"/>
              <a:gd name="T30" fmla="*/ 106 w 230"/>
              <a:gd name="T31" fmla="*/ 177 h 349"/>
              <a:gd name="T32" fmla="*/ 123 w 230"/>
              <a:gd name="T33" fmla="*/ 149 h 349"/>
              <a:gd name="T34" fmla="*/ 131 w 230"/>
              <a:gd name="T35" fmla="*/ 126 h 349"/>
              <a:gd name="T36" fmla="*/ 133 w 230"/>
              <a:gd name="T37" fmla="*/ 106 h 349"/>
              <a:gd name="T38" fmla="*/ 130 w 230"/>
              <a:gd name="T39" fmla="*/ 89 h 349"/>
              <a:gd name="T40" fmla="*/ 122 w 230"/>
              <a:gd name="T41" fmla="*/ 76 h 349"/>
              <a:gd name="T42" fmla="*/ 109 w 230"/>
              <a:gd name="T43" fmla="*/ 66 h 349"/>
              <a:gd name="T44" fmla="*/ 89 w 230"/>
              <a:gd name="T45" fmla="*/ 63 h 349"/>
              <a:gd name="T46" fmla="*/ 62 w 230"/>
              <a:gd name="T47" fmla="*/ 67 h 349"/>
              <a:gd name="T48" fmla="*/ 40 w 230"/>
              <a:gd name="T49" fmla="*/ 76 h 349"/>
              <a:gd name="T50" fmla="*/ 25 w 230"/>
              <a:gd name="T51" fmla="*/ 85 h 349"/>
              <a:gd name="T52" fmla="*/ 16 w 230"/>
              <a:gd name="T53" fmla="*/ 89 h 349"/>
              <a:gd name="T54" fmla="*/ 11 w 230"/>
              <a:gd name="T55" fmla="*/ 87 h 349"/>
              <a:gd name="T56" fmla="*/ 9 w 230"/>
              <a:gd name="T57" fmla="*/ 82 h 349"/>
              <a:gd name="T58" fmla="*/ 7 w 230"/>
              <a:gd name="T59" fmla="*/ 72 h 349"/>
              <a:gd name="T60" fmla="*/ 6 w 230"/>
              <a:gd name="T61" fmla="*/ 57 h 349"/>
              <a:gd name="T62" fmla="*/ 7 w 230"/>
              <a:gd name="T63" fmla="*/ 47 h 349"/>
              <a:gd name="T64" fmla="*/ 8 w 230"/>
              <a:gd name="T65" fmla="*/ 40 h 349"/>
              <a:gd name="T66" fmla="*/ 10 w 230"/>
              <a:gd name="T67" fmla="*/ 34 h 349"/>
              <a:gd name="T68" fmla="*/ 15 w 230"/>
              <a:gd name="T69" fmla="*/ 29 h 349"/>
              <a:gd name="T70" fmla="*/ 27 w 230"/>
              <a:gd name="T71" fmla="*/ 21 h 349"/>
              <a:gd name="T72" fmla="*/ 49 w 230"/>
              <a:gd name="T73" fmla="*/ 11 h 349"/>
              <a:gd name="T74" fmla="*/ 77 w 230"/>
              <a:gd name="T75" fmla="*/ 3 h 349"/>
              <a:gd name="T76" fmla="*/ 110 w 230"/>
              <a:gd name="T77" fmla="*/ 0 h 349"/>
              <a:gd name="T78" fmla="*/ 157 w 230"/>
              <a:gd name="T79" fmla="*/ 7 h 349"/>
              <a:gd name="T80" fmla="*/ 190 w 230"/>
              <a:gd name="T81" fmla="*/ 26 h 349"/>
              <a:gd name="T82" fmla="*/ 210 w 230"/>
              <a:gd name="T83" fmla="*/ 54 h 349"/>
              <a:gd name="T84" fmla="*/ 216 w 230"/>
              <a:gd name="T85" fmla="*/ 90 h 349"/>
              <a:gd name="T86" fmla="*/ 213 w 230"/>
              <a:gd name="T87" fmla="*/ 123 h 349"/>
              <a:gd name="T88" fmla="*/ 200 w 230"/>
              <a:gd name="T89" fmla="*/ 158 h 349"/>
              <a:gd name="T90" fmla="*/ 171 w 230"/>
              <a:gd name="T91" fmla="*/ 199 h 349"/>
              <a:gd name="T92" fmla="*/ 123 w 230"/>
              <a:gd name="T93" fmla="*/ 252 h 349"/>
              <a:gd name="T94" fmla="*/ 83 w 230"/>
              <a:gd name="T95" fmla="*/ 293 h 349"/>
              <a:gd name="T96" fmla="*/ 218 w 230"/>
              <a:gd name="T97" fmla="*/ 293 h 349"/>
              <a:gd name="T98" fmla="*/ 223 w 230"/>
              <a:gd name="T99" fmla="*/ 294 h 349"/>
              <a:gd name="T100" fmla="*/ 227 w 230"/>
              <a:gd name="T101" fmla="*/ 299 h 349"/>
              <a:gd name="T102" fmla="*/ 229 w 230"/>
              <a:gd name="T103" fmla="*/ 308 h 349"/>
              <a:gd name="T104" fmla="*/ 230 w 230"/>
              <a:gd name="T105" fmla="*/ 32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" h="349">
                <a:moveTo>
                  <a:pt x="230" y="321"/>
                </a:moveTo>
                <a:cubicBezTo>
                  <a:pt x="230" y="326"/>
                  <a:pt x="230" y="330"/>
                  <a:pt x="229" y="334"/>
                </a:cubicBezTo>
                <a:cubicBezTo>
                  <a:pt x="229" y="338"/>
                  <a:pt x="228" y="341"/>
                  <a:pt x="227" y="343"/>
                </a:cubicBezTo>
                <a:cubicBezTo>
                  <a:pt x="226" y="345"/>
                  <a:pt x="225" y="347"/>
                  <a:pt x="224" y="348"/>
                </a:cubicBezTo>
                <a:cubicBezTo>
                  <a:pt x="222" y="349"/>
                  <a:pt x="221" y="349"/>
                  <a:pt x="219" y="349"/>
                </a:cubicBezTo>
                <a:cubicBezTo>
                  <a:pt x="22" y="349"/>
                  <a:pt x="22" y="349"/>
                  <a:pt x="22" y="349"/>
                </a:cubicBezTo>
                <a:cubicBezTo>
                  <a:pt x="18" y="349"/>
                  <a:pt x="15" y="349"/>
                  <a:pt x="12" y="348"/>
                </a:cubicBezTo>
                <a:cubicBezTo>
                  <a:pt x="9" y="347"/>
                  <a:pt x="7" y="346"/>
                  <a:pt x="5" y="344"/>
                </a:cubicBezTo>
                <a:cubicBezTo>
                  <a:pt x="3" y="342"/>
                  <a:pt x="2" y="339"/>
                  <a:pt x="1" y="335"/>
                </a:cubicBezTo>
                <a:cubicBezTo>
                  <a:pt x="0" y="331"/>
                  <a:pt x="0" y="326"/>
                  <a:pt x="0" y="320"/>
                </a:cubicBezTo>
                <a:cubicBezTo>
                  <a:pt x="0" y="314"/>
                  <a:pt x="0" y="309"/>
                  <a:pt x="1" y="305"/>
                </a:cubicBezTo>
                <a:cubicBezTo>
                  <a:pt x="1" y="301"/>
                  <a:pt x="2" y="297"/>
                  <a:pt x="4" y="294"/>
                </a:cubicBezTo>
                <a:cubicBezTo>
                  <a:pt x="5" y="291"/>
                  <a:pt x="7" y="288"/>
                  <a:pt x="9" y="284"/>
                </a:cubicBezTo>
                <a:cubicBezTo>
                  <a:pt x="11" y="281"/>
                  <a:pt x="14" y="278"/>
                  <a:pt x="18" y="274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89" y="198"/>
                  <a:pt x="98" y="187"/>
                  <a:pt x="106" y="177"/>
                </a:cubicBezTo>
                <a:cubicBezTo>
                  <a:pt x="113" y="167"/>
                  <a:pt x="119" y="157"/>
                  <a:pt x="123" y="149"/>
                </a:cubicBezTo>
                <a:cubicBezTo>
                  <a:pt x="127" y="141"/>
                  <a:pt x="129" y="133"/>
                  <a:pt x="131" y="126"/>
                </a:cubicBezTo>
                <a:cubicBezTo>
                  <a:pt x="132" y="119"/>
                  <a:pt x="133" y="112"/>
                  <a:pt x="133" y="106"/>
                </a:cubicBezTo>
                <a:cubicBezTo>
                  <a:pt x="133" y="100"/>
                  <a:pt x="132" y="94"/>
                  <a:pt x="130" y="89"/>
                </a:cubicBezTo>
                <a:cubicBezTo>
                  <a:pt x="129" y="84"/>
                  <a:pt x="126" y="79"/>
                  <a:pt x="122" y="76"/>
                </a:cubicBezTo>
                <a:cubicBezTo>
                  <a:pt x="119" y="72"/>
                  <a:pt x="114" y="69"/>
                  <a:pt x="109" y="66"/>
                </a:cubicBezTo>
                <a:cubicBezTo>
                  <a:pt x="103" y="64"/>
                  <a:pt x="97" y="63"/>
                  <a:pt x="89" y="63"/>
                </a:cubicBezTo>
                <a:cubicBezTo>
                  <a:pt x="79" y="63"/>
                  <a:pt x="70" y="64"/>
                  <a:pt x="62" y="67"/>
                </a:cubicBezTo>
                <a:cubicBezTo>
                  <a:pt x="54" y="70"/>
                  <a:pt x="46" y="73"/>
                  <a:pt x="40" y="76"/>
                </a:cubicBezTo>
                <a:cubicBezTo>
                  <a:pt x="34" y="79"/>
                  <a:pt x="29" y="82"/>
                  <a:pt x="25" y="85"/>
                </a:cubicBezTo>
                <a:cubicBezTo>
                  <a:pt x="21" y="88"/>
                  <a:pt x="18" y="89"/>
                  <a:pt x="16" y="89"/>
                </a:cubicBezTo>
                <a:cubicBezTo>
                  <a:pt x="14" y="89"/>
                  <a:pt x="13" y="89"/>
                  <a:pt x="11" y="87"/>
                </a:cubicBezTo>
                <a:cubicBezTo>
                  <a:pt x="10" y="86"/>
                  <a:pt x="9" y="85"/>
                  <a:pt x="9" y="82"/>
                </a:cubicBezTo>
                <a:cubicBezTo>
                  <a:pt x="8" y="80"/>
                  <a:pt x="7" y="76"/>
                  <a:pt x="7" y="72"/>
                </a:cubicBezTo>
                <a:cubicBezTo>
                  <a:pt x="7" y="68"/>
                  <a:pt x="6" y="63"/>
                  <a:pt x="6" y="57"/>
                </a:cubicBezTo>
                <a:cubicBezTo>
                  <a:pt x="6" y="53"/>
                  <a:pt x="6" y="50"/>
                  <a:pt x="7" y="47"/>
                </a:cubicBezTo>
                <a:cubicBezTo>
                  <a:pt x="7" y="44"/>
                  <a:pt x="7" y="42"/>
                  <a:pt x="8" y="40"/>
                </a:cubicBezTo>
                <a:cubicBezTo>
                  <a:pt x="8" y="38"/>
                  <a:pt x="9" y="36"/>
                  <a:pt x="10" y="34"/>
                </a:cubicBezTo>
                <a:cubicBezTo>
                  <a:pt x="11" y="33"/>
                  <a:pt x="13" y="31"/>
                  <a:pt x="15" y="29"/>
                </a:cubicBezTo>
                <a:cubicBezTo>
                  <a:pt x="17" y="27"/>
                  <a:pt x="21" y="24"/>
                  <a:pt x="27" y="21"/>
                </a:cubicBezTo>
                <a:cubicBezTo>
                  <a:pt x="33" y="18"/>
                  <a:pt x="40" y="14"/>
                  <a:pt x="49" y="11"/>
                </a:cubicBezTo>
                <a:cubicBezTo>
                  <a:pt x="57" y="8"/>
                  <a:pt x="67" y="6"/>
                  <a:pt x="77" y="3"/>
                </a:cubicBezTo>
                <a:cubicBezTo>
                  <a:pt x="88" y="1"/>
                  <a:pt x="99" y="0"/>
                  <a:pt x="110" y="0"/>
                </a:cubicBezTo>
                <a:cubicBezTo>
                  <a:pt x="128" y="0"/>
                  <a:pt x="143" y="3"/>
                  <a:pt x="157" y="7"/>
                </a:cubicBezTo>
                <a:cubicBezTo>
                  <a:pt x="170" y="12"/>
                  <a:pt x="181" y="18"/>
                  <a:pt x="190" y="26"/>
                </a:cubicBezTo>
                <a:cubicBezTo>
                  <a:pt x="199" y="34"/>
                  <a:pt x="205" y="43"/>
                  <a:pt x="210" y="54"/>
                </a:cubicBezTo>
                <a:cubicBezTo>
                  <a:pt x="214" y="66"/>
                  <a:pt x="216" y="77"/>
                  <a:pt x="216" y="90"/>
                </a:cubicBezTo>
                <a:cubicBezTo>
                  <a:pt x="216" y="101"/>
                  <a:pt x="215" y="112"/>
                  <a:pt x="213" y="123"/>
                </a:cubicBezTo>
                <a:cubicBezTo>
                  <a:pt x="211" y="134"/>
                  <a:pt x="206" y="145"/>
                  <a:pt x="200" y="158"/>
                </a:cubicBezTo>
                <a:cubicBezTo>
                  <a:pt x="193" y="170"/>
                  <a:pt x="184" y="184"/>
                  <a:pt x="171" y="199"/>
                </a:cubicBezTo>
                <a:cubicBezTo>
                  <a:pt x="159" y="214"/>
                  <a:pt x="143" y="232"/>
                  <a:pt x="123" y="252"/>
                </a:cubicBezTo>
                <a:cubicBezTo>
                  <a:pt x="83" y="293"/>
                  <a:pt x="83" y="293"/>
                  <a:pt x="83" y="293"/>
                </a:cubicBezTo>
                <a:cubicBezTo>
                  <a:pt x="218" y="293"/>
                  <a:pt x="218" y="293"/>
                  <a:pt x="218" y="293"/>
                </a:cubicBezTo>
                <a:cubicBezTo>
                  <a:pt x="220" y="293"/>
                  <a:pt x="221" y="293"/>
                  <a:pt x="223" y="294"/>
                </a:cubicBezTo>
                <a:cubicBezTo>
                  <a:pt x="224" y="295"/>
                  <a:pt x="226" y="297"/>
                  <a:pt x="227" y="299"/>
                </a:cubicBezTo>
                <a:cubicBezTo>
                  <a:pt x="228" y="301"/>
                  <a:pt x="229" y="304"/>
                  <a:pt x="229" y="308"/>
                </a:cubicBezTo>
                <a:cubicBezTo>
                  <a:pt x="230" y="312"/>
                  <a:pt x="230" y="316"/>
                  <a:pt x="230" y="3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Freeform 36">
            <a:extLst>
              <a:ext uri="{FF2B5EF4-FFF2-40B4-BE49-F238E27FC236}">
                <a16:creationId xmlns="" xmlns:a16="http://schemas.microsoft.com/office/drawing/2014/main" id="{72E73906-7698-468A-A792-C5E96F39C0BF}"/>
              </a:ext>
            </a:extLst>
          </p:cNvPr>
          <p:cNvSpPr>
            <a:spLocks noEditPoints="1"/>
          </p:cNvSpPr>
          <p:nvPr/>
        </p:nvSpPr>
        <p:spPr bwMode="auto">
          <a:xfrm>
            <a:off x="7558938" y="2483744"/>
            <a:ext cx="56437" cy="84403"/>
          </a:xfrm>
          <a:custGeom>
            <a:avLst/>
            <a:gdLst>
              <a:gd name="T0" fmla="*/ 237 w 237"/>
              <a:gd name="T1" fmla="*/ 234 h 355"/>
              <a:gd name="T2" fmla="*/ 229 w 237"/>
              <a:gd name="T3" fmla="*/ 282 h 355"/>
              <a:gd name="T4" fmla="*/ 206 w 237"/>
              <a:gd name="T5" fmla="*/ 321 h 355"/>
              <a:gd name="T6" fmla="*/ 168 w 237"/>
              <a:gd name="T7" fmla="*/ 346 h 355"/>
              <a:gd name="T8" fmla="*/ 116 w 237"/>
              <a:gd name="T9" fmla="*/ 355 h 355"/>
              <a:gd name="T10" fmla="*/ 74 w 237"/>
              <a:gd name="T11" fmla="*/ 349 h 355"/>
              <a:gd name="T12" fmla="*/ 43 w 237"/>
              <a:gd name="T13" fmla="*/ 334 h 355"/>
              <a:gd name="T14" fmla="*/ 22 w 237"/>
              <a:gd name="T15" fmla="*/ 309 h 355"/>
              <a:gd name="T16" fmla="*/ 9 w 237"/>
              <a:gd name="T17" fmla="*/ 276 h 355"/>
              <a:gd name="T18" fmla="*/ 2 w 237"/>
              <a:gd name="T19" fmla="*/ 237 h 355"/>
              <a:gd name="T20" fmla="*/ 0 w 237"/>
              <a:gd name="T21" fmla="*/ 191 h 355"/>
              <a:gd name="T22" fmla="*/ 2 w 237"/>
              <a:gd name="T23" fmla="*/ 149 h 355"/>
              <a:gd name="T24" fmla="*/ 10 w 237"/>
              <a:gd name="T25" fmla="*/ 106 h 355"/>
              <a:gd name="T26" fmla="*/ 26 w 237"/>
              <a:gd name="T27" fmla="*/ 65 h 355"/>
              <a:gd name="T28" fmla="*/ 53 w 237"/>
              <a:gd name="T29" fmla="*/ 32 h 355"/>
              <a:gd name="T30" fmla="*/ 92 w 237"/>
              <a:gd name="T31" fmla="*/ 9 h 355"/>
              <a:gd name="T32" fmla="*/ 147 w 237"/>
              <a:gd name="T33" fmla="*/ 0 h 355"/>
              <a:gd name="T34" fmla="*/ 167 w 237"/>
              <a:gd name="T35" fmla="*/ 1 h 355"/>
              <a:gd name="T36" fmla="*/ 186 w 237"/>
              <a:gd name="T37" fmla="*/ 4 h 355"/>
              <a:gd name="T38" fmla="*/ 201 w 237"/>
              <a:gd name="T39" fmla="*/ 9 h 355"/>
              <a:gd name="T40" fmla="*/ 209 w 237"/>
              <a:gd name="T41" fmla="*/ 13 h 355"/>
              <a:gd name="T42" fmla="*/ 212 w 237"/>
              <a:gd name="T43" fmla="*/ 17 h 355"/>
              <a:gd name="T44" fmla="*/ 214 w 237"/>
              <a:gd name="T45" fmla="*/ 21 h 355"/>
              <a:gd name="T46" fmla="*/ 215 w 237"/>
              <a:gd name="T47" fmla="*/ 27 h 355"/>
              <a:gd name="T48" fmla="*/ 215 w 237"/>
              <a:gd name="T49" fmla="*/ 36 h 355"/>
              <a:gd name="T50" fmla="*/ 215 w 237"/>
              <a:gd name="T51" fmla="*/ 50 h 355"/>
              <a:gd name="T52" fmla="*/ 213 w 237"/>
              <a:gd name="T53" fmla="*/ 59 h 355"/>
              <a:gd name="T54" fmla="*/ 210 w 237"/>
              <a:gd name="T55" fmla="*/ 63 h 355"/>
              <a:gd name="T56" fmla="*/ 206 w 237"/>
              <a:gd name="T57" fmla="*/ 64 h 355"/>
              <a:gd name="T58" fmla="*/ 198 w 237"/>
              <a:gd name="T59" fmla="*/ 63 h 355"/>
              <a:gd name="T60" fmla="*/ 186 w 237"/>
              <a:gd name="T61" fmla="*/ 59 h 355"/>
              <a:gd name="T62" fmla="*/ 169 w 237"/>
              <a:gd name="T63" fmla="*/ 55 h 355"/>
              <a:gd name="T64" fmla="*/ 146 w 237"/>
              <a:gd name="T65" fmla="*/ 53 h 355"/>
              <a:gd name="T66" fmla="*/ 110 w 237"/>
              <a:gd name="T67" fmla="*/ 61 h 355"/>
              <a:gd name="T68" fmla="*/ 86 w 237"/>
              <a:gd name="T69" fmla="*/ 83 h 355"/>
              <a:gd name="T70" fmla="*/ 72 w 237"/>
              <a:gd name="T71" fmla="*/ 115 h 355"/>
              <a:gd name="T72" fmla="*/ 68 w 237"/>
              <a:gd name="T73" fmla="*/ 153 h 355"/>
              <a:gd name="T74" fmla="*/ 81 w 237"/>
              <a:gd name="T75" fmla="*/ 145 h 355"/>
              <a:gd name="T76" fmla="*/ 98 w 237"/>
              <a:gd name="T77" fmla="*/ 139 h 355"/>
              <a:gd name="T78" fmla="*/ 117 w 237"/>
              <a:gd name="T79" fmla="*/ 135 h 355"/>
              <a:gd name="T80" fmla="*/ 139 w 237"/>
              <a:gd name="T81" fmla="*/ 133 h 355"/>
              <a:gd name="T82" fmla="*/ 183 w 237"/>
              <a:gd name="T83" fmla="*/ 140 h 355"/>
              <a:gd name="T84" fmla="*/ 214 w 237"/>
              <a:gd name="T85" fmla="*/ 160 h 355"/>
              <a:gd name="T86" fmla="*/ 231 w 237"/>
              <a:gd name="T87" fmla="*/ 192 h 355"/>
              <a:gd name="T88" fmla="*/ 237 w 237"/>
              <a:gd name="T89" fmla="*/ 234 h 355"/>
              <a:gd name="T90" fmla="*/ 168 w 237"/>
              <a:gd name="T91" fmla="*/ 241 h 355"/>
              <a:gd name="T92" fmla="*/ 166 w 237"/>
              <a:gd name="T93" fmla="*/ 217 h 355"/>
              <a:gd name="T94" fmla="*/ 158 w 237"/>
              <a:gd name="T95" fmla="*/ 200 h 355"/>
              <a:gd name="T96" fmla="*/ 144 w 237"/>
              <a:gd name="T97" fmla="*/ 189 h 355"/>
              <a:gd name="T98" fmla="*/ 123 w 237"/>
              <a:gd name="T99" fmla="*/ 186 h 355"/>
              <a:gd name="T100" fmla="*/ 109 w 237"/>
              <a:gd name="T101" fmla="*/ 187 h 355"/>
              <a:gd name="T102" fmla="*/ 95 w 237"/>
              <a:gd name="T103" fmla="*/ 191 h 355"/>
              <a:gd name="T104" fmla="*/ 81 w 237"/>
              <a:gd name="T105" fmla="*/ 197 h 355"/>
              <a:gd name="T106" fmla="*/ 69 w 237"/>
              <a:gd name="T107" fmla="*/ 204 h 355"/>
              <a:gd name="T108" fmla="*/ 72 w 237"/>
              <a:gd name="T109" fmla="*/ 251 h 355"/>
              <a:gd name="T110" fmla="*/ 82 w 237"/>
              <a:gd name="T111" fmla="*/ 281 h 355"/>
              <a:gd name="T112" fmla="*/ 98 w 237"/>
              <a:gd name="T113" fmla="*/ 297 h 355"/>
              <a:gd name="T114" fmla="*/ 119 w 237"/>
              <a:gd name="T115" fmla="*/ 301 h 355"/>
              <a:gd name="T116" fmla="*/ 141 w 237"/>
              <a:gd name="T117" fmla="*/ 297 h 355"/>
              <a:gd name="T118" fmla="*/ 156 w 237"/>
              <a:gd name="T119" fmla="*/ 284 h 355"/>
              <a:gd name="T120" fmla="*/ 165 w 237"/>
              <a:gd name="T121" fmla="*/ 265 h 355"/>
              <a:gd name="T122" fmla="*/ 168 w 237"/>
              <a:gd name="T123" fmla="*/ 24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355">
                <a:moveTo>
                  <a:pt x="237" y="234"/>
                </a:moveTo>
                <a:cubicBezTo>
                  <a:pt x="237" y="252"/>
                  <a:pt x="234" y="268"/>
                  <a:pt x="229" y="282"/>
                </a:cubicBezTo>
                <a:cubicBezTo>
                  <a:pt x="223" y="297"/>
                  <a:pt x="216" y="310"/>
                  <a:pt x="206" y="321"/>
                </a:cubicBezTo>
                <a:cubicBezTo>
                  <a:pt x="195" y="331"/>
                  <a:pt x="183" y="340"/>
                  <a:pt x="168" y="346"/>
                </a:cubicBezTo>
                <a:cubicBezTo>
                  <a:pt x="153" y="352"/>
                  <a:pt x="135" y="355"/>
                  <a:pt x="116" y="355"/>
                </a:cubicBezTo>
                <a:cubicBezTo>
                  <a:pt x="100" y="355"/>
                  <a:pt x="86" y="353"/>
                  <a:pt x="74" y="349"/>
                </a:cubicBezTo>
                <a:cubicBezTo>
                  <a:pt x="62" y="346"/>
                  <a:pt x="52" y="341"/>
                  <a:pt x="43" y="334"/>
                </a:cubicBezTo>
                <a:cubicBezTo>
                  <a:pt x="35" y="327"/>
                  <a:pt x="28" y="319"/>
                  <a:pt x="22" y="309"/>
                </a:cubicBezTo>
                <a:cubicBezTo>
                  <a:pt x="17" y="299"/>
                  <a:pt x="12" y="288"/>
                  <a:pt x="9" y="276"/>
                </a:cubicBezTo>
                <a:cubicBezTo>
                  <a:pt x="6" y="264"/>
                  <a:pt x="3" y="251"/>
                  <a:pt x="2" y="237"/>
                </a:cubicBezTo>
                <a:cubicBezTo>
                  <a:pt x="1" y="222"/>
                  <a:pt x="0" y="207"/>
                  <a:pt x="0" y="191"/>
                </a:cubicBezTo>
                <a:cubicBezTo>
                  <a:pt x="0" y="178"/>
                  <a:pt x="1" y="163"/>
                  <a:pt x="2" y="149"/>
                </a:cubicBezTo>
                <a:cubicBezTo>
                  <a:pt x="4" y="134"/>
                  <a:pt x="6" y="120"/>
                  <a:pt x="10" y="106"/>
                </a:cubicBezTo>
                <a:cubicBezTo>
                  <a:pt x="14" y="91"/>
                  <a:pt x="19" y="78"/>
                  <a:pt x="26" y="65"/>
                </a:cubicBezTo>
                <a:cubicBezTo>
                  <a:pt x="33" y="52"/>
                  <a:pt x="42" y="41"/>
                  <a:pt x="53" y="32"/>
                </a:cubicBezTo>
                <a:cubicBezTo>
                  <a:pt x="64" y="22"/>
                  <a:pt x="77" y="14"/>
                  <a:pt x="92" y="9"/>
                </a:cubicBezTo>
                <a:cubicBezTo>
                  <a:pt x="108" y="3"/>
                  <a:pt x="126" y="0"/>
                  <a:pt x="147" y="0"/>
                </a:cubicBezTo>
                <a:cubicBezTo>
                  <a:pt x="154" y="0"/>
                  <a:pt x="161" y="1"/>
                  <a:pt x="167" y="1"/>
                </a:cubicBezTo>
                <a:cubicBezTo>
                  <a:pt x="174" y="2"/>
                  <a:pt x="181" y="3"/>
                  <a:pt x="186" y="4"/>
                </a:cubicBezTo>
                <a:cubicBezTo>
                  <a:pt x="192" y="6"/>
                  <a:pt x="197" y="7"/>
                  <a:pt x="201" y="9"/>
                </a:cubicBezTo>
                <a:cubicBezTo>
                  <a:pt x="205" y="10"/>
                  <a:pt x="208" y="12"/>
                  <a:pt x="209" y="13"/>
                </a:cubicBezTo>
                <a:cubicBezTo>
                  <a:pt x="211" y="14"/>
                  <a:pt x="212" y="15"/>
                  <a:pt x="212" y="17"/>
                </a:cubicBezTo>
                <a:cubicBezTo>
                  <a:pt x="213" y="18"/>
                  <a:pt x="214" y="20"/>
                  <a:pt x="214" y="21"/>
                </a:cubicBezTo>
                <a:cubicBezTo>
                  <a:pt x="214" y="23"/>
                  <a:pt x="215" y="25"/>
                  <a:pt x="215" y="27"/>
                </a:cubicBezTo>
                <a:cubicBezTo>
                  <a:pt x="215" y="30"/>
                  <a:pt x="215" y="33"/>
                  <a:pt x="215" y="36"/>
                </a:cubicBezTo>
                <a:cubicBezTo>
                  <a:pt x="215" y="42"/>
                  <a:pt x="215" y="47"/>
                  <a:pt x="215" y="50"/>
                </a:cubicBezTo>
                <a:cubicBezTo>
                  <a:pt x="215" y="54"/>
                  <a:pt x="214" y="57"/>
                  <a:pt x="213" y="59"/>
                </a:cubicBezTo>
                <a:cubicBezTo>
                  <a:pt x="213" y="61"/>
                  <a:pt x="212" y="62"/>
                  <a:pt x="210" y="63"/>
                </a:cubicBezTo>
                <a:cubicBezTo>
                  <a:pt x="209" y="64"/>
                  <a:pt x="208" y="64"/>
                  <a:pt x="206" y="64"/>
                </a:cubicBezTo>
                <a:cubicBezTo>
                  <a:pt x="204" y="64"/>
                  <a:pt x="201" y="64"/>
                  <a:pt x="198" y="63"/>
                </a:cubicBezTo>
                <a:cubicBezTo>
                  <a:pt x="194" y="61"/>
                  <a:pt x="190" y="60"/>
                  <a:pt x="186" y="59"/>
                </a:cubicBezTo>
                <a:cubicBezTo>
                  <a:pt x="181" y="57"/>
                  <a:pt x="175" y="56"/>
                  <a:pt x="169" y="55"/>
                </a:cubicBezTo>
                <a:cubicBezTo>
                  <a:pt x="162" y="54"/>
                  <a:pt x="155" y="53"/>
                  <a:pt x="146" y="53"/>
                </a:cubicBezTo>
                <a:cubicBezTo>
                  <a:pt x="132" y="53"/>
                  <a:pt x="120" y="56"/>
                  <a:pt x="110" y="61"/>
                </a:cubicBezTo>
                <a:cubicBezTo>
                  <a:pt x="100" y="67"/>
                  <a:pt x="92" y="74"/>
                  <a:pt x="86" y="83"/>
                </a:cubicBezTo>
                <a:cubicBezTo>
                  <a:pt x="80" y="92"/>
                  <a:pt x="75" y="103"/>
                  <a:pt x="72" y="115"/>
                </a:cubicBezTo>
                <a:cubicBezTo>
                  <a:pt x="70" y="127"/>
                  <a:pt x="68" y="139"/>
                  <a:pt x="68" y="153"/>
                </a:cubicBezTo>
                <a:cubicBezTo>
                  <a:pt x="72" y="150"/>
                  <a:pt x="76" y="148"/>
                  <a:pt x="81" y="145"/>
                </a:cubicBezTo>
                <a:cubicBezTo>
                  <a:pt x="86" y="143"/>
                  <a:pt x="92" y="141"/>
                  <a:pt x="98" y="139"/>
                </a:cubicBezTo>
                <a:cubicBezTo>
                  <a:pt x="104" y="137"/>
                  <a:pt x="110" y="136"/>
                  <a:pt x="117" y="135"/>
                </a:cubicBezTo>
                <a:cubicBezTo>
                  <a:pt x="124" y="133"/>
                  <a:pt x="131" y="133"/>
                  <a:pt x="139" y="133"/>
                </a:cubicBezTo>
                <a:cubicBezTo>
                  <a:pt x="156" y="133"/>
                  <a:pt x="171" y="135"/>
                  <a:pt x="183" y="140"/>
                </a:cubicBezTo>
                <a:cubicBezTo>
                  <a:pt x="196" y="145"/>
                  <a:pt x="206" y="152"/>
                  <a:pt x="214" y="160"/>
                </a:cubicBezTo>
                <a:cubicBezTo>
                  <a:pt x="222" y="169"/>
                  <a:pt x="227" y="180"/>
                  <a:pt x="231" y="192"/>
                </a:cubicBezTo>
                <a:cubicBezTo>
                  <a:pt x="235" y="205"/>
                  <a:pt x="237" y="219"/>
                  <a:pt x="237" y="234"/>
                </a:cubicBezTo>
                <a:close/>
                <a:moveTo>
                  <a:pt x="168" y="241"/>
                </a:moveTo>
                <a:cubicBezTo>
                  <a:pt x="168" y="232"/>
                  <a:pt x="168" y="224"/>
                  <a:pt x="166" y="217"/>
                </a:cubicBezTo>
                <a:cubicBezTo>
                  <a:pt x="164" y="210"/>
                  <a:pt x="162" y="205"/>
                  <a:pt x="158" y="200"/>
                </a:cubicBezTo>
                <a:cubicBezTo>
                  <a:pt x="155" y="195"/>
                  <a:pt x="150" y="192"/>
                  <a:pt x="144" y="189"/>
                </a:cubicBezTo>
                <a:cubicBezTo>
                  <a:pt x="138" y="187"/>
                  <a:pt x="131" y="186"/>
                  <a:pt x="123" y="186"/>
                </a:cubicBezTo>
                <a:cubicBezTo>
                  <a:pt x="118" y="186"/>
                  <a:pt x="113" y="186"/>
                  <a:pt x="109" y="187"/>
                </a:cubicBezTo>
                <a:cubicBezTo>
                  <a:pt x="104" y="188"/>
                  <a:pt x="99" y="189"/>
                  <a:pt x="95" y="191"/>
                </a:cubicBezTo>
                <a:cubicBezTo>
                  <a:pt x="90" y="192"/>
                  <a:pt x="85" y="194"/>
                  <a:pt x="81" y="197"/>
                </a:cubicBezTo>
                <a:cubicBezTo>
                  <a:pt x="77" y="199"/>
                  <a:pt x="73" y="201"/>
                  <a:pt x="69" y="204"/>
                </a:cubicBezTo>
                <a:cubicBezTo>
                  <a:pt x="69" y="223"/>
                  <a:pt x="70" y="238"/>
                  <a:pt x="72" y="251"/>
                </a:cubicBezTo>
                <a:cubicBezTo>
                  <a:pt x="75" y="264"/>
                  <a:pt x="78" y="274"/>
                  <a:pt x="82" y="281"/>
                </a:cubicBezTo>
                <a:cubicBezTo>
                  <a:pt x="86" y="288"/>
                  <a:pt x="91" y="294"/>
                  <a:pt x="98" y="297"/>
                </a:cubicBezTo>
                <a:cubicBezTo>
                  <a:pt x="104" y="300"/>
                  <a:pt x="111" y="301"/>
                  <a:pt x="119" y="301"/>
                </a:cubicBezTo>
                <a:cubicBezTo>
                  <a:pt x="127" y="301"/>
                  <a:pt x="135" y="300"/>
                  <a:pt x="141" y="297"/>
                </a:cubicBezTo>
                <a:cubicBezTo>
                  <a:pt x="147" y="294"/>
                  <a:pt x="152" y="290"/>
                  <a:pt x="156" y="284"/>
                </a:cubicBezTo>
                <a:cubicBezTo>
                  <a:pt x="160" y="279"/>
                  <a:pt x="163" y="272"/>
                  <a:pt x="165" y="265"/>
                </a:cubicBezTo>
                <a:cubicBezTo>
                  <a:pt x="167" y="258"/>
                  <a:pt x="168" y="250"/>
                  <a:pt x="168" y="2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1" name="Freeform 37">
            <a:extLst>
              <a:ext uri="{FF2B5EF4-FFF2-40B4-BE49-F238E27FC236}">
                <a16:creationId xmlns="" xmlns:a16="http://schemas.microsoft.com/office/drawing/2014/main" id="{9A9A25AB-C7BA-4D3F-9953-E3FB06588169}"/>
              </a:ext>
            </a:extLst>
          </p:cNvPr>
          <p:cNvSpPr>
            <a:spLocks noEditPoints="1"/>
          </p:cNvSpPr>
          <p:nvPr/>
        </p:nvSpPr>
        <p:spPr bwMode="auto">
          <a:xfrm>
            <a:off x="7196172" y="2139691"/>
            <a:ext cx="56136" cy="84403"/>
          </a:xfrm>
          <a:custGeom>
            <a:avLst/>
            <a:gdLst>
              <a:gd name="T0" fmla="*/ 236 w 236"/>
              <a:gd name="T1" fmla="*/ 162 h 355"/>
              <a:gd name="T2" fmla="*/ 234 w 236"/>
              <a:gd name="T3" fmla="*/ 205 h 355"/>
              <a:gd name="T4" fmla="*/ 226 w 236"/>
              <a:gd name="T5" fmla="*/ 249 h 355"/>
              <a:gd name="T6" fmla="*/ 210 w 236"/>
              <a:gd name="T7" fmla="*/ 290 h 355"/>
              <a:gd name="T8" fmla="*/ 183 w 236"/>
              <a:gd name="T9" fmla="*/ 324 h 355"/>
              <a:gd name="T10" fmla="*/ 142 w 236"/>
              <a:gd name="T11" fmla="*/ 347 h 355"/>
              <a:gd name="T12" fmla="*/ 86 w 236"/>
              <a:gd name="T13" fmla="*/ 355 h 355"/>
              <a:gd name="T14" fmla="*/ 64 w 236"/>
              <a:gd name="T15" fmla="*/ 353 h 355"/>
              <a:gd name="T16" fmla="*/ 43 w 236"/>
              <a:gd name="T17" fmla="*/ 349 h 355"/>
              <a:gd name="T18" fmla="*/ 27 w 236"/>
              <a:gd name="T19" fmla="*/ 344 h 355"/>
              <a:gd name="T20" fmla="*/ 18 w 236"/>
              <a:gd name="T21" fmla="*/ 339 h 355"/>
              <a:gd name="T22" fmla="*/ 14 w 236"/>
              <a:gd name="T23" fmla="*/ 331 h 355"/>
              <a:gd name="T24" fmla="*/ 12 w 236"/>
              <a:gd name="T25" fmla="*/ 316 h 355"/>
              <a:gd name="T26" fmla="*/ 13 w 236"/>
              <a:gd name="T27" fmla="*/ 302 h 355"/>
              <a:gd name="T28" fmla="*/ 14 w 236"/>
              <a:gd name="T29" fmla="*/ 294 h 355"/>
              <a:gd name="T30" fmla="*/ 17 w 236"/>
              <a:gd name="T31" fmla="*/ 290 h 355"/>
              <a:gd name="T32" fmla="*/ 21 w 236"/>
              <a:gd name="T33" fmla="*/ 289 h 355"/>
              <a:gd name="T34" fmla="*/ 30 w 236"/>
              <a:gd name="T35" fmla="*/ 291 h 355"/>
              <a:gd name="T36" fmla="*/ 45 w 236"/>
              <a:gd name="T37" fmla="*/ 295 h 355"/>
              <a:gd name="T38" fmla="*/ 63 w 236"/>
              <a:gd name="T39" fmla="*/ 299 h 355"/>
              <a:gd name="T40" fmla="*/ 87 w 236"/>
              <a:gd name="T41" fmla="*/ 301 h 355"/>
              <a:gd name="T42" fmla="*/ 125 w 236"/>
              <a:gd name="T43" fmla="*/ 293 h 355"/>
              <a:gd name="T44" fmla="*/ 149 w 236"/>
              <a:gd name="T45" fmla="*/ 272 h 355"/>
              <a:gd name="T46" fmla="*/ 164 w 236"/>
              <a:gd name="T47" fmla="*/ 241 h 355"/>
              <a:gd name="T48" fmla="*/ 169 w 236"/>
              <a:gd name="T49" fmla="*/ 203 h 355"/>
              <a:gd name="T50" fmla="*/ 139 w 236"/>
              <a:gd name="T51" fmla="*/ 217 h 355"/>
              <a:gd name="T52" fmla="*/ 100 w 236"/>
              <a:gd name="T53" fmla="*/ 222 h 355"/>
              <a:gd name="T54" fmla="*/ 53 w 236"/>
              <a:gd name="T55" fmla="*/ 215 h 355"/>
              <a:gd name="T56" fmla="*/ 22 w 236"/>
              <a:gd name="T57" fmla="*/ 195 h 355"/>
              <a:gd name="T58" fmla="*/ 5 w 236"/>
              <a:gd name="T59" fmla="*/ 162 h 355"/>
              <a:gd name="T60" fmla="*/ 0 w 236"/>
              <a:gd name="T61" fmla="*/ 118 h 355"/>
              <a:gd name="T62" fmla="*/ 7 w 236"/>
              <a:gd name="T63" fmla="*/ 71 h 355"/>
              <a:gd name="T64" fmla="*/ 30 w 236"/>
              <a:gd name="T65" fmla="*/ 33 h 355"/>
              <a:gd name="T66" fmla="*/ 68 w 236"/>
              <a:gd name="T67" fmla="*/ 9 h 355"/>
              <a:gd name="T68" fmla="*/ 120 w 236"/>
              <a:gd name="T69" fmla="*/ 0 h 355"/>
              <a:gd name="T70" fmla="*/ 162 w 236"/>
              <a:gd name="T71" fmla="*/ 6 h 355"/>
              <a:gd name="T72" fmla="*/ 192 w 236"/>
              <a:gd name="T73" fmla="*/ 22 h 355"/>
              <a:gd name="T74" fmla="*/ 214 w 236"/>
              <a:gd name="T75" fmla="*/ 47 h 355"/>
              <a:gd name="T76" fmla="*/ 227 w 236"/>
              <a:gd name="T77" fmla="*/ 79 h 355"/>
              <a:gd name="T78" fmla="*/ 234 w 236"/>
              <a:gd name="T79" fmla="*/ 118 h 355"/>
              <a:gd name="T80" fmla="*/ 236 w 236"/>
              <a:gd name="T81" fmla="*/ 162 h 355"/>
              <a:gd name="T82" fmla="*/ 167 w 236"/>
              <a:gd name="T83" fmla="*/ 152 h 355"/>
              <a:gd name="T84" fmla="*/ 164 w 236"/>
              <a:gd name="T85" fmla="*/ 105 h 355"/>
              <a:gd name="T86" fmla="*/ 154 w 236"/>
              <a:gd name="T87" fmla="*/ 74 h 355"/>
              <a:gd name="T88" fmla="*/ 138 w 236"/>
              <a:gd name="T89" fmla="*/ 58 h 355"/>
              <a:gd name="T90" fmla="*/ 116 w 236"/>
              <a:gd name="T91" fmla="*/ 54 h 355"/>
              <a:gd name="T92" fmla="*/ 95 w 236"/>
              <a:gd name="T93" fmla="*/ 58 h 355"/>
              <a:gd name="T94" fmla="*/ 80 w 236"/>
              <a:gd name="T95" fmla="*/ 70 h 355"/>
              <a:gd name="T96" fmla="*/ 71 w 236"/>
              <a:gd name="T97" fmla="*/ 89 h 355"/>
              <a:gd name="T98" fmla="*/ 68 w 236"/>
              <a:gd name="T99" fmla="*/ 113 h 355"/>
              <a:gd name="T100" fmla="*/ 70 w 236"/>
              <a:gd name="T101" fmla="*/ 138 h 355"/>
              <a:gd name="T102" fmla="*/ 78 w 236"/>
              <a:gd name="T103" fmla="*/ 155 h 355"/>
              <a:gd name="T104" fmla="*/ 93 w 236"/>
              <a:gd name="T105" fmla="*/ 166 h 355"/>
              <a:gd name="T106" fmla="*/ 114 w 236"/>
              <a:gd name="T107" fmla="*/ 169 h 355"/>
              <a:gd name="T108" fmla="*/ 143 w 236"/>
              <a:gd name="T109" fmla="*/ 165 h 355"/>
              <a:gd name="T110" fmla="*/ 167 w 236"/>
              <a:gd name="T111" fmla="*/ 15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6" h="355">
                <a:moveTo>
                  <a:pt x="236" y="162"/>
                </a:moveTo>
                <a:cubicBezTo>
                  <a:pt x="236" y="176"/>
                  <a:pt x="235" y="190"/>
                  <a:pt x="234" y="205"/>
                </a:cubicBezTo>
                <a:cubicBezTo>
                  <a:pt x="233" y="220"/>
                  <a:pt x="230" y="235"/>
                  <a:pt x="226" y="249"/>
                </a:cubicBezTo>
                <a:cubicBezTo>
                  <a:pt x="222" y="263"/>
                  <a:pt x="217" y="277"/>
                  <a:pt x="210" y="290"/>
                </a:cubicBezTo>
                <a:cubicBezTo>
                  <a:pt x="203" y="303"/>
                  <a:pt x="194" y="314"/>
                  <a:pt x="183" y="324"/>
                </a:cubicBezTo>
                <a:cubicBezTo>
                  <a:pt x="171" y="333"/>
                  <a:pt x="158" y="341"/>
                  <a:pt x="142" y="347"/>
                </a:cubicBezTo>
                <a:cubicBezTo>
                  <a:pt x="126" y="352"/>
                  <a:pt x="108" y="355"/>
                  <a:pt x="86" y="355"/>
                </a:cubicBezTo>
                <a:cubicBezTo>
                  <a:pt x="79" y="355"/>
                  <a:pt x="71" y="355"/>
                  <a:pt x="64" y="353"/>
                </a:cubicBezTo>
                <a:cubicBezTo>
                  <a:pt x="56" y="352"/>
                  <a:pt x="49" y="351"/>
                  <a:pt x="43" y="349"/>
                </a:cubicBezTo>
                <a:cubicBezTo>
                  <a:pt x="37" y="348"/>
                  <a:pt x="32" y="346"/>
                  <a:pt x="27" y="344"/>
                </a:cubicBezTo>
                <a:cubicBezTo>
                  <a:pt x="23" y="343"/>
                  <a:pt x="20" y="341"/>
                  <a:pt x="18" y="339"/>
                </a:cubicBezTo>
                <a:cubicBezTo>
                  <a:pt x="16" y="337"/>
                  <a:pt x="14" y="335"/>
                  <a:pt x="14" y="331"/>
                </a:cubicBezTo>
                <a:cubicBezTo>
                  <a:pt x="13" y="327"/>
                  <a:pt x="12" y="322"/>
                  <a:pt x="12" y="316"/>
                </a:cubicBezTo>
                <a:cubicBezTo>
                  <a:pt x="12" y="310"/>
                  <a:pt x="12" y="306"/>
                  <a:pt x="13" y="302"/>
                </a:cubicBezTo>
                <a:cubicBezTo>
                  <a:pt x="13" y="299"/>
                  <a:pt x="13" y="296"/>
                  <a:pt x="14" y="294"/>
                </a:cubicBezTo>
                <a:cubicBezTo>
                  <a:pt x="15" y="292"/>
                  <a:pt x="16" y="291"/>
                  <a:pt x="17" y="290"/>
                </a:cubicBezTo>
                <a:cubicBezTo>
                  <a:pt x="18" y="289"/>
                  <a:pt x="20" y="289"/>
                  <a:pt x="21" y="289"/>
                </a:cubicBezTo>
                <a:cubicBezTo>
                  <a:pt x="23" y="289"/>
                  <a:pt x="26" y="290"/>
                  <a:pt x="30" y="291"/>
                </a:cubicBezTo>
                <a:cubicBezTo>
                  <a:pt x="34" y="292"/>
                  <a:pt x="39" y="294"/>
                  <a:pt x="45" y="295"/>
                </a:cubicBezTo>
                <a:cubicBezTo>
                  <a:pt x="50" y="297"/>
                  <a:pt x="56" y="298"/>
                  <a:pt x="63" y="299"/>
                </a:cubicBezTo>
                <a:cubicBezTo>
                  <a:pt x="70" y="301"/>
                  <a:pt x="78" y="301"/>
                  <a:pt x="87" y="301"/>
                </a:cubicBezTo>
                <a:cubicBezTo>
                  <a:pt x="102" y="301"/>
                  <a:pt x="114" y="299"/>
                  <a:pt x="125" y="293"/>
                </a:cubicBezTo>
                <a:cubicBezTo>
                  <a:pt x="135" y="288"/>
                  <a:pt x="143" y="281"/>
                  <a:pt x="149" y="272"/>
                </a:cubicBezTo>
                <a:cubicBezTo>
                  <a:pt x="156" y="263"/>
                  <a:pt x="161" y="252"/>
                  <a:pt x="164" y="241"/>
                </a:cubicBezTo>
                <a:cubicBezTo>
                  <a:pt x="167" y="229"/>
                  <a:pt x="168" y="216"/>
                  <a:pt x="169" y="203"/>
                </a:cubicBezTo>
                <a:cubicBezTo>
                  <a:pt x="160" y="208"/>
                  <a:pt x="151" y="213"/>
                  <a:pt x="139" y="217"/>
                </a:cubicBezTo>
                <a:cubicBezTo>
                  <a:pt x="128" y="220"/>
                  <a:pt x="115" y="222"/>
                  <a:pt x="100" y="222"/>
                </a:cubicBezTo>
                <a:cubicBezTo>
                  <a:pt x="82" y="222"/>
                  <a:pt x="66" y="220"/>
                  <a:pt x="53" y="215"/>
                </a:cubicBezTo>
                <a:cubicBezTo>
                  <a:pt x="41" y="210"/>
                  <a:pt x="30" y="203"/>
                  <a:pt x="22" y="195"/>
                </a:cubicBezTo>
                <a:cubicBezTo>
                  <a:pt x="14" y="186"/>
                  <a:pt x="9" y="175"/>
                  <a:pt x="5" y="162"/>
                </a:cubicBezTo>
                <a:cubicBezTo>
                  <a:pt x="1" y="149"/>
                  <a:pt x="0" y="134"/>
                  <a:pt x="0" y="118"/>
                </a:cubicBezTo>
                <a:cubicBezTo>
                  <a:pt x="0" y="101"/>
                  <a:pt x="2" y="85"/>
                  <a:pt x="7" y="71"/>
                </a:cubicBezTo>
                <a:cubicBezTo>
                  <a:pt x="12" y="56"/>
                  <a:pt x="20" y="44"/>
                  <a:pt x="30" y="33"/>
                </a:cubicBezTo>
                <a:cubicBezTo>
                  <a:pt x="40" y="23"/>
                  <a:pt x="53" y="15"/>
                  <a:pt x="68" y="9"/>
                </a:cubicBezTo>
                <a:cubicBezTo>
                  <a:pt x="83" y="3"/>
                  <a:pt x="100" y="0"/>
                  <a:pt x="120" y="0"/>
                </a:cubicBezTo>
                <a:cubicBezTo>
                  <a:pt x="136" y="0"/>
                  <a:pt x="150" y="2"/>
                  <a:pt x="162" y="6"/>
                </a:cubicBezTo>
                <a:cubicBezTo>
                  <a:pt x="173" y="9"/>
                  <a:pt x="184" y="15"/>
                  <a:pt x="192" y="22"/>
                </a:cubicBezTo>
                <a:cubicBezTo>
                  <a:pt x="201" y="28"/>
                  <a:pt x="208" y="37"/>
                  <a:pt x="214" y="47"/>
                </a:cubicBezTo>
                <a:cubicBezTo>
                  <a:pt x="219" y="56"/>
                  <a:pt x="224" y="67"/>
                  <a:pt x="227" y="79"/>
                </a:cubicBezTo>
                <a:cubicBezTo>
                  <a:pt x="231" y="91"/>
                  <a:pt x="233" y="104"/>
                  <a:pt x="234" y="118"/>
                </a:cubicBezTo>
                <a:cubicBezTo>
                  <a:pt x="235" y="132"/>
                  <a:pt x="236" y="147"/>
                  <a:pt x="236" y="162"/>
                </a:cubicBezTo>
                <a:close/>
                <a:moveTo>
                  <a:pt x="167" y="152"/>
                </a:moveTo>
                <a:cubicBezTo>
                  <a:pt x="167" y="133"/>
                  <a:pt x="166" y="118"/>
                  <a:pt x="164" y="105"/>
                </a:cubicBezTo>
                <a:cubicBezTo>
                  <a:pt x="162" y="92"/>
                  <a:pt x="159" y="82"/>
                  <a:pt x="154" y="74"/>
                </a:cubicBezTo>
                <a:cubicBezTo>
                  <a:pt x="150" y="67"/>
                  <a:pt x="145" y="62"/>
                  <a:pt x="138" y="58"/>
                </a:cubicBezTo>
                <a:cubicBezTo>
                  <a:pt x="132" y="55"/>
                  <a:pt x="125" y="54"/>
                  <a:pt x="116" y="54"/>
                </a:cubicBezTo>
                <a:cubicBezTo>
                  <a:pt x="108" y="54"/>
                  <a:pt x="101" y="55"/>
                  <a:pt x="95" y="58"/>
                </a:cubicBezTo>
                <a:cubicBezTo>
                  <a:pt x="89" y="61"/>
                  <a:pt x="84" y="65"/>
                  <a:pt x="80" y="70"/>
                </a:cubicBezTo>
                <a:cubicBezTo>
                  <a:pt x="76" y="76"/>
                  <a:pt x="73" y="82"/>
                  <a:pt x="71" y="89"/>
                </a:cubicBezTo>
                <a:cubicBezTo>
                  <a:pt x="69" y="96"/>
                  <a:pt x="68" y="104"/>
                  <a:pt x="68" y="113"/>
                </a:cubicBezTo>
                <a:cubicBezTo>
                  <a:pt x="68" y="122"/>
                  <a:pt x="69" y="131"/>
                  <a:pt x="70" y="138"/>
                </a:cubicBezTo>
                <a:cubicBezTo>
                  <a:pt x="72" y="145"/>
                  <a:pt x="75" y="151"/>
                  <a:pt x="78" y="155"/>
                </a:cubicBezTo>
                <a:cubicBezTo>
                  <a:pt x="82" y="160"/>
                  <a:pt x="87" y="164"/>
                  <a:pt x="93" y="166"/>
                </a:cubicBezTo>
                <a:cubicBezTo>
                  <a:pt x="98" y="168"/>
                  <a:pt x="105" y="169"/>
                  <a:pt x="114" y="169"/>
                </a:cubicBezTo>
                <a:cubicBezTo>
                  <a:pt x="124" y="169"/>
                  <a:pt x="134" y="168"/>
                  <a:pt x="143" y="165"/>
                </a:cubicBezTo>
                <a:cubicBezTo>
                  <a:pt x="152" y="162"/>
                  <a:pt x="160" y="158"/>
                  <a:pt x="167" y="1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2" name="Freeform 38">
            <a:extLst>
              <a:ext uri="{FF2B5EF4-FFF2-40B4-BE49-F238E27FC236}">
                <a16:creationId xmlns="" xmlns:a16="http://schemas.microsoft.com/office/drawing/2014/main" id="{EF96E6D9-C2C6-4B6D-AF78-105C8AB58C75}"/>
              </a:ext>
            </a:extLst>
          </p:cNvPr>
          <p:cNvSpPr>
            <a:spLocks/>
          </p:cNvSpPr>
          <p:nvPr/>
        </p:nvSpPr>
        <p:spPr bwMode="auto">
          <a:xfrm>
            <a:off x="7922707" y="2139691"/>
            <a:ext cx="54727" cy="84403"/>
          </a:xfrm>
          <a:custGeom>
            <a:avLst/>
            <a:gdLst>
              <a:gd name="T0" fmla="*/ 220 w 230"/>
              <a:gd name="T1" fmla="*/ 294 h 355"/>
              <a:gd name="T2" fmla="*/ 151 w 230"/>
              <a:gd name="T3" fmla="*/ 348 h 355"/>
              <a:gd name="T4" fmla="*/ 64 w 230"/>
              <a:gd name="T5" fmla="*/ 353 h 355"/>
              <a:gd name="T6" fmla="*/ 18 w 230"/>
              <a:gd name="T7" fmla="*/ 339 h 355"/>
              <a:gd name="T8" fmla="*/ 4 w 230"/>
              <a:gd name="T9" fmla="*/ 328 h 355"/>
              <a:gd name="T10" fmla="*/ 1 w 230"/>
              <a:gd name="T11" fmla="*/ 313 h 355"/>
              <a:gd name="T12" fmla="*/ 3 w 230"/>
              <a:gd name="T13" fmla="*/ 282 h 355"/>
              <a:gd name="T14" fmla="*/ 18 w 230"/>
              <a:gd name="T15" fmla="*/ 280 h 355"/>
              <a:gd name="T16" fmla="*/ 58 w 230"/>
              <a:gd name="T17" fmla="*/ 296 h 355"/>
              <a:gd name="T18" fmla="*/ 115 w 230"/>
              <a:gd name="T19" fmla="*/ 296 h 355"/>
              <a:gd name="T20" fmla="*/ 145 w 230"/>
              <a:gd name="T21" fmla="*/ 271 h 355"/>
              <a:gd name="T22" fmla="*/ 144 w 230"/>
              <a:gd name="T23" fmla="*/ 230 h 355"/>
              <a:gd name="T24" fmla="*/ 108 w 230"/>
              <a:gd name="T25" fmla="*/ 203 h 355"/>
              <a:gd name="T26" fmla="*/ 45 w 230"/>
              <a:gd name="T27" fmla="*/ 200 h 355"/>
              <a:gd name="T28" fmla="*/ 35 w 230"/>
              <a:gd name="T29" fmla="*/ 195 h 355"/>
              <a:gd name="T30" fmla="*/ 32 w 230"/>
              <a:gd name="T31" fmla="*/ 173 h 355"/>
              <a:gd name="T32" fmla="*/ 35 w 230"/>
              <a:gd name="T33" fmla="*/ 153 h 355"/>
              <a:gd name="T34" fmla="*/ 44 w 230"/>
              <a:gd name="T35" fmla="*/ 148 h 355"/>
              <a:gd name="T36" fmla="*/ 102 w 230"/>
              <a:gd name="T37" fmla="*/ 145 h 355"/>
              <a:gd name="T38" fmla="*/ 134 w 230"/>
              <a:gd name="T39" fmla="*/ 119 h 355"/>
              <a:gd name="T40" fmla="*/ 135 w 230"/>
              <a:gd name="T41" fmla="*/ 81 h 355"/>
              <a:gd name="T42" fmla="*/ 112 w 230"/>
              <a:gd name="T43" fmla="*/ 59 h 355"/>
              <a:gd name="T44" fmla="*/ 65 w 230"/>
              <a:gd name="T45" fmla="*/ 60 h 355"/>
              <a:gd name="T46" fmla="*/ 26 w 230"/>
              <a:gd name="T47" fmla="*/ 78 h 355"/>
              <a:gd name="T48" fmla="*/ 13 w 230"/>
              <a:gd name="T49" fmla="*/ 81 h 355"/>
              <a:gd name="T50" fmla="*/ 9 w 230"/>
              <a:gd name="T51" fmla="*/ 70 h 355"/>
              <a:gd name="T52" fmla="*/ 8 w 230"/>
              <a:gd name="T53" fmla="*/ 46 h 355"/>
              <a:gd name="T54" fmla="*/ 11 w 230"/>
              <a:gd name="T55" fmla="*/ 33 h 355"/>
              <a:gd name="T56" fmla="*/ 26 w 230"/>
              <a:gd name="T57" fmla="*/ 21 h 355"/>
              <a:gd name="T58" fmla="*/ 75 w 230"/>
              <a:gd name="T59" fmla="*/ 3 h 355"/>
              <a:gd name="T60" fmla="*/ 155 w 230"/>
              <a:gd name="T61" fmla="*/ 6 h 355"/>
              <a:gd name="T62" fmla="*/ 207 w 230"/>
              <a:gd name="T63" fmla="*/ 50 h 355"/>
              <a:gd name="T64" fmla="*/ 210 w 230"/>
              <a:gd name="T65" fmla="*/ 115 h 355"/>
              <a:gd name="T66" fmla="*/ 179 w 230"/>
              <a:gd name="T67" fmla="*/ 157 h 355"/>
              <a:gd name="T68" fmla="*/ 152 w 230"/>
              <a:gd name="T69" fmla="*/ 169 h 355"/>
              <a:gd name="T70" fmla="*/ 209 w 230"/>
              <a:gd name="T71" fmla="*/ 196 h 355"/>
              <a:gd name="T72" fmla="*/ 230 w 230"/>
              <a:gd name="T73" fmla="*/ 24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0" h="355">
                <a:moveTo>
                  <a:pt x="230" y="249"/>
                </a:moveTo>
                <a:cubicBezTo>
                  <a:pt x="230" y="266"/>
                  <a:pt x="226" y="281"/>
                  <a:pt x="220" y="294"/>
                </a:cubicBezTo>
                <a:cubicBezTo>
                  <a:pt x="213" y="307"/>
                  <a:pt x="204" y="318"/>
                  <a:pt x="192" y="328"/>
                </a:cubicBezTo>
                <a:cubicBezTo>
                  <a:pt x="181" y="337"/>
                  <a:pt x="167" y="343"/>
                  <a:pt x="151" y="348"/>
                </a:cubicBezTo>
                <a:cubicBezTo>
                  <a:pt x="134" y="353"/>
                  <a:pt x="117" y="355"/>
                  <a:pt x="97" y="355"/>
                </a:cubicBezTo>
                <a:cubicBezTo>
                  <a:pt x="86" y="355"/>
                  <a:pt x="75" y="354"/>
                  <a:pt x="64" y="353"/>
                </a:cubicBezTo>
                <a:cubicBezTo>
                  <a:pt x="54" y="351"/>
                  <a:pt x="45" y="349"/>
                  <a:pt x="37" y="346"/>
                </a:cubicBezTo>
                <a:cubicBezTo>
                  <a:pt x="29" y="344"/>
                  <a:pt x="23" y="341"/>
                  <a:pt x="18" y="339"/>
                </a:cubicBezTo>
                <a:cubicBezTo>
                  <a:pt x="13" y="336"/>
                  <a:pt x="9" y="334"/>
                  <a:pt x="8" y="333"/>
                </a:cubicBezTo>
                <a:cubicBezTo>
                  <a:pt x="6" y="331"/>
                  <a:pt x="5" y="330"/>
                  <a:pt x="4" y="328"/>
                </a:cubicBezTo>
                <a:cubicBezTo>
                  <a:pt x="3" y="326"/>
                  <a:pt x="3" y="324"/>
                  <a:pt x="2" y="322"/>
                </a:cubicBezTo>
                <a:cubicBezTo>
                  <a:pt x="1" y="319"/>
                  <a:pt x="1" y="316"/>
                  <a:pt x="1" y="313"/>
                </a:cubicBezTo>
                <a:cubicBezTo>
                  <a:pt x="0" y="309"/>
                  <a:pt x="0" y="305"/>
                  <a:pt x="0" y="299"/>
                </a:cubicBezTo>
                <a:cubicBezTo>
                  <a:pt x="0" y="291"/>
                  <a:pt x="1" y="285"/>
                  <a:pt x="3" y="282"/>
                </a:cubicBezTo>
                <a:cubicBezTo>
                  <a:pt x="4" y="279"/>
                  <a:pt x="6" y="277"/>
                  <a:pt x="9" y="277"/>
                </a:cubicBezTo>
                <a:cubicBezTo>
                  <a:pt x="11" y="277"/>
                  <a:pt x="14" y="278"/>
                  <a:pt x="18" y="280"/>
                </a:cubicBezTo>
                <a:cubicBezTo>
                  <a:pt x="22" y="283"/>
                  <a:pt x="28" y="285"/>
                  <a:pt x="35" y="288"/>
                </a:cubicBezTo>
                <a:cubicBezTo>
                  <a:pt x="41" y="291"/>
                  <a:pt x="49" y="293"/>
                  <a:pt x="58" y="296"/>
                </a:cubicBezTo>
                <a:cubicBezTo>
                  <a:pt x="67" y="298"/>
                  <a:pt x="77" y="299"/>
                  <a:pt x="89" y="299"/>
                </a:cubicBezTo>
                <a:cubicBezTo>
                  <a:pt x="99" y="299"/>
                  <a:pt x="107" y="298"/>
                  <a:pt x="115" y="296"/>
                </a:cubicBezTo>
                <a:cubicBezTo>
                  <a:pt x="122" y="294"/>
                  <a:pt x="128" y="290"/>
                  <a:pt x="133" y="286"/>
                </a:cubicBezTo>
                <a:cubicBezTo>
                  <a:pt x="139" y="282"/>
                  <a:pt x="143" y="277"/>
                  <a:pt x="145" y="271"/>
                </a:cubicBezTo>
                <a:cubicBezTo>
                  <a:pt x="148" y="265"/>
                  <a:pt x="149" y="259"/>
                  <a:pt x="149" y="251"/>
                </a:cubicBezTo>
                <a:cubicBezTo>
                  <a:pt x="149" y="244"/>
                  <a:pt x="147" y="236"/>
                  <a:pt x="144" y="230"/>
                </a:cubicBezTo>
                <a:cubicBezTo>
                  <a:pt x="141" y="224"/>
                  <a:pt x="137" y="218"/>
                  <a:pt x="131" y="214"/>
                </a:cubicBezTo>
                <a:cubicBezTo>
                  <a:pt x="124" y="209"/>
                  <a:pt x="117" y="206"/>
                  <a:pt x="108" y="203"/>
                </a:cubicBezTo>
                <a:cubicBezTo>
                  <a:pt x="98" y="201"/>
                  <a:pt x="87" y="200"/>
                  <a:pt x="75" y="200"/>
                </a:cubicBezTo>
                <a:cubicBezTo>
                  <a:pt x="45" y="200"/>
                  <a:pt x="45" y="200"/>
                  <a:pt x="45" y="200"/>
                </a:cubicBezTo>
                <a:cubicBezTo>
                  <a:pt x="43" y="200"/>
                  <a:pt x="41" y="199"/>
                  <a:pt x="39" y="199"/>
                </a:cubicBezTo>
                <a:cubicBezTo>
                  <a:pt x="38" y="198"/>
                  <a:pt x="36" y="197"/>
                  <a:pt x="35" y="195"/>
                </a:cubicBezTo>
                <a:cubicBezTo>
                  <a:pt x="34" y="193"/>
                  <a:pt x="34" y="190"/>
                  <a:pt x="33" y="187"/>
                </a:cubicBezTo>
                <a:cubicBezTo>
                  <a:pt x="33" y="183"/>
                  <a:pt x="32" y="179"/>
                  <a:pt x="32" y="173"/>
                </a:cubicBezTo>
                <a:cubicBezTo>
                  <a:pt x="32" y="168"/>
                  <a:pt x="33" y="164"/>
                  <a:pt x="33" y="161"/>
                </a:cubicBezTo>
                <a:cubicBezTo>
                  <a:pt x="34" y="157"/>
                  <a:pt x="34" y="155"/>
                  <a:pt x="35" y="153"/>
                </a:cubicBezTo>
                <a:cubicBezTo>
                  <a:pt x="36" y="151"/>
                  <a:pt x="37" y="150"/>
                  <a:pt x="39" y="150"/>
                </a:cubicBezTo>
                <a:cubicBezTo>
                  <a:pt x="40" y="149"/>
                  <a:pt x="42" y="148"/>
                  <a:pt x="4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84" y="148"/>
                  <a:pt x="94" y="147"/>
                  <a:pt x="102" y="145"/>
                </a:cubicBezTo>
                <a:cubicBezTo>
                  <a:pt x="110" y="142"/>
                  <a:pt x="116" y="139"/>
                  <a:pt x="122" y="135"/>
                </a:cubicBezTo>
                <a:cubicBezTo>
                  <a:pt x="127" y="130"/>
                  <a:pt x="131" y="125"/>
                  <a:pt x="134" y="119"/>
                </a:cubicBezTo>
                <a:cubicBezTo>
                  <a:pt x="137" y="112"/>
                  <a:pt x="138" y="105"/>
                  <a:pt x="138" y="98"/>
                </a:cubicBezTo>
                <a:cubicBezTo>
                  <a:pt x="138" y="92"/>
                  <a:pt x="137" y="86"/>
                  <a:pt x="135" y="81"/>
                </a:cubicBezTo>
                <a:cubicBezTo>
                  <a:pt x="133" y="76"/>
                  <a:pt x="130" y="72"/>
                  <a:pt x="127" y="68"/>
                </a:cubicBezTo>
                <a:cubicBezTo>
                  <a:pt x="123" y="64"/>
                  <a:pt x="118" y="61"/>
                  <a:pt x="112" y="59"/>
                </a:cubicBezTo>
                <a:cubicBezTo>
                  <a:pt x="106" y="56"/>
                  <a:pt x="99" y="55"/>
                  <a:pt x="91" y="55"/>
                </a:cubicBezTo>
                <a:cubicBezTo>
                  <a:pt x="82" y="55"/>
                  <a:pt x="73" y="57"/>
                  <a:pt x="65" y="60"/>
                </a:cubicBezTo>
                <a:cubicBezTo>
                  <a:pt x="57" y="62"/>
                  <a:pt x="49" y="65"/>
                  <a:pt x="43" y="69"/>
                </a:cubicBezTo>
                <a:cubicBezTo>
                  <a:pt x="36" y="72"/>
                  <a:pt x="31" y="75"/>
                  <a:pt x="26" y="78"/>
                </a:cubicBezTo>
                <a:cubicBezTo>
                  <a:pt x="22" y="81"/>
                  <a:pt x="19" y="82"/>
                  <a:pt x="16" y="82"/>
                </a:cubicBezTo>
                <a:cubicBezTo>
                  <a:pt x="15" y="82"/>
                  <a:pt x="14" y="82"/>
                  <a:pt x="13" y="81"/>
                </a:cubicBezTo>
                <a:cubicBezTo>
                  <a:pt x="12" y="80"/>
                  <a:pt x="11" y="79"/>
                  <a:pt x="10" y="77"/>
                </a:cubicBezTo>
                <a:cubicBezTo>
                  <a:pt x="9" y="76"/>
                  <a:pt x="9" y="73"/>
                  <a:pt x="9" y="70"/>
                </a:cubicBezTo>
                <a:cubicBezTo>
                  <a:pt x="8" y="66"/>
                  <a:pt x="8" y="62"/>
                  <a:pt x="8" y="57"/>
                </a:cubicBezTo>
                <a:cubicBezTo>
                  <a:pt x="8" y="52"/>
                  <a:pt x="8" y="49"/>
                  <a:pt x="8" y="46"/>
                </a:cubicBezTo>
                <a:cubicBezTo>
                  <a:pt x="8" y="43"/>
                  <a:pt x="9" y="40"/>
                  <a:pt x="9" y="38"/>
                </a:cubicBezTo>
                <a:cubicBezTo>
                  <a:pt x="10" y="37"/>
                  <a:pt x="11" y="35"/>
                  <a:pt x="11" y="33"/>
                </a:cubicBezTo>
                <a:cubicBezTo>
                  <a:pt x="12" y="32"/>
                  <a:pt x="13" y="31"/>
                  <a:pt x="15" y="29"/>
                </a:cubicBezTo>
                <a:cubicBezTo>
                  <a:pt x="17" y="27"/>
                  <a:pt x="21" y="25"/>
                  <a:pt x="26" y="21"/>
                </a:cubicBezTo>
                <a:cubicBezTo>
                  <a:pt x="32" y="18"/>
                  <a:pt x="38" y="15"/>
                  <a:pt x="47" y="11"/>
                </a:cubicBezTo>
                <a:cubicBezTo>
                  <a:pt x="55" y="8"/>
                  <a:pt x="65" y="6"/>
                  <a:pt x="75" y="3"/>
                </a:cubicBezTo>
                <a:cubicBezTo>
                  <a:pt x="86" y="1"/>
                  <a:pt x="98" y="0"/>
                  <a:pt x="111" y="0"/>
                </a:cubicBezTo>
                <a:cubicBezTo>
                  <a:pt x="127" y="0"/>
                  <a:pt x="142" y="2"/>
                  <a:pt x="155" y="6"/>
                </a:cubicBezTo>
                <a:cubicBezTo>
                  <a:pt x="168" y="10"/>
                  <a:pt x="178" y="15"/>
                  <a:pt x="187" y="23"/>
                </a:cubicBezTo>
                <a:cubicBezTo>
                  <a:pt x="196" y="30"/>
                  <a:pt x="203" y="39"/>
                  <a:pt x="207" y="50"/>
                </a:cubicBezTo>
                <a:cubicBezTo>
                  <a:pt x="212" y="60"/>
                  <a:pt x="214" y="72"/>
                  <a:pt x="214" y="86"/>
                </a:cubicBezTo>
                <a:cubicBezTo>
                  <a:pt x="214" y="96"/>
                  <a:pt x="213" y="106"/>
                  <a:pt x="210" y="115"/>
                </a:cubicBezTo>
                <a:cubicBezTo>
                  <a:pt x="207" y="124"/>
                  <a:pt x="203" y="132"/>
                  <a:pt x="198" y="139"/>
                </a:cubicBezTo>
                <a:cubicBezTo>
                  <a:pt x="193" y="146"/>
                  <a:pt x="187" y="152"/>
                  <a:pt x="179" y="157"/>
                </a:cubicBezTo>
                <a:cubicBezTo>
                  <a:pt x="171" y="162"/>
                  <a:pt x="162" y="166"/>
                  <a:pt x="152" y="168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64" y="170"/>
                  <a:pt x="175" y="174"/>
                  <a:pt x="185" y="178"/>
                </a:cubicBezTo>
                <a:cubicBezTo>
                  <a:pt x="194" y="183"/>
                  <a:pt x="202" y="189"/>
                  <a:pt x="209" y="196"/>
                </a:cubicBezTo>
                <a:cubicBezTo>
                  <a:pt x="216" y="203"/>
                  <a:pt x="221" y="211"/>
                  <a:pt x="224" y="220"/>
                </a:cubicBezTo>
                <a:cubicBezTo>
                  <a:pt x="228" y="229"/>
                  <a:pt x="230" y="238"/>
                  <a:pt x="230" y="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3" name="Freeform 39">
            <a:extLst>
              <a:ext uri="{FF2B5EF4-FFF2-40B4-BE49-F238E27FC236}">
                <a16:creationId xmlns="" xmlns:a16="http://schemas.microsoft.com/office/drawing/2014/main" id="{4271356C-C768-43B7-9297-6654BD5FE469}"/>
              </a:ext>
            </a:extLst>
          </p:cNvPr>
          <p:cNvSpPr>
            <a:spLocks/>
          </p:cNvSpPr>
          <p:nvPr/>
        </p:nvSpPr>
        <p:spPr bwMode="auto">
          <a:xfrm>
            <a:off x="7247277" y="1838191"/>
            <a:ext cx="49696" cy="49696"/>
          </a:xfrm>
          <a:custGeom>
            <a:avLst/>
            <a:gdLst>
              <a:gd name="T0" fmla="*/ 494 w 494"/>
              <a:gd name="T1" fmla="*/ 400 h 494"/>
              <a:gd name="T2" fmla="*/ 399 w 494"/>
              <a:gd name="T3" fmla="*/ 494 h 494"/>
              <a:gd name="T4" fmla="*/ 0 w 494"/>
              <a:gd name="T5" fmla="*/ 95 h 494"/>
              <a:gd name="T6" fmla="*/ 94 w 494"/>
              <a:gd name="T7" fmla="*/ 0 h 494"/>
              <a:gd name="T8" fmla="*/ 494 w 494"/>
              <a:gd name="T9" fmla="*/ 40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400"/>
                </a:moveTo>
                <a:lnTo>
                  <a:pt x="399" y="494"/>
                </a:lnTo>
                <a:lnTo>
                  <a:pt x="0" y="95"/>
                </a:lnTo>
                <a:lnTo>
                  <a:pt x="94" y="0"/>
                </a:lnTo>
                <a:lnTo>
                  <a:pt x="494" y="40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4" name="Freeform 40">
            <a:extLst>
              <a:ext uri="{FF2B5EF4-FFF2-40B4-BE49-F238E27FC236}">
                <a16:creationId xmlns="" xmlns:a16="http://schemas.microsoft.com/office/drawing/2014/main" id="{E457D4C1-E77D-486E-A10B-7CD6639D6280}"/>
              </a:ext>
            </a:extLst>
          </p:cNvPr>
          <p:cNvSpPr>
            <a:spLocks/>
          </p:cNvSpPr>
          <p:nvPr/>
        </p:nvSpPr>
        <p:spPr bwMode="auto">
          <a:xfrm>
            <a:off x="7874923" y="2465936"/>
            <a:ext cx="49696" cy="49696"/>
          </a:xfrm>
          <a:custGeom>
            <a:avLst/>
            <a:gdLst>
              <a:gd name="T0" fmla="*/ 494 w 494"/>
              <a:gd name="T1" fmla="*/ 399 h 494"/>
              <a:gd name="T2" fmla="*/ 400 w 494"/>
              <a:gd name="T3" fmla="*/ 494 h 494"/>
              <a:gd name="T4" fmla="*/ 0 w 494"/>
              <a:gd name="T5" fmla="*/ 94 h 494"/>
              <a:gd name="T6" fmla="*/ 95 w 494"/>
              <a:gd name="T7" fmla="*/ 0 h 494"/>
              <a:gd name="T8" fmla="*/ 494 w 494"/>
              <a:gd name="T9" fmla="*/ 39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399"/>
                </a:moveTo>
                <a:lnTo>
                  <a:pt x="400" y="494"/>
                </a:lnTo>
                <a:lnTo>
                  <a:pt x="0" y="94"/>
                </a:lnTo>
                <a:lnTo>
                  <a:pt x="95" y="0"/>
                </a:lnTo>
                <a:lnTo>
                  <a:pt x="494" y="399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5" name="Freeform 41">
            <a:extLst>
              <a:ext uri="{FF2B5EF4-FFF2-40B4-BE49-F238E27FC236}">
                <a16:creationId xmlns="" xmlns:a16="http://schemas.microsoft.com/office/drawing/2014/main" id="{2E73E81D-CBA9-40C8-9263-934B09BCE0B7}"/>
              </a:ext>
            </a:extLst>
          </p:cNvPr>
          <p:cNvSpPr>
            <a:spLocks/>
          </p:cNvSpPr>
          <p:nvPr/>
        </p:nvSpPr>
        <p:spPr bwMode="auto">
          <a:xfrm>
            <a:off x="7247277" y="2465936"/>
            <a:ext cx="49696" cy="49696"/>
          </a:xfrm>
          <a:custGeom>
            <a:avLst/>
            <a:gdLst>
              <a:gd name="T0" fmla="*/ 399 w 494"/>
              <a:gd name="T1" fmla="*/ 0 h 494"/>
              <a:gd name="T2" fmla="*/ 494 w 494"/>
              <a:gd name="T3" fmla="*/ 94 h 494"/>
              <a:gd name="T4" fmla="*/ 94 w 494"/>
              <a:gd name="T5" fmla="*/ 494 h 494"/>
              <a:gd name="T6" fmla="*/ 0 w 494"/>
              <a:gd name="T7" fmla="*/ 399 h 494"/>
              <a:gd name="T8" fmla="*/ 399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399" y="0"/>
                </a:moveTo>
                <a:lnTo>
                  <a:pt x="494" y="94"/>
                </a:lnTo>
                <a:lnTo>
                  <a:pt x="94" y="494"/>
                </a:lnTo>
                <a:lnTo>
                  <a:pt x="0" y="399"/>
                </a:lnTo>
                <a:lnTo>
                  <a:pt x="399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" name="Freeform 42">
            <a:extLst>
              <a:ext uri="{FF2B5EF4-FFF2-40B4-BE49-F238E27FC236}">
                <a16:creationId xmlns="" xmlns:a16="http://schemas.microsoft.com/office/drawing/2014/main" id="{7874CA3F-CD16-45F5-B566-485EA60AED1B}"/>
              </a:ext>
            </a:extLst>
          </p:cNvPr>
          <p:cNvSpPr>
            <a:spLocks/>
          </p:cNvSpPr>
          <p:nvPr/>
        </p:nvSpPr>
        <p:spPr bwMode="auto">
          <a:xfrm>
            <a:off x="7874923" y="1838191"/>
            <a:ext cx="49696" cy="49696"/>
          </a:xfrm>
          <a:custGeom>
            <a:avLst/>
            <a:gdLst>
              <a:gd name="T0" fmla="*/ 400 w 494"/>
              <a:gd name="T1" fmla="*/ 0 h 494"/>
              <a:gd name="T2" fmla="*/ 494 w 494"/>
              <a:gd name="T3" fmla="*/ 97 h 494"/>
              <a:gd name="T4" fmla="*/ 95 w 494"/>
              <a:gd name="T5" fmla="*/ 494 h 494"/>
              <a:gd name="T6" fmla="*/ 0 w 494"/>
              <a:gd name="T7" fmla="*/ 400 h 494"/>
              <a:gd name="T8" fmla="*/ 400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00" y="0"/>
                </a:moveTo>
                <a:lnTo>
                  <a:pt x="494" y="97"/>
                </a:lnTo>
                <a:lnTo>
                  <a:pt x="95" y="494"/>
                </a:lnTo>
                <a:lnTo>
                  <a:pt x="0" y="400"/>
                </a:lnTo>
                <a:lnTo>
                  <a:pt x="400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7" name="Rectangle 43">
            <a:extLst>
              <a:ext uri="{FF2B5EF4-FFF2-40B4-BE49-F238E27FC236}">
                <a16:creationId xmlns="" xmlns:a16="http://schemas.microsoft.com/office/drawing/2014/main" id="{6FE33EE8-2A96-4B48-B110-AAA3CD41E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9816" y="2163734"/>
            <a:ext cx="52513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8" name="Rectangle 44">
            <a:extLst>
              <a:ext uri="{FF2B5EF4-FFF2-40B4-BE49-F238E27FC236}">
                <a16:creationId xmlns="" xmlns:a16="http://schemas.microsoft.com/office/drawing/2014/main" id="{D27C4259-2B32-4F3C-A787-2A8AEB558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0310" y="2163734"/>
            <a:ext cx="69414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9" name="Rectangle 45">
            <a:extLst>
              <a:ext uri="{FF2B5EF4-FFF2-40B4-BE49-F238E27FC236}">
                <a16:creationId xmlns="" xmlns:a16="http://schemas.microsoft.com/office/drawing/2014/main" id="{6C439458-7042-407E-8254-F6F59CC27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4631" y="2579313"/>
            <a:ext cx="26659" cy="69414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0" name="Rectangle 46">
            <a:extLst>
              <a:ext uri="{FF2B5EF4-FFF2-40B4-BE49-F238E27FC236}">
                <a16:creationId xmlns="" xmlns:a16="http://schemas.microsoft.com/office/drawing/2014/main" id="{2371FB3A-D04B-4CFD-8EB2-CF940B521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4631" y="1707712"/>
            <a:ext cx="26659" cy="53721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2" name="Group 271">
            <a:extLst>
              <a:ext uri="{FF2B5EF4-FFF2-40B4-BE49-F238E27FC236}">
                <a16:creationId xmlns="" xmlns:a16="http://schemas.microsoft.com/office/drawing/2014/main" id="{D0C2D9AF-C8E6-4188-BBCD-5D0C0E7AC41D}"/>
              </a:ext>
            </a:extLst>
          </p:cNvPr>
          <p:cNvGrpSpPr/>
          <p:nvPr/>
        </p:nvGrpSpPr>
        <p:grpSpPr>
          <a:xfrm>
            <a:off x="6577726" y="3040827"/>
            <a:ext cx="1967121" cy="646331"/>
            <a:chOff x="446808" y="3232727"/>
            <a:chExt cx="1967121" cy="646331"/>
          </a:xfrm>
        </p:grpSpPr>
        <p:sp>
          <p:nvSpPr>
            <p:cNvPr id="273" name="Oval 272">
              <a:extLst>
                <a:ext uri="{FF2B5EF4-FFF2-40B4-BE49-F238E27FC236}">
                  <a16:creationId xmlns="" xmlns:a16="http://schemas.microsoft.com/office/drawing/2014/main" id="{1FE9A471-840C-43A9-AA0D-6BB887673ED0}"/>
                </a:ext>
              </a:extLst>
            </p:cNvPr>
            <p:cNvSpPr/>
            <p:nvPr/>
          </p:nvSpPr>
          <p:spPr>
            <a:xfrm>
              <a:off x="446808" y="3232727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TextBox 273">
              <a:extLst>
                <a:ext uri="{FF2B5EF4-FFF2-40B4-BE49-F238E27FC236}">
                  <a16:creationId xmlns="" xmlns:a16="http://schemas.microsoft.com/office/drawing/2014/main" id="{7537E22D-A540-4D14-B5FF-85063DA0E323}"/>
                </a:ext>
              </a:extLst>
            </p:cNvPr>
            <p:cNvSpPr txBox="1"/>
            <p:nvPr/>
          </p:nvSpPr>
          <p:spPr>
            <a:xfrm>
              <a:off x="741218" y="3232727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75" name="Group 274">
            <a:extLst>
              <a:ext uri="{FF2B5EF4-FFF2-40B4-BE49-F238E27FC236}">
                <a16:creationId xmlns="" xmlns:a16="http://schemas.microsoft.com/office/drawing/2014/main" id="{B07C144F-16F3-4681-90F0-3A55188E371F}"/>
              </a:ext>
            </a:extLst>
          </p:cNvPr>
          <p:cNvGrpSpPr/>
          <p:nvPr/>
        </p:nvGrpSpPr>
        <p:grpSpPr>
          <a:xfrm>
            <a:off x="6577726" y="3963507"/>
            <a:ext cx="1967121" cy="646331"/>
            <a:chOff x="446808" y="4192372"/>
            <a:chExt cx="1967121" cy="646331"/>
          </a:xfrm>
        </p:grpSpPr>
        <p:sp>
          <p:nvSpPr>
            <p:cNvPr id="276" name="Oval 275">
              <a:extLst>
                <a:ext uri="{FF2B5EF4-FFF2-40B4-BE49-F238E27FC236}">
                  <a16:creationId xmlns="" xmlns:a16="http://schemas.microsoft.com/office/drawing/2014/main" id="{4C09D907-28E9-4243-AD72-3597E5242024}"/>
                </a:ext>
              </a:extLst>
            </p:cNvPr>
            <p:cNvSpPr/>
            <p:nvPr/>
          </p:nvSpPr>
          <p:spPr>
            <a:xfrm>
              <a:off x="446808" y="4192372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TextBox 276">
              <a:extLst>
                <a:ext uri="{FF2B5EF4-FFF2-40B4-BE49-F238E27FC236}">
                  <a16:creationId xmlns="" xmlns:a16="http://schemas.microsoft.com/office/drawing/2014/main" id="{A63CD4F6-DC29-47B3-AB53-4462BF6DD8FF}"/>
                </a:ext>
              </a:extLst>
            </p:cNvPr>
            <p:cNvSpPr txBox="1"/>
            <p:nvPr/>
          </p:nvSpPr>
          <p:spPr>
            <a:xfrm>
              <a:off x="741218" y="4192372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278" name="Group 277">
            <a:extLst>
              <a:ext uri="{FF2B5EF4-FFF2-40B4-BE49-F238E27FC236}">
                <a16:creationId xmlns="" xmlns:a16="http://schemas.microsoft.com/office/drawing/2014/main" id="{CA1B851D-3540-40DD-A3B4-2E094212F039}"/>
              </a:ext>
            </a:extLst>
          </p:cNvPr>
          <p:cNvGrpSpPr/>
          <p:nvPr/>
        </p:nvGrpSpPr>
        <p:grpSpPr>
          <a:xfrm>
            <a:off x="6577726" y="4886188"/>
            <a:ext cx="1967121" cy="646331"/>
            <a:chOff x="446808" y="5078088"/>
            <a:chExt cx="1967121" cy="646331"/>
          </a:xfrm>
        </p:grpSpPr>
        <p:sp>
          <p:nvSpPr>
            <p:cNvPr id="279" name="Oval 278">
              <a:extLst>
                <a:ext uri="{FF2B5EF4-FFF2-40B4-BE49-F238E27FC236}">
                  <a16:creationId xmlns="" xmlns:a16="http://schemas.microsoft.com/office/drawing/2014/main" id="{5411EE80-9FAC-49C3-971C-E819C04084D7}"/>
                </a:ext>
              </a:extLst>
            </p:cNvPr>
            <p:cNvSpPr/>
            <p:nvPr/>
          </p:nvSpPr>
          <p:spPr>
            <a:xfrm>
              <a:off x="446808" y="5078088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TextBox 279">
              <a:extLst>
                <a:ext uri="{FF2B5EF4-FFF2-40B4-BE49-F238E27FC236}">
                  <a16:creationId xmlns="" xmlns:a16="http://schemas.microsoft.com/office/drawing/2014/main" id="{9D9E1CA1-91ED-4072-9F73-BFA9681A2B22}"/>
                </a:ext>
              </a:extLst>
            </p:cNvPr>
            <p:cNvSpPr txBox="1"/>
            <p:nvPr/>
          </p:nvSpPr>
          <p:spPr>
            <a:xfrm>
              <a:off x="741218" y="5078088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sp>
        <p:nvSpPr>
          <p:cNvPr id="281" name="Oval 47">
            <a:extLst>
              <a:ext uri="{FF2B5EF4-FFF2-40B4-BE49-F238E27FC236}">
                <a16:creationId xmlns="" xmlns:a16="http://schemas.microsoft.com/office/drawing/2014/main" id="{290401A4-A439-4CBA-81EA-C21821725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0682" y="1626311"/>
            <a:ext cx="1094488" cy="1101202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2" name="Freeform 31">
            <a:extLst>
              <a:ext uri="{FF2B5EF4-FFF2-40B4-BE49-F238E27FC236}">
                <a16:creationId xmlns="" xmlns:a16="http://schemas.microsoft.com/office/drawing/2014/main" id="{DD1560D4-ED49-4DDD-BE5F-98F4DD6256AC}"/>
              </a:ext>
            </a:extLst>
          </p:cNvPr>
          <p:cNvSpPr>
            <a:spLocks noEditPoints="1"/>
          </p:cNvSpPr>
          <p:nvPr/>
        </p:nvSpPr>
        <p:spPr bwMode="auto">
          <a:xfrm>
            <a:off x="10028959" y="1687995"/>
            <a:ext cx="977935" cy="977835"/>
          </a:xfrm>
          <a:custGeom>
            <a:avLst/>
            <a:gdLst>
              <a:gd name="T0" fmla="*/ 2073 w 4113"/>
              <a:gd name="T1" fmla="*/ 0 h 4113"/>
              <a:gd name="T2" fmla="*/ 2039 w 4113"/>
              <a:gd name="T3" fmla="*/ 0 h 4113"/>
              <a:gd name="T4" fmla="*/ 2030 w 4113"/>
              <a:gd name="T5" fmla="*/ 0 h 4113"/>
              <a:gd name="T6" fmla="*/ 2030 w 4113"/>
              <a:gd name="T7" fmla="*/ 0 h 4113"/>
              <a:gd name="T8" fmla="*/ 0 w 4113"/>
              <a:gd name="T9" fmla="*/ 2030 h 4113"/>
              <a:gd name="T10" fmla="*/ 0 w 4113"/>
              <a:gd name="T11" fmla="*/ 2064 h 4113"/>
              <a:gd name="T12" fmla="*/ 0 w 4113"/>
              <a:gd name="T13" fmla="*/ 2065 h 4113"/>
              <a:gd name="T14" fmla="*/ 0 w 4113"/>
              <a:gd name="T15" fmla="*/ 2065 h 4113"/>
              <a:gd name="T16" fmla="*/ 2030 w 4113"/>
              <a:gd name="T17" fmla="*/ 4112 h 4113"/>
              <a:gd name="T18" fmla="*/ 2030 w 4113"/>
              <a:gd name="T19" fmla="*/ 4113 h 4113"/>
              <a:gd name="T20" fmla="*/ 2039 w 4113"/>
              <a:gd name="T21" fmla="*/ 4113 h 4113"/>
              <a:gd name="T22" fmla="*/ 2074 w 4113"/>
              <a:gd name="T23" fmla="*/ 4113 h 4113"/>
              <a:gd name="T24" fmla="*/ 4113 w 4113"/>
              <a:gd name="T25" fmla="*/ 2065 h 4113"/>
              <a:gd name="T26" fmla="*/ 4113 w 4113"/>
              <a:gd name="T27" fmla="*/ 2065 h 4113"/>
              <a:gd name="T28" fmla="*/ 4113 w 4113"/>
              <a:gd name="T29" fmla="*/ 2030 h 4113"/>
              <a:gd name="T30" fmla="*/ 2073 w 4113"/>
              <a:gd name="T31" fmla="*/ 0 h 4113"/>
              <a:gd name="T32" fmla="*/ 2046 w 4113"/>
              <a:gd name="T33" fmla="*/ 3986 h 4113"/>
              <a:gd name="T34" fmla="*/ 2030 w 4113"/>
              <a:gd name="T35" fmla="*/ 3980 h 4113"/>
              <a:gd name="T36" fmla="*/ 123 w 4113"/>
              <a:gd name="T37" fmla="*/ 2065 h 4113"/>
              <a:gd name="T38" fmla="*/ 113 w 4113"/>
              <a:gd name="T39" fmla="*/ 2053 h 4113"/>
              <a:gd name="T40" fmla="*/ 2030 w 4113"/>
              <a:gd name="T41" fmla="*/ 114 h 4113"/>
              <a:gd name="T42" fmla="*/ 2046 w 4113"/>
              <a:gd name="T43" fmla="*/ 114 h 4113"/>
              <a:gd name="T44" fmla="*/ 3984 w 4113"/>
              <a:gd name="T45" fmla="*/ 2053 h 4113"/>
              <a:gd name="T46" fmla="*/ 3989 w 4113"/>
              <a:gd name="T47" fmla="*/ 2065 h 4113"/>
              <a:gd name="T48" fmla="*/ 2046 w 4113"/>
              <a:gd name="T49" fmla="*/ 3986 h 4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13" h="4113">
                <a:moveTo>
                  <a:pt x="2073" y="0"/>
                </a:moveTo>
                <a:cubicBezTo>
                  <a:pt x="2039" y="0"/>
                  <a:pt x="2039" y="0"/>
                  <a:pt x="2039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2030" y="0"/>
                  <a:pt x="2030" y="0"/>
                  <a:pt x="2030" y="0"/>
                </a:cubicBezTo>
                <a:cubicBezTo>
                  <a:pt x="913" y="5"/>
                  <a:pt x="0" y="912"/>
                  <a:pt x="0" y="2030"/>
                </a:cubicBezTo>
                <a:cubicBezTo>
                  <a:pt x="0" y="2064"/>
                  <a:pt x="0" y="2064"/>
                  <a:pt x="0" y="2064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2065"/>
                  <a:pt x="0" y="2065"/>
                  <a:pt x="0" y="2065"/>
                </a:cubicBezTo>
                <a:cubicBezTo>
                  <a:pt x="0" y="3183"/>
                  <a:pt x="913" y="4090"/>
                  <a:pt x="2030" y="4112"/>
                </a:cubicBezTo>
                <a:cubicBezTo>
                  <a:pt x="2030" y="4113"/>
                  <a:pt x="2030" y="4113"/>
                  <a:pt x="2030" y="4113"/>
                </a:cubicBezTo>
                <a:cubicBezTo>
                  <a:pt x="2039" y="4113"/>
                  <a:pt x="2039" y="4113"/>
                  <a:pt x="2039" y="4113"/>
                </a:cubicBezTo>
                <a:cubicBezTo>
                  <a:pt x="2074" y="4113"/>
                  <a:pt x="2074" y="4113"/>
                  <a:pt x="2074" y="4113"/>
                </a:cubicBezTo>
                <a:cubicBezTo>
                  <a:pt x="3195" y="4095"/>
                  <a:pt x="4113" y="3186"/>
                  <a:pt x="4113" y="2065"/>
                </a:cubicBezTo>
                <a:cubicBezTo>
                  <a:pt x="4113" y="2065"/>
                  <a:pt x="4113" y="2065"/>
                  <a:pt x="4113" y="2065"/>
                </a:cubicBezTo>
                <a:cubicBezTo>
                  <a:pt x="4113" y="2030"/>
                  <a:pt x="4113" y="2030"/>
                  <a:pt x="4113" y="2030"/>
                </a:cubicBezTo>
                <a:cubicBezTo>
                  <a:pt x="4113" y="909"/>
                  <a:pt x="3194" y="0"/>
                  <a:pt x="2073" y="0"/>
                </a:cubicBezTo>
                <a:close/>
                <a:moveTo>
                  <a:pt x="2046" y="3986"/>
                </a:moveTo>
                <a:cubicBezTo>
                  <a:pt x="2044" y="3986"/>
                  <a:pt x="2048" y="3980"/>
                  <a:pt x="2030" y="3980"/>
                </a:cubicBezTo>
                <a:cubicBezTo>
                  <a:pt x="997" y="3977"/>
                  <a:pt x="126" y="3115"/>
                  <a:pt x="123" y="2065"/>
                </a:cubicBezTo>
                <a:cubicBezTo>
                  <a:pt x="123" y="2047"/>
                  <a:pt x="113" y="2055"/>
                  <a:pt x="113" y="2053"/>
                </a:cubicBezTo>
                <a:cubicBezTo>
                  <a:pt x="113" y="988"/>
                  <a:pt x="997" y="117"/>
                  <a:pt x="2030" y="114"/>
                </a:cubicBezTo>
                <a:cubicBezTo>
                  <a:pt x="2048" y="114"/>
                  <a:pt x="2044" y="114"/>
                  <a:pt x="2046" y="114"/>
                </a:cubicBezTo>
                <a:cubicBezTo>
                  <a:pt x="3114" y="114"/>
                  <a:pt x="3984" y="986"/>
                  <a:pt x="3984" y="2053"/>
                </a:cubicBezTo>
                <a:cubicBezTo>
                  <a:pt x="3984" y="2055"/>
                  <a:pt x="3989" y="2047"/>
                  <a:pt x="3989" y="2065"/>
                </a:cubicBezTo>
                <a:cubicBezTo>
                  <a:pt x="3986" y="3115"/>
                  <a:pt x="3112" y="3986"/>
                  <a:pt x="2046" y="3986"/>
                </a:cubicBez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83" name="Group 282">
            <a:extLst>
              <a:ext uri="{FF2B5EF4-FFF2-40B4-BE49-F238E27FC236}">
                <a16:creationId xmlns="" xmlns:a16="http://schemas.microsoft.com/office/drawing/2014/main" id="{EEA7BD40-7006-4B13-8E16-D06D57CBABEC}"/>
              </a:ext>
            </a:extLst>
          </p:cNvPr>
          <p:cNvGrpSpPr/>
          <p:nvPr/>
        </p:nvGrpSpPr>
        <p:grpSpPr>
          <a:xfrm rot="16200000">
            <a:off x="10051981" y="1710967"/>
            <a:ext cx="931891" cy="931891"/>
            <a:chOff x="990493" y="1902867"/>
            <a:chExt cx="931891" cy="931891"/>
          </a:xfrm>
        </p:grpSpPr>
        <p:sp>
          <p:nvSpPr>
            <p:cNvPr id="284" name="Pie 53">
              <a:extLst>
                <a:ext uri="{FF2B5EF4-FFF2-40B4-BE49-F238E27FC236}">
                  <a16:creationId xmlns="" xmlns:a16="http://schemas.microsoft.com/office/drawing/2014/main" id="{0C992256-9383-41DB-9E24-68F391156249}"/>
                </a:ext>
              </a:extLst>
            </p:cNvPr>
            <p:cNvSpPr/>
            <p:nvPr/>
          </p:nvSpPr>
          <p:spPr>
            <a:xfrm>
              <a:off x="990493" y="1902867"/>
              <a:ext cx="931891" cy="931891"/>
            </a:xfrm>
            <a:prstGeom prst="pie">
              <a:avLst>
                <a:gd name="adj1" fmla="val 10825183"/>
                <a:gd name="adj2" fmla="val 1620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9">
              <a:extLst>
                <a:ext uri="{FF2B5EF4-FFF2-40B4-BE49-F238E27FC236}">
                  <a16:creationId xmlns="" xmlns:a16="http://schemas.microsoft.com/office/drawing/2014/main" id="{0565D45B-1F08-4C91-B440-8CFACE57038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285140" y="2256266"/>
              <a:ext cx="51406" cy="229971"/>
            </a:xfrm>
            <a:custGeom>
              <a:avLst/>
              <a:gdLst>
                <a:gd name="T0" fmla="*/ 114 w 216"/>
                <a:gd name="T1" fmla="*/ 0 h 967"/>
                <a:gd name="T2" fmla="*/ 216 w 216"/>
                <a:gd name="T3" fmla="*/ 102 h 967"/>
                <a:gd name="T4" fmla="*/ 216 w 216"/>
                <a:gd name="T5" fmla="*/ 865 h 967"/>
                <a:gd name="T6" fmla="*/ 205 w 216"/>
                <a:gd name="T7" fmla="*/ 967 h 967"/>
                <a:gd name="T8" fmla="*/ 142 w 216"/>
                <a:gd name="T9" fmla="*/ 929 h 967"/>
                <a:gd name="T10" fmla="*/ 108 w 216"/>
                <a:gd name="T11" fmla="*/ 929 h 967"/>
                <a:gd name="T12" fmla="*/ 74 w 216"/>
                <a:gd name="T13" fmla="*/ 929 h 967"/>
                <a:gd name="T14" fmla="*/ 11 w 216"/>
                <a:gd name="T15" fmla="*/ 967 h 967"/>
                <a:gd name="T16" fmla="*/ 0 w 216"/>
                <a:gd name="T17" fmla="*/ 865 h 967"/>
                <a:gd name="T18" fmla="*/ 0 w 216"/>
                <a:gd name="T19" fmla="*/ 102 h 967"/>
                <a:gd name="T20" fmla="*/ 102 w 216"/>
                <a:gd name="T21" fmla="*/ 0 h 967"/>
                <a:gd name="T22" fmla="*/ 114 w 216"/>
                <a:gd name="T23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967">
                  <a:moveTo>
                    <a:pt x="114" y="0"/>
                  </a:moveTo>
                  <a:cubicBezTo>
                    <a:pt x="170" y="0"/>
                    <a:pt x="216" y="46"/>
                    <a:pt x="216" y="102"/>
                  </a:cubicBezTo>
                  <a:cubicBezTo>
                    <a:pt x="216" y="865"/>
                    <a:pt x="216" y="865"/>
                    <a:pt x="216" y="865"/>
                  </a:cubicBezTo>
                  <a:cubicBezTo>
                    <a:pt x="216" y="921"/>
                    <a:pt x="211" y="967"/>
                    <a:pt x="205" y="967"/>
                  </a:cubicBezTo>
                  <a:cubicBezTo>
                    <a:pt x="199" y="967"/>
                    <a:pt x="171" y="950"/>
                    <a:pt x="142" y="929"/>
                  </a:cubicBezTo>
                  <a:cubicBezTo>
                    <a:pt x="142" y="929"/>
                    <a:pt x="142" y="929"/>
                    <a:pt x="108" y="929"/>
                  </a:cubicBezTo>
                  <a:cubicBezTo>
                    <a:pt x="74" y="929"/>
                    <a:pt x="74" y="929"/>
                    <a:pt x="74" y="929"/>
                  </a:cubicBezTo>
                  <a:cubicBezTo>
                    <a:pt x="45" y="950"/>
                    <a:pt x="17" y="967"/>
                    <a:pt x="11" y="967"/>
                  </a:cubicBezTo>
                  <a:cubicBezTo>
                    <a:pt x="5" y="967"/>
                    <a:pt x="0" y="921"/>
                    <a:pt x="0" y="865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6" y="0"/>
                    <a:pt x="102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30">
              <a:extLst>
                <a:ext uri="{FF2B5EF4-FFF2-40B4-BE49-F238E27FC236}">
                  <a16:creationId xmlns="" xmlns:a16="http://schemas.microsoft.com/office/drawing/2014/main" id="{CF5DF35A-9684-41D5-AA1C-030F6F51563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345288" y="2213713"/>
              <a:ext cx="229872" cy="21630"/>
            </a:xfrm>
            <a:custGeom>
              <a:avLst/>
              <a:gdLst>
                <a:gd name="T0" fmla="*/ 922 w 967"/>
                <a:gd name="T1" fmla="*/ 0 h 91"/>
                <a:gd name="T2" fmla="*/ 967 w 967"/>
                <a:gd name="T3" fmla="*/ 45 h 91"/>
                <a:gd name="T4" fmla="*/ 967 w 967"/>
                <a:gd name="T5" fmla="*/ 46 h 91"/>
                <a:gd name="T6" fmla="*/ 922 w 967"/>
                <a:gd name="T7" fmla="*/ 91 h 91"/>
                <a:gd name="T8" fmla="*/ 46 w 967"/>
                <a:gd name="T9" fmla="*/ 91 h 91"/>
                <a:gd name="T10" fmla="*/ 0 w 967"/>
                <a:gd name="T11" fmla="*/ 46 h 91"/>
                <a:gd name="T12" fmla="*/ 0 w 967"/>
                <a:gd name="T13" fmla="*/ 45 h 91"/>
                <a:gd name="T14" fmla="*/ 46 w 967"/>
                <a:gd name="T15" fmla="*/ 0 h 91"/>
                <a:gd name="T16" fmla="*/ 922 w 967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7" h="91">
                  <a:moveTo>
                    <a:pt x="922" y="0"/>
                  </a:moveTo>
                  <a:cubicBezTo>
                    <a:pt x="947" y="0"/>
                    <a:pt x="967" y="20"/>
                    <a:pt x="967" y="45"/>
                  </a:cubicBezTo>
                  <a:cubicBezTo>
                    <a:pt x="967" y="46"/>
                    <a:pt x="967" y="46"/>
                    <a:pt x="967" y="46"/>
                  </a:cubicBezTo>
                  <a:cubicBezTo>
                    <a:pt x="967" y="71"/>
                    <a:pt x="947" y="91"/>
                    <a:pt x="92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21" y="91"/>
                    <a:pt x="0" y="71"/>
                    <a:pt x="0" y="4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6" y="0"/>
                  </a:cubicBezTo>
                  <a:lnTo>
                    <a:pt x="92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32">
              <a:extLst>
                <a:ext uri="{FF2B5EF4-FFF2-40B4-BE49-F238E27FC236}">
                  <a16:creationId xmlns="" xmlns:a16="http://schemas.microsoft.com/office/drawing/2014/main" id="{30347A03-0E4F-4BE6-93AC-9D8538CFF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709" y="2320927"/>
              <a:ext cx="93256" cy="93156"/>
            </a:xfrm>
            <a:custGeom>
              <a:avLst/>
              <a:gdLst>
                <a:gd name="T0" fmla="*/ 304 w 392"/>
                <a:gd name="T1" fmla="*/ 33 h 392"/>
                <a:gd name="T2" fmla="*/ 196 w 392"/>
                <a:gd name="T3" fmla="*/ 0 h 392"/>
                <a:gd name="T4" fmla="*/ 88 w 392"/>
                <a:gd name="T5" fmla="*/ 33 h 392"/>
                <a:gd name="T6" fmla="*/ 0 w 392"/>
                <a:gd name="T7" fmla="*/ 196 h 392"/>
                <a:gd name="T8" fmla="*/ 196 w 392"/>
                <a:gd name="T9" fmla="*/ 392 h 392"/>
                <a:gd name="T10" fmla="*/ 392 w 392"/>
                <a:gd name="T11" fmla="*/ 196 h 392"/>
                <a:gd name="T12" fmla="*/ 304 w 392"/>
                <a:gd name="T13" fmla="*/ 33 h 392"/>
                <a:gd name="T14" fmla="*/ 196 w 392"/>
                <a:gd name="T15" fmla="*/ 312 h 392"/>
                <a:gd name="T16" fmla="*/ 80 w 392"/>
                <a:gd name="T17" fmla="*/ 196 h 392"/>
                <a:gd name="T18" fmla="*/ 110 w 392"/>
                <a:gd name="T19" fmla="*/ 118 h 392"/>
                <a:gd name="T20" fmla="*/ 196 w 392"/>
                <a:gd name="T21" fmla="*/ 80 h 392"/>
                <a:gd name="T22" fmla="*/ 283 w 392"/>
                <a:gd name="T23" fmla="*/ 118 h 392"/>
                <a:gd name="T24" fmla="*/ 312 w 392"/>
                <a:gd name="T25" fmla="*/ 196 h 392"/>
                <a:gd name="T26" fmla="*/ 196 w 392"/>
                <a:gd name="T27" fmla="*/ 31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2" h="392">
                  <a:moveTo>
                    <a:pt x="304" y="33"/>
                  </a:moveTo>
                  <a:cubicBezTo>
                    <a:pt x="273" y="12"/>
                    <a:pt x="236" y="0"/>
                    <a:pt x="196" y="0"/>
                  </a:cubicBezTo>
                  <a:cubicBezTo>
                    <a:pt x="156" y="0"/>
                    <a:pt x="119" y="12"/>
                    <a:pt x="88" y="33"/>
                  </a:cubicBezTo>
                  <a:cubicBezTo>
                    <a:pt x="35" y="68"/>
                    <a:pt x="0" y="128"/>
                    <a:pt x="0" y="196"/>
                  </a:cubicBezTo>
                  <a:cubicBezTo>
                    <a:pt x="0" y="304"/>
                    <a:pt x="88" y="392"/>
                    <a:pt x="196" y="392"/>
                  </a:cubicBezTo>
                  <a:cubicBezTo>
                    <a:pt x="304" y="392"/>
                    <a:pt x="392" y="304"/>
                    <a:pt x="392" y="196"/>
                  </a:cubicBezTo>
                  <a:cubicBezTo>
                    <a:pt x="392" y="128"/>
                    <a:pt x="357" y="68"/>
                    <a:pt x="304" y="33"/>
                  </a:cubicBezTo>
                  <a:close/>
                  <a:moveTo>
                    <a:pt x="196" y="312"/>
                  </a:moveTo>
                  <a:cubicBezTo>
                    <a:pt x="132" y="312"/>
                    <a:pt x="80" y="260"/>
                    <a:pt x="80" y="196"/>
                  </a:cubicBezTo>
                  <a:cubicBezTo>
                    <a:pt x="80" y="166"/>
                    <a:pt x="91" y="139"/>
                    <a:pt x="110" y="118"/>
                  </a:cubicBezTo>
                  <a:cubicBezTo>
                    <a:pt x="131" y="95"/>
                    <a:pt x="162" y="80"/>
                    <a:pt x="196" y="80"/>
                  </a:cubicBezTo>
                  <a:cubicBezTo>
                    <a:pt x="230" y="80"/>
                    <a:pt x="261" y="95"/>
                    <a:pt x="283" y="118"/>
                  </a:cubicBezTo>
                  <a:cubicBezTo>
                    <a:pt x="301" y="139"/>
                    <a:pt x="312" y="166"/>
                    <a:pt x="312" y="196"/>
                  </a:cubicBezTo>
                  <a:cubicBezTo>
                    <a:pt x="312" y="260"/>
                    <a:pt x="260" y="312"/>
                    <a:pt x="196" y="3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33">
              <a:extLst>
                <a:ext uri="{FF2B5EF4-FFF2-40B4-BE49-F238E27FC236}">
                  <a16:creationId xmlns="" xmlns:a16="http://schemas.microsoft.com/office/drawing/2014/main" id="{CC67ED81-3212-463B-A210-CC660537C1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1461" y="2314689"/>
              <a:ext cx="183494" cy="174743"/>
            </a:xfrm>
            <a:custGeom>
              <a:avLst/>
              <a:gdLst>
                <a:gd name="T0" fmla="*/ 760 w 772"/>
                <a:gd name="T1" fmla="*/ 686 h 735"/>
                <a:gd name="T2" fmla="*/ 362 w 772"/>
                <a:gd name="T3" fmla="*/ 307 h 735"/>
                <a:gd name="T4" fmla="*/ 387 w 772"/>
                <a:gd name="T5" fmla="*/ 222 h 735"/>
                <a:gd name="T6" fmla="*/ 231 w 772"/>
                <a:gd name="T7" fmla="*/ 66 h 735"/>
                <a:gd name="T8" fmla="*/ 140 w 772"/>
                <a:gd name="T9" fmla="*/ 96 h 735"/>
                <a:gd name="T10" fmla="*/ 51 w 772"/>
                <a:gd name="T11" fmla="*/ 11 h 735"/>
                <a:gd name="T12" fmla="*/ 11 w 772"/>
                <a:gd name="T13" fmla="*/ 12 h 735"/>
                <a:gd name="T14" fmla="*/ 12 w 772"/>
                <a:gd name="T15" fmla="*/ 52 h 735"/>
                <a:gd name="T16" fmla="*/ 101 w 772"/>
                <a:gd name="T17" fmla="*/ 137 h 735"/>
                <a:gd name="T18" fmla="*/ 75 w 772"/>
                <a:gd name="T19" fmla="*/ 222 h 735"/>
                <a:gd name="T20" fmla="*/ 231 w 772"/>
                <a:gd name="T21" fmla="*/ 378 h 735"/>
                <a:gd name="T22" fmla="*/ 322 w 772"/>
                <a:gd name="T23" fmla="*/ 348 h 735"/>
                <a:gd name="T24" fmla="*/ 721 w 772"/>
                <a:gd name="T25" fmla="*/ 727 h 735"/>
                <a:gd name="T26" fmla="*/ 740 w 772"/>
                <a:gd name="T27" fmla="*/ 735 h 735"/>
                <a:gd name="T28" fmla="*/ 761 w 772"/>
                <a:gd name="T29" fmla="*/ 726 h 735"/>
                <a:gd name="T30" fmla="*/ 760 w 772"/>
                <a:gd name="T31" fmla="*/ 686 h 735"/>
                <a:gd name="T32" fmla="*/ 231 w 772"/>
                <a:gd name="T33" fmla="*/ 338 h 735"/>
                <a:gd name="T34" fmla="*/ 115 w 772"/>
                <a:gd name="T35" fmla="*/ 222 h 735"/>
                <a:gd name="T36" fmla="*/ 231 w 772"/>
                <a:gd name="T37" fmla="*/ 106 h 735"/>
                <a:gd name="T38" fmla="*/ 347 w 772"/>
                <a:gd name="T39" fmla="*/ 222 h 735"/>
                <a:gd name="T40" fmla="*/ 231 w 772"/>
                <a:gd name="T41" fmla="*/ 33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2" h="735">
                  <a:moveTo>
                    <a:pt x="760" y="686"/>
                  </a:moveTo>
                  <a:cubicBezTo>
                    <a:pt x="362" y="307"/>
                    <a:pt x="362" y="307"/>
                    <a:pt x="362" y="307"/>
                  </a:cubicBezTo>
                  <a:cubicBezTo>
                    <a:pt x="378" y="282"/>
                    <a:pt x="387" y="253"/>
                    <a:pt x="387" y="222"/>
                  </a:cubicBezTo>
                  <a:cubicBezTo>
                    <a:pt x="387" y="136"/>
                    <a:pt x="317" y="66"/>
                    <a:pt x="231" y="66"/>
                  </a:cubicBezTo>
                  <a:cubicBezTo>
                    <a:pt x="197" y="66"/>
                    <a:pt x="166" y="77"/>
                    <a:pt x="140" y="96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0" y="0"/>
                    <a:pt x="22" y="1"/>
                    <a:pt x="11" y="12"/>
                  </a:cubicBezTo>
                  <a:cubicBezTo>
                    <a:pt x="0" y="24"/>
                    <a:pt x="1" y="42"/>
                    <a:pt x="12" y="52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85" y="161"/>
                    <a:pt x="75" y="190"/>
                    <a:pt x="75" y="222"/>
                  </a:cubicBezTo>
                  <a:cubicBezTo>
                    <a:pt x="75" y="308"/>
                    <a:pt x="145" y="378"/>
                    <a:pt x="231" y="378"/>
                  </a:cubicBezTo>
                  <a:cubicBezTo>
                    <a:pt x="265" y="378"/>
                    <a:pt x="297" y="367"/>
                    <a:pt x="322" y="348"/>
                  </a:cubicBezTo>
                  <a:cubicBezTo>
                    <a:pt x="721" y="727"/>
                    <a:pt x="721" y="727"/>
                    <a:pt x="721" y="727"/>
                  </a:cubicBezTo>
                  <a:cubicBezTo>
                    <a:pt x="726" y="733"/>
                    <a:pt x="733" y="735"/>
                    <a:pt x="740" y="735"/>
                  </a:cubicBezTo>
                  <a:cubicBezTo>
                    <a:pt x="748" y="735"/>
                    <a:pt x="755" y="732"/>
                    <a:pt x="761" y="726"/>
                  </a:cubicBezTo>
                  <a:cubicBezTo>
                    <a:pt x="772" y="715"/>
                    <a:pt x="771" y="697"/>
                    <a:pt x="760" y="686"/>
                  </a:cubicBezTo>
                  <a:close/>
                  <a:moveTo>
                    <a:pt x="231" y="338"/>
                  </a:moveTo>
                  <a:cubicBezTo>
                    <a:pt x="167" y="338"/>
                    <a:pt x="115" y="286"/>
                    <a:pt x="115" y="222"/>
                  </a:cubicBezTo>
                  <a:cubicBezTo>
                    <a:pt x="115" y="158"/>
                    <a:pt x="167" y="106"/>
                    <a:pt x="231" y="106"/>
                  </a:cubicBezTo>
                  <a:cubicBezTo>
                    <a:pt x="295" y="106"/>
                    <a:pt x="347" y="158"/>
                    <a:pt x="347" y="222"/>
                  </a:cubicBezTo>
                  <a:cubicBezTo>
                    <a:pt x="347" y="286"/>
                    <a:pt x="295" y="338"/>
                    <a:pt x="231" y="338"/>
                  </a:cubicBez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9" name="Freeform 34">
            <a:extLst>
              <a:ext uri="{FF2B5EF4-FFF2-40B4-BE49-F238E27FC236}">
                <a16:creationId xmlns="" xmlns:a16="http://schemas.microsoft.com/office/drawing/2014/main" id="{64730973-94A2-422F-8209-F7787C9B9478}"/>
              </a:ext>
            </a:extLst>
          </p:cNvPr>
          <p:cNvSpPr>
            <a:spLocks/>
          </p:cNvSpPr>
          <p:nvPr/>
        </p:nvSpPr>
        <p:spPr bwMode="auto">
          <a:xfrm>
            <a:off x="10446551" y="1792821"/>
            <a:ext cx="49897" cy="81990"/>
          </a:xfrm>
          <a:custGeom>
            <a:avLst/>
            <a:gdLst>
              <a:gd name="T0" fmla="*/ 210 w 210"/>
              <a:gd name="T1" fmla="*/ 319 h 345"/>
              <a:gd name="T2" fmla="*/ 210 w 210"/>
              <a:gd name="T3" fmla="*/ 331 h 345"/>
              <a:gd name="T4" fmla="*/ 207 w 210"/>
              <a:gd name="T5" fmla="*/ 340 h 345"/>
              <a:gd name="T6" fmla="*/ 204 w 210"/>
              <a:gd name="T7" fmla="*/ 344 h 345"/>
              <a:gd name="T8" fmla="*/ 200 w 210"/>
              <a:gd name="T9" fmla="*/ 345 h 345"/>
              <a:gd name="T10" fmla="*/ 11 w 210"/>
              <a:gd name="T11" fmla="*/ 345 h 345"/>
              <a:gd name="T12" fmla="*/ 7 w 210"/>
              <a:gd name="T13" fmla="*/ 344 h 345"/>
              <a:gd name="T14" fmla="*/ 3 w 210"/>
              <a:gd name="T15" fmla="*/ 340 h 345"/>
              <a:gd name="T16" fmla="*/ 1 w 210"/>
              <a:gd name="T17" fmla="*/ 331 h 345"/>
              <a:gd name="T18" fmla="*/ 0 w 210"/>
              <a:gd name="T19" fmla="*/ 319 h 345"/>
              <a:gd name="T20" fmla="*/ 1 w 210"/>
              <a:gd name="T21" fmla="*/ 306 h 345"/>
              <a:gd name="T22" fmla="*/ 3 w 210"/>
              <a:gd name="T23" fmla="*/ 298 h 345"/>
              <a:gd name="T24" fmla="*/ 6 w 210"/>
              <a:gd name="T25" fmla="*/ 293 h 345"/>
              <a:gd name="T26" fmla="*/ 11 w 210"/>
              <a:gd name="T27" fmla="*/ 291 h 345"/>
              <a:gd name="T28" fmla="*/ 75 w 210"/>
              <a:gd name="T29" fmla="*/ 291 h 345"/>
              <a:gd name="T30" fmla="*/ 75 w 210"/>
              <a:gd name="T31" fmla="*/ 68 h 345"/>
              <a:gd name="T32" fmla="*/ 19 w 210"/>
              <a:gd name="T33" fmla="*/ 99 h 345"/>
              <a:gd name="T34" fmla="*/ 10 w 210"/>
              <a:gd name="T35" fmla="*/ 102 h 345"/>
              <a:gd name="T36" fmla="*/ 3 w 210"/>
              <a:gd name="T37" fmla="*/ 101 h 345"/>
              <a:gd name="T38" fmla="*/ 0 w 210"/>
              <a:gd name="T39" fmla="*/ 93 h 345"/>
              <a:gd name="T40" fmla="*/ 0 w 210"/>
              <a:gd name="T41" fmla="*/ 77 h 345"/>
              <a:gd name="T42" fmla="*/ 0 w 210"/>
              <a:gd name="T43" fmla="*/ 67 h 345"/>
              <a:gd name="T44" fmla="*/ 1 w 210"/>
              <a:gd name="T45" fmla="*/ 60 h 345"/>
              <a:gd name="T46" fmla="*/ 4 w 210"/>
              <a:gd name="T47" fmla="*/ 55 h 345"/>
              <a:gd name="T48" fmla="*/ 9 w 210"/>
              <a:gd name="T49" fmla="*/ 51 h 345"/>
              <a:gd name="T50" fmla="*/ 83 w 210"/>
              <a:gd name="T51" fmla="*/ 3 h 345"/>
              <a:gd name="T52" fmla="*/ 86 w 210"/>
              <a:gd name="T53" fmla="*/ 2 h 345"/>
              <a:gd name="T54" fmla="*/ 91 w 210"/>
              <a:gd name="T55" fmla="*/ 1 h 345"/>
              <a:gd name="T56" fmla="*/ 100 w 210"/>
              <a:gd name="T57" fmla="*/ 0 h 345"/>
              <a:gd name="T58" fmla="*/ 113 w 210"/>
              <a:gd name="T59" fmla="*/ 0 h 345"/>
              <a:gd name="T60" fmla="*/ 129 w 210"/>
              <a:gd name="T61" fmla="*/ 0 h 345"/>
              <a:gd name="T62" fmla="*/ 139 w 210"/>
              <a:gd name="T63" fmla="*/ 2 h 345"/>
              <a:gd name="T64" fmla="*/ 143 w 210"/>
              <a:gd name="T65" fmla="*/ 4 h 345"/>
              <a:gd name="T66" fmla="*/ 144 w 210"/>
              <a:gd name="T67" fmla="*/ 8 h 345"/>
              <a:gd name="T68" fmla="*/ 144 w 210"/>
              <a:gd name="T69" fmla="*/ 291 h 345"/>
              <a:gd name="T70" fmla="*/ 200 w 210"/>
              <a:gd name="T71" fmla="*/ 291 h 345"/>
              <a:gd name="T72" fmla="*/ 204 w 210"/>
              <a:gd name="T73" fmla="*/ 293 h 345"/>
              <a:gd name="T74" fmla="*/ 208 w 210"/>
              <a:gd name="T75" fmla="*/ 298 h 345"/>
              <a:gd name="T76" fmla="*/ 210 w 210"/>
              <a:gd name="T77" fmla="*/ 306 h 345"/>
              <a:gd name="T78" fmla="*/ 210 w 210"/>
              <a:gd name="T79" fmla="*/ 31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0" h="345">
                <a:moveTo>
                  <a:pt x="210" y="319"/>
                </a:moveTo>
                <a:cubicBezTo>
                  <a:pt x="210" y="324"/>
                  <a:pt x="210" y="328"/>
                  <a:pt x="210" y="331"/>
                </a:cubicBezTo>
                <a:cubicBezTo>
                  <a:pt x="209" y="335"/>
                  <a:pt x="208" y="338"/>
                  <a:pt x="207" y="340"/>
                </a:cubicBezTo>
                <a:cubicBezTo>
                  <a:pt x="206" y="342"/>
                  <a:pt x="205" y="343"/>
                  <a:pt x="204" y="344"/>
                </a:cubicBezTo>
                <a:cubicBezTo>
                  <a:pt x="203" y="345"/>
                  <a:pt x="201" y="345"/>
                  <a:pt x="200" y="345"/>
                </a:cubicBezTo>
                <a:cubicBezTo>
                  <a:pt x="11" y="345"/>
                  <a:pt x="11" y="345"/>
                  <a:pt x="11" y="345"/>
                </a:cubicBezTo>
                <a:cubicBezTo>
                  <a:pt x="9" y="345"/>
                  <a:pt x="8" y="345"/>
                  <a:pt x="7" y="344"/>
                </a:cubicBezTo>
                <a:cubicBezTo>
                  <a:pt x="6" y="343"/>
                  <a:pt x="4" y="342"/>
                  <a:pt x="3" y="340"/>
                </a:cubicBezTo>
                <a:cubicBezTo>
                  <a:pt x="2" y="338"/>
                  <a:pt x="2" y="335"/>
                  <a:pt x="1" y="331"/>
                </a:cubicBezTo>
                <a:cubicBezTo>
                  <a:pt x="1" y="328"/>
                  <a:pt x="0" y="324"/>
                  <a:pt x="0" y="319"/>
                </a:cubicBezTo>
                <a:cubicBezTo>
                  <a:pt x="0" y="314"/>
                  <a:pt x="1" y="309"/>
                  <a:pt x="1" y="306"/>
                </a:cubicBezTo>
                <a:cubicBezTo>
                  <a:pt x="1" y="302"/>
                  <a:pt x="2" y="300"/>
                  <a:pt x="3" y="298"/>
                </a:cubicBezTo>
                <a:cubicBezTo>
                  <a:pt x="4" y="295"/>
                  <a:pt x="5" y="294"/>
                  <a:pt x="6" y="293"/>
                </a:cubicBezTo>
                <a:cubicBezTo>
                  <a:pt x="8" y="292"/>
                  <a:pt x="9" y="291"/>
                  <a:pt x="11" y="291"/>
                </a:cubicBezTo>
                <a:cubicBezTo>
                  <a:pt x="75" y="291"/>
                  <a:pt x="75" y="291"/>
                  <a:pt x="75" y="291"/>
                </a:cubicBezTo>
                <a:cubicBezTo>
                  <a:pt x="75" y="68"/>
                  <a:pt x="75" y="68"/>
                  <a:pt x="75" y="68"/>
                </a:cubicBezTo>
                <a:cubicBezTo>
                  <a:pt x="19" y="99"/>
                  <a:pt x="19" y="99"/>
                  <a:pt x="19" y="99"/>
                </a:cubicBezTo>
                <a:cubicBezTo>
                  <a:pt x="15" y="101"/>
                  <a:pt x="12" y="102"/>
                  <a:pt x="10" y="102"/>
                </a:cubicBezTo>
                <a:cubicBezTo>
                  <a:pt x="7" y="103"/>
                  <a:pt x="5" y="102"/>
                  <a:pt x="3" y="101"/>
                </a:cubicBezTo>
                <a:cubicBezTo>
                  <a:pt x="2" y="99"/>
                  <a:pt x="1" y="97"/>
                  <a:pt x="0" y="93"/>
                </a:cubicBezTo>
                <a:cubicBezTo>
                  <a:pt x="0" y="89"/>
                  <a:pt x="0" y="84"/>
                  <a:pt x="0" y="77"/>
                </a:cubicBezTo>
                <a:cubicBezTo>
                  <a:pt x="0" y="73"/>
                  <a:pt x="0" y="70"/>
                  <a:pt x="0" y="67"/>
                </a:cubicBezTo>
                <a:cubicBezTo>
                  <a:pt x="0" y="64"/>
                  <a:pt x="1" y="62"/>
                  <a:pt x="1" y="60"/>
                </a:cubicBezTo>
                <a:cubicBezTo>
                  <a:pt x="2" y="58"/>
                  <a:pt x="3" y="56"/>
                  <a:pt x="4" y="55"/>
                </a:cubicBezTo>
                <a:cubicBezTo>
                  <a:pt x="5" y="54"/>
                  <a:pt x="7" y="53"/>
                  <a:pt x="9" y="51"/>
                </a:cubicBezTo>
                <a:cubicBezTo>
                  <a:pt x="83" y="3"/>
                  <a:pt x="83" y="3"/>
                  <a:pt x="83" y="3"/>
                </a:cubicBezTo>
                <a:cubicBezTo>
                  <a:pt x="84" y="3"/>
                  <a:pt x="85" y="2"/>
                  <a:pt x="86" y="2"/>
                </a:cubicBezTo>
                <a:cubicBezTo>
                  <a:pt x="87" y="1"/>
                  <a:pt x="89" y="1"/>
                  <a:pt x="91" y="1"/>
                </a:cubicBezTo>
                <a:cubicBezTo>
                  <a:pt x="93" y="0"/>
                  <a:pt x="96" y="0"/>
                  <a:pt x="100" y="0"/>
                </a:cubicBezTo>
                <a:cubicBezTo>
                  <a:pt x="103" y="0"/>
                  <a:pt x="108" y="0"/>
                  <a:pt x="113" y="0"/>
                </a:cubicBezTo>
                <a:cubicBezTo>
                  <a:pt x="120" y="0"/>
                  <a:pt x="125" y="0"/>
                  <a:pt x="129" y="0"/>
                </a:cubicBezTo>
                <a:cubicBezTo>
                  <a:pt x="133" y="1"/>
                  <a:pt x="137" y="1"/>
                  <a:pt x="139" y="2"/>
                </a:cubicBezTo>
                <a:cubicBezTo>
                  <a:pt x="141" y="2"/>
                  <a:pt x="142" y="3"/>
                  <a:pt x="143" y="4"/>
                </a:cubicBezTo>
                <a:cubicBezTo>
                  <a:pt x="144" y="5"/>
                  <a:pt x="144" y="7"/>
                  <a:pt x="144" y="8"/>
                </a:cubicBezTo>
                <a:cubicBezTo>
                  <a:pt x="144" y="291"/>
                  <a:pt x="144" y="291"/>
                  <a:pt x="144" y="291"/>
                </a:cubicBezTo>
                <a:cubicBezTo>
                  <a:pt x="200" y="291"/>
                  <a:pt x="200" y="291"/>
                  <a:pt x="200" y="291"/>
                </a:cubicBezTo>
                <a:cubicBezTo>
                  <a:pt x="201" y="291"/>
                  <a:pt x="203" y="292"/>
                  <a:pt x="204" y="293"/>
                </a:cubicBezTo>
                <a:cubicBezTo>
                  <a:pt x="206" y="294"/>
                  <a:pt x="207" y="295"/>
                  <a:pt x="208" y="298"/>
                </a:cubicBezTo>
                <a:cubicBezTo>
                  <a:pt x="209" y="300"/>
                  <a:pt x="209" y="302"/>
                  <a:pt x="210" y="306"/>
                </a:cubicBezTo>
                <a:cubicBezTo>
                  <a:pt x="210" y="309"/>
                  <a:pt x="210" y="314"/>
                  <a:pt x="210" y="31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0" name="Freeform 35">
            <a:extLst>
              <a:ext uri="{FF2B5EF4-FFF2-40B4-BE49-F238E27FC236}">
                <a16:creationId xmlns="" xmlns:a16="http://schemas.microsoft.com/office/drawing/2014/main" id="{3A8C76DA-CF24-4521-945F-710419AA71DB}"/>
              </a:ext>
            </a:extLst>
          </p:cNvPr>
          <p:cNvSpPr>
            <a:spLocks/>
          </p:cNvSpPr>
          <p:nvPr/>
        </p:nvSpPr>
        <p:spPr bwMode="auto">
          <a:xfrm>
            <a:off x="10520893" y="1791816"/>
            <a:ext cx="54727" cy="82995"/>
          </a:xfrm>
          <a:custGeom>
            <a:avLst/>
            <a:gdLst>
              <a:gd name="T0" fmla="*/ 230 w 230"/>
              <a:gd name="T1" fmla="*/ 321 h 349"/>
              <a:gd name="T2" fmla="*/ 229 w 230"/>
              <a:gd name="T3" fmla="*/ 334 h 349"/>
              <a:gd name="T4" fmla="*/ 227 w 230"/>
              <a:gd name="T5" fmla="*/ 343 h 349"/>
              <a:gd name="T6" fmla="*/ 224 w 230"/>
              <a:gd name="T7" fmla="*/ 348 h 349"/>
              <a:gd name="T8" fmla="*/ 219 w 230"/>
              <a:gd name="T9" fmla="*/ 349 h 349"/>
              <a:gd name="T10" fmla="*/ 22 w 230"/>
              <a:gd name="T11" fmla="*/ 349 h 349"/>
              <a:gd name="T12" fmla="*/ 12 w 230"/>
              <a:gd name="T13" fmla="*/ 348 h 349"/>
              <a:gd name="T14" fmla="*/ 5 w 230"/>
              <a:gd name="T15" fmla="*/ 344 h 349"/>
              <a:gd name="T16" fmla="*/ 1 w 230"/>
              <a:gd name="T17" fmla="*/ 335 h 349"/>
              <a:gd name="T18" fmla="*/ 0 w 230"/>
              <a:gd name="T19" fmla="*/ 320 h 349"/>
              <a:gd name="T20" fmla="*/ 1 w 230"/>
              <a:gd name="T21" fmla="*/ 305 h 349"/>
              <a:gd name="T22" fmla="*/ 4 w 230"/>
              <a:gd name="T23" fmla="*/ 294 h 349"/>
              <a:gd name="T24" fmla="*/ 9 w 230"/>
              <a:gd name="T25" fmla="*/ 284 h 349"/>
              <a:gd name="T26" fmla="*/ 18 w 230"/>
              <a:gd name="T27" fmla="*/ 274 h 349"/>
              <a:gd name="T28" fmla="*/ 77 w 230"/>
              <a:gd name="T29" fmla="*/ 211 h 349"/>
              <a:gd name="T30" fmla="*/ 106 w 230"/>
              <a:gd name="T31" fmla="*/ 177 h 349"/>
              <a:gd name="T32" fmla="*/ 123 w 230"/>
              <a:gd name="T33" fmla="*/ 149 h 349"/>
              <a:gd name="T34" fmla="*/ 131 w 230"/>
              <a:gd name="T35" fmla="*/ 126 h 349"/>
              <a:gd name="T36" fmla="*/ 133 w 230"/>
              <a:gd name="T37" fmla="*/ 106 h 349"/>
              <a:gd name="T38" fmla="*/ 130 w 230"/>
              <a:gd name="T39" fmla="*/ 89 h 349"/>
              <a:gd name="T40" fmla="*/ 122 w 230"/>
              <a:gd name="T41" fmla="*/ 76 h 349"/>
              <a:gd name="T42" fmla="*/ 109 w 230"/>
              <a:gd name="T43" fmla="*/ 66 h 349"/>
              <a:gd name="T44" fmla="*/ 89 w 230"/>
              <a:gd name="T45" fmla="*/ 63 h 349"/>
              <a:gd name="T46" fmla="*/ 62 w 230"/>
              <a:gd name="T47" fmla="*/ 67 h 349"/>
              <a:gd name="T48" fmla="*/ 40 w 230"/>
              <a:gd name="T49" fmla="*/ 76 h 349"/>
              <a:gd name="T50" fmla="*/ 25 w 230"/>
              <a:gd name="T51" fmla="*/ 85 h 349"/>
              <a:gd name="T52" fmla="*/ 16 w 230"/>
              <a:gd name="T53" fmla="*/ 89 h 349"/>
              <a:gd name="T54" fmla="*/ 11 w 230"/>
              <a:gd name="T55" fmla="*/ 87 h 349"/>
              <a:gd name="T56" fmla="*/ 9 w 230"/>
              <a:gd name="T57" fmla="*/ 82 h 349"/>
              <a:gd name="T58" fmla="*/ 7 w 230"/>
              <a:gd name="T59" fmla="*/ 72 h 349"/>
              <a:gd name="T60" fmla="*/ 6 w 230"/>
              <a:gd name="T61" fmla="*/ 57 h 349"/>
              <a:gd name="T62" fmla="*/ 7 w 230"/>
              <a:gd name="T63" fmla="*/ 47 h 349"/>
              <a:gd name="T64" fmla="*/ 8 w 230"/>
              <a:gd name="T65" fmla="*/ 40 h 349"/>
              <a:gd name="T66" fmla="*/ 10 w 230"/>
              <a:gd name="T67" fmla="*/ 34 h 349"/>
              <a:gd name="T68" fmla="*/ 15 w 230"/>
              <a:gd name="T69" fmla="*/ 29 h 349"/>
              <a:gd name="T70" fmla="*/ 27 w 230"/>
              <a:gd name="T71" fmla="*/ 21 h 349"/>
              <a:gd name="T72" fmla="*/ 49 w 230"/>
              <a:gd name="T73" fmla="*/ 11 h 349"/>
              <a:gd name="T74" fmla="*/ 77 w 230"/>
              <a:gd name="T75" fmla="*/ 3 h 349"/>
              <a:gd name="T76" fmla="*/ 110 w 230"/>
              <a:gd name="T77" fmla="*/ 0 h 349"/>
              <a:gd name="T78" fmla="*/ 157 w 230"/>
              <a:gd name="T79" fmla="*/ 7 h 349"/>
              <a:gd name="T80" fmla="*/ 190 w 230"/>
              <a:gd name="T81" fmla="*/ 26 h 349"/>
              <a:gd name="T82" fmla="*/ 210 w 230"/>
              <a:gd name="T83" fmla="*/ 54 h 349"/>
              <a:gd name="T84" fmla="*/ 216 w 230"/>
              <a:gd name="T85" fmla="*/ 90 h 349"/>
              <a:gd name="T86" fmla="*/ 213 w 230"/>
              <a:gd name="T87" fmla="*/ 123 h 349"/>
              <a:gd name="T88" fmla="*/ 200 w 230"/>
              <a:gd name="T89" fmla="*/ 158 h 349"/>
              <a:gd name="T90" fmla="*/ 171 w 230"/>
              <a:gd name="T91" fmla="*/ 199 h 349"/>
              <a:gd name="T92" fmla="*/ 123 w 230"/>
              <a:gd name="T93" fmla="*/ 252 h 349"/>
              <a:gd name="T94" fmla="*/ 83 w 230"/>
              <a:gd name="T95" fmla="*/ 293 h 349"/>
              <a:gd name="T96" fmla="*/ 218 w 230"/>
              <a:gd name="T97" fmla="*/ 293 h 349"/>
              <a:gd name="T98" fmla="*/ 223 w 230"/>
              <a:gd name="T99" fmla="*/ 294 h 349"/>
              <a:gd name="T100" fmla="*/ 227 w 230"/>
              <a:gd name="T101" fmla="*/ 299 h 349"/>
              <a:gd name="T102" fmla="*/ 229 w 230"/>
              <a:gd name="T103" fmla="*/ 308 h 349"/>
              <a:gd name="T104" fmla="*/ 230 w 230"/>
              <a:gd name="T105" fmla="*/ 32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0" h="349">
                <a:moveTo>
                  <a:pt x="230" y="321"/>
                </a:moveTo>
                <a:cubicBezTo>
                  <a:pt x="230" y="326"/>
                  <a:pt x="230" y="330"/>
                  <a:pt x="229" y="334"/>
                </a:cubicBezTo>
                <a:cubicBezTo>
                  <a:pt x="229" y="338"/>
                  <a:pt x="228" y="341"/>
                  <a:pt x="227" y="343"/>
                </a:cubicBezTo>
                <a:cubicBezTo>
                  <a:pt x="226" y="345"/>
                  <a:pt x="225" y="347"/>
                  <a:pt x="224" y="348"/>
                </a:cubicBezTo>
                <a:cubicBezTo>
                  <a:pt x="222" y="349"/>
                  <a:pt x="221" y="349"/>
                  <a:pt x="219" y="349"/>
                </a:cubicBezTo>
                <a:cubicBezTo>
                  <a:pt x="22" y="349"/>
                  <a:pt x="22" y="349"/>
                  <a:pt x="22" y="349"/>
                </a:cubicBezTo>
                <a:cubicBezTo>
                  <a:pt x="18" y="349"/>
                  <a:pt x="15" y="349"/>
                  <a:pt x="12" y="348"/>
                </a:cubicBezTo>
                <a:cubicBezTo>
                  <a:pt x="9" y="347"/>
                  <a:pt x="7" y="346"/>
                  <a:pt x="5" y="344"/>
                </a:cubicBezTo>
                <a:cubicBezTo>
                  <a:pt x="3" y="342"/>
                  <a:pt x="2" y="339"/>
                  <a:pt x="1" y="335"/>
                </a:cubicBezTo>
                <a:cubicBezTo>
                  <a:pt x="0" y="331"/>
                  <a:pt x="0" y="326"/>
                  <a:pt x="0" y="320"/>
                </a:cubicBezTo>
                <a:cubicBezTo>
                  <a:pt x="0" y="314"/>
                  <a:pt x="0" y="309"/>
                  <a:pt x="1" y="305"/>
                </a:cubicBezTo>
                <a:cubicBezTo>
                  <a:pt x="1" y="301"/>
                  <a:pt x="2" y="297"/>
                  <a:pt x="4" y="294"/>
                </a:cubicBezTo>
                <a:cubicBezTo>
                  <a:pt x="5" y="291"/>
                  <a:pt x="7" y="288"/>
                  <a:pt x="9" y="284"/>
                </a:cubicBezTo>
                <a:cubicBezTo>
                  <a:pt x="11" y="281"/>
                  <a:pt x="14" y="278"/>
                  <a:pt x="18" y="274"/>
                </a:cubicBezTo>
                <a:cubicBezTo>
                  <a:pt x="77" y="211"/>
                  <a:pt x="77" y="211"/>
                  <a:pt x="77" y="211"/>
                </a:cubicBezTo>
                <a:cubicBezTo>
                  <a:pt x="89" y="198"/>
                  <a:pt x="98" y="187"/>
                  <a:pt x="106" y="177"/>
                </a:cubicBezTo>
                <a:cubicBezTo>
                  <a:pt x="113" y="167"/>
                  <a:pt x="119" y="157"/>
                  <a:pt x="123" y="149"/>
                </a:cubicBezTo>
                <a:cubicBezTo>
                  <a:pt x="127" y="141"/>
                  <a:pt x="129" y="133"/>
                  <a:pt x="131" y="126"/>
                </a:cubicBezTo>
                <a:cubicBezTo>
                  <a:pt x="132" y="119"/>
                  <a:pt x="133" y="112"/>
                  <a:pt x="133" y="106"/>
                </a:cubicBezTo>
                <a:cubicBezTo>
                  <a:pt x="133" y="100"/>
                  <a:pt x="132" y="94"/>
                  <a:pt x="130" y="89"/>
                </a:cubicBezTo>
                <a:cubicBezTo>
                  <a:pt x="129" y="84"/>
                  <a:pt x="126" y="79"/>
                  <a:pt x="122" y="76"/>
                </a:cubicBezTo>
                <a:cubicBezTo>
                  <a:pt x="119" y="72"/>
                  <a:pt x="114" y="69"/>
                  <a:pt x="109" y="66"/>
                </a:cubicBezTo>
                <a:cubicBezTo>
                  <a:pt x="103" y="64"/>
                  <a:pt x="97" y="63"/>
                  <a:pt x="89" y="63"/>
                </a:cubicBezTo>
                <a:cubicBezTo>
                  <a:pt x="79" y="63"/>
                  <a:pt x="70" y="64"/>
                  <a:pt x="62" y="67"/>
                </a:cubicBezTo>
                <a:cubicBezTo>
                  <a:pt x="54" y="70"/>
                  <a:pt x="46" y="73"/>
                  <a:pt x="40" y="76"/>
                </a:cubicBezTo>
                <a:cubicBezTo>
                  <a:pt x="34" y="79"/>
                  <a:pt x="29" y="82"/>
                  <a:pt x="25" y="85"/>
                </a:cubicBezTo>
                <a:cubicBezTo>
                  <a:pt x="21" y="88"/>
                  <a:pt x="18" y="89"/>
                  <a:pt x="16" y="89"/>
                </a:cubicBezTo>
                <a:cubicBezTo>
                  <a:pt x="14" y="89"/>
                  <a:pt x="13" y="89"/>
                  <a:pt x="11" y="87"/>
                </a:cubicBezTo>
                <a:cubicBezTo>
                  <a:pt x="10" y="86"/>
                  <a:pt x="9" y="85"/>
                  <a:pt x="9" y="82"/>
                </a:cubicBezTo>
                <a:cubicBezTo>
                  <a:pt x="8" y="80"/>
                  <a:pt x="7" y="76"/>
                  <a:pt x="7" y="72"/>
                </a:cubicBezTo>
                <a:cubicBezTo>
                  <a:pt x="7" y="68"/>
                  <a:pt x="6" y="63"/>
                  <a:pt x="6" y="57"/>
                </a:cubicBezTo>
                <a:cubicBezTo>
                  <a:pt x="6" y="53"/>
                  <a:pt x="6" y="50"/>
                  <a:pt x="7" y="47"/>
                </a:cubicBezTo>
                <a:cubicBezTo>
                  <a:pt x="7" y="44"/>
                  <a:pt x="7" y="42"/>
                  <a:pt x="8" y="40"/>
                </a:cubicBezTo>
                <a:cubicBezTo>
                  <a:pt x="8" y="38"/>
                  <a:pt x="9" y="36"/>
                  <a:pt x="10" y="34"/>
                </a:cubicBezTo>
                <a:cubicBezTo>
                  <a:pt x="11" y="33"/>
                  <a:pt x="13" y="31"/>
                  <a:pt x="15" y="29"/>
                </a:cubicBezTo>
                <a:cubicBezTo>
                  <a:pt x="17" y="27"/>
                  <a:pt x="21" y="24"/>
                  <a:pt x="27" y="21"/>
                </a:cubicBezTo>
                <a:cubicBezTo>
                  <a:pt x="33" y="18"/>
                  <a:pt x="40" y="14"/>
                  <a:pt x="49" y="11"/>
                </a:cubicBezTo>
                <a:cubicBezTo>
                  <a:pt x="57" y="8"/>
                  <a:pt x="67" y="6"/>
                  <a:pt x="77" y="3"/>
                </a:cubicBezTo>
                <a:cubicBezTo>
                  <a:pt x="88" y="1"/>
                  <a:pt x="99" y="0"/>
                  <a:pt x="110" y="0"/>
                </a:cubicBezTo>
                <a:cubicBezTo>
                  <a:pt x="128" y="0"/>
                  <a:pt x="143" y="3"/>
                  <a:pt x="157" y="7"/>
                </a:cubicBezTo>
                <a:cubicBezTo>
                  <a:pt x="170" y="12"/>
                  <a:pt x="181" y="18"/>
                  <a:pt x="190" y="26"/>
                </a:cubicBezTo>
                <a:cubicBezTo>
                  <a:pt x="199" y="34"/>
                  <a:pt x="205" y="43"/>
                  <a:pt x="210" y="54"/>
                </a:cubicBezTo>
                <a:cubicBezTo>
                  <a:pt x="214" y="66"/>
                  <a:pt x="216" y="77"/>
                  <a:pt x="216" y="90"/>
                </a:cubicBezTo>
                <a:cubicBezTo>
                  <a:pt x="216" y="101"/>
                  <a:pt x="215" y="112"/>
                  <a:pt x="213" y="123"/>
                </a:cubicBezTo>
                <a:cubicBezTo>
                  <a:pt x="211" y="134"/>
                  <a:pt x="206" y="145"/>
                  <a:pt x="200" y="158"/>
                </a:cubicBezTo>
                <a:cubicBezTo>
                  <a:pt x="193" y="170"/>
                  <a:pt x="184" y="184"/>
                  <a:pt x="171" y="199"/>
                </a:cubicBezTo>
                <a:cubicBezTo>
                  <a:pt x="159" y="214"/>
                  <a:pt x="143" y="232"/>
                  <a:pt x="123" y="252"/>
                </a:cubicBezTo>
                <a:cubicBezTo>
                  <a:pt x="83" y="293"/>
                  <a:pt x="83" y="293"/>
                  <a:pt x="83" y="293"/>
                </a:cubicBezTo>
                <a:cubicBezTo>
                  <a:pt x="218" y="293"/>
                  <a:pt x="218" y="293"/>
                  <a:pt x="218" y="293"/>
                </a:cubicBezTo>
                <a:cubicBezTo>
                  <a:pt x="220" y="293"/>
                  <a:pt x="221" y="293"/>
                  <a:pt x="223" y="294"/>
                </a:cubicBezTo>
                <a:cubicBezTo>
                  <a:pt x="224" y="295"/>
                  <a:pt x="226" y="297"/>
                  <a:pt x="227" y="299"/>
                </a:cubicBezTo>
                <a:cubicBezTo>
                  <a:pt x="228" y="301"/>
                  <a:pt x="229" y="304"/>
                  <a:pt x="229" y="308"/>
                </a:cubicBezTo>
                <a:cubicBezTo>
                  <a:pt x="230" y="312"/>
                  <a:pt x="230" y="316"/>
                  <a:pt x="230" y="3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1" name="Freeform 36">
            <a:extLst>
              <a:ext uri="{FF2B5EF4-FFF2-40B4-BE49-F238E27FC236}">
                <a16:creationId xmlns="" xmlns:a16="http://schemas.microsoft.com/office/drawing/2014/main" id="{27C58695-97DA-41B0-8BFD-D6DB9ACCD12F}"/>
              </a:ext>
            </a:extLst>
          </p:cNvPr>
          <p:cNvSpPr>
            <a:spLocks noEditPoints="1"/>
          </p:cNvSpPr>
          <p:nvPr/>
        </p:nvSpPr>
        <p:spPr bwMode="auto">
          <a:xfrm>
            <a:off x="10489508" y="2483744"/>
            <a:ext cx="56437" cy="84403"/>
          </a:xfrm>
          <a:custGeom>
            <a:avLst/>
            <a:gdLst>
              <a:gd name="T0" fmla="*/ 237 w 237"/>
              <a:gd name="T1" fmla="*/ 234 h 355"/>
              <a:gd name="T2" fmla="*/ 229 w 237"/>
              <a:gd name="T3" fmla="*/ 282 h 355"/>
              <a:gd name="T4" fmla="*/ 206 w 237"/>
              <a:gd name="T5" fmla="*/ 321 h 355"/>
              <a:gd name="T6" fmla="*/ 168 w 237"/>
              <a:gd name="T7" fmla="*/ 346 h 355"/>
              <a:gd name="T8" fmla="*/ 116 w 237"/>
              <a:gd name="T9" fmla="*/ 355 h 355"/>
              <a:gd name="T10" fmla="*/ 74 w 237"/>
              <a:gd name="T11" fmla="*/ 349 h 355"/>
              <a:gd name="T12" fmla="*/ 43 w 237"/>
              <a:gd name="T13" fmla="*/ 334 h 355"/>
              <a:gd name="T14" fmla="*/ 22 w 237"/>
              <a:gd name="T15" fmla="*/ 309 h 355"/>
              <a:gd name="T16" fmla="*/ 9 w 237"/>
              <a:gd name="T17" fmla="*/ 276 h 355"/>
              <a:gd name="T18" fmla="*/ 2 w 237"/>
              <a:gd name="T19" fmla="*/ 237 h 355"/>
              <a:gd name="T20" fmla="*/ 0 w 237"/>
              <a:gd name="T21" fmla="*/ 191 h 355"/>
              <a:gd name="T22" fmla="*/ 2 w 237"/>
              <a:gd name="T23" fmla="*/ 149 h 355"/>
              <a:gd name="T24" fmla="*/ 10 w 237"/>
              <a:gd name="T25" fmla="*/ 106 h 355"/>
              <a:gd name="T26" fmla="*/ 26 w 237"/>
              <a:gd name="T27" fmla="*/ 65 h 355"/>
              <a:gd name="T28" fmla="*/ 53 w 237"/>
              <a:gd name="T29" fmla="*/ 32 h 355"/>
              <a:gd name="T30" fmla="*/ 92 w 237"/>
              <a:gd name="T31" fmla="*/ 9 h 355"/>
              <a:gd name="T32" fmla="*/ 147 w 237"/>
              <a:gd name="T33" fmla="*/ 0 h 355"/>
              <a:gd name="T34" fmla="*/ 167 w 237"/>
              <a:gd name="T35" fmla="*/ 1 h 355"/>
              <a:gd name="T36" fmla="*/ 186 w 237"/>
              <a:gd name="T37" fmla="*/ 4 h 355"/>
              <a:gd name="T38" fmla="*/ 201 w 237"/>
              <a:gd name="T39" fmla="*/ 9 h 355"/>
              <a:gd name="T40" fmla="*/ 209 w 237"/>
              <a:gd name="T41" fmla="*/ 13 h 355"/>
              <a:gd name="T42" fmla="*/ 212 w 237"/>
              <a:gd name="T43" fmla="*/ 17 h 355"/>
              <a:gd name="T44" fmla="*/ 214 w 237"/>
              <a:gd name="T45" fmla="*/ 21 h 355"/>
              <a:gd name="T46" fmla="*/ 215 w 237"/>
              <a:gd name="T47" fmla="*/ 27 h 355"/>
              <a:gd name="T48" fmla="*/ 215 w 237"/>
              <a:gd name="T49" fmla="*/ 36 h 355"/>
              <a:gd name="T50" fmla="*/ 215 w 237"/>
              <a:gd name="T51" fmla="*/ 50 h 355"/>
              <a:gd name="T52" fmla="*/ 213 w 237"/>
              <a:gd name="T53" fmla="*/ 59 h 355"/>
              <a:gd name="T54" fmla="*/ 210 w 237"/>
              <a:gd name="T55" fmla="*/ 63 h 355"/>
              <a:gd name="T56" fmla="*/ 206 w 237"/>
              <a:gd name="T57" fmla="*/ 64 h 355"/>
              <a:gd name="T58" fmla="*/ 198 w 237"/>
              <a:gd name="T59" fmla="*/ 63 h 355"/>
              <a:gd name="T60" fmla="*/ 186 w 237"/>
              <a:gd name="T61" fmla="*/ 59 h 355"/>
              <a:gd name="T62" fmla="*/ 169 w 237"/>
              <a:gd name="T63" fmla="*/ 55 h 355"/>
              <a:gd name="T64" fmla="*/ 146 w 237"/>
              <a:gd name="T65" fmla="*/ 53 h 355"/>
              <a:gd name="T66" fmla="*/ 110 w 237"/>
              <a:gd name="T67" fmla="*/ 61 h 355"/>
              <a:gd name="T68" fmla="*/ 86 w 237"/>
              <a:gd name="T69" fmla="*/ 83 h 355"/>
              <a:gd name="T70" fmla="*/ 72 w 237"/>
              <a:gd name="T71" fmla="*/ 115 h 355"/>
              <a:gd name="T72" fmla="*/ 68 w 237"/>
              <a:gd name="T73" fmla="*/ 153 h 355"/>
              <a:gd name="T74" fmla="*/ 81 w 237"/>
              <a:gd name="T75" fmla="*/ 145 h 355"/>
              <a:gd name="T76" fmla="*/ 98 w 237"/>
              <a:gd name="T77" fmla="*/ 139 h 355"/>
              <a:gd name="T78" fmla="*/ 117 w 237"/>
              <a:gd name="T79" fmla="*/ 135 h 355"/>
              <a:gd name="T80" fmla="*/ 139 w 237"/>
              <a:gd name="T81" fmla="*/ 133 h 355"/>
              <a:gd name="T82" fmla="*/ 183 w 237"/>
              <a:gd name="T83" fmla="*/ 140 h 355"/>
              <a:gd name="T84" fmla="*/ 214 w 237"/>
              <a:gd name="T85" fmla="*/ 160 h 355"/>
              <a:gd name="T86" fmla="*/ 231 w 237"/>
              <a:gd name="T87" fmla="*/ 192 h 355"/>
              <a:gd name="T88" fmla="*/ 237 w 237"/>
              <a:gd name="T89" fmla="*/ 234 h 355"/>
              <a:gd name="T90" fmla="*/ 168 w 237"/>
              <a:gd name="T91" fmla="*/ 241 h 355"/>
              <a:gd name="T92" fmla="*/ 166 w 237"/>
              <a:gd name="T93" fmla="*/ 217 h 355"/>
              <a:gd name="T94" fmla="*/ 158 w 237"/>
              <a:gd name="T95" fmla="*/ 200 h 355"/>
              <a:gd name="T96" fmla="*/ 144 w 237"/>
              <a:gd name="T97" fmla="*/ 189 h 355"/>
              <a:gd name="T98" fmla="*/ 123 w 237"/>
              <a:gd name="T99" fmla="*/ 186 h 355"/>
              <a:gd name="T100" fmla="*/ 109 w 237"/>
              <a:gd name="T101" fmla="*/ 187 h 355"/>
              <a:gd name="T102" fmla="*/ 95 w 237"/>
              <a:gd name="T103" fmla="*/ 191 h 355"/>
              <a:gd name="T104" fmla="*/ 81 w 237"/>
              <a:gd name="T105" fmla="*/ 197 h 355"/>
              <a:gd name="T106" fmla="*/ 69 w 237"/>
              <a:gd name="T107" fmla="*/ 204 h 355"/>
              <a:gd name="T108" fmla="*/ 72 w 237"/>
              <a:gd name="T109" fmla="*/ 251 h 355"/>
              <a:gd name="T110" fmla="*/ 82 w 237"/>
              <a:gd name="T111" fmla="*/ 281 h 355"/>
              <a:gd name="T112" fmla="*/ 98 w 237"/>
              <a:gd name="T113" fmla="*/ 297 h 355"/>
              <a:gd name="T114" fmla="*/ 119 w 237"/>
              <a:gd name="T115" fmla="*/ 301 h 355"/>
              <a:gd name="T116" fmla="*/ 141 w 237"/>
              <a:gd name="T117" fmla="*/ 297 h 355"/>
              <a:gd name="T118" fmla="*/ 156 w 237"/>
              <a:gd name="T119" fmla="*/ 284 h 355"/>
              <a:gd name="T120" fmla="*/ 165 w 237"/>
              <a:gd name="T121" fmla="*/ 265 h 355"/>
              <a:gd name="T122" fmla="*/ 168 w 237"/>
              <a:gd name="T123" fmla="*/ 24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355">
                <a:moveTo>
                  <a:pt x="237" y="234"/>
                </a:moveTo>
                <a:cubicBezTo>
                  <a:pt x="237" y="252"/>
                  <a:pt x="234" y="268"/>
                  <a:pt x="229" y="282"/>
                </a:cubicBezTo>
                <a:cubicBezTo>
                  <a:pt x="223" y="297"/>
                  <a:pt x="216" y="310"/>
                  <a:pt x="206" y="321"/>
                </a:cubicBezTo>
                <a:cubicBezTo>
                  <a:pt x="195" y="331"/>
                  <a:pt x="183" y="340"/>
                  <a:pt x="168" y="346"/>
                </a:cubicBezTo>
                <a:cubicBezTo>
                  <a:pt x="153" y="352"/>
                  <a:pt x="135" y="355"/>
                  <a:pt x="116" y="355"/>
                </a:cubicBezTo>
                <a:cubicBezTo>
                  <a:pt x="100" y="355"/>
                  <a:pt x="86" y="353"/>
                  <a:pt x="74" y="349"/>
                </a:cubicBezTo>
                <a:cubicBezTo>
                  <a:pt x="62" y="346"/>
                  <a:pt x="52" y="341"/>
                  <a:pt x="43" y="334"/>
                </a:cubicBezTo>
                <a:cubicBezTo>
                  <a:pt x="35" y="327"/>
                  <a:pt x="28" y="319"/>
                  <a:pt x="22" y="309"/>
                </a:cubicBezTo>
                <a:cubicBezTo>
                  <a:pt x="17" y="299"/>
                  <a:pt x="12" y="288"/>
                  <a:pt x="9" y="276"/>
                </a:cubicBezTo>
                <a:cubicBezTo>
                  <a:pt x="6" y="264"/>
                  <a:pt x="3" y="251"/>
                  <a:pt x="2" y="237"/>
                </a:cubicBezTo>
                <a:cubicBezTo>
                  <a:pt x="1" y="222"/>
                  <a:pt x="0" y="207"/>
                  <a:pt x="0" y="191"/>
                </a:cubicBezTo>
                <a:cubicBezTo>
                  <a:pt x="0" y="178"/>
                  <a:pt x="1" y="163"/>
                  <a:pt x="2" y="149"/>
                </a:cubicBezTo>
                <a:cubicBezTo>
                  <a:pt x="4" y="134"/>
                  <a:pt x="6" y="120"/>
                  <a:pt x="10" y="106"/>
                </a:cubicBezTo>
                <a:cubicBezTo>
                  <a:pt x="14" y="91"/>
                  <a:pt x="19" y="78"/>
                  <a:pt x="26" y="65"/>
                </a:cubicBezTo>
                <a:cubicBezTo>
                  <a:pt x="33" y="52"/>
                  <a:pt x="42" y="41"/>
                  <a:pt x="53" y="32"/>
                </a:cubicBezTo>
                <a:cubicBezTo>
                  <a:pt x="64" y="22"/>
                  <a:pt x="77" y="14"/>
                  <a:pt x="92" y="9"/>
                </a:cubicBezTo>
                <a:cubicBezTo>
                  <a:pt x="108" y="3"/>
                  <a:pt x="126" y="0"/>
                  <a:pt x="147" y="0"/>
                </a:cubicBezTo>
                <a:cubicBezTo>
                  <a:pt x="154" y="0"/>
                  <a:pt x="161" y="1"/>
                  <a:pt x="167" y="1"/>
                </a:cubicBezTo>
                <a:cubicBezTo>
                  <a:pt x="174" y="2"/>
                  <a:pt x="181" y="3"/>
                  <a:pt x="186" y="4"/>
                </a:cubicBezTo>
                <a:cubicBezTo>
                  <a:pt x="192" y="6"/>
                  <a:pt x="197" y="7"/>
                  <a:pt x="201" y="9"/>
                </a:cubicBezTo>
                <a:cubicBezTo>
                  <a:pt x="205" y="10"/>
                  <a:pt x="208" y="12"/>
                  <a:pt x="209" y="13"/>
                </a:cubicBezTo>
                <a:cubicBezTo>
                  <a:pt x="211" y="14"/>
                  <a:pt x="212" y="15"/>
                  <a:pt x="212" y="17"/>
                </a:cubicBezTo>
                <a:cubicBezTo>
                  <a:pt x="213" y="18"/>
                  <a:pt x="214" y="20"/>
                  <a:pt x="214" y="21"/>
                </a:cubicBezTo>
                <a:cubicBezTo>
                  <a:pt x="214" y="23"/>
                  <a:pt x="215" y="25"/>
                  <a:pt x="215" y="27"/>
                </a:cubicBezTo>
                <a:cubicBezTo>
                  <a:pt x="215" y="30"/>
                  <a:pt x="215" y="33"/>
                  <a:pt x="215" y="36"/>
                </a:cubicBezTo>
                <a:cubicBezTo>
                  <a:pt x="215" y="42"/>
                  <a:pt x="215" y="47"/>
                  <a:pt x="215" y="50"/>
                </a:cubicBezTo>
                <a:cubicBezTo>
                  <a:pt x="215" y="54"/>
                  <a:pt x="214" y="57"/>
                  <a:pt x="213" y="59"/>
                </a:cubicBezTo>
                <a:cubicBezTo>
                  <a:pt x="213" y="61"/>
                  <a:pt x="212" y="62"/>
                  <a:pt x="210" y="63"/>
                </a:cubicBezTo>
                <a:cubicBezTo>
                  <a:pt x="209" y="64"/>
                  <a:pt x="208" y="64"/>
                  <a:pt x="206" y="64"/>
                </a:cubicBezTo>
                <a:cubicBezTo>
                  <a:pt x="204" y="64"/>
                  <a:pt x="201" y="64"/>
                  <a:pt x="198" y="63"/>
                </a:cubicBezTo>
                <a:cubicBezTo>
                  <a:pt x="194" y="61"/>
                  <a:pt x="190" y="60"/>
                  <a:pt x="186" y="59"/>
                </a:cubicBezTo>
                <a:cubicBezTo>
                  <a:pt x="181" y="57"/>
                  <a:pt x="175" y="56"/>
                  <a:pt x="169" y="55"/>
                </a:cubicBezTo>
                <a:cubicBezTo>
                  <a:pt x="162" y="54"/>
                  <a:pt x="155" y="53"/>
                  <a:pt x="146" y="53"/>
                </a:cubicBezTo>
                <a:cubicBezTo>
                  <a:pt x="132" y="53"/>
                  <a:pt x="120" y="56"/>
                  <a:pt x="110" y="61"/>
                </a:cubicBezTo>
                <a:cubicBezTo>
                  <a:pt x="100" y="67"/>
                  <a:pt x="92" y="74"/>
                  <a:pt x="86" y="83"/>
                </a:cubicBezTo>
                <a:cubicBezTo>
                  <a:pt x="80" y="92"/>
                  <a:pt x="75" y="103"/>
                  <a:pt x="72" y="115"/>
                </a:cubicBezTo>
                <a:cubicBezTo>
                  <a:pt x="70" y="127"/>
                  <a:pt x="68" y="139"/>
                  <a:pt x="68" y="153"/>
                </a:cubicBezTo>
                <a:cubicBezTo>
                  <a:pt x="72" y="150"/>
                  <a:pt x="76" y="148"/>
                  <a:pt x="81" y="145"/>
                </a:cubicBezTo>
                <a:cubicBezTo>
                  <a:pt x="86" y="143"/>
                  <a:pt x="92" y="141"/>
                  <a:pt x="98" y="139"/>
                </a:cubicBezTo>
                <a:cubicBezTo>
                  <a:pt x="104" y="137"/>
                  <a:pt x="110" y="136"/>
                  <a:pt x="117" y="135"/>
                </a:cubicBezTo>
                <a:cubicBezTo>
                  <a:pt x="124" y="133"/>
                  <a:pt x="131" y="133"/>
                  <a:pt x="139" y="133"/>
                </a:cubicBezTo>
                <a:cubicBezTo>
                  <a:pt x="156" y="133"/>
                  <a:pt x="171" y="135"/>
                  <a:pt x="183" y="140"/>
                </a:cubicBezTo>
                <a:cubicBezTo>
                  <a:pt x="196" y="145"/>
                  <a:pt x="206" y="152"/>
                  <a:pt x="214" y="160"/>
                </a:cubicBezTo>
                <a:cubicBezTo>
                  <a:pt x="222" y="169"/>
                  <a:pt x="227" y="180"/>
                  <a:pt x="231" y="192"/>
                </a:cubicBezTo>
                <a:cubicBezTo>
                  <a:pt x="235" y="205"/>
                  <a:pt x="237" y="219"/>
                  <a:pt x="237" y="234"/>
                </a:cubicBezTo>
                <a:close/>
                <a:moveTo>
                  <a:pt x="168" y="241"/>
                </a:moveTo>
                <a:cubicBezTo>
                  <a:pt x="168" y="232"/>
                  <a:pt x="168" y="224"/>
                  <a:pt x="166" y="217"/>
                </a:cubicBezTo>
                <a:cubicBezTo>
                  <a:pt x="164" y="210"/>
                  <a:pt x="162" y="205"/>
                  <a:pt x="158" y="200"/>
                </a:cubicBezTo>
                <a:cubicBezTo>
                  <a:pt x="155" y="195"/>
                  <a:pt x="150" y="192"/>
                  <a:pt x="144" y="189"/>
                </a:cubicBezTo>
                <a:cubicBezTo>
                  <a:pt x="138" y="187"/>
                  <a:pt x="131" y="186"/>
                  <a:pt x="123" y="186"/>
                </a:cubicBezTo>
                <a:cubicBezTo>
                  <a:pt x="118" y="186"/>
                  <a:pt x="113" y="186"/>
                  <a:pt x="109" y="187"/>
                </a:cubicBezTo>
                <a:cubicBezTo>
                  <a:pt x="104" y="188"/>
                  <a:pt x="99" y="189"/>
                  <a:pt x="95" y="191"/>
                </a:cubicBezTo>
                <a:cubicBezTo>
                  <a:pt x="90" y="192"/>
                  <a:pt x="85" y="194"/>
                  <a:pt x="81" y="197"/>
                </a:cubicBezTo>
                <a:cubicBezTo>
                  <a:pt x="77" y="199"/>
                  <a:pt x="73" y="201"/>
                  <a:pt x="69" y="204"/>
                </a:cubicBezTo>
                <a:cubicBezTo>
                  <a:pt x="69" y="223"/>
                  <a:pt x="70" y="238"/>
                  <a:pt x="72" y="251"/>
                </a:cubicBezTo>
                <a:cubicBezTo>
                  <a:pt x="75" y="264"/>
                  <a:pt x="78" y="274"/>
                  <a:pt x="82" y="281"/>
                </a:cubicBezTo>
                <a:cubicBezTo>
                  <a:pt x="86" y="288"/>
                  <a:pt x="91" y="294"/>
                  <a:pt x="98" y="297"/>
                </a:cubicBezTo>
                <a:cubicBezTo>
                  <a:pt x="104" y="300"/>
                  <a:pt x="111" y="301"/>
                  <a:pt x="119" y="301"/>
                </a:cubicBezTo>
                <a:cubicBezTo>
                  <a:pt x="127" y="301"/>
                  <a:pt x="135" y="300"/>
                  <a:pt x="141" y="297"/>
                </a:cubicBezTo>
                <a:cubicBezTo>
                  <a:pt x="147" y="294"/>
                  <a:pt x="152" y="290"/>
                  <a:pt x="156" y="284"/>
                </a:cubicBezTo>
                <a:cubicBezTo>
                  <a:pt x="160" y="279"/>
                  <a:pt x="163" y="272"/>
                  <a:pt x="165" y="265"/>
                </a:cubicBezTo>
                <a:cubicBezTo>
                  <a:pt x="167" y="258"/>
                  <a:pt x="168" y="250"/>
                  <a:pt x="168" y="2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2" name="Freeform 37">
            <a:extLst>
              <a:ext uri="{FF2B5EF4-FFF2-40B4-BE49-F238E27FC236}">
                <a16:creationId xmlns="" xmlns:a16="http://schemas.microsoft.com/office/drawing/2014/main" id="{2162433E-EC8F-4D9A-9466-ED881E812F11}"/>
              </a:ext>
            </a:extLst>
          </p:cNvPr>
          <p:cNvSpPr>
            <a:spLocks noEditPoints="1"/>
          </p:cNvSpPr>
          <p:nvPr/>
        </p:nvSpPr>
        <p:spPr bwMode="auto">
          <a:xfrm>
            <a:off x="10126742" y="2139691"/>
            <a:ext cx="56136" cy="84403"/>
          </a:xfrm>
          <a:custGeom>
            <a:avLst/>
            <a:gdLst>
              <a:gd name="T0" fmla="*/ 236 w 236"/>
              <a:gd name="T1" fmla="*/ 162 h 355"/>
              <a:gd name="T2" fmla="*/ 234 w 236"/>
              <a:gd name="T3" fmla="*/ 205 h 355"/>
              <a:gd name="T4" fmla="*/ 226 w 236"/>
              <a:gd name="T5" fmla="*/ 249 h 355"/>
              <a:gd name="T6" fmla="*/ 210 w 236"/>
              <a:gd name="T7" fmla="*/ 290 h 355"/>
              <a:gd name="T8" fmla="*/ 183 w 236"/>
              <a:gd name="T9" fmla="*/ 324 h 355"/>
              <a:gd name="T10" fmla="*/ 142 w 236"/>
              <a:gd name="T11" fmla="*/ 347 h 355"/>
              <a:gd name="T12" fmla="*/ 86 w 236"/>
              <a:gd name="T13" fmla="*/ 355 h 355"/>
              <a:gd name="T14" fmla="*/ 64 w 236"/>
              <a:gd name="T15" fmla="*/ 353 h 355"/>
              <a:gd name="T16" fmla="*/ 43 w 236"/>
              <a:gd name="T17" fmla="*/ 349 h 355"/>
              <a:gd name="T18" fmla="*/ 27 w 236"/>
              <a:gd name="T19" fmla="*/ 344 h 355"/>
              <a:gd name="T20" fmla="*/ 18 w 236"/>
              <a:gd name="T21" fmla="*/ 339 h 355"/>
              <a:gd name="T22" fmla="*/ 14 w 236"/>
              <a:gd name="T23" fmla="*/ 331 h 355"/>
              <a:gd name="T24" fmla="*/ 12 w 236"/>
              <a:gd name="T25" fmla="*/ 316 h 355"/>
              <a:gd name="T26" fmla="*/ 13 w 236"/>
              <a:gd name="T27" fmla="*/ 302 h 355"/>
              <a:gd name="T28" fmla="*/ 14 w 236"/>
              <a:gd name="T29" fmla="*/ 294 h 355"/>
              <a:gd name="T30" fmla="*/ 17 w 236"/>
              <a:gd name="T31" fmla="*/ 290 h 355"/>
              <a:gd name="T32" fmla="*/ 21 w 236"/>
              <a:gd name="T33" fmla="*/ 289 h 355"/>
              <a:gd name="T34" fmla="*/ 30 w 236"/>
              <a:gd name="T35" fmla="*/ 291 h 355"/>
              <a:gd name="T36" fmla="*/ 45 w 236"/>
              <a:gd name="T37" fmla="*/ 295 h 355"/>
              <a:gd name="T38" fmla="*/ 63 w 236"/>
              <a:gd name="T39" fmla="*/ 299 h 355"/>
              <a:gd name="T40" fmla="*/ 87 w 236"/>
              <a:gd name="T41" fmla="*/ 301 h 355"/>
              <a:gd name="T42" fmla="*/ 125 w 236"/>
              <a:gd name="T43" fmla="*/ 293 h 355"/>
              <a:gd name="T44" fmla="*/ 149 w 236"/>
              <a:gd name="T45" fmla="*/ 272 h 355"/>
              <a:gd name="T46" fmla="*/ 164 w 236"/>
              <a:gd name="T47" fmla="*/ 241 h 355"/>
              <a:gd name="T48" fmla="*/ 169 w 236"/>
              <a:gd name="T49" fmla="*/ 203 h 355"/>
              <a:gd name="T50" fmla="*/ 139 w 236"/>
              <a:gd name="T51" fmla="*/ 217 h 355"/>
              <a:gd name="T52" fmla="*/ 100 w 236"/>
              <a:gd name="T53" fmla="*/ 222 h 355"/>
              <a:gd name="T54" fmla="*/ 53 w 236"/>
              <a:gd name="T55" fmla="*/ 215 h 355"/>
              <a:gd name="T56" fmla="*/ 22 w 236"/>
              <a:gd name="T57" fmla="*/ 195 h 355"/>
              <a:gd name="T58" fmla="*/ 5 w 236"/>
              <a:gd name="T59" fmla="*/ 162 h 355"/>
              <a:gd name="T60" fmla="*/ 0 w 236"/>
              <a:gd name="T61" fmla="*/ 118 h 355"/>
              <a:gd name="T62" fmla="*/ 7 w 236"/>
              <a:gd name="T63" fmla="*/ 71 h 355"/>
              <a:gd name="T64" fmla="*/ 30 w 236"/>
              <a:gd name="T65" fmla="*/ 33 h 355"/>
              <a:gd name="T66" fmla="*/ 68 w 236"/>
              <a:gd name="T67" fmla="*/ 9 h 355"/>
              <a:gd name="T68" fmla="*/ 120 w 236"/>
              <a:gd name="T69" fmla="*/ 0 h 355"/>
              <a:gd name="T70" fmla="*/ 162 w 236"/>
              <a:gd name="T71" fmla="*/ 6 h 355"/>
              <a:gd name="T72" fmla="*/ 192 w 236"/>
              <a:gd name="T73" fmla="*/ 22 h 355"/>
              <a:gd name="T74" fmla="*/ 214 w 236"/>
              <a:gd name="T75" fmla="*/ 47 h 355"/>
              <a:gd name="T76" fmla="*/ 227 w 236"/>
              <a:gd name="T77" fmla="*/ 79 h 355"/>
              <a:gd name="T78" fmla="*/ 234 w 236"/>
              <a:gd name="T79" fmla="*/ 118 h 355"/>
              <a:gd name="T80" fmla="*/ 236 w 236"/>
              <a:gd name="T81" fmla="*/ 162 h 355"/>
              <a:gd name="T82" fmla="*/ 167 w 236"/>
              <a:gd name="T83" fmla="*/ 152 h 355"/>
              <a:gd name="T84" fmla="*/ 164 w 236"/>
              <a:gd name="T85" fmla="*/ 105 h 355"/>
              <a:gd name="T86" fmla="*/ 154 w 236"/>
              <a:gd name="T87" fmla="*/ 74 h 355"/>
              <a:gd name="T88" fmla="*/ 138 w 236"/>
              <a:gd name="T89" fmla="*/ 58 h 355"/>
              <a:gd name="T90" fmla="*/ 116 w 236"/>
              <a:gd name="T91" fmla="*/ 54 h 355"/>
              <a:gd name="T92" fmla="*/ 95 w 236"/>
              <a:gd name="T93" fmla="*/ 58 h 355"/>
              <a:gd name="T94" fmla="*/ 80 w 236"/>
              <a:gd name="T95" fmla="*/ 70 h 355"/>
              <a:gd name="T96" fmla="*/ 71 w 236"/>
              <a:gd name="T97" fmla="*/ 89 h 355"/>
              <a:gd name="T98" fmla="*/ 68 w 236"/>
              <a:gd name="T99" fmla="*/ 113 h 355"/>
              <a:gd name="T100" fmla="*/ 70 w 236"/>
              <a:gd name="T101" fmla="*/ 138 h 355"/>
              <a:gd name="T102" fmla="*/ 78 w 236"/>
              <a:gd name="T103" fmla="*/ 155 h 355"/>
              <a:gd name="T104" fmla="*/ 93 w 236"/>
              <a:gd name="T105" fmla="*/ 166 h 355"/>
              <a:gd name="T106" fmla="*/ 114 w 236"/>
              <a:gd name="T107" fmla="*/ 169 h 355"/>
              <a:gd name="T108" fmla="*/ 143 w 236"/>
              <a:gd name="T109" fmla="*/ 165 h 355"/>
              <a:gd name="T110" fmla="*/ 167 w 236"/>
              <a:gd name="T111" fmla="*/ 15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6" h="355">
                <a:moveTo>
                  <a:pt x="236" y="162"/>
                </a:moveTo>
                <a:cubicBezTo>
                  <a:pt x="236" y="176"/>
                  <a:pt x="235" y="190"/>
                  <a:pt x="234" y="205"/>
                </a:cubicBezTo>
                <a:cubicBezTo>
                  <a:pt x="233" y="220"/>
                  <a:pt x="230" y="235"/>
                  <a:pt x="226" y="249"/>
                </a:cubicBezTo>
                <a:cubicBezTo>
                  <a:pt x="222" y="263"/>
                  <a:pt x="217" y="277"/>
                  <a:pt x="210" y="290"/>
                </a:cubicBezTo>
                <a:cubicBezTo>
                  <a:pt x="203" y="303"/>
                  <a:pt x="194" y="314"/>
                  <a:pt x="183" y="324"/>
                </a:cubicBezTo>
                <a:cubicBezTo>
                  <a:pt x="171" y="333"/>
                  <a:pt x="158" y="341"/>
                  <a:pt x="142" y="347"/>
                </a:cubicBezTo>
                <a:cubicBezTo>
                  <a:pt x="126" y="352"/>
                  <a:pt x="108" y="355"/>
                  <a:pt x="86" y="355"/>
                </a:cubicBezTo>
                <a:cubicBezTo>
                  <a:pt x="79" y="355"/>
                  <a:pt x="71" y="355"/>
                  <a:pt x="64" y="353"/>
                </a:cubicBezTo>
                <a:cubicBezTo>
                  <a:pt x="56" y="352"/>
                  <a:pt x="49" y="351"/>
                  <a:pt x="43" y="349"/>
                </a:cubicBezTo>
                <a:cubicBezTo>
                  <a:pt x="37" y="348"/>
                  <a:pt x="32" y="346"/>
                  <a:pt x="27" y="344"/>
                </a:cubicBezTo>
                <a:cubicBezTo>
                  <a:pt x="23" y="343"/>
                  <a:pt x="20" y="341"/>
                  <a:pt x="18" y="339"/>
                </a:cubicBezTo>
                <a:cubicBezTo>
                  <a:pt x="16" y="337"/>
                  <a:pt x="14" y="335"/>
                  <a:pt x="14" y="331"/>
                </a:cubicBezTo>
                <a:cubicBezTo>
                  <a:pt x="13" y="327"/>
                  <a:pt x="12" y="322"/>
                  <a:pt x="12" y="316"/>
                </a:cubicBezTo>
                <a:cubicBezTo>
                  <a:pt x="12" y="310"/>
                  <a:pt x="12" y="306"/>
                  <a:pt x="13" y="302"/>
                </a:cubicBezTo>
                <a:cubicBezTo>
                  <a:pt x="13" y="299"/>
                  <a:pt x="13" y="296"/>
                  <a:pt x="14" y="294"/>
                </a:cubicBezTo>
                <a:cubicBezTo>
                  <a:pt x="15" y="292"/>
                  <a:pt x="16" y="291"/>
                  <a:pt x="17" y="290"/>
                </a:cubicBezTo>
                <a:cubicBezTo>
                  <a:pt x="18" y="289"/>
                  <a:pt x="20" y="289"/>
                  <a:pt x="21" y="289"/>
                </a:cubicBezTo>
                <a:cubicBezTo>
                  <a:pt x="23" y="289"/>
                  <a:pt x="26" y="290"/>
                  <a:pt x="30" y="291"/>
                </a:cubicBezTo>
                <a:cubicBezTo>
                  <a:pt x="34" y="292"/>
                  <a:pt x="39" y="294"/>
                  <a:pt x="45" y="295"/>
                </a:cubicBezTo>
                <a:cubicBezTo>
                  <a:pt x="50" y="297"/>
                  <a:pt x="56" y="298"/>
                  <a:pt x="63" y="299"/>
                </a:cubicBezTo>
                <a:cubicBezTo>
                  <a:pt x="70" y="301"/>
                  <a:pt x="78" y="301"/>
                  <a:pt x="87" y="301"/>
                </a:cubicBezTo>
                <a:cubicBezTo>
                  <a:pt x="102" y="301"/>
                  <a:pt x="114" y="299"/>
                  <a:pt x="125" y="293"/>
                </a:cubicBezTo>
                <a:cubicBezTo>
                  <a:pt x="135" y="288"/>
                  <a:pt x="143" y="281"/>
                  <a:pt x="149" y="272"/>
                </a:cubicBezTo>
                <a:cubicBezTo>
                  <a:pt x="156" y="263"/>
                  <a:pt x="161" y="252"/>
                  <a:pt x="164" y="241"/>
                </a:cubicBezTo>
                <a:cubicBezTo>
                  <a:pt x="167" y="229"/>
                  <a:pt x="168" y="216"/>
                  <a:pt x="169" y="203"/>
                </a:cubicBezTo>
                <a:cubicBezTo>
                  <a:pt x="160" y="208"/>
                  <a:pt x="151" y="213"/>
                  <a:pt x="139" y="217"/>
                </a:cubicBezTo>
                <a:cubicBezTo>
                  <a:pt x="128" y="220"/>
                  <a:pt x="115" y="222"/>
                  <a:pt x="100" y="222"/>
                </a:cubicBezTo>
                <a:cubicBezTo>
                  <a:pt x="82" y="222"/>
                  <a:pt x="66" y="220"/>
                  <a:pt x="53" y="215"/>
                </a:cubicBezTo>
                <a:cubicBezTo>
                  <a:pt x="41" y="210"/>
                  <a:pt x="30" y="203"/>
                  <a:pt x="22" y="195"/>
                </a:cubicBezTo>
                <a:cubicBezTo>
                  <a:pt x="14" y="186"/>
                  <a:pt x="9" y="175"/>
                  <a:pt x="5" y="162"/>
                </a:cubicBezTo>
                <a:cubicBezTo>
                  <a:pt x="1" y="149"/>
                  <a:pt x="0" y="134"/>
                  <a:pt x="0" y="118"/>
                </a:cubicBezTo>
                <a:cubicBezTo>
                  <a:pt x="0" y="101"/>
                  <a:pt x="2" y="85"/>
                  <a:pt x="7" y="71"/>
                </a:cubicBezTo>
                <a:cubicBezTo>
                  <a:pt x="12" y="56"/>
                  <a:pt x="20" y="44"/>
                  <a:pt x="30" y="33"/>
                </a:cubicBezTo>
                <a:cubicBezTo>
                  <a:pt x="40" y="23"/>
                  <a:pt x="53" y="15"/>
                  <a:pt x="68" y="9"/>
                </a:cubicBezTo>
                <a:cubicBezTo>
                  <a:pt x="83" y="3"/>
                  <a:pt x="100" y="0"/>
                  <a:pt x="120" y="0"/>
                </a:cubicBezTo>
                <a:cubicBezTo>
                  <a:pt x="136" y="0"/>
                  <a:pt x="150" y="2"/>
                  <a:pt x="162" y="6"/>
                </a:cubicBezTo>
                <a:cubicBezTo>
                  <a:pt x="173" y="9"/>
                  <a:pt x="184" y="15"/>
                  <a:pt x="192" y="22"/>
                </a:cubicBezTo>
                <a:cubicBezTo>
                  <a:pt x="201" y="28"/>
                  <a:pt x="208" y="37"/>
                  <a:pt x="214" y="47"/>
                </a:cubicBezTo>
                <a:cubicBezTo>
                  <a:pt x="219" y="56"/>
                  <a:pt x="224" y="67"/>
                  <a:pt x="227" y="79"/>
                </a:cubicBezTo>
                <a:cubicBezTo>
                  <a:pt x="231" y="91"/>
                  <a:pt x="233" y="104"/>
                  <a:pt x="234" y="118"/>
                </a:cubicBezTo>
                <a:cubicBezTo>
                  <a:pt x="235" y="132"/>
                  <a:pt x="236" y="147"/>
                  <a:pt x="236" y="162"/>
                </a:cubicBezTo>
                <a:close/>
                <a:moveTo>
                  <a:pt x="167" y="152"/>
                </a:moveTo>
                <a:cubicBezTo>
                  <a:pt x="167" y="133"/>
                  <a:pt x="166" y="118"/>
                  <a:pt x="164" y="105"/>
                </a:cubicBezTo>
                <a:cubicBezTo>
                  <a:pt x="162" y="92"/>
                  <a:pt x="159" y="82"/>
                  <a:pt x="154" y="74"/>
                </a:cubicBezTo>
                <a:cubicBezTo>
                  <a:pt x="150" y="67"/>
                  <a:pt x="145" y="62"/>
                  <a:pt x="138" y="58"/>
                </a:cubicBezTo>
                <a:cubicBezTo>
                  <a:pt x="132" y="55"/>
                  <a:pt x="125" y="54"/>
                  <a:pt x="116" y="54"/>
                </a:cubicBezTo>
                <a:cubicBezTo>
                  <a:pt x="108" y="54"/>
                  <a:pt x="101" y="55"/>
                  <a:pt x="95" y="58"/>
                </a:cubicBezTo>
                <a:cubicBezTo>
                  <a:pt x="89" y="61"/>
                  <a:pt x="84" y="65"/>
                  <a:pt x="80" y="70"/>
                </a:cubicBezTo>
                <a:cubicBezTo>
                  <a:pt x="76" y="76"/>
                  <a:pt x="73" y="82"/>
                  <a:pt x="71" y="89"/>
                </a:cubicBezTo>
                <a:cubicBezTo>
                  <a:pt x="69" y="96"/>
                  <a:pt x="68" y="104"/>
                  <a:pt x="68" y="113"/>
                </a:cubicBezTo>
                <a:cubicBezTo>
                  <a:pt x="68" y="122"/>
                  <a:pt x="69" y="131"/>
                  <a:pt x="70" y="138"/>
                </a:cubicBezTo>
                <a:cubicBezTo>
                  <a:pt x="72" y="145"/>
                  <a:pt x="75" y="151"/>
                  <a:pt x="78" y="155"/>
                </a:cubicBezTo>
                <a:cubicBezTo>
                  <a:pt x="82" y="160"/>
                  <a:pt x="87" y="164"/>
                  <a:pt x="93" y="166"/>
                </a:cubicBezTo>
                <a:cubicBezTo>
                  <a:pt x="98" y="168"/>
                  <a:pt x="105" y="169"/>
                  <a:pt x="114" y="169"/>
                </a:cubicBezTo>
                <a:cubicBezTo>
                  <a:pt x="124" y="169"/>
                  <a:pt x="134" y="168"/>
                  <a:pt x="143" y="165"/>
                </a:cubicBezTo>
                <a:cubicBezTo>
                  <a:pt x="152" y="162"/>
                  <a:pt x="160" y="158"/>
                  <a:pt x="167" y="1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3" name="Freeform 38">
            <a:extLst>
              <a:ext uri="{FF2B5EF4-FFF2-40B4-BE49-F238E27FC236}">
                <a16:creationId xmlns="" xmlns:a16="http://schemas.microsoft.com/office/drawing/2014/main" id="{E8D0BBF9-BB89-45F1-BAFF-D66451270BC1}"/>
              </a:ext>
            </a:extLst>
          </p:cNvPr>
          <p:cNvSpPr>
            <a:spLocks/>
          </p:cNvSpPr>
          <p:nvPr/>
        </p:nvSpPr>
        <p:spPr bwMode="auto">
          <a:xfrm>
            <a:off x="10853277" y="2139691"/>
            <a:ext cx="54727" cy="84403"/>
          </a:xfrm>
          <a:custGeom>
            <a:avLst/>
            <a:gdLst>
              <a:gd name="T0" fmla="*/ 220 w 230"/>
              <a:gd name="T1" fmla="*/ 294 h 355"/>
              <a:gd name="T2" fmla="*/ 151 w 230"/>
              <a:gd name="T3" fmla="*/ 348 h 355"/>
              <a:gd name="T4" fmla="*/ 64 w 230"/>
              <a:gd name="T5" fmla="*/ 353 h 355"/>
              <a:gd name="T6" fmla="*/ 18 w 230"/>
              <a:gd name="T7" fmla="*/ 339 h 355"/>
              <a:gd name="T8" fmla="*/ 4 w 230"/>
              <a:gd name="T9" fmla="*/ 328 h 355"/>
              <a:gd name="T10" fmla="*/ 1 w 230"/>
              <a:gd name="T11" fmla="*/ 313 h 355"/>
              <a:gd name="T12" fmla="*/ 3 w 230"/>
              <a:gd name="T13" fmla="*/ 282 h 355"/>
              <a:gd name="T14" fmla="*/ 18 w 230"/>
              <a:gd name="T15" fmla="*/ 280 h 355"/>
              <a:gd name="T16" fmla="*/ 58 w 230"/>
              <a:gd name="T17" fmla="*/ 296 h 355"/>
              <a:gd name="T18" fmla="*/ 115 w 230"/>
              <a:gd name="T19" fmla="*/ 296 h 355"/>
              <a:gd name="T20" fmla="*/ 145 w 230"/>
              <a:gd name="T21" fmla="*/ 271 h 355"/>
              <a:gd name="T22" fmla="*/ 144 w 230"/>
              <a:gd name="T23" fmla="*/ 230 h 355"/>
              <a:gd name="T24" fmla="*/ 108 w 230"/>
              <a:gd name="T25" fmla="*/ 203 h 355"/>
              <a:gd name="T26" fmla="*/ 45 w 230"/>
              <a:gd name="T27" fmla="*/ 200 h 355"/>
              <a:gd name="T28" fmla="*/ 35 w 230"/>
              <a:gd name="T29" fmla="*/ 195 h 355"/>
              <a:gd name="T30" fmla="*/ 32 w 230"/>
              <a:gd name="T31" fmla="*/ 173 h 355"/>
              <a:gd name="T32" fmla="*/ 35 w 230"/>
              <a:gd name="T33" fmla="*/ 153 h 355"/>
              <a:gd name="T34" fmla="*/ 44 w 230"/>
              <a:gd name="T35" fmla="*/ 148 h 355"/>
              <a:gd name="T36" fmla="*/ 102 w 230"/>
              <a:gd name="T37" fmla="*/ 145 h 355"/>
              <a:gd name="T38" fmla="*/ 134 w 230"/>
              <a:gd name="T39" fmla="*/ 119 h 355"/>
              <a:gd name="T40" fmla="*/ 135 w 230"/>
              <a:gd name="T41" fmla="*/ 81 h 355"/>
              <a:gd name="T42" fmla="*/ 112 w 230"/>
              <a:gd name="T43" fmla="*/ 59 h 355"/>
              <a:gd name="T44" fmla="*/ 65 w 230"/>
              <a:gd name="T45" fmla="*/ 60 h 355"/>
              <a:gd name="T46" fmla="*/ 26 w 230"/>
              <a:gd name="T47" fmla="*/ 78 h 355"/>
              <a:gd name="T48" fmla="*/ 13 w 230"/>
              <a:gd name="T49" fmla="*/ 81 h 355"/>
              <a:gd name="T50" fmla="*/ 9 w 230"/>
              <a:gd name="T51" fmla="*/ 70 h 355"/>
              <a:gd name="T52" fmla="*/ 8 w 230"/>
              <a:gd name="T53" fmla="*/ 46 h 355"/>
              <a:gd name="T54" fmla="*/ 11 w 230"/>
              <a:gd name="T55" fmla="*/ 33 h 355"/>
              <a:gd name="T56" fmla="*/ 26 w 230"/>
              <a:gd name="T57" fmla="*/ 21 h 355"/>
              <a:gd name="T58" fmla="*/ 75 w 230"/>
              <a:gd name="T59" fmla="*/ 3 h 355"/>
              <a:gd name="T60" fmla="*/ 155 w 230"/>
              <a:gd name="T61" fmla="*/ 6 h 355"/>
              <a:gd name="T62" fmla="*/ 207 w 230"/>
              <a:gd name="T63" fmla="*/ 50 h 355"/>
              <a:gd name="T64" fmla="*/ 210 w 230"/>
              <a:gd name="T65" fmla="*/ 115 h 355"/>
              <a:gd name="T66" fmla="*/ 179 w 230"/>
              <a:gd name="T67" fmla="*/ 157 h 355"/>
              <a:gd name="T68" fmla="*/ 152 w 230"/>
              <a:gd name="T69" fmla="*/ 169 h 355"/>
              <a:gd name="T70" fmla="*/ 209 w 230"/>
              <a:gd name="T71" fmla="*/ 196 h 355"/>
              <a:gd name="T72" fmla="*/ 230 w 230"/>
              <a:gd name="T73" fmla="*/ 249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0" h="355">
                <a:moveTo>
                  <a:pt x="230" y="249"/>
                </a:moveTo>
                <a:cubicBezTo>
                  <a:pt x="230" y="266"/>
                  <a:pt x="226" y="281"/>
                  <a:pt x="220" y="294"/>
                </a:cubicBezTo>
                <a:cubicBezTo>
                  <a:pt x="213" y="307"/>
                  <a:pt x="204" y="318"/>
                  <a:pt x="192" y="328"/>
                </a:cubicBezTo>
                <a:cubicBezTo>
                  <a:pt x="181" y="337"/>
                  <a:pt x="167" y="343"/>
                  <a:pt x="151" y="348"/>
                </a:cubicBezTo>
                <a:cubicBezTo>
                  <a:pt x="134" y="353"/>
                  <a:pt x="117" y="355"/>
                  <a:pt x="97" y="355"/>
                </a:cubicBezTo>
                <a:cubicBezTo>
                  <a:pt x="86" y="355"/>
                  <a:pt x="75" y="354"/>
                  <a:pt x="64" y="353"/>
                </a:cubicBezTo>
                <a:cubicBezTo>
                  <a:pt x="54" y="351"/>
                  <a:pt x="45" y="349"/>
                  <a:pt x="37" y="346"/>
                </a:cubicBezTo>
                <a:cubicBezTo>
                  <a:pt x="29" y="344"/>
                  <a:pt x="23" y="341"/>
                  <a:pt x="18" y="339"/>
                </a:cubicBezTo>
                <a:cubicBezTo>
                  <a:pt x="13" y="336"/>
                  <a:pt x="9" y="334"/>
                  <a:pt x="8" y="333"/>
                </a:cubicBezTo>
                <a:cubicBezTo>
                  <a:pt x="6" y="331"/>
                  <a:pt x="5" y="330"/>
                  <a:pt x="4" y="328"/>
                </a:cubicBezTo>
                <a:cubicBezTo>
                  <a:pt x="3" y="326"/>
                  <a:pt x="3" y="324"/>
                  <a:pt x="2" y="322"/>
                </a:cubicBezTo>
                <a:cubicBezTo>
                  <a:pt x="1" y="319"/>
                  <a:pt x="1" y="316"/>
                  <a:pt x="1" y="313"/>
                </a:cubicBezTo>
                <a:cubicBezTo>
                  <a:pt x="0" y="309"/>
                  <a:pt x="0" y="305"/>
                  <a:pt x="0" y="299"/>
                </a:cubicBezTo>
                <a:cubicBezTo>
                  <a:pt x="0" y="291"/>
                  <a:pt x="1" y="285"/>
                  <a:pt x="3" y="282"/>
                </a:cubicBezTo>
                <a:cubicBezTo>
                  <a:pt x="4" y="279"/>
                  <a:pt x="6" y="277"/>
                  <a:pt x="9" y="277"/>
                </a:cubicBezTo>
                <a:cubicBezTo>
                  <a:pt x="11" y="277"/>
                  <a:pt x="14" y="278"/>
                  <a:pt x="18" y="280"/>
                </a:cubicBezTo>
                <a:cubicBezTo>
                  <a:pt x="22" y="283"/>
                  <a:pt x="28" y="285"/>
                  <a:pt x="35" y="288"/>
                </a:cubicBezTo>
                <a:cubicBezTo>
                  <a:pt x="41" y="291"/>
                  <a:pt x="49" y="293"/>
                  <a:pt x="58" y="296"/>
                </a:cubicBezTo>
                <a:cubicBezTo>
                  <a:pt x="67" y="298"/>
                  <a:pt x="77" y="299"/>
                  <a:pt x="89" y="299"/>
                </a:cubicBezTo>
                <a:cubicBezTo>
                  <a:pt x="99" y="299"/>
                  <a:pt x="107" y="298"/>
                  <a:pt x="115" y="296"/>
                </a:cubicBezTo>
                <a:cubicBezTo>
                  <a:pt x="122" y="294"/>
                  <a:pt x="128" y="290"/>
                  <a:pt x="133" y="286"/>
                </a:cubicBezTo>
                <a:cubicBezTo>
                  <a:pt x="139" y="282"/>
                  <a:pt x="143" y="277"/>
                  <a:pt x="145" y="271"/>
                </a:cubicBezTo>
                <a:cubicBezTo>
                  <a:pt x="148" y="265"/>
                  <a:pt x="149" y="259"/>
                  <a:pt x="149" y="251"/>
                </a:cubicBezTo>
                <a:cubicBezTo>
                  <a:pt x="149" y="244"/>
                  <a:pt x="147" y="236"/>
                  <a:pt x="144" y="230"/>
                </a:cubicBezTo>
                <a:cubicBezTo>
                  <a:pt x="141" y="224"/>
                  <a:pt x="137" y="218"/>
                  <a:pt x="131" y="214"/>
                </a:cubicBezTo>
                <a:cubicBezTo>
                  <a:pt x="124" y="209"/>
                  <a:pt x="117" y="206"/>
                  <a:pt x="108" y="203"/>
                </a:cubicBezTo>
                <a:cubicBezTo>
                  <a:pt x="98" y="201"/>
                  <a:pt x="87" y="200"/>
                  <a:pt x="75" y="200"/>
                </a:cubicBezTo>
                <a:cubicBezTo>
                  <a:pt x="45" y="200"/>
                  <a:pt x="45" y="200"/>
                  <a:pt x="45" y="200"/>
                </a:cubicBezTo>
                <a:cubicBezTo>
                  <a:pt x="43" y="200"/>
                  <a:pt x="41" y="199"/>
                  <a:pt x="39" y="199"/>
                </a:cubicBezTo>
                <a:cubicBezTo>
                  <a:pt x="38" y="198"/>
                  <a:pt x="36" y="197"/>
                  <a:pt x="35" y="195"/>
                </a:cubicBezTo>
                <a:cubicBezTo>
                  <a:pt x="34" y="193"/>
                  <a:pt x="34" y="190"/>
                  <a:pt x="33" y="187"/>
                </a:cubicBezTo>
                <a:cubicBezTo>
                  <a:pt x="33" y="183"/>
                  <a:pt x="32" y="179"/>
                  <a:pt x="32" y="173"/>
                </a:cubicBezTo>
                <a:cubicBezTo>
                  <a:pt x="32" y="168"/>
                  <a:pt x="33" y="164"/>
                  <a:pt x="33" y="161"/>
                </a:cubicBezTo>
                <a:cubicBezTo>
                  <a:pt x="34" y="157"/>
                  <a:pt x="34" y="155"/>
                  <a:pt x="35" y="153"/>
                </a:cubicBezTo>
                <a:cubicBezTo>
                  <a:pt x="36" y="151"/>
                  <a:pt x="37" y="150"/>
                  <a:pt x="39" y="150"/>
                </a:cubicBezTo>
                <a:cubicBezTo>
                  <a:pt x="40" y="149"/>
                  <a:pt x="42" y="148"/>
                  <a:pt x="44" y="148"/>
                </a:cubicBezTo>
                <a:cubicBezTo>
                  <a:pt x="74" y="148"/>
                  <a:pt x="74" y="148"/>
                  <a:pt x="74" y="148"/>
                </a:cubicBezTo>
                <a:cubicBezTo>
                  <a:pt x="84" y="148"/>
                  <a:pt x="94" y="147"/>
                  <a:pt x="102" y="145"/>
                </a:cubicBezTo>
                <a:cubicBezTo>
                  <a:pt x="110" y="142"/>
                  <a:pt x="116" y="139"/>
                  <a:pt x="122" y="135"/>
                </a:cubicBezTo>
                <a:cubicBezTo>
                  <a:pt x="127" y="130"/>
                  <a:pt x="131" y="125"/>
                  <a:pt x="134" y="119"/>
                </a:cubicBezTo>
                <a:cubicBezTo>
                  <a:pt x="137" y="112"/>
                  <a:pt x="138" y="105"/>
                  <a:pt x="138" y="98"/>
                </a:cubicBezTo>
                <a:cubicBezTo>
                  <a:pt x="138" y="92"/>
                  <a:pt x="137" y="86"/>
                  <a:pt x="135" y="81"/>
                </a:cubicBezTo>
                <a:cubicBezTo>
                  <a:pt x="133" y="76"/>
                  <a:pt x="130" y="72"/>
                  <a:pt x="127" y="68"/>
                </a:cubicBezTo>
                <a:cubicBezTo>
                  <a:pt x="123" y="64"/>
                  <a:pt x="118" y="61"/>
                  <a:pt x="112" y="59"/>
                </a:cubicBezTo>
                <a:cubicBezTo>
                  <a:pt x="106" y="56"/>
                  <a:pt x="99" y="55"/>
                  <a:pt x="91" y="55"/>
                </a:cubicBezTo>
                <a:cubicBezTo>
                  <a:pt x="82" y="55"/>
                  <a:pt x="73" y="57"/>
                  <a:pt x="65" y="60"/>
                </a:cubicBezTo>
                <a:cubicBezTo>
                  <a:pt x="57" y="62"/>
                  <a:pt x="49" y="65"/>
                  <a:pt x="43" y="69"/>
                </a:cubicBezTo>
                <a:cubicBezTo>
                  <a:pt x="36" y="72"/>
                  <a:pt x="31" y="75"/>
                  <a:pt x="26" y="78"/>
                </a:cubicBezTo>
                <a:cubicBezTo>
                  <a:pt x="22" y="81"/>
                  <a:pt x="19" y="82"/>
                  <a:pt x="16" y="82"/>
                </a:cubicBezTo>
                <a:cubicBezTo>
                  <a:pt x="15" y="82"/>
                  <a:pt x="14" y="82"/>
                  <a:pt x="13" y="81"/>
                </a:cubicBezTo>
                <a:cubicBezTo>
                  <a:pt x="12" y="80"/>
                  <a:pt x="11" y="79"/>
                  <a:pt x="10" y="77"/>
                </a:cubicBezTo>
                <a:cubicBezTo>
                  <a:pt x="9" y="76"/>
                  <a:pt x="9" y="73"/>
                  <a:pt x="9" y="70"/>
                </a:cubicBezTo>
                <a:cubicBezTo>
                  <a:pt x="8" y="66"/>
                  <a:pt x="8" y="62"/>
                  <a:pt x="8" y="57"/>
                </a:cubicBezTo>
                <a:cubicBezTo>
                  <a:pt x="8" y="52"/>
                  <a:pt x="8" y="49"/>
                  <a:pt x="8" y="46"/>
                </a:cubicBezTo>
                <a:cubicBezTo>
                  <a:pt x="8" y="43"/>
                  <a:pt x="9" y="40"/>
                  <a:pt x="9" y="38"/>
                </a:cubicBezTo>
                <a:cubicBezTo>
                  <a:pt x="10" y="37"/>
                  <a:pt x="11" y="35"/>
                  <a:pt x="11" y="33"/>
                </a:cubicBezTo>
                <a:cubicBezTo>
                  <a:pt x="12" y="32"/>
                  <a:pt x="13" y="31"/>
                  <a:pt x="15" y="29"/>
                </a:cubicBezTo>
                <a:cubicBezTo>
                  <a:pt x="17" y="27"/>
                  <a:pt x="21" y="25"/>
                  <a:pt x="26" y="21"/>
                </a:cubicBezTo>
                <a:cubicBezTo>
                  <a:pt x="32" y="18"/>
                  <a:pt x="38" y="15"/>
                  <a:pt x="47" y="11"/>
                </a:cubicBezTo>
                <a:cubicBezTo>
                  <a:pt x="55" y="8"/>
                  <a:pt x="65" y="6"/>
                  <a:pt x="75" y="3"/>
                </a:cubicBezTo>
                <a:cubicBezTo>
                  <a:pt x="86" y="1"/>
                  <a:pt x="98" y="0"/>
                  <a:pt x="111" y="0"/>
                </a:cubicBezTo>
                <a:cubicBezTo>
                  <a:pt x="127" y="0"/>
                  <a:pt x="142" y="2"/>
                  <a:pt x="155" y="6"/>
                </a:cubicBezTo>
                <a:cubicBezTo>
                  <a:pt x="168" y="10"/>
                  <a:pt x="178" y="15"/>
                  <a:pt x="187" y="23"/>
                </a:cubicBezTo>
                <a:cubicBezTo>
                  <a:pt x="196" y="30"/>
                  <a:pt x="203" y="39"/>
                  <a:pt x="207" y="50"/>
                </a:cubicBezTo>
                <a:cubicBezTo>
                  <a:pt x="212" y="60"/>
                  <a:pt x="214" y="72"/>
                  <a:pt x="214" y="86"/>
                </a:cubicBezTo>
                <a:cubicBezTo>
                  <a:pt x="214" y="96"/>
                  <a:pt x="213" y="106"/>
                  <a:pt x="210" y="115"/>
                </a:cubicBezTo>
                <a:cubicBezTo>
                  <a:pt x="207" y="124"/>
                  <a:pt x="203" y="132"/>
                  <a:pt x="198" y="139"/>
                </a:cubicBezTo>
                <a:cubicBezTo>
                  <a:pt x="193" y="146"/>
                  <a:pt x="187" y="152"/>
                  <a:pt x="179" y="157"/>
                </a:cubicBezTo>
                <a:cubicBezTo>
                  <a:pt x="171" y="162"/>
                  <a:pt x="162" y="166"/>
                  <a:pt x="152" y="168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64" y="170"/>
                  <a:pt x="175" y="174"/>
                  <a:pt x="185" y="178"/>
                </a:cubicBezTo>
                <a:cubicBezTo>
                  <a:pt x="194" y="183"/>
                  <a:pt x="202" y="189"/>
                  <a:pt x="209" y="196"/>
                </a:cubicBezTo>
                <a:cubicBezTo>
                  <a:pt x="216" y="203"/>
                  <a:pt x="221" y="211"/>
                  <a:pt x="224" y="220"/>
                </a:cubicBezTo>
                <a:cubicBezTo>
                  <a:pt x="228" y="229"/>
                  <a:pt x="230" y="238"/>
                  <a:pt x="230" y="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4" name="Freeform 39">
            <a:extLst>
              <a:ext uri="{FF2B5EF4-FFF2-40B4-BE49-F238E27FC236}">
                <a16:creationId xmlns="" xmlns:a16="http://schemas.microsoft.com/office/drawing/2014/main" id="{F8AAF1DD-64A2-4E5B-8C47-7E930829F5E0}"/>
              </a:ext>
            </a:extLst>
          </p:cNvPr>
          <p:cNvSpPr>
            <a:spLocks/>
          </p:cNvSpPr>
          <p:nvPr/>
        </p:nvSpPr>
        <p:spPr bwMode="auto">
          <a:xfrm>
            <a:off x="10177847" y="1838191"/>
            <a:ext cx="49696" cy="49696"/>
          </a:xfrm>
          <a:custGeom>
            <a:avLst/>
            <a:gdLst>
              <a:gd name="T0" fmla="*/ 494 w 494"/>
              <a:gd name="T1" fmla="*/ 400 h 494"/>
              <a:gd name="T2" fmla="*/ 399 w 494"/>
              <a:gd name="T3" fmla="*/ 494 h 494"/>
              <a:gd name="T4" fmla="*/ 0 w 494"/>
              <a:gd name="T5" fmla="*/ 95 h 494"/>
              <a:gd name="T6" fmla="*/ 94 w 494"/>
              <a:gd name="T7" fmla="*/ 0 h 494"/>
              <a:gd name="T8" fmla="*/ 494 w 494"/>
              <a:gd name="T9" fmla="*/ 40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400"/>
                </a:moveTo>
                <a:lnTo>
                  <a:pt x="399" y="494"/>
                </a:lnTo>
                <a:lnTo>
                  <a:pt x="0" y="95"/>
                </a:lnTo>
                <a:lnTo>
                  <a:pt x="94" y="0"/>
                </a:lnTo>
                <a:lnTo>
                  <a:pt x="494" y="40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5" name="Freeform 40">
            <a:extLst>
              <a:ext uri="{FF2B5EF4-FFF2-40B4-BE49-F238E27FC236}">
                <a16:creationId xmlns="" xmlns:a16="http://schemas.microsoft.com/office/drawing/2014/main" id="{A1AB2458-F00C-4B2C-BADA-8DF1B5F71511}"/>
              </a:ext>
            </a:extLst>
          </p:cNvPr>
          <p:cNvSpPr>
            <a:spLocks/>
          </p:cNvSpPr>
          <p:nvPr/>
        </p:nvSpPr>
        <p:spPr bwMode="auto">
          <a:xfrm>
            <a:off x="10805493" y="2465936"/>
            <a:ext cx="49696" cy="49696"/>
          </a:xfrm>
          <a:custGeom>
            <a:avLst/>
            <a:gdLst>
              <a:gd name="T0" fmla="*/ 494 w 494"/>
              <a:gd name="T1" fmla="*/ 399 h 494"/>
              <a:gd name="T2" fmla="*/ 400 w 494"/>
              <a:gd name="T3" fmla="*/ 494 h 494"/>
              <a:gd name="T4" fmla="*/ 0 w 494"/>
              <a:gd name="T5" fmla="*/ 94 h 494"/>
              <a:gd name="T6" fmla="*/ 95 w 494"/>
              <a:gd name="T7" fmla="*/ 0 h 494"/>
              <a:gd name="T8" fmla="*/ 494 w 494"/>
              <a:gd name="T9" fmla="*/ 399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94" y="399"/>
                </a:moveTo>
                <a:lnTo>
                  <a:pt x="400" y="494"/>
                </a:lnTo>
                <a:lnTo>
                  <a:pt x="0" y="94"/>
                </a:lnTo>
                <a:lnTo>
                  <a:pt x="95" y="0"/>
                </a:lnTo>
                <a:lnTo>
                  <a:pt x="494" y="399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6" name="Freeform 41">
            <a:extLst>
              <a:ext uri="{FF2B5EF4-FFF2-40B4-BE49-F238E27FC236}">
                <a16:creationId xmlns="" xmlns:a16="http://schemas.microsoft.com/office/drawing/2014/main" id="{2673F780-8C13-499F-9195-6CC9C81C7306}"/>
              </a:ext>
            </a:extLst>
          </p:cNvPr>
          <p:cNvSpPr>
            <a:spLocks/>
          </p:cNvSpPr>
          <p:nvPr/>
        </p:nvSpPr>
        <p:spPr bwMode="auto">
          <a:xfrm>
            <a:off x="10177847" y="2465936"/>
            <a:ext cx="49696" cy="49696"/>
          </a:xfrm>
          <a:custGeom>
            <a:avLst/>
            <a:gdLst>
              <a:gd name="T0" fmla="*/ 399 w 494"/>
              <a:gd name="T1" fmla="*/ 0 h 494"/>
              <a:gd name="T2" fmla="*/ 494 w 494"/>
              <a:gd name="T3" fmla="*/ 94 h 494"/>
              <a:gd name="T4" fmla="*/ 94 w 494"/>
              <a:gd name="T5" fmla="*/ 494 h 494"/>
              <a:gd name="T6" fmla="*/ 0 w 494"/>
              <a:gd name="T7" fmla="*/ 399 h 494"/>
              <a:gd name="T8" fmla="*/ 399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399" y="0"/>
                </a:moveTo>
                <a:lnTo>
                  <a:pt x="494" y="94"/>
                </a:lnTo>
                <a:lnTo>
                  <a:pt x="94" y="494"/>
                </a:lnTo>
                <a:lnTo>
                  <a:pt x="0" y="399"/>
                </a:lnTo>
                <a:lnTo>
                  <a:pt x="399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" name="Freeform 42">
            <a:extLst>
              <a:ext uri="{FF2B5EF4-FFF2-40B4-BE49-F238E27FC236}">
                <a16:creationId xmlns="" xmlns:a16="http://schemas.microsoft.com/office/drawing/2014/main" id="{726684F1-66E1-4393-86E3-972D5051B71C}"/>
              </a:ext>
            </a:extLst>
          </p:cNvPr>
          <p:cNvSpPr>
            <a:spLocks/>
          </p:cNvSpPr>
          <p:nvPr/>
        </p:nvSpPr>
        <p:spPr bwMode="auto">
          <a:xfrm>
            <a:off x="10805493" y="1838191"/>
            <a:ext cx="49696" cy="49696"/>
          </a:xfrm>
          <a:custGeom>
            <a:avLst/>
            <a:gdLst>
              <a:gd name="T0" fmla="*/ 400 w 494"/>
              <a:gd name="T1" fmla="*/ 0 h 494"/>
              <a:gd name="T2" fmla="*/ 494 w 494"/>
              <a:gd name="T3" fmla="*/ 97 h 494"/>
              <a:gd name="T4" fmla="*/ 95 w 494"/>
              <a:gd name="T5" fmla="*/ 494 h 494"/>
              <a:gd name="T6" fmla="*/ 0 w 494"/>
              <a:gd name="T7" fmla="*/ 400 h 494"/>
              <a:gd name="T8" fmla="*/ 400 w 494"/>
              <a:gd name="T9" fmla="*/ 0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400" y="0"/>
                </a:moveTo>
                <a:lnTo>
                  <a:pt x="494" y="97"/>
                </a:lnTo>
                <a:lnTo>
                  <a:pt x="95" y="494"/>
                </a:lnTo>
                <a:lnTo>
                  <a:pt x="0" y="400"/>
                </a:lnTo>
                <a:lnTo>
                  <a:pt x="400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8" name="Rectangle 43">
            <a:extLst>
              <a:ext uri="{FF2B5EF4-FFF2-40B4-BE49-F238E27FC236}">
                <a16:creationId xmlns="" xmlns:a16="http://schemas.microsoft.com/office/drawing/2014/main" id="{3E8B9FFD-92C5-4595-A979-02F22D92D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0386" y="2163734"/>
            <a:ext cx="52513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9" name="Rectangle 44">
            <a:extLst>
              <a:ext uri="{FF2B5EF4-FFF2-40B4-BE49-F238E27FC236}">
                <a16:creationId xmlns="" xmlns:a16="http://schemas.microsoft.com/office/drawing/2014/main" id="{2655956C-6BC5-45C7-B65F-F69455CA3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0880" y="2163734"/>
            <a:ext cx="69414" cy="26559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0" name="Rectangle 45">
            <a:extLst>
              <a:ext uri="{FF2B5EF4-FFF2-40B4-BE49-F238E27FC236}">
                <a16:creationId xmlns="" xmlns:a16="http://schemas.microsoft.com/office/drawing/2014/main" id="{E1DD9D2D-AF79-4FCA-9547-91186E3E6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5201" y="2579313"/>
            <a:ext cx="26659" cy="69414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1" name="Rectangle 46">
            <a:extLst>
              <a:ext uri="{FF2B5EF4-FFF2-40B4-BE49-F238E27FC236}">
                <a16:creationId xmlns="" xmlns:a16="http://schemas.microsoft.com/office/drawing/2014/main" id="{F123B18D-16F5-4FB3-AE0F-D6DF9BC10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5201" y="1707712"/>
            <a:ext cx="26659" cy="53721"/>
          </a:xfrm>
          <a:prstGeom prst="rect">
            <a:avLst/>
          </a:prstGeom>
          <a:solidFill>
            <a:srgbClr val="F65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3" name="Group 302">
            <a:extLst>
              <a:ext uri="{FF2B5EF4-FFF2-40B4-BE49-F238E27FC236}">
                <a16:creationId xmlns="" xmlns:a16="http://schemas.microsoft.com/office/drawing/2014/main" id="{11249A6B-007B-4317-A783-F2005418B985}"/>
              </a:ext>
            </a:extLst>
          </p:cNvPr>
          <p:cNvGrpSpPr/>
          <p:nvPr/>
        </p:nvGrpSpPr>
        <p:grpSpPr>
          <a:xfrm>
            <a:off x="9508296" y="3040827"/>
            <a:ext cx="1967121" cy="646331"/>
            <a:chOff x="446808" y="3232727"/>
            <a:chExt cx="1967121" cy="646331"/>
          </a:xfrm>
        </p:grpSpPr>
        <p:sp>
          <p:nvSpPr>
            <p:cNvPr id="304" name="Oval 303">
              <a:extLst>
                <a:ext uri="{FF2B5EF4-FFF2-40B4-BE49-F238E27FC236}">
                  <a16:creationId xmlns="" xmlns:a16="http://schemas.microsoft.com/office/drawing/2014/main" id="{E18CFD8C-14DA-4F88-83EF-6B5D3DBD115D}"/>
                </a:ext>
              </a:extLst>
            </p:cNvPr>
            <p:cNvSpPr/>
            <p:nvPr/>
          </p:nvSpPr>
          <p:spPr>
            <a:xfrm>
              <a:off x="446808" y="3232727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TextBox 304">
              <a:extLst>
                <a:ext uri="{FF2B5EF4-FFF2-40B4-BE49-F238E27FC236}">
                  <a16:creationId xmlns="" xmlns:a16="http://schemas.microsoft.com/office/drawing/2014/main" id="{1FF486B3-DDF3-4ED2-BC88-9AB0C65374BA}"/>
                </a:ext>
              </a:extLst>
            </p:cNvPr>
            <p:cNvSpPr txBox="1"/>
            <p:nvPr/>
          </p:nvSpPr>
          <p:spPr>
            <a:xfrm>
              <a:off x="741218" y="3232727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306" name="Group 305">
            <a:extLst>
              <a:ext uri="{FF2B5EF4-FFF2-40B4-BE49-F238E27FC236}">
                <a16:creationId xmlns="" xmlns:a16="http://schemas.microsoft.com/office/drawing/2014/main" id="{FD2272D7-50C2-4748-9A67-1D872DC04A3C}"/>
              </a:ext>
            </a:extLst>
          </p:cNvPr>
          <p:cNvGrpSpPr/>
          <p:nvPr/>
        </p:nvGrpSpPr>
        <p:grpSpPr>
          <a:xfrm>
            <a:off x="9508296" y="3963507"/>
            <a:ext cx="1967121" cy="646331"/>
            <a:chOff x="446808" y="4192372"/>
            <a:chExt cx="1967121" cy="646331"/>
          </a:xfrm>
        </p:grpSpPr>
        <p:sp>
          <p:nvSpPr>
            <p:cNvPr id="307" name="Oval 306">
              <a:extLst>
                <a:ext uri="{FF2B5EF4-FFF2-40B4-BE49-F238E27FC236}">
                  <a16:creationId xmlns="" xmlns:a16="http://schemas.microsoft.com/office/drawing/2014/main" id="{58D37D25-7ED9-4446-B8F6-4F2B9D04985E}"/>
                </a:ext>
              </a:extLst>
            </p:cNvPr>
            <p:cNvSpPr/>
            <p:nvPr/>
          </p:nvSpPr>
          <p:spPr>
            <a:xfrm>
              <a:off x="446808" y="4192372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TextBox 307">
              <a:extLst>
                <a:ext uri="{FF2B5EF4-FFF2-40B4-BE49-F238E27FC236}">
                  <a16:creationId xmlns="" xmlns:a16="http://schemas.microsoft.com/office/drawing/2014/main" id="{82C4CB36-4E94-4105-B610-1E2C7AFBA73A}"/>
                </a:ext>
              </a:extLst>
            </p:cNvPr>
            <p:cNvSpPr txBox="1"/>
            <p:nvPr/>
          </p:nvSpPr>
          <p:spPr>
            <a:xfrm>
              <a:off x="741218" y="4192372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  <p:grpSp>
        <p:nvGrpSpPr>
          <p:cNvPr id="309" name="Group 308">
            <a:extLst>
              <a:ext uri="{FF2B5EF4-FFF2-40B4-BE49-F238E27FC236}">
                <a16:creationId xmlns="" xmlns:a16="http://schemas.microsoft.com/office/drawing/2014/main" id="{394EC43D-A5A5-4C35-BBA6-58757D738D2A}"/>
              </a:ext>
            </a:extLst>
          </p:cNvPr>
          <p:cNvGrpSpPr/>
          <p:nvPr/>
        </p:nvGrpSpPr>
        <p:grpSpPr>
          <a:xfrm>
            <a:off x="9508296" y="4886188"/>
            <a:ext cx="1967121" cy="646331"/>
            <a:chOff x="446808" y="5078088"/>
            <a:chExt cx="1967121" cy="646331"/>
          </a:xfrm>
        </p:grpSpPr>
        <p:sp>
          <p:nvSpPr>
            <p:cNvPr id="310" name="Oval 309">
              <a:extLst>
                <a:ext uri="{FF2B5EF4-FFF2-40B4-BE49-F238E27FC236}">
                  <a16:creationId xmlns="" xmlns:a16="http://schemas.microsoft.com/office/drawing/2014/main" id="{995ABB03-9420-430B-8251-8E6F35CD2858}"/>
                </a:ext>
              </a:extLst>
            </p:cNvPr>
            <p:cNvSpPr/>
            <p:nvPr/>
          </p:nvSpPr>
          <p:spPr>
            <a:xfrm>
              <a:off x="446808" y="5078088"/>
              <a:ext cx="196273" cy="196273"/>
            </a:xfrm>
            <a:prstGeom prst="ellipse">
              <a:avLst/>
            </a:prstGeom>
            <a:solidFill>
              <a:srgbClr val="F65437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TextBox 310">
              <a:extLst>
                <a:ext uri="{FF2B5EF4-FFF2-40B4-BE49-F238E27FC236}">
                  <a16:creationId xmlns="" xmlns:a16="http://schemas.microsoft.com/office/drawing/2014/main" id="{FEEFA005-A2CA-44EE-86A4-2D5BDD28ED16}"/>
                </a:ext>
              </a:extLst>
            </p:cNvPr>
            <p:cNvSpPr txBox="1"/>
            <p:nvPr/>
          </p:nvSpPr>
          <p:spPr>
            <a:xfrm>
              <a:off x="741218" y="5078088"/>
              <a:ext cx="1672711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47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641FF343-C5F4-46AE-9CAC-7439B340A1CD}"/>
              </a:ext>
            </a:extLst>
          </p:cNvPr>
          <p:cNvSpPr/>
          <p:nvPr/>
        </p:nvSpPr>
        <p:spPr>
          <a:xfrm>
            <a:off x="370010" y="3165342"/>
            <a:ext cx="4353257" cy="2951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577412" y="3462338"/>
            <a:ext cx="2538215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13" name="Freeform 5">
            <a:extLst>
              <a:ext uri="{FF2B5EF4-FFF2-40B4-BE49-F238E27FC236}">
                <a16:creationId xmlns="" xmlns:a16="http://schemas.microsoft.com/office/drawing/2014/main" id="{C6789981-1320-48FF-8FCF-51BDFFE066A0}"/>
              </a:ext>
            </a:extLst>
          </p:cNvPr>
          <p:cNvSpPr>
            <a:spLocks/>
          </p:cNvSpPr>
          <p:nvPr/>
        </p:nvSpPr>
        <p:spPr bwMode="auto">
          <a:xfrm>
            <a:off x="5462588" y="2894013"/>
            <a:ext cx="2887663" cy="2217738"/>
          </a:xfrm>
          <a:custGeom>
            <a:avLst/>
            <a:gdLst>
              <a:gd name="T0" fmla="*/ 1084 w 1819"/>
              <a:gd name="T1" fmla="*/ 649 h 1397"/>
              <a:gd name="T2" fmla="*/ 1819 w 1819"/>
              <a:gd name="T3" fmla="*/ 649 h 1397"/>
              <a:gd name="T4" fmla="*/ 480 w 1819"/>
              <a:gd name="T5" fmla="*/ 0 h 1397"/>
              <a:gd name="T6" fmla="*/ 0 w 1819"/>
              <a:gd name="T7" fmla="*/ 0 h 1397"/>
              <a:gd name="T8" fmla="*/ 103 w 1819"/>
              <a:gd name="T9" fmla="*/ 455 h 1397"/>
              <a:gd name="T10" fmla="*/ 1248 w 1819"/>
              <a:gd name="T11" fmla="*/ 1397 h 1397"/>
              <a:gd name="T12" fmla="*/ 1084 w 1819"/>
              <a:gd name="T13" fmla="*/ 649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9" h="1397">
                <a:moveTo>
                  <a:pt x="1084" y="649"/>
                </a:moveTo>
                <a:lnTo>
                  <a:pt x="1819" y="649"/>
                </a:lnTo>
                <a:lnTo>
                  <a:pt x="480" y="0"/>
                </a:lnTo>
                <a:lnTo>
                  <a:pt x="0" y="0"/>
                </a:lnTo>
                <a:lnTo>
                  <a:pt x="103" y="455"/>
                </a:lnTo>
                <a:lnTo>
                  <a:pt x="1248" y="1397"/>
                </a:lnTo>
                <a:lnTo>
                  <a:pt x="1084" y="6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="" xmlns:a16="http://schemas.microsoft.com/office/drawing/2014/main" id="{6F7B6DE6-AB22-4816-8131-F17BE08D783C}"/>
              </a:ext>
            </a:extLst>
          </p:cNvPr>
          <p:cNvSpPr>
            <a:spLocks/>
          </p:cNvSpPr>
          <p:nvPr/>
        </p:nvSpPr>
        <p:spPr bwMode="auto">
          <a:xfrm>
            <a:off x="3900488" y="1952625"/>
            <a:ext cx="2012950" cy="1509713"/>
          </a:xfrm>
          <a:custGeom>
            <a:avLst/>
            <a:gdLst>
              <a:gd name="T0" fmla="*/ 864 w 1268"/>
              <a:gd name="T1" fmla="*/ 500 h 951"/>
              <a:gd name="T2" fmla="*/ 1268 w 1268"/>
              <a:gd name="T3" fmla="*/ 500 h 951"/>
              <a:gd name="T4" fmla="*/ 258 w 1268"/>
              <a:gd name="T5" fmla="*/ 9 h 951"/>
              <a:gd name="T6" fmla="*/ 0 w 1268"/>
              <a:gd name="T7" fmla="*/ 0 h 951"/>
              <a:gd name="T8" fmla="*/ 100 w 1268"/>
              <a:gd name="T9" fmla="*/ 239 h 951"/>
              <a:gd name="T10" fmla="*/ 964 w 1268"/>
              <a:gd name="T11" fmla="*/ 951 h 951"/>
              <a:gd name="T12" fmla="*/ 864 w 1268"/>
              <a:gd name="T13" fmla="*/ 50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951">
                <a:moveTo>
                  <a:pt x="864" y="500"/>
                </a:moveTo>
                <a:lnTo>
                  <a:pt x="1268" y="500"/>
                </a:lnTo>
                <a:lnTo>
                  <a:pt x="258" y="9"/>
                </a:lnTo>
                <a:lnTo>
                  <a:pt x="0" y="0"/>
                </a:lnTo>
                <a:lnTo>
                  <a:pt x="100" y="239"/>
                </a:lnTo>
                <a:lnTo>
                  <a:pt x="964" y="951"/>
                </a:lnTo>
                <a:lnTo>
                  <a:pt x="864" y="5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extLst>
              <a:ext uri="{FF2B5EF4-FFF2-40B4-BE49-F238E27FC236}">
                <a16:creationId xmlns="" xmlns:a16="http://schemas.microsoft.com/office/drawing/2014/main" id="{CED18E91-1A9C-485C-923C-E4C443A09DF4}"/>
              </a:ext>
            </a:extLst>
          </p:cNvPr>
          <p:cNvSpPr>
            <a:spLocks/>
          </p:cNvSpPr>
          <p:nvPr/>
        </p:nvSpPr>
        <p:spPr bwMode="auto">
          <a:xfrm>
            <a:off x="2614613" y="1147763"/>
            <a:ext cx="1346200" cy="977900"/>
          </a:xfrm>
          <a:custGeom>
            <a:avLst/>
            <a:gdLst>
              <a:gd name="T0" fmla="*/ 661 w 848"/>
              <a:gd name="T1" fmla="*/ 404 h 616"/>
              <a:gd name="T2" fmla="*/ 848 w 848"/>
              <a:gd name="T3" fmla="*/ 410 h 616"/>
              <a:gd name="T4" fmla="*/ 0 w 848"/>
              <a:gd name="T5" fmla="*/ 0 h 616"/>
              <a:gd name="T6" fmla="*/ 752 w 848"/>
              <a:gd name="T7" fmla="*/ 616 h 616"/>
              <a:gd name="T8" fmla="*/ 661 w 848"/>
              <a:gd name="T9" fmla="*/ 404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8" h="616">
                <a:moveTo>
                  <a:pt x="661" y="404"/>
                </a:moveTo>
                <a:lnTo>
                  <a:pt x="848" y="410"/>
                </a:lnTo>
                <a:lnTo>
                  <a:pt x="0" y="0"/>
                </a:lnTo>
                <a:lnTo>
                  <a:pt x="752" y="616"/>
                </a:lnTo>
                <a:lnTo>
                  <a:pt x="661" y="404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">
            <a:extLst>
              <a:ext uri="{FF2B5EF4-FFF2-40B4-BE49-F238E27FC236}">
                <a16:creationId xmlns="" xmlns:a16="http://schemas.microsoft.com/office/drawing/2014/main" id="{6CF0B20D-8E22-4FDA-8C35-6A9115E98767}"/>
              </a:ext>
            </a:extLst>
          </p:cNvPr>
          <p:cNvSpPr>
            <a:spLocks/>
          </p:cNvSpPr>
          <p:nvPr/>
        </p:nvSpPr>
        <p:spPr bwMode="auto">
          <a:xfrm>
            <a:off x="9272588" y="5281613"/>
            <a:ext cx="2924175" cy="1576388"/>
          </a:xfrm>
          <a:custGeom>
            <a:avLst/>
            <a:gdLst>
              <a:gd name="T0" fmla="*/ 1181 w 1842"/>
              <a:gd name="T1" fmla="*/ 0 h 993"/>
              <a:gd name="T2" fmla="*/ 0 w 1842"/>
              <a:gd name="T3" fmla="*/ 0 h 993"/>
              <a:gd name="T4" fmla="*/ 223 w 1842"/>
              <a:gd name="T5" fmla="*/ 993 h 993"/>
              <a:gd name="T6" fmla="*/ 1842 w 1842"/>
              <a:gd name="T7" fmla="*/ 993 h 993"/>
              <a:gd name="T8" fmla="*/ 1842 w 1842"/>
              <a:gd name="T9" fmla="*/ 319 h 993"/>
              <a:gd name="T10" fmla="*/ 1181 w 1842"/>
              <a:gd name="T11" fmla="*/ 0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2" h="993">
                <a:moveTo>
                  <a:pt x="1181" y="0"/>
                </a:moveTo>
                <a:lnTo>
                  <a:pt x="0" y="0"/>
                </a:lnTo>
                <a:lnTo>
                  <a:pt x="223" y="993"/>
                </a:lnTo>
                <a:lnTo>
                  <a:pt x="1842" y="993"/>
                </a:lnTo>
                <a:lnTo>
                  <a:pt x="1842" y="319"/>
                </a:lnTo>
                <a:lnTo>
                  <a:pt x="11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9">
            <a:extLst>
              <a:ext uri="{FF2B5EF4-FFF2-40B4-BE49-F238E27FC236}">
                <a16:creationId xmlns="" xmlns:a16="http://schemas.microsoft.com/office/drawing/2014/main" id="{E4646E94-61E1-47CB-BAD4-D2F429E5F847}"/>
              </a:ext>
            </a:extLst>
          </p:cNvPr>
          <p:cNvSpPr>
            <a:spLocks/>
          </p:cNvSpPr>
          <p:nvPr/>
        </p:nvSpPr>
        <p:spPr bwMode="auto">
          <a:xfrm>
            <a:off x="7372350" y="4076700"/>
            <a:ext cx="3379788" cy="2638425"/>
          </a:xfrm>
          <a:custGeom>
            <a:avLst/>
            <a:gdLst>
              <a:gd name="T0" fmla="*/ 1049 w 2129"/>
              <a:gd name="T1" fmla="*/ 636 h 1662"/>
              <a:gd name="T2" fmla="*/ 2129 w 2129"/>
              <a:gd name="T3" fmla="*/ 636 h 1662"/>
              <a:gd name="T4" fmla="*/ 816 w 2129"/>
              <a:gd name="T5" fmla="*/ 0 h 1662"/>
              <a:gd name="T6" fmla="*/ 0 w 2129"/>
              <a:gd name="T7" fmla="*/ 0 h 1662"/>
              <a:gd name="T8" fmla="*/ 168 w 2129"/>
              <a:gd name="T9" fmla="*/ 752 h 1662"/>
              <a:gd name="T10" fmla="*/ 1278 w 2129"/>
              <a:gd name="T11" fmla="*/ 1662 h 1662"/>
              <a:gd name="T12" fmla="*/ 1049 w 2129"/>
              <a:gd name="T13" fmla="*/ 636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9" h="1662">
                <a:moveTo>
                  <a:pt x="1049" y="636"/>
                </a:moveTo>
                <a:lnTo>
                  <a:pt x="2129" y="636"/>
                </a:lnTo>
                <a:lnTo>
                  <a:pt x="816" y="0"/>
                </a:lnTo>
                <a:lnTo>
                  <a:pt x="0" y="0"/>
                </a:lnTo>
                <a:lnTo>
                  <a:pt x="168" y="752"/>
                </a:lnTo>
                <a:lnTo>
                  <a:pt x="1278" y="1662"/>
                </a:lnTo>
                <a:lnTo>
                  <a:pt x="1049" y="6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C54CC34E-D0A8-4F2F-9E19-1C81F3CDD720}"/>
              </a:ext>
            </a:extLst>
          </p:cNvPr>
          <p:cNvSpPr/>
          <p:nvPr/>
        </p:nvSpPr>
        <p:spPr>
          <a:xfrm>
            <a:off x="10007601" y="5676900"/>
            <a:ext cx="962025" cy="40005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>
            <a:extLst>
              <a:ext uri="{FF2B5EF4-FFF2-40B4-BE49-F238E27FC236}">
                <a16:creationId xmlns="" xmlns:a16="http://schemas.microsoft.com/office/drawing/2014/main" id="{8B1583BF-09C3-4E11-9728-BBF4F8683881}"/>
              </a:ext>
            </a:extLst>
          </p:cNvPr>
          <p:cNvSpPr/>
          <p:nvPr/>
        </p:nvSpPr>
        <p:spPr>
          <a:xfrm>
            <a:off x="8009417" y="4507635"/>
            <a:ext cx="641350" cy="2667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>
            <a:extLst>
              <a:ext uri="{FF2B5EF4-FFF2-40B4-BE49-F238E27FC236}">
                <a16:creationId xmlns="" xmlns:a16="http://schemas.microsoft.com/office/drawing/2014/main" id="{4624F6AD-0F7C-47FF-AE2D-F6D5B1E26D45}"/>
              </a:ext>
            </a:extLst>
          </p:cNvPr>
          <p:cNvSpPr/>
          <p:nvPr/>
        </p:nvSpPr>
        <p:spPr>
          <a:xfrm>
            <a:off x="6201304" y="3405046"/>
            <a:ext cx="481012" cy="200024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="" xmlns:a16="http://schemas.microsoft.com/office/drawing/2014/main" id="{FD2B992A-39BA-4A79-8E6F-8EEB13D8B605}"/>
              </a:ext>
            </a:extLst>
          </p:cNvPr>
          <p:cNvSpPr/>
          <p:nvPr/>
        </p:nvSpPr>
        <p:spPr>
          <a:xfrm>
            <a:off x="4513263" y="2355269"/>
            <a:ext cx="354012" cy="147212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371914C3-7F74-4989-AC0B-9AF79C4C1A41}"/>
              </a:ext>
            </a:extLst>
          </p:cNvPr>
          <p:cNvGrpSpPr/>
          <p:nvPr/>
        </p:nvGrpSpPr>
        <p:grpSpPr>
          <a:xfrm>
            <a:off x="9579553" y="3747058"/>
            <a:ext cx="1818120" cy="2129867"/>
            <a:chOff x="9579553" y="2404033"/>
            <a:chExt cx="1818120" cy="2129867"/>
          </a:xfrm>
        </p:grpSpPr>
        <p:cxnSp>
          <p:nvCxnSpPr>
            <p:cNvPr id="26" name="Straight Connector 25">
              <a:extLst>
                <a:ext uri="{FF2B5EF4-FFF2-40B4-BE49-F238E27FC236}">
                  <a16:creationId xmlns="" xmlns:a16="http://schemas.microsoft.com/office/drawing/2014/main" id="{626F15A6-1E20-4569-BDE9-BC3EEEE5CD8B}"/>
                </a:ext>
              </a:extLst>
            </p:cNvPr>
            <p:cNvCxnSpPr/>
            <p:nvPr/>
          </p:nvCxnSpPr>
          <p:spPr>
            <a:xfrm flipV="1">
              <a:off x="10488613" y="4076700"/>
              <a:ext cx="0" cy="45720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: Rounded Corners 26">
              <a:extLst>
                <a:ext uri="{FF2B5EF4-FFF2-40B4-BE49-F238E27FC236}">
                  <a16:creationId xmlns="" xmlns:a16="http://schemas.microsoft.com/office/drawing/2014/main" id="{2F845B0C-D52D-40FC-B0E9-4B2D56CB76F5}"/>
                </a:ext>
              </a:extLst>
            </p:cNvPr>
            <p:cNvSpPr/>
            <p:nvPr/>
          </p:nvSpPr>
          <p:spPr>
            <a:xfrm>
              <a:off x="9921876" y="4010025"/>
              <a:ext cx="1133475" cy="6667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="" xmlns:a16="http://schemas.microsoft.com/office/drawing/2014/main" id="{2EDE913A-CF1C-4D13-BC97-F9E9196C5D29}"/>
                </a:ext>
              </a:extLst>
            </p:cNvPr>
            <p:cNvSpPr txBox="1"/>
            <p:nvPr/>
          </p:nvSpPr>
          <p:spPr>
            <a:xfrm>
              <a:off x="9579553" y="3272375"/>
              <a:ext cx="1818120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="" xmlns:a16="http://schemas.microsoft.com/office/drawing/2014/main" id="{5DF82FEC-E3DE-489F-8D7D-FAC7C344628F}"/>
                </a:ext>
              </a:extLst>
            </p:cNvPr>
            <p:cNvSpPr txBox="1"/>
            <p:nvPr/>
          </p:nvSpPr>
          <p:spPr>
            <a:xfrm>
              <a:off x="9579553" y="3005406"/>
              <a:ext cx="181812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b="1" dirty="0"/>
                <a:t>LOREM IPSUM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="" xmlns:a16="http://schemas.microsoft.com/office/drawing/2014/main" id="{0192BA2D-004D-4842-848E-9BA383C832B2}"/>
                </a:ext>
              </a:extLst>
            </p:cNvPr>
            <p:cNvSpPr txBox="1"/>
            <p:nvPr/>
          </p:nvSpPr>
          <p:spPr>
            <a:xfrm>
              <a:off x="9579553" y="2404033"/>
              <a:ext cx="181812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="" xmlns:a16="http://schemas.microsoft.com/office/drawing/2014/main" id="{C5188A30-F629-43FF-95AE-C9190DF7072A}"/>
              </a:ext>
            </a:extLst>
          </p:cNvPr>
          <p:cNvGrpSpPr/>
          <p:nvPr/>
        </p:nvGrpSpPr>
        <p:grpSpPr>
          <a:xfrm>
            <a:off x="7421032" y="2485533"/>
            <a:ext cx="1818120" cy="2129867"/>
            <a:chOff x="9579553" y="2404033"/>
            <a:chExt cx="1818120" cy="2129867"/>
          </a:xfrm>
        </p:grpSpPr>
        <p:cxnSp>
          <p:nvCxnSpPr>
            <p:cNvPr id="155" name="Straight Connector 154">
              <a:extLst>
                <a:ext uri="{FF2B5EF4-FFF2-40B4-BE49-F238E27FC236}">
                  <a16:creationId xmlns="" xmlns:a16="http://schemas.microsoft.com/office/drawing/2014/main" id="{C54F5960-8715-484C-872A-F13F5995BA50}"/>
                </a:ext>
              </a:extLst>
            </p:cNvPr>
            <p:cNvCxnSpPr/>
            <p:nvPr/>
          </p:nvCxnSpPr>
          <p:spPr>
            <a:xfrm flipV="1">
              <a:off x="10488613" y="4076700"/>
              <a:ext cx="0" cy="45720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Rectangle: Rounded Corners 155">
              <a:extLst>
                <a:ext uri="{FF2B5EF4-FFF2-40B4-BE49-F238E27FC236}">
                  <a16:creationId xmlns="" xmlns:a16="http://schemas.microsoft.com/office/drawing/2014/main" id="{7F903673-2EA5-4A2F-86C8-D529E916ADB1}"/>
                </a:ext>
              </a:extLst>
            </p:cNvPr>
            <p:cNvSpPr/>
            <p:nvPr/>
          </p:nvSpPr>
          <p:spPr>
            <a:xfrm>
              <a:off x="9921876" y="4010025"/>
              <a:ext cx="1133475" cy="6667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="" xmlns:a16="http://schemas.microsoft.com/office/drawing/2014/main" id="{15317256-614A-4678-B9CE-880AB3CF1E91}"/>
                </a:ext>
              </a:extLst>
            </p:cNvPr>
            <p:cNvSpPr txBox="1"/>
            <p:nvPr/>
          </p:nvSpPr>
          <p:spPr>
            <a:xfrm>
              <a:off x="9579553" y="3272375"/>
              <a:ext cx="1818120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8" name="TextBox 157">
              <a:extLst>
                <a:ext uri="{FF2B5EF4-FFF2-40B4-BE49-F238E27FC236}">
                  <a16:creationId xmlns="" xmlns:a16="http://schemas.microsoft.com/office/drawing/2014/main" id="{977A96A0-8D57-44B3-B46B-2A0E2990EEB9}"/>
                </a:ext>
              </a:extLst>
            </p:cNvPr>
            <p:cNvSpPr txBox="1"/>
            <p:nvPr/>
          </p:nvSpPr>
          <p:spPr>
            <a:xfrm>
              <a:off x="9579553" y="3005406"/>
              <a:ext cx="181812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b="1" dirty="0"/>
                <a:t>LOREM IPSUM</a:t>
              </a:r>
            </a:p>
          </p:txBody>
        </p:sp>
        <p:sp>
          <p:nvSpPr>
            <p:cNvPr id="159" name="TextBox 158">
              <a:extLst>
                <a:ext uri="{FF2B5EF4-FFF2-40B4-BE49-F238E27FC236}">
                  <a16:creationId xmlns="" xmlns:a16="http://schemas.microsoft.com/office/drawing/2014/main" id="{3E02251A-B095-4A15-AFE4-D2D91DEFDEBF}"/>
                </a:ext>
              </a:extLst>
            </p:cNvPr>
            <p:cNvSpPr txBox="1"/>
            <p:nvPr/>
          </p:nvSpPr>
          <p:spPr>
            <a:xfrm>
              <a:off x="9579553" y="2404033"/>
              <a:ext cx="181812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A6A6A6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="" xmlns:a16="http://schemas.microsoft.com/office/drawing/2014/main" id="{039B7643-DEE2-41E4-A964-99A6FD096E69}"/>
              </a:ext>
            </a:extLst>
          </p:cNvPr>
          <p:cNvGrpSpPr/>
          <p:nvPr/>
        </p:nvGrpSpPr>
        <p:grpSpPr>
          <a:xfrm>
            <a:off x="5520315" y="1370509"/>
            <a:ext cx="1818120" cy="2129867"/>
            <a:chOff x="9579553" y="2404033"/>
            <a:chExt cx="1818120" cy="2129867"/>
          </a:xfrm>
        </p:grpSpPr>
        <p:cxnSp>
          <p:nvCxnSpPr>
            <p:cNvPr id="161" name="Straight Connector 160">
              <a:extLst>
                <a:ext uri="{FF2B5EF4-FFF2-40B4-BE49-F238E27FC236}">
                  <a16:creationId xmlns="" xmlns:a16="http://schemas.microsoft.com/office/drawing/2014/main" id="{F23CD968-ABA6-49A2-98C9-C594CAD9F320}"/>
                </a:ext>
              </a:extLst>
            </p:cNvPr>
            <p:cNvCxnSpPr/>
            <p:nvPr/>
          </p:nvCxnSpPr>
          <p:spPr>
            <a:xfrm flipV="1">
              <a:off x="10488613" y="4076700"/>
              <a:ext cx="0" cy="45720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Rectangle: Rounded Corners 161">
              <a:extLst>
                <a:ext uri="{FF2B5EF4-FFF2-40B4-BE49-F238E27FC236}">
                  <a16:creationId xmlns="" xmlns:a16="http://schemas.microsoft.com/office/drawing/2014/main" id="{AE970C2A-4E71-4F30-9769-D00E9077C23C}"/>
                </a:ext>
              </a:extLst>
            </p:cNvPr>
            <p:cNvSpPr/>
            <p:nvPr/>
          </p:nvSpPr>
          <p:spPr>
            <a:xfrm>
              <a:off x="9921876" y="4010025"/>
              <a:ext cx="1133475" cy="6667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TextBox 162">
              <a:extLst>
                <a:ext uri="{FF2B5EF4-FFF2-40B4-BE49-F238E27FC236}">
                  <a16:creationId xmlns="" xmlns:a16="http://schemas.microsoft.com/office/drawing/2014/main" id="{EA730EBB-A6DA-4BFC-8F56-80939C51C21D}"/>
                </a:ext>
              </a:extLst>
            </p:cNvPr>
            <p:cNvSpPr txBox="1"/>
            <p:nvPr/>
          </p:nvSpPr>
          <p:spPr>
            <a:xfrm>
              <a:off x="9579553" y="3272375"/>
              <a:ext cx="1818120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64" name="TextBox 163">
              <a:extLst>
                <a:ext uri="{FF2B5EF4-FFF2-40B4-BE49-F238E27FC236}">
                  <a16:creationId xmlns="" xmlns:a16="http://schemas.microsoft.com/office/drawing/2014/main" id="{ABA0D3A4-1D0C-4208-8889-B19FC41F59C0}"/>
                </a:ext>
              </a:extLst>
            </p:cNvPr>
            <p:cNvSpPr txBox="1"/>
            <p:nvPr/>
          </p:nvSpPr>
          <p:spPr>
            <a:xfrm>
              <a:off x="9579553" y="3005406"/>
              <a:ext cx="181812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b="1" dirty="0"/>
                <a:t>LOREM IPSUM</a:t>
              </a:r>
            </a:p>
          </p:txBody>
        </p:sp>
        <p:sp>
          <p:nvSpPr>
            <p:cNvPr id="165" name="TextBox 164">
              <a:extLst>
                <a:ext uri="{FF2B5EF4-FFF2-40B4-BE49-F238E27FC236}">
                  <a16:creationId xmlns="" xmlns:a16="http://schemas.microsoft.com/office/drawing/2014/main" id="{A3B087AE-D8D0-4CC5-836E-A1FE8262E85D}"/>
                </a:ext>
              </a:extLst>
            </p:cNvPr>
            <p:cNvSpPr txBox="1"/>
            <p:nvPr/>
          </p:nvSpPr>
          <p:spPr>
            <a:xfrm>
              <a:off x="9579553" y="2404033"/>
              <a:ext cx="181812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="" xmlns:a16="http://schemas.microsoft.com/office/drawing/2014/main" id="{BD55314F-D537-4C11-BC66-DFA85C1264DF}"/>
              </a:ext>
            </a:extLst>
          </p:cNvPr>
          <p:cNvGrpSpPr/>
          <p:nvPr/>
        </p:nvGrpSpPr>
        <p:grpSpPr>
          <a:xfrm>
            <a:off x="3781209" y="299008"/>
            <a:ext cx="1818120" cy="2129867"/>
            <a:chOff x="9579553" y="2404033"/>
            <a:chExt cx="1818120" cy="2129867"/>
          </a:xfrm>
        </p:grpSpPr>
        <p:cxnSp>
          <p:nvCxnSpPr>
            <p:cNvPr id="167" name="Straight Connector 166">
              <a:extLst>
                <a:ext uri="{FF2B5EF4-FFF2-40B4-BE49-F238E27FC236}">
                  <a16:creationId xmlns="" xmlns:a16="http://schemas.microsoft.com/office/drawing/2014/main" id="{258A8E40-5399-4B15-AFBD-011EA4327E70}"/>
                </a:ext>
              </a:extLst>
            </p:cNvPr>
            <p:cNvCxnSpPr/>
            <p:nvPr/>
          </p:nvCxnSpPr>
          <p:spPr>
            <a:xfrm flipV="1">
              <a:off x="10488613" y="4076700"/>
              <a:ext cx="0" cy="45720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Rectangle: Rounded Corners 167">
              <a:extLst>
                <a:ext uri="{FF2B5EF4-FFF2-40B4-BE49-F238E27FC236}">
                  <a16:creationId xmlns="" xmlns:a16="http://schemas.microsoft.com/office/drawing/2014/main" id="{8AAA0B5A-0BE4-4465-B210-7403CF31726B}"/>
                </a:ext>
              </a:extLst>
            </p:cNvPr>
            <p:cNvSpPr/>
            <p:nvPr/>
          </p:nvSpPr>
          <p:spPr>
            <a:xfrm>
              <a:off x="9921876" y="4010025"/>
              <a:ext cx="1133475" cy="6667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TextBox 168">
              <a:extLst>
                <a:ext uri="{FF2B5EF4-FFF2-40B4-BE49-F238E27FC236}">
                  <a16:creationId xmlns="" xmlns:a16="http://schemas.microsoft.com/office/drawing/2014/main" id="{952762D0-5EC7-49BA-9048-82B4DAFFB556}"/>
                </a:ext>
              </a:extLst>
            </p:cNvPr>
            <p:cNvSpPr txBox="1"/>
            <p:nvPr/>
          </p:nvSpPr>
          <p:spPr>
            <a:xfrm>
              <a:off x="9579553" y="3272375"/>
              <a:ext cx="1818120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="" xmlns:a16="http://schemas.microsoft.com/office/drawing/2014/main" id="{8EE25253-9DA9-4835-93F8-A033E378D47A}"/>
                </a:ext>
              </a:extLst>
            </p:cNvPr>
            <p:cNvSpPr txBox="1"/>
            <p:nvPr/>
          </p:nvSpPr>
          <p:spPr>
            <a:xfrm>
              <a:off x="9579553" y="3005406"/>
              <a:ext cx="181812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1400" b="1" dirty="0"/>
                <a:t>LOREM IPSUM</a:t>
              </a:r>
            </a:p>
          </p:txBody>
        </p:sp>
        <p:sp>
          <p:nvSpPr>
            <p:cNvPr id="171" name="TextBox 170">
              <a:extLst>
                <a:ext uri="{FF2B5EF4-FFF2-40B4-BE49-F238E27FC236}">
                  <a16:creationId xmlns="" xmlns:a16="http://schemas.microsoft.com/office/drawing/2014/main" id="{B51AC6C7-27FE-4438-A4C3-99D822B754D2}"/>
                </a:ext>
              </a:extLst>
            </p:cNvPr>
            <p:cNvSpPr txBox="1"/>
            <p:nvPr/>
          </p:nvSpPr>
          <p:spPr>
            <a:xfrm>
              <a:off x="9579553" y="2404033"/>
              <a:ext cx="1818120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04</a:t>
              </a:r>
            </a:p>
          </p:txBody>
        </p:sp>
      </p:grpSp>
      <p:cxnSp>
        <p:nvCxnSpPr>
          <p:cNvPr id="172" name="Straight Connector 171">
            <a:extLst>
              <a:ext uri="{FF2B5EF4-FFF2-40B4-BE49-F238E27FC236}">
                <a16:creationId xmlns="" xmlns:a16="http://schemas.microsoft.com/office/drawing/2014/main" id="{6B4CDC51-7CB0-46C3-BA13-909CB8AD608A}"/>
              </a:ext>
            </a:extLst>
          </p:cNvPr>
          <p:cNvCxnSpPr>
            <a:cxnSpLocks/>
          </p:cNvCxnSpPr>
          <p:nvPr/>
        </p:nvCxnSpPr>
        <p:spPr>
          <a:xfrm flipV="1">
            <a:off x="3287713" y="1585081"/>
            <a:ext cx="0" cy="1580261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="" xmlns:a16="http://schemas.microsoft.com/office/drawing/2014/main" id="{9709A106-6FEF-4C62-BE6C-20A408043F63}"/>
              </a:ext>
            </a:extLst>
          </p:cNvPr>
          <p:cNvSpPr txBox="1"/>
          <p:nvPr/>
        </p:nvSpPr>
        <p:spPr>
          <a:xfrm>
            <a:off x="577412" y="4025266"/>
            <a:ext cx="393029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AFF949C5-3B58-4313-982E-AB0741F32E9E}"/>
              </a:ext>
            </a:extLst>
          </p:cNvPr>
          <p:cNvSpPr txBox="1"/>
          <p:nvPr/>
        </p:nvSpPr>
        <p:spPr>
          <a:xfrm>
            <a:off x="1146618" y="5307390"/>
            <a:ext cx="1445352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b="1" dirty="0">
                <a:solidFill>
                  <a:srgbClr val="F65437"/>
                </a:solidFill>
                <a:latin typeface="+mj-lt"/>
              </a:rPr>
              <a:t>27%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6933F2DE-8862-4529-9DEC-87592C3A8CCD}"/>
              </a:ext>
            </a:extLst>
          </p:cNvPr>
          <p:cNvSpPr txBox="1"/>
          <p:nvPr/>
        </p:nvSpPr>
        <p:spPr>
          <a:xfrm>
            <a:off x="3239527" y="5307390"/>
            <a:ext cx="1445352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b="1" dirty="0">
                <a:solidFill>
                  <a:srgbClr val="F65437"/>
                </a:solidFill>
                <a:latin typeface="+mj-lt"/>
              </a:rPr>
              <a:t>43%</a:t>
            </a:r>
          </a:p>
        </p:txBody>
      </p:sp>
      <p:sp>
        <p:nvSpPr>
          <p:cNvPr id="179" name="Freeform 4346">
            <a:extLst>
              <a:ext uri="{FF2B5EF4-FFF2-40B4-BE49-F238E27FC236}">
                <a16:creationId xmlns="" xmlns:a16="http://schemas.microsoft.com/office/drawing/2014/main" id="{74DB9880-D428-4A20-998C-92EA28E0F738}"/>
              </a:ext>
            </a:extLst>
          </p:cNvPr>
          <p:cNvSpPr>
            <a:spLocks noEditPoints="1"/>
          </p:cNvSpPr>
          <p:nvPr/>
        </p:nvSpPr>
        <p:spPr bwMode="auto">
          <a:xfrm>
            <a:off x="689418" y="5441514"/>
            <a:ext cx="285750" cy="285750"/>
          </a:xfrm>
          <a:custGeom>
            <a:avLst/>
            <a:gdLst>
              <a:gd name="T0" fmla="*/ 706 w 898"/>
              <a:gd name="T1" fmla="*/ 479 h 898"/>
              <a:gd name="T2" fmla="*/ 652 w 898"/>
              <a:gd name="T3" fmla="*/ 556 h 898"/>
              <a:gd name="T4" fmla="*/ 632 w 898"/>
              <a:gd name="T5" fmla="*/ 551 h 898"/>
              <a:gd name="T6" fmla="*/ 576 w 898"/>
              <a:gd name="T7" fmla="*/ 477 h 898"/>
              <a:gd name="T8" fmla="*/ 571 w 898"/>
              <a:gd name="T9" fmla="*/ 398 h 898"/>
              <a:gd name="T10" fmla="*/ 628 w 898"/>
              <a:gd name="T11" fmla="*/ 129 h 898"/>
              <a:gd name="T12" fmla="*/ 643 w 898"/>
              <a:gd name="T13" fmla="*/ 114 h 898"/>
              <a:gd name="T14" fmla="*/ 658 w 898"/>
              <a:gd name="T15" fmla="*/ 129 h 898"/>
              <a:gd name="T16" fmla="*/ 717 w 898"/>
              <a:gd name="T17" fmla="*/ 398 h 898"/>
              <a:gd name="T18" fmla="*/ 621 w 898"/>
              <a:gd name="T19" fmla="*/ 758 h 898"/>
              <a:gd name="T20" fmla="*/ 589 w 898"/>
              <a:gd name="T21" fmla="*/ 727 h 898"/>
              <a:gd name="T22" fmla="*/ 589 w 898"/>
              <a:gd name="T23" fmla="*/ 680 h 898"/>
              <a:gd name="T24" fmla="*/ 621 w 898"/>
              <a:gd name="T25" fmla="*/ 648 h 898"/>
              <a:gd name="T26" fmla="*/ 667 w 898"/>
              <a:gd name="T27" fmla="*/ 648 h 898"/>
              <a:gd name="T28" fmla="*/ 699 w 898"/>
              <a:gd name="T29" fmla="*/ 680 h 898"/>
              <a:gd name="T30" fmla="*/ 699 w 898"/>
              <a:gd name="T31" fmla="*/ 727 h 898"/>
              <a:gd name="T32" fmla="*/ 667 w 898"/>
              <a:gd name="T33" fmla="*/ 758 h 898"/>
              <a:gd name="T34" fmla="*/ 536 w 898"/>
              <a:gd name="T35" fmla="*/ 294 h 898"/>
              <a:gd name="T36" fmla="*/ 479 w 898"/>
              <a:gd name="T37" fmla="*/ 546 h 898"/>
              <a:gd name="T38" fmla="*/ 461 w 898"/>
              <a:gd name="T39" fmla="*/ 558 h 898"/>
              <a:gd name="T40" fmla="*/ 450 w 898"/>
              <a:gd name="T41" fmla="*/ 299 h 898"/>
              <a:gd name="T42" fmla="*/ 390 w 898"/>
              <a:gd name="T43" fmla="*/ 287 h 898"/>
              <a:gd name="T44" fmla="*/ 398 w 898"/>
              <a:gd name="T45" fmla="*/ 211 h 898"/>
              <a:gd name="T46" fmla="*/ 454 w 898"/>
              <a:gd name="T47" fmla="*/ 118 h 898"/>
              <a:gd name="T48" fmla="*/ 475 w 898"/>
              <a:gd name="T49" fmla="*/ 118 h 898"/>
              <a:gd name="T50" fmla="*/ 530 w 898"/>
              <a:gd name="T51" fmla="*/ 211 h 898"/>
              <a:gd name="T52" fmla="*/ 465 w 898"/>
              <a:gd name="T53" fmla="*/ 763 h 898"/>
              <a:gd name="T54" fmla="*/ 422 w 898"/>
              <a:gd name="T55" fmla="*/ 745 h 898"/>
              <a:gd name="T56" fmla="*/ 405 w 898"/>
              <a:gd name="T57" fmla="*/ 703 h 898"/>
              <a:gd name="T58" fmla="*/ 422 w 898"/>
              <a:gd name="T59" fmla="*/ 661 h 898"/>
              <a:gd name="T60" fmla="*/ 465 w 898"/>
              <a:gd name="T61" fmla="*/ 643 h 898"/>
              <a:gd name="T62" fmla="*/ 506 w 898"/>
              <a:gd name="T63" fmla="*/ 661 h 898"/>
              <a:gd name="T64" fmla="*/ 525 w 898"/>
              <a:gd name="T65" fmla="*/ 703 h 898"/>
              <a:gd name="T66" fmla="*/ 506 w 898"/>
              <a:gd name="T67" fmla="*/ 745 h 898"/>
              <a:gd name="T68" fmla="*/ 465 w 898"/>
              <a:gd name="T69" fmla="*/ 763 h 898"/>
              <a:gd name="T70" fmla="*/ 318 w 898"/>
              <a:gd name="T71" fmla="*/ 419 h 898"/>
              <a:gd name="T72" fmla="*/ 263 w 898"/>
              <a:gd name="T73" fmla="*/ 556 h 898"/>
              <a:gd name="T74" fmla="*/ 242 w 898"/>
              <a:gd name="T75" fmla="*/ 551 h 898"/>
              <a:gd name="T76" fmla="*/ 186 w 898"/>
              <a:gd name="T77" fmla="*/ 417 h 898"/>
              <a:gd name="T78" fmla="*/ 181 w 898"/>
              <a:gd name="T79" fmla="*/ 339 h 898"/>
              <a:gd name="T80" fmla="*/ 240 w 898"/>
              <a:gd name="T81" fmla="*/ 129 h 898"/>
              <a:gd name="T82" fmla="*/ 255 w 898"/>
              <a:gd name="T83" fmla="*/ 114 h 898"/>
              <a:gd name="T84" fmla="*/ 270 w 898"/>
              <a:gd name="T85" fmla="*/ 129 h 898"/>
              <a:gd name="T86" fmla="*/ 329 w 898"/>
              <a:gd name="T87" fmla="*/ 339 h 898"/>
              <a:gd name="T88" fmla="*/ 231 w 898"/>
              <a:gd name="T89" fmla="*/ 758 h 898"/>
              <a:gd name="T90" fmla="*/ 200 w 898"/>
              <a:gd name="T91" fmla="*/ 727 h 898"/>
              <a:gd name="T92" fmla="*/ 200 w 898"/>
              <a:gd name="T93" fmla="*/ 680 h 898"/>
              <a:gd name="T94" fmla="*/ 231 w 898"/>
              <a:gd name="T95" fmla="*/ 648 h 898"/>
              <a:gd name="T96" fmla="*/ 278 w 898"/>
              <a:gd name="T97" fmla="*/ 648 h 898"/>
              <a:gd name="T98" fmla="*/ 311 w 898"/>
              <a:gd name="T99" fmla="*/ 680 h 898"/>
              <a:gd name="T100" fmla="*/ 311 w 898"/>
              <a:gd name="T101" fmla="*/ 727 h 898"/>
              <a:gd name="T102" fmla="*/ 278 w 898"/>
              <a:gd name="T103" fmla="*/ 758 h 898"/>
              <a:gd name="T104" fmla="*/ 10 w 898"/>
              <a:gd name="T105" fmla="*/ 2 h 898"/>
              <a:gd name="T106" fmla="*/ 1 w 898"/>
              <a:gd name="T107" fmla="*/ 886 h 898"/>
              <a:gd name="T108" fmla="*/ 883 w 898"/>
              <a:gd name="T109" fmla="*/ 898 h 898"/>
              <a:gd name="T110" fmla="*/ 898 w 898"/>
              <a:gd name="T111" fmla="*/ 883 h 898"/>
              <a:gd name="T112" fmla="*/ 886 w 898"/>
              <a:gd name="T113" fmla="*/ 0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898">
                <a:moveTo>
                  <a:pt x="718" y="464"/>
                </a:moveTo>
                <a:lnTo>
                  <a:pt x="718" y="467"/>
                </a:lnTo>
                <a:lnTo>
                  <a:pt x="717" y="470"/>
                </a:lnTo>
                <a:lnTo>
                  <a:pt x="716" y="472"/>
                </a:lnTo>
                <a:lnTo>
                  <a:pt x="714" y="474"/>
                </a:lnTo>
                <a:lnTo>
                  <a:pt x="712" y="477"/>
                </a:lnTo>
                <a:lnTo>
                  <a:pt x="710" y="478"/>
                </a:lnTo>
                <a:lnTo>
                  <a:pt x="706" y="479"/>
                </a:lnTo>
                <a:lnTo>
                  <a:pt x="703" y="479"/>
                </a:lnTo>
                <a:lnTo>
                  <a:pt x="658" y="479"/>
                </a:lnTo>
                <a:lnTo>
                  <a:pt x="658" y="543"/>
                </a:lnTo>
                <a:lnTo>
                  <a:pt x="658" y="546"/>
                </a:lnTo>
                <a:lnTo>
                  <a:pt x="657" y="549"/>
                </a:lnTo>
                <a:lnTo>
                  <a:pt x="656" y="551"/>
                </a:lnTo>
                <a:lnTo>
                  <a:pt x="654" y="554"/>
                </a:lnTo>
                <a:lnTo>
                  <a:pt x="652" y="556"/>
                </a:lnTo>
                <a:lnTo>
                  <a:pt x="650" y="557"/>
                </a:lnTo>
                <a:lnTo>
                  <a:pt x="647" y="558"/>
                </a:lnTo>
                <a:lnTo>
                  <a:pt x="643" y="558"/>
                </a:lnTo>
                <a:lnTo>
                  <a:pt x="641" y="558"/>
                </a:lnTo>
                <a:lnTo>
                  <a:pt x="638" y="557"/>
                </a:lnTo>
                <a:lnTo>
                  <a:pt x="636" y="556"/>
                </a:lnTo>
                <a:lnTo>
                  <a:pt x="634" y="554"/>
                </a:lnTo>
                <a:lnTo>
                  <a:pt x="632" y="551"/>
                </a:lnTo>
                <a:lnTo>
                  <a:pt x="631" y="549"/>
                </a:lnTo>
                <a:lnTo>
                  <a:pt x="629" y="546"/>
                </a:lnTo>
                <a:lnTo>
                  <a:pt x="628" y="543"/>
                </a:lnTo>
                <a:lnTo>
                  <a:pt x="628" y="479"/>
                </a:lnTo>
                <a:lnTo>
                  <a:pt x="583" y="479"/>
                </a:lnTo>
                <a:lnTo>
                  <a:pt x="581" y="479"/>
                </a:lnTo>
                <a:lnTo>
                  <a:pt x="578" y="478"/>
                </a:lnTo>
                <a:lnTo>
                  <a:pt x="576" y="477"/>
                </a:lnTo>
                <a:lnTo>
                  <a:pt x="574" y="474"/>
                </a:lnTo>
                <a:lnTo>
                  <a:pt x="572" y="472"/>
                </a:lnTo>
                <a:lnTo>
                  <a:pt x="571" y="470"/>
                </a:lnTo>
                <a:lnTo>
                  <a:pt x="570" y="467"/>
                </a:lnTo>
                <a:lnTo>
                  <a:pt x="570" y="464"/>
                </a:lnTo>
                <a:lnTo>
                  <a:pt x="570" y="404"/>
                </a:lnTo>
                <a:lnTo>
                  <a:pt x="570" y="402"/>
                </a:lnTo>
                <a:lnTo>
                  <a:pt x="571" y="398"/>
                </a:lnTo>
                <a:lnTo>
                  <a:pt x="572" y="396"/>
                </a:lnTo>
                <a:lnTo>
                  <a:pt x="574" y="394"/>
                </a:lnTo>
                <a:lnTo>
                  <a:pt x="576" y="392"/>
                </a:lnTo>
                <a:lnTo>
                  <a:pt x="578" y="391"/>
                </a:lnTo>
                <a:lnTo>
                  <a:pt x="581" y="390"/>
                </a:lnTo>
                <a:lnTo>
                  <a:pt x="583" y="389"/>
                </a:lnTo>
                <a:lnTo>
                  <a:pt x="628" y="389"/>
                </a:lnTo>
                <a:lnTo>
                  <a:pt x="628" y="129"/>
                </a:lnTo>
                <a:lnTo>
                  <a:pt x="629" y="126"/>
                </a:lnTo>
                <a:lnTo>
                  <a:pt x="631" y="123"/>
                </a:lnTo>
                <a:lnTo>
                  <a:pt x="632" y="121"/>
                </a:lnTo>
                <a:lnTo>
                  <a:pt x="634" y="118"/>
                </a:lnTo>
                <a:lnTo>
                  <a:pt x="636" y="117"/>
                </a:lnTo>
                <a:lnTo>
                  <a:pt x="638" y="115"/>
                </a:lnTo>
                <a:lnTo>
                  <a:pt x="641" y="114"/>
                </a:lnTo>
                <a:lnTo>
                  <a:pt x="643" y="114"/>
                </a:lnTo>
                <a:lnTo>
                  <a:pt x="647" y="114"/>
                </a:lnTo>
                <a:lnTo>
                  <a:pt x="650" y="115"/>
                </a:lnTo>
                <a:lnTo>
                  <a:pt x="652" y="117"/>
                </a:lnTo>
                <a:lnTo>
                  <a:pt x="654" y="118"/>
                </a:lnTo>
                <a:lnTo>
                  <a:pt x="656" y="121"/>
                </a:lnTo>
                <a:lnTo>
                  <a:pt x="657" y="123"/>
                </a:lnTo>
                <a:lnTo>
                  <a:pt x="658" y="127"/>
                </a:lnTo>
                <a:lnTo>
                  <a:pt x="658" y="129"/>
                </a:lnTo>
                <a:lnTo>
                  <a:pt x="658" y="389"/>
                </a:lnTo>
                <a:lnTo>
                  <a:pt x="703" y="389"/>
                </a:lnTo>
                <a:lnTo>
                  <a:pt x="706" y="390"/>
                </a:lnTo>
                <a:lnTo>
                  <a:pt x="710" y="391"/>
                </a:lnTo>
                <a:lnTo>
                  <a:pt x="712" y="392"/>
                </a:lnTo>
                <a:lnTo>
                  <a:pt x="714" y="394"/>
                </a:lnTo>
                <a:lnTo>
                  <a:pt x="716" y="396"/>
                </a:lnTo>
                <a:lnTo>
                  <a:pt x="717" y="398"/>
                </a:lnTo>
                <a:lnTo>
                  <a:pt x="718" y="402"/>
                </a:lnTo>
                <a:lnTo>
                  <a:pt x="718" y="404"/>
                </a:lnTo>
                <a:lnTo>
                  <a:pt x="718" y="464"/>
                </a:lnTo>
                <a:close/>
                <a:moveTo>
                  <a:pt x="643" y="763"/>
                </a:moveTo>
                <a:lnTo>
                  <a:pt x="638" y="762"/>
                </a:lnTo>
                <a:lnTo>
                  <a:pt x="632" y="762"/>
                </a:lnTo>
                <a:lnTo>
                  <a:pt x="626" y="760"/>
                </a:lnTo>
                <a:lnTo>
                  <a:pt x="621" y="758"/>
                </a:lnTo>
                <a:lnTo>
                  <a:pt x="616" y="756"/>
                </a:lnTo>
                <a:lnTo>
                  <a:pt x="610" y="753"/>
                </a:lnTo>
                <a:lnTo>
                  <a:pt x="606" y="749"/>
                </a:lnTo>
                <a:lnTo>
                  <a:pt x="602" y="745"/>
                </a:lnTo>
                <a:lnTo>
                  <a:pt x="597" y="741"/>
                </a:lnTo>
                <a:lnTo>
                  <a:pt x="594" y="737"/>
                </a:lnTo>
                <a:lnTo>
                  <a:pt x="591" y="731"/>
                </a:lnTo>
                <a:lnTo>
                  <a:pt x="589" y="727"/>
                </a:lnTo>
                <a:lnTo>
                  <a:pt x="587" y="720"/>
                </a:lnTo>
                <a:lnTo>
                  <a:pt x="586" y="715"/>
                </a:lnTo>
                <a:lnTo>
                  <a:pt x="584" y="710"/>
                </a:lnTo>
                <a:lnTo>
                  <a:pt x="583" y="703"/>
                </a:lnTo>
                <a:lnTo>
                  <a:pt x="584" y="697"/>
                </a:lnTo>
                <a:lnTo>
                  <a:pt x="586" y="692"/>
                </a:lnTo>
                <a:lnTo>
                  <a:pt x="587" y="685"/>
                </a:lnTo>
                <a:lnTo>
                  <a:pt x="589" y="680"/>
                </a:lnTo>
                <a:lnTo>
                  <a:pt x="591" y="674"/>
                </a:lnTo>
                <a:lnTo>
                  <a:pt x="594" y="670"/>
                </a:lnTo>
                <a:lnTo>
                  <a:pt x="597" y="665"/>
                </a:lnTo>
                <a:lnTo>
                  <a:pt x="602" y="661"/>
                </a:lnTo>
                <a:lnTo>
                  <a:pt x="606" y="657"/>
                </a:lnTo>
                <a:lnTo>
                  <a:pt x="610" y="653"/>
                </a:lnTo>
                <a:lnTo>
                  <a:pt x="616" y="651"/>
                </a:lnTo>
                <a:lnTo>
                  <a:pt x="621" y="648"/>
                </a:lnTo>
                <a:lnTo>
                  <a:pt x="626" y="646"/>
                </a:lnTo>
                <a:lnTo>
                  <a:pt x="632" y="645"/>
                </a:lnTo>
                <a:lnTo>
                  <a:pt x="638" y="643"/>
                </a:lnTo>
                <a:lnTo>
                  <a:pt x="643" y="643"/>
                </a:lnTo>
                <a:lnTo>
                  <a:pt x="650" y="643"/>
                </a:lnTo>
                <a:lnTo>
                  <a:pt x="656" y="645"/>
                </a:lnTo>
                <a:lnTo>
                  <a:pt x="662" y="646"/>
                </a:lnTo>
                <a:lnTo>
                  <a:pt x="667" y="648"/>
                </a:lnTo>
                <a:lnTo>
                  <a:pt x="672" y="651"/>
                </a:lnTo>
                <a:lnTo>
                  <a:pt x="678" y="653"/>
                </a:lnTo>
                <a:lnTo>
                  <a:pt x="682" y="657"/>
                </a:lnTo>
                <a:lnTo>
                  <a:pt x="686" y="661"/>
                </a:lnTo>
                <a:lnTo>
                  <a:pt x="690" y="665"/>
                </a:lnTo>
                <a:lnTo>
                  <a:pt x="694" y="670"/>
                </a:lnTo>
                <a:lnTo>
                  <a:pt x="697" y="674"/>
                </a:lnTo>
                <a:lnTo>
                  <a:pt x="699" y="680"/>
                </a:lnTo>
                <a:lnTo>
                  <a:pt x="701" y="685"/>
                </a:lnTo>
                <a:lnTo>
                  <a:pt x="702" y="692"/>
                </a:lnTo>
                <a:lnTo>
                  <a:pt x="703" y="697"/>
                </a:lnTo>
                <a:lnTo>
                  <a:pt x="703" y="703"/>
                </a:lnTo>
                <a:lnTo>
                  <a:pt x="703" y="710"/>
                </a:lnTo>
                <a:lnTo>
                  <a:pt x="702" y="715"/>
                </a:lnTo>
                <a:lnTo>
                  <a:pt x="701" y="720"/>
                </a:lnTo>
                <a:lnTo>
                  <a:pt x="699" y="727"/>
                </a:lnTo>
                <a:lnTo>
                  <a:pt x="697" y="731"/>
                </a:lnTo>
                <a:lnTo>
                  <a:pt x="694" y="737"/>
                </a:lnTo>
                <a:lnTo>
                  <a:pt x="690" y="741"/>
                </a:lnTo>
                <a:lnTo>
                  <a:pt x="686" y="745"/>
                </a:lnTo>
                <a:lnTo>
                  <a:pt x="682" y="749"/>
                </a:lnTo>
                <a:lnTo>
                  <a:pt x="678" y="753"/>
                </a:lnTo>
                <a:lnTo>
                  <a:pt x="672" y="756"/>
                </a:lnTo>
                <a:lnTo>
                  <a:pt x="667" y="758"/>
                </a:lnTo>
                <a:lnTo>
                  <a:pt x="662" y="760"/>
                </a:lnTo>
                <a:lnTo>
                  <a:pt x="656" y="762"/>
                </a:lnTo>
                <a:lnTo>
                  <a:pt x="650" y="762"/>
                </a:lnTo>
                <a:lnTo>
                  <a:pt x="643" y="763"/>
                </a:lnTo>
                <a:close/>
                <a:moveTo>
                  <a:pt x="540" y="284"/>
                </a:moveTo>
                <a:lnTo>
                  <a:pt x="538" y="287"/>
                </a:lnTo>
                <a:lnTo>
                  <a:pt x="537" y="290"/>
                </a:lnTo>
                <a:lnTo>
                  <a:pt x="536" y="294"/>
                </a:lnTo>
                <a:lnTo>
                  <a:pt x="534" y="296"/>
                </a:lnTo>
                <a:lnTo>
                  <a:pt x="532" y="297"/>
                </a:lnTo>
                <a:lnTo>
                  <a:pt x="530" y="298"/>
                </a:lnTo>
                <a:lnTo>
                  <a:pt x="527" y="299"/>
                </a:lnTo>
                <a:lnTo>
                  <a:pt x="525" y="299"/>
                </a:lnTo>
                <a:lnTo>
                  <a:pt x="480" y="299"/>
                </a:lnTo>
                <a:lnTo>
                  <a:pt x="480" y="543"/>
                </a:lnTo>
                <a:lnTo>
                  <a:pt x="479" y="546"/>
                </a:lnTo>
                <a:lnTo>
                  <a:pt x="479" y="549"/>
                </a:lnTo>
                <a:lnTo>
                  <a:pt x="476" y="551"/>
                </a:lnTo>
                <a:lnTo>
                  <a:pt x="475" y="554"/>
                </a:lnTo>
                <a:lnTo>
                  <a:pt x="472" y="556"/>
                </a:lnTo>
                <a:lnTo>
                  <a:pt x="470" y="557"/>
                </a:lnTo>
                <a:lnTo>
                  <a:pt x="467" y="558"/>
                </a:lnTo>
                <a:lnTo>
                  <a:pt x="465" y="558"/>
                </a:lnTo>
                <a:lnTo>
                  <a:pt x="461" y="558"/>
                </a:lnTo>
                <a:lnTo>
                  <a:pt x="458" y="557"/>
                </a:lnTo>
                <a:lnTo>
                  <a:pt x="456" y="556"/>
                </a:lnTo>
                <a:lnTo>
                  <a:pt x="454" y="554"/>
                </a:lnTo>
                <a:lnTo>
                  <a:pt x="452" y="551"/>
                </a:lnTo>
                <a:lnTo>
                  <a:pt x="451" y="549"/>
                </a:lnTo>
                <a:lnTo>
                  <a:pt x="450" y="546"/>
                </a:lnTo>
                <a:lnTo>
                  <a:pt x="450" y="543"/>
                </a:lnTo>
                <a:lnTo>
                  <a:pt x="450" y="299"/>
                </a:lnTo>
                <a:lnTo>
                  <a:pt x="405" y="299"/>
                </a:lnTo>
                <a:lnTo>
                  <a:pt x="402" y="299"/>
                </a:lnTo>
                <a:lnTo>
                  <a:pt x="398" y="298"/>
                </a:lnTo>
                <a:lnTo>
                  <a:pt x="396" y="297"/>
                </a:lnTo>
                <a:lnTo>
                  <a:pt x="394" y="296"/>
                </a:lnTo>
                <a:lnTo>
                  <a:pt x="392" y="294"/>
                </a:lnTo>
                <a:lnTo>
                  <a:pt x="391" y="290"/>
                </a:lnTo>
                <a:lnTo>
                  <a:pt x="390" y="287"/>
                </a:lnTo>
                <a:lnTo>
                  <a:pt x="390" y="284"/>
                </a:lnTo>
                <a:lnTo>
                  <a:pt x="390" y="225"/>
                </a:lnTo>
                <a:lnTo>
                  <a:pt x="390" y="222"/>
                </a:lnTo>
                <a:lnTo>
                  <a:pt x="391" y="219"/>
                </a:lnTo>
                <a:lnTo>
                  <a:pt x="392" y="217"/>
                </a:lnTo>
                <a:lnTo>
                  <a:pt x="394" y="214"/>
                </a:lnTo>
                <a:lnTo>
                  <a:pt x="396" y="212"/>
                </a:lnTo>
                <a:lnTo>
                  <a:pt x="398" y="211"/>
                </a:lnTo>
                <a:lnTo>
                  <a:pt x="402" y="210"/>
                </a:lnTo>
                <a:lnTo>
                  <a:pt x="405" y="210"/>
                </a:lnTo>
                <a:lnTo>
                  <a:pt x="450" y="210"/>
                </a:lnTo>
                <a:lnTo>
                  <a:pt x="450" y="129"/>
                </a:lnTo>
                <a:lnTo>
                  <a:pt x="450" y="126"/>
                </a:lnTo>
                <a:lnTo>
                  <a:pt x="451" y="123"/>
                </a:lnTo>
                <a:lnTo>
                  <a:pt x="452" y="121"/>
                </a:lnTo>
                <a:lnTo>
                  <a:pt x="454" y="118"/>
                </a:lnTo>
                <a:lnTo>
                  <a:pt x="456" y="117"/>
                </a:lnTo>
                <a:lnTo>
                  <a:pt x="458" y="115"/>
                </a:lnTo>
                <a:lnTo>
                  <a:pt x="461" y="114"/>
                </a:lnTo>
                <a:lnTo>
                  <a:pt x="465" y="114"/>
                </a:lnTo>
                <a:lnTo>
                  <a:pt x="467" y="114"/>
                </a:lnTo>
                <a:lnTo>
                  <a:pt x="470" y="115"/>
                </a:lnTo>
                <a:lnTo>
                  <a:pt x="472" y="117"/>
                </a:lnTo>
                <a:lnTo>
                  <a:pt x="475" y="118"/>
                </a:lnTo>
                <a:lnTo>
                  <a:pt x="476" y="121"/>
                </a:lnTo>
                <a:lnTo>
                  <a:pt x="479" y="123"/>
                </a:lnTo>
                <a:lnTo>
                  <a:pt x="479" y="127"/>
                </a:lnTo>
                <a:lnTo>
                  <a:pt x="480" y="129"/>
                </a:lnTo>
                <a:lnTo>
                  <a:pt x="480" y="210"/>
                </a:lnTo>
                <a:lnTo>
                  <a:pt x="525" y="210"/>
                </a:lnTo>
                <a:lnTo>
                  <a:pt x="527" y="210"/>
                </a:lnTo>
                <a:lnTo>
                  <a:pt x="530" y="211"/>
                </a:lnTo>
                <a:lnTo>
                  <a:pt x="532" y="212"/>
                </a:lnTo>
                <a:lnTo>
                  <a:pt x="534" y="214"/>
                </a:lnTo>
                <a:lnTo>
                  <a:pt x="536" y="217"/>
                </a:lnTo>
                <a:lnTo>
                  <a:pt x="537" y="219"/>
                </a:lnTo>
                <a:lnTo>
                  <a:pt x="538" y="222"/>
                </a:lnTo>
                <a:lnTo>
                  <a:pt x="540" y="225"/>
                </a:lnTo>
                <a:lnTo>
                  <a:pt x="540" y="284"/>
                </a:lnTo>
                <a:close/>
                <a:moveTo>
                  <a:pt x="465" y="763"/>
                </a:moveTo>
                <a:lnTo>
                  <a:pt x="458" y="762"/>
                </a:lnTo>
                <a:lnTo>
                  <a:pt x="452" y="762"/>
                </a:lnTo>
                <a:lnTo>
                  <a:pt x="446" y="760"/>
                </a:lnTo>
                <a:lnTo>
                  <a:pt x="441" y="758"/>
                </a:lnTo>
                <a:lnTo>
                  <a:pt x="436" y="756"/>
                </a:lnTo>
                <a:lnTo>
                  <a:pt x="430" y="753"/>
                </a:lnTo>
                <a:lnTo>
                  <a:pt x="426" y="749"/>
                </a:lnTo>
                <a:lnTo>
                  <a:pt x="422" y="745"/>
                </a:lnTo>
                <a:lnTo>
                  <a:pt x="419" y="741"/>
                </a:lnTo>
                <a:lnTo>
                  <a:pt x="414" y="737"/>
                </a:lnTo>
                <a:lnTo>
                  <a:pt x="412" y="731"/>
                </a:lnTo>
                <a:lnTo>
                  <a:pt x="409" y="727"/>
                </a:lnTo>
                <a:lnTo>
                  <a:pt x="407" y="720"/>
                </a:lnTo>
                <a:lnTo>
                  <a:pt x="406" y="715"/>
                </a:lnTo>
                <a:lnTo>
                  <a:pt x="405" y="710"/>
                </a:lnTo>
                <a:lnTo>
                  <a:pt x="405" y="703"/>
                </a:lnTo>
                <a:lnTo>
                  <a:pt x="405" y="697"/>
                </a:lnTo>
                <a:lnTo>
                  <a:pt x="406" y="692"/>
                </a:lnTo>
                <a:lnTo>
                  <a:pt x="407" y="685"/>
                </a:lnTo>
                <a:lnTo>
                  <a:pt x="409" y="680"/>
                </a:lnTo>
                <a:lnTo>
                  <a:pt x="412" y="674"/>
                </a:lnTo>
                <a:lnTo>
                  <a:pt x="414" y="670"/>
                </a:lnTo>
                <a:lnTo>
                  <a:pt x="419" y="665"/>
                </a:lnTo>
                <a:lnTo>
                  <a:pt x="422" y="661"/>
                </a:lnTo>
                <a:lnTo>
                  <a:pt x="426" y="657"/>
                </a:lnTo>
                <a:lnTo>
                  <a:pt x="430" y="653"/>
                </a:lnTo>
                <a:lnTo>
                  <a:pt x="436" y="651"/>
                </a:lnTo>
                <a:lnTo>
                  <a:pt x="441" y="648"/>
                </a:lnTo>
                <a:lnTo>
                  <a:pt x="446" y="646"/>
                </a:lnTo>
                <a:lnTo>
                  <a:pt x="452" y="645"/>
                </a:lnTo>
                <a:lnTo>
                  <a:pt x="458" y="643"/>
                </a:lnTo>
                <a:lnTo>
                  <a:pt x="465" y="643"/>
                </a:lnTo>
                <a:lnTo>
                  <a:pt x="470" y="643"/>
                </a:lnTo>
                <a:lnTo>
                  <a:pt x="476" y="645"/>
                </a:lnTo>
                <a:lnTo>
                  <a:pt x="482" y="646"/>
                </a:lnTo>
                <a:lnTo>
                  <a:pt x="487" y="648"/>
                </a:lnTo>
                <a:lnTo>
                  <a:pt x="492" y="651"/>
                </a:lnTo>
                <a:lnTo>
                  <a:pt x="498" y="653"/>
                </a:lnTo>
                <a:lnTo>
                  <a:pt x="502" y="657"/>
                </a:lnTo>
                <a:lnTo>
                  <a:pt x="506" y="661"/>
                </a:lnTo>
                <a:lnTo>
                  <a:pt x="511" y="665"/>
                </a:lnTo>
                <a:lnTo>
                  <a:pt x="514" y="670"/>
                </a:lnTo>
                <a:lnTo>
                  <a:pt x="517" y="674"/>
                </a:lnTo>
                <a:lnTo>
                  <a:pt x="519" y="680"/>
                </a:lnTo>
                <a:lnTo>
                  <a:pt x="521" y="685"/>
                </a:lnTo>
                <a:lnTo>
                  <a:pt x="522" y="692"/>
                </a:lnTo>
                <a:lnTo>
                  <a:pt x="524" y="697"/>
                </a:lnTo>
                <a:lnTo>
                  <a:pt x="525" y="703"/>
                </a:lnTo>
                <a:lnTo>
                  <a:pt x="524" y="710"/>
                </a:lnTo>
                <a:lnTo>
                  <a:pt x="522" y="715"/>
                </a:lnTo>
                <a:lnTo>
                  <a:pt x="521" y="720"/>
                </a:lnTo>
                <a:lnTo>
                  <a:pt x="519" y="727"/>
                </a:lnTo>
                <a:lnTo>
                  <a:pt x="517" y="731"/>
                </a:lnTo>
                <a:lnTo>
                  <a:pt x="514" y="737"/>
                </a:lnTo>
                <a:lnTo>
                  <a:pt x="511" y="741"/>
                </a:lnTo>
                <a:lnTo>
                  <a:pt x="506" y="745"/>
                </a:lnTo>
                <a:lnTo>
                  <a:pt x="502" y="749"/>
                </a:lnTo>
                <a:lnTo>
                  <a:pt x="498" y="753"/>
                </a:lnTo>
                <a:lnTo>
                  <a:pt x="492" y="756"/>
                </a:lnTo>
                <a:lnTo>
                  <a:pt x="487" y="758"/>
                </a:lnTo>
                <a:lnTo>
                  <a:pt x="482" y="760"/>
                </a:lnTo>
                <a:lnTo>
                  <a:pt x="476" y="762"/>
                </a:lnTo>
                <a:lnTo>
                  <a:pt x="470" y="762"/>
                </a:lnTo>
                <a:lnTo>
                  <a:pt x="465" y="763"/>
                </a:lnTo>
                <a:close/>
                <a:moveTo>
                  <a:pt x="330" y="404"/>
                </a:moveTo>
                <a:lnTo>
                  <a:pt x="330" y="407"/>
                </a:lnTo>
                <a:lnTo>
                  <a:pt x="329" y="410"/>
                </a:lnTo>
                <a:lnTo>
                  <a:pt x="328" y="412"/>
                </a:lnTo>
                <a:lnTo>
                  <a:pt x="326" y="414"/>
                </a:lnTo>
                <a:lnTo>
                  <a:pt x="323" y="417"/>
                </a:lnTo>
                <a:lnTo>
                  <a:pt x="320" y="418"/>
                </a:lnTo>
                <a:lnTo>
                  <a:pt x="318" y="419"/>
                </a:lnTo>
                <a:lnTo>
                  <a:pt x="315" y="419"/>
                </a:lnTo>
                <a:lnTo>
                  <a:pt x="270" y="419"/>
                </a:lnTo>
                <a:lnTo>
                  <a:pt x="270" y="543"/>
                </a:lnTo>
                <a:lnTo>
                  <a:pt x="270" y="546"/>
                </a:lnTo>
                <a:lnTo>
                  <a:pt x="269" y="549"/>
                </a:lnTo>
                <a:lnTo>
                  <a:pt x="268" y="551"/>
                </a:lnTo>
                <a:lnTo>
                  <a:pt x="266" y="554"/>
                </a:lnTo>
                <a:lnTo>
                  <a:pt x="263" y="556"/>
                </a:lnTo>
                <a:lnTo>
                  <a:pt x="260" y="557"/>
                </a:lnTo>
                <a:lnTo>
                  <a:pt x="258" y="558"/>
                </a:lnTo>
                <a:lnTo>
                  <a:pt x="255" y="558"/>
                </a:lnTo>
                <a:lnTo>
                  <a:pt x="252" y="558"/>
                </a:lnTo>
                <a:lnTo>
                  <a:pt x="250" y="557"/>
                </a:lnTo>
                <a:lnTo>
                  <a:pt x="246" y="556"/>
                </a:lnTo>
                <a:lnTo>
                  <a:pt x="244" y="554"/>
                </a:lnTo>
                <a:lnTo>
                  <a:pt x="242" y="551"/>
                </a:lnTo>
                <a:lnTo>
                  <a:pt x="241" y="549"/>
                </a:lnTo>
                <a:lnTo>
                  <a:pt x="240" y="546"/>
                </a:lnTo>
                <a:lnTo>
                  <a:pt x="240" y="543"/>
                </a:lnTo>
                <a:lnTo>
                  <a:pt x="240" y="419"/>
                </a:lnTo>
                <a:lnTo>
                  <a:pt x="195" y="419"/>
                </a:lnTo>
                <a:lnTo>
                  <a:pt x="192" y="419"/>
                </a:lnTo>
                <a:lnTo>
                  <a:pt x="190" y="418"/>
                </a:lnTo>
                <a:lnTo>
                  <a:pt x="186" y="417"/>
                </a:lnTo>
                <a:lnTo>
                  <a:pt x="184" y="414"/>
                </a:lnTo>
                <a:lnTo>
                  <a:pt x="183" y="412"/>
                </a:lnTo>
                <a:lnTo>
                  <a:pt x="181" y="410"/>
                </a:lnTo>
                <a:lnTo>
                  <a:pt x="180" y="407"/>
                </a:lnTo>
                <a:lnTo>
                  <a:pt x="180" y="404"/>
                </a:lnTo>
                <a:lnTo>
                  <a:pt x="180" y="344"/>
                </a:lnTo>
                <a:lnTo>
                  <a:pt x="180" y="342"/>
                </a:lnTo>
                <a:lnTo>
                  <a:pt x="181" y="339"/>
                </a:lnTo>
                <a:lnTo>
                  <a:pt x="183" y="336"/>
                </a:lnTo>
                <a:lnTo>
                  <a:pt x="184" y="334"/>
                </a:lnTo>
                <a:lnTo>
                  <a:pt x="186" y="332"/>
                </a:lnTo>
                <a:lnTo>
                  <a:pt x="190" y="331"/>
                </a:lnTo>
                <a:lnTo>
                  <a:pt x="192" y="330"/>
                </a:lnTo>
                <a:lnTo>
                  <a:pt x="195" y="329"/>
                </a:lnTo>
                <a:lnTo>
                  <a:pt x="240" y="329"/>
                </a:lnTo>
                <a:lnTo>
                  <a:pt x="240" y="129"/>
                </a:lnTo>
                <a:lnTo>
                  <a:pt x="240" y="126"/>
                </a:lnTo>
                <a:lnTo>
                  <a:pt x="241" y="123"/>
                </a:lnTo>
                <a:lnTo>
                  <a:pt x="242" y="121"/>
                </a:lnTo>
                <a:lnTo>
                  <a:pt x="244" y="118"/>
                </a:lnTo>
                <a:lnTo>
                  <a:pt x="246" y="117"/>
                </a:lnTo>
                <a:lnTo>
                  <a:pt x="250" y="115"/>
                </a:lnTo>
                <a:lnTo>
                  <a:pt x="252" y="114"/>
                </a:lnTo>
                <a:lnTo>
                  <a:pt x="255" y="114"/>
                </a:lnTo>
                <a:lnTo>
                  <a:pt x="258" y="114"/>
                </a:lnTo>
                <a:lnTo>
                  <a:pt x="260" y="115"/>
                </a:lnTo>
                <a:lnTo>
                  <a:pt x="263" y="117"/>
                </a:lnTo>
                <a:lnTo>
                  <a:pt x="266" y="118"/>
                </a:lnTo>
                <a:lnTo>
                  <a:pt x="268" y="121"/>
                </a:lnTo>
                <a:lnTo>
                  <a:pt x="269" y="123"/>
                </a:lnTo>
                <a:lnTo>
                  <a:pt x="270" y="127"/>
                </a:lnTo>
                <a:lnTo>
                  <a:pt x="270" y="129"/>
                </a:lnTo>
                <a:lnTo>
                  <a:pt x="270" y="329"/>
                </a:lnTo>
                <a:lnTo>
                  <a:pt x="315" y="329"/>
                </a:lnTo>
                <a:lnTo>
                  <a:pt x="318" y="330"/>
                </a:lnTo>
                <a:lnTo>
                  <a:pt x="320" y="331"/>
                </a:lnTo>
                <a:lnTo>
                  <a:pt x="323" y="332"/>
                </a:lnTo>
                <a:lnTo>
                  <a:pt x="326" y="334"/>
                </a:lnTo>
                <a:lnTo>
                  <a:pt x="328" y="336"/>
                </a:lnTo>
                <a:lnTo>
                  <a:pt x="329" y="339"/>
                </a:lnTo>
                <a:lnTo>
                  <a:pt x="330" y="342"/>
                </a:lnTo>
                <a:lnTo>
                  <a:pt x="330" y="344"/>
                </a:lnTo>
                <a:lnTo>
                  <a:pt x="330" y="404"/>
                </a:lnTo>
                <a:close/>
                <a:moveTo>
                  <a:pt x="255" y="763"/>
                </a:moveTo>
                <a:lnTo>
                  <a:pt x="249" y="762"/>
                </a:lnTo>
                <a:lnTo>
                  <a:pt x="243" y="762"/>
                </a:lnTo>
                <a:lnTo>
                  <a:pt x="237" y="760"/>
                </a:lnTo>
                <a:lnTo>
                  <a:pt x="231" y="758"/>
                </a:lnTo>
                <a:lnTo>
                  <a:pt x="226" y="756"/>
                </a:lnTo>
                <a:lnTo>
                  <a:pt x="222" y="753"/>
                </a:lnTo>
                <a:lnTo>
                  <a:pt x="216" y="749"/>
                </a:lnTo>
                <a:lnTo>
                  <a:pt x="212" y="745"/>
                </a:lnTo>
                <a:lnTo>
                  <a:pt x="209" y="741"/>
                </a:lnTo>
                <a:lnTo>
                  <a:pt x="206" y="737"/>
                </a:lnTo>
                <a:lnTo>
                  <a:pt x="203" y="731"/>
                </a:lnTo>
                <a:lnTo>
                  <a:pt x="200" y="727"/>
                </a:lnTo>
                <a:lnTo>
                  <a:pt x="198" y="720"/>
                </a:lnTo>
                <a:lnTo>
                  <a:pt x="196" y="715"/>
                </a:lnTo>
                <a:lnTo>
                  <a:pt x="195" y="710"/>
                </a:lnTo>
                <a:lnTo>
                  <a:pt x="195" y="703"/>
                </a:lnTo>
                <a:lnTo>
                  <a:pt x="195" y="697"/>
                </a:lnTo>
                <a:lnTo>
                  <a:pt x="196" y="692"/>
                </a:lnTo>
                <a:lnTo>
                  <a:pt x="198" y="685"/>
                </a:lnTo>
                <a:lnTo>
                  <a:pt x="200" y="680"/>
                </a:lnTo>
                <a:lnTo>
                  <a:pt x="203" y="674"/>
                </a:lnTo>
                <a:lnTo>
                  <a:pt x="206" y="670"/>
                </a:lnTo>
                <a:lnTo>
                  <a:pt x="209" y="665"/>
                </a:lnTo>
                <a:lnTo>
                  <a:pt x="212" y="661"/>
                </a:lnTo>
                <a:lnTo>
                  <a:pt x="216" y="657"/>
                </a:lnTo>
                <a:lnTo>
                  <a:pt x="222" y="653"/>
                </a:lnTo>
                <a:lnTo>
                  <a:pt x="226" y="651"/>
                </a:lnTo>
                <a:lnTo>
                  <a:pt x="231" y="648"/>
                </a:lnTo>
                <a:lnTo>
                  <a:pt x="237" y="646"/>
                </a:lnTo>
                <a:lnTo>
                  <a:pt x="243" y="645"/>
                </a:lnTo>
                <a:lnTo>
                  <a:pt x="249" y="643"/>
                </a:lnTo>
                <a:lnTo>
                  <a:pt x="255" y="643"/>
                </a:lnTo>
                <a:lnTo>
                  <a:pt x="261" y="643"/>
                </a:lnTo>
                <a:lnTo>
                  <a:pt x="267" y="645"/>
                </a:lnTo>
                <a:lnTo>
                  <a:pt x="273" y="646"/>
                </a:lnTo>
                <a:lnTo>
                  <a:pt x="278" y="648"/>
                </a:lnTo>
                <a:lnTo>
                  <a:pt x="284" y="651"/>
                </a:lnTo>
                <a:lnTo>
                  <a:pt x="288" y="653"/>
                </a:lnTo>
                <a:lnTo>
                  <a:pt x="293" y="657"/>
                </a:lnTo>
                <a:lnTo>
                  <a:pt x="298" y="661"/>
                </a:lnTo>
                <a:lnTo>
                  <a:pt x="301" y="665"/>
                </a:lnTo>
                <a:lnTo>
                  <a:pt x="304" y="670"/>
                </a:lnTo>
                <a:lnTo>
                  <a:pt x="307" y="674"/>
                </a:lnTo>
                <a:lnTo>
                  <a:pt x="311" y="680"/>
                </a:lnTo>
                <a:lnTo>
                  <a:pt x="312" y="685"/>
                </a:lnTo>
                <a:lnTo>
                  <a:pt x="314" y="692"/>
                </a:lnTo>
                <a:lnTo>
                  <a:pt x="315" y="697"/>
                </a:lnTo>
                <a:lnTo>
                  <a:pt x="315" y="703"/>
                </a:lnTo>
                <a:lnTo>
                  <a:pt x="315" y="710"/>
                </a:lnTo>
                <a:lnTo>
                  <a:pt x="314" y="715"/>
                </a:lnTo>
                <a:lnTo>
                  <a:pt x="312" y="720"/>
                </a:lnTo>
                <a:lnTo>
                  <a:pt x="311" y="727"/>
                </a:lnTo>
                <a:lnTo>
                  <a:pt x="307" y="731"/>
                </a:lnTo>
                <a:lnTo>
                  <a:pt x="304" y="737"/>
                </a:lnTo>
                <a:lnTo>
                  <a:pt x="301" y="741"/>
                </a:lnTo>
                <a:lnTo>
                  <a:pt x="298" y="745"/>
                </a:lnTo>
                <a:lnTo>
                  <a:pt x="293" y="749"/>
                </a:lnTo>
                <a:lnTo>
                  <a:pt x="288" y="753"/>
                </a:lnTo>
                <a:lnTo>
                  <a:pt x="284" y="756"/>
                </a:lnTo>
                <a:lnTo>
                  <a:pt x="278" y="758"/>
                </a:lnTo>
                <a:lnTo>
                  <a:pt x="273" y="760"/>
                </a:lnTo>
                <a:lnTo>
                  <a:pt x="267" y="762"/>
                </a:lnTo>
                <a:lnTo>
                  <a:pt x="261" y="762"/>
                </a:lnTo>
                <a:lnTo>
                  <a:pt x="255" y="763"/>
                </a:lnTo>
                <a:close/>
                <a:moveTo>
                  <a:pt x="883" y="0"/>
                </a:moveTo>
                <a:lnTo>
                  <a:pt x="15" y="0"/>
                </a:lnTo>
                <a:lnTo>
                  <a:pt x="13" y="0"/>
                </a:lnTo>
                <a:lnTo>
                  <a:pt x="10" y="2"/>
                </a:lnTo>
                <a:lnTo>
                  <a:pt x="8" y="3"/>
                </a:lnTo>
                <a:lnTo>
                  <a:pt x="6" y="5"/>
                </a:lnTo>
                <a:lnTo>
                  <a:pt x="3" y="7"/>
                </a:lnTo>
                <a:lnTo>
                  <a:pt x="2" y="10"/>
                </a:lnTo>
                <a:lnTo>
                  <a:pt x="1" y="12"/>
                </a:lnTo>
                <a:lnTo>
                  <a:pt x="0" y="15"/>
                </a:lnTo>
                <a:lnTo>
                  <a:pt x="0" y="883"/>
                </a:lnTo>
                <a:lnTo>
                  <a:pt x="1" y="886"/>
                </a:lnTo>
                <a:lnTo>
                  <a:pt x="2" y="888"/>
                </a:lnTo>
                <a:lnTo>
                  <a:pt x="3" y="892"/>
                </a:lnTo>
                <a:lnTo>
                  <a:pt x="6" y="894"/>
                </a:lnTo>
                <a:lnTo>
                  <a:pt x="8" y="895"/>
                </a:lnTo>
                <a:lnTo>
                  <a:pt x="10" y="897"/>
                </a:lnTo>
                <a:lnTo>
                  <a:pt x="13" y="897"/>
                </a:lnTo>
                <a:lnTo>
                  <a:pt x="15" y="898"/>
                </a:lnTo>
                <a:lnTo>
                  <a:pt x="883" y="898"/>
                </a:lnTo>
                <a:lnTo>
                  <a:pt x="886" y="897"/>
                </a:lnTo>
                <a:lnTo>
                  <a:pt x="888" y="897"/>
                </a:lnTo>
                <a:lnTo>
                  <a:pt x="892" y="895"/>
                </a:lnTo>
                <a:lnTo>
                  <a:pt x="894" y="894"/>
                </a:lnTo>
                <a:lnTo>
                  <a:pt x="896" y="892"/>
                </a:lnTo>
                <a:lnTo>
                  <a:pt x="897" y="888"/>
                </a:lnTo>
                <a:lnTo>
                  <a:pt x="898" y="886"/>
                </a:lnTo>
                <a:lnTo>
                  <a:pt x="898" y="883"/>
                </a:lnTo>
                <a:lnTo>
                  <a:pt x="898" y="15"/>
                </a:lnTo>
                <a:lnTo>
                  <a:pt x="898" y="12"/>
                </a:lnTo>
                <a:lnTo>
                  <a:pt x="897" y="10"/>
                </a:lnTo>
                <a:lnTo>
                  <a:pt x="896" y="7"/>
                </a:lnTo>
                <a:lnTo>
                  <a:pt x="894" y="5"/>
                </a:lnTo>
                <a:lnTo>
                  <a:pt x="892" y="3"/>
                </a:lnTo>
                <a:lnTo>
                  <a:pt x="888" y="2"/>
                </a:lnTo>
                <a:lnTo>
                  <a:pt x="886" y="0"/>
                </a:lnTo>
                <a:lnTo>
                  <a:pt x="883" y="0"/>
                </a:lnTo>
                <a:close/>
              </a:path>
            </a:pathLst>
          </a:custGeom>
          <a:solidFill>
            <a:srgbClr val="F6543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80" name="Group 179">
            <a:extLst>
              <a:ext uri="{FF2B5EF4-FFF2-40B4-BE49-F238E27FC236}">
                <a16:creationId xmlns="" xmlns:a16="http://schemas.microsoft.com/office/drawing/2014/main" id="{B31CEA8B-295B-40CD-A643-DBAA0753A41C}"/>
              </a:ext>
            </a:extLst>
          </p:cNvPr>
          <p:cNvGrpSpPr/>
          <p:nvPr/>
        </p:nvGrpSpPr>
        <p:grpSpPr>
          <a:xfrm>
            <a:off x="2782327" y="5441514"/>
            <a:ext cx="285750" cy="285751"/>
            <a:chOff x="7594600" y="5349875"/>
            <a:chExt cx="285750" cy="285751"/>
          </a:xfrm>
          <a:solidFill>
            <a:srgbClr val="F65437"/>
          </a:solidFill>
        </p:grpSpPr>
        <p:sp>
          <p:nvSpPr>
            <p:cNvPr id="181" name="Freeform 3459">
              <a:extLst>
                <a:ext uri="{FF2B5EF4-FFF2-40B4-BE49-F238E27FC236}">
                  <a16:creationId xmlns="" xmlns:a16="http://schemas.microsoft.com/office/drawing/2014/main" id="{10A6249C-0192-43C9-B57E-FFAE42383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600" y="5349875"/>
              <a:ext cx="195262" cy="238125"/>
            </a:xfrm>
            <a:custGeom>
              <a:avLst/>
              <a:gdLst>
                <a:gd name="T0" fmla="*/ 412 w 491"/>
                <a:gd name="T1" fmla="*/ 384 h 602"/>
                <a:gd name="T2" fmla="*/ 376 w 491"/>
                <a:gd name="T3" fmla="*/ 370 h 602"/>
                <a:gd name="T4" fmla="*/ 361 w 491"/>
                <a:gd name="T5" fmla="*/ 307 h 602"/>
                <a:gd name="T6" fmla="*/ 379 w 491"/>
                <a:gd name="T7" fmla="*/ 288 h 602"/>
                <a:gd name="T8" fmla="*/ 397 w 491"/>
                <a:gd name="T9" fmla="*/ 252 h 602"/>
                <a:gd name="T10" fmla="*/ 406 w 491"/>
                <a:gd name="T11" fmla="*/ 214 h 602"/>
                <a:gd name="T12" fmla="*/ 415 w 491"/>
                <a:gd name="T13" fmla="*/ 202 h 602"/>
                <a:gd name="T14" fmla="*/ 420 w 491"/>
                <a:gd name="T15" fmla="*/ 183 h 602"/>
                <a:gd name="T16" fmla="*/ 416 w 491"/>
                <a:gd name="T17" fmla="*/ 152 h 602"/>
                <a:gd name="T18" fmla="*/ 412 w 491"/>
                <a:gd name="T19" fmla="*/ 121 h 602"/>
                <a:gd name="T20" fmla="*/ 420 w 491"/>
                <a:gd name="T21" fmla="*/ 78 h 602"/>
                <a:gd name="T22" fmla="*/ 415 w 491"/>
                <a:gd name="T23" fmla="*/ 45 h 602"/>
                <a:gd name="T24" fmla="*/ 402 w 491"/>
                <a:gd name="T25" fmla="*/ 27 h 602"/>
                <a:gd name="T26" fmla="*/ 383 w 491"/>
                <a:gd name="T27" fmla="*/ 15 h 602"/>
                <a:gd name="T28" fmla="*/ 342 w 491"/>
                <a:gd name="T29" fmla="*/ 3 h 602"/>
                <a:gd name="T30" fmla="*/ 292 w 491"/>
                <a:gd name="T31" fmla="*/ 0 h 602"/>
                <a:gd name="T32" fmla="*/ 245 w 491"/>
                <a:gd name="T33" fmla="*/ 9 h 602"/>
                <a:gd name="T34" fmla="*/ 213 w 491"/>
                <a:gd name="T35" fmla="*/ 27 h 602"/>
                <a:gd name="T36" fmla="*/ 202 w 491"/>
                <a:gd name="T37" fmla="*/ 42 h 602"/>
                <a:gd name="T38" fmla="*/ 181 w 491"/>
                <a:gd name="T39" fmla="*/ 44 h 602"/>
                <a:gd name="T40" fmla="*/ 163 w 491"/>
                <a:gd name="T41" fmla="*/ 56 h 602"/>
                <a:gd name="T42" fmla="*/ 154 w 491"/>
                <a:gd name="T43" fmla="*/ 87 h 602"/>
                <a:gd name="T44" fmla="*/ 164 w 491"/>
                <a:gd name="T45" fmla="*/ 138 h 602"/>
                <a:gd name="T46" fmla="*/ 159 w 491"/>
                <a:gd name="T47" fmla="*/ 144 h 602"/>
                <a:gd name="T48" fmla="*/ 150 w 491"/>
                <a:gd name="T49" fmla="*/ 162 h 602"/>
                <a:gd name="T50" fmla="*/ 149 w 491"/>
                <a:gd name="T51" fmla="*/ 184 h 602"/>
                <a:gd name="T52" fmla="*/ 154 w 491"/>
                <a:gd name="T53" fmla="*/ 201 h 602"/>
                <a:gd name="T54" fmla="*/ 163 w 491"/>
                <a:gd name="T55" fmla="*/ 214 h 602"/>
                <a:gd name="T56" fmla="*/ 170 w 491"/>
                <a:gd name="T57" fmla="*/ 237 h 602"/>
                <a:gd name="T58" fmla="*/ 180 w 491"/>
                <a:gd name="T59" fmla="*/ 271 h 602"/>
                <a:gd name="T60" fmla="*/ 203 w 491"/>
                <a:gd name="T61" fmla="*/ 306 h 602"/>
                <a:gd name="T62" fmla="*/ 216 w 491"/>
                <a:gd name="T63" fmla="*/ 364 h 602"/>
                <a:gd name="T64" fmla="*/ 171 w 491"/>
                <a:gd name="T65" fmla="*/ 381 h 602"/>
                <a:gd name="T66" fmla="*/ 105 w 491"/>
                <a:gd name="T67" fmla="*/ 401 h 602"/>
                <a:gd name="T68" fmla="*/ 46 w 491"/>
                <a:gd name="T69" fmla="*/ 428 h 602"/>
                <a:gd name="T70" fmla="*/ 22 w 491"/>
                <a:gd name="T71" fmla="*/ 449 h 602"/>
                <a:gd name="T72" fmla="*/ 10 w 491"/>
                <a:gd name="T73" fmla="*/ 479 h 602"/>
                <a:gd name="T74" fmla="*/ 3 w 491"/>
                <a:gd name="T75" fmla="*/ 540 h 602"/>
                <a:gd name="T76" fmla="*/ 1 w 491"/>
                <a:gd name="T77" fmla="*/ 594 h 602"/>
                <a:gd name="T78" fmla="*/ 12 w 491"/>
                <a:gd name="T79" fmla="*/ 602 h 602"/>
                <a:gd name="T80" fmla="*/ 412 w 491"/>
                <a:gd name="T81" fmla="*/ 572 h 602"/>
                <a:gd name="T82" fmla="*/ 409 w 491"/>
                <a:gd name="T83" fmla="*/ 531 h 602"/>
                <a:gd name="T84" fmla="*/ 415 w 491"/>
                <a:gd name="T85" fmla="*/ 500 h 602"/>
                <a:gd name="T86" fmla="*/ 426 w 491"/>
                <a:gd name="T87" fmla="*/ 472 h 602"/>
                <a:gd name="T88" fmla="*/ 443 w 491"/>
                <a:gd name="T89" fmla="*/ 447 h 602"/>
                <a:gd name="T90" fmla="*/ 465 w 491"/>
                <a:gd name="T91" fmla="*/ 427 h 602"/>
                <a:gd name="T92" fmla="*/ 491 w 491"/>
                <a:gd name="T93" fmla="*/ 41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1" h="602">
                  <a:moveTo>
                    <a:pt x="491" y="411"/>
                  </a:moveTo>
                  <a:lnTo>
                    <a:pt x="424" y="388"/>
                  </a:lnTo>
                  <a:lnTo>
                    <a:pt x="412" y="384"/>
                  </a:lnTo>
                  <a:lnTo>
                    <a:pt x="401" y="379"/>
                  </a:lnTo>
                  <a:lnTo>
                    <a:pt x="389" y="375"/>
                  </a:lnTo>
                  <a:lnTo>
                    <a:pt x="376" y="370"/>
                  </a:lnTo>
                  <a:lnTo>
                    <a:pt x="369" y="368"/>
                  </a:lnTo>
                  <a:lnTo>
                    <a:pt x="361" y="364"/>
                  </a:lnTo>
                  <a:lnTo>
                    <a:pt x="361" y="307"/>
                  </a:lnTo>
                  <a:lnTo>
                    <a:pt x="366" y="302"/>
                  </a:lnTo>
                  <a:lnTo>
                    <a:pt x="373" y="297"/>
                  </a:lnTo>
                  <a:lnTo>
                    <a:pt x="379" y="288"/>
                  </a:lnTo>
                  <a:lnTo>
                    <a:pt x="385" y="279"/>
                  </a:lnTo>
                  <a:lnTo>
                    <a:pt x="392" y="266"/>
                  </a:lnTo>
                  <a:lnTo>
                    <a:pt x="397" y="252"/>
                  </a:lnTo>
                  <a:lnTo>
                    <a:pt x="401" y="235"/>
                  </a:lnTo>
                  <a:lnTo>
                    <a:pt x="402" y="216"/>
                  </a:lnTo>
                  <a:lnTo>
                    <a:pt x="406" y="214"/>
                  </a:lnTo>
                  <a:lnTo>
                    <a:pt x="410" y="211"/>
                  </a:lnTo>
                  <a:lnTo>
                    <a:pt x="412" y="207"/>
                  </a:lnTo>
                  <a:lnTo>
                    <a:pt x="415" y="202"/>
                  </a:lnTo>
                  <a:lnTo>
                    <a:pt x="417" y="197"/>
                  </a:lnTo>
                  <a:lnTo>
                    <a:pt x="419" y="191"/>
                  </a:lnTo>
                  <a:lnTo>
                    <a:pt x="420" y="183"/>
                  </a:lnTo>
                  <a:lnTo>
                    <a:pt x="420" y="175"/>
                  </a:lnTo>
                  <a:lnTo>
                    <a:pt x="420" y="164"/>
                  </a:lnTo>
                  <a:lnTo>
                    <a:pt x="416" y="152"/>
                  </a:lnTo>
                  <a:lnTo>
                    <a:pt x="412" y="144"/>
                  </a:lnTo>
                  <a:lnTo>
                    <a:pt x="406" y="137"/>
                  </a:lnTo>
                  <a:lnTo>
                    <a:pt x="412" y="121"/>
                  </a:lnTo>
                  <a:lnTo>
                    <a:pt x="417" y="101"/>
                  </a:lnTo>
                  <a:lnTo>
                    <a:pt x="419" y="89"/>
                  </a:lnTo>
                  <a:lnTo>
                    <a:pt x="420" y="78"/>
                  </a:lnTo>
                  <a:lnTo>
                    <a:pt x="420" y="65"/>
                  </a:lnTo>
                  <a:lnTo>
                    <a:pt x="417" y="53"/>
                  </a:lnTo>
                  <a:lnTo>
                    <a:pt x="415" y="45"/>
                  </a:lnTo>
                  <a:lnTo>
                    <a:pt x="412" y="39"/>
                  </a:lnTo>
                  <a:lnTo>
                    <a:pt x="407" y="34"/>
                  </a:lnTo>
                  <a:lnTo>
                    <a:pt x="402" y="27"/>
                  </a:lnTo>
                  <a:lnTo>
                    <a:pt x="397" y="24"/>
                  </a:lnTo>
                  <a:lnTo>
                    <a:pt x="391" y="18"/>
                  </a:lnTo>
                  <a:lnTo>
                    <a:pt x="383" y="15"/>
                  </a:lnTo>
                  <a:lnTo>
                    <a:pt x="375" y="12"/>
                  </a:lnTo>
                  <a:lnTo>
                    <a:pt x="360" y="7"/>
                  </a:lnTo>
                  <a:lnTo>
                    <a:pt x="342" y="3"/>
                  </a:lnTo>
                  <a:lnTo>
                    <a:pt x="325" y="0"/>
                  </a:lnTo>
                  <a:lnTo>
                    <a:pt x="307" y="0"/>
                  </a:lnTo>
                  <a:lnTo>
                    <a:pt x="292" y="0"/>
                  </a:lnTo>
                  <a:lnTo>
                    <a:pt x="276" y="2"/>
                  </a:lnTo>
                  <a:lnTo>
                    <a:pt x="261" y="6"/>
                  </a:lnTo>
                  <a:lnTo>
                    <a:pt x="245" y="9"/>
                  </a:lnTo>
                  <a:lnTo>
                    <a:pt x="231" y="16"/>
                  </a:lnTo>
                  <a:lnTo>
                    <a:pt x="218" y="22"/>
                  </a:lnTo>
                  <a:lnTo>
                    <a:pt x="213" y="27"/>
                  </a:lnTo>
                  <a:lnTo>
                    <a:pt x="208" y="31"/>
                  </a:lnTo>
                  <a:lnTo>
                    <a:pt x="204" y="36"/>
                  </a:lnTo>
                  <a:lnTo>
                    <a:pt x="202" y="42"/>
                  </a:lnTo>
                  <a:lnTo>
                    <a:pt x="194" y="42"/>
                  </a:lnTo>
                  <a:lnTo>
                    <a:pt x="188" y="43"/>
                  </a:lnTo>
                  <a:lnTo>
                    <a:pt x="181" y="44"/>
                  </a:lnTo>
                  <a:lnTo>
                    <a:pt x="176" y="45"/>
                  </a:lnTo>
                  <a:lnTo>
                    <a:pt x="168" y="51"/>
                  </a:lnTo>
                  <a:lnTo>
                    <a:pt x="163" y="56"/>
                  </a:lnTo>
                  <a:lnTo>
                    <a:pt x="158" y="65"/>
                  </a:lnTo>
                  <a:lnTo>
                    <a:pt x="156" y="75"/>
                  </a:lnTo>
                  <a:lnTo>
                    <a:pt x="154" y="87"/>
                  </a:lnTo>
                  <a:lnTo>
                    <a:pt x="156" y="98"/>
                  </a:lnTo>
                  <a:lnTo>
                    <a:pt x="159" y="120"/>
                  </a:lnTo>
                  <a:lnTo>
                    <a:pt x="164" y="138"/>
                  </a:lnTo>
                  <a:lnTo>
                    <a:pt x="164" y="139"/>
                  </a:lnTo>
                  <a:lnTo>
                    <a:pt x="164" y="139"/>
                  </a:lnTo>
                  <a:lnTo>
                    <a:pt x="159" y="144"/>
                  </a:lnTo>
                  <a:lnTo>
                    <a:pt x="154" y="151"/>
                  </a:lnTo>
                  <a:lnTo>
                    <a:pt x="152" y="156"/>
                  </a:lnTo>
                  <a:lnTo>
                    <a:pt x="150" y="162"/>
                  </a:lnTo>
                  <a:lnTo>
                    <a:pt x="149" y="170"/>
                  </a:lnTo>
                  <a:lnTo>
                    <a:pt x="149" y="176"/>
                  </a:lnTo>
                  <a:lnTo>
                    <a:pt x="149" y="184"/>
                  </a:lnTo>
                  <a:lnTo>
                    <a:pt x="150" y="191"/>
                  </a:lnTo>
                  <a:lnTo>
                    <a:pt x="152" y="196"/>
                  </a:lnTo>
                  <a:lnTo>
                    <a:pt x="154" y="201"/>
                  </a:lnTo>
                  <a:lnTo>
                    <a:pt x="157" y="206"/>
                  </a:lnTo>
                  <a:lnTo>
                    <a:pt x="159" y="210"/>
                  </a:lnTo>
                  <a:lnTo>
                    <a:pt x="163" y="214"/>
                  </a:lnTo>
                  <a:lnTo>
                    <a:pt x="167" y="216"/>
                  </a:lnTo>
                  <a:lnTo>
                    <a:pt x="168" y="227"/>
                  </a:lnTo>
                  <a:lnTo>
                    <a:pt x="170" y="237"/>
                  </a:lnTo>
                  <a:lnTo>
                    <a:pt x="171" y="246"/>
                  </a:lnTo>
                  <a:lnTo>
                    <a:pt x="173" y="255"/>
                  </a:lnTo>
                  <a:lnTo>
                    <a:pt x="180" y="271"/>
                  </a:lnTo>
                  <a:lnTo>
                    <a:pt x="188" y="286"/>
                  </a:lnTo>
                  <a:lnTo>
                    <a:pt x="195" y="297"/>
                  </a:lnTo>
                  <a:lnTo>
                    <a:pt x="203" y="306"/>
                  </a:lnTo>
                  <a:lnTo>
                    <a:pt x="211" y="314"/>
                  </a:lnTo>
                  <a:lnTo>
                    <a:pt x="216" y="319"/>
                  </a:lnTo>
                  <a:lnTo>
                    <a:pt x="216" y="364"/>
                  </a:lnTo>
                  <a:lnTo>
                    <a:pt x="202" y="369"/>
                  </a:lnTo>
                  <a:lnTo>
                    <a:pt x="186" y="375"/>
                  </a:lnTo>
                  <a:lnTo>
                    <a:pt x="171" y="381"/>
                  </a:lnTo>
                  <a:lnTo>
                    <a:pt x="156" y="384"/>
                  </a:lnTo>
                  <a:lnTo>
                    <a:pt x="130" y="393"/>
                  </a:lnTo>
                  <a:lnTo>
                    <a:pt x="105" y="401"/>
                  </a:lnTo>
                  <a:lnTo>
                    <a:pt x="84" y="410"/>
                  </a:lnTo>
                  <a:lnTo>
                    <a:pt x="64" y="419"/>
                  </a:lnTo>
                  <a:lnTo>
                    <a:pt x="46" y="428"/>
                  </a:lnTo>
                  <a:lnTo>
                    <a:pt x="32" y="438"/>
                  </a:lnTo>
                  <a:lnTo>
                    <a:pt x="27" y="444"/>
                  </a:lnTo>
                  <a:lnTo>
                    <a:pt x="22" y="449"/>
                  </a:lnTo>
                  <a:lnTo>
                    <a:pt x="18" y="455"/>
                  </a:lnTo>
                  <a:lnTo>
                    <a:pt x="16" y="460"/>
                  </a:lnTo>
                  <a:lnTo>
                    <a:pt x="10" y="479"/>
                  </a:lnTo>
                  <a:lnTo>
                    <a:pt x="7" y="499"/>
                  </a:lnTo>
                  <a:lnTo>
                    <a:pt x="4" y="521"/>
                  </a:lnTo>
                  <a:lnTo>
                    <a:pt x="3" y="540"/>
                  </a:lnTo>
                  <a:lnTo>
                    <a:pt x="0" y="573"/>
                  </a:lnTo>
                  <a:lnTo>
                    <a:pt x="0" y="589"/>
                  </a:lnTo>
                  <a:lnTo>
                    <a:pt x="1" y="594"/>
                  </a:lnTo>
                  <a:lnTo>
                    <a:pt x="4" y="598"/>
                  </a:lnTo>
                  <a:lnTo>
                    <a:pt x="8" y="600"/>
                  </a:lnTo>
                  <a:lnTo>
                    <a:pt x="12" y="602"/>
                  </a:lnTo>
                  <a:lnTo>
                    <a:pt x="421" y="602"/>
                  </a:lnTo>
                  <a:lnTo>
                    <a:pt x="416" y="587"/>
                  </a:lnTo>
                  <a:lnTo>
                    <a:pt x="412" y="572"/>
                  </a:lnTo>
                  <a:lnTo>
                    <a:pt x="410" y="557"/>
                  </a:lnTo>
                  <a:lnTo>
                    <a:pt x="409" y="541"/>
                  </a:lnTo>
                  <a:lnTo>
                    <a:pt x="409" y="531"/>
                  </a:lnTo>
                  <a:lnTo>
                    <a:pt x="410" y="519"/>
                  </a:lnTo>
                  <a:lnTo>
                    <a:pt x="412" y="509"/>
                  </a:lnTo>
                  <a:lnTo>
                    <a:pt x="415" y="500"/>
                  </a:lnTo>
                  <a:lnTo>
                    <a:pt x="417" y="490"/>
                  </a:lnTo>
                  <a:lnTo>
                    <a:pt x="421" y="481"/>
                  </a:lnTo>
                  <a:lnTo>
                    <a:pt x="426" y="472"/>
                  </a:lnTo>
                  <a:lnTo>
                    <a:pt x="432" y="463"/>
                  </a:lnTo>
                  <a:lnTo>
                    <a:pt x="437" y="455"/>
                  </a:lnTo>
                  <a:lnTo>
                    <a:pt x="443" y="447"/>
                  </a:lnTo>
                  <a:lnTo>
                    <a:pt x="450" y="440"/>
                  </a:lnTo>
                  <a:lnTo>
                    <a:pt x="457" y="433"/>
                  </a:lnTo>
                  <a:lnTo>
                    <a:pt x="465" y="427"/>
                  </a:lnTo>
                  <a:lnTo>
                    <a:pt x="473" y="420"/>
                  </a:lnTo>
                  <a:lnTo>
                    <a:pt x="482" y="415"/>
                  </a:lnTo>
                  <a:lnTo>
                    <a:pt x="491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3460">
              <a:extLst>
                <a:ext uri="{FF2B5EF4-FFF2-40B4-BE49-F238E27FC236}">
                  <a16:creationId xmlns="" xmlns:a16="http://schemas.microsoft.com/office/drawing/2014/main" id="{874BDCD3-3B72-4F33-A4AA-C949B20F8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5516563"/>
              <a:ext cx="114300" cy="119063"/>
            </a:xfrm>
            <a:custGeom>
              <a:avLst/>
              <a:gdLst>
                <a:gd name="T0" fmla="*/ 100 w 288"/>
                <a:gd name="T1" fmla="*/ 215 h 301"/>
                <a:gd name="T2" fmla="*/ 74 w 288"/>
                <a:gd name="T3" fmla="*/ 206 h 301"/>
                <a:gd name="T4" fmla="*/ 51 w 288"/>
                <a:gd name="T5" fmla="*/ 189 h 301"/>
                <a:gd name="T6" fmla="*/ 36 w 288"/>
                <a:gd name="T7" fmla="*/ 166 h 301"/>
                <a:gd name="T8" fmla="*/ 26 w 288"/>
                <a:gd name="T9" fmla="*/ 140 h 301"/>
                <a:gd name="T10" fmla="*/ 24 w 288"/>
                <a:gd name="T11" fmla="*/ 111 h 301"/>
                <a:gd name="T12" fmla="*/ 31 w 288"/>
                <a:gd name="T13" fmla="*/ 84 h 301"/>
                <a:gd name="T14" fmla="*/ 46 w 288"/>
                <a:gd name="T15" fmla="*/ 59 h 301"/>
                <a:gd name="T16" fmla="*/ 65 w 288"/>
                <a:gd name="T17" fmla="*/ 42 h 301"/>
                <a:gd name="T18" fmla="*/ 91 w 288"/>
                <a:gd name="T19" fmla="*/ 29 h 301"/>
                <a:gd name="T20" fmla="*/ 119 w 288"/>
                <a:gd name="T21" fmla="*/ 25 h 301"/>
                <a:gd name="T22" fmla="*/ 149 w 288"/>
                <a:gd name="T23" fmla="*/ 29 h 301"/>
                <a:gd name="T24" fmla="*/ 173 w 288"/>
                <a:gd name="T25" fmla="*/ 42 h 301"/>
                <a:gd name="T26" fmla="*/ 194 w 288"/>
                <a:gd name="T27" fmla="*/ 59 h 301"/>
                <a:gd name="T28" fmla="*/ 208 w 288"/>
                <a:gd name="T29" fmla="*/ 84 h 301"/>
                <a:gd name="T30" fmla="*/ 216 w 288"/>
                <a:gd name="T31" fmla="*/ 111 h 301"/>
                <a:gd name="T32" fmla="*/ 214 w 288"/>
                <a:gd name="T33" fmla="*/ 140 h 301"/>
                <a:gd name="T34" fmla="*/ 204 w 288"/>
                <a:gd name="T35" fmla="*/ 166 h 301"/>
                <a:gd name="T36" fmla="*/ 187 w 288"/>
                <a:gd name="T37" fmla="*/ 189 h 301"/>
                <a:gd name="T38" fmla="*/ 166 w 288"/>
                <a:gd name="T39" fmla="*/ 206 h 301"/>
                <a:gd name="T40" fmla="*/ 139 w 288"/>
                <a:gd name="T41" fmla="*/ 215 h 301"/>
                <a:gd name="T42" fmla="*/ 285 w 288"/>
                <a:gd name="T43" fmla="*/ 280 h 301"/>
                <a:gd name="T44" fmla="*/ 214 w 288"/>
                <a:gd name="T45" fmla="*/ 194 h 301"/>
                <a:gd name="T46" fmla="*/ 231 w 288"/>
                <a:gd name="T47" fmla="*/ 166 h 301"/>
                <a:gd name="T48" fmla="*/ 239 w 288"/>
                <a:gd name="T49" fmla="*/ 133 h 301"/>
                <a:gd name="T50" fmla="*/ 237 w 288"/>
                <a:gd name="T51" fmla="*/ 97 h 301"/>
                <a:gd name="T52" fmla="*/ 226 w 288"/>
                <a:gd name="T53" fmla="*/ 63 h 301"/>
                <a:gd name="T54" fmla="*/ 204 w 288"/>
                <a:gd name="T55" fmla="*/ 36 h 301"/>
                <a:gd name="T56" fmla="*/ 177 w 288"/>
                <a:gd name="T57" fmla="*/ 16 h 301"/>
                <a:gd name="T58" fmla="*/ 144 w 288"/>
                <a:gd name="T59" fmla="*/ 3 h 301"/>
                <a:gd name="T60" fmla="*/ 108 w 288"/>
                <a:gd name="T61" fmla="*/ 2 h 301"/>
                <a:gd name="T62" fmla="*/ 73 w 288"/>
                <a:gd name="T63" fmla="*/ 11 h 301"/>
                <a:gd name="T64" fmla="*/ 44 w 288"/>
                <a:gd name="T65" fmla="*/ 29 h 301"/>
                <a:gd name="T66" fmla="*/ 20 w 288"/>
                <a:gd name="T67" fmla="*/ 54 h 301"/>
                <a:gd name="T68" fmla="*/ 5 w 288"/>
                <a:gd name="T69" fmla="*/ 85 h 301"/>
                <a:gd name="T70" fmla="*/ 0 w 288"/>
                <a:gd name="T71" fmla="*/ 121 h 301"/>
                <a:gd name="T72" fmla="*/ 5 w 288"/>
                <a:gd name="T73" fmla="*/ 157 h 301"/>
                <a:gd name="T74" fmla="*/ 20 w 288"/>
                <a:gd name="T75" fmla="*/ 188 h 301"/>
                <a:gd name="T76" fmla="*/ 44 w 288"/>
                <a:gd name="T77" fmla="*/ 214 h 301"/>
                <a:gd name="T78" fmla="*/ 73 w 288"/>
                <a:gd name="T79" fmla="*/ 232 h 301"/>
                <a:gd name="T80" fmla="*/ 108 w 288"/>
                <a:gd name="T81" fmla="*/ 241 h 301"/>
                <a:gd name="T82" fmla="*/ 139 w 288"/>
                <a:gd name="T83" fmla="*/ 239 h 301"/>
                <a:gd name="T84" fmla="*/ 166 w 288"/>
                <a:gd name="T85" fmla="*/ 232 h 301"/>
                <a:gd name="T86" fmla="*/ 189 w 288"/>
                <a:gd name="T87" fmla="*/ 219 h 301"/>
                <a:gd name="T88" fmla="*/ 271 w 288"/>
                <a:gd name="T89" fmla="*/ 301 h 301"/>
                <a:gd name="T90" fmla="*/ 285 w 288"/>
                <a:gd name="T91" fmla="*/ 297 h 301"/>
                <a:gd name="T92" fmla="*/ 288 w 288"/>
                <a:gd name="T93" fmla="*/ 28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301">
                  <a:moveTo>
                    <a:pt x="119" y="217"/>
                  </a:moveTo>
                  <a:lnTo>
                    <a:pt x="110" y="216"/>
                  </a:lnTo>
                  <a:lnTo>
                    <a:pt x="100" y="215"/>
                  </a:lnTo>
                  <a:lnTo>
                    <a:pt x="91" y="212"/>
                  </a:lnTo>
                  <a:lnTo>
                    <a:pt x="82" y="210"/>
                  </a:lnTo>
                  <a:lnTo>
                    <a:pt x="74" y="206"/>
                  </a:lnTo>
                  <a:lnTo>
                    <a:pt x="65" y="201"/>
                  </a:lnTo>
                  <a:lnTo>
                    <a:pt x="59" y="196"/>
                  </a:lnTo>
                  <a:lnTo>
                    <a:pt x="51" y="189"/>
                  </a:lnTo>
                  <a:lnTo>
                    <a:pt x="46" y="182"/>
                  </a:lnTo>
                  <a:lnTo>
                    <a:pt x="40" y="175"/>
                  </a:lnTo>
                  <a:lnTo>
                    <a:pt x="36" y="166"/>
                  </a:lnTo>
                  <a:lnTo>
                    <a:pt x="31" y="158"/>
                  </a:lnTo>
                  <a:lnTo>
                    <a:pt x="28" y="149"/>
                  </a:lnTo>
                  <a:lnTo>
                    <a:pt x="26" y="140"/>
                  </a:lnTo>
                  <a:lnTo>
                    <a:pt x="24" y="130"/>
                  </a:lnTo>
                  <a:lnTo>
                    <a:pt x="23" y="121"/>
                  </a:lnTo>
                  <a:lnTo>
                    <a:pt x="24" y="111"/>
                  </a:lnTo>
                  <a:lnTo>
                    <a:pt x="26" y="102"/>
                  </a:lnTo>
                  <a:lnTo>
                    <a:pt x="28" y="93"/>
                  </a:lnTo>
                  <a:lnTo>
                    <a:pt x="31" y="84"/>
                  </a:lnTo>
                  <a:lnTo>
                    <a:pt x="36" y="75"/>
                  </a:lnTo>
                  <a:lnTo>
                    <a:pt x="40" y="67"/>
                  </a:lnTo>
                  <a:lnTo>
                    <a:pt x="46" y="59"/>
                  </a:lnTo>
                  <a:lnTo>
                    <a:pt x="51" y="53"/>
                  </a:lnTo>
                  <a:lnTo>
                    <a:pt x="59" y="47"/>
                  </a:lnTo>
                  <a:lnTo>
                    <a:pt x="65" y="42"/>
                  </a:lnTo>
                  <a:lnTo>
                    <a:pt x="74" y="36"/>
                  </a:lnTo>
                  <a:lnTo>
                    <a:pt x="82" y="33"/>
                  </a:lnTo>
                  <a:lnTo>
                    <a:pt x="91" y="29"/>
                  </a:lnTo>
                  <a:lnTo>
                    <a:pt x="100" y="26"/>
                  </a:lnTo>
                  <a:lnTo>
                    <a:pt x="110" y="25"/>
                  </a:lnTo>
                  <a:lnTo>
                    <a:pt x="119" y="25"/>
                  </a:lnTo>
                  <a:lnTo>
                    <a:pt x="130" y="25"/>
                  </a:lnTo>
                  <a:lnTo>
                    <a:pt x="139" y="26"/>
                  </a:lnTo>
                  <a:lnTo>
                    <a:pt x="149" y="29"/>
                  </a:lnTo>
                  <a:lnTo>
                    <a:pt x="157" y="33"/>
                  </a:lnTo>
                  <a:lnTo>
                    <a:pt x="166" y="36"/>
                  </a:lnTo>
                  <a:lnTo>
                    <a:pt x="173" y="42"/>
                  </a:lnTo>
                  <a:lnTo>
                    <a:pt x="181" y="47"/>
                  </a:lnTo>
                  <a:lnTo>
                    <a:pt x="187" y="53"/>
                  </a:lnTo>
                  <a:lnTo>
                    <a:pt x="194" y="59"/>
                  </a:lnTo>
                  <a:lnTo>
                    <a:pt x="199" y="67"/>
                  </a:lnTo>
                  <a:lnTo>
                    <a:pt x="204" y="75"/>
                  </a:lnTo>
                  <a:lnTo>
                    <a:pt x="208" y="84"/>
                  </a:lnTo>
                  <a:lnTo>
                    <a:pt x="212" y="93"/>
                  </a:lnTo>
                  <a:lnTo>
                    <a:pt x="214" y="102"/>
                  </a:lnTo>
                  <a:lnTo>
                    <a:pt x="216" y="111"/>
                  </a:lnTo>
                  <a:lnTo>
                    <a:pt x="216" y="121"/>
                  </a:lnTo>
                  <a:lnTo>
                    <a:pt x="216" y="130"/>
                  </a:lnTo>
                  <a:lnTo>
                    <a:pt x="214" y="140"/>
                  </a:lnTo>
                  <a:lnTo>
                    <a:pt x="212" y="149"/>
                  </a:lnTo>
                  <a:lnTo>
                    <a:pt x="208" y="158"/>
                  </a:lnTo>
                  <a:lnTo>
                    <a:pt x="204" y="166"/>
                  </a:lnTo>
                  <a:lnTo>
                    <a:pt x="199" y="175"/>
                  </a:lnTo>
                  <a:lnTo>
                    <a:pt x="194" y="182"/>
                  </a:lnTo>
                  <a:lnTo>
                    <a:pt x="187" y="189"/>
                  </a:lnTo>
                  <a:lnTo>
                    <a:pt x="181" y="196"/>
                  </a:lnTo>
                  <a:lnTo>
                    <a:pt x="173" y="201"/>
                  </a:lnTo>
                  <a:lnTo>
                    <a:pt x="166" y="206"/>
                  </a:lnTo>
                  <a:lnTo>
                    <a:pt x="157" y="210"/>
                  </a:lnTo>
                  <a:lnTo>
                    <a:pt x="149" y="212"/>
                  </a:lnTo>
                  <a:lnTo>
                    <a:pt x="139" y="215"/>
                  </a:lnTo>
                  <a:lnTo>
                    <a:pt x="130" y="216"/>
                  </a:lnTo>
                  <a:lnTo>
                    <a:pt x="119" y="217"/>
                  </a:lnTo>
                  <a:close/>
                  <a:moveTo>
                    <a:pt x="285" y="280"/>
                  </a:moveTo>
                  <a:lnTo>
                    <a:pt x="225" y="220"/>
                  </a:lnTo>
                  <a:lnTo>
                    <a:pt x="207" y="203"/>
                  </a:lnTo>
                  <a:lnTo>
                    <a:pt x="214" y="194"/>
                  </a:lnTo>
                  <a:lnTo>
                    <a:pt x="221" y="185"/>
                  </a:lnTo>
                  <a:lnTo>
                    <a:pt x="226" y="176"/>
                  </a:lnTo>
                  <a:lnTo>
                    <a:pt x="231" y="166"/>
                  </a:lnTo>
                  <a:lnTo>
                    <a:pt x="235" y="156"/>
                  </a:lnTo>
                  <a:lnTo>
                    <a:pt x="237" y="144"/>
                  </a:lnTo>
                  <a:lnTo>
                    <a:pt x="239" y="133"/>
                  </a:lnTo>
                  <a:lnTo>
                    <a:pt x="240" y="121"/>
                  </a:lnTo>
                  <a:lnTo>
                    <a:pt x="239" y="108"/>
                  </a:lnTo>
                  <a:lnTo>
                    <a:pt x="237" y="97"/>
                  </a:lnTo>
                  <a:lnTo>
                    <a:pt x="235" y="85"/>
                  </a:lnTo>
                  <a:lnTo>
                    <a:pt x="231" y="74"/>
                  </a:lnTo>
                  <a:lnTo>
                    <a:pt x="226" y="63"/>
                  </a:lnTo>
                  <a:lnTo>
                    <a:pt x="220" y="54"/>
                  </a:lnTo>
                  <a:lnTo>
                    <a:pt x="212" y="44"/>
                  </a:lnTo>
                  <a:lnTo>
                    <a:pt x="204" y="36"/>
                  </a:lnTo>
                  <a:lnTo>
                    <a:pt x="196" y="29"/>
                  </a:lnTo>
                  <a:lnTo>
                    <a:pt x="187" y="21"/>
                  </a:lnTo>
                  <a:lnTo>
                    <a:pt x="177" y="16"/>
                  </a:lnTo>
                  <a:lnTo>
                    <a:pt x="167" y="11"/>
                  </a:lnTo>
                  <a:lnTo>
                    <a:pt x="155" y="6"/>
                  </a:lnTo>
                  <a:lnTo>
                    <a:pt x="144" y="3"/>
                  </a:lnTo>
                  <a:lnTo>
                    <a:pt x="132" y="2"/>
                  </a:lnTo>
                  <a:lnTo>
                    <a:pt x="119" y="0"/>
                  </a:lnTo>
                  <a:lnTo>
                    <a:pt x="108" y="2"/>
                  </a:lnTo>
                  <a:lnTo>
                    <a:pt x="95" y="3"/>
                  </a:lnTo>
                  <a:lnTo>
                    <a:pt x="85" y="6"/>
                  </a:lnTo>
                  <a:lnTo>
                    <a:pt x="73" y="11"/>
                  </a:lnTo>
                  <a:lnTo>
                    <a:pt x="63" y="16"/>
                  </a:lnTo>
                  <a:lnTo>
                    <a:pt x="53" y="21"/>
                  </a:lnTo>
                  <a:lnTo>
                    <a:pt x="44" y="29"/>
                  </a:lnTo>
                  <a:lnTo>
                    <a:pt x="35" y="36"/>
                  </a:lnTo>
                  <a:lnTo>
                    <a:pt x="27" y="44"/>
                  </a:lnTo>
                  <a:lnTo>
                    <a:pt x="20" y="54"/>
                  </a:lnTo>
                  <a:lnTo>
                    <a:pt x="14" y="63"/>
                  </a:lnTo>
                  <a:lnTo>
                    <a:pt x="9" y="74"/>
                  </a:lnTo>
                  <a:lnTo>
                    <a:pt x="5" y="85"/>
                  </a:lnTo>
                  <a:lnTo>
                    <a:pt x="2" y="97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3"/>
                  </a:lnTo>
                  <a:lnTo>
                    <a:pt x="2" y="146"/>
                  </a:lnTo>
                  <a:lnTo>
                    <a:pt x="5" y="157"/>
                  </a:lnTo>
                  <a:lnTo>
                    <a:pt x="9" y="167"/>
                  </a:lnTo>
                  <a:lnTo>
                    <a:pt x="14" y="178"/>
                  </a:lnTo>
                  <a:lnTo>
                    <a:pt x="20" y="188"/>
                  </a:lnTo>
                  <a:lnTo>
                    <a:pt x="27" y="197"/>
                  </a:lnTo>
                  <a:lnTo>
                    <a:pt x="35" y="206"/>
                  </a:lnTo>
                  <a:lnTo>
                    <a:pt x="44" y="214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2"/>
                  </a:lnTo>
                  <a:lnTo>
                    <a:pt x="85" y="235"/>
                  </a:lnTo>
                  <a:lnTo>
                    <a:pt x="95" y="239"/>
                  </a:lnTo>
                  <a:lnTo>
                    <a:pt x="108" y="241"/>
                  </a:lnTo>
                  <a:lnTo>
                    <a:pt x="119" y="241"/>
                  </a:lnTo>
                  <a:lnTo>
                    <a:pt x="130" y="241"/>
                  </a:lnTo>
                  <a:lnTo>
                    <a:pt x="139" y="239"/>
                  </a:lnTo>
                  <a:lnTo>
                    <a:pt x="148" y="238"/>
                  </a:lnTo>
                  <a:lnTo>
                    <a:pt x="157" y="235"/>
                  </a:lnTo>
                  <a:lnTo>
                    <a:pt x="166" y="232"/>
                  </a:lnTo>
                  <a:lnTo>
                    <a:pt x="173" y="228"/>
                  </a:lnTo>
                  <a:lnTo>
                    <a:pt x="181" y="224"/>
                  </a:lnTo>
                  <a:lnTo>
                    <a:pt x="189" y="219"/>
                  </a:lnTo>
                  <a:lnTo>
                    <a:pt x="205" y="237"/>
                  </a:lnTo>
                  <a:lnTo>
                    <a:pt x="267" y="297"/>
                  </a:lnTo>
                  <a:lnTo>
                    <a:pt x="271" y="301"/>
                  </a:lnTo>
                  <a:lnTo>
                    <a:pt x="276" y="301"/>
                  </a:lnTo>
                  <a:lnTo>
                    <a:pt x="280" y="300"/>
                  </a:lnTo>
                  <a:lnTo>
                    <a:pt x="285" y="297"/>
                  </a:lnTo>
                  <a:lnTo>
                    <a:pt x="288" y="293"/>
                  </a:lnTo>
                  <a:lnTo>
                    <a:pt x="288" y="289"/>
                  </a:lnTo>
                  <a:lnTo>
                    <a:pt x="288" y="284"/>
                  </a:lnTo>
                  <a:lnTo>
                    <a:pt x="285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314" name="Straight Connector 313">
            <a:extLst>
              <a:ext uri="{FF2B5EF4-FFF2-40B4-BE49-F238E27FC236}">
                <a16:creationId xmlns="" xmlns:a16="http://schemas.microsoft.com/office/drawing/2014/main" id="{C691E2ED-DC87-4FDC-B5C8-47D3DAEFDEAE}"/>
              </a:ext>
            </a:extLst>
          </p:cNvPr>
          <p:cNvCxnSpPr/>
          <p:nvPr/>
        </p:nvCxnSpPr>
        <p:spPr>
          <a:xfrm>
            <a:off x="2456873" y="5276792"/>
            <a:ext cx="0" cy="615194"/>
          </a:xfrm>
          <a:prstGeom prst="line">
            <a:avLst/>
          </a:prstGeom>
          <a:ln>
            <a:solidFill>
              <a:srgbClr val="F654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="" xmlns:a16="http://schemas.microsoft.com/office/drawing/2014/main" id="{42D9AE99-B764-4CD5-A5D6-4D4D4B6B99E3}"/>
              </a:ext>
            </a:extLst>
          </p:cNvPr>
          <p:cNvCxnSpPr>
            <a:cxnSpLocks/>
          </p:cNvCxnSpPr>
          <p:nvPr/>
        </p:nvCxnSpPr>
        <p:spPr>
          <a:xfrm>
            <a:off x="4860348" y="3530742"/>
            <a:ext cx="0" cy="222048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="" xmlns:a16="http://schemas.microsoft.com/office/drawing/2014/main" id="{FD5FA877-5431-4CFE-B703-80E4113CC392}"/>
              </a:ext>
            </a:extLst>
          </p:cNvPr>
          <p:cNvCxnSpPr>
            <a:cxnSpLocks/>
          </p:cNvCxnSpPr>
          <p:nvPr/>
        </p:nvCxnSpPr>
        <p:spPr>
          <a:xfrm>
            <a:off x="232929" y="3530742"/>
            <a:ext cx="0" cy="222048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833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1">
            <a:extLst>
              <a:ext uri="{FF2B5EF4-FFF2-40B4-BE49-F238E27FC236}">
                <a16:creationId xmlns="" xmlns:a16="http://schemas.microsoft.com/office/drawing/2014/main" id="{163A2420-FC30-45BD-80B0-D9A31AFA3789}"/>
              </a:ext>
            </a:extLst>
          </p:cNvPr>
          <p:cNvSpPr/>
          <p:nvPr/>
        </p:nvSpPr>
        <p:spPr>
          <a:xfrm flipV="1">
            <a:off x="5577555" y="-518445"/>
            <a:ext cx="1036890" cy="1036890"/>
          </a:xfrm>
          <a:prstGeom prst="diamond">
            <a:avLst/>
          </a:prstGeom>
          <a:solidFill>
            <a:srgbClr val="F65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3">
            <a:extLst>
              <a:ext uri="{FF2B5EF4-FFF2-40B4-BE49-F238E27FC236}">
                <a16:creationId xmlns="" xmlns:a16="http://schemas.microsoft.com/office/drawing/2014/main" id="{67D6AB70-C839-4A03-A687-0B353A5036E0}"/>
              </a:ext>
            </a:extLst>
          </p:cNvPr>
          <p:cNvSpPr txBox="1">
            <a:spLocks/>
          </p:cNvSpPr>
          <p:nvPr/>
        </p:nvSpPr>
        <p:spPr>
          <a:xfrm>
            <a:off x="215900" y="620045"/>
            <a:ext cx="11760200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TIME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32B2E-5528-43EC-8CFB-0993C30F8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B0938-34CF-4DF0-8931-5E481ACC4322}" type="datetime1">
              <a:rPr lang="en-US" smtClean="0"/>
              <a:t>7/21/2022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673B84A-B90B-40E4-87D2-F15A25164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F1FC7-A12F-4810-B3C0-F705D0B9EA9E}" type="slidenum">
              <a:rPr lang="en-US" smtClean="0"/>
              <a:t>9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DBF10E6B-315A-465F-8627-EEDE27CFD14C}"/>
              </a:ext>
            </a:extLst>
          </p:cNvPr>
          <p:cNvGrpSpPr/>
          <p:nvPr/>
        </p:nvGrpSpPr>
        <p:grpSpPr>
          <a:xfrm>
            <a:off x="0" y="6721475"/>
            <a:ext cx="12192000" cy="136525"/>
            <a:chOff x="0" y="6721475"/>
            <a:chExt cx="14147800" cy="136525"/>
          </a:xfrm>
        </p:grpSpPr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D14A5309-24E0-4C88-BFD6-CB37DEA2EA83}"/>
                </a:ext>
              </a:extLst>
            </p:cNvPr>
            <p:cNvSpPr/>
            <p:nvPr/>
          </p:nvSpPr>
          <p:spPr>
            <a:xfrm>
              <a:off x="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EBE93704-9432-4FF0-A3FC-6F016227AD8C}"/>
                </a:ext>
              </a:extLst>
            </p:cNvPr>
            <p:cNvSpPr/>
            <p:nvPr/>
          </p:nvSpPr>
          <p:spPr>
            <a:xfrm>
              <a:off x="4794250" y="6721475"/>
              <a:ext cx="4559300" cy="136525"/>
            </a:xfrm>
            <a:prstGeom prst="rect">
              <a:avLst/>
            </a:prstGeom>
            <a:solidFill>
              <a:srgbClr val="F65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923DE317-1D8A-4F1F-B32D-BABC12B356A7}"/>
                </a:ext>
              </a:extLst>
            </p:cNvPr>
            <p:cNvSpPr/>
            <p:nvPr/>
          </p:nvSpPr>
          <p:spPr>
            <a:xfrm>
              <a:off x="9588500" y="6721475"/>
              <a:ext cx="4559300" cy="13652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B130A721-0A50-4E81-B651-34EBFED4F3E3}"/>
              </a:ext>
            </a:extLst>
          </p:cNvPr>
          <p:cNvGrpSpPr/>
          <p:nvPr/>
        </p:nvGrpSpPr>
        <p:grpSpPr>
          <a:xfrm>
            <a:off x="1362075" y="1646210"/>
            <a:ext cx="9471026" cy="3347302"/>
            <a:chOff x="1362075" y="2058562"/>
            <a:chExt cx="9471026" cy="3347302"/>
          </a:xfrm>
        </p:grpSpPr>
        <p:sp>
          <p:nvSpPr>
            <p:cNvPr id="13" name="Freeform 5">
              <a:extLst>
                <a:ext uri="{FF2B5EF4-FFF2-40B4-BE49-F238E27FC236}">
                  <a16:creationId xmlns="" xmlns:a16="http://schemas.microsoft.com/office/drawing/2014/main" id="{E74AACBD-76EF-4EA4-B716-B27DFEFD8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028" y="2058562"/>
              <a:ext cx="2328073" cy="1888079"/>
            </a:xfrm>
            <a:custGeom>
              <a:avLst/>
              <a:gdLst>
                <a:gd name="T0" fmla="*/ 928 w 1015"/>
                <a:gd name="T1" fmla="*/ 541 h 823"/>
                <a:gd name="T2" fmla="*/ 928 w 1015"/>
                <a:gd name="T3" fmla="*/ 456 h 823"/>
                <a:gd name="T4" fmla="*/ 789 w 1015"/>
                <a:gd name="T5" fmla="*/ 133 h 823"/>
                <a:gd name="T6" fmla="*/ 464 w 1015"/>
                <a:gd name="T7" fmla="*/ 0 h 823"/>
                <a:gd name="T8" fmla="*/ 0 w 1015"/>
                <a:gd name="T9" fmla="*/ 464 h 823"/>
                <a:gd name="T10" fmla="*/ 0 w 1015"/>
                <a:gd name="T11" fmla="*/ 724 h 823"/>
                <a:gd name="T12" fmla="*/ 73 w 1015"/>
                <a:gd name="T13" fmla="*/ 597 h 823"/>
                <a:gd name="T14" fmla="*/ 152 w 1015"/>
                <a:gd name="T15" fmla="*/ 735 h 823"/>
                <a:gd name="T16" fmla="*/ 152 w 1015"/>
                <a:gd name="T17" fmla="*/ 464 h 823"/>
                <a:gd name="T18" fmla="*/ 464 w 1015"/>
                <a:gd name="T19" fmla="*/ 152 h 823"/>
                <a:gd name="T20" fmla="*/ 683 w 1015"/>
                <a:gd name="T21" fmla="*/ 242 h 823"/>
                <a:gd name="T22" fmla="*/ 776 w 1015"/>
                <a:gd name="T23" fmla="*/ 458 h 823"/>
                <a:gd name="T24" fmla="*/ 776 w 1015"/>
                <a:gd name="T25" fmla="*/ 541 h 823"/>
                <a:gd name="T26" fmla="*/ 689 w 1015"/>
                <a:gd name="T27" fmla="*/ 541 h 823"/>
                <a:gd name="T28" fmla="*/ 852 w 1015"/>
                <a:gd name="T29" fmla="*/ 823 h 823"/>
                <a:gd name="T30" fmla="*/ 1015 w 1015"/>
                <a:gd name="T31" fmla="*/ 541 h 823"/>
                <a:gd name="T32" fmla="*/ 928 w 1015"/>
                <a:gd name="T33" fmla="*/ 541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5" h="823">
                  <a:moveTo>
                    <a:pt x="928" y="541"/>
                  </a:moveTo>
                  <a:cubicBezTo>
                    <a:pt x="928" y="456"/>
                    <a:pt x="928" y="456"/>
                    <a:pt x="928" y="456"/>
                  </a:cubicBezTo>
                  <a:cubicBezTo>
                    <a:pt x="926" y="334"/>
                    <a:pt x="877" y="219"/>
                    <a:pt x="789" y="133"/>
                  </a:cubicBezTo>
                  <a:cubicBezTo>
                    <a:pt x="702" y="47"/>
                    <a:pt x="586" y="0"/>
                    <a:pt x="464" y="0"/>
                  </a:cubicBezTo>
                  <a:cubicBezTo>
                    <a:pt x="208" y="0"/>
                    <a:pt x="0" y="208"/>
                    <a:pt x="0" y="464"/>
                  </a:cubicBezTo>
                  <a:cubicBezTo>
                    <a:pt x="0" y="724"/>
                    <a:pt x="0" y="724"/>
                    <a:pt x="0" y="724"/>
                  </a:cubicBezTo>
                  <a:cubicBezTo>
                    <a:pt x="73" y="597"/>
                    <a:pt x="73" y="597"/>
                    <a:pt x="73" y="597"/>
                  </a:cubicBezTo>
                  <a:cubicBezTo>
                    <a:pt x="152" y="735"/>
                    <a:pt x="152" y="735"/>
                    <a:pt x="152" y="735"/>
                  </a:cubicBezTo>
                  <a:cubicBezTo>
                    <a:pt x="152" y="464"/>
                    <a:pt x="152" y="464"/>
                    <a:pt x="152" y="464"/>
                  </a:cubicBezTo>
                  <a:cubicBezTo>
                    <a:pt x="152" y="292"/>
                    <a:pt x="292" y="152"/>
                    <a:pt x="464" y="152"/>
                  </a:cubicBezTo>
                  <a:cubicBezTo>
                    <a:pt x="546" y="152"/>
                    <a:pt x="624" y="184"/>
                    <a:pt x="683" y="242"/>
                  </a:cubicBezTo>
                  <a:cubicBezTo>
                    <a:pt x="741" y="299"/>
                    <a:pt x="774" y="376"/>
                    <a:pt x="776" y="458"/>
                  </a:cubicBezTo>
                  <a:cubicBezTo>
                    <a:pt x="776" y="541"/>
                    <a:pt x="776" y="541"/>
                    <a:pt x="776" y="541"/>
                  </a:cubicBezTo>
                  <a:cubicBezTo>
                    <a:pt x="689" y="541"/>
                    <a:pt x="689" y="541"/>
                    <a:pt x="689" y="541"/>
                  </a:cubicBezTo>
                  <a:cubicBezTo>
                    <a:pt x="852" y="823"/>
                    <a:pt x="852" y="823"/>
                    <a:pt x="852" y="823"/>
                  </a:cubicBezTo>
                  <a:cubicBezTo>
                    <a:pt x="1015" y="541"/>
                    <a:pt x="1015" y="541"/>
                    <a:pt x="1015" y="541"/>
                  </a:cubicBezTo>
                  <a:lnTo>
                    <a:pt x="928" y="5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9B6D0122-B31D-4031-981B-B19DC0EA5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7201" y="3517785"/>
              <a:ext cx="2328073" cy="1888079"/>
            </a:xfrm>
            <a:custGeom>
              <a:avLst/>
              <a:gdLst>
                <a:gd name="T0" fmla="*/ 852 w 1015"/>
                <a:gd name="T1" fmla="*/ 0 h 823"/>
                <a:gd name="T2" fmla="*/ 689 w 1015"/>
                <a:gd name="T3" fmla="*/ 282 h 823"/>
                <a:gd name="T4" fmla="*/ 775 w 1015"/>
                <a:gd name="T5" fmla="*/ 282 h 823"/>
                <a:gd name="T6" fmla="*/ 775 w 1015"/>
                <a:gd name="T7" fmla="*/ 365 h 823"/>
                <a:gd name="T8" fmla="*/ 682 w 1015"/>
                <a:gd name="T9" fmla="*/ 581 h 823"/>
                <a:gd name="T10" fmla="*/ 464 w 1015"/>
                <a:gd name="T11" fmla="*/ 670 h 823"/>
                <a:gd name="T12" fmla="*/ 152 w 1015"/>
                <a:gd name="T13" fmla="*/ 358 h 823"/>
                <a:gd name="T14" fmla="*/ 152 w 1015"/>
                <a:gd name="T15" fmla="*/ 90 h 823"/>
                <a:gd name="T16" fmla="*/ 74 w 1015"/>
                <a:gd name="T17" fmla="*/ 225 h 823"/>
                <a:gd name="T18" fmla="*/ 0 w 1015"/>
                <a:gd name="T19" fmla="*/ 96 h 823"/>
                <a:gd name="T20" fmla="*/ 0 w 1015"/>
                <a:gd name="T21" fmla="*/ 358 h 823"/>
                <a:gd name="T22" fmla="*/ 464 w 1015"/>
                <a:gd name="T23" fmla="*/ 823 h 823"/>
                <a:gd name="T24" fmla="*/ 789 w 1015"/>
                <a:gd name="T25" fmla="*/ 690 h 823"/>
                <a:gd name="T26" fmla="*/ 928 w 1015"/>
                <a:gd name="T27" fmla="*/ 367 h 823"/>
                <a:gd name="T28" fmla="*/ 928 w 1015"/>
                <a:gd name="T29" fmla="*/ 282 h 823"/>
                <a:gd name="T30" fmla="*/ 1015 w 1015"/>
                <a:gd name="T31" fmla="*/ 282 h 823"/>
                <a:gd name="T32" fmla="*/ 852 w 1015"/>
                <a:gd name="T3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5" h="823">
                  <a:moveTo>
                    <a:pt x="852" y="0"/>
                  </a:moveTo>
                  <a:cubicBezTo>
                    <a:pt x="689" y="282"/>
                    <a:pt x="689" y="282"/>
                    <a:pt x="689" y="282"/>
                  </a:cubicBezTo>
                  <a:cubicBezTo>
                    <a:pt x="775" y="282"/>
                    <a:pt x="775" y="282"/>
                    <a:pt x="775" y="282"/>
                  </a:cubicBezTo>
                  <a:cubicBezTo>
                    <a:pt x="775" y="365"/>
                    <a:pt x="775" y="365"/>
                    <a:pt x="775" y="365"/>
                  </a:cubicBezTo>
                  <a:cubicBezTo>
                    <a:pt x="774" y="447"/>
                    <a:pt x="741" y="523"/>
                    <a:pt x="682" y="581"/>
                  </a:cubicBezTo>
                  <a:cubicBezTo>
                    <a:pt x="624" y="639"/>
                    <a:pt x="546" y="670"/>
                    <a:pt x="464" y="670"/>
                  </a:cubicBezTo>
                  <a:cubicBezTo>
                    <a:pt x="292" y="670"/>
                    <a:pt x="152" y="530"/>
                    <a:pt x="152" y="358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614"/>
                    <a:pt x="208" y="823"/>
                    <a:pt x="464" y="823"/>
                  </a:cubicBezTo>
                  <a:cubicBezTo>
                    <a:pt x="586" y="823"/>
                    <a:pt x="702" y="775"/>
                    <a:pt x="789" y="690"/>
                  </a:cubicBezTo>
                  <a:cubicBezTo>
                    <a:pt x="876" y="604"/>
                    <a:pt x="926" y="489"/>
                    <a:pt x="928" y="367"/>
                  </a:cubicBezTo>
                  <a:cubicBezTo>
                    <a:pt x="928" y="282"/>
                    <a:pt x="928" y="282"/>
                    <a:pt x="928" y="282"/>
                  </a:cubicBezTo>
                  <a:cubicBezTo>
                    <a:pt x="1015" y="282"/>
                    <a:pt x="1015" y="282"/>
                    <a:pt x="1015" y="282"/>
                  </a:cubicBezTo>
                  <a:lnTo>
                    <a:pt x="85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20AFB32A-026A-4B79-BFF5-7822B71ED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3552" y="2058562"/>
              <a:ext cx="2328073" cy="1888079"/>
            </a:xfrm>
            <a:custGeom>
              <a:avLst/>
              <a:gdLst>
                <a:gd name="T0" fmla="*/ 928 w 1015"/>
                <a:gd name="T1" fmla="*/ 541 h 823"/>
                <a:gd name="T2" fmla="*/ 928 w 1015"/>
                <a:gd name="T3" fmla="*/ 456 h 823"/>
                <a:gd name="T4" fmla="*/ 790 w 1015"/>
                <a:gd name="T5" fmla="*/ 133 h 823"/>
                <a:gd name="T6" fmla="*/ 464 w 1015"/>
                <a:gd name="T7" fmla="*/ 0 h 823"/>
                <a:gd name="T8" fmla="*/ 0 w 1015"/>
                <a:gd name="T9" fmla="*/ 464 h 823"/>
                <a:gd name="T10" fmla="*/ 0 w 1015"/>
                <a:gd name="T11" fmla="*/ 724 h 823"/>
                <a:gd name="T12" fmla="*/ 73 w 1015"/>
                <a:gd name="T13" fmla="*/ 597 h 823"/>
                <a:gd name="T14" fmla="*/ 152 w 1015"/>
                <a:gd name="T15" fmla="*/ 735 h 823"/>
                <a:gd name="T16" fmla="*/ 152 w 1015"/>
                <a:gd name="T17" fmla="*/ 464 h 823"/>
                <a:gd name="T18" fmla="*/ 464 w 1015"/>
                <a:gd name="T19" fmla="*/ 152 h 823"/>
                <a:gd name="T20" fmla="*/ 683 w 1015"/>
                <a:gd name="T21" fmla="*/ 242 h 823"/>
                <a:gd name="T22" fmla="*/ 776 w 1015"/>
                <a:gd name="T23" fmla="*/ 458 h 823"/>
                <a:gd name="T24" fmla="*/ 776 w 1015"/>
                <a:gd name="T25" fmla="*/ 541 h 823"/>
                <a:gd name="T26" fmla="*/ 689 w 1015"/>
                <a:gd name="T27" fmla="*/ 541 h 823"/>
                <a:gd name="T28" fmla="*/ 852 w 1015"/>
                <a:gd name="T29" fmla="*/ 823 h 823"/>
                <a:gd name="T30" fmla="*/ 1015 w 1015"/>
                <a:gd name="T31" fmla="*/ 541 h 823"/>
                <a:gd name="T32" fmla="*/ 928 w 1015"/>
                <a:gd name="T33" fmla="*/ 541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5" h="823">
                  <a:moveTo>
                    <a:pt x="928" y="541"/>
                  </a:moveTo>
                  <a:cubicBezTo>
                    <a:pt x="928" y="456"/>
                    <a:pt x="928" y="456"/>
                    <a:pt x="928" y="456"/>
                  </a:cubicBezTo>
                  <a:cubicBezTo>
                    <a:pt x="926" y="334"/>
                    <a:pt x="877" y="219"/>
                    <a:pt x="790" y="133"/>
                  </a:cubicBezTo>
                  <a:cubicBezTo>
                    <a:pt x="702" y="47"/>
                    <a:pt x="587" y="0"/>
                    <a:pt x="464" y="0"/>
                  </a:cubicBezTo>
                  <a:cubicBezTo>
                    <a:pt x="208" y="0"/>
                    <a:pt x="0" y="208"/>
                    <a:pt x="0" y="464"/>
                  </a:cubicBezTo>
                  <a:cubicBezTo>
                    <a:pt x="0" y="724"/>
                    <a:pt x="0" y="724"/>
                    <a:pt x="0" y="724"/>
                  </a:cubicBezTo>
                  <a:cubicBezTo>
                    <a:pt x="73" y="597"/>
                    <a:pt x="73" y="597"/>
                    <a:pt x="73" y="597"/>
                  </a:cubicBezTo>
                  <a:cubicBezTo>
                    <a:pt x="152" y="735"/>
                    <a:pt x="152" y="735"/>
                    <a:pt x="152" y="735"/>
                  </a:cubicBezTo>
                  <a:cubicBezTo>
                    <a:pt x="152" y="464"/>
                    <a:pt x="152" y="464"/>
                    <a:pt x="152" y="464"/>
                  </a:cubicBezTo>
                  <a:cubicBezTo>
                    <a:pt x="152" y="292"/>
                    <a:pt x="292" y="152"/>
                    <a:pt x="464" y="152"/>
                  </a:cubicBezTo>
                  <a:cubicBezTo>
                    <a:pt x="546" y="152"/>
                    <a:pt x="624" y="184"/>
                    <a:pt x="683" y="242"/>
                  </a:cubicBezTo>
                  <a:cubicBezTo>
                    <a:pt x="741" y="299"/>
                    <a:pt x="774" y="376"/>
                    <a:pt x="776" y="458"/>
                  </a:cubicBezTo>
                  <a:cubicBezTo>
                    <a:pt x="776" y="541"/>
                    <a:pt x="776" y="541"/>
                    <a:pt x="776" y="541"/>
                  </a:cubicBezTo>
                  <a:cubicBezTo>
                    <a:pt x="689" y="541"/>
                    <a:pt x="689" y="541"/>
                    <a:pt x="689" y="541"/>
                  </a:cubicBezTo>
                  <a:cubicBezTo>
                    <a:pt x="852" y="823"/>
                    <a:pt x="852" y="823"/>
                    <a:pt x="852" y="823"/>
                  </a:cubicBezTo>
                  <a:cubicBezTo>
                    <a:pt x="1015" y="541"/>
                    <a:pt x="1015" y="541"/>
                    <a:pt x="1015" y="541"/>
                  </a:cubicBezTo>
                  <a:lnTo>
                    <a:pt x="928" y="5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8">
              <a:extLst>
                <a:ext uri="{FF2B5EF4-FFF2-40B4-BE49-F238E27FC236}">
                  <a16:creationId xmlns="" xmlns:a16="http://schemas.microsoft.com/office/drawing/2014/main" id="{A313B538-73E9-4A0C-B525-2022A8A20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117" y="3517785"/>
              <a:ext cx="2328073" cy="1888079"/>
            </a:xfrm>
            <a:custGeom>
              <a:avLst/>
              <a:gdLst>
                <a:gd name="T0" fmla="*/ 852 w 1015"/>
                <a:gd name="T1" fmla="*/ 0 h 823"/>
                <a:gd name="T2" fmla="*/ 689 w 1015"/>
                <a:gd name="T3" fmla="*/ 282 h 823"/>
                <a:gd name="T4" fmla="*/ 776 w 1015"/>
                <a:gd name="T5" fmla="*/ 282 h 823"/>
                <a:gd name="T6" fmla="*/ 776 w 1015"/>
                <a:gd name="T7" fmla="*/ 365 h 823"/>
                <a:gd name="T8" fmla="*/ 682 w 1015"/>
                <a:gd name="T9" fmla="*/ 581 h 823"/>
                <a:gd name="T10" fmla="*/ 464 w 1015"/>
                <a:gd name="T11" fmla="*/ 670 h 823"/>
                <a:gd name="T12" fmla="*/ 152 w 1015"/>
                <a:gd name="T13" fmla="*/ 358 h 823"/>
                <a:gd name="T14" fmla="*/ 152 w 1015"/>
                <a:gd name="T15" fmla="*/ 90 h 823"/>
                <a:gd name="T16" fmla="*/ 74 w 1015"/>
                <a:gd name="T17" fmla="*/ 225 h 823"/>
                <a:gd name="T18" fmla="*/ 0 w 1015"/>
                <a:gd name="T19" fmla="*/ 96 h 823"/>
                <a:gd name="T20" fmla="*/ 0 w 1015"/>
                <a:gd name="T21" fmla="*/ 358 h 823"/>
                <a:gd name="T22" fmla="*/ 464 w 1015"/>
                <a:gd name="T23" fmla="*/ 823 h 823"/>
                <a:gd name="T24" fmla="*/ 789 w 1015"/>
                <a:gd name="T25" fmla="*/ 690 h 823"/>
                <a:gd name="T26" fmla="*/ 928 w 1015"/>
                <a:gd name="T27" fmla="*/ 367 h 823"/>
                <a:gd name="T28" fmla="*/ 928 w 1015"/>
                <a:gd name="T29" fmla="*/ 282 h 823"/>
                <a:gd name="T30" fmla="*/ 1015 w 1015"/>
                <a:gd name="T31" fmla="*/ 282 h 823"/>
                <a:gd name="T32" fmla="*/ 852 w 1015"/>
                <a:gd name="T3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5" h="823">
                  <a:moveTo>
                    <a:pt x="852" y="0"/>
                  </a:moveTo>
                  <a:cubicBezTo>
                    <a:pt x="689" y="282"/>
                    <a:pt x="689" y="282"/>
                    <a:pt x="689" y="282"/>
                  </a:cubicBezTo>
                  <a:cubicBezTo>
                    <a:pt x="776" y="282"/>
                    <a:pt x="776" y="282"/>
                    <a:pt x="776" y="282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4" y="447"/>
                    <a:pt x="741" y="523"/>
                    <a:pt x="682" y="581"/>
                  </a:cubicBezTo>
                  <a:cubicBezTo>
                    <a:pt x="624" y="639"/>
                    <a:pt x="546" y="670"/>
                    <a:pt x="464" y="670"/>
                  </a:cubicBezTo>
                  <a:cubicBezTo>
                    <a:pt x="292" y="670"/>
                    <a:pt x="152" y="530"/>
                    <a:pt x="152" y="358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614"/>
                    <a:pt x="208" y="823"/>
                    <a:pt x="464" y="823"/>
                  </a:cubicBezTo>
                  <a:cubicBezTo>
                    <a:pt x="586" y="823"/>
                    <a:pt x="702" y="775"/>
                    <a:pt x="789" y="690"/>
                  </a:cubicBezTo>
                  <a:cubicBezTo>
                    <a:pt x="877" y="604"/>
                    <a:pt x="926" y="489"/>
                    <a:pt x="928" y="367"/>
                  </a:cubicBezTo>
                  <a:cubicBezTo>
                    <a:pt x="928" y="282"/>
                    <a:pt x="928" y="282"/>
                    <a:pt x="928" y="282"/>
                  </a:cubicBezTo>
                  <a:cubicBezTo>
                    <a:pt x="1015" y="282"/>
                    <a:pt x="1015" y="282"/>
                    <a:pt x="1015" y="282"/>
                  </a:cubicBezTo>
                  <a:lnTo>
                    <a:pt x="852" y="0"/>
                  </a:lnTo>
                  <a:close/>
                </a:path>
              </a:pathLst>
            </a:custGeom>
            <a:solidFill>
              <a:srgbClr val="F65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="" xmlns:a16="http://schemas.microsoft.com/office/drawing/2014/main" id="{A6CEEB1C-7E1A-4188-8E6D-290620537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2058562"/>
              <a:ext cx="2328073" cy="1911750"/>
            </a:xfrm>
            <a:custGeom>
              <a:avLst/>
              <a:gdLst>
                <a:gd name="T0" fmla="*/ 1015 w 1015"/>
                <a:gd name="T1" fmla="*/ 541 h 833"/>
                <a:gd name="T2" fmla="*/ 928 w 1015"/>
                <a:gd name="T3" fmla="*/ 541 h 833"/>
                <a:gd name="T4" fmla="*/ 928 w 1015"/>
                <a:gd name="T5" fmla="*/ 456 h 833"/>
                <a:gd name="T6" fmla="*/ 790 w 1015"/>
                <a:gd name="T7" fmla="*/ 133 h 833"/>
                <a:gd name="T8" fmla="*/ 464 w 1015"/>
                <a:gd name="T9" fmla="*/ 0 h 833"/>
                <a:gd name="T10" fmla="*/ 0 w 1015"/>
                <a:gd name="T11" fmla="*/ 464 h 833"/>
                <a:gd name="T12" fmla="*/ 0 w 1015"/>
                <a:gd name="T13" fmla="*/ 833 h 833"/>
                <a:gd name="T14" fmla="*/ 152 w 1015"/>
                <a:gd name="T15" fmla="*/ 833 h 833"/>
                <a:gd name="T16" fmla="*/ 152 w 1015"/>
                <a:gd name="T17" fmla="*/ 464 h 833"/>
                <a:gd name="T18" fmla="*/ 464 w 1015"/>
                <a:gd name="T19" fmla="*/ 152 h 833"/>
                <a:gd name="T20" fmla="*/ 683 w 1015"/>
                <a:gd name="T21" fmla="*/ 242 h 833"/>
                <a:gd name="T22" fmla="*/ 776 w 1015"/>
                <a:gd name="T23" fmla="*/ 458 h 833"/>
                <a:gd name="T24" fmla="*/ 776 w 1015"/>
                <a:gd name="T25" fmla="*/ 541 h 833"/>
                <a:gd name="T26" fmla="*/ 689 w 1015"/>
                <a:gd name="T27" fmla="*/ 541 h 833"/>
                <a:gd name="T28" fmla="*/ 852 w 1015"/>
                <a:gd name="T29" fmla="*/ 823 h 833"/>
                <a:gd name="T30" fmla="*/ 1015 w 1015"/>
                <a:gd name="T31" fmla="*/ 541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5" h="833">
                  <a:moveTo>
                    <a:pt x="1015" y="541"/>
                  </a:moveTo>
                  <a:cubicBezTo>
                    <a:pt x="928" y="541"/>
                    <a:pt x="928" y="541"/>
                    <a:pt x="928" y="541"/>
                  </a:cubicBezTo>
                  <a:cubicBezTo>
                    <a:pt x="928" y="456"/>
                    <a:pt x="928" y="456"/>
                    <a:pt x="928" y="456"/>
                  </a:cubicBezTo>
                  <a:cubicBezTo>
                    <a:pt x="926" y="334"/>
                    <a:pt x="877" y="219"/>
                    <a:pt x="790" y="133"/>
                  </a:cubicBezTo>
                  <a:cubicBezTo>
                    <a:pt x="702" y="47"/>
                    <a:pt x="587" y="0"/>
                    <a:pt x="464" y="0"/>
                  </a:cubicBezTo>
                  <a:cubicBezTo>
                    <a:pt x="208" y="0"/>
                    <a:pt x="0" y="208"/>
                    <a:pt x="0" y="464"/>
                  </a:cubicBezTo>
                  <a:cubicBezTo>
                    <a:pt x="0" y="833"/>
                    <a:pt x="0" y="833"/>
                    <a:pt x="0" y="833"/>
                  </a:cubicBezTo>
                  <a:cubicBezTo>
                    <a:pt x="152" y="833"/>
                    <a:pt x="152" y="833"/>
                    <a:pt x="152" y="833"/>
                  </a:cubicBezTo>
                  <a:cubicBezTo>
                    <a:pt x="152" y="464"/>
                    <a:pt x="152" y="464"/>
                    <a:pt x="152" y="464"/>
                  </a:cubicBezTo>
                  <a:cubicBezTo>
                    <a:pt x="152" y="292"/>
                    <a:pt x="292" y="152"/>
                    <a:pt x="464" y="152"/>
                  </a:cubicBezTo>
                  <a:cubicBezTo>
                    <a:pt x="547" y="152"/>
                    <a:pt x="624" y="184"/>
                    <a:pt x="683" y="242"/>
                  </a:cubicBezTo>
                  <a:cubicBezTo>
                    <a:pt x="741" y="299"/>
                    <a:pt x="774" y="376"/>
                    <a:pt x="776" y="458"/>
                  </a:cubicBezTo>
                  <a:cubicBezTo>
                    <a:pt x="776" y="541"/>
                    <a:pt x="776" y="541"/>
                    <a:pt x="776" y="541"/>
                  </a:cubicBezTo>
                  <a:cubicBezTo>
                    <a:pt x="689" y="541"/>
                    <a:pt x="689" y="541"/>
                    <a:pt x="689" y="541"/>
                  </a:cubicBezTo>
                  <a:cubicBezTo>
                    <a:pt x="852" y="823"/>
                    <a:pt x="852" y="823"/>
                    <a:pt x="852" y="823"/>
                  </a:cubicBezTo>
                  <a:lnTo>
                    <a:pt x="1015" y="5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Circle: Hollow 24">
              <a:extLst>
                <a:ext uri="{FF2B5EF4-FFF2-40B4-BE49-F238E27FC236}">
                  <a16:creationId xmlns="" xmlns:a16="http://schemas.microsoft.com/office/drawing/2014/main" id="{AB01B95B-9B85-4314-A7A6-AD271CE0C89C}"/>
                </a:ext>
              </a:extLst>
            </p:cNvPr>
            <p:cNvSpPr/>
            <p:nvPr/>
          </p:nvSpPr>
          <p:spPr>
            <a:xfrm>
              <a:off x="2093596" y="2665563"/>
              <a:ext cx="697748" cy="697748"/>
            </a:xfrm>
            <a:prstGeom prst="donut">
              <a:avLst>
                <a:gd name="adj" fmla="val 1119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Circle: Hollow 144">
              <a:extLst>
                <a:ext uri="{FF2B5EF4-FFF2-40B4-BE49-F238E27FC236}">
                  <a16:creationId xmlns="" xmlns:a16="http://schemas.microsoft.com/office/drawing/2014/main" id="{E6A16DA5-C1DD-462B-9B3A-A3DAC6BECF17}"/>
                </a:ext>
              </a:extLst>
            </p:cNvPr>
            <p:cNvSpPr/>
            <p:nvPr/>
          </p:nvSpPr>
          <p:spPr>
            <a:xfrm>
              <a:off x="5662296" y="2665563"/>
              <a:ext cx="697748" cy="697748"/>
            </a:xfrm>
            <a:prstGeom prst="donut">
              <a:avLst>
                <a:gd name="adj" fmla="val 1119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Circle: Hollow 145">
              <a:extLst>
                <a:ext uri="{FF2B5EF4-FFF2-40B4-BE49-F238E27FC236}">
                  <a16:creationId xmlns="" xmlns:a16="http://schemas.microsoft.com/office/drawing/2014/main" id="{875DB833-4E44-46D1-973C-1AAB687044A0}"/>
                </a:ext>
              </a:extLst>
            </p:cNvPr>
            <p:cNvSpPr/>
            <p:nvPr/>
          </p:nvSpPr>
          <p:spPr>
            <a:xfrm>
              <a:off x="9230996" y="2665563"/>
              <a:ext cx="697748" cy="697748"/>
            </a:xfrm>
            <a:prstGeom prst="donut">
              <a:avLst>
                <a:gd name="adj" fmla="val 1119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Circle: Hollow 146">
              <a:extLst>
                <a:ext uri="{FF2B5EF4-FFF2-40B4-BE49-F238E27FC236}">
                  <a16:creationId xmlns="" xmlns:a16="http://schemas.microsoft.com/office/drawing/2014/main" id="{38D634F8-CDE5-4177-90BA-E0307FCBBA66}"/>
                </a:ext>
              </a:extLst>
            </p:cNvPr>
            <p:cNvSpPr/>
            <p:nvPr/>
          </p:nvSpPr>
          <p:spPr>
            <a:xfrm>
              <a:off x="7430763" y="4112950"/>
              <a:ext cx="697748" cy="697748"/>
            </a:xfrm>
            <a:prstGeom prst="donut">
              <a:avLst>
                <a:gd name="adj" fmla="val 11199"/>
              </a:avLst>
            </a:prstGeom>
            <a:solidFill>
              <a:srgbClr val="F6543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Circle: Hollow 147">
              <a:extLst>
                <a:ext uri="{FF2B5EF4-FFF2-40B4-BE49-F238E27FC236}">
                  <a16:creationId xmlns="" xmlns:a16="http://schemas.microsoft.com/office/drawing/2014/main" id="{754FCE60-D390-4092-926A-DABD618EAC79}"/>
                </a:ext>
              </a:extLst>
            </p:cNvPr>
            <p:cNvSpPr/>
            <p:nvPr/>
          </p:nvSpPr>
          <p:spPr>
            <a:xfrm>
              <a:off x="3836663" y="4112950"/>
              <a:ext cx="697748" cy="697748"/>
            </a:xfrm>
            <a:prstGeom prst="donut">
              <a:avLst>
                <a:gd name="adj" fmla="val 11199"/>
              </a:avLst>
            </a:prstGeom>
            <a:solidFill>
              <a:srgbClr val="F6543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="" xmlns:a16="http://schemas.microsoft.com/office/drawing/2014/main" id="{49D2D6EB-4429-483E-BD47-7D98E922C233}"/>
                </a:ext>
              </a:extLst>
            </p:cNvPr>
            <p:cNvSpPr txBox="1"/>
            <p:nvPr/>
          </p:nvSpPr>
          <p:spPr>
            <a:xfrm>
              <a:off x="1869402" y="3634806"/>
              <a:ext cx="1146136" cy="956288"/>
            </a:xfrm>
            <a:prstGeom prst="rect">
              <a:avLst/>
            </a:prstGeom>
            <a:noFill/>
          </p:spPr>
          <p:txBody>
            <a:bodyPr wrap="square" lIns="46800" tIns="46800" rIns="46800" bIns="4680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="" xmlns:a16="http://schemas.microsoft.com/office/drawing/2014/main" id="{90A67291-DBD6-434E-A82B-B6F35E91F20E}"/>
                </a:ext>
              </a:extLst>
            </p:cNvPr>
            <p:cNvSpPr txBox="1"/>
            <p:nvPr/>
          </p:nvSpPr>
          <p:spPr>
            <a:xfrm>
              <a:off x="5438102" y="3634806"/>
              <a:ext cx="1146136" cy="956288"/>
            </a:xfrm>
            <a:prstGeom prst="rect">
              <a:avLst/>
            </a:prstGeom>
            <a:noFill/>
          </p:spPr>
          <p:txBody>
            <a:bodyPr wrap="square" lIns="46800" tIns="46800" rIns="46800" bIns="4680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="" xmlns:a16="http://schemas.microsoft.com/office/drawing/2014/main" id="{7921819C-8370-4836-92A5-E619C524AA60}"/>
                </a:ext>
              </a:extLst>
            </p:cNvPr>
            <p:cNvSpPr txBox="1"/>
            <p:nvPr/>
          </p:nvSpPr>
          <p:spPr>
            <a:xfrm>
              <a:off x="9009579" y="3634806"/>
              <a:ext cx="1146136" cy="956288"/>
            </a:xfrm>
            <a:prstGeom prst="rect">
              <a:avLst/>
            </a:prstGeom>
            <a:noFill/>
          </p:spPr>
          <p:txBody>
            <a:bodyPr wrap="square" lIns="46800" tIns="46800" rIns="46800" bIns="4680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="" xmlns:a16="http://schemas.microsoft.com/office/drawing/2014/main" id="{424CAA9C-8810-4AB1-A4F7-E9E081D1EA44}"/>
                </a:ext>
              </a:extLst>
            </p:cNvPr>
            <p:cNvSpPr txBox="1"/>
            <p:nvPr/>
          </p:nvSpPr>
          <p:spPr>
            <a:xfrm>
              <a:off x="3612469" y="3019352"/>
              <a:ext cx="1146136" cy="956288"/>
            </a:xfrm>
            <a:prstGeom prst="rect">
              <a:avLst/>
            </a:prstGeom>
            <a:noFill/>
          </p:spPr>
          <p:txBody>
            <a:bodyPr wrap="square" lIns="46800" tIns="46800" rIns="46800" bIns="4680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="" xmlns:a16="http://schemas.microsoft.com/office/drawing/2014/main" id="{FE0E3D5D-FF6D-4BFA-A951-651CA07FEF47}"/>
                </a:ext>
              </a:extLst>
            </p:cNvPr>
            <p:cNvSpPr txBox="1"/>
            <p:nvPr/>
          </p:nvSpPr>
          <p:spPr>
            <a:xfrm>
              <a:off x="7206569" y="3019352"/>
              <a:ext cx="1146136" cy="956288"/>
            </a:xfrm>
            <a:prstGeom prst="rect">
              <a:avLst/>
            </a:prstGeom>
            <a:noFill/>
          </p:spPr>
          <p:txBody>
            <a:bodyPr wrap="square" lIns="46800" tIns="46800" rIns="46800" bIns="46800" rtlCol="0" anchor="t">
              <a:spAutoFit/>
            </a:bodyPr>
            <a:lstStyle/>
            <a:p>
              <a:pPr algn="ct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</a:p>
          </p:txBody>
        </p:sp>
        <p:grpSp>
          <p:nvGrpSpPr>
            <p:cNvPr id="154" name="Group 153">
              <a:extLst>
                <a:ext uri="{FF2B5EF4-FFF2-40B4-BE49-F238E27FC236}">
                  <a16:creationId xmlns="" xmlns:a16="http://schemas.microsoft.com/office/drawing/2014/main" id="{4382F7D8-B8B9-4FD8-AB6F-FCA96C11A27A}"/>
                </a:ext>
              </a:extLst>
            </p:cNvPr>
            <p:cNvGrpSpPr/>
            <p:nvPr/>
          </p:nvGrpSpPr>
          <p:grpSpPr>
            <a:xfrm>
              <a:off x="5915865" y="2877509"/>
              <a:ext cx="200025" cy="287338"/>
              <a:chOff x="2073275" y="771525"/>
              <a:chExt cx="200025" cy="287338"/>
            </a:xfrm>
            <a:solidFill>
              <a:schemeClr val="bg1">
                <a:lumMod val="75000"/>
              </a:schemeClr>
            </a:solidFill>
          </p:grpSpPr>
          <p:sp>
            <p:nvSpPr>
              <p:cNvPr id="155" name="Freeform 319">
                <a:extLst>
                  <a:ext uri="{FF2B5EF4-FFF2-40B4-BE49-F238E27FC236}">
                    <a16:creationId xmlns="" xmlns:a16="http://schemas.microsoft.com/office/drawing/2014/main" id="{1F0224AF-61F0-4275-9839-4ECEBBC024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3275" y="771525"/>
                <a:ext cx="200025" cy="287338"/>
              </a:xfrm>
              <a:custGeom>
                <a:avLst/>
                <a:gdLst>
                  <a:gd name="T0" fmla="*/ 106 w 632"/>
                  <a:gd name="T1" fmla="*/ 301 h 903"/>
                  <a:gd name="T2" fmla="*/ 91 w 632"/>
                  <a:gd name="T3" fmla="*/ 102 h 903"/>
                  <a:gd name="T4" fmla="*/ 534 w 632"/>
                  <a:gd name="T5" fmla="*/ 91 h 903"/>
                  <a:gd name="T6" fmla="*/ 464 w 632"/>
                  <a:gd name="T7" fmla="*/ 422 h 903"/>
                  <a:gd name="T8" fmla="*/ 454 w 632"/>
                  <a:gd name="T9" fmla="*/ 398 h 903"/>
                  <a:gd name="T10" fmla="*/ 538 w 632"/>
                  <a:gd name="T11" fmla="*/ 396 h 903"/>
                  <a:gd name="T12" fmla="*/ 534 w 632"/>
                  <a:gd name="T13" fmla="*/ 420 h 903"/>
                  <a:gd name="T14" fmla="*/ 454 w 632"/>
                  <a:gd name="T15" fmla="*/ 535 h 903"/>
                  <a:gd name="T16" fmla="*/ 464 w 632"/>
                  <a:gd name="T17" fmla="*/ 513 h 903"/>
                  <a:gd name="T18" fmla="*/ 542 w 632"/>
                  <a:gd name="T19" fmla="*/ 527 h 903"/>
                  <a:gd name="T20" fmla="*/ 527 w 632"/>
                  <a:gd name="T21" fmla="*/ 663 h 903"/>
                  <a:gd name="T22" fmla="*/ 452 w 632"/>
                  <a:gd name="T23" fmla="*/ 645 h 903"/>
                  <a:gd name="T24" fmla="*/ 534 w 632"/>
                  <a:gd name="T25" fmla="*/ 634 h 903"/>
                  <a:gd name="T26" fmla="*/ 538 w 632"/>
                  <a:gd name="T27" fmla="*/ 658 h 903"/>
                  <a:gd name="T28" fmla="*/ 416 w 632"/>
                  <a:gd name="T29" fmla="*/ 635 h 903"/>
                  <a:gd name="T30" fmla="*/ 416 w 632"/>
                  <a:gd name="T31" fmla="*/ 660 h 903"/>
                  <a:gd name="T32" fmla="*/ 333 w 632"/>
                  <a:gd name="T33" fmla="*/ 653 h 903"/>
                  <a:gd name="T34" fmla="*/ 347 w 632"/>
                  <a:gd name="T35" fmla="*/ 633 h 903"/>
                  <a:gd name="T36" fmla="*/ 407 w 632"/>
                  <a:gd name="T37" fmla="*/ 392 h 903"/>
                  <a:gd name="T38" fmla="*/ 421 w 632"/>
                  <a:gd name="T39" fmla="*/ 412 h 903"/>
                  <a:gd name="T40" fmla="*/ 338 w 632"/>
                  <a:gd name="T41" fmla="*/ 419 h 903"/>
                  <a:gd name="T42" fmla="*/ 412 w 632"/>
                  <a:gd name="T43" fmla="*/ 513 h 903"/>
                  <a:gd name="T44" fmla="*/ 418 w 632"/>
                  <a:gd name="T45" fmla="*/ 537 h 903"/>
                  <a:gd name="T46" fmla="*/ 334 w 632"/>
                  <a:gd name="T47" fmla="*/ 535 h 903"/>
                  <a:gd name="T48" fmla="*/ 344 w 632"/>
                  <a:gd name="T49" fmla="*/ 513 h 903"/>
                  <a:gd name="T50" fmla="*/ 332 w 632"/>
                  <a:gd name="T51" fmla="*/ 771 h 903"/>
                  <a:gd name="T52" fmla="*/ 527 w 632"/>
                  <a:gd name="T53" fmla="*/ 753 h 903"/>
                  <a:gd name="T54" fmla="*/ 541 w 632"/>
                  <a:gd name="T55" fmla="*/ 773 h 903"/>
                  <a:gd name="T56" fmla="*/ 220 w 632"/>
                  <a:gd name="T57" fmla="*/ 420 h 903"/>
                  <a:gd name="T58" fmla="*/ 216 w 632"/>
                  <a:gd name="T59" fmla="*/ 396 h 903"/>
                  <a:gd name="T60" fmla="*/ 299 w 632"/>
                  <a:gd name="T61" fmla="*/ 398 h 903"/>
                  <a:gd name="T62" fmla="*/ 289 w 632"/>
                  <a:gd name="T63" fmla="*/ 422 h 903"/>
                  <a:gd name="T64" fmla="*/ 213 w 632"/>
                  <a:gd name="T65" fmla="*/ 533 h 903"/>
                  <a:gd name="T66" fmla="*/ 227 w 632"/>
                  <a:gd name="T67" fmla="*/ 512 h 903"/>
                  <a:gd name="T68" fmla="*/ 301 w 632"/>
                  <a:gd name="T69" fmla="*/ 530 h 903"/>
                  <a:gd name="T70" fmla="*/ 227 w 632"/>
                  <a:gd name="T71" fmla="*/ 663 h 903"/>
                  <a:gd name="T72" fmla="*/ 213 w 632"/>
                  <a:gd name="T73" fmla="*/ 641 h 903"/>
                  <a:gd name="T74" fmla="*/ 294 w 632"/>
                  <a:gd name="T75" fmla="*/ 635 h 903"/>
                  <a:gd name="T76" fmla="*/ 294 w 632"/>
                  <a:gd name="T77" fmla="*/ 660 h 903"/>
                  <a:gd name="T78" fmla="*/ 216 w 632"/>
                  <a:gd name="T79" fmla="*/ 779 h 903"/>
                  <a:gd name="T80" fmla="*/ 220 w 632"/>
                  <a:gd name="T81" fmla="*/ 754 h 903"/>
                  <a:gd name="T82" fmla="*/ 301 w 632"/>
                  <a:gd name="T83" fmla="*/ 765 h 903"/>
                  <a:gd name="T84" fmla="*/ 166 w 632"/>
                  <a:gd name="T85" fmla="*/ 422 h 903"/>
                  <a:gd name="T86" fmla="*/ 91 w 632"/>
                  <a:gd name="T87" fmla="*/ 403 h 903"/>
                  <a:gd name="T88" fmla="*/ 172 w 632"/>
                  <a:gd name="T89" fmla="*/ 393 h 903"/>
                  <a:gd name="T90" fmla="*/ 176 w 632"/>
                  <a:gd name="T91" fmla="*/ 417 h 903"/>
                  <a:gd name="T92" fmla="*/ 97 w 632"/>
                  <a:gd name="T93" fmla="*/ 540 h 903"/>
                  <a:gd name="T94" fmla="*/ 97 w 632"/>
                  <a:gd name="T95" fmla="*/ 515 h 903"/>
                  <a:gd name="T96" fmla="*/ 180 w 632"/>
                  <a:gd name="T97" fmla="*/ 521 h 903"/>
                  <a:gd name="T98" fmla="*/ 166 w 632"/>
                  <a:gd name="T99" fmla="*/ 542 h 903"/>
                  <a:gd name="T100" fmla="*/ 91 w 632"/>
                  <a:gd name="T101" fmla="*/ 650 h 903"/>
                  <a:gd name="T102" fmla="*/ 166 w 632"/>
                  <a:gd name="T103" fmla="*/ 633 h 903"/>
                  <a:gd name="T104" fmla="*/ 180 w 632"/>
                  <a:gd name="T105" fmla="*/ 653 h 903"/>
                  <a:gd name="T106" fmla="*/ 102 w 632"/>
                  <a:gd name="T107" fmla="*/ 783 h 903"/>
                  <a:gd name="T108" fmla="*/ 94 w 632"/>
                  <a:gd name="T109" fmla="*/ 759 h 903"/>
                  <a:gd name="T110" fmla="*/ 176 w 632"/>
                  <a:gd name="T111" fmla="*/ 757 h 903"/>
                  <a:gd name="T112" fmla="*/ 172 w 632"/>
                  <a:gd name="T113" fmla="*/ 782 h 903"/>
                  <a:gd name="T114" fmla="*/ 4 w 632"/>
                  <a:gd name="T115" fmla="*/ 28 h 903"/>
                  <a:gd name="T116" fmla="*/ 37 w 632"/>
                  <a:gd name="T117" fmla="*/ 902 h 903"/>
                  <a:gd name="T118" fmla="*/ 632 w 632"/>
                  <a:gd name="T119" fmla="*/ 858 h 903"/>
                  <a:gd name="T120" fmla="*/ 587 w 632"/>
                  <a:gd name="T121" fmla="*/ 0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2" h="903">
                    <a:moveTo>
                      <a:pt x="542" y="286"/>
                    </a:moveTo>
                    <a:lnTo>
                      <a:pt x="542" y="290"/>
                    </a:lnTo>
                    <a:lnTo>
                      <a:pt x="541" y="292"/>
                    </a:lnTo>
                    <a:lnTo>
                      <a:pt x="540" y="295"/>
                    </a:lnTo>
                    <a:lnTo>
                      <a:pt x="538" y="297"/>
                    </a:lnTo>
                    <a:lnTo>
                      <a:pt x="536" y="298"/>
                    </a:lnTo>
                    <a:lnTo>
                      <a:pt x="534" y="300"/>
                    </a:lnTo>
                    <a:lnTo>
                      <a:pt x="530" y="301"/>
                    </a:lnTo>
                    <a:lnTo>
                      <a:pt x="527" y="301"/>
                    </a:lnTo>
                    <a:lnTo>
                      <a:pt x="106" y="301"/>
                    </a:lnTo>
                    <a:lnTo>
                      <a:pt x="102" y="300"/>
                    </a:lnTo>
                    <a:lnTo>
                      <a:pt x="100" y="300"/>
                    </a:lnTo>
                    <a:lnTo>
                      <a:pt x="97" y="298"/>
                    </a:lnTo>
                    <a:lnTo>
                      <a:pt x="95" y="297"/>
                    </a:lnTo>
                    <a:lnTo>
                      <a:pt x="94" y="295"/>
                    </a:lnTo>
                    <a:lnTo>
                      <a:pt x="92" y="292"/>
                    </a:lnTo>
                    <a:lnTo>
                      <a:pt x="91" y="290"/>
                    </a:lnTo>
                    <a:lnTo>
                      <a:pt x="91" y="286"/>
                    </a:lnTo>
                    <a:lnTo>
                      <a:pt x="91" y="105"/>
                    </a:lnTo>
                    <a:lnTo>
                      <a:pt x="91" y="102"/>
                    </a:lnTo>
                    <a:lnTo>
                      <a:pt x="92" y="100"/>
                    </a:lnTo>
                    <a:lnTo>
                      <a:pt x="94" y="97"/>
                    </a:lnTo>
                    <a:lnTo>
                      <a:pt x="95" y="94"/>
                    </a:lnTo>
                    <a:lnTo>
                      <a:pt x="97" y="93"/>
                    </a:lnTo>
                    <a:lnTo>
                      <a:pt x="100" y="91"/>
                    </a:lnTo>
                    <a:lnTo>
                      <a:pt x="102" y="91"/>
                    </a:lnTo>
                    <a:lnTo>
                      <a:pt x="106" y="90"/>
                    </a:lnTo>
                    <a:lnTo>
                      <a:pt x="527" y="90"/>
                    </a:lnTo>
                    <a:lnTo>
                      <a:pt x="530" y="91"/>
                    </a:lnTo>
                    <a:lnTo>
                      <a:pt x="534" y="91"/>
                    </a:lnTo>
                    <a:lnTo>
                      <a:pt x="536" y="93"/>
                    </a:lnTo>
                    <a:lnTo>
                      <a:pt x="538" y="94"/>
                    </a:lnTo>
                    <a:lnTo>
                      <a:pt x="540" y="97"/>
                    </a:lnTo>
                    <a:lnTo>
                      <a:pt x="541" y="100"/>
                    </a:lnTo>
                    <a:lnTo>
                      <a:pt x="542" y="102"/>
                    </a:lnTo>
                    <a:lnTo>
                      <a:pt x="542" y="105"/>
                    </a:lnTo>
                    <a:lnTo>
                      <a:pt x="542" y="286"/>
                    </a:lnTo>
                    <a:close/>
                    <a:moveTo>
                      <a:pt x="527" y="422"/>
                    </a:moveTo>
                    <a:lnTo>
                      <a:pt x="467" y="422"/>
                    </a:lnTo>
                    <a:lnTo>
                      <a:pt x="464" y="422"/>
                    </a:lnTo>
                    <a:lnTo>
                      <a:pt x="462" y="420"/>
                    </a:lnTo>
                    <a:lnTo>
                      <a:pt x="458" y="419"/>
                    </a:lnTo>
                    <a:lnTo>
                      <a:pt x="456" y="417"/>
                    </a:lnTo>
                    <a:lnTo>
                      <a:pt x="454" y="415"/>
                    </a:lnTo>
                    <a:lnTo>
                      <a:pt x="453" y="412"/>
                    </a:lnTo>
                    <a:lnTo>
                      <a:pt x="452" y="410"/>
                    </a:lnTo>
                    <a:lnTo>
                      <a:pt x="452" y="407"/>
                    </a:lnTo>
                    <a:lnTo>
                      <a:pt x="452" y="403"/>
                    </a:lnTo>
                    <a:lnTo>
                      <a:pt x="453" y="401"/>
                    </a:lnTo>
                    <a:lnTo>
                      <a:pt x="454" y="398"/>
                    </a:lnTo>
                    <a:lnTo>
                      <a:pt x="456" y="396"/>
                    </a:lnTo>
                    <a:lnTo>
                      <a:pt x="458" y="394"/>
                    </a:lnTo>
                    <a:lnTo>
                      <a:pt x="462" y="393"/>
                    </a:lnTo>
                    <a:lnTo>
                      <a:pt x="464" y="392"/>
                    </a:lnTo>
                    <a:lnTo>
                      <a:pt x="467" y="392"/>
                    </a:lnTo>
                    <a:lnTo>
                      <a:pt x="527" y="392"/>
                    </a:lnTo>
                    <a:lnTo>
                      <a:pt x="530" y="392"/>
                    </a:lnTo>
                    <a:lnTo>
                      <a:pt x="534" y="393"/>
                    </a:lnTo>
                    <a:lnTo>
                      <a:pt x="536" y="394"/>
                    </a:lnTo>
                    <a:lnTo>
                      <a:pt x="538" y="396"/>
                    </a:lnTo>
                    <a:lnTo>
                      <a:pt x="540" y="398"/>
                    </a:lnTo>
                    <a:lnTo>
                      <a:pt x="541" y="401"/>
                    </a:lnTo>
                    <a:lnTo>
                      <a:pt x="542" y="403"/>
                    </a:lnTo>
                    <a:lnTo>
                      <a:pt x="542" y="407"/>
                    </a:lnTo>
                    <a:lnTo>
                      <a:pt x="542" y="410"/>
                    </a:lnTo>
                    <a:lnTo>
                      <a:pt x="541" y="412"/>
                    </a:lnTo>
                    <a:lnTo>
                      <a:pt x="540" y="415"/>
                    </a:lnTo>
                    <a:lnTo>
                      <a:pt x="538" y="417"/>
                    </a:lnTo>
                    <a:lnTo>
                      <a:pt x="536" y="419"/>
                    </a:lnTo>
                    <a:lnTo>
                      <a:pt x="534" y="420"/>
                    </a:lnTo>
                    <a:lnTo>
                      <a:pt x="530" y="422"/>
                    </a:lnTo>
                    <a:lnTo>
                      <a:pt x="527" y="422"/>
                    </a:lnTo>
                    <a:lnTo>
                      <a:pt x="527" y="422"/>
                    </a:lnTo>
                    <a:close/>
                    <a:moveTo>
                      <a:pt x="527" y="542"/>
                    </a:moveTo>
                    <a:lnTo>
                      <a:pt x="467" y="542"/>
                    </a:lnTo>
                    <a:lnTo>
                      <a:pt x="464" y="542"/>
                    </a:lnTo>
                    <a:lnTo>
                      <a:pt x="462" y="541"/>
                    </a:lnTo>
                    <a:lnTo>
                      <a:pt x="458" y="540"/>
                    </a:lnTo>
                    <a:lnTo>
                      <a:pt x="456" y="537"/>
                    </a:lnTo>
                    <a:lnTo>
                      <a:pt x="454" y="535"/>
                    </a:lnTo>
                    <a:lnTo>
                      <a:pt x="453" y="533"/>
                    </a:lnTo>
                    <a:lnTo>
                      <a:pt x="452" y="530"/>
                    </a:lnTo>
                    <a:lnTo>
                      <a:pt x="452" y="527"/>
                    </a:lnTo>
                    <a:lnTo>
                      <a:pt x="452" y="523"/>
                    </a:lnTo>
                    <a:lnTo>
                      <a:pt x="453" y="521"/>
                    </a:lnTo>
                    <a:lnTo>
                      <a:pt x="454" y="518"/>
                    </a:lnTo>
                    <a:lnTo>
                      <a:pt x="456" y="516"/>
                    </a:lnTo>
                    <a:lnTo>
                      <a:pt x="458" y="515"/>
                    </a:lnTo>
                    <a:lnTo>
                      <a:pt x="462" y="513"/>
                    </a:lnTo>
                    <a:lnTo>
                      <a:pt x="464" y="513"/>
                    </a:lnTo>
                    <a:lnTo>
                      <a:pt x="467" y="512"/>
                    </a:lnTo>
                    <a:lnTo>
                      <a:pt x="527" y="512"/>
                    </a:lnTo>
                    <a:lnTo>
                      <a:pt x="530" y="513"/>
                    </a:lnTo>
                    <a:lnTo>
                      <a:pt x="534" y="513"/>
                    </a:lnTo>
                    <a:lnTo>
                      <a:pt x="536" y="515"/>
                    </a:lnTo>
                    <a:lnTo>
                      <a:pt x="538" y="516"/>
                    </a:lnTo>
                    <a:lnTo>
                      <a:pt x="540" y="518"/>
                    </a:lnTo>
                    <a:lnTo>
                      <a:pt x="541" y="521"/>
                    </a:lnTo>
                    <a:lnTo>
                      <a:pt x="542" y="523"/>
                    </a:lnTo>
                    <a:lnTo>
                      <a:pt x="542" y="527"/>
                    </a:lnTo>
                    <a:lnTo>
                      <a:pt x="542" y="530"/>
                    </a:lnTo>
                    <a:lnTo>
                      <a:pt x="541" y="533"/>
                    </a:lnTo>
                    <a:lnTo>
                      <a:pt x="540" y="535"/>
                    </a:lnTo>
                    <a:lnTo>
                      <a:pt x="538" y="537"/>
                    </a:lnTo>
                    <a:lnTo>
                      <a:pt x="536" y="540"/>
                    </a:lnTo>
                    <a:lnTo>
                      <a:pt x="534" y="541"/>
                    </a:lnTo>
                    <a:lnTo>
                      <a:pt x="530" y="542"/>
                    </a:lnTo>
                    <a:lnTo>
                      <a:pt x="527" y="542"/>
                    </a:lnTo>
                    <a:lnTo>
                      <a:pt x="527" y="542"/>
                    </a:lnTo>
                    <a:close/>
                    <a:moveTo>
                      <a:pt x="527" y="663"/>
                    </a:moveTo>
                    <a:lnTo>
                      <a:pt x="467" y="663"/>
                    </a:lnTo>
                    <a:lnTo>
                      <a:pt x="464" y="662"/>
                    </a:lnTo>
                    <a:lnTo>
                      <a:pt x="462" y="661"/>
                    </a:lnTo>
                    <a:lnTo>
                      <a:pt x="458" y="660"/>
                    </a:lnTo>
                    <a:lnTo>
                      <a:pt x="456" y="658"/>
                    </a:lnTo>
                    <a:lnTo>
                      <a:pt x="454" y="655"/>
                    </a:lnTo>
                    <a:lnTo>
                      <a:pt x="453" y="653"/>
                    </a:lnTo>
                    <a:lnTo>
                      <a:pt x="452" y="650"/>
                    </a:lnTo>
                    <a:lnTo>
                      <a:pt x="452" y="648"/>
                    </a:lnTo>
                    <a:lnTo>
                      <a:pt x="452" y="645"/>
                    </a:lnTo>
                    <a:lnTo>
                      <a:pt x="453" y="641"/>
                    </a:lnTo>
                    <a:lnTo>
                      <a:pt x="454" y="639"/>
                    </a:lnTo>
                    <a:lnTo>
                      <a:pt x="456" y="637"/>
                    </a:lnTo>
                    <a:lnTo>
                      <a:pt x="458" y="635"/>
                    </a:lnTo>
                    <a:lnTo>
                      <a:pt x="462" y="634"/>
                    </a:lnTo>
                    <a:lnTo>
                      <a:pt x="464" y="633"/>
                    </a:lnTo>
                    <a:lnTo>
                      <a:pt x="467" y="633"/>
                    </a:lnTo>
                    <a:lnTo>
                      <a:pt x="527" y="633"/>
                    </a:lnTo>
                    <a:lnTo>
                      <a:pt x="530" y="633"/>
                    </a:lnTo>
                    <a:lnTo>
                      <a:pt x="534" y="634"/>
                    </a:lnTo>
                    <a:lnTo>
                      <a:pt x="536" y="635"/>
                    </a:lnTo>
                    <a:lnTo>
                      <a:pt x="538" y="637"/>
                    </a:lnTo>
                    <a:lnTo>
                      <a:pt x="540" y="639"/>
                    </a:lnTo>
                    <a:lnTo>
                      <a:pt x="541" y="641"/>
                    </a:lnTo>
                    <a:lnTo>
                      <a:pt x="542" y="645"/>
                    </a:lnTo>
                    <a:lnTo>
                      <a:pt x="542" y="648"/>
                    </a:lnTo>
                    <a:lnTo>
                      <a:pt x="542" y="650"/>
                    </a:lnTo>
                    <a:lnTo>
                      <a:pt x="541" y="653"/>
                    </a:lnTo>
                    <a:lnTo>
                      <a:pt x="540" y="655"/>
                    </a:lnTo>
                    <a:lnTo>
                      <a:pt x="538" y="658"/>
                    </a:lnTo>
                    <a:lnTo>
                      <a:pt x="536" y="660"/>
                    </a:lnTo>
                    <a:lnTo>
                      <a:pt x="534" y="662"/>
                    </a:lnTo>
                    <a:lnTo>
                      <a:pt x="530" y="662"/>
                    </a:lnTo>
                    <a:lnTo>
                      <a:pt x="527" y="663"/>
                    </a:lnTo>
                    <a:lnTo>
                      <a:pt x="527" y="663"/>
                    </a:lnTo>
                    <a:close/>
                    <a:moveTo>
                      <a:pt x="347" y="633"/>
                    </a:moveTo>
                    <a:lnTo>
                      <a:pt x="407" y="633"/>
                    </a:lnTo>
                    <a:lnTo>
                      <a:pt x="410" y="633"/>
                    </a:lnTo>
                    <a:lnTo>
                      <a:pt x="412" y="634"/>
                    </a:lnTo>
                    <a:lnTo>
                      <a:pt x="416" y="635"/>
                    </a:lnTo>
                    <a:lnTo>
                      <a:pt x="418" y="637"/>
                    </a:lnTo>
                    <a:lnTo>
                      <a:pt x="420" y="639"/>
                    </a:lnTo>
                    <a:lnTo>
                      <a:pt x="421" y="641"/>
                    </a:lnTo>
                    <a:lnTo>
                      <a:pt x="422" y="645"/>
                    </a:lnTo>
                    <a:lnTo>
                      <a:pt x="422" y="648"/>
                    </a:lnTo>
                    <a:lnTo>
                      <a:pt x="422" y="650"/>
                    </a:lnTo>
                    <a:lnTo>
                      <a:pt x="421" y="653"/>
                    </a:lnTo>
                    <a:lnTo>
                      <a:pt x="420" y="655"/>
                    </a:lnTo>
                    <a:lnTo>
                      <a:pt x="418" y="658"/>
                    </a:lnTo>
                    <a:lnTo>
                      <a:pt x="416" y="660"/>
                    </a:lnTo>
                    <a:lnTo>
                      <a:pt x="412" y="662"/>
                    </a:lnTo>
                    <a:lnTo>
                      <a:pt x="410" y="662"/>
                    </a:lnTo>
                    <a:lnTo>
                      <a:pt x="407" y="663"/>
                    </a:lnTo>
                    <a:lnTo>
                      <a:pt x="347" y="663"/>
                    </a:lnTo>
                    <a:lnTo>
                      <a:pt x="344" y="662"/>
                    </a:lnTo>
                    <a:lnTo>
                      <a:pt x="340" y="661"/>
                    </a:lnTo>
                    <a:lnTo>
                      <a:pt x="338" y="660"/>
                    </a:lnTo>
                    <a:lnTo>
                      <a:pt x="336" y="658"/>
                    </a:lnTo>
                    <a:lnTo>
                      <a:pt x="334" y="655"/>
                    </a:lnTo>
                    <a:lnTo>
                      <a:pt x="333" y="653"/>
                    </a:lnTo>
                    <a:lnTo>
                      <a:pt x="332" y="650"/>
                    </a:lnTo>
                    <a:lnTo>
                      <a:pt x="332" y="648"/>
                    </a:lnTo>
                    <a:lnTo>
                      <a:pt x="332" y="645"/>
                    </a:lnTo>
                    <a:lnTo>
                      <a:pt x="333" y="641"/>
                    </a:lnTo>
                    <a:lnTo>
                      <a:pt x="334" y="639"/>
                    </a:lnTo>
                    <a:lnTo>
                      <a:pt x="336" y="637"/>
                    </a:lnTo>
                    <a:lnTo>
                      <a:pt x="338" y="635"/>
                    </a:lnTo>
                    <a:lnTo>
                      <a:pt x="340" y="634"/>
                    </a:lnTo>
                    <a:lnTo>
                      <a:pt x="344" y="633"/>
                    </a:lnTo>
                    <a:lnTo>
                      <a:pt x="347" y="633"/>
                    </a:lnTo>
                    <a:close/>
                    <a:moveTo>
                      <a:pt x="332" y="407"/>
                    </a:moveTo>
                    <a:lnTo>
                      <a:pt x="332" y="403"/>
                    </a:lnTo>
                    <a:lnTo>
                      <a:pt x="333" y="401"/>
                    </a:lnTo>
                    <a:lnTo>
                      <a:pt x="334" y="398"/>
                    </a:lnTo>
                    <a:lnTo>
                      <a:pt x="336" y="396"/>
                    </a:lnTo>
                    <a:lnTo>
                      <a:pt x="338" y="394"/>
                    </a:lnTo>
                    <a:lnTo>
                      <a:pt x="340" y="393"/>
                    </a:lnTo>
                    <a:lnTo>
                      <a:pt x="344" y="392"/>
                    </a:lnTo>
                    <a:lnTo>
                      <a:pt x="347" y="392"/>
                    </a:lnTo>
                    <a:lnTo>
                      <a:pt x="407" y="392"/>
                    </a:lnTo>
                    <a:lnTo>
                      <a:pt x="410" y="392"/>
                    </a:lnTo>
                    <a:lnTo>
                      <a:pt x="412" y="393"/>
                    </a:lnTo>
                    <a:lnTo>
                      <a:pt x="416" y="394"/>
                    </a:lnTo>
                    <a:lnTo>
                      <a:pt x="418" y="396"/>
                    </a:lnTo>
                    <a:lnTo>
                      <a:pt x="420" y="398"/>
                    </a:lnTo>
                    <a:lnTo>
                      <a:pt x="421" y="401"/>
                    </a:lnTo>
                    <a:lnTo>
                      <a:pt x="422" y="403"/>
                    </a:lnTo>
                    <a:lnTo>
                      <a:pt x="422" y="407"/>
                    </a:lnTo>
                    <a:lnTo>
                      <a:pt x="422" y="410"/>
                    </a:lnTo>
                    <a:lnTo>
                      <a:pt x="421" y="412"/>
                    </a:lnTo>
                    <a:lnTo>
                      <a:pt x="420" y="415"/>
                    </a:lnTo>
                    <a:lnTo>
                      <a:pt x="418" y="417"/>
                    </a:lnTo>
                    <a:lnTo>
                      <a:pt x="416" y="419"/>
                    </a:lnTo>
                    <a:lnTo>
                      <a:pt x="412" y="420"/>
                    </a:lnTo>
                    <a:lnTo>
                      <a:pt x="410" y="422"/>
                    </a:lnTo>
                    <a:lnTo>
                      <a:pt x="407" y="422"/>
                    </a:lnTo>
                    <a:lnTo>
                      <a:pt x="347" y="422"/>
                    </a:lnTo>
                    <a:lnTo>
                      <a:pt x="344" y="422"/>
                    </a:lnTo>
                    <a:lnTo>
                      <a:pt x="340" y="420"/>
                    </a:lnTo>
                    <a:lnTo>
                      <a:pt x="338" y="419"/>
                    </a:lnTo>
                    <a:lnTo>
                      <a:pt x="336" y="417"/>
                    </a:lnTo>
                    <a:lnTo>
                      <a:pt x="334" y="415"/>
                    </a:lnTo>
                    <a:lnTo>
                      <a:pt x="333" y="412"/>
                    </a:lnTo>
                    <a:lnTo>
                      <a:pt x="332" y="410"/>
                    </a:lnTo>
                    <a:lnTo>
                      <a:pt x="332" y="407"/>
                    </a:lnTo>
                    <a:lnTo>
                      <a:pt x="332" y="407"/>
                    </a:lnTo>
                    <a:close/>
                    <a:moveTo>
                      <a:pt x="347" y="512"/>
                    </a:moveTo>
                    <a:lnTo>
                      <a:pt x="407" y="512"/>
                    </a:lnTo>
                    <a:lnTo>
                      <a:pt x="410" y="513"/>
                    </a:lnTo>
                    <a:lnTo>
                      <a:pt x="412" y="513"/>
                    </a:lnTo>
                    <a:lnTo>
                      <a:pt x="416" y="515"/>
                    </a:lnTo>
                    <a:lnTo>
                      <a:pt x="418" y="516"/>
                    </a:lnTo>
                    <a:lnTo>
                      <a:pt x="420" y="518"/>
                    </a:lnTo>
                    <a:lnTo>
                      <a:pt x="421" y="521"/>
                    </a:lnTo>
                    <a:lnTo>
                      <a:pt x="422" y="523"/>
                    </a:lnTo>
                    <a:lnTo>
                      <a:pt x="422" y="527"/>
                    </a:lnTo>
                    <a:lnTo>
                      <a:pt x="422" y="530"/>
                    </a:lnTo>
                    <a:lnTo>
                      <a:pt x="421" y="533"/>
                    </a:lnTo>
                    <a:lnTo>
                      <a:pt x="420" y="535"/>
                    </a:lnTo>
                    <a:lnTo>
                      <a:pt x="418" y="537"/>
                    </a:lnTo>
                    <a:lnTo>
                      <a:pt x="416" y="540"/>
                    </a:lnTo>
                    <a:lnTo>
                      <a:pt x="412" y="541"/>
                    </a:lnTo>
                    <a:lnTo>
                      <a:pt x="410" y="542"/>
                    </a:lnTo>
                    <a:lnTo>
                      <a:pt x="407" y="542"/>
                    </a:lnTo>
                    <a:lnTo>
                      <a:pt x="347" y="542"/>
                    </a:lnTo>
                    <a:lnTo>
                      <a:pt x="344" y="542"/>
                    </a:lnTo>
                    <a:lnTo>
                      <a:pt x="340" y="541"/>
                    </a:lnTo>
                    <a:lnTo>
                      <a:pt x="338" y="540"/>
                    </a:lnTo>
                    <a:lnTo>
                      <a:pt x="336" y="537"/>
                    </a:lnTo>
                    <a:lnTo>
                      <a:pt x="334" y="535"/>
                    </a:lnTo>
                    <a:lnTo>
                      <a:pt x="333" y="533"/>
                    </a:lnTo>
                    <a:lnTo>
                      <a:pt x="332" y="530"/>
                    </a:lnTo>
                    <a:lnTo>
                      <a:pt x="332" y="527"/>
                    </a:lnTo>
                    <a:lnTo>
                      <a:pt x="332" y="523"/>
                    </a:lnTo>
                    <a:lnTo>
                      <a:pt x="333" y="521"/>
                    </a:lnTo>
                    <a:lnTo>
                      <a:pt x="334" y="518"/>
                    </a:lnTo>
                    <a:lnTo>
                      <a:pt x="336" y="516"/>
                    </a:lnTo>
                    <a:lnTo>
                      <a:pt x="338" y="515"/>
                    </a:lnTo>
                    <a:lnTo>
                      <a:pt x="340" y="513"/>
                    </a:lnTo>
                    <a:lnTo>
                      <a:pt x="344" y="513"/>
                    </a:lnTo>
                    <a:lnTo>
                      <a:pt x="347" y="512"/>
                    </a:lnTo>
                    <a:close/>
                    <a:moveTo>
                      <a:pt x="527" y="783"/>
                    </a:moveTo>
                    <a:lnTo>
                      <a:pt x="347" y="783"/>
                    </a:lnTo>
                    <a:lnTo>
                      <a:pt x="344" y="783"/>
                    </a:lnTo>
                    <a:lnTo>
                      <a:pt x="340" y="782"/>
                    </a:lnTo>
                    <a:lnTo>
                      <a:pt x="338" y="780"/>
                    </a:lnTo>
                    <a:lnTo>
                      <a:pt x="336" y="779"/>
                    </a:lnTo>
                    <a:lnTo>
                      <a:pt x="334" y="777"/>
                    </a:lnTo>
                    <a:lnTo>
                      <a:pt x="333" y="773"/>
                    </a:lnTo>
                    <a:lnTo>
                      <a:pt x="332" y="771"/>
                    </a:lnTo>
                    <a:lnTo>
                      <a:pt x="332" y="768"/>
                    </a:lnTo>
                    <a:lnTo>
                      <a:pt x="332" y="765"/>
                    </a:lnTo>
                    <a:lnTo>
                      <a:pt x="333" y="762"/>
                    </a:lnTo>
                    <a:lnTo>
                      <a:pt x="334" y="759"/>
                    </a:lnTo>
                    <a:lnTo>
                      <a:pt x="336" y="757"/>
                    </a:lnTo>
                    <a:lnTo>
                      <a:pt x="338" y="755"/>
                    </a:lnTo>
                    <a:lnTo>
                      <a:pt x="340" y="754"/>
                    </a:lnTo>
                    <a:lnTo>
                      <a:pt x="344" y="753"/>
                    </a:lnTo>
                    <a:lnTo>
                      <a:pt x="347" y="753"/>
                    </a:lnTo>
                    <a:lnTo>
                      <a:pt x="527" y="753"/>
                    </a:lnTo>
                    <a:lnTo>
                      <a:pt x="530" y="753"/>
                    </a:lnTo>
                    <a:lnTo>
                      <a:pt x="534" y="754"/>
                    </a:lnTo>
                    <a:lnTo>
                      <a:pt x="536" y="755"/>
                    </a:lnTo>
                    <a:lnTo>
                      <a:pt x="538" y="757"/>
                    </a:lnTo>
                    <a:lnTo>
                      <a:pt x="540" y="759"/>
                    </a:lnTo>
                    <a:lnTo>
                      <a:pt x="541" y="762"/>
                    </a:lnTo>
                    <a:lnTo>
                      <a:pt x="542" y="765"/>
                    </a:lnTo>
                    <a:lnTo>
                      <a:pt x="542" y="768"/>
                    </a:lnTo>
                    <a:lnTo>
                      <a:pt x="542" y="771"/>
                    </a:lnTo>
                    <a:lnTo>
                      <a:pt x="541" y="773"/>
                    </a:lnTo>
                    <a:lnTo>
                      <a:pt x="540" y="777"/>
                    </a:lnTo>
                    <a:lnTo>
                      <a:pt x="538" y="779"/>
                    </a:lnTo>
                    <a:lnTo>
                      <a:pt x="536" y="780"/>
                    </a:lnTo>
                    <a:lnTo>
                      <a:pt x="534" y="782"/>
                    </a:lnTo>
                    <a:lnTo>
                      <a:pt x="530" y="783"/>
                    </a:lnTo>
                    <a:lnTo>
                      <a:pt x="527" y="783"/>
                    </a:lnTo>
                    <a:close/>
                    <a:moveTo>
                      <a:pt x="287" y="422"/>
                    </a:moveTo>
                    <a:lnTo>
                      <a:pt x="227" y="422"/>
                    </a:lnTo>
                    <a:lnTo>
                      <a:pt x="224" y="422"/>
                    </a:lnTo>
                    <a:lnTo>
                      <a:pt x="220" y="420"/>
                    </a:lnTo>
                    <a:lnTo>
                      <a:pt x="218" y="419"/>
                    </a:lnTo>
                    <a:lnTo>
                      <a:pt x="216" y="417"/>
                    </a:lnTo>
                    <a:lnTo>
                      <a:pt x="214" y="415"/>
                    </a:lnTo>
                    <a:lnTo>
                      <a:pt x="213" y="412"/>
                    </a:lnTo>
                    <a:lnTo>
                      <a:pt x="212" y="410"/>
                    </a:lnTo>
                    <a:lnTo>
                      <a:pt x="211" y="407"/>
                    </a:lnTo>
                    <a:lnTo>
                      <a:pt x="212" y="403"/>
                    </a:lnTo>
                    <a:lnTo>
                      <a:pt x="213" y="401"/>
                    </a:lnTo>
                    <a:lnTo>
                      <a:pt x="214" y="398"/>
                    </a:lnTo>
                    <a:lnTo>
                      <a:pt x="216" y="396"/>
                    </a:lnTo>
                    <a:lnTo>
                      <a:pt x="218" y="394"/>
                    </a:lnTo>
                    <a:lnTo>
                      <a:pt x="220" y="393"/>
                    </a:lnTo>
                    <a:lnTo>
                      <a:pt x="224" y="392"/>
                    </a:lnTo>
                    <a:lnTo>
                      <a:pt x="227" y="392"/>
                    </a:lnTo>
                    <a:lnTo>
                      <a:pt x="287" y="392"/>
                    </a:lnTo>
                    <a:lnTo>
                      <a:pt x="289" y="392"/>
                    </a:lnTo>
                    <a:lnTo>
                      <a:pt x="292" y="393"/>
                    </a:lnTo>
                    <a:lnTo>
                      <a:pt x="294" y="394"/>
                    </a:lnTo>
                    <a:lnTo>
                      <a:pt x="298" y="396"/>
                    </a:lnTo>
                    <a:lnTo>
                      <a:pt x="299" y="398"/>
                    </a:lnTo>
                    <a:lnTo>
                      <a:pt x="301" y="401"/>
                    </a:lnTo>
                    <a:lnTo>
                      <a:pt x="301" y="403"/>
                    </a:lnTo>
                    <a:lnTo>
                      <a:pt x="302" y="407"/>
                    </a:lnTo>
                    <a:lnTo>
                      <a:pt x="301" y="410"/>
                    </a:lnTo>
                    <a:lnTo>
                      <a:pt x="301" y="412"/>
                    </a:lnTo>
                    <a:lnTo>
                      <a:pt x="299" y="415"/>
                    </a:lnTo>
                    <a:lnTo>
                      <a:pt x="298" y="417"/>
                    </a:lnTo>
                    <a:lnTo>
                      <a:pt x="294" y="419"/>
                    </a:lnTo>
                    <a:lnTo>
                      <a:pt x="292" y="420"/>
                    </a:lnTo>
                    <a:lnTo>
                      <a:pt x="289" y="422"/>
                    </a:lnTo>
                    <a:lnTo>
                      <a:pt x="287" y="422"/>
                    </a:lnTo>
                    <a:lnTo>
                      <a:pt x="287" y="422"/>
                    </a:lnTo>
                    <a:close/>
                    <a:moveTo>
                      <a:pt x="287" y="542"/>
                    </a:moveTo>
                    <a:lnTo>
                      <a:pt x="227" y="542"/>
                    </a:lnTo>
                    <a:lnTo>
                      <a:pt x="224" y="542"/>
                    </a:lnTo>
                    <a:lnTo>
                      <a:pt x="220" y="541"/>
                    </a:lnTo>
                    <a:lnTo>
                      <a:pt x="218" y="540"/>
                    </a:lnTo>
                    <a:lnTo>
                      <a:pt x="216" y="537"/>
                    </a:lnTo>
                    <a:lnTo>
                      <a:pt x="214" y="535"/>
                    </a:lnTo>
                    <a:lnTo>
                      <a:pt x="213" y="533"/>
                    </a:lnTo>
                    <a:lnTo>
                      <a:pt x="212" y="530"/>
                    </a:lnTo>
                    <a:lnTo>
                      <a:pt x="211" y="527"/>
                    </a:lnTo>
                    <a:lnTo>
                      <a:pt x="212" y="523"/>
                    </a:lnTo>
                    <a:lnTo>
                      <a:pt x="213" y="521"/>
                    </a:lnTo>
                    <a:lnTo>
                      <a:pt x="214" y="518"/>
                    </a:lnTo>
                    <a:lnTo>
                      <a:pt x="216" y="516"/>
                    </a:lnTo>
                    <a:lnTo>
                      <a:pt x="218" y="515"/>
                    </a:lnTo>
                    <a:lnTo>
                      <a:pt x="220" y="513"/>
                    </a:lnTo>
                    <a:lnTo>
                      <a:pt x="224" y="513"/>
                    </a:lnTo>
                    <a:lnTo>
                      <a:pt x="227" y="512"/>
                    </a:lnTo>
                    <a:lnTo>
                      <a:pt x="287" y="512"/>
                    </a:lnTo>
                    <a:lnTo>
                      <a:pt x="289" y="513"/>
                    </a:lnTo>
                    <a:lnTo>
                      <a:pt x="292" y="513"/>
                    </a:lnTo>
                    <a:lnTo>
                      <a:pt x="294" y="515"/>
                    </a:lnTo>
                    <a:lnTo>
                      <a:pt x="298" y="516"/>
                    </a:lnTo>
                    <a:lnTo>
                      <a:pt x="299" y="518"/>
                    </a:lnTo>
                    <a:lnTo>
                      <a:pt x="301" y="521"/>
                    </a:lnTo>
                    <a:lnTo>
                      <a:pt x="301" y="523"/>
                    </a:lnTo>
                    <a:lnTo>
                      <a:pt x="302" y="527"/>
                    </a:lnTo>
                    <a:lnTo>
                      <a:pt x="301" y="530"/>
                    </a:lnTo>
                    <a:lnTo>
                      <a:pt x="301" y="533"/>
                    </a:lnTo>
                    <a:lnTo>
                      <a:pt x="299" y="535"/>
                    </a:lnTo>
                    <a:lnTo>
                      <a:pt x="298" y="537"/>
                    </a:lnTo>
                    <a:lnTo>
                      <a:pt x="294" y="540"/>
                    </a:lnTo>
                    <a:lnTo>
                      <a:pt x="292" y="541"/>
                    </a:lnTo>
                    <a:lnTo>
                      <a:pt x="289" y="542"/>
                    </a:lnTo>
                    <a:lnTo>
                      <a:pt x="287" y="542"/>
                    </a:lnTo>
                    <a:lnTo>
                      <a:pt x="287" y="542"/>
                    </a:lnTo>
                    <a:close/>
                    <a:moveTo>
                      <a:pt x="287" y="663"/>
                    </a:moveTo>
                    <a:lnTo>
                      <a:pt x="227" y="663"/>
                    </a:lnTo>
                    <a:lnTo>
                      <a:pt x="224" y="662"/>
                    </a:lnTo>
                    <a:lnTo>
                      <a:pt x="220" y="661"/>
                    </a:lnTo>
                    <a:lnTo>
                      <a:pt x="218" y="660"/>
                    </a:lnTo>
                    <a:lnTo>
                      <a:pt x="216" y="658"/>
                    </a:lnTo>
                    <a:lnTo>
                      <a:pt x="214" y="655"/>
                    </a:lnTo>
                    <a:lnTo>
                      <a:pt x="213" y="653"/>
                    </a:lnTo>
                    <a:lnTo>
                      <a:pt x="212" y="650"/>
                    </a:lnTo>
                    <a:lnTo>
                      <a:pt x="211" y="648"/>
                    </a:lnTo>
                    <a:lnTo>
                      <a:pt x="212" y="645"/>
                    </a:lnTo>
                    <a:lnTo>
                      <a:pt x="213" y="641"/>
                    </a:lnTo>
                    <a:lnTo>
                      <a:pt x="214" y="639"/>
                    </a:lnTo>
                    <a:lnTo>
                      <a:pt x="216" y="637"/>
                    </a:lnTo>
                    <a:lnTo>
                      <a:pt x="218" y="635"/>
                    </a:lnTo>
                    <a:lnTo>
                      <a:pt x="220" y="634"/>
                    </a:lnTo>
                    <a:lnTo>
                      <a:pt x="224" y="633"/>
                    </a:lnTo>
                    <a:lnTo>
                      <a:pt x="227" y="633"/>
                    </a:lnTo>
                    <a:lnTo>
                      <a:pt x="287" y="633"/>
                    </a:lnTo>
                    <a:lnTo>
                      <a:pt x="289" y="633"/>
                    </a:lnTo>
                    <a:lnTo>
                      <a:pt x="292" y="634"/>
                    </a:lnTo>
                    <a:lnTo>
                      <a:pt x="294" y="635"/>
                    </a:lnTo>
                    <a:lnTo>
                      <a:pt x="298" y="637"/>
                    </a:lnTo>
                    <a:lnTo>
                      <a:pt x="299" y="639"/>
                    </a:lnTo>
                    <a:lnTo>
                      <a:pt x="301" y="641"/>
                    </a:lnTo>
                    <a:lnTo>
                      <a:pt x="301" y="645"/>
                    </a:lnTo>
                    <a:lnTo>
                      <a:pt x="302" y="648"/>
                    </a:lnTo>
                    <a:lnTo>
                      <a:pt x="301" y="650"/>
                    </a:lnTo>
                    <a:lnTo>
                      <a:pt x="301" y="653"/>
                    </a:lnTo>
                    <a:lnTo>
                      <a:pt x="299" y="655"/>
                    </a:lnTo>
                    <a:lnTo>
                      <a:pt x="298" y="658"/>
                    </a:lnTo>
                    <a:lnTo>
                      <a:pt x="294" y="660"/>
                    </a:lnTo>
                    <a:lnTo>
                      <a:pt x="292" y="662"/>
                    </a:lnTo>
                    <a:lnTo>
                      <a:pt x="289" y="662"/>
                    </a:lnTo>
                    <a:lnTo>
                      <a:pt x="287" y="663"/>
                    </a:lnTo>
                    <a:lnTo>
                      <a:pt x="287" y="663"/>
                    </a:lnTo>
                    <a:close/>
                    <a:moveTo>
                      <a:pt x="287" y="783"/>
                    </a:moveTo>
                    <a:lnTo>
                      <a:pt x="227" y="783"/>
                    </a:lnTo>
                    <a:lnTo>
                      <a:pt x="224" y="783"/>
                    </a:lnTo>
                    <a:lnTo>
                      <a:pt x="220" y="782"/>
                    </a:lnTo>
                    <a:lnTo>
                      <a:pt x="218" y="780"/>
                    </a:lnTo>
                    <a:lnTo>
                      <a:pt x="216" y="779"/>
                    </a:lnTo>
                    <a:lnTo>
                      <a:pt x="214" y="777"/>
                    </a:lnTo>
                    <a:lnTo>
                      <a:pt x="213" y="773"/>
                    </a:lnTo>
                    <a:lnTo>
                      <a:pt x="212" y="771"/>
                    </a:lnTo>
                    <a:lnTo>
                      <a:pt x="211" y="768"/>
                    </a:lnTo>
                    <a:lnTo>
                      <a:pt x="212" y="765"/>
                    </a:lnTo>
                    <a:lnTo>
                      <a:pt x="213" y="762"/>
                    </a:lnTo>
                    <a:lnTo>
                      <a:pt x="214" y="759"/>
                    </a:lnTo>
                    <a:lnTo>
                      <a:pt x="216" y="757"/>
                    </a:lnTo>
                    <a:lnTo>
                      <a:pt x="218" y="755"/>
                    </a:lnTo>
                    <a:lnTo>
                      <a:pt x="220" y="754"/>
                    </a:lnTo>
                    <a:lnTo>
                      <a:pt x="224" y="753"/>
                    </a:lnTo>
                    <a:lnTo>
                      <a:pt x="227" y="753"/>
                    </a:lnTo>
                    <a:lnTo>
                      <a:pt x="287" y="753"/>
                    </a:lnTo>
                    <a:lnTo>
                      <a:pt x="289" y="753"/>
                    </a:lnTo>
                    <a:lnTo>
                      <a:pt x="292" y="754"/>
                    </a:lnTo>
                    <a:lnTo>
                      <a:pt x="294" y="755"/>
                    </a:lnTo>
                    <a:lnTo>
                      <a:pt x="298" y="757"/>
                    </a:lnTo>
                    <a:lnTo>
                      <a:pt x="299" y="759"/>
                    </a:lnTo>
                    <a:lnTo>
                      <a:pt x="301" y="762"/>
                    </a:lnTo>
                    <a:lnTo>
                      <a:pt x="301" y="765"/>
                    </a:lnTo>
                    <a:lnTo>
                      <a:pt x="302" y="768"/>
                    </a:lnTo>
                    <a:lnTo>
                      <a:pt x="301" y="771"/>
                    </a:lnTo>
                    <a:lnTo>
                      <a:pt x="301" y="773"/>
                    </a:lnTo>
                    <a:lnTo>
                      <a:pt x="299" y="777"/>
                    </a:lnTo>
                    <a:lnTo>
                      <a:pt x="298" y="779"/>
                    </a:lnTo>
                    <a:lnTo>
                      <a:pt x="294" y="780"/>
                    </a:lnTo>
                    <a:lnTo>
                      <a:pt x="292" y="782"/>
                    </a:lnTo>
                    <a:lnTo>
                      <a:pt x="289" y="783"/>
                    </a:lnTo>
                    <a:lnTo>
                      <a:pt x="287" y="783"/>
                    </a:lnTo>
                    <a:close/>
                    <a:moveTo>
                      <a:pt x="166" y="422"/>
                    </a:moveTo>
                    <a:lnTo>
                      <a:pt x="106" y="422"/>
                    </a:lnTo>
                    <a:lnTo>
                      <a:pt x="102" y="422"/>
                    </a:lnTo>
                    <a:lnTo>
                      <a:pt x="100" y="420"/>
                    </a:lnTo>
                    <a:lnTo>
                      <a:pt x="97" y="419"/>
                    </a:lnTo>
                    <a:lnTo>
                      <a:pt x="95" y="417"/>
                    </a:lnTo>
                    <a:lnTo>
                      <a:pt x="94" y="415"/>
                    </a:lnTo>
                    <a:lnTo>
                      <a:pt x="92" y="412"/>
                    </a:lnTo>
                    <a:lnTo>
                      <a:pt x="91" y="410"/>
                    </a:lnTo>
                    <a:lnTo>
                      <a:pt x="91" y="407"/>
                    </a:lnTo>
                    <a:lnTo>
                      <a:pt x="91" y="403"/>
                    </a:lnTo>
                    <a:lnTo>
                      <a:pt x="92" y="401"/>
                    </a:lnTo>
                    <a:lnTo>
                      <a:pt x="94" y="398"/>
                    </a:lnTo>
                    <a:lnTo>
                      <a:pt x="95" y="396"/>
                    </a:lnTo>
                    <a:lnTo>
                      <a:pt x="97" y="394"/>
                    </a:lnTo>
                    <a:lnTo>
                      <a:pt x="100" y="393"/>
                    </a:lnTo>
                    <a:lnTo>
                      <a:pt x="102" y="392"/>
                    </a:lnTo>
                    <a:lnTo>
                      <a:pt x="106" y="392"/>
                    </a:lnTo>
                    <a:lnTo>
                      <a:pt x="166" y="392"/>
                    </a:lnTo>
                    <a:lnTo>
                      <a:pt x="169" y="392"/>
                    </a:lnTo>
                    <a:lnTo>
                      <a:pt x="172" y="393"/>
                    </a:lnTo>
                    <a:lnTo>
                      <a:pt x="174" y="394"/>
                    </a:lnTo>
                    <a:lnTo>
                      <a:pt x="176" y="396"/>
                    </a:lnTo>
                    <a:lnTo>
                      <a:pt x="179" y="398"/>
                    </a:lnTo>
                    <a:lnTo>
                      <a:pt x="180" y="401"/>
                    </a:lnTo>
                    <a:lnTo>
                      <a:pt x="181" y="403"/>
                    </a:lnTo>
                    <a:lnTo>
                      <a:pt x="181" y="407"/>
                    </a:lnTo>
                    <a:lnTo>
                      <a:pt x="181" y="410"/>
                    </a:lnTo>
                    <a:lnTo>
                      <a:pt x="180" y="412"/>
                    </a:lnTo>
                    <a:lnTo>
                      <a:pt x="179" y="415"/>
                    </a:lnTo>
                    <a:lnTo>
                      <a:pt x="176" y="417"/>
                    </a:lnTo>
                    <a:lnTo>
                      <a:pt x="174" y="419"/>
                    </a:lnTo>
                    <a:lnTo>
                      <a:pt x="172" y="420"/>
                    </a:lnTo>
                    <a:lnTo>
                      <a:pt x="169" y="422"/>
                    </a:lnTo>
                    <a:lnTo>
                      <a:pt x="166" y="422"/>
                    </a:lnTo>
                    <a:lnTo>
                      <a:pt x="166" y="422"/>
                    </a:lnTo>
                    <a:close/>
                    <a:moveTo>
                      <a:pt x="166" y="542"/>
                    </a:moveTo>
                    <a:lnTo>
                      <a:pt x="106" y="542"/>
                    </a:lnTo>
                    <a:lnTo>
                      <a:pt x="102" y="542"/>
                    </a:lnTo>
                    <a:lnTo>
                      <a:pt x="100" y="541"/>
                    </a:lnTo>
                    <a:lnTo>
                      <a:pt x="97" y="540"/>
                    </a:lnTo>
                    <a:lnTo>
                      <a:pt x="95" y="537"/>
                    </a:lnTo>
                    <a:lnTo>
                      <a:pt x="94" y="535"/>
                    </a:lnTo>
                    <a:lnTo>
                      <a:pt x="92" y="533"/>
                    </a:lnTo>
                    <a:lnTo>
                      <a:pt x="91" y="530"/>
                    </a:lnTo>
                    <a:lnTo>
                      <a:pt x="91" y="527"/>
                    </a:lnTo>
                    <a:lnTo>
                      <a:pt x="91" y="523"/>
                    </a:lnTo>
                    <a:lnTo>
                      <a:pt x="92" y="521"/>
                    </a:lnTo>
                    <a:lnTo>
                      <a:pt x="94" y="518"/>
                    </a:lnTo>
                    <a:lnTo>
                      <a:pt x="95" y="516"/>
                    </a:lnTo>
                    <a:lnTo>
                      <a:pt x="97" y="515"/>
                    </a:lnTo>
                    <a:lnTo>
                      <a:pt x="100" y="513"/>
                    </a:lnTo>
                    <a:lnTo>
                      <a:pt x="102" y="513"/>
                    </a:lnTo>
                    <a:lnTo>
                      <a:pt x="106" y="512"/>
                    </a:lnTo>
                    <a:lnTo>
                      <a:pt x="166" y="512"/>
                    </a:lnTo>
                    <a:lnTo>
                      <a:pt x="169" y="513"/>
                    </a:lnTo>
                    <a:lnTo>
                      <a:pt x="172" y="513"/>
                    </a:lnTo>
                    <a:lnTo>
                      <a:pt x="174" y="515"/>
                    </a:lnTo>
                    <a:lnTo>
                      <a:pt x="176" y="516"/>
                    </a:lnTo>
                    <a:lnTo>
                      <a:pt x="179" y="518"/>
                    </a:lnTo>
                    <a:lnTo>
                      <a:pt x="180" y="521"/>
                    </a:lnTo>
                    <a:lnTo>
                      <a:pt x="181" y="523"/>
                    </a:lnTo>
                    <a:lnTo>
                      <a:pt x="181" y="527"/>
                    </a:lnTo>
                    <a:lnTo>
                      <a:pt x="181" y="530"/>
                    </a:lnTo>
                    <a:lnTo>
                      <a:pt x="180" y="533"/>
                    </a:lnTo>
                    <a:lnTo>
                      <a:pt x="179" y="535"/>
                    </a:lnTo>
                    <a:lnTo>
                      <a:pt x="176" y="537"/>
                    </a:lnTo>
                    <a:lnTo>
                      <a:pt x="174" y="540"/>
                    </a:lnTo>
                    <a:lnTo>
                      <a:pt x="172" y="541"/>
                    </a:lnTo>
                    <a:lnTo>
                      <a:pt x="169" y="542"/>
                    </a:lnTo>
                    <a:lnTo>
                      <a:pt x="166" y="542"/>
                    </a:lnTo>
                    <a:lnTo>
                      <a:pt x="166" y="542"/>
                    </a:lnTo>
                    <a:close/>
                    <a:moveTo>
                      <a:pt x="166" y="663"/>
                    </a:moveTo>
                    <a:lnTo>
                      <a:pt x="106" y="663"/>
                    </a:lnTo>
                    <a:lnTo>
                      <a:pt x="102" y="662"/>
                    </a:lnTo>
                    <a:lnTo>
                      <a:pt x="100" y="661"/>
                    </a:lnTo>
                    <a:lnTo>
                      <a:pt x="97" y="660"/>
                    </a:lnTo>
                    <a:lnTo>
                      <a:pt x="95" y="658"/>
                    </a:lnTo>
                    <a:lnTo>
                      <a:pt x="94" y="655"/>
                    </a:lnTo>
                    <a:lnTo>
                      <a:pt x="92" y="653"/>
                    </a:lnTo>
                    <a:lnTo>
                      <a:pt x="91" y="650"/>
                    </a:lnTo>
                    <a:lnTo>
                      <a:pt x="91" y="648"/>
                    </a:lnTo>
                    <a:lnTo>
                      <a:pt x="91" y="645"/>
                    </a:lnTo>
                    <a:lnTo>
                      <a:pt x="92" y="641"/>
                    </a:lnTo>
                    <a:lnTo>
                      <a:pt x="94" y="639"/>
                    </a:lnTo>
                    <a:lnTo>
                      <a:pt x="95" y="637"/>
                    </a:lnTo>
                    <a:lnTo>
                      <a:pt x="97" y="635"/>
                    </a:lnTo>
                    <a:lnTo>
                      <a:pt x="100" y="634"/>
                    </a:lnTo>
                    <a:lnTo>
                      <a:pt x="102" y="633"/>
                    </a:lnTo>
                    <a:lnTo>
                      <a:pt x="106" y="633"/>
                    </a:lnTo>
                    <a:lnTo>
                      <a:pt x="166" y="633"/>
                    </a:lnTo>
                    <a:lnTo>
                      <a:pt x="169" y="633"/>
                    </a:lnTo>
                    <a:lnTo>
                      <a:pt x="172" y="634"/>
                    </a:lnTo>
                    <a:lnTo>
                      <a:pt x="174" y="635"/>
                    </a:lnTo>
                    <a:lnTo>
                      <a:pt x="176" y="637"/>
                    </a:lnTo>
                    <a:lnTo>
                      <a:pt x="179" y="639"/>
                    </a:lnTo>
                    <a:lnTo>
                      <a:pt x="180" y="641"/>
                    </a:lnTo>
                    <a:lnTo>
                      <a:pt x="181" y="645"/>
                    </a:lnTo>
                    <a:lnTo>
                      <a:pt x="181" y="648"/>
                    </a:lnTo>
                    <a:lnTo>
                      <a:pt x="181" y="650"/>
                    </a:lnTo>
                    <a:lnTo>
                      <a:pt x="180" y="653"/>
                    </a:lnTo>
                    <a:lnTo>
                      <a:pt x="179" y="655"/>
                    </a:lnTo>
                    <a:lnTo>
                      <a:pt x="176" y="658"/>
                    </a:lnTo>
                    <a:lnTo>
                      <a:pt x="174" y="660"/>
                    </a:lnTo>
                    <a:lnTo>
                      <a:pt x="172" y="662"/>
                    </a:lnTo>
                    <a:lnTo>
                      <a:pt x="169" y="662"/>
                    </a:lnTo>
                    <a:lnTo>
                      <a:pt x="166" y="663"/>
                    </a:lnTo>
                    <a:lnTo>
                      <a:pt x="166" y="663"/>
                    </a:lnTo>
                    <a:close/>
                    <a:moveTo>
                      <a:pt x="166" y="783"/>
                    </a:moveTo>
                    <a:lnTo>
                      <a:pt x="106" y="783"/>
                    </a:lnTo>
                    <a:lnTo>
                      <a:pt x="102" y="783"/>
                    </a:lnTo>
                    <a:lnTo>
                      <a:pt x="100" y="782"/>
                    </a:lnTo>
                    <a:lnTo>
                      <a:pt x="97" y="780"/>
                    </a:lnTo>
                    <a:lnTo>
                      <a:pt x="95" y="779"/>
                    </a:lnTo>
                    <a:lnTo>
                      <a:pt x="94" y="777"/>
                    </a:lnTo>
                    <a:lnTo>
                      <a:pt x="92" y="773"/>
                    </a:lnTo>
                    <a:lnTo>
                      <a:pt x="91" y="771"/>
                    </a:lnTo>
                    <a:lnTo>
                      <a:pt x="91" y="768"/>
                    </a:lnTo>
                    <a:lnTo>
                      <a:pt x="91" y="765"/>
                    </a:lnTo>
                    <a:lnTo>
                      <a:pt x="92" y="762"/>
                    </a:lnTo>
                    <a:lnTo>
                      <a:pt x="94" y="759"/>
                    </a:lnTo>
                    <a:lnTo>
                      <a:pt x="95" y="757"/>
                    </a:lnTo>
                    <a:lnTo>
                      <a:pt x="97" y="755"/>
                    </a:lnTo>
                    <a:lnTo>
                      <a:pt x="100" y="754"/>
                    </a:lnTo>
                    <a:lnTo>
                      <a:pt x="102" y="753"/>
                    </a:lnTo>
                    <a:lnTo>
                      <a:pt x="106" y="753"/>
                    </a:lnTo>
                    <a:lnTo>
                      <a:pt x="166" y="753"/>
                    </a:lnTo>
                    <a:lnTo>
                      <a:pt x="169" y="753"/>
                    </a:lnTo>
                    <a:lnTo>
                      <a:pt x="172" y="754"/>
                    </a:lnTo>
                    <a:lnTo>
                      <a:pt x="174" y="755"/>
                    </a:lnTo>
                    <a:lnTo>
                      <a:pt x="176" y="757"/>
                    </a:lnTo>
                    <a:lnTo>
                      <a:pt x="179" y="759"/>
                    </a:lnTo>
                    <a:lnTo>
                      <a:pt x="180" y="762"/>
                    </a:lnTo>
                    <a:lnTo>
                      <a:pt x="181" y="765"/>
                    </a:lnTo>
                    <a:lnTo>
                      <a:pt x="181" y="768"/>
                    </a:lnTo>
                    <a:lnTo>
                      <a:pt x="181" y="771"/>
                    </a:lnTo>
                    <a:lnTo>
                      <a:pt x="180" y="773"/>
                    </a:lnTo>
                    <a:lnTo>
                      <a:pt x="179" y="777"/>
                    </a:lnTo>
                    <a:lnTo>
                      <a:pt x="176" y="779"/>
                    </a:lnTo>
                    <a:lnTo>
                      <a:pt x="174" y="780"/>
                    </a:lnTo>
                    <a:lnTo>
                      <a:pt x="172" y="782"/>
                    </a:lnTo>
                    <a:lnTo>
                      <a:pt x="169" y="783"/>
                    </a:lnTo>
                    <a:lnTo>
                      <a:pt x="166" y="783"/>
                    </a:lnTo>
                    <a:close/>
                    <a:moveTo>
                      <a:pt x="587" y="0"/>
                    </a:moveTo>
                    <a:lnTo>
                      <a:pt x="46" y="0"/>
                    </a:lnTo>
                    <a:lnTo>
                      <a:pt x="37" y="1"/>
                    </a:lnTo>
                    <a:lnTo>
                      <a:pt x="28" y="3"/>
                    </a:lnTo>
                    <a:lnTo>
                      <a:pt x="21" y="8"/>
                    </a:lnTo>
                    <a:lnTo>
                      <a:pt x="13" y="13"/>
                    </a:lnTo>
                    <a:lnTo>
                      <a:pt x="8" y="20"/>
                    </a:lnTo>
                    <a:lnTo>
                      <a:pt x="4" y="28"/>
                    </a:lnTo>
                    <a:lnTo>
                      <a:pt x="2" y="36"/>
                    </a:lnTo>
                    <a:lnTo>
                      <a:pt x="0" y="45"/>
                    </a:lnTo>
                    <a:lnTo>
                      <a:pt x="0" y="858"/>
                    </a:lnTo>
                    <a:lnTo>
                      <a:pt x="2" y="868"/>
                    </a:lnTo>
                    <a:lnTo>
                      <a:pt x="4" y="875"/>
                    </a:lnTo>
                    <a:lnTo>
                      <a:pt x="8" y="884"/>
                    </a:lnTo>
                    <a:lnTo>
                      <a:pt x="13" y="890"/>
                    </a:lnTo>
                    <a:lnTo>
                      <a:pt x="21" y="896"/>
                    </a:lnTo>
                    <a:lnTo>
                      <a:pt x="28" y="900"/>
                    </a:lnTo>
                    <a:lnTo>
                      <a:pt x="37" y="902"/>
                    </a:lnTo>
                    <a:lnTo>
                      <a:pt x="46" y="903"/>
                    </a:lnTo>
                    <a:lnTo>
                      <a:pt x="587" y="903"/>
                    </a:lnTo>
                    <a:lnTo>
                      <a:pt x="597" y="902"/>
                    </a:lnTo>
                    <a:lnTo>
                      <a:pt x="605" y="900"/>
                    </a:lnTo>
                    <a:lnTo>
                      <a:pt x="613" y="896"/>
                    </a:lnTo>
                    <a:lnTo>
                      <a:pt x="619" y="890"/>
                    </a:lnTo>
                    <a:lnTo>
                      <a:pt x="625" y="884"/>
                    </a:lnTo>
                    <a:lnTo>
                      <a:pt x="629" y="875"/>
                    </a:lnTo>
                    <a:lnTo>
                      <a:pt x="632" y="868"/>
                    </a:lnTo>
                    <a:lnTo>
                      <a:pt x="632" y="858"/>
                    </a:lnTo>
                    <a:lnTo>
                      <a:pt x="632" y="45"/>
                    </a:lnTo>
                    <a:lnTo>
                      <a:pt x="632" y="36"/>
                    </a:lnTo>
                    <a:lnTo>
                      <a:pt x="629" y="28"/>
                    </a:lnTo>
                    <a:lnTo>
                      <a:pt x="625" y="20"/>
                    </a:lnTo>
                    <a:lnTo>
                      <a:pt x="619" y="13"/>
                    </a:lnTo>
                    <a:lnTo>
                      <a:pt x="613" y="8"/>
                    </a:lnTo>
                    <a:lnTo>
                      <a:pt x="605" y="3"/>
                    </a:lnTo>
                    <a:lnTo>
                      <a:pt x="597" y="1"/>
                    </a:lnTo>
                    <a:lnTo>
                      <a:pt x="587" y="0"/>
                    </a:lnTo>
                    <a:lnTo>
                      <a:pt x="5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320">
                <a:extLst>
                  <a:ext uri="{FF2B5EF4-FFF2-40B4-BE49-F238E27FC236}">
                    <a16:creationId xmlns="" xmlns:a16="http://schemas.microsoft.com/office/drawing/2014/main" id="{12AE4515-E225-4758-B360-94ADC825E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6150" y="819150"/>
                <a:ext cx="9525" cy="28575"/>
              </a:xfrm>
              <a:custGeom>
                <a:avLst/>
                <a:gdLst>
                  <a:gd name="T0" fmla="*/ 15 w 30"/>
                  <a:gd name="T1" fmla="*/ 0 h 91"/>
                  <a:gd name="T2" fmla="*/ 12 w 30"/>
                  <a:gd name="T3" fmla="*/ 1 h 91"/>
                  <a:gd name="T4" fmla="*/ 10 w 30"/>
                  <a:gd name="T5" fmla="*/ 1 h 91"/>
                  <a:gd name="T6" fmla="*/ 6 w 30"/>
                  <a:gd name="T7" fmla="*/ 3 h 91"/>
                  <a:gd name="T8" fmla="*/ 4 w 30"/>
                  <a:gd name="T9" fmla="*/ 4 h 91"/>
                  <a:gd name="T10" fmla="*/ 2 w 30"/>
                  <a:gd name="T11" fmla="*/ 8 h 91"/>
                  <a:gd name="T12" fmla="*/ 1 w 30"/>
                  <a:gd name="T13" fmla="*/ 10 h 91"/>
                  <a:gd name="T14" fmla="*/ 0 w 30"/>
                  <a:gd name="T15" fmla="*/ 13 h 91"/>
                  <a:gd name="T16" fmla="*/ 0 w 30"/>
                  <a:gd name="T17" fmla="*/ 15 h 91"/>
                  <a:gd name="T18" fmla="*/ 0 w 30"/>
                  <a:gd name="T19" fmla="*/ 76 h 91"/>
                  <a:gd name="T20" fmla="*/ 0 w 30"/>
                  <a:gd name="T21" fmla="*/ 78 h 91"/>
                  <a:gd name="T22" fmla="*/ 1 w 30"/>
                  <a:gd name="T23" fmla="*/ 82 h 91"/>
                  <a:gd name="T24" fmla="*/ 2 w 30"/>
                  <a:gd name="T25" fmla="*/ 84 h 91"/>
                  <a:gd name="T26" fmla="*/ 4 w 30"/>
                  <a:gd name="T27" fmla="*/ 86 h 91"/>
                  <a:gd name="T28" fmla="*/ 6 w 30"/>
                  <a:gd name="T29" fmla="*/ 88 h 91"/>
                  <a:gd name="T30" fmla="*/ 10 w 30"/>
                  <a:gd name="T31" fmla="*/ 90 h 91"/>
                  <a:gd name="T32" fmla="*/ 12 w 30"/>
                  <a:gd name="T33" fmla="*/ 90 h 91"/>
                  <a:gd name="T34" fmla="*/ 15 w 30"/>
                  <a:gd name="T35" fmla="*/ 91 h 91"/>
                  <a:gd name="T36" fmla="*/ 18 w 30"/>
                  <a:gd name="T37" fmla="*/ 90 h 91"/>
                  <a:gd name="T38" fmla="*/ 21 w 30"/>
                  <a:gd name="T39" fmla="*/ 90 h 91"/>
                  <a:gd name="T40" fmla="*/ 24 w 30"/>
                  <a:gd name="T41" fmla="*/ 88 h 91"/>
                  <a:gd name="T42" fmla="*/ 26 w 30"/>
                  <a:gd name="T43" fmla="*/ 87 h 91"/>
                  <a:gd name="T44" fmla="*/ 28 w 30"/>
                  <a:gd name="T45" fmla="*/ 84 h 91"/>
                  <a:gd name="T46" fmla="*/ 29 w 30"/>
                  <a:gd name="T47" fmla="*/ 82 h 91"/>
                  <a:gd name="T48" fmla="*/ 30 w 30"/>
                  <a:gd name="T49" fmla="*/ 78 h 91"/>
                  <a:gd name="T50" fmla="*/ 30 w 30"/>
                  <a:gd name="T51" fmla="*/ 76 h 91"/>
                  <a:gd name="T52" fmla="*/ 30 w 30"/>
                  <a:gd name="T53" fmla="*/ 15 h 91"/>
                  <a:gd name="T54" fmla="*/ 30 w 30"/>
                  <a:gd name="T55" fmla="*/ 13 h 91"/>
                  <a:gd name="T56" fmla="*/ 29 w 30"/>
                  <a:gd name="T57" fmla="*/ 10 h 91"/>
                  <a:gd name="T58" fmla="*/ 28 w 30"/>
                  <a:gd name="T59" fmla="*/ 8 h 91"/>
                  <a:gd name="T60" fmla="*/ 26 w 30"/>
                  <a:gd name="T61" fmla="*/ 6 h 91"/>
                  <a:gd name="T62" fmla="*/ 24 w 30"/>
                  <a:gd name="T63" fmla="*/ 3 h 91"/>
                  <a:gd name="T64" fmla="*/ 21 w 30"/>
                  <a:gd name="T65" fmla="*/ 2 h 91"/>
                  <a:gd name="T66" fmla="*/ 18 w 30"/>
                  <a:gd name="T67" fmla="*/ 1 h 91"/>
                  <a:gd name="T68" fmla="*/ 15 w 30"/>
                  <a:gd name="T69" fmla="*/ 0 h 91"/>
                  <a:gd name="T70" fmla="*/ 15 w 30"/>
                  <a:gd name="T7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91">
                    <a:moveTo>
                      <a:pt x="15" y="0"/>
                    </a:moveTo>
                    <a:lnTo>
                      <a:pt x="12" y="1"/>
                    </a:lnTo>
                    <a:lnTo>
                      <a:pt x="10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1" y="82"/>
                    </a:lnTo>
                    <a:lnTo>
                      <a:pt x="2" y="84"/>
                    </a:lnTo>
                    <a:lnTo>
                      <a:pt x="4" y="86"/>
                    </a:lnTo>
                    <a:lnTo>
                      <a:pt x="6" y="88"/>
                    </a:lnTo>
                    <a:lnTo>
                      <a:pt x="10" y="90"/>
                    </a:lnTo>
                    <a:lnTo>
                      <a:pt x="12" y="90"/>
                    </a:lnTo>
                    <a:lnTo>
                      <a:pt x="15" y="91"/>
                    </a:lnTo>
                    <a:lnTo>
                      <a:pt x="18" y="90"/>
                    </a:lnTo>
                    <a:lnTo>
                      <a:pt x="21" y="90"/>
                    </a:lnTo>
                    <a:lnTo>
                      <a:pt x="24" y="88"/>
                    </a:lnTo>
                    <a:lnTo>
                      <a:pt x="26" y="87"/>
                    </a:lnTo>
                    <a:lnTo>
                      <a:pt x="28" y="84"/>
                    </a:lnTo>
                    <a:lnTo>
                      <a:pt x="29" y="82"/>
                    </a:lnTo>
                    <a:lnTo>
                      <a:pt x="30" y="78"/>
                    </a:lnTo>
                    <a:lnTo>
                      <a:pt x="30" y="76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29" y="10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4" y="3"/>
                    </a:lnTo>
                    <a:lnTo>
                      <a:pt x="21" y="2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="" xmlns:a16="http://schemas.microsoft.com/office/drawing/2014/main" id="{0359ECF4-254A-40E9-9081-83A1FBAC2502}"/>
                </a:ext>
              </a:extLst>
            </p:cNvPr>
            <p:cNvGrpSpPr/>
            <p:nvPr/>
          </p:nvGrpSpPr>
          <p:grpSpPr>
            <a:xfrm>
              <a:off x="2332139" y="2858932"/>
              <a:ext cx="220663" cy="287338"/>
              <a:chOff x="304800" y="2492375"/>
              <a:chExt cx="220663" cy="287338"/>
            </a:xfrm>
            <a:solidFill>
              <a:schemeClr val="bg1">
                <a:lumMod val="75000"/>
              </a:schemeClr>
            </a:solidFill>
          </p:grpSpPr>
          <p:sp>
            <p:nvSpPr>
              <p:cNvPr id="158" name="Freeform 374">
                <a:extLst>
                  <a:ext uri="{FF2B5EF4-FFF2-40B4-BE49-F238E27FC236}">
                    <a16:creationId xmlns="" xmlns:a16="http://schemas.microsoft.com/office/drawing/2014/main" id="{B392F541-0CD3-43C2-B517-B46BDDF2E6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000" y="2540000"/>
                <a:ext cx="95250" cy="76200"/>
              </a:xfrm>
              <a:custGeom>
                <a:avLst/>
                <a:gdLst>
                  <a:gd name="T0" fmla="*/ 135 w 301"/>
                  <a:gd name="T1" fmla="*/ 151 h 242"/>
                  <a:gd name="T2" fmla="*/ 141 w 301"/>
                  <a:gd name="T3" fmla="*/ 153 h 242"/>
                  <a:gd name="T4" fmla="*/ 146 w 301"/>
                  <a:gd name="T5" fmla="*/ 156 h 242"/>
                  <a:gd name="T6" fmla="*/ 149 w 301"/>
                  <a:gd name="T7" fmla="*/ 160 h 242"/>
                  <a:gd name="T8" fmla="*/ 150 w 301"/>
                  <a:gd name="T9" fmla="*/ 167 h 242"/>
                  <a:gd name="T10" fmla="*/ 149 w 301"/>
                  <a:gd name="T11" fmla="*/ 172 h 242"/>
                  <a:gd name="T12" fmla="*/ 146 w 301"/>
                  <a:gd name="T13" fmla="*/ 176 h 242"/>
                  <a:gd name="T14" fmla="*/ 141 w 301"/>
                  <a:gd name="T15" fmla="*/ 181 h 242"/>
                  <a:gd name="T16" fmla="*/ 135 w 301"/>
                  <a:gd name="T17" fmla="*/ 182 h 242"/>
                  <a:gd name="T18" fmla="*/ 72 w 301"/>
                  <a:gd name="T19" fmla="*/ 181 h 242"/>
                  <a:gd name="T20" fmla="*/ 67 w 301"/>
                  <a:gd name="T21" fmla="*/ 178 h 242"/>
                  <a:gd name="T22" fmla="*/ 63 w 301"/>
                  <a:gd name="T23" fmla="*/ 174 h 242"/>
                  <a:gd name="T24" fmla="*/ 60 w 301"/>
                  <a:gd name="T25" fmla="*/ 169 h 242"/>
                  <a:gd name="T26" fmla="*/ 60 w 301"/>
                  <a:gd name="T27" fmla="*/ 163 h 242"/>
                  <a:gd name="T28" fmla="*/ 63 w 301"/>
                  <a:gd name="T29" fmla="*/ 158 h 242"/>
                  <a:gd name="T30" fmla="*/ 67 w 301"/>
                  <a:gd name="T31" fmla="*/ 154 h 242"/>
                  <a:gd name="T32" fmla="*/ 72 w 301"/>
                  <a:gd name="T33" fmla="*/ 152 h 242"/>
                  <a:gd name="T34" fmla="*/ 75 w 301"/>
                  <a:gd name="T35" fmla="*/ 151 h 242"/>
                  <a:gd name="T36" fmla="*/ 286 w 301"/>
                  <a:gd name="T37" fmla="*/ 242 h 242"/>
                  <a:gd name="T38" fmla="*/ 292 w 301"/>
                  <a:gd name="T39" fmla="*/ 241 h 242"/>
                  <a:gd name="T40" fmla="*/ 296 w 301"/>
                  <a:gd name="T41" fmla="*/ 237 h 242"/>
                  <a:gd name="T42" fmla="*/ 300 w 301"/>
                  <a:gd name="T43" fmla="*/ 232 h 242"/>
                  <a:gd name="T44" fmla="*/ 301 w 301"/>
                  <a:gd name="T45" fmla="*/ 227 h 242"/>
                  <a:gd name="T46" fmla="*/ 301 w 301"/>
                  <a:gd name="T47" fmla="*/ 12 h 242"/>
                  <a:gd name="T48" fmla="*/ 298 w 301"/>
                  <a:gd name="T49" fmla="*/ 7 h 242"/>
                  <a:gd name="T50" fmla="*/ 294 w 301"/>
                  <a:gd name="T51" fmla="*/ 4 h 242"/>
                  <a:gd name="T52" fmla="*/ 289 w 301"/>
                  <a:gd name="T53" fmla="*/ 0 h 242"/>
                  <a:gd name="T54" fmla="*/ 15 w 301"/>
                  <a:gd name="T55" fmla="*/ 0 h 242"/>
                  <a:gd name="T56" fmla="*/ 9 w 301"/>
                  <a:gd name="T57" fmla="*/ 1 h 242"/>
                  <a:gd name="T58" fmla="*/ 5 w 301"/>
                  <a:gd name="T59" fmla="*/ 5 h 242"/>
                  <a:gd name="T60" fmla="*/ 1 w 301"/>
                  <a:gd name="T61" fmla="*/ 10 h 242"/>
                  <a:gd name="T62" fmla="*/ 0 w 301"/>
                  <a:gd name="T63" fmla="*/ 15 h 242"/>
                  <a:gd name="T64" fmla="*/ 0 w 301"/>
                  <a:gd name="T65" fmla="*/ 229 h 242"/>
                  <a:gd name="T66" fmla="*/ 2 w 301"/>
                  <a:gd name="T67" fmla="*/ 235 h 242"/>
                  <a:gd name="T68" fmla="*/ 7 w 301"/>
                  <a:gd name="T69" fmla="*/ 239 h 242"/>
                  <a:gd name="T70" fmla="*/ 12 w 301"/>
                  <a:gd name="T71" fmla="*/ 241 h 242"/>
                  <a:gd name="T72" fmla="*/ 15 w 301"/>
                  <a:gd name="T73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1" h="242">
                    <a:moveTo>
                      <a:pt x="75" y="151"/>
                    </a:moveTo>
                    <a:lnTo>
                      <a:pt x="135" y="151"/>
                    </a:lnTo>
                    <a:lnTo>
                      <a:pt x="139" y="152"/>
                    </a:lnTo>
                    <a:lnTo>
                      <a:pt x="141" y="153"/>
                    </a:lnTo>
                    <a:lnTo>
                      <a:pt x="144" y="154"/>
                    </a:lnTo>
                    <a:lnTo>
                      <a:pt x="146" y="156"/>
                    </a:lnTo>
                    <a:lnTo>
                      <a:pt x="148" y="158"/>
                    </a:lnTo>
                    <a:lnTo>
                      <a:pt x="149" y="160"/>
                    </a:lnTo>
                    <a:lnTo>
                      <a:pt x="150" y="163"/>
                    </a:lnTo>
                    <a:lnTo>
                      <a:pt x="150" y="167"/>
                    </a:lnTo>
                    <a:lnTo>
                      <a:pt x="150" y="169"/>
                    </a:lnTo>
                    <a:lnTo>
                      <a:pt x="149" y="172"/>
                    </a:lnTo>
                    <a:lnTo>
                      <a:pt x="148" y="174"/>
                    </a:lnTo>
                    <a:lnTo>
                      <a:pt x="146" y="176"/>
                    </a:lnTo>
                    <a:lnTo>
                      <a:pt x="144" y="178"/>
                    </a:lnTo>
                    <a:lnTo>
                      <a:pt x="141" y="181"/>
                    </a:lnTo>
                    <a:lnTo>
                      <a:pt x="139" y="181"/>
                    </a:lnTo>
                    <a:lnTo>
                      <a:pt x="135" y="182"/>
                    </a:lnTo>
                    <a:lnTo>
                      <a:pt x="75" y="182"/>
                    </a:lnTo>
                    <a:lnTo>
                      <a:pt x="72" y="181"/>
                    </a:lnTo>
                    <a:lnTo>
                      <a:pt x="69" y="181"/>
                    </a:lnTo>
                    <a:lnTo>
                      <a:pt x="67" y="178"/>
                    </a:lnTo>
                    <a:lnTo>
                      <a:pt x="65" y="176"/>
                    </a:lnTo>
                    <a:lnTo>
                      <a:pt x="63" y="174"/>
                    </a:lnTo>
                    <a:lnTo>
                      <a:pt x="61" y="172"/>
                    </a:lnTo>
                    <a:lnTo>
                      <a:pt x="60" y="169"/>
                    </a:lnTo>
                    <a:lnTo>
                      <a:pt x="60" y="167"/>
                    </a:lnTo>
                    <a:lnTo>
                      <a:pt x="60" y="163"/>
                    </a:lnTo>
                    <a:lnTo>
                      <a:pt x="61" y="160"/>
                    </a:lnTo>
                    <a:lnTo>
                      <a:pt x="63" y="158"/>
                    </a:lnTo>
                    <a:lnTo>
                      <a:pt x="65" y="156"/>
                    </a:lnTo>
                    <a:lnTo>
                      <a:pt x="67" y="154"/>
                    </a:lnTo>
                    <a:lnTo>
                      <a:pt x="69" y="153"/>
                    </a:lnTo>
                    <a:lnTo>
                      <a:pt x="72" y="152"/>
                    </a:lnTo>
                    <a:lnTo>
                      <a:pt x="75" y="152"/>
                    </a:lnTo>
                    <a:lnTo>
                      <a:pt x="75" y="151"/>
                    </a:lnTo>
                    <a:close/>
                    <a:moveTo>
                      <a:pt x="15" y="242"/>
                    </a:moveTo>
                    <a:lnTo>
                      <a:pt x="286" y="242"/>
                    </a:lnTo>
                    <a:lnTo>
                      <a:pt x="289" y="241"/>
                    </a:lnTo>
                    <a:lnTo>
                      <a:pt x="292" y="241"/>
                    </a:lnTo>
                    <a:lnTo>
                      <a:pt x="294" y="239"/>
                    </a:lnTo>
                    <a:lnTo>
                      <a:pt x="296" y="237"/>
                    </a:lnTo>
                    <a:lnTo>
                      <a:pt x="298" y="235"/>
                    </a:lnTo>
                    <a:lnTo>
                      <a:pt x="300" y="232"/>
                    </a:lnTo>
                    <a:lnTo>
                      <a:pt x="301" y="230"/>
                    </a:lnTo>
                    <a:lnTo>
                      <a:pt x="301" y="227"/>
                    </a:lnTo>
                    <a:lnTo>
                      <a:pt x="301" y="15"/>
                    </a:lnTo>
                    <a:lnTo>
                      <a:pt x="301" y="12"/>
                    </a:lnTo>
                    <a:lnTo>
                      <a:pt x="300" y="10"/>
                    </a:lnTo>
                    <a:lnTo>
                      <a:pt x="298" y="7"/>
                    </a:lnTo>
                    <a:lnTo>
                      <a:pt x="296" y="5"/>
                    </a:lnTo>
                    <a:lnTo>
                      <a:pt x="294" y="4"/>
                    </a:lnTo>
                    <a:lnTo>
                      <a:pt x="292" y="1"/>
                    </a:lnTo>
                    <a:lnTo>
                      <a:pt x="289" y="0"/>
                    </a:lnTo>
                    <a:lnTo>
                      <a:pt x="28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227"/>
                    </a:lnTo>
                    <a:lnTo>
                      <a:pt x="0" y="229"/>
                    </a:lnTo>
                    <a:lnTo>
                      <a:pt x="1" y="232"/>
                    </a:lnTo>
                    <a:lnTo>
                      <a:pt x="2" y="235"/>
                    </a:lnTo>
                    <a:lnTo>
                      <a:pt x="5" y="237"/>
                    </a:lnTo>
                    <a:lnTo>
                      <a:pt x="7" y="239"/>
                    </a:lnTo>
                    <a:lnTo>
                      <a:pt x="9" y="241"/>
                    </a:lnTo>
                    <a:lnTo>
                      <a:pt x="12" y="241"/>
                    </a:lnTo>
                    <a:lnTo>
                      <a:pt x="15" y="242"/>
                    </a:lnTo>
                    <a:lnTo>
                      <a:pt x="15" y="2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375">
                <a:extLst>
                  <a:ext uri="{FF2B5EF4-FFF2-40B4-BE49-F238E27FC236}">
                    <a16:creationId xmlns="" xmlns:a16="http://schemas.microsoft.com/office/drawing/2014/main" id="{ADD1C096-C8D3-489B-831B-37D78B646F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800" y="2492375"/>
                <a:ext cx="220663" cy="287338"/>
              </a:xfrm>
              <a:custGeom>
                <a:avLst/>
                <a:gdLst>
                  <a:gd name="T0" fmla="*/ 590 w 693"/>
                  <a:gd name="T1" fmla="*/ 663 h 903"/>
                  <a:gd name="T2" fmla="*/ 597 w 693"/>
                  <a:gd name="T3" fmla="*/ 666 h 903"/>
                  <a:gd name="T4" fmla="*/ 602 w 693"/>
                  <a:gd name="T5" fmla="*/ 675 h 903"/>
                  <a:gd name="T6" fmla="*/ 601 w 693"/>
                  <a:gd name="T7" fmla="*/ 684 h 903"/>
                  <a:gd name="T8" fmla="*/ 595 w 693"/>
                  <a:gd name="T9" fmla="*/ 690 h 903"/>
                  <a:gd name="T10" fmla="*/ 587 w 693"/>
                  <a:gd name="T11" fmla="*/ 692 h 903"/>
                  <a:gd name="T12" fmla="*/ 476 w 693"/>
                  <a:gd name="T13" fmla="*/ 691 h 903"/>
                  <a:gd name="T14" fmla="*/ 470 w 693"/>
                  <a:gd name="T15" fmla="*/ 686 h 903"/>
                  <a:gd name="T16" fmla="*/ 467 w 693"/>
                  <a:gd name="T17" fmla="*/ 677 h 903"/>
                  <a:gd name="T18" fmla="*/ 470 w 693"/>
                  <a:gd name="T19" fmla="*/ 670 h 903"/>
                  <a:gd name="T20" fmla="*/ 476 w 693"/>
                  <a:gd name="T21" fmla="*/ 663 h 903"/>
                  <a:gd name="T22" fmla="*/ 482 w 693"/>
                  <a:gd name="T23" fmla="*/ 662 h 903"/>
                  <a:gd name="T24" fmla="*/ 625 w 693"/>
                  <a:gd name="T25" fmla="*/ 815 h 903"/>
                  <a:gd name="T26" fmla="*/ 617 w 693"/>
                  <a:gd name="T27" fmla="*/ 813 h 903"/>
                  <a:gd name="T28" fmla="*/ 269 w 693"/>
                  <a:gd name="T29" fmla="*/ 791 h 903"/>
                  <a:gd name="T30" fmla="*/ 270 w 693"/>
                  <a:gd name="T31" fmla="*/ 761 h 903"/>
                  <a:gd name="T32" fmla="*/ 650 w 693"/>
                  <a:gd name="T33" fmla="*/ 752 h 903"/>
                  <a:gd name="T34" fmla="*/ 657 w 693"/>
                  <a:gd name="T35" fmla="*/ 748 h 903"/>
                  <a:gd name="T36" fmla="*/ 662 w 693"/>
                  <a:gd name="T37" fmla="*/ 740 h 903"/>
                  <a:gd name="T38" fmla="*/ 662 w 693"/>
                  <a:gd name="T39" fmla="*/ 434 h 903"/>
                  <a:gd name="T40" fmla="*/ 657 w 693"/>
                  <a:gd name="T41" fmla="*/ 426 h 903"/>
                  <a:gd name="T42" fmla="*/ 650 w 693"/>
                  <a:gd name="T43" fmla="*/ 422 h 903"/>
                  <a:gd name="T44" fmla="*/ 253 w 693"/>
                  <a:gd name="T45" fmla="*/ 422 h 903"/>
                  <a:gd name="T46" fmla="*/ 246 w 693"/>
                  <a:gd name="T47" fmla="*/ 426 h 903"/>
                  <a:gd name="T48" fmla="*/ 241 w 693"/>
                  <a:gd name="T49" fmla="*/ 434 h 903"/>
                  <a:gd name="T50" fmla="*/ 235 w 693"/>
                  <a:gd name="T51" fmla="*/ 676 h 903"/>
                  <a:gd name="T52" fmla="*/ 213 w 693"/>
                  <a:gd name="T53" fmla="*/ 658 h 903"/>
                  <a:gd name="T54" fmla="*/ 190 w 693"/>
                  <a:gd name="T55" fmla="*/ 644 h 903"/>
                  <a:gd name="T56" fmla="*/ 180 w 693"/>
                  <a:gd name="T57" fmla="*/ 12 h 903"/>
                  <a:gd name="T58" fmla="*/ 176 w 693"/>
                  <a:gd name="T59" fmla="*/ 5 h 903"/>
                  <a:gd name="T60" fmla="*/ 168 w 693"/>
                  <a:gd name="T61" fmla="*/ 0 h 903"/>
                  <a:gd name="T62" fmla="*/ 72 w 693"/>
                  <a:gd name="T63" fmla="*/ 0 h 903"/>
                  <a:gd name="T64" fmla="*/ 64 w 693"/>
                  <a:gd name="T65" fmla="*/ 5 h 903"/>
                  <a:gd name="T66" fmla="*/ 60 w 693"/>
                  <a:gd name="T67" fmla="*/ 12 h 903"/>
                  <a:gd name="T68" fmla="*/ 61 w 693"/>
                  <a:gd name="T69" fmla="*/ 21 h 903"/>
                  <a:gd name="T70" fmla="*/ 66 w 693"/>
                  <a:gd name="T71" fmla="*/ 28 h 903"/>
                  <a:gd name="T72" fmla="*/ 75 w 693"/>
                  <a:gd name="T73" fmla="*/ 30 h 903"/>
                  <a:gd name="T74" fmla="*/ 143 w 693"/>
                  <a:gd name="T75" fmla="*/ 632 h 903"/>
                  <a:gd name="T76" fmla="*/ 108 w 693"/>
                  <a:gd name="T77" fmla="*/ 635 h 903"/>
                  <a:gd name="T78" fmla="*/ 71 w 693"/>
                  <a:gd name="T79" fmla="*/ 649 h 903"/>
                  <a:gd name="T80" fmla="*/ 40 w 693"/>
                  <a:gd name="T81" fmla="*/ 672 h 903"/>
                  <a:gd name="T82" fmla="*/ 16 w 693"/>
                  <a:gd name="T83" fmla="*/ 703 h 903"/>
                  <a:gd name="T84" fmla="*/ 3 w 693"/>
                  <a:gd name="T85" fmla="*/ 740 h 903"/>
                  <a:gd name="T86" fmla="*/ 1 w 693"/>
                  <a:gd name="T87" fmla="*/ 782 h 903"/>
                  <a:gd name="T88" fmla="*/ 11 w 693"/>
                  <a:gd name="T89" fmla="*/ 821 h 903"/>
                  <a:gd name="T90" fmla="*/ 31 w 693"/>
                  <a:gd name="T91" fmla="*/ 854 h 903"/>
                  <a:gd name="T92" fmla="*/ 60 w 693"/>
                  <a:gd name="T93" fmla="*/ 880 h 903"/>
                  <a:gd name="T94" fmla="*/ 95 w 693"/>
                  <a:gd name="T95" fmla="*/ 897 h 903"/>
                  <a:gd name="T96" fmla="*/ 135 w 693"/>
                  <a:gd name="T97" fmla="*/ 903 h 903"/>
                  <a:gd name="T98" fmla="*/ 161 w 693"/>
                  <a:gd name="T99" fmla="*/ 901 h 903"/>
                  <a:gd name="T100" fmla="*/ 201 w 693"/>
                  <a:gd name="T101" fmla="*/ 887 h 903"/>
                  <a:gd name="T102" fmla="*/ 238 w 693"/>
                  <a:gd name="T103" fmla="*/ 856 h 903"/>
                  <a:gd name="T104" fmla="*/ 667 w 693"/>
                  <a:gd name="T105" fmla="*/ 899 h 903"/>
                  <a:gd name="T106" fmla="*/ 675 w 693"/>
                  <a:gd name="T107" fmla="*/ 903 h 903"/>
                  <a:gd name="T108" fmla="*/ 683 w 693"/>
                  <a:gd name="T109" fmla="*/ 902 h 903"/>
                  <a:gd name="T110" fmla="*/ 690 w 693"/>
                  <a:gd name="T111" fmla="*/ 897 h 903"/>
                  <a:gd name="T112" fmla="*/ 693 w 693"/>
                  <a:gd name="T113" fmla="*/ 888 h 903"/>
                  <a:gd name="T114" fmla="*/ 690 w 693"/>
                  <a:gd name="T115" fmla="*/ 880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93" h="903">
                    <a:moveTo>
                      <a:pt x="482" y="662"/>
                    </a:moveTo>
                    <a:lnTo>
                      <a:pt x="587" y="662"/>
                    </a:lnTo>
                    <a:lnTo>
                      <a:pt x="590" y="663"/>
                    </a:lnTo>
                    <a:lnTo>
                      <a:pt x="593" y="663"/>
                    </a:lnTo>
                    <a:lnTo>
                      <a:pt x="595" y="665"/>
                    </a:lnTo>
                    <a:lnTo>
                      <a:pt x="597" y="666"/>
                    </a:lnTo>
                    <a:lnTo>
                      <a:pt x="600" y="670"/>
                    </a:lnTo>
                    <a:lnTo>
                      <a:pt x="601" y="672"/>
                    </a:lnTo>
                    <a:lnTo>
                      <a:pt x="602" y="675"/>
                    </a:lnTo>
                    <a:lnTo>
                      <a:pt x="602" y="677"/>
                    </a:lnTo>
                    <a:lnTo>
                      <a:pt x="602" y="680"/>
                    </a:lnTo>
                    <a:lnTo>
                      <a:pt x="601" y="684"/>
                    </a:lnTo>
                    <a:lnTo>
                      <a:pt x="600" y="686"/>
                    </a:lnTo>
                    <a:lnTo>
                      <a:pt x="597" y="688"/>
                    </a:lnTo>
                    <a:lnTo>
                      <a:pt x="595" y="690"/>
                    </a:lnTo>
                    <a:lnTo>
                      <a:pt x="593" y="691"/>
                    </a:lnTo>
                    <a:lnTo>
                      <a:pt x="590" y="692"/>
                    </a:lnTo>
                    <a:lnTo>
                      <a:pt x="587" y="692"/>
                    </a:lnTo>
                    <a:lnTo>
                      <a:pt x="482" y="692"/>
                    </a:lnTo>
                    <a:lnTo>
                      <a:pt x="478" y="692"/>
                    </a:lnTo>
                    <a:lnTo>
                      <a:pt x="476" y="691"/>
                    </a:lnTo>
                    <a:lnTo>
                      <a:pt x="473" y="690"/>
                    </a:lnTo>
                    <a:lnTo>
                      <a:pt x="471" y="688"/>
                    </a:lnTo>
                    <a:lnTo>
                      <a:pt x="470" y="686"/>
                    </a:lnTo>
                    <a:lnTo>
                      <a:pt x="468" y="684"/>
                    </a:lnTo>
                    <a:lnTo>
                      <a:pt x="467" y="680"/>
                    </a:lnTo>
                    <a:lnTo>
                      <a:pt x="467" y="677"/>
                    </a:lnTo>
                    <a:lnTo>
                      <a:pt x="467" y="675"/>
                    </a:lnTo>
                    <a:lnTo>
                      <a:pt x="468" y="672"/>
                    </a:lnTo>
                    <a:lnTo>
                      <a:pt x="470" y="670"/>
                    </a:lnTo>
                    <a:lnTo>
                      <a:pt x="471" y="666"/>
                    </a:lnTo>
                    <a:lnTo>
                      <a:pt x="473" y="665"/>
                    </a:lnTo>
                    <a:lnTo>
                      <a:pt x="476" y="663"/>
                    </a:lnTo>
                    <a:lnTo>
                      <a:pt x="478" y="663"/>
                    </a:lnTo>
                    <a:lnTo>
                      <a:pt x="482" y="662"/>
                    </a:lnTo>
                    <a:lnTo>
                      <a:pt x="482" y="662"/>
                    </a:lnTo>
                    <a:close/>
                    <a:moveTo>
                      <a:pt x="689" y="878"/>
                    </a:moveTo>
                    <a:lnTo>
                      <a:pt x="627" y="818"/>
                    </a:lnTo>
                    <a:lnTo>
                      <a:pt x="625" y="815"/>
                    </a:lnTo>
                    <a:lnTo>
                      <a:pt x="623" y="814"/>
                    </a:lnTo>
                    <a:lnTo>
                      <a:pt x="620" y="813"/>
                    </a:lnTo>
                    <a:lnTo>
                      <a:pt x="617" y="813"/>
                    </a:lnTo>
                    <a:lnTo>
                      <a:pt x="263" y="813"/>
                    </a:lnTo>
                    <a:lnTo>
                      <a:pt x="266" y="803"/>
                    </a:lnTo>
                    <a:lnTo>
                      <a:pt x="269" y="791"/>
                    </a:lnTo>
                    <a:lnTo>
                      <a:pt x="270" y="780"/>
                    </a:lnTo>
                    <a:lnTo>
                      <a:pt x="271" y="768"/>
                    </a:lnTo>
                    <a:lnTo>
                      <a:pt x="270" y="761"/>
                    </a:lnTo>
                    <a:lnTo>
                      <a:pt x="270" y="753"/>
                    </a:lnTo>
                    <a:lnTo>
                      <a:pt x="648" y="753"/>
                    </a:lnTo>
                    <a:lnTo>
                      <a:pt x="650" y="752"/>
                    </a:lnTo>
                    <a:lnTo>
                      <a:pt x="653" y="751"/>
                    </a:lnTo>
                    <a:lnTo>
                      <a:pt x="655" y="750"/>
                    </a:lnTo>
                    <a:lnTo>
                      <a:pt x="657" y="748"/>
                    </a:lnTo>
                    <a:lnTo>
                      <a:pt x="660" y="746"/>
                    </a:lnTo>
                    <a:lnTo>
                      <a:pt x="661" y="744"/>
                    </a:lnTo>
                    <a:lnTo>
                      <a:pt x="662" y="740"/>
                    </a:lnTo>
                    <a:lnTo>
                      <a:pt x="663" y="738"/>
                    </a:lnTo>
                    <a:lnTo>
                      <a:pt x="663" y="437"/>
                    </a:lnTo>
                    <a:lnTo>
                      <a:pt x="662" y="434"/>
                    </a:lnTo>
                    <a:lnTo>
                      <a:pt x="661" y="430"/>
                    </a:lnTo>
                    <a:lnTo>
                      <a:pt x="660" y="428"/>
                    </a:lnTo>
                    <a:lnTo>
                      <a:pt x="657" y="426"/>
                    </a:lnTo>
                    <a:lnTo>
                      <a:pt x="655" y="424"/>
                    </a:lnTo>
                    <a:lnTo>
                      <a:pt x="653" y="423"/>
                    </a:lnTo>
                    <a:lnTo>
                      <a:pt x="650" y="422"/>
                    </a:lnTo>
                    <a:lnTo>
                      <a:pt x="648" y="422"/>
                    </a:lnTo>
                    <a:lnTo>
                      <a:pt x="256" y="422"/>
                    </a:lnTo>
                    <a:lnTo>
                      <a:pt x="253" y="422"/>
                    </a:lnTo>
                    <a:lnTo>
                      <a:pt x="250" y="423"/>
                    </a:lnTo>
                    <a:lnTo>
                      <a:pt x="248" y="424"/>
                    </a:lnTo>
                    <a:lnTo>
                      <a:pt x="246" y="426"/>
                    </a:lnTo>
                    <a:lnTo>
                      <a:pt x="243" y="428"/>
                    </a:lnTo>
                    <a:lnTo>
                      <a:pt x="242" y="430"/>
                    </a:lnTo>
                    <a:lnTo>
                      <a:pt x="241" y="434"/>
                    </a:lnTo>
                    <a:lnTo>
                      <a:pt x="241" y="437"/>
                    </a:lnTo>
                    <a:lnTo>
                      <a:pt x="241" y="682"/>
                    </a:lnTo>
                    <a:lnTo>
                      <a:pt x="235" y="676"/>
                    </a:lnTo>
                    <a:lnTo>
                      <a:pt x="228" y="670"/>
                    </a:lnTo>
                    <a:lnTo>
                      <a:pt x="221" y="663"/>
                    </a:lnTo>
                    <a:lnTo>
                      <a:pt x="213" y="658"/>
                    </a:lnTo>
                    <a:lnTo>
                      <a:pt x="206" y="652"/>
                    </a:lnTo>
                    <a:lnTo>
                      <a:pt x="198" y="648"/>
                    </a:lnTo>
                    <a:lnTo>
                      <a:pt x="190" y="644"/>
                    </a:lnTo>
                    <a:lnTo>
                      <a:pt x="180" y="641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8" y="7"/>
                    </a:lnTo>
                    <a:lnTo>
                      <a:pt x="176" y="5"/>
                    </a:lnTo>
                    <a:lnTo>
                      <a:pt x="174" y="2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75" y="0"/>
                    </a:lnTo>
                    <a:lnTo>
                      <a:pt x="72" y="0"/>
                    </a:lnTo>
                    <a:lnTo>
                      <a:pt x="70" y="1"/>
                    </a:lnTo>
                    <a:lnTo>
                      <a:pt x="66" y="2"/>
                    </a:lnTo>
                    <a:lnTo>
                      <a:pt x="64" y="5"/>
                    </a:lnTo>
                    <a:lnTo>
                      <a:pt x="63" y="7"/>
                    </a:lnTo>
                    <a:lnTo>
                      <a:pt x="61" y="9"/>
                    </a:lnTo>
                    <a:lnTo>
                      <a:pt x="60" y="12"/>
                    </a:lnTo>
                    <a:lnTo>
                      <a:pt x="60" y="15"/>
                    </a:lnTo>
                    <a:lnTo>
                      <a:pt x="60" y="18"/>
                    </a:lnTo>
                    <a:lnTo>
                      <a:pt x="61" y="21"/>
                    </a:lnTo>
                    <a:lnTo>
                      <a:pt x="63" y="24"/>
                    </a:lnTo>
                    <a:lnTo>
                      <a:pt x="64" y="26"/>
                    </a:lnTo>
                    <a:lnTo>
                      <a:pt x="66" y="28"/>
                    </a:lnTo>
                    <a:lnTo>
                      <a:pt x="70" y="29"/>
                    </a:lnTo>
                    <a:lnTo>
                      <a:pt x="72" y="30"/>
                    </a:lnTo>
                    <a:lnTo>
                      <a:pt x="75" y="30"/>
                    </a:lnTo>
                    <a:lnTo>
                      <a:pt x="150" y="30"/>
                    </a:lnTo>
                    <a:lnTo>
                      <a:pt x="150" y="633"/>
                    </a:lnTo>
                    <a:lnTo>
                      <a:pt x="143" y="632"/>
                    </a:lnTo>
                    <a:lnTo>
                      <a:pt x="135" y="632"/>
                    </a:lnTo>
                    <a:lnTo>
                      <a:pt x="121" y="633"/>
                    </a:lnTo>
                    <a:lnTo>
                      <a:pt x="108" y="635"/>
                    </a:lnTo>
                    <a:lnTo>
                      <a:pt x="95" y="638"/>
                    </a:lnTo>
                    <a:lnTo>
                      <a:pt x="83" y="643"/>
                    </a:lnTo>
                    <a:lnTo>
                      <a:pt x="71" y="649"/>
                    </a:lnTo>
                    <a:lnTo>
                      <a:pt x="60" y="656"/>
                    </a:lnTo>
                    <a:lnTo>
                      <a:pt x="49" y="663"/>
                    </a:lnTo>
                    <a:lnTo>
                      <a:pt x="40" y="672"/>
                    </a:lnTo>
                    <a:lnTo>
                      <a:pt x="31" y="681"/>
                    </a:lnTo>
                    <a:lnTo>
                      <a:pt x="24" y="692"/>
                    </a:lnTo>
                    <a:lnTo>
                      <a:pt x="16" y="703"/>
                    </a:lnTo>
                    <a:lnTo>
                      <a:pt x="11" y="716"/>
                    </a:lnTo>
                    <a:lnTo>
                      <a:pt x="6" y="727"/>
                    </a:lnTo>
                    <a:lnTo>
                      <a:pt x="3" y="740"/>
                    </a:lnTo>
                    <a:lnTo>
                      <a:pt x="1" y="754"/>
                    </a:lnTo>
                    <a:lnTo>
                      <a:pt x="0" y="768"/>
                    </a:lnTo>
                    <a:lnTo>
                      <a:pt x="1" y="782"/>
                    </a:lnTo>
                    <a:lnTo>
                      <a:pt x="3" y="795"/>
                    </a:lnTo>
                    <a:lnTo>
                      <a:pt x="6" y="808"/>
                    </a:lnTo>
                    <a:lnTo>
                      <a:pt x="11" y="821"/>
                    </a:lnTo>
                    <a:lnTo>
                      <a:pt x="16" y="833"/>
                    </a:lnTo>
                    <a:lnTo>
                      <a:pt x="24" y="843"/>
                    </a:lnTo>
                    <a:lnTo>
                      <a:pt x="31" y="854"/>
                    </a:lnTo>
                    <a:lnTo>
                      <a:pt x="40" y="864"/>
                    </a:lnTo>
                    <a:lnTo>
                      <a:pt x="49" y="872"/>
                    </a:lnTo>
                    <a:lnTo>
                      <a:pt x="60" y="880"/>
                    </a:lnTo>
                    <a:lnTo>
                      <a:pt x="71" y="887"/>
                    </a:lnTo>
                    <a:lnTo>
                      <a:pt x="83" y="893"/>
                    </a:lnTo>
                    <a:lnTo>
                      <a:pt x="95" y="897"/>
                    </a:lnTo>
                    <a:lnTo>
                      <a:pt x="108" y="900"/>
                    </a:lnTo>
                    <a:lnTo>
                      <a:pt x="121" y="902"/>
                    </a:lnTo>
                    <a:lnTo>
                      <a:pt x="135" y="903"/>
                    </a:lnTo>
                    <a:lnTo>
                      <a:pt x="144" y="903"/>
                    </a:lnTo>
                    <a:lnTo>
                      <a:pt x="152" y="902"/>
                    </a:lnTo>
                    <a:lnTo>
                      <a:pt x="161" y="901"/>
                    </a:lnTo>
                    <a:lnTo>
                      <a:pt x="169" y="899"/>
                    </a:lnTo>
                    <a:lnTo>
                      <a:pt x="186" y="894"/>
                    </a:lnTo>
                    <a:lnTo>
                      <a:pt x="201" y="887"/>
                    </a:lnTo>
                    <a:lnTo>
                      <a:pt x="215" y="878"/>
                    </a:lnTo>
                    <a:lnTo>
                      <a:pt x="226" y="868"/>
                    </a:lnTo>
                    <a:lnTo>
                      <a:pt x="238" y="856"/>
                    </a:lnTo>
                    <a:lnTo>
                      <a:pt x="248" y="843"/>
                    </a:lnTo>
                    <a:lnTo>
                      <a:pt x="611" y="843"/>
                    </a:lnTo>
                    <a:lnTo>
                      <a:pt x="667" y="899"/>
                    </a:lnTo>
                    <a:lnTo>
                      <a:pt x="669" y="901"/>
                    </a:lnTo>
                    <a:lnTo>
                      <a:pt x="671" y="902"/>
                    </a:lnTo>
                    <a:lnTo>
                      <a:pt x="675" y="903"/>
                    </a:lnTo>
                    <a:lnTo>
                      <a:pt x="678" y="903"/>
                    </a:lnTo>
                    <a:lnTo>
                      <a:pt x="680" y="903"/>
                    </a:lnTo>
                    <a:lnTo>
                      <a:pt x="683" y="902"/>
                    </a:lnTo>
                    <a:lnTo>
                      <a:pt x="685" y="901"/>
                    </a:lnTo>
                    <a:lnTo>
                      <a:pt x="689" y="899"/>
                    </a:lnTo>
                    <a:lnTo>
                      <a:pt x="690" y="897"/>
                    </a:lnTo>
                    <a:lnTo>
                      <a:pt x="692" y="894"/>
                    </a:lnTo>
                    <a:lnTo>
                      <a:pt x="692" y="892"/>
                    </a:lnTo>
                    <a:lnTo>
                      <a:pt x="693" y="888"/>
                    </a:lnTo>
                    <a:lnTo>
                      <a:pt x="692" y="885"/>
                    </a:lnTo>
                    <a:lnTo>
                      <a:pt x="692" y="883"/>
                    </a:lnTo>
                    <a:lnTo>
                      <a:pt x="690" y="880"/>
                    </a:lnTo>
                    <a:lnTo>
                      <a:pt x="689" y="878"/>
                    </a:lnTo>
                    <a:lnTo>
                      <a:pt x="689" y="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="" xmlns:a16="http://schemas.microsoft.com/office/drawing/2014/main" id="{CFA29B62-F204-4377-8467-4E2AC58364E9}"/>
                </a:ext>
              </a:extLst>
            </p:cNvPr>
            <p:cNvGrpSpPr/>
            <p:nvPr/>
          </p:nvGrpSpPr>
          <p:grpSpPr>
            <a:xfrm>
              <a:off x="7635968" y="4318155"/>
              <a:ext cx="287338" cy="287338"/>
              <a:chOff x="4319588" y="4213225"/>
              <a:chExt cx="287338" cy="287338"/>
            </a:xfrm>
            <a:solidFill>
              <a:srgbClr val="F65437"/>
            </a:solidFill>
          </p:grpSpPr>
          <p:sp>
            <p:nvSpPr>
              <p:cNvPr id="161" name="Freeform 421">
                <a:extLst>
                  <a:ext uri="{FF2B5EF4-FFF2-40B4-BE49-F238E27FC236}">
                    <a16:creationId xmlns="" xmlns:a16="http://schemas.microsoft.com/office/drawing/2014/main" id="{A1955F70-ABF6-4997-97B2-F6446202F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4213225"/>
                <a:ext cx="134938" cy="133350"/>
              </a:xfrm>
              <a:custGeom>
                <a:avLst/>
                <a:gdLst>
                  <a:gd name="T0" fmla="*/ 15 w 422"/>
                  <a:gd name="T1" fmla="*/ 422 h 422"/>
                  <a:gd name="T2" fmla="*/ 407 w 422"/>
                  <a:gd name="T3" fmla="*/ 422 h 422"/>
                  <a:gd name="T4" fmla="*/ 409 w 422"/>
                  <a:gd name="T5" fmla="*/ 421 h 422"/>
                  <a:gd name="T6" fmla="*/ 412 w 422"/>
                  <a:gd name="T7" fmla="*/ 421 h 422"/>
                  <a:gd name="T8" fmla="*/ 414 w 422"/>
                  <a:gd name="T9" fmla="*/ 419 h 422"/>
                  <a:gd name="T10" fmla="*/ 416 w 422"/>
                  <a:gd name="T11" fmla="*/ 417 h 422"/>
                  <a:gd name="T12" fmla="*/ 419 w 422"/>
                  <a:gd name="T13" fmla="*/ 414 h 422"/>
                  <a:gd name="T14" fmla="*/ 420 w 422"/>
                  <a:gd name="T15" fmla="*/ 412 h 422"/>
                  <a:gd name="T16" fmla="*/ 421 w 422"/>
                  <a:gd name="T17" fmla="*/ 409 h 422"/>
                  <a:gd name="T18" fmla="*/ 422 w 422"/>
                  <a:gd name="T19" fmla="*/ 407 h 422"/>
                  <a:gd name="T20" fmla="*/ 421 w 422"/>
                  <a:gd name="T21" fmla="*/ 386 h 422"/>
                  <a:gd name="T22" fmla="*/ 420 w 422"/>
                  <a:gd name="T23" fmla="*/ 365 h 422"/>
                  <a:gd name="T24" fmla="*/ 416 w 422"/>
                  <a:gd name="T25" fmla="*/ 345 h 422"/>
                  <a:gd name="T26" fmla="*/ 413 w 422"/>
                  <a:gd name="T27" fmla="*/ 324 h 422"/>
                  <a:gd name="T28" fmla="*/ 409 w 422"/>
                  <a:gd name="T29" fmla="*/ 305 h 422"/>
                  <a:gd name="T30" fmla="*/ 403 w 422"/>
                  <a:gd name="T31" fmla="*/ 286 h 422"/>
                  <a:gd name="T32" fmla="*/ 397 w 422"/>
                  <a:gd name="T33" fmla="*/ 266 h 422"/>
                  <a:gd name="T34" fmla="*/ 390 w 422"/>
                  <a:gd name="T35" fmla="*/ 248 h 422"/>
                  <a:gd name="T36" fmla="*/ 381 w 422"/>
                  <a:gd name="T37" fmla="*/ 230 h 422"/>
                  <a:gd name="T38" fmla="*/ 372 w 422"/>
                  <a:gd name="T39" fmla="*/ 213 h 422"/>
                  <a:gd name="T40" fmla="*/ 363 w 422"/>
                  <a:gd name="T41" fmla="*/ 196 h 422"/>
                  <a:gd name="T42" fmla="*/ 352 w 422"/>
                  <a:gd name="T43" fmla="*/ 180 h 422"/>
                  <a:gd name="T44" fmla="*/ 340 w 422"/>
                  <a:gd name="T45" fmla="*/ 163 h 422"/>
                  <a:gd name="T46" fmla="*/ 329 w 422"/>
                  <a:gd name="T47" fmla="*/ 148 h 422"/>
                  <a:gd name="T48" fmla="*/ 316 w 422"/>
                  <a:gd name="T49" fmla="*/ 133 h 422"/>
                  <a:gd name="T50" fmla="*/ 302 w 422"/>
                  <a:gd name="T51" fmla="*/ 119 h 422"/>
                  <a:gd name="T52" fmla="*/ 288 w 422"/>
                  <a:gd name="T53" fmla="*/ 106 h 422"/>
                  <a:gd name="T54" fmla="*/ 274 w 422"/>
                  <a:gd name="T55" fmla="*/ 93 h 422"/>
                  <a:gd name="T56" fmla="*/ 258 w 422"/>
                  <a:gd name="T57" fmla="*/ 81 h 422"/>
                  <a:gd name="T58" fmla="*/ 242 w 422"/>
                  <a:gd name="T59" fmla="*/ 69 h 422"/>
                  <a:gd name="T60" fmla="*/ 226 w 422"/>
                  <a:gd name="T61" fmla="*/ 59 h 422"/>
                  <a:gd name="T62" fmla="*/ 208 w 422"/>
                  <a:gd name="T63" fmla="*/ 49 h 422"/>
                  <a:gd name="T64" fmla="*/ 191 w 422"/>
                  <a:gd name="T65" fmla="*/ 40 h 422"/>
                  <a:gd name="T66" fmla="*/ 173 w 422"/>
                  <a:gd name="T67" fmla="*/ 32 h 422"/>
                  <a:gd name="T68" fmla="*/ 155 w 422"/>
                  <a:gd name="T69" fmla="*/ 25 h 422"/>
                  <a:gd name="T70" fmla="*/ 135 w 422"/>
                  <a:gd name="T71" fmla="*/ 19 h 422"/>
                  <a:gd name="T72" fmla="*/ 116 w 422"/>
                  <a:gd name="T73" fmla="*/ 13 h 422"/>
                  <a:gd name="T74" fmla="*/ 97 w 422"/>
                  <a:gd name="T75" fmla="*/ 8 h 422"/>
                  <a:gd name="T76" fmla="*/ 76 w 422"/>
                  <a:gd name="T77" fmla="*/ 5 h 422"/>
                  <a:gd name="T78" fmla="*/ 56 w 422"/>
                  <a:gd name="T79" fmla="*/ 3 h 422"/>
                  <a:gd name="T80" fmla="*/ 36 w 422"/>
                  <a:gd name="T81" fmla="*/ 0 h 422"/>
                  <a:gd name="T82" fmla="*/ 15 w 422"/>
                  <a:gd name="T83" fmla="*/ 0 h 422"/>
                  <a:gd name="T84" fmla="*/ 12 w 422"/>
                  <a:gd name="T85" fmla="*/ 0 h 422"/>
                  <a:gd name="T86" fmla="*/ 9 w 422"/>
                  <a:gd name="T87" fmla="*/ 2 h 422"/>
                  <a:gd name="T88" fmla="*/ 7 w 422"/>
                  <a:gd name="T89" fmla="*/ 3 h 422"/>
                  <a:gd name="T90" fmla="*/ 5 w 422"/>
                  <a:gd name="T91" fmla="*/ 5 h 422"/>
                  <a:gd name="T92" fmla="*/ 2 w 422"/>
                  <a:gd name="T93" fmla="*/ 7 h 422"/>
                  <a:gd name="T94" fmla="*/ 1 w 422"/>
                  <a:gd name="T95" fmla="*/ 9 h 422"/>
                  <a:gd name="T96" fmla="*/ 0 w 422"/>
                  <a:gd name="T97" fmla="*/ 12 h 422"/>
                  <a:gd name="T98" fmla="*/ 0 w 422"/>
                  <a:gd name="T99" fmla="*/ 15 h 422"/>
                  <a:gd name="T100" fmla="*/ 0 w 422"/>
                  <a:gd name="T101" fmla="*/ 406 h 422"/>
                  <a:gd name="T102" fmla="*/ 0 w 422"/>
                  <a:gd name="T103" fmla="*/ 409 h 422"/>
                  <a:gd name="T104" fmla="*/ 1 w 422"/>
                  <a:gd name="T105" fmla="*/ 412 h 422"/>
                  <a:gd name="T106" fmla="*/ 2 w 422"/>
                  <a:gd name="T107" fmla="*/ 414 h 422"/>
                  <a:gd name="T108" fmla="*/ 5 w 422"/>
                  <a:gd name="T109" fmla="*/ 417 h 422"/>
                  <a:gd name="T110" fmla="*/ 7 w 422"/>
                  <a:gd name="T111" fmla="*/ 419 h 422"/>
                  <a:gd name="T112" fmla="*/ 9 w 422"/>
                  <a:gd name="T113" fmla="*/ 421 h 422"/>
                  <a:gd name="T114" fmla="*/ 12 w 422"/>
                  <a:gd name="T115" fmla="*/ 421 h 422"/>
                  <a:gd name="T116" fmla="*/ 15 w 422"/>
                  <a:gd name="T117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2" h="422">
                    <a:moveTo>
                      <a:pt x="15" y="422"/>
                    </a:moveTo>
                    <a:lnTo>
                      <a:pt x="407" y="422"/>
                    </a:lnTo>
                    <a:lnTo>
                      <a:pt x="409" y="421"/>
                    </a:lnTo>
                    <a:lnTo>
                      <a:pt x="412" y="421"/>
                    </a:lnTo>
                    <a:lnTo>
                      <a:pt x="414" y="419"/>
                    </a:lnTo>
                    <a:lnTo>
                      <a:pt x="416" y="417"/>
                    </a:lnTo>
                    <a:lnTo>
                      <a:pt x="419" y="414"/>
                    </a:lnTo>
                    <a:lnTo>
                      <a:pt x="420" y="412"/>
                    </a:lnTo>
                    <a:lnTo>
                      <a:pt x="421" y="409"/>
                    </a:lnTo>
                    <a:lnTo>
                      <a:pt x="422" y="407"/>
                    </a:lnTo>
                    <a:lnTo>
                      <a:pt x="421" y="386"/>
                    </a:lnTo>
                    <a:lnTo>
                      <a:pt x="420" y="365"/>
                    </a:lnTo>
                    <a:lnTo>
                      <a:pt x="416" y="345"/>
                    </a:lnTo>
                    <a:lnTo>
                      <a:pt x="413" y="324"/>
                    </a:lnTo>
                    <a:lnTo>
                      <a:pt x="409" y="305"/>
                    </a:lnTo>
                    <a:lnTo>
                      <a:pt x="403" y="286"/>
                    </a:lnTo>
                    <a:lnTo>
                      <a:pt x="397" y="266"/>
                    </a:lnTo>
                    <a:lnTo>
                      <a:pt x="390" y="248"/>
                    </a:lnTo>
                    <a:lnTo>
                      <a:pt x="381" y="230"/>
                    </a:lnTo>
                    <a:lnTo>
                      <a:pt x="372" y="213"/>
                    </a:lnTo>
                    <a:lnTo>
                      <a:pt x="363" y="196"/>
                    </a:lnTo>
                    <a:lnTo>
                      <a:pt x="352" y="180"/>
                    </a:lnTo>
                    <a:lnTo>
                      <a:pt x="340" y="163"/>
                    </a:lnTo>
                    <a:lnTo>
                      <a:pt x="329" y="148"/>
                    </a:lnTo>
                    <a:lnTo>
                      <a:pt x="316" y="133"/>
                    </a:lnTo>
                    <a:lnTo>
                      <a:pt x="302" y="119"/>
                    </a:lnTo>
                    <a:lnTo>
                      <a:pt x="288" y="106"/>
                    </a:lnTo>
                    <a:lnTo>
                      <a:pt x="274" y="93"/>
                    </a:lnTo>
                    <a:lnTo>
                      <a:pt x="258" y="81"/>
                    </a:lnTo>
                    <a:lnTo>
                      <a:pt x="242" y="69"/>
                    </a:lnTo>
                    <a:lnTo>
                      <a:pt x="226" y="59"/>
                    </a:lnTo>
                    <a:lnTo>
                      <a:pt x="208" y="49"/>
                    </a:lnTo>
                    <a:lnTo>
                      <a:pt x="191" y="40"/>
                    </a:lnTo>
                    <a:lnTo>
                      <a:pt x="173" y="32"/>
                    </a:lnTo>
                    <a:lnTo>
                      <a:pt x="155" y="25"/>
                    </a:lnTo>
                    <a:lnTo>
                      <a:pt x="135" y="19"/>
                    </a:lnTo>
                    <a:lnTo>
                      <a:pt x="116" y="13"/>
                    </a:lnTo>
                    <a:lnTo>
                      <a:pt x="97" y="8"/>
                    </a:lnTo>
                    <a:lnTo>
                      <a:pt x="76" y="5"/>
                    </a:lnTo>
                    <a:lnTo>
                      <a:pt x="56" y="3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406"/>
                    </a:lnTo>
                    <a:lnTo>
                      <a:pt x="0" y="409"/>
                    </a:lnTo>
                    <a:lnTo>
                      <a:pt x="1" y="412"/>
                    </a:lnTo>
                    <a:lnTo>
                      <a:pt x="2" y="414"/>
                    </a:lnTo>
                    <a:lnTo>
                      <a:pt x="5" y="417"/>
                    </a:lnTo>
                    <a:lnTo>
                      <a:pt x="7" y="419"/>
                    </a:lnTo>
                    <a:lnTo>
                      <a:pt x="9" y="421"/>
                    </a:lnTo>
                    <a:lnTo>
                      <a:pt x="12" y="421"/>
                    </a:lnTo>
                    <a:lnTo>
                      <a:pt x="15" y="4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422">
                <a:extLst>
                  <a:ext uri="{FF2B5EF4-FFF2-40B4-BE49-F238E27FC236}">
                    <a16:creationId xmlns="" xmlns:a16="http://schemas.microsoft.com/office/drawing/2014/main" id="{79AE40F0-B6D9-4CC9-AB5B-26CD2A9D17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4241800"/>
                <a:ext cx="220663" cy="258763"/>
              </a:xfrm>
              <a:custGeom>
                <a:avLst/>
                <a:gdLst>
                  <a:gd name="T0" fmla="*/ 421 w 698"/>
                  <a:gd name="T1" fmla="*/ 15 h 813"/>
                  <a:gd name="T2" fmla="*/ 420 w 698"/>
                  <a:gd name="T3" fmla="*/ 8 h 813"/>
                  <a:gd name="T4" fmla="*/ 417 w 698"/>
                  <a:gd name="T5" fmla="*/ 4 h 813"/>
                  <a:gd name="T6" fmla="*/ 413 w 698"/>
                  <a:gd name="T7" fmla="*/ 1 h 813"/>
                  <a:gd name="T8" fmla="*/ 406 w 698"/>
                  <a:gd name="T9" fmla="*/ 0 h 813"/>
                  <a:gd name="T10" fmla="*/ 365 w 698"/>
                  <a:gd name="T11" fmla="*/ 2 h 813"/>
                  <a:gd name="T12" fmla="*/ 325 w 698"/>
                  <a:gd name="T13" fmla="*/ 8 h 813"/>
                  <a:gd name="T14" fmla="*/ 286 w 698"/>
                  <a:gd name="T15" fmla="*/ 18 h 813"/>
                  <a:gd name="T16" fmla="*/ 249 w 698"/>
                  <a:gd name="T17" fmla="*/ 32 h 813"/>
                  <a:gd name="T18" fmla="*/ 213 w 698"/>
                  <a:gd name="T19" fmla="*/ 49 h 813"/>
                  <a:gd name="T20" fmla="*/ 180 w 698"/>
                  <a:gd name="T21" fmla="*/ 69 h 813"/>
                  <a:gd name="T22" fmla="*/ 148 w 698"/>
                  <a:gd name="T23" fmla="*/ 92 h 813"/>
                  <a:gd name="T24" fmla="*/ 120 w 698"/>
                  <a:gd name="T25" fmla="*/ 119 h 813"/>
                  <a:gd name="T26" fmla="*/ 93 w 698"/>
                  <a:gd name="T27" fmla="*/ 148 h 813"/>
                  <a:gd name="T28" fmla="*/ 69 w 698"/>
                  <a:gd name="T29" fmla="*/ 179 h 813"/>
                  <a:gd name="T30" fmla="*/ 49 w 698"/>
                  <a:gd name="T31" fmla="*/ 212 h 813"/>
                  <a:gd name="T32" fmla="*/ 32 w 698"/>
                  <a:gd name="T33" fmla="*/ 247 h 813"/>
                  <a:gd name="T34" fmla="*/ 19 w 698"/>
                  <a:gd name="T35" fmla="*/ 285 h 813"/>
                  <a:gd name="T36" fmla="*/ 8 w 698"/>
                  <a:gd name="T37" fmla="*/ 325 h 813"/>
                  <a:gd name="T38" fmla="*/ 2 w 698"/>
                  <a:gd name="T39" fmla="*/ 364 h 813"/>
                  <a:gd name="T40" fmla="*/ 0 w 698"/>
                  <a:gd name="T41" fmla="*/ 406 h 813"/>
                  <a:gd name="T42" fmla="*/ 2 w 698"/>
                  <a:gd name="T43" fmla="*/ 447 h 813"/>
                  <a:gd name="T44" fmla="*/ 8 w 698"/>
                  <a:gd name="T45" fmla="*/ 488 h 813"/>
                  <a:gd name="T46" fmla="*/ 19 w 698"/>
                  <a:gd name="T47" fmla="*/ 526 h 813"/>
                  <a:gd name="T48" fmla="*/ 32 w 698"/>
                  <a:gd name="T49" fmla="*/ 564 h 813"/>
                  <a:gd name="T50" fmla="*/ 49 w 698"/>
                  <a:gd name="T51" fmla="*/ 599 h 813"/>
                  <a:gd name="T52" fmla="*/ 69 w 698"/>
                  <a:gd name="T53" fmla="*/ 633 h 813"/>
                  <a:gd name="T54" fmla="*/ 93 w 698"/>
                  <a:gd name="T55" fmla="*/ 665 h 813"/>
                  <a:gd name="T56" fmla="*/ 120 w 698"/>
                  <a:gd name="T57" fmla="*/ 694 h 813"/>
                  <a:gd name="T58" fmla="*/ 148 w 698"/>
                  <a:gd name="T59" fmla="*/ 719 h 813"/>
                  <a:gd name="T60" fmla="*/ 180 w 698"/>
                  <a:gd name="T61" fmla="*/ 743 h 813"/>
                  <a:gd name="T62" fmla="*/ 213 w 698"/>
                  <a:gd name="T63" fmla="*/ 763 h 813"/>
                  <a:gd name="T64" fmla="*/ 249 w 698"/>
                  <a:gd name="T65" fmla="*/ 780 h 813"/>
                  <a:gd name="T66" fmla="*/ 286 w 698"/>
                  <a:gd name="T67" fmla="*/ 794 h 813"/>
                  <a:gd name="T68" fmla="*/ 325 w 698"/>
                  <a:gd name="T69" fmla="*/ 804 h 813"/>
                  <a:gd name="T70" fmla="*/ 365 w 698"/>
                  <a:gd name="T71" fmla="*/ 810 h 813"/>
                  <a:gd name="T72" fmla="*/ 406 w 698"/>
                  <a:gd name="T73" fmla="*/ 813 h 813"/>
                  <a:gd name="T74" fmla="*/ 447 w 698"/>
                  <a:gd name="T75" fmla="*/ 810 h 813"/>
                  <a:gd name="T76" fmla="*/ 487 w 698"/>
                  <a:gd name="T77" fmla="*/ 804 h 813"/>
                  <a:gd name="T78" fmla="*/ 525 w 698"/>
                  <a:gd name="T79" fmla="*/ 794 h 813"/>
                  <a:gd name="T80" fmla="*/ 562 w 698"/>
                  <a:gd name="T81" fmla="*/ 782 h 813"/>
                  <a:gd name="T82" fmla="*/ 598 w 698"/>
                  <a:gd name="T83" fmla="*/ 764 h 813"/>
                  <a:gd name="T84" fmla="*/ 632 w 698"/>
                  <a:gd name="T85" fmla="*/ 744 h 813"/>
                  <a:gd name="T86" fmla="*/ 664 w 698"/>
                  <a:gd name="T87" fmla="*/ 720 h 813"/>
                  <a:gd name="T88" fmla="*/ 694 w 698"/>
                  <a:gd name="T89" fmla="*/ 694 h 813"/>
                  <a:gd name="T90" fmla="*/ 697 w 698"/>
                  <a:gd name="T91" fmla="*/ 688 h 813"/>
                  <a:gd name="T92" fmla="*/ 698 w 698"/>
                  <a:gd name="T93" fmla="*/ 683 h 813"/>
                  <a:gd name="T94" fmla="*/ 697 w 698"/>
                  <a:gd name="T95" fmla="*/ 676 h 813"/>
                  <a:gd name="T96" fmla="*/ 694 w 698"/>
                  <a:gd name="T97" fmla="*/ 672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98" h="813">
                    <a:moveTo>
                      <a:pt x="421" y="400"/>
                    </a:moveTo>
                    <a:lnTo>
                      <a:pt x="421" y="15"/>
                    </a:lnTo>
                    <a:lnTo>
                      <a:pt x="421" y="11"/>
                    </a:lnTo>
                    <a:lnTo>
                      <a:pt x="420" y="8"/>
                    </a:lnTo>
                    <a:lnTo>
                      <a:pt x="419" y="6"/>
                    </a:lnTo>
                    <a:lnTo>
                      <a:pt x="417" y="4"/>
                    </a:lnTo>
                    <a:lnTo>
                      <a:pt x="415" y="2"/>
                    </a:lnTo>
                    <a:lnTo>
                      <a:pt x="413" y="1"/>
                    </a:lnTo>
                    <a:lnTo>
                      <a:pt x="409" y="0"/>
                    </a:lnTo>
                    <a:lnTo>
                      <a:pt x="406" y="0"/>
                    </a:lnTo>
                    <a:lnTo>
                      <a:pt x="386" y="0"/>
                    </a:lnTo>
                    <a:lnTo>
                      <a:pt x="365" y="2"/>
                    </a:lnTo>
                    <a:lnTo>
                      <a:pt x="345" y="4"/>
                    </a:lnTo>
                    <a:lnTo>
                      <a:pt x="325" y="8"/>
                    </a:lnTo>
                    <a:lnTo>
                      <a:pt x="305" y="12"/>
                    </a:lnTo>
                    <a:lnTo>
                      <a:pt x="286" y="18"/>
                    </a:lnTo>
                    <a:lnTo>
                      <a:pt x="267" y="24"/>
                    </a:lnTo>
                    <a:lnTo>
                      <a:pt x="249" y="32"/>
                    </a:lnTo>
                    <a:lnTo>
                      <a:pt x="230" y="39"/>
                    </a:lnTo>
                    <a:lnTo>
                      <a:pt x="213" y="49"/>
                    </a:lnTo>
                    <a:lnTo>
                      <a:pt x="196" y="59"/>
                    </a:lnTo>
                    <a:lnTo>
                      <a:pt x="180" y="69"/>
                    </a:lnTo>
                    <a:lnTo>
                      <a:pt x="164" y="80"/>
                    </a:lnTo>
                    <a:lnTo>
                      <a:pt x="148" y="92"/>
                    </a:lnTo>
                    <a:lnTo>
                      <a:pt x="134" y="105"/>
                    </a:lnTo>
                    <a:lnTo>
                      <a:pt x="120" y="119"/>
                    </a:lnTo>
                    <a:lnTo>
                      <a:pt x="106" y="133"/>
                    </a:lnTo>
                    <a:lnTo>
                      <a:pt x="93" y="148"/>
                    </a:lnTo>
                    <a:lnTo>
                      <a:pt x="81" y="163"/>
                    </a:lnTo>
                    <a:lnTo>
                      <a:pt x="69" y="179"/>
                    </a:lnTo>
                    <a:lnTo>
                      <a:pt x="59" y="195"/>
                    </a:lnTo>
                    <a:lnTo>
                      <a:pt x="49" y="212"/>
                    </a:lnTo>
                    <a:lnTo>
                      <a:pt x="40" y="230"/>
                    </a:lnTo>
                    <a:lnTo>
                      <a:pt x="32" y="247"/>
                    </a:lnTo>
                    <a:lnTo>
                      <a:pt x="24" y="267"/>
                    </a:lnTo>
                    <a:lnTo>
                      <a:pt x="19" y="285"/>
                    </a:lnTo>
                    <a:lnTo>
                      <a:pt x="13" y="304"/>
                    </a:lnTo>
                    <a:lnTo>
                      <a:pt x="8" y="325"/>
                    </a:lnTo>
                    <a:lnTo>
                      <a:pt x="5" y="344"/>
                    </a:lnTo>
                    <a:lnTo>
                      <a:pt x="2" y="364"/>
                    </a:lnTo>
                    <a:lnTo>
                      <a:pt x="1" y="385"/>
                    </a:lnTo>
                    <a:lnTo>
                      <a:pt x="0" y="406"/>
                    </a:lnTo>
                    <a:lnTo>
                      <a:pt x="1" y="426"/>
                    </a:lnTo>
                    <a:lnTo>
                      <a:pt x="2" y="447"/>
                    </a:lnTo>
                    <a:lnTo>
                      <a:pt x="5" y="467"/>
                    </a:lnTo>
                    <a:lnTo>
                      <a:pt x="8" y="488"/>
                    </a:lnTo>
                    <a:lnTo>
                      <a:pt x="13" y="507"/>
                    </a:lnTo>
                    <a:lnTo>
                      <a:pt x="19" y="526"/>
                    </a:lnTo>
                    <a:lnTo>
                      <a:pt x="24" y="546"/>
                    </a:lnTo>
                    <a:lnTo>
                      <a:pt x="32" y="564"/>
                    </a:lnTo>
                    <a:lnTo>
                      <a:pt x="40" y="582"/>
                    </a:lnTo>
                    <a:lnTo>
                      <a:pt x="49" y="599"/>
                    </a:lnTo>
                    <a:lnTo>
                      <a:pt x="59" y="616"/>
                    </a:lnTo>
                    <a:lnTo>
                      <a:pt x="69" y="633"/>
                    </a:lnTo>
                    <a:lnTo>
                      <a:pt x="81" y="649"/>
                    </a:lnTo>
                    <a:lnTo>
                      <a:pt x="93" y="665"/>
                    </a:lnTo>
                    <a:lnTo>
                      <a:pt x="106" y="679"/>
                    </a:lnTo>
                    <a:lnTo>
                      <a:pt x="120" y="694"/>
                    </a:lnTo>
                    <a:lnTo>
                      <a:pt x="134" y="706"/>
                    </a:lnTo>
                    <a:lnTo>
                      <a:pt x="148" y="719"/>
                    </a:lnTo>
                    <a:lnTo>
                      <a:pt x="164" y="731"/>
                    </a:lnTo>
                    <a:lnTo>
                      <a:pt x="180" y="743"/>
                    </a:lnTo>
                    <a:lnTo>
                      <a:pt x="196" y="754"/>
                    </a:lnTo>
                    <a:lnTo>
                      <a:pt x="213" y="763"/>
                    </a:lnTo>
                    <a:lnTo>
                      <a:pt x="230" y="772"/>
                    </a:lnTo>
                    <a:lnTo>
                      <a:pt x="249" y="780"/>
                    </a:lnTo>
                    <a:lnTo>
                      <a:pt x="267" y="788"/>
                    </a:lnTo>
                    <a:lnTo>
                      <a:pt x="286" y="794"/>
                    </a:lnTo>
                    <a:lnTo>
                      <a:pt x="305" y="800"/>
                    </a:lnTo>
                    <a:lnTo>
                      <a:pt x="325" y="804"/>
                    </a:lnTo>
                    <a:lnTo>
                      <a:pt x="345" y="807"/>
                    </a:lnTo>
                    <a:lnTo>
                      <a:pt x="365" y="810"/>
                    </a:lnTo>
                    <a:lnTo>
                      <a:pt x="386" y="812"/>
                    </a:lnTo>
                    <a:lnTo>
                      <a:pt x="406" y="813"/>
                    </a:lnTo>
                    <a:lnTo>
                      <a:pt x="427" y="812"/>
                    </a:lnTo>
                    <a:lnTo>
                      <a:pt x="447" y="810"/>
                    </a:lnTo>
                    <a:lnTo>
                      <a:pt x="467" y="808"/>
                    </a:lnTo>
                    <a:lnTo>
                      <a:pt x="487" y="804"/>
                    </a:lnTo>
                    <a:lnTo>
                      <a:pt x="506" y="800"/>
                    </a:lnTo>
                    <a:lnTo>
                      <a:pt x="525" y="794"/>
                    </a:lnTo>
                    <a:lnTo>
                      <a:pt x="543" y="789"/>
                    </a:lnTo>
                    <a:lnTo>
                      <a:pt x="562" y="782"/>
                    </a:lnTo>
                    <a:lnTo>
                      <a:pt x="580" y="774"/>
                    </a:lnTo>
                    <a:lnTo>
                      <a:pt x="598" y="764"/>
                    </a:lnTo>
                    <a:lnTo>
                      <a:pt x="615" y="755"/>
                    </a:lnTo>
                    <a:lnTo>
                      <a:pt x="632" y="744"/>
                    </a:lnTo>
                    <a:lnTo>
                      <a:pt x="649" y="733"/>
                    </a:lnTo>
                    <a:lnTo>
                      <a:pt x="664" y="720"/>
                    </a:lnTo>
                    <a:lnTo>
                      <a:pt x="680" y="707"/>
                    </a:lnTo>
                    <a:lnTo>
                      <a:pt x="694" y="694"/>
                    </a:lnTo>
                    <a:lnTo>
                      <a:pt x="696" y="691"/>
                    </a:lnTo>
                    <a:lnTo>
                      <a:pt x="697" y="688"/>
                    </a:lnTo>
                    <a:lnTo>
                      <a:pt x="698" y="686"/>
                    </a:lnTo>
                    <a:lnTo>
                      <a:pt x="698" y="683"/>
                    </a:lnTo>
                    <a:lnTo>
                      <a:pt x="698" y="680"/>
                    </a:lnTo>
                    <a:lnTo>
                      <a:pt x="697" y="676"/>
                    </a:lnTo>
                    <a:lnTo>
                      <a:pt x="696" y="674"/>
                    </a:lnTo>
                    <a:lnTo>
                      <a:pt x="694" y="672"/>
                    </a:lnTo>
                    <a:lnTo>
                      <a:pt x="421" y="4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423">
                <a:extLst>
                  <a:ext uri="{FF2B5EF4-FFF2-40B4-BE49-F238E27FC236}">
                    <a16:creationId xmlns="" xmlns:a16="http://schemas.microsoft.com/office/drawing/2014/main" id="{20E3D4CC-E649-4A9B-BE6D-C8B0C42EB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1988" y="4356100"/>
                <a:ext cx="134938" cy="98425"/>
              </a:xfrm>
              <a:custGeom>
                <a:avLst/>
                <a:gdLst>
                  <a:gd name="T0" fmla="*/ 407 w 422"/>
                  <a:gd name="T1" fmla="*/ 0 h 307"/>
                  <a:gd name="T2" fmla="*/ 15 w 422"/>
                  <a:gd name="T3" fmla="*/ 0 h 307"/>
                  <a:gd name="T4" fmla="*/ 11 w 422"/>
                  <a:gd name="T5" fmla="*/ 0 h 307"/>
                  <a:gd name="T6" fmla="*/ 7 w 422"/>
                  <a:gd name="T7" fmla="*/ 2 h 307"/>
                  <a:gd name="T8" fmla="*/ 4 w 422"/>
                  <a:gd name="T9" fmla="*/ 5 h 307"/>
                  <a:gd name="T10" fmla="*/ 1 w 422"/>
                  <a:gd name="T11" fmla="*/ 9 h 307"/>
                  <a:gd name="T12" fmla="*/ 0 w 422"/>
                  <a:gd name="T13" fmla="*/ 13 h 307"/>
                  <a:gd name="T14" fmla="*/ 0 w 422"/>
                  <a:gd name="T15" fmla="*/ 17 h 307"/>
                  <a:gd name="T16" fmla="*/ 1 w 422"/>
                  <a:gd name="T17" fmla="*/ 21 h 307"/>
                  <a:gd name="T18" fmla="*/ 5 w 422"/>
                  <a:gd name="T19" fmla="*/ 26 h 307"/>
                  <a:gd name="T20" fmla="*/ 281 w 422"/>
                  <a:gd name="T21" fmla="*/ 303 h 307"/>
                  <a:gd name="T22" fmla="*/ 283 w 422"/>
                  <a:gd name="T23" fmla="*/ 304 h 307"/>
                  <a:gd name="T24" fmla="*/ 286 w 422"/>
                  <a:gd name="T25" fmla="*/ 306 h 307"/>
                  <a:gd name="T26" fmla="*/ 289 w 422"/>
                  <a:gd name="T27" fmla="*/ 306 h 307"/>
                  <a:gd name="T28" fmla="*/ 292 w 422"/>
                  <a:gd name="T29" fmla="*/ 307 h 307"/>
                  <a:gd name="T30" fmla="*/ 294 w 422"/>
                  <a:gd name="T31" fmla="*/ 306 h 307"/>
                  <a:gd name="T32" fmla="*/ 297 w 422"/>
                  <a:gd name="T33" fmla="*/ 306 h 307"/>
                  <a:gd name="T34" fmla="*/ 300 w 422"/>
                  <a:gd name="T35" fmla="*/ 304 h 307"/>
                  <a:gd name="T36" fmla="*/ 303 w 422"/>
                  <a:gd name="T37" fmla="*/ 303 h 307"/>
                  <a:gd name="T38" fmla="*/ 317 w 422"/>
                  <a:gd name="T39" fmla="*/ 288 h 307"/>
                  <a:gd name="T40" fmla="*/ 330 w 422"/>
                  <a:gd name="T41" fmla="*/ 272 h 307"/>
                  <a:gd name="T42" fmla="*/ 341 w 422"/>
                  <a:gd name="T43" fmla="*/ 256 h 307"/>
                  <a:gd name="T44" fmla="*/ 353 w 422"/>
                  <a:gd name="T45" fmla="*/ 240 h 307"/>
                  <a:gd name="T46" fmla="*/ 364 w 422"/>
                  <a:gd name="T47" fmla="*/ 223 h 307"/>
                  <a:gd name="T48" fmla="*/ 374 w 422"/>
                  <a:gd name="T49" fmla="*/ 206 h 307"/>
                  <a:gd name="T50" fmla="*/ 382 w 422"/>
                  <a:gd name="T51" fmla="*/ 189 h 307"/>
                  <a:gd name="T52" fmla="*/ 391 w 422"/>
                  <a:gd name="T53" fmla="*/ 171 h 307"/>
                  <a:gd name="T54" fmla="*/ 398 w 422"/>
                  <a:gd name="T55" fmla="*/ 152 h 307"/>
                  <a:gd name="T56" fmla="*/ 404 w 422"/>
                  <a:gd name="T57" fmla="*/ 133 h 307"/>
                  <a:gd name="T58" fmla="*/ 409 w 422"/>
                  <a:gd name="T59" fmla="*/ 114 h 307"/>
                  <a:gd name="T60" fmla="*/ 413 w 422"/>
                  <a:gd name="T61" fmla="*/ 94 h 307"/>
                  <a:gd name="T62" fmla="*/ 416 w 422"/>
                  <a:gd name="T63" fmla="*/ 75 h 307"/>
                  <a:gd name="T64" fmla="*/ 420 w 422"/>
                  <a:gd name="T65" fmla="*/ 55 h 307"/>
                  <a:gd name="T66" fmla="*/ 421 w 422"/>
                  <a:gd name="T67" fmla="*/ 35 h 307"/>
                  <a:gd name="T68" fmla="*/ 422 w 422"/>
                  <a:gd name="T69" fmla="*/ 15 h 307"/>
                  <a:gd name="T70" fmla="*/ 421 w 422"/>
                  <a:gd name="T71" fmla="*/ 12 h 307"/>
                  <a:gd name="T72" fmla="*/ 420 w 422"/>
                  <a:gd name="T73" fmla="*/ 9 h 307"/>
                  <a:gd name="T74" fmla="*/ 419 w 422"/>
                  <a:gd name="T75" fmla="*/ 6 h 307"/>
                  <a:gd name="T76" fmla="*/ 416 w 422"/>
                  <a:gd name="T77" fmla="*/ 4 h 307"/>
                  <a:gd name="T78" fmla="*/ 414 w 422"/>
                  <a:gd name="T79" fmla="*/ 2 h 307"/>
                  <a:gd name="T80" fmla="*/ 412 w 422"/>
                  <a:gd name="T81" fmla="*/ 1 h 307"/>
                  <a:gd name="T82" fmla="*/ 409 w 422"/>
                  <a:gd name="T83" fmla="*/ 0 h 307"/>
                  <a:gd name="T84" fmla="*/ 407 w 422"/>
                  <a:gd name="T8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2" h="307">
                    <a:moveTo>
                      <a:pt x="407" y="0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281" y="303"/>
                    </a:lnTo>
                    <a:lnTo>
                      <a:pt x="283" y="304"/>
                    </a:lnTo>
                    <a:lnTo>
                      <a:pt x="286" y="306"/>
                    </a:lnTo>
                    <a:lnTo>
                      <a:pt x="289" y="306"/>
                    </a:lnTo>
                    <a:lnTo>
                      <a:pt x="292" y="307"/>
                    </a:lnTo>
                    <a:lnTo>
                      <a:pt x="294" y="306"/>
                    </a:lnTo>
                    <a:lnTo>
                      <a:pt x="297" y="306"/>
                    </a:lnTo>
                    <a:lnTo>
                      <a:pt x="300" y="304"/>
                    </a:lnTo>
                    <a:lnTo>
                      <a:pt x="303" y="303"/>
                    </a:lnTo>
                    <a:lnTo>
                      <a:pt x="317" y="288"/>
                    </a:lnTo>
                    <a:lnTo>
                      <a:pt x="330" y="272"/>
                    </a:lnTo>
                    <a:lnTo>
                      <a:pt x="341" y="256"/>
                    </a:lnTo>
                    <a:lnTo>
                      <a:pt x="353" y="240"/>
                    </a:lnTo>
                    <a:lnTo>
                      <a:pt x="364" y="223"/>
                    </a:lnTo>
                    <a:lnTo>
                      <a:pt x="374" y="206"/>
                    </a:lnTo>
                    <a:lnTo>
                      <a:pt x="382" y="189"/>
                    </a:lnTo>
                    <a:lnTo>
                      <a:pt x="391" y="171"/>
                    </a:lnTo>
                    <a:lnTo>
                      <a:pt x="398" y="152"/>
                    </a:lnTo>
                    <a:lnTo>
                      <a:pt x="404" y="133"/>
                    </a:lnTo>
                    <a:lnTo>
                      <a:pt x="409" y="114"/>
                    </a:lnTo>
                    <a:lnTo>
                      <a:pt x="413" y="94"/>
                    </a:lnTo>
                    <a:lnTo>
                      <a:pt x="416" y="75"/>
                    </a:lnTo>
                    <a:lnTo>
                      <a:pt x="420" y="55"/>
                    </a:lnTo>
                    <a:lnTo>
                      <a:pt x="421" y="35"/>
                    </a:lnTo>
                    <a:lnTo>
                      <a:pt x="422" y="15"/>
                    </a:lnTo>
                    <a:lnTo>
                      <a:pt x="421" y="12"/>
                    </a:lnTo>
                    <a:lnTo>
                      <a:pt x="420" y="9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14" y="2"/>
                    </a:lnTo>
                    <a:lnTo>
                      <a:pt x="412" y="1"/>
                    </a:lnTo>
                    <a:lnTo>
                      <a:pt x="409" y="0"/>
                    </a:lnTo>
                    <a:lnTo>
                      <a:pt x="4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="" xmlns:a16="http://schemas.microsoft.com/office/drawing/2014/main" id="{1B025A7D-66F7-4EA3-9D31-1BAC38C9257B}"/>
                </a:ext>
              </a:extLst>
            </p:cNvPr>
            <p:cNvGrpSpPr/>
            <p:nvPr/>
          </p:nvGrpSpPr>
          <p:grpSpPr>
            <a:xfrm>
              <a:off x="9436201" y="2890678"/>
              <a:ext cx="287338" cy="263526"/>
              <a:chOff x="3171825" y="1368425"/>
              <a:chExt cx="287338" cy="263526"/>
            </a:xfrm>
            <a:solidFill>
              <a:schemeClr val="bg1">
                <a:lumMod val="75000"/>
              </a:schemeClr>
            </a:solidFill>
          </p:grpSpPr>
          <p:sp>
            <p:nvSpPr>
              <p:cNvPr id="165" name="Freeform 466">
                <a:extLst>
                  <a:ext uri="{FF2B5EF4-FFF2-40B4-BE49-F238E27FC236}">
                    <a16:creationId xmlns="" xmlns:a16="http://schemas.microsoft.com/office/drawing/2014/main" id="{C3790245-69B5-4736-A355-D9498104C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450" y="1598613"/>
                <a:ext cx="49213" cy="33338"/>
              </a:xfrm>
              <a:custGeom>
                <a:avLst/>
                <a:gdLst>
                  <a:gd name="T0" fmla="*/ 0 w 151"/>
                  <a:gd name="T1" fmla="*/ 0 h 106"/>
                  <a:gd name="T2" fmla="*/ 0 w 151"/>
                  <a:gd name="T3" fmla="*/ 106 h 106"/>
                  <a:gd name="T4" fmla="*/ 151 w 151"/>
                  <a:gd name="T5" fmla="*/ 106 h 106"/>
                  <a:gd name="T6" fmla="*/ 151 w 151"/>
                  <a:gd name="T7" fmla="*/ 0 h 106"/>
                  <a:gd name="T8" fmla="*/ 136 w 151"/>
                  <a:gd name="T9" fmla="*/ 0 h 106"/>
                  <a:gd name="T10" fmla="*/ 0 w 151"/>
                  <a:gd name="T1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06">
                    <a:moveTo>
                      <a:pt x="0" y="0"/>
                    </a:moveTo>
                    <a:lnTo>
                      <a:pt x="0" y="106"/>
                    </a:lnTo>
                    <a:lnTo>
                      <a:pt x="151" y="106"/>
                    </a:lnTo>
                    <a:lnTo>
                      <a:pt x="151" y="0"/>
                    </a:lnTo>
                    <a:lnTo>
                      <a:pt x="13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467">
                <a:extLst>
                  <a:ext uri="{FF2B5EF4-FFF2-40B4-BE49-F238E27FC236}">
                    <a16:creationId xmlns="" xmlns:a16="http://schemas.microsoft.com/office/drawing/2014/main" id="{39082733-7434-434E-BA24-4E77B5A6A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8" y="1598613"/>
                <a:ext cx="28575" cy="33338"/>
              </a:xfrm>
              <a:custGeom>
                <a:avLst/>
                <a:gdLst>
                  <a:gd name="T0" fmla="*/ 75 w 90"/>
                  <a:gd name="T1" fmla="*/ 0 h 106"/>
                  <a:gd name="T2" fmla="*/ 0 w 90"/>
                  <a:gd name="T3" fmla="*/ 0 h 106"/>
                  <a:gd name="T4" fmla="*/ 0 w 90"/>
                  <a:gd name="T5" fmla="*/ 106 h 106"/>
                  <a:gd name="T6" fmla="*/ 75 w 90"/>
                  <a:gd name="T7" fmla="*/ 106 h 106"/>
                  <a:gd name="T8" fmla="*/ 78 w 90"/>
                  <a:gd name="T9" fmla="*/ 106 h 106"/>
                  <a:gd name="T10" fmla="*/ 80 w 90"/>
                  <a:gd name="T11" fmla="*/ 104 h 106"/>
                  <a:gd name="T12" fmla="*/ 84 w 90"/>
                  <a:gd name="T13" fmla="*/ 103 h 106"/>
                  <a:gd name="T14" fmla="*/ 86 w 90"/>
                  <a:gd name="T15" fmla="*/ 101 h 106"/>
                  <a:gd name="T16" fmla="*/ 88 w 90"/>
                  <a:gd name="T17" fmla="*/ 99 h 106"/>
                  <a:gd name="T18" fmla="*/ 89 w 90"/>
                  <a:gd name="T19" fmla="*/ 97 h 106"/>
                  <a:gd name="T20" fmla="*/ 90 w 90"/>
                  <a:gd name="T21" fmla="*/ 94 h 106"/>
                  <a:gd name="T22" fmla="*/ 90 w 90"/>
                  <a:gd name="T23" fmla="*/ 91 h 106"/>
                  <a:gd name="T24" fmla="*/ 90 w 90"/>
                  <a:gd name="T25" fmla="*/ 15 h 106"/>
                  <a:gd name="T26" fmla="*/ 90 w 90"/>
                  <a:gd name="T27" fmla="*/ 12 h 106"/>
                  <a:gd name="T28" fmla="*/ 89 w 90"/>
                  <a:gd name="T29" fmla="*/ 10 h 106"/>
                  <a:gd name="T30" fmla="*/ 88 w 90"/>
                  <a:gd name="T31" fmla="*/ 7 h 106"/>
                  <a:gd name="T32" fmla="*/ 86 w 90"/>
                  <a:gd name="T33" fmla="*/ 5 h 106"/>
                  <a:gd name="T34" fmla="*/ 84 w 90"/>
                  <a:gd name="T35" fmla="*/ 4 h 106"/>
                  <a:gd name="T36" fmla="*/ 80 w 90"/>
                  <a:gd name="T37" fmla="*/ 2 h 106"/>
                  <a:gd name="T38" fmla="*/ 78 w 90"/>
                  <a:gd name="T39" fmla="*/ 2 h 106"/>
                  <a:gd name="T40" fmla="*/ 75 w 90"/>
                  <a:gd name="T41" fmla="*/ 0 h 106"/>
                  <a:gd name="T42" fmla="*/ 75 w 90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0" h="106">
                    <a:moveTo>
                      <a:pt x="75" y="0"/>
                    </a:moveTo>
                    <a:lnTo>
                      <a:pt x="0" y="0"/>
                    </a:lnTo>
                    <a:lnTo>
                      <a:pt x="0" y="106"/>
                    </a:lnTo>
                    <a:lnTo>
                      <a:pt x="75" y="106"/>
                    </a:lnTo>
                    <a:lnTo>
                      <a:pt x="78" y="106"/>
                    </a:lnTo>
                    <a:lnTo>
                      <a:pt x="80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7"/>
                    </a:lnTo>
                    <a:lnTo>
                      <a:pt x="90" y="94"/>
                    </a:lnTo>
                    <a:lnTo>
                      <a:pt x="90" y="91"/>
                    </a:lnTo>
                    <a:lnTo>
                      <a:pt x="90" y="15"/>
                    </a:lnTo>
                    <a:lnTo>
                      <a:pt x="90" y="12"/>
                    </a:lnTo>
                    <a:lnTo>
                      <a:pt x="89" y="10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468">
                <a:extLst>
                  <a:ext uri="{FF2B5EF4-FFF2-40B4-BE49-F238E27FC236}">
                    <a16:creationId xmlns="" xmlns:a16="http://schemas.microsoft.com/office/drawing/2014/main" id="{4E167C2D-126F-4057-8ED1-666E3BCE0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350" y="1598613"/>
                <a:ext cx="28575" cy="33338"/>
              </a:xfrm>
              <a:custGeom>
                <a:avLst/>
                <a:gdLst>
                  <a:gd name="T0" fmla="*/ 15 w 90"/>
                  <a:gd name="T1" fmla="*/ 0 h 106"/>
                  <a:gd name="T2" fmla="*/ 11 w 90"/>
                  <a:gd name="T3" fmla="*/ 0 h 106"/>
                  <a:gd name="T4" fmla="*/ 9 w 90"/>
                  <a:gd name="T5" fmla="*/ 2 h 106"/>
                  <a:gd name="T6" fmla="*/ 6 w 90"/>
                  <a:gd name="T7" fmla="*/ 4 h 106"/>
                  <a:gd name="T8" fmla="*/ 4 w 90"/>
                  <a:gd name="T9" fmla="*/ 5 h 106"/>
                  <a:gd name="T10" fmla="*/ 3 w 90"/>
                  <a:gd name="T11" fmla="*/ 7 h 106"/>
                  <a:gd name="T12" fmla="*/ 1 w 90"/>
                  <a:gd name="T13" fmla="*/ 10 h 106"/>
                  <a:gd name="T14" fmla="*/ 0 w 90"/>
                  <a:gd name="T15" fmla="*/ 12 h 106"/>
                  <a:gd name="T16" fmla="*/ 0 w 90"/>
                  <a:gd name="T17" fmla="*/ 15 h 106"/>
                  <a:gd name="T18" fmla="*/ 0 w 90"/>
                  <a:gd name="T19" fmla="*/ 91 h 106"/>
                  <a:gd name="T20" fmla="*/ 0 w 90"/>
                  <a:gd name="T21" fmla="*/ 94 h 106"/>
                  <a:gd name="T22" fmla="*/ 1 w 90"/>
                  <a:gd name="T23" fmla="*/ 97 h 106"/>
                  <a:gd name="T24" fmla="*/ 3 w 90"/>
                  <a:gd name="T25" fmla="*/ 99 h 106"/>
                  <a:gd name="T26" fmla="*/ 4 w 90"/>
                  <a:gd name="T27" fmla="*/ 101 h 106"/>
                  <a:gd name="T28" fmla="*/ 6 w 90"/>
                  <a:gd name="T29" fmla="*/ 103 h 106"/>
                  <a:gd name="T30" fmla="*/ 9 w 90"/>
                  <a:gd name="T31" fmla="*/ 104 h 106"/>
                  <a:gd name="T32" fmla="*/ 11 w 90"/>
                  <a:gd name="T33" fmla="*/ 106 h 106"/>
                  <a:gd name="T34" fmla="*/ 15 w 90"/>
                  <a:gd name="T35" fmla="*/ 106 h 106"/>
                  <a:gd name="T36" fmla="*/ 90 w 90"/>
                  <a:gd name="T37" fmla="*/ 106 h 106"/>
                  <a:gd name="T38" fmla="*/ 90 w 90"/>
                  <a:gd name="T39" fmla="*/ 0 h 106"/>
                  <a:gd name="T40" fmla="*/ 75 w 90"/>
                  <a:gd name="T41" fmla="*/ 0 h 106"/>
                  <a:gd name="T42" fmla="*/ 15 w 90"/>
                  <a:gd name="T4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0" h="106">
                    <a:moveTo>
                      <a:pt x="15" y="0"/>
                    </a:moveTo>
                    <a:lnTo>
                      <a:pt x="11" y="0"/>
                    </a:lnTo>
                    <a:lnTo>
                      <a:pt x="9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91"/>
                    </a:lnTo>
                    <a:lnTo>
                      <a:pt x="0" y="94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6" y="103"/>
                    </a:lnTo>
                    <a:lnTo>
                      <a:pt x="9" y="104"/>
                    </a:lnTo>
                    <a:lnTo>
                      <a:pt x="11" y="106"/>
                    </a:lnTo>
                    <a:lnTo>
                      <a:pt x="15" y="106"/>
                    </a:lnTo>
                    <a:lnTo>
                      <a:pt x="90" y="106"/>
                    </a:lnTo>
                    <a:lnTo>
                      <a:pt x="90" y="0"/>
                    </a:lnTo>
                    <a:lnTo>
                      <a:pt x="7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469">
                <a:extLst>
                  <a:ext uri="{FF2B5EF4-FFF2-40B4-BE49-F238E27FC236}">
                    <a16:creationId xmlns="" xmlns:a16="http://schemas.microsoft.com/office/drawing/2014/main" id="{2AD8DE00-8CA1-4FA7-885C-60D25216A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450" y="1522413"/>
                <a:ext cx="49213" cy="33338"/>
              </a:xfrm>
              <a:custGeom>
                <a:avLst/>
                <a:gdLst>
                  <a:gd name="T0" fmla="*/ 151 w 151"/>
                  <a:gd name="T1" fmla="*/ 105 h 105"/>
                  <a:gd name="T2" fmla="*/ 151 w 151"/>
                  <a:gd name="T3" fmla="*/ 0 h 105"/>
                  <a:gd name="T4" fmla="*/ 136 w 151"/>
                  <a:gd name="T5" fmla="*/ 0 h 105"/>
                  <a:gd name="T6" fmla="*/ 0 w 151"/>
                  <a:gd name="T7" fmla="*/ 0 h 105"/>
                  <a:gd name="T8" fmla="*/ 0 w 151"/>
                  <a:gd name="T9" fmla="*/ 105 h 105"/>
                  <a:gd name="T10" fmla="*/ 136 w 151"/>
                  <a:gd name="T11" fmla="*/ 105 h 105"/>
                  <a:gd name="T12" fmla="*/ 151 w 151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105">
                    <a:moveTo>
                      <a:pt x="151" y="105"/>
                    </a:moveTo>
                    <a:lnTo>
                      <a:pt x="151" y="0"/>
                    </a:lnTo>
                    <a:lnTo>
                      <a:pt x="136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136" y="105"/>
                    </a:lnTo>
                    <a:lnTo>
                      <a:pt x="151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470">
                <a:extLst>
                  <a:ext uri="{FF2B5EF4-FFF2-40B4-BE49-F238E27FC236}">
                    <a16:creationId xmlns="" xmlns:a16="http://schemas.microsoft.com/office/drawing/2014/main" id="{1B248D57-179C-47B4-8985-54BE1D3A9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350" y="1522413"/>
                <a:ext cx="28575" cy="33338"/>
              </a:xfrm>
              <a:custGeom>
                <a:avLst/>
                <a:gdLst>
                  <a:gd name="T0" fmla="*/ 15 w 90"/>
                  <a:gd name="T1" fmla="*/ 0 h 105"/>
                  <a:gd name="T2" fmla="*/ 11 w 90"/>
                  <a:gd name="T3" fmla="*/ 0 h 105"/>
                  <a:gd name="T4" fmla="*/ 9 w 90"/>
                  <a:gd name="T5" fmla="*/ 1 h 105"/>
                  <a:gd name="T6" fmla="*/ 6 w 90"/>
                  <a:gd name="T7" fmla="*/ 2 h 105"/>
                  <a:gd name="T8" fmla="*/ 4 w 90"/>
                  <a:gd name="T9" fmla="*/ 4 h 105"/>
                  <a:gd name="T10" fmla="*/ 3 w 90"/>
                  <a:gd name="T11" fmla="*/ 7 h 105"/>
                  <a:gd name="T12" fmla="*/ 1 w 90"/>
                  <a:gd name="T13" fmla="*/ 9 h 105"/>
                  <a:gd name="T14" fmla="*/ 0 w 90"/>
                  <a:gd name="T15" fmla="*/ 12 h 105"/>
                  <a:gd name="T16" fmla="*/ 0 w 90"/>
                  <a:gd name="T17" fmla="*/ 15 h 105"/>
                  <a:gd name="T18" fmla="*/ 0 w 90"/>
                  <a:gd name="T19" fmla="*/ 90 h 105"/>
                  <a:gd name="T20" fmla="*/ 0 w 90"/>
                  <a:gd name="T21" fmla="*/ 93 h 105"/>
                  <a:gd name="T22" fmla="*/ 1 w 90"/>
                  <a:gd name="T23" fmla="*/ 96 h 105"/>
                  <a:gd name="T24" fmla="*/ 3 w 90"/>
                  <a:gd name="T25" fmla="*/ 99 h 105"/>
                  <a:gd name="T26" fmla="*/ 4 w 90"/>
                  <a:gd name="T27" fmla="*/ 101 h 105"/>
                  <a:gd name="T28" fmla="*/ 6 w 90"/>
                  <a:gd name="T29" fmla="*/ 102 h 105"/>
                  <a:gd name="T30" fmla="*/ 9 w 90"/>
                  <a:gd name="T31" fmla="*/ 104 h 105"/>
                  <a:gd name="T32" fmla="*/ 11 w 90"/>
                  <a:gd name="T33" fmla="*/ 105 h 105"/>
                  <a:gd name="T34" fmla="*/ 15 w 90"/>
                  <a:gd name="T35" fmla="*/ 105 h 105"/>
                  <a:gd name="T36" fmla="*/ 75 w 90"/>
                  <a:gd name="T37" fmla="*/ 105 h 105"/>
                  <a:gd name="T38" fmla="*/ 90 w 90"/>
                  <a:gd name="T39" fmla="*/ 105 h 105"/>
                  <a:gd name="T40" fmla="*/ 90 w 90"/>
                  <a:gd name="T41" fmla="*/ 0 h 105"/>
                  <a:gd name="T42" fmla="*/ 75 w 90"/>
                  <a:gd name="T43" fmla="*/ 0 h 105"/>
                  <a:gd name="T44" fmla="*/ 15 w 90"/>
                  <a:gd name="T4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05">
                    <a:moveTo>
                      <a:pt x="15" y="0"/>
                    </a:moveTo>
                    <a:lnTo>
                      <a:pt x="11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1" y="96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6" y="102"/>
                    </a:lnTo>
                    <a:lnTo>
                      <a:pt x="9" y="104"/>
                    </a:lnTo>
                    <a:lnTo>
                      <a:pt x="11" y="105"/>
                    </a:lnTo>
                    <a:lnTo>
                      <a:pt x="15" y="105"/>
                    </a:lnTo>
                    <a:lnTo>
                      <a:pt x="75" y="105"/>
                    </a:lnTo>
                    <a:lnTo>
                      <a:pt x="90" y="105"/>
                    </a:lnTo>
                    <a:lnTo>
                      <a:pt x="90" y="0"/>
                    </a:lnTo>
                    <a:lnTo>
                      <a:pt x="7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471">
                <a:extLst>
                  <a:ext uri="{FF2B5EF4-FFF2-40B4-BE49-F238E27FC236}">
                    <a16:creationId xmlns="" xmlns:a16="http://schemas.microsoft.com/office/drawing/2014/main" id="{3AE7819A-9159-4750-9333-CC823ADE7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8" y="1522413"/>
                <a:ext cx="28575" cy="33338"/>
              </a:xfrm>
              <a:custGeom>
                <a:avLst/>
                <a:gdLst>
                  <a:gd name="T0" fmla="*/ 75 w 90"/>
                  <a:gd name="T1" fmla="*/ 0 h 105"/>
                  <a:gd name="T2" fmla="*/ 0 w 90"/>
                  <a:gd name="T3" fmla="*/ 0 h 105"/>
                  <a:gd name="T4" fmla="*/ 0 w 90"/>
                  <a:gd name="T5" fmla="*/ 105 h 105"/>
                  <a:gd name="T6" fmla="*/ 75 w 90"/>
                  <a:gd name="T7" fmla="*/ 105 h 105"/>
                  <a:gd name="T8" fmla="*/ 78 w 90"/>
                  <a:gd name="T9" fmla="*/ 105 h 105"/>
                  <a:gd name="T10" fmla="*/ 80 w 90"/>
                  <a:gd name="T11" fmla="*/ 104 h 105"/>
                  <a:gd name="T12" fmla="*/ 84 w 90"/>
                  <a:gd name="T13" fmla="*/ 102 h 105"/>
                  <a:gd name="T14" fmla="*/ 86 w 90"/>
                  <a:gd name="T15" fmla="*/ 101 h 105"/>
                  <a:gd name="T16" fmla="*/ 88 w 90"/>
                  <a:gd name="T17" fmla="*/ 99 h 105"/>
                  <a:gd name="T18" fmla="*/ 89 w 90"/>
                  <a:gd name="T19" fmla="*/ 96 h 105"/>
                  <a:gd name="T20" fmla="*/ 90 w 90"/>
                  <a:gd name="T21" fmla="*/ 93 h 105"/>
                  <a:gd name="T22" fmla="*/ 90 w 90"/>
                  <a:gd name="T23" fmla="*/ 90 h 105"/>
                  <a:gd name="T24" fmla="*/ 90 w 90"/>
                  <a:gd name="T25" fmla="*/ 15 h 105"/>
                  <a:gd name="T26" fmla="*/ 90 w 90"/>
                  <a:gd name="T27" fmla="*/ 12 h 105"/>
                  <a:gd name="T28" fmla="*/ 89 w 90"/>
                  <a:gd name="T29" fmla="*/ 9 h 105"/>
                  <a:gd name="T30" fmla="*/ 88 w 90"/>
                  <a:gd name="T31" fmla="*/ 7 h 105"/>
                  <a:gd name="T32" fmla="*/ 86 w 90"/>
                  <a:gd name="T33" fmla="*/ 4 h 105"/>
                  <a:gd name="T34" fmla="*/ 84 w 90"/>
                  <a:gd name="T35" fmla="*/ 2 h 105"/>
                  <a:gd name="T36" fmla="*/ 80 w 90"/>
                  <a:gd name="T37" fmla="*/ 1 h 105"/>
                  <a:gd name="T38" fmla="*/ 78 w 90"/>
                  <a:gd name="T39" fmla="*/ 0 h 105"/>
                  <a:gd name="T40" fmla="*/ 75 w 90"/>
                  <a:gd name="T4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5">
                    <a:moveTo>
                      <a:pt x="75" y="0"/>
                    </a:moveTo>
                    <a:lnTo>
                      <a:pt x="0" y="0"/>
                    </a:lnTo>
                    <a:lnTo>
                      <a:pt x="0" y="105"/>
                    </a:lnTo>
                    <a:lnTo>
                      <a:pt x="75" y="105"/>
                    </a:lnTo>
                    <a:lnTo>
                      <a:pt x="78" y="105"/>
                    </a:lnTo>
                    <a:lnTo>
                      <a:pt x="80" y="104"/>
                    </a:lnTo>
                    <a:lnTo>
                      <a:pt x="84" y="102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6"/>
                    </a:lnTo>
                    <a:lnTo>
                      <a:pt x="90" y="93"/>
                    </a:lnTo>
                    <a:lnTo>
                      <a:pt x="90" y="90"/>
                    </a:lnTo>
                    <a:lnTo>
                      <a:pt x="90" y="15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472">
                <a:extLst>
                  <a:ext uri="{FF2B5EF4-FFF2-40B4-BE49-F238E27FC236}">
                    <a16:creationId xmlns="" xmlns:a16="http://schemas.microsoft.com/office/drawing/2014/main" id="{56467703-9B57-4EEB-A2DA-56D3DE1C5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875" y="1446213"/>
                <a:ext cx="28575" cy="33338"/>
              </a:xfrm>
              <a:custGeom>
                <a:avLst/>
                <a:gdLst>
                  <a:gd name="T0" fmla="*/ 90 w 90"/>
                  <a:gd name="T1" fmla="*/ 0 h 105"/>
                  <a:gd name="T2" fmla="*/ 15 w 90"/>
                  <a:gd name="T3" fmla="*/ 0 h 105"/>
                  <a:gd name="T4" fmla="*/ 11 w 90"/>
                  <a:gd name="T5" fmla="*/ 0 h 105"/>
                  <a:gd name="T6" fmla="*/ 9 w 90"/>
                  <a:gd name="T7" fmla="*/ 1 h 105"/>
                  <a:gd name="T8" fmla="*/ 6 w 90"/>
                  <a:gd name="T9" fmla="*/ 2 h 105"/>
                  <a:gd name="T10" fmla="*/ 4 w 90"/>
                  <a:gd name="T11" fmla="*/ 4 h 105"/>
                  <a:gd name="T12" fmla="*/ 3 w 90"/>
                  <a:gd name="T13" fmla="*/ 6 h 105"/>
                  <a:gd name="T14" fmla="*/ 1 w 90"/>
                  <a:gd name="T15" fmla="*/ 9 h 105"/>
                  <a:gd name="T16" fmla="*/ 0 w 90"/>
                  <a:gd name="T17" fmla="*/ 12 h 105"/>
                  <a:gd name="T18" fmla="*/ 0 w 90"/>
                  <a:gd name="T19" fmla="*/ 15 h 105"/>
                  <a:gd name="T20" fmla="*/ 0 w 90"/>
                  <a:gd name="T21" fmla="*/ 90 h 105"/>
                  <a:gd name="T22" fmla="*/ 0 w 90"/>
                  <a:gd name="T23" fmla="*/ 93 h 105"/>
                  <a:gd name="T24" fmla="*/ 1 w 90"/>
                  <a:gd name="T25" fmla="*/ 96 h 105"/>
                  <a:gd name="T26" fmla="*/ 3 w 90"/>
                  <a:gd name="T27" fmla="*/ 99 h 105"/>
                  <a:gd name="T28" fmla="*/ 4 w 90"/>
                  <a:gd name="T29" fmla="*/ 101 h 105"/>
                  <a:gd name="T30" fmla="*/ 6 w 90"/>
                  <a:gd name="T31" fmla="*/ 103 h 105"/>
                  <a:gd name="T32" fmla="*/ 9 w 90"/>
                  <a:gd name="T33" fmla="*/ 104 h 105"/>
                  <a:gd name="T34" fmla="*/ 11 w 90"/>
                  <a:gd name="T35" fmla="*/ 105 h 105"/>
                  <a:gd name="T36" fmla="*/ 15 w 90"/>
                  <a:gd name="T37" fmla="*/ 105 h 105"/>
                  <a:gd name="T38" fmla="*/ 45 w 90"/>
                  <a:gd name="T39" fmla="*/ 105 h 105"/>
                  <a:gd name="T40" fmla="*/ 90 w 90"/>
                  <a:gd name="T41" fmla="*/ 105 h 105"/>
                  <a:gd name="T42" fmla="*/ 90 w 90"/>
                  <a:gd name="T4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0" h="105">
                    <a:moveTo>
                      <a:pt x="90" y="0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1" y="96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6" y="103"/>
                    </a:lnTo>
                    <a:lnTo>
                      <a:pt x="9" y="104"/>
                    </a:lnTo>
                    <a:lnTo>
                      <a:pt x="11" y="105"/>
                    </a:lnTo>
                    <a:lnTo>
                      <a:pt x="15" y="105"/>
                    </a:lnTo>
                    <a:lnTo>
                      <a:pt x="45" y="105"/>
                    </a:lnTo>
                    <a:lnTo>
                      <a:pt x="90" y="105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473">
                <a:extLst>
                  <a:ext uri="{FF2B5EF4-FFF2-40B4-BE49-F238E27FC236}">
                    <a16:creationId xmlns="" xmlns:a16="http://schemas.microsoft.com/office/drawing/2014/main" id="{AC01F822-5953-498A-85AE-EDFAFF25E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975" y="1446213"/>
                <a:ext cx="49213" cy="33338"/>
              </a:xfrm>
              <a:custGeom>
                <a:avLst/>
                <a:gdLst>
                  <a:gd name="T0" fmla="*/ 151 w 151"/>
                  <a:gd name="T1" fmla="*/ 0 h 105"/>
                  <a:gd name="T2" fmla="*/ 46 w 151"/>
                  <a:gd name="T3" fmla="*/ 0 h 105"/>
                  <a:gd name="T4" fmla="*/ 0 w 151"/>
                  <a:gd name="T5" fmla="*/ 0 h 105"/>
                  <a:gd name="T6" fmla="*/ 0 w 151"/>
                  <a:gd name="T7" fmla="*/ 105 h 105"/>
                  <a:gd name="T8" fmla="*/ 106 w 151"/>
                  <a:gd name="T9" fmla="*/ 105 h 105"/>
                  <a:gd name="T10" fmla="*/ 151 w 151"/>
                  <a:gd name="T11" fmla="*/ 105 h 105"/>
                  <a:gd name="T12" fmla="*/ 151 w 151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105">
                    <a:moveTo>
                      <a:pt x="151" y="0"/>
                    </a:moveTo>
                    <a:lnTo>
                      <a:pt x="46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106" y="105"/>
                    </a:lnTo>
                    <a:lnTo>
                      <a:pt x="151" y="105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474">
                <a:extLst>
                  <a:ext uri="{FF2B5EF4-FFF2-40B4-BE49-F238E27FC236}">
                    <a16:creationId xmlns="" xmlns:a16="http://schemas.microsoft.com/office/drawing/2014/main" id="{94AC350D-06C5-471B-9D20-7C99BA4B8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713" y="1446213"/>
                <a:ext cx="28575" cy="33338"/>
              </a:xfrm>
              <a:custGeom>
                <a:avLst/>
                <a:gdLst>
                  <a:gd name="T0" fmla="*/ 90 w 90"/>
                  <a:gd name="T1" fmla="*/ 15 h 105"/>
                  <a:gd name="T2" fmla="*/ 90 w 90"/>
                  <a:gd name="T3" fmla="*/ 12 h 105"/>
                  <a:gd name="T4" fmla="*/ 89 w 90"/>
                  <a:gd name="T5" fmla="*/ 9 h 105"/>
                  <a:gd name="T6" fmla="*/ 88 w 90"/>
                  <a:gd name="T7" fmla="*/ 6 h 105"/>
                  <a:gd name="T8" fmla="*/ 86 w 90"/>
                  <a:gd name="T9" fmla="*/ 4 h 105"/>
                  <a:gd name="T10" fmla="*/ 84 w 90"/>
                  <a:gd name="T11" fmla="*/ 2 h 105"/>
                  <a:gd name="T12" fmla="*/ 81 w 90"/>
                  <a:gd name="T13" fmla="*/ 1 h 105"/>
                  <a:gd name="T14" fmla="*/ 78 w 90"/>
                  <a:gd name="T15" fmla="*/ 0 h 105"/>
                  <a:gd name="T16" fmla="*/ 75 w 90"/>
                  <a:gd name="T17" fmla="*/ 0 h 105"/>
                  <a:gd name="T18" fmla="*/ 45 w 90"/>
                  <a:gd name="T19" fmla="*/ 0 h 105"/>
                  <a:gd name="T20" fmla="*/ 0 w 90"/>
                  <a:gd name="T21" fmla="*/ 0 h 105"/>
                  <a:gd name="T22" fmla="*/ 0 w 90"/>
                  <a:gd name="T23" fmla="*/ 105 h 105"/>
                  <a:gd name="T24" fmla="*/ 75 w 90"/>
                  <a:gd name="T25" fmla="*/ 105 h 105"/>
                  <a:gd name="T26" fmla="*/ 78 w 90"/>
                  <a:gd name="T27" fmla="*/ 105 h 105"/>
                  <a:gd name="T28" fmla="*/ 81 w 90"/>
                  <a:gd name="T29" fmla="*/ 104 h 105"/>
                  <a:gd name="T30" fmla="*/ 84 w 90"/>
                  <a:gd name="T31" fmla="*/ 103 h 105"/>
                  <a:gd name="T32" fmla="*/ 86 w 90"/>
                  <a:gd name="T33" fmla="*/ 101 h 105"/>
                  <a:gd name="T34" fmla="*/ 88 w 90"/>
                  <a:gd name="T35" fmla="*/ 99 h 105"/>
                  <a:gd name="T36" fmla="*/ 89 w 90"/>
                  <a:gd name="T37" fmla="*/ 96 h 105"/>
                  <a:gd name="T38" fmla="*/ 90 w 90"/>
                  <a:gd name="T39" fmla="*/ 93 h 105"/>
                  <a:gd name="T40" fmla="*/ 90 w 90"/>
                  <a:gd name="T41" fmla="*/ 90 h 105"/>
                  <a:gd name="T42" fmla="*/ 90 w 90"/>
                  <a:gd name="T43" fmla="*/ 1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0" h="105">
                    <a:moveTo>
                      <a:pt x="90" y="15"/>
                    </a:moveTo>
                    <a:lnTo>
                      <a:pt x="90" y="12"/>
                    </a:lnTo>
                    <a:lnTo>
                      <a:pt x="89" y="9"/>
                    </a:lnTo>
                    <a:lnTo>
                      <a:pt x="88" y="6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81" y="1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75" y="105"/>
                    </a:lnTo>
                    <a:lnTo>
                      <a:pt x="78" y="105"/>
                    </a:lnTo>
                    <a:lnTo>
                      <a:pt x="81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6"/>
                    </a:lnTo>
                    <a:lnTo>
                      <a:pt x="90" y="93"/>
                    </a:lnTo>
                    <a:lnTo>
                      <a:pt x="90" y="90"/>
                    </a:lnTo>
                    <a:lnTo>
                      <a:pt x="9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475">
                <a:extLst>
                  <a:ext uri="{FF2B5EF4-FFF2-40B4-BE49-F238E27FC236}">
                    <a16:creationId xmlns="" xmlns:a16="http://schemas.microsoft.com/office/drawing/2014/main" id="{CAF9B4FE-37F1-4AAE-918E-A3BB3CC29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925" y="1408113"/>
                <a:ext cx="30163" cy="33338"/>
              </a:xfrm>
              <a:custGeom>
                <a:avLst/>
                <a:gdLst>
                  <a:gd name="T0" fmla="*/ 0 w 91"/>
                  <a:gd name="T1" fmla="*/ 90 h 105"/>
                  <a:gd name="T2" fmla="*/ 1 w 91"/>
                  <a:gd name="T3" fmla="*/ 93 h 105"/>
                  <a:gd name="T4" fmla="*/ 1 w 91"/>
                  <a:gd name="T5" fmla="*/ 95 h 105"/>
                  <a:gd name="T6" fmla="*/ 3 w 91"/>
                  <a:gd name="T7" fmla="*/ 98 h 105"/>
                  <a:gd name="T8" fmla="*/ 4 w 91"/>
                  <a:gd name="T9" fmla="*/ 101 h 105"/>
                  <a:gd name="T10" fmla="*/ 7 w 91"/>
                  <a:gd name="T11" fmla="*/ 103 h 105"/>
                  <a:gd name="T12" fmla="*/ 9 w 91"/>
                  <a:gd name="T13" fmla="*/ 104 h 105"/>
                  <a:gd name="T14" fmla="*/ 13 w 91"/>
                  <a:gd name="T15" fmla="*/ 105 h 105"/>
                  <a:gd name="T16" fmla="*/ 15 w 91"/>
                  <a:gd name="T17" fmla="*/ 105 h 105"/>
                  <a:gd name="T18" fmla="*/ 45 w 91"/>
                  <a:gd name="T19" fmla="*/ 105 h 105"/>
                  <a:gd name="T20" fmla="*/ 91 w 91"/>
                  <a:gd name="T21" fmla="*/ 105 h 105"/>
                  <a:gd name="T22" fmla="*/ 91 w 91"/>
                  <a:gd name="T23" fmla="*/ 0 h 105"/>
                  <a:gd name="T24" fmla="*/ 15 w 91"/>
                  <a:gd name="T25" fmla="*/ 0 h 105"/>
                  <a:gd name="T26" fmla="*/ 13 w 91"/>
                  <a:gd name="T27" fmla="*/ 0 h 105"/>
                  <a:gd name="T28" fmla="*/ 9 w 91"/>
                  <a:gd name="T29" fmla="*/ 1 h 105"/>
                  <a:gd name="T30" fmla="*/ 7 w 91"/>
                  <a:gd name="T31" fmla="*/ 2 h 105"/>
                  <a:gd name="T32" fmla="*/ 4 w 91"/>
                  <a:gd name="T33" fmla="*/ 4 h 105"/>
                  <a:gd name="T34" fmla="*/ 3 w 91"/>
                  <a:gd name="T35" fmla="*/ 6 h 105"/>
                  <a:gd name="T36" fmla="*/ 1 w 91"/>
                  <a:gd name="T37" fmla="*/ 8 h 105"/>
                  <a:gd name="T38" fmla="*/ 1 w 91"/>
                  <a:gd name="T39" fmla="*/ 11 h 105"/>
                  <a:gd name="T40" fmla="*/ 0 w 91"/>
                  <a:gd name="T41" fmla="*/ 15 h 105"/>
                  <a:gd name="T42" fmla="*/ 0 w 91"/>
                  <a:gd name="T43" fmla="*/ 9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105">
                    <a:moveTo>
                      <a:pt x="0" y="90"/>
                    </a:moveTo>
                    <a:lnTo>
                      <a:pt x="1" y="93"/>
                    </a:lnTo>
                    <a:lnTo>
                      <a:pt x="1" y="95"/>
                    </a:lnTo>
                    <a:lnTo>
                      <a:pt x="3" y="98"/>
                    </a:lnTo>
                    <a:lnTo>
                      <a:pt x="4" y="101"/>
                    </a:lnTo>
                    <a:lnTo>
                      <a:pt x="7" y="103"/>
                    </a:lnTo>
                    <a:lnTo>
                      <a:pt x="9" y="104"/>
                    </a:lnTo>
                    <a:lnTo>
                      <a:pt x="13" y="105"/>
                    </a:lnTo>
                    <a:lnTo>
                      <a:pt x="15" y="105"/>
                    </a:lnTo>
                    <a:lnTo>
                      <a:pt x="45" y="105"/>
                    </a:lnTo>
                    <a:lnTo>
                      <a:pt x="91" y="105"/>
                    </a:lnTo>
                    <a:lnTo>
                      <a:pt x="91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3" y="6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476">
                <a:extLst>
                  <a:ext uri="{FF2B5EF4-FFF2-40B4-BE49-F238E27FC236}">
                    <a16:creationId xmlns="" xmlns:a16="http://schemas.microsoft.com/office/drawing/2014/main" id="{81208B5D-248D-4BC4-813F-BE1AB2B3B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9613" y="1408113"/>
                <a:ext cx="47625" cy="33338"/>
              </a:xfrm>
              <a:custGeom>
                <a:avLst/>
                <a:gdLst>
                  <a:gd name="T0" fmla="*/ 0 w 150"/>
                  <a:gd name="T1" fmla="*/ 105 h 105"/>
                  <a:gd name="T2" fmla="*/ 105 w 150"/>
                  <a:gd name="T3" fmla="*/ 105 h 105"/>
                  <a:gd name="T4" fmla="*/ 150 w 150"/>
                  <a:gd name="T5" fmla="*/ 105 h 105"/>
                  <a:gd name="T6" fmla="*/ 150 w 150"/>
                  <a:gd name="T7" fmla="*/ 0 h 105"/>
                  <a:gd name="T8" fmla="*/ 75 w 150"/>
                  <a:gd name="T9" fmla="*/ 0 h 105"/>
                  <a:gd name="T10" fmla="*/ 0 w 150"/>
                  <a:gd name="T11" fmla="*/ 0 h 105"/>
                  <a:gd name="T12" fmla="*/ 0 w 150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105">
                    <a:moveTo>
                      <a:pt x="0" y="105"/>
                    </a:moveTo>
                    <a:lnTo>
                      <a:pt x="105" y="105"/>
                    </a:lnTo>
                    <a:lnTo>
                      <a:pt x="150" y="105"/>
                    </a:lnTo>
                    <a:lnTo>
                      <a:pt x="150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478">
                <a:extLst>
                  <a:ext uri="{FF2B5EF4-FFF2-40B4-BE49-F238E27FC236}">
                    <a16:creationId xmlns="" xmlns:a16="http://schemas.microsoft.com/office/drawing/2014/main" id="{9A0EB726-6CFA-4095-9B03-EA890B648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763" y="1408113"/>
                <a:ext cx="28575" cy="33338"/>
              </a:xfrm>
              <a:custGeom>
                <a:avLst/>
                <a:gdLst>
                  <a:gd name="T0" fmla="*/ 0 w 90"/>
                  <a:gd name="T1" fmla="*/ 105 h 105"/>
                  <a:gd name="T2" fmla="*/ 75 w 90"/>
                  <a:gd name="T3" fmla="*/ 105 h 105"/>
                  <a:gd name="T4" fmla="*/ 78 w 90"/>
                  <a:gd name="T5" fmla="*/ 105 h 105"/>
                  <a:gd name="T6" fmla="*/ 82 w 90"/>
                  <a:gd name="T7" fmla="*/ 104 h 105"/>
                  <a:gd name="T8" fmla="*/ 84 w 90"/>
                  <a:gd name="T9" fmla="*/ 103 h 105"/>
                  <a:gd name="T10" fmla="*/ 86 w 90"/>
                  <a:gd name="T11" fmla="*/ 101 h 105"/>
                  <a:gd name="T12" fmla="*/ 88 w 90"/>
                  <a:gd name="T13" fmla="*/ 98 h 105"/>
                  <a:gd name="T14" fmla="*/ 89 w 90"/>
                  <a:gd name="T15" fmla="*/ 95 h 105"/>
                  <a:gd name="T16" fmla="*/ 90 w 90"/>
                  <a:gd name="T17" fmla="*/ 93 h 105"/>
                  <a:gd name="T18" fmla="*/ 90 w 90"/>
                  <a:gd name="T19" fmla="*/ 90 h 105"/>
                  <a:gd name="T20" fmla="*/ 90 w 90"/>
                  <a:gd name="T21" fmla="*/ 15 h 105"/>
                  <a:gd name="T22" fmla="*/ 90 w 90"/>
                  <a:gd name="T23" fmla="*/ 11 h 105"/>
                  <a:gd name="T24" fmla="*/ 89 w 90"/>
                  <a:gd name="T25" fmla="*/ 8 h 105"/>
                  <a:gd name="T26" fmla="*/ 88 w 90"/>
                  <a:gd name="T27" fmla="*/ 6 h 105"/>
                  <a:gd name="T28" fmla="*/ 86 w 90"/>
                  <a:gd name="T29" fmla="*/ 4 h 105"/>
                  <a:gd name="T30" fmla="*/ 84 w 90"/>
                  <a:gd name="T31" fmla="*/ 2 h 105"/>
                  <a:gd name="T32" fmla="*/ 82 w 90"/>
                  <a:gd name="T33" fmla="*/ 1 h 105"/>
                  <a:gd name="T34" fmla="*/ 78 w 90"/>
                  <a:gd name="T35" fmla="*/ 0 h 105"/>
                  <a:gd name="T36" fmla="*/ 75 w 90"/>
                  <a:gd name="T37" fmla="*/ 0 h 105"/>
                  <a:gd name="T38" fmla="*/ 0 w 90"/>
                  <a:gd name="T39" fmla="*/ 0 h 105"/>
                  <a:gd name="T40" fmla="*/ 0 w 90"/>
                  <a:gd name="T4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5">
                    <a:moveTo>
                      <a:pt x="0" y="105"/>
                    </a:moveTo>
                    <a:lnTo>
                      <a:pt x="75" y="105"/>
                    </a:lnTo>
                    <a:lnTo>
                      <a:pt x="78" y="105"/>
                    </a:lnTo>
                    <a:lnTo>
                      <a:pt x="82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8"/>
                    </a:lnTo>
                    <a:lnTo>
                      <a:pt x="89" y="95"/>
                    </a:lnTo>
                    <a:lnTo>
                      <a:pt x="90" y="93"/>
                    </a:lnTo>
                    <a:lnTo>
                      <a:pt x="90" y="90"/>
                    </a:lnTo>
                    <a:lnTo>
                      <a:pt x="90" y="15"/>
                    </a:lnTo>
                    <a:lnTo>
                      <a:pt x="90" y="11"/>
                    </a:lnTo>
                    <a:lnTo>
                      <a:pt x="89" y="8"/>
                    </a:lnTo>
                    <a:lnTo>
                      <a:pt x="88" y="6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82" y="1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479">
                <a:extLst>
                  <a:ext uri="{FF2B5EF4-FFF2-40B4-BE49-F238E27FC236}">
                    <a16:creationId xmlns="" xmlns:a16="http://schemas.microsoft.com/office/drawing/2014/main" id="{6B8D7569-BD2A-4062-876B-E7B82BD1A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663" y="1560513"/>
                <a:ext cx="28575" cy="33338"/>
              </a:xfrm>
              <a:custGeom>
                <a:avLst/>
                <a:gdLst>
                  <a:gd name="T0" fmla="*/ 90 w 90"/>
                  <a:gd name="T1" fmla="*/ 90 h 105"/>
                  <a:gd name="T2" fmla="*/ 90 w 90"/>
                  <a:gd name="T3" fmla="*/ 15 h 105"/>
                  <a:gd name="T4" fmla="*/ 90 w 90"/>
                  <a:gd name="T5" fmla="*/ 12 h 105"/>
                  <a:gd name="T6" fmla="*/ 89 w 90"/>
                  <a:gd name="T7" fmla="*/ 9 h 105"/>
                  <a:gd name="T8" fmla="*/ 88 w 90"/>
                  <a:gd name="T9" fmla="*/ 7 h 105"/>
                  <a:gd name="T10" fmla="*/ 86 w 90"/>
                  <a:gd name="T11" fmla="*/ 5 h 105"/>
                  <a:gd name="T12" fmla="*/ 84 w 90"/>
                  <a:gd name="T13" fmla="*/ 2 h 105"/>
                  <a:gd name="T14" fmla="*/ 80 w 90"/>
                  <a:gd name="T15" fmla="*/ 1 h 105"/>
                  <a:gd name="T16" fmla="*/ 78 w 90"/>
                  <a:gd name="T17" fmla="*/ 0 h 105"/>
                  <a:gd name="T18" fmla="*/ 75 w 90"/>
                  <a:gd name="T19" fmla="*/ 0 h 105"/>
                  <a:gd name="T20" fmla="*/ 15 w 90"/>
                  <a:gd name="T21" fmla="*/ 0 h 105"/>
                  <a:gd name="T22" fmla="*/ 0 w 90"/>
                  <a:gd name="T23" fmla="*/ 0 h 105"/>
                  <a:gd name="T24" fmla="*/ 0 w 90"/>
                  <a:gd name="T25" fmla="*/ 105 h 105"/>
                  <a:gd name="T26" fmla="*/ 15 w 90"/>
                  <a:gd name="T27" fmla="*/ 105 h 105"/>
                  <a:gd name="T28" fmla="*/ 75 w 90"/>
                  <a:gd name="T29" fmla="*/ 105 h 105"/>
                  <a:gd name="T30" fmla="*/ 78 w 90"/>
                  <a:gd name="T31" fmla="*/ 105 h 105"/>
                  <a:gd name="T32" fmla="*/ 80 w 90"/>
                  <a:gd name="T33" fmla="*/ 104 h 105"/>
                  <a:gd name="T34" fmla="*/ 84 w 90"/>
                  <a:gd name="T35" fmla="*/ 103 h 105"/>
                  <a:gd name="T36" fmla="*/ 86 w 90"/>
                  <a:gd name="T37" fmla="*/ 101 h 105"/>
                  <a:gd name="T38" fmla="*/ 88 w 90"/>
                  <a:gd name="T39" fmla="*/ 99 h 105"/>
                  <a:gd name="T40" fmla="*/ 89 w 90"/>
                  <a:gd name="T41" fmla="*/ 97 h 105"/>
                  <a:gd name="T42" fmla="*/ 90 w 90"/>
                  <a:gd name="T43" fmla="*/ 94 h 105"/>
                  <a:gd name="T44" fmla="*/ 90 w 90"/>
                  <a:gd name="T45" fmla="*/ 90 h 105"/>
                  <a:gd name="T46" fmla="*/ 90 w 90"/>
                  <a:gd name="T47" fmla="*/ 9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0" h="105">
                    <a:moveTo>
                      <a:pt x="90" y="90"/>
                    </a:moveTo>
                    <a:lnTo>
                      <a:pt x="90" y="15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15" y="105"/>
                    </a:lnTo>
                    <a:lnTo>
                      <a:pt x="75" y="105"/>
                    </a:lnTo>
                    <a:lnTo>
                      <a:pt x="78" y="105"/>
                    </a:lnTo>
                    <a:lnTo>
                      <a:pt x="80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7"/>
                    </a:lnTo>
                    <a:lnTo>
                      <a:pt x="90" y="94"/>
                    </a:lnTo>
                    <a:lnTo>
                      <a:pt x="90" y="90"/>
                    </a:lnTo>
                    <a:lnTo>
                      <a:pt x="90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480">
                <a:extLst>
                  <a:ext uri="{FF2B5EF4-FFF2-40B4-BE49-F238E27FC236}">
                    <a16:creationId xmlns="" xmlns:a16="http://schemas.microsoft.com/office/drawing/2014/main" id="{2A04C673-67AA-497F-8E64-9D4E1F673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925" y="1560513"/>
                <a:ext cx="49213" cy="33338"/>
              </a:xfrm>
              <a:custGeom>
                <a:avLst/>
                <a:gdLst>
                  <a:gd name="T0" fmla="*/ 151 w 151"/>
                  <a:gd name="T1" fmla="*/ 0 h 105"/>
                  <a:gd name="T2" fmla="*/ 15 w 151"/>
                  <a:gd name="T3" fmla="*/ 0 h 105"/>
                  <a:gd name="T4" fmla="*/ 0 w 151"/>
                  <a:gd name="T5" fmla="*/ 0 h 105"/>
                  <a:gd name="T6" fmla="*/ 0 w 151"/>
                  <a:gd name="T7" fmla="*/ 105 h 105"/>
                  <a:gd name="T8" fmla="*/ 15 w 151"/>
                  <a:gd name="T9" fmla="*/ 105 h 105"/>
                  <a:gd name="T10" fmla="*/ 151 w 151"/>
                  <a:gd name="T11" fmla="*/ 105 h 105"/>
                  <a:gd name="T12" fmla="*/ 151 w 151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105">
                    <a:moveTo>
                      <a:pt x="151" y="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15" y="105"/>
                    </a:lnTo>
                    <a:lnTo>
                      <a:pt x="151" y="105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481">
                <a:extLst>
                  <a:ext uri="{FF2B5EF4-FFF2-40B4-BE49-F238E27FC236}">
                    <a16:creationId xmlns="" xmlns:a16="http://schemas.microsoft.com/office/drawing/2014/main" id="{5FEBE92C-FB6B-4360-9DBB-5DDF87677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1825" y="1560513"/>
                <a:ext cx="28575" cy="33338"/>
              </a:xfrm>
              <a:custGeom>
                <a:avLst/>
                <a:gdLst>
                  <a:gd name="T0" fmla="*/ 90 w 90"/>
                  <a:gd name="T1" fmla="*/ 0 h 105"/>
                  <a:gd name="T2" fmla="*/ 15 w 90"/>
                  <a:gd name="T3" fmla="*/ 0 h 105"/>
                  <a:gd name="T4" fmla="*/ 11 w 90"/>
                  <a:gd name="T5" fmla="*/ 0 h 105"/>
                  <a:gd name="T6" fmla="*/ 9 w 90"/>
                  <a:gd name="T7" fmla="*/ 1 h 105"/>
                  <a:gd name="T8" fmla="*/ 6 w 90"/>
                  <a:gd name="T9" fmla="*/ 2 h 105"/>
                  <a:gd name="T10" fmla="*/ 4 w 90"/>
                  <a:gd name="T11" fmla="*/ 5 h 105"/>
                  <a:gd name="T12" fmla="*/ 2 w 90"/>
                  <a:gd name="T13" fmla="*/ 7 h 105"/>
                  <a:gd name="T14" fmla="*/ 1 w 90"/>
                  <a:gd name="T15" fmla="*/ 10 h 105"/>
                  <a:gd name="T16" fmla="*/ 0 w 90"/>
                  <a:gd name="T17" fmla="*/ 12 h 105"/>
                  <a:gd name="T18" fmla="*/ 0 w 90"/>
                  <a:gd name="T19" fmla="*/ 15 h 105"/>
                  <a:gd name="T20" fmla="*/ 0 w 90"/>
                  <a:gd name="T21" fmla="*/ 90 h 105"/>
                  <a:gd name="T22" fmla="*/ 0 w 90"/>
                  <a:gd name="T23" fmla="*/ 94 h 105"/>
                  <a:gd name="T24" fmla="*/ 1 w 90"/>
                  <a:gd name="T25" fmla="*/ 97 h 105"/>
                  <a:gd name="T26" fmla="*/ 2 w 90"/>
                  <a:gd name="T27" fmla="*/ 99 h 105"/>
                  <a:gd name="T28" fmla="*/ 4 w 90"/>
                  <a:gd name="T29" fmla="*/ 101 h 105"/>
                  <a:gd name="T30" fmla="*/ 6 w 90"/>
                  <a:gd name="T31" fmla="*/ 103 h 105"/>
                  <a:gd name="T32" fmla="*/ 9 w 90"/>
                  <a:gd name="T33" fmla="*/ 104 h 105"/>
                  <a:gd name="T34" fmla="*/ 11 w 90"/>
                  <a:gd name="T35" fmla="*/ 105 h 105"/>
                  <a:gd name="T36" fmla="*/ 15 w 90"/>
                  <a:gd name="T37" fmla="*/ 105 h 105"/>
                  <a:gd name="T38" fmla="*/ 90 w 90"/>
                  <a:gd name="T39" fmla="*/ 105 h 105"/>
                  <a:gd name="T40" fmla="*/ 90 w 90"/>
                  <a:gd name="T4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5">
                    <a:moveTo>
                      <a:pt x="90" y="0"/>
                    </a:moveTo>
                    <a:lnTo>
                      <a:pt x="15" y="0"/>
                    </a:lnTo>
                    <a:lnTo>
                      <a:pt x="11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90"/>
                    </a:lnTo>
                    <a:lnTo>
                      <a:pt x="0" y="94"/>
                    </a:lnTo>
                    <a:lnTo>
                      <a:pt x="1" y="97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6" y="103"/>
                    </a:lnTo>
                    <a:lnTo>
                      <a:pt x="9" y="104"/>
                    </a:lnTo>
                    <a:lnTo>
                      <a:pt x="11" y="105"/>
                    </a:lnTo>
                    <a:lnTo>
                      <a:pt x="15" y="105"/>
                    </a:lnTo>
                    <a:lnTo>
                      <a:pt x="90" y="105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482">
                <a:extLst>
                  <a:ext uri="{FF2B5EF4-FFF2-40B4-BE49-F238E27FC236}">
                    <a16:creationId xmlns="" xmlns:a16="http://schemas.microsoft.com/office/drawing/2014/main" id="{2AE7351E-7FA1-49A1-909C-2E631163A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925" y="1484313"/>
                <a:ext cx="49213" cy="33338"/>
              </a:xfrm>
              <a:custGeom>
                <a:avLst/>
                <a:gdLst>
                  <a:gd name="T0" fmla="*/ 151 w 151"/>
                  <a:gd name="T1" fmla="*/ 106 h 106"/>
                  <a:gd name="T2" fmla="*/ 151 w 151"/>
                  <a:gd name="T3" fmla="*/ 0 h 106"/>
                  <a:gd name="T4" fmla="*/ 45 w 151"/>
                  <a:gd name="T5" fmla="*/ 0 h 106"/>
                  <a:gd name="T6" fmla="*/ 0 w 151"/>
                  <a:gd name="T7" fmla="*/ 0 h 106"/>
                  <a:gd name="T8" fmla="*/ 0 w 151"/>
                  <a:gd name="T9" fmla="*/ 106 h 106"/>
                  <a:gd name="T10" fmla="*/ 15 w 151"/>
                  <a:gd name="T11" fmla="*/ 106 h 106"/>
                  <a:gd name="T12" fmla="*/ 151 w 151"/>
                  <a:gd name="T13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106">
                    <a:moveTo>
                      <a:pt x="151" y="106"/>
                    </a:moveTo>
                    <a:lnTo>
                      <a:pt x="151" y="0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15" y="106"/>
                    </a:lnTo>
                    <a:lnTo>
                      <a:pt x="151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483">
                <a:extLst>
                  <a:ext uri="{FF2B5EF4-FFF2-40B4-BE49-F238E27FC236}">
                    <a16:creationId xmlns="" xmlns:a16="http://schemas.microsoft.com/office/drawing/2014/main" id="{FC7EEB6A-366D-4890-B4F9-E06E5851C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663" y="1484313"/>
                <a:ext cx="28575" cy="33338"/>
              </a:xfrm>
              <a:custGeom>
                <a:avLst/>
                <a:gdLst>
                  <a:gd name="T0" fmla="*/ 75 w 90"/>
                  <a:gd name="T1" fmla="*/ 106 h 106"/>
                  <a:gd name="T2" fmla="*/ 78 w 90"/>
                  <a:gd name="T3" fmla="*/ 105 h 106"/>
                  <a:gd name="T4" fmla="*/ 80 w 90"/>
                  <a:gd name="T5" fmla="*/ 104 h 106"/>
                  <a:gd name="T6" fmla="*/ 84 w 90"/>
                  <a:gd name="T7" fmla="*/ 103 h 106"/>
                  <a:gd name="T8" fmla="*/ 86 w 90"/>
                  <a:gd name="T9" fmla="*/ 101 h 106"/>
                  <a:gd name="T10" fmla="*/ 88 w 90"/>
                  <a:gd name="T11" fmla="*/ 99 h 106"/>
                  <a:gd name="T12" fmla="*/ 89 w 90"/>
                  <a:gd name="T13" fmla="*/ 96 h 106"/>
                  <a:gd name="T14" fmla="*/ 90 w 90"/>
                  <a:gd name="T15" fmla="*/ 93 h 106"/>
                  <a:gd name="T16" fmla="*/ 90 w 90"/>
                  <a:gd name="T17" fmla="*/ 91 h 106"/>
                  <a:gd name="T18" fmla="*/ 90 w 90"/>
                  <a:gd name="T19" fmla="*/ 15 h 106"/>
                  <a:gd name="T20" fmla="*/ 90 w 90"/>
                  <a:gd name="T21" fmla="*/ 13 h 106"/>
                  <a:gd name="T22" fmla="*/ 89 w 90"/>
                  <a:gd name="T23" fmla="*/ 10 h 106"/>
                  <a:gd name="T24" fmla="*/ 88 w 90"/>
                  <a:gd name="T25" fmla="*/ 7 h 106"/>
                  <a:gd name="T26" fmla="*/ 86 w 90"/>
                  <a:gd name="T27" fmla="*/ 4 h 106"/>
                  <a:gd name="T28" fmla="*/ 84 w 90"/>
                  <a:gd name="T29" fmla="*/ 3 h 106"/>
                  <a:gd name="T30" fmla="*/ 80 w 90"/>
                  <a:gd name="T31" fmla="*/ 1 h 106"/>
                  <a:gd name="T32" fmla="*/ 78 w 90"/>
                  <a:gd name="T33" fmla="*/ 1 h 106"/>
                  <a:gd name="T34" fmla="*/ 75 w 90"/>
                  <a:gd name="T35" fmla="*/ 0 h 106"/>
                  <a:gd name="T36" fmla="*/ 45 w 90"/>
                  <a:gd name="T37" fmla="*/ 0 h 106"/>
                  <a:gd name="T38" fmla="*/ 0 w 90"/>
                  <a:gd name="T39" fmla="*/ 0 h 106"/>
                  <a:gd name="T40" fmla="*/ 0 w 90"/>
                  <a:gd name="T41" fmla="*/ 106 h 106"/>
                  <a:gd name="T42" fmla="*/ 15 w 90"/>
                  <a:gd name="T43" fmla="*/ 106 h 106"/>
                  <a:gd name="T44" fmla="*/ 75 w 90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06">
                    <a:moveTo>
                      <a:pt x="75" y="106"/>
                    </a:moveTo>
                    <a:lnTo>
                      <a:pt x="78" y="105"/>
                    </a:lnTo>
                    <a:lnTo>
                      <a:pt x="80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6"/>
                    </a:lnTo>
                    <a:lnTo>
                      <a:pt x="90" y="93"/>
                    </a:lnTo>
                    <a:lnTo>
                      <a:pt x="90" y="91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89" y="10"/>
                    </a:lnTo>
                    <a:lnTo>
                      <a:pt x="88" y="7"/>
                    </a:lnTo>
                    <a:lnTo>
                      <a:pt x="86" y="4"/>
                    </a:lnTo>
                    <a:lnTo>
                      <a:pt x="84" y="3"/>
                    </a:lnTo>
                    <a:lnTo>
                      <a:pt x="80" y="1"/>
                    </a:lnTo>
                    <a:lnTo>
                      <a:pt x="78" y="1"/>
                    </a:lnTo>
                    <a:lnTo>
                      <a:pt x="75" y="0"/>
                    </a:lnTo>
                    <a:lnTo>
                      <a:pt x="45" y="0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15" y="106"/>
                    </a:lnTo>
                    <a:lnTo>
                      <a:pt x="7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484">
                <a:extLst>
                  <a:ext uri="{FF2B5EF4-FFF2-40B4-BE49-F238E27FC236}">
                    <a16:creationId xmlns="" xmlns:a16="http://schemas.microsoft.com/office/drawing/2014/main" id="{9B1909C4-D2F5-4BA8-B16F-00E4FE9E2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1825" y="1484313"/>
                <a:ext cx="28575" cy="33338"/>
              </a:xfrm>
              <a:custGeom>
                <a:avLst/>
                <a:gdLst>
                  <a:gd name="T0" fmla="*/ 15 w 90"/>
                  <a:gd name="T1" fmla="*/ 106 h 106"/>
                  <a:gd name="T2" fmla="*/ 90 w 90"/>
                  <a:gd name="T3" fmla="*/ 106 h 106"/>
                  <a:gd name="T4" fmla="*/ 90 w 90"/>
                  <a:gd name="T5" fmla="*/ 0 h 106"/>
                  <a:gd name="T6" fmla="*/ 15 w 90"/>
                  <a:gd name="T7" fmla="*/ 0 h 106"/>
                  <a:gd name="T8" fmla="*/ 11 w 90"/>
                  <a:gd name="T9" fmla="*/ 1 h 106"/>
                  <a:gd name="T10" fmla="*/ 9 w 90"/>
                  <a:gd name="T11" fmla="*/ 1 h 106"/>
                  <a:gd name="T12" fmla="*/ 6 w 90"/>
                  <a:gd name="T13" fmla="*/ 3 h 106"/>
                  <a:gd name="T14" fmla="*/ 4 w 90"/>
                  <a:gd name="T15" fmla="*/ 4 h 106"/>
                  <a:gd name="T16" fmla="*/ 2 w 90"/>
                  <a:gd name="T17" fmla="*/ 7 h 106"/>
                  <a:gd name="T18" fmla="*/ 1 w 90"/>
                  <a:gd name="T19" fmla="*/ 10 h 106"/>
                  <a:gd name="T20" fmla="*/ 0 w 90"/>
                  <a:gd name="T21" fmla="*/ 13 h 106"/>
                  <a:gd name="T22" fmla="*/ 0 w 90"/>
                  <a:gd name="T23" fmla="*/ 15 h 106"/>
                  <a:gd name="T24" fmla="*/ 0 w 90"/>
                  <a:gd name="T25" fmla="*/ 90 h 106"/>
                  <a:gd name="T26" fmla="*/ 0 w 90"/>
                  <a:gd name="T27" fmla="*/ 93 h 106"/>
                  <a:gd name="T28" fmla="*/ 1 w 90"/>
                  <a:gd name="T29" fmla="*/ 96 h 106"/>
                  <a:gd name="T30" fmla="*/ 2 w 90"/>
                  <a:gd name="T31" fmla="*/ 99 h 106"/>
                  <a:gd name="T32" fmla="*/ 4 w 90"/>
                  <a:gd name="T33" fmla="*/ 101 h 106"/>
                  <a:gd name="T34" fmla="*/ 6 w 90"/>
                  <a:gd name="T35" fmla="*/ 103 h 106"/>
                  <a:gd name="T36" fmla="*/ 9 w 90"/>
                  <a:gd name="T37" fmla="*/ 104 h 106"/>
                  <a:gd name="T38" fmla="*/ 11 w 90"/>
                  <a:gd name="T39" fmla="*/ 105 h 106"/>
                  <a:gd name="T40" fmla="*/ 15 w 90"/>
                  <a:gd name="T4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6">
                    <a:moveTo>
                      <a:pt x="15" y="106"/>
                    </a:moveTo>
                    <a:lnTo>
                      <a:pt x="90" y="106"/>
                    </a:lnTo>
                    <a:lnTo>
                      <a:pt x="90" y="0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6" y="3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1" y="96"/>
                    </a:lnTo>
                    <a:lnTo>
                      <a:pt x="2" y="99"/>
                    </a:lnTo>
                    <a:lnTo>
                      <a:pt x="4" y="101"/>
                    </a:lnTo>
                    <a:lnTo>
                      <a:pt x="6" y="103"/>
                    </a:lnTo>
                    <a:lnTo>
                      <a:pt x="9" y="104"/>
                    </a:lnTo>
                    <a:lnTo>
                      <a:pt x="11" y="105"/>
                    </a:lnTo>
                    <a:lnTo>
                      <a:pt x="1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485">
                <a:extLst>
                  <a:ext uri="{FF2B5EF4-FFF2-40B4-BE49-F238E27FC236}">
                    <a16:creationId xmlns="" xmlns:a16="http://schemas.microsoft.com/office/drawing/2014/main" id="{EC9E95DD-4E92-4302-8947-6E2EFF3E38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8188" y="1368425"/>
                <a:ext cx="28575" cy="34925"/>
              </a:xfrm>
              <a:custGeom>
                <a:avLst/>
                <a:gdLst>
                  <a:gd name="T0" fmla="*/ 90 w 90"/>
                  <a:gd name="T1" fmla="*/ 92 h 107"/>
                  <a:gd name="T2" fmla="*/ 90 w 90"/>
                  <a:gd name="T3" fmla="*/ 15 h 107"/>
                  <a:gd name="T4" fmla="*/ 90 w 90"/>
                  <a:gd name="T5" fmla="*/ 13 h 107"/>
                  <a:gd name="T6" fmla="*/ 89 w 90"/>
                  <a:gd name="T7" fmla="*/ 10 h 107"/>
                  <a:gd name="T8" fmla="*/ 88 w 90"/>
                  <a:gd name="T9" fmla="*/ 8 h 107"/>
                  <a:gd name="T10" fmla="*/ 86 w 90"/>
                  <a:gd name="T11" fmla="*/ 6 h 107"/>
                  <a:gd name="T12" fmla="*/ 84 w 90"/>
                  <a:gd name="T13" fmla="*/ 4 h 107"/>
                  <a:gd name="T14" fmla="*/ 80 w 90"/>
                  <a:gd name="T15" fmla="*/ 3 h 107"/>
                  <a:gd name="T16" fmla="*/ 78 w 90"/>
                  <a:gd name="T17" fmla="*/ 2 h 107"/>
                  <a:gd name="T18" fmla="*/ 75 w 90"/>
                  <a:gd name="T19" fmla="*/ 2 h 107"/>
                  <a:gd name="T20" fmla="*/ 0 w 90"/>
                  <a:gd name="T21" fmla="*/ 0 h 107"/>
                  <a:gd name="T22" fmla="*/ 0 w 90"/>
                  <a:gd name="T23" fmla="*/ 107 h 107"/>
                  <a:gd name="T24" fmla="*/ 75 w 90"/>
                  <a:gd name="T25" fmla="*/ 107 h 107"/>
                  <a:gd name="T26" fmla="*/ 78 w 90"/>
                  <a:gd name="T27" fmla="*/ 106 h 107"/>
                  <a:gd name="T28" fmla="*/ 80 w 90"/>
                  <a:gd name="T29" fmla="*/ 106 h 107"/>
                  <a:gd name="T30" fmla="*/ 84 w 90"/>
                  <a:gd name="T31" fmla="*/ 103 h 107"/>
                  <a:gd name="T32" fmla="*/ 86 w 90"/>
                  <a:gd name="T33" fmla="*/ 102 h 107"/>
                  <a:gd name="T34" fmla="*/ 88 w 90"/>
                  <a:gd name="T35" fmla="*/ 100 h 107"/>
                  <a:gd name="T36" fmla="*/ 89 w 90"/>
                  <a:gd name="T37" fmla="*/ 97 h 107"/>
                  <a:gd name="T38" fmla="*/ 90 w 90"/>
                  <a:gd name="T39" fmla="*/ 95 h 107"/>
                  <a:gd name="T40" fmla="*/ 90 w 90"/>
                  <a:gd name="T41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7">
                    <a:moveTo>
                      <a:pt x="90" y="92"/>
                    </a:moveTo>
                    <a:lnTo>
                      <a:pt x="90" y="15"/>
                    </a:lnTo>
                    <a:lnTo>
                      <a:pt x="90" y="13"/>
                    </a:lnTo>
                    <a:lnTo>
                      <a:pt x="89" y="10"/>
                    </a:lnTo>
                    <a:lnTo>
                      <a:pt x="88" y="8"/>
                    </a:lnTo>
                    <a:lnTo>
                      <a:pt x="86" y="6"/>
                    </a:lnTo>
                    <a:lnTo>
                      <a:pt x="84" y="4"/>
                    </a:lnTo>
                    <a:lnTo>
                      <a:pt x="80" y="3"/>
                    </a:lnTo>
                    <a:lnTo>
                      <a:pt x="78" y="2"/>
                    </a:lnTo>
                    <a:lnTo>
                      <a:pt x="75" y="2"/>
                    </a:lnTo>
                    <a:lnTo>
                      <a:pt x="0" y="0"/>
                    </a:lnTo>
                    <a:lnTo>
                      <a:pt x="0" y="107"/>
                    </a:lnTo>
                    <a:lnTo>
                      <a:pt x="75" y="107"/>
                    </a:lnTo>
                    <a:lnTo>
                      <a:pt x="78" y="106"/>
                    </a:lnTo>
                    <a:lnTo>
                      <a:pt x="80" y="106"/>
                    </a:lnTo>
                    <a:lnTo>
                      <a:pt x="84" y="103"/>
                    </a:lnTo>
                    <a:lnTo>
                      <a:pt x="86" y="102"/>
                    </a:lnTo>
                    <a:lnTo>
                      <a:pt x="88" y="100"/>
                    </a:lnTo>
                    <a:lnTo>
                      <a:pt x="89" y="97"/>
                    </a:lnTo>
                    <a:lnTo>
                      <a:pt x="90" y="95"/>
                    </a:lnTo>
                    <a:lnTo>
                      <a:pt x="90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486">
                <a:extLst>
                  <a:ext uri="{FF2B5EF4-FFF2-40B4-BE49-F238E27FC236}">
                    <a16:creationId xmlns="" xmlns:a16="http://schemas.microsoft.com/office/drawing/2014/main" id="{8717D5EB-111C-4A91-AC38-285BF0D84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1350" y="1368425"/>
                <a:ext cx="28575" cy="34925"/>
              </a:xfrm>
              <a:custGeom>
                <a:avLst/>
                <a:gdLst>
                  <a:gd name="T0" fmla="*/ 15 w 90"/>
                  <a:gd name="T1" fmla="*/ 107 h 107"/>
                  <a:gd name="T2" fmla="*/ 90 w 90"/>
                  <a:gd name="T3" fmla="*/ 107 h 107"/>
                  <a:gd name="T4" fmla="*/ 90 w 90"/>
                  <a:gd name="T5" fmla="*/ 0 h 107"/>
                  <a:gd name="T6" fmla="*/ 15 w 90"/>
                  <a:gd name="T7" fmla="*/ 0 h 107"/>
                  <a:gd name="T8" fmla="*/ 11 w 90"/>
                  <a:gd name="T9" fmla="*/ 2 h 107"/>
                  <a:gd name="T10" fmla="*/ 9 w 90"/>
                  <a:gd name="T11" fmla="*/ 3 h 107"/>
                  <a:gd name="T12" fmla="*/ 6 w 90"/>
                  <a:gd name="T13" fmla="*/ 4 h 107"/>
                  <a:gd name="T14" fmla="*/ 4 w 90"/>
                  <a:gd name="T15" fmla="*/ 6 h 107"/>
                  <a:gd name="T16" fmla="*/ 3 w 90"/>
                  <a:gd name="T17" fmla="*/ 8 h 107"/>
                  <a:gd name="T18" fmla="*/ 1 w 90"/>
                  <a:gd name="T19" fmla="*/ 10 h 107"/>
                  <a:gd name="T20" fmla="*/ 0 w 90"/>
                  <a:gd name="T21" fmla="*/ 13 h 107"/>
                  <a:gd name="T22" fmla="*/ 0 w 90"/>
                  <a:gd name="T23" fmla="*/ 17 h 107"/>
                  <a:gd name="T24" fmla="*/ 0 w 90"/>
                  <a:gd name="T25" fmla="*/ 92 h 107"/>
                  <a:gd name="T26" fmla="*/ 0 w 90"/>
                  <a:gd name="T27" fmla="*/ 95 h 107"/>
                  <a:gd name="T28" fmla="*/ 1 w 90"/>
                  <a:gd name="T29" fmla="*/ 97 h 107"/>
                  <a:gd name="T30" fmla="*/ 3 w 90"/>
                  <a:gd name="T31" fmla="*/ 100 h 107"/>
                  <a:gd name="T32" fmla="*/ 4 w 90"/>
                  <a:gd name="T33" fmla="*/ 102 h 107"/>
                  <a:gd name="T34" fmla="*/ 6 w 90"/>
                  <a:gd name="T35" fmla="*/ 103 h 107"/>
                  <a:gd name="T36" fmla="*/ 9 w 90"/>
                  <a:gd name="T37" fmla="*/ 106 h 107"/>
                  <a:gd name="T38" fmla="*/ 11 w 90"/>
                  <a:gd name="T39" fmla="*/ 106 h 107"/>
                  <a:gd name="T40" fmla="*/ 15 w 90"/>
                  <a:gd name="T41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7">
                    <a:moveTo>
                      <a:pt x="15" y="107"/>
                    </a:moveTo>
                    <a:lnTo>
                      <a:pt x="90" y="107"/>
                    </a:lnTo>
                    <a:lnTo>
                      <a:pt x="90" y="0"/>
                    </a:lnTo>
                    <a:lnTo>
                      <a:pt x="15" y="0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92"/>
                    </a:lnTo>
                    <a:lnTo>
                      <a:pt x="0" y="95"/>
                    </a:lnTo>
                    <a:lnTo>
                      <a:pt x="1" y="97"/>
                    </a:lnTo>
                    <a:lnTo>
                      <a:pt x="3" y="100"/>
                    </a:lnTo>
                    <a:lnTo>
                      <a:pt x="4" y="102"/>
                    </a:lnTo>
                    <a:lnTo>
                      <a:pt x="6" y="103"/>
                    </a:lnTo>
                    <a:lnTo>
                      <a:pt x="9" y="106"/>
                    </a:lnTo>
                    <a:lnTo>
                      <a:pt x="11" y="106"/>
                    </a:lnTo>
                    <a:lnTo>
                      <a:pt x="15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487">
                <a:extLst>
                  <a:ext uri="{FF2B5EF4-FFF2-40B4-BE49-F238E27FC236}">
                    <a16:creationId xmlns="" xmlns:a16="http://schemas.microsoft.com/office/drawing/2014/main" id="{92FE4D02-9194-48B6-856E-D4FC874F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450" y="1368425"/>
                <a:ext cx="49213" cy="34925"/>
              </a:xfrm>
              <a:custGeom>
                <a:avLst/>
                <a:gdLst>
                  <a:gd name="T0" fmla="*/ 151 w 151"/>
                  <a:gd name="T1" fmla="*/ 107 h 107"/>
                  <a:gd name="T2" fmla="*/ 151 w 151"/>
                  <a:gd name="T3" fmla="*/ 0 h 107"/>
                  <a:gd name="T4" fmla="*/ 0 w 151"/>
                  <a:gd name="T5" fmla="*/ 0 h 107"/>
                  <a:gd name="T6" fmla="*/ 0 w 151"/>
                  <a:gd name="T7" fmla="*/ 107 h 107"/>
                  <a:gd name="T8" fmla="*/ 76 w 151"/>
                  <a:gd name="T9" fmla="*/ 107 h 107"/>
                  <a:gd name="T10" fmla="*/ 151 w 151"/>
                  <a:gd name="T11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07">
                    <a:moveTo>
                      <a:pt x="151" y="107"/>
                    </a:moveTo>
                    <a:lnTo>
                      <a:pt x="151" y="0"/>
                    </a:lnTo>
                    <a:lnTo>
                      <a:pt x="0" y="0"/>
                    </a:lnTo>
                    <a:lnTo>
                      <a:pt x="0" y="107"/>
                    </a:lnTo>
                    <a:lnTo>
                      <a:pt x="76" y="107"/>
                    </a:lnTo>
                    <a:lnTo>
                      <a:pt x="15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488">
                <a:extLst>
                  <a:ext uri="{FF2B5EF4-FFF2-40B4-BE49-F238E27FC236}">
                    <a16:creationId xmlns="" xmlns:a16="http://schemas.microsoft.com/office/drawing/2014/main" id="{2D270206-406A-4724-B63C-3FC85B5D7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38" y="1598613"/>
                <a:ext cx="28575" cy="33338"/>
              </a:xfrm>
              <a:custGeom>
                <a:avLst/>
                <a:gdLst>
                  <a:gd name="T0" fmla="*/ 75 w 91"/>
                  <a:gd name="T1" fmla="*/ 0 h 106"/>
                  <a:gd name="T2" fmla="*/ 45 w 91"/>
                  <a:gd name="T3" fmla="*/ 0 h 106"/>
                  <a:gd name="T4" fmla="*/ 0 w 91"/>
                  <a:gd name="T5" fmla="*/ 0 h 106"/>
                  <a:gd name="T6" fmla="*/ 0 w 91"/>
                  <a:gd name="T7" fmla="*/ 106 h 106"/>
                  <a:gd name="T8" fmla="*/ 75 w 91"/>
                  <a:gd name="T9" fmla="*/ 106 h 106"/>
                  <a:gd name="T10" fmla="*/ 79 w 91"/>
                  <a:gd name="T11" fmla="*/ 106 h 106"/>
                  <a:gd name="T12" fmla="*/ 81 w 91"/>
                  <a:gd name="T13" fmla="*/ 104 h 106"/>
                  <a:gd name="T14" fmla="*/ 84 w 91"/>
                  <a:gd name="T15" fmla="*/ 103 h 106"/>
                  <a:gd name="T16" fmla="*/ 86 w 91"/>
                  <a:gd name="T17" fmla="*/ 101 h 106"/>
                  <a:gd name="T18" fmla="*/ 88 w 91"/>
                  <a:gd name="T19" fmla="*/ 99 h 106"/>
                  <a:gd name="T20" fmla="*/ 89 w 91"/>
                  <a:gd name="T21" fmla="*/ 97 h 106"/>
                  <a:gd name="T22" fmla="*/ 91 w 91"/>
                  <a:gd name="T23" fmla="*/ 94 h 106"/>
                  <a:gd name="T24" fmla="*/ 91 w 91"/>
                  <a:gd name="T25" fmla="*/ 91 h 106"/>
                  <a:gd name="T26" fmla="*/ 91 w 91"/>
                  <a:gd name="T27" fmla="*/ 15 h 106"/>
                  <a:gd name="T28" fmla="*/ 91 w 91"/>
                  <a:gd name="T29" fmla="*/ 12 h 106"/>
                  <a:gd name="T30" fmla="*/ 89 w 91"/>
                  <a:gd name="T31" fmla="*/ 10 h 106"/>
                  <a:gd name="T32" fmla="*/ 88 w 91"/>
                  <a:gd name="T33" fmla="*/ 7 h 106"/>
                  <a:gd name="T34" fmla="*/ 86 w 91"/>
                  <a:gd name="T35" fmla="*/ 5 h 106"/>
                  <a:gd name="T36" fmla="*/ 84 w 91"/>
                  <a:gd name="T37" fmla="*/ 4 h 106"/>
                  <a:gd name="T38" fmla="*/ 81 w 91"/>
                  <a:gd name="T39" fmla="*/ 2 h 106"/>
                  <a:gd name="T40" fmla="*/ 79 w 91"/>
                  <a:gd name="T41" fmla="*/ 2 h 106"/>
                  <a:gd name="T42" fmla="*/ 75 w 91"/>
                  <a:gd name="T43" fmla="*/ 0 h 106"/>
                  <a:gd name="T44" fmla="*/ 75 w 91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" h="106">
                    <a:moveTo>
                      <a:pt x="75" y="0"/>
                    </a:moveTo>
                    <a:lnTo>
                      <a:pt x="45" y="0"/>
                    </a:lnTo>
                    <a:lnTo>
                      <a:pt x="0" y="0"/>
                    </a:lnTo>
                    <a:lnTo>
                      <a:pt x="0" y="106"/>
                    </a:lnTo>
                    <a:lnTo>
                      <a:pt x="75" y="106"/>
                    </a:lnTo>
                    <a:lnTo>
                      <a:pt x="79" y="106"/>
                    </a:lnTo>
                    <a:lnTo>
                      <a:pt x="81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7"/>
                    </a:lnTo>
                    <a:lnTo>
                      <a:pt x="91" y="94"/>
                    </a:lnTo>
                    <a:lnTo>
                      <a:pt x="91" y="91"/>
                    </a:lnTo>
                    <a:lnTo>
                      <a:pt x="91" y="15"/>
                    </a:lnTo>
                    <a:lnTo>
                      <a:pt x="91" y="12"/>
                    </a:lnTo>
                    <a:lnTo>
                      <a:pt x="89" y="10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1" y="2"/>
                    </a:lnTo>
                    <a:lnTo>
                      <a:pt x="79" y="2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489">
                <a:extLst>
                  <a:ext uri="{FF2B5EF4-FFF2-40B4-BE49-F238E27FC236}">
                    <a16:creationId xmlns="" xmlns:a16="http://schemas.microsoft.com/office/drawing/2014/main" id="{211BFA70-B235-4BE1-AEA6-27ACF6858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6288" y="1598613"/>
                <a:ext cx="28575" cy="33338"/>
              </a:xfrm>
              <a:custGeom>
                <a:avLst/>
                <a:gdLst>
                  <a:gd name="T0" fmla="*/ 0 w 90"/>
                  <a:gd name="T1" fmla="*/ 15 h 106"/>
                  <a:gd name="T2" fmla="*/ 0 w 90"/>
                  <a:gd name="T3" fmla="*/ 91 h 106"/>
                  <a:gd name="T4" fmla="*/ 0 w 90"/>
                  <a:gd name="T5" fmla="*/ 94 h 106"/>
                  <a:gd name="T6" fmla="*/ 1 w 90"/>
                  <a:gd name="T7" fmla="*/ 97 h 106"/>
                  <a:gd name="T8" fmla="*/ 3 w 90"/>
                  <a:gd name="T9" fmla="*/ 99 h 106"/>
                  <a:gd name="T10" fmla="*/ 4 w 90"/>
                  <a:gd name="T11" fmla="*/ 101 h 106"/>
                  <a:gd name="T12" fmla="*/ 6 w 90"/>
                  <a:gd name="T13" fmla="*/ 103 h 106"/>
                  <a:gd name="T14" fmla="*/ 10 w 90"/>
                  <a:gd name="T15" fmla="*/ 104 h 106"/>
                  <a:gd name="T16" fmla="*/ 12 w 90"/>
                  <a:gd name="T17" fmla="*/ 106 h 106"/>
                  <a:gd name="T18" fmla="*/ 15 w 90"/>
                  <a:gd name="T19" fmla="*/ 106 h 106"/>
                  <a:gd name="T20" fmla="*/ 90 w 90"/>
                  <a:gd name="T21" fmla="*/ 106 h 106"/>
                  <a:gd name="T22" fmla="*/ 90 w 90"/>
                  <a:gd name="T23" fmla="*/ 0 h 106"/>
                  <a:gd name="T24" fmla="*/ 15 w 90"/>
                  <a:gd name="T25" fmla="*/ 0 h 106"/>
                  <a:gd name="T26" fmla="*/ 12 w 90"/>
                  <a:gd name="T27" fmla="*/ 0 h 106"/>
                  <a:gd name="T28" fmla="*/ 10 w 90"/>
                  <a:gd name="T29" fmla="*/ 2 h 106"/>
                  <a:gd name="T30" fmla="*/ 6 w 90"/>
                  <a:gd name="T31" fmla="*/ 4 h 106"/>
                  <a:gd name="T32" fmla="*/ 4 w 90"/>
                  <a:gd name="T33" fmla="*/ 5 h 106"/>
                  <a:gd name="T34" fmla="*/ 3 w 90"/>
                  <a:gd name="T35" fmla="*/ 7 h 106"/>
                  <a:gd name="T36" fmla="*/ 1 w 90"/>
                  <a:gd name="T37" fmla="*/ 10 h 106"/>
                  <a:gd name="T38" fmla="*/ 0 w 90"/>
                  <a:gd name="T39" fmla="*/ 12 h 106"/>
                  <a:gd name="T40" fmla="*/ 0 w 90"/>
                  <a:gd name="T41" fmla="*/ 1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6">
                    <a:moveTo>
                      <a:pt x="0" y="15"/>
                    </a:moveTo>
                    <a:lnTo>
                      <a:pt x="0" y="91"/>
                    </a:lnTo>
                    <a:lnTo>
                      <a:pt x="0" y="94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6" y="103"/>
                    </a:lnTo>
                    <a:lnTo>
                      <a:pt x="10" y="104"/>
                    </a:lnTo>
                    <a:lnTo>
                      <a:pt x="12" y="106"/>
                    </a:lnTo>
                    <a:lnTo>
                      <a:pt x="15" y="106"/>
                    </a:lnTo>
                    <a:lnTo>
                      <a:pt x="90" y="106"/>
                    </a:lnTo>
                    <a:lnTo>
                      <a:pt x="90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490">
                <a:extLst>
                  <a:ext uri="{FF2B5EF4-FFF2-40B4-BE49-F238E27FC236}">
                    <a16:creationId xmlns="" xmlns:a16="http://schemas.microsoft.com/office/drawing/2014/main" id="{934191D0-1C31-4A22-8EDE-420EF4287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388" y="1598613"/>
                <a:ext cx="47625" cy="33338"/>
              </a:xfrm>
              <a:custGeom>
                <a:avLst/>
                <a:gdLst>
                  <a:gd name="T0" fmla="*/ 0 w 151"/>
                  <a:gd name="T1" fmla="*/ 0 h 106"/>
                  <a:gd name="T2" fmla="*/ 0 w 151"/>
                  <a:gd name="T3" fmla="*/ 106 h 106"/>
                  <a:gd name="T4" fmla="*/ 151 w 151"/>
                  <a:gd name="T5" fmla="*/ 106 h 106"/>
                  <a:gd name="T6" fmla="*/ 151 w 151"/>
                  <a:gd name="T7" fmla="*/ 0 h 106"/>
                  <a:gd name="T8" fmla="*/ 45 w 151"/>
                  <a:gd name="T9" fmla="*/ 0 h 106"/>
                  <a:gd name="T10" fmla="*/ 0 w 151"/>
                  <a:gd name="T1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06">
                    <a:moveTo>
                      <a:pt x="0" y="0"/>
                    </a:moveTo>
                    <a:lnTo>
                      <a:pt x="0" y="106"/>
                    </a:lnTo>
                    <a:lnTo>
                      <a:pt x="151" y="106"/>
                    </a:lnTo>
                    <a:lnTo>
                      <a:pt x="151" y="0"/>
                    </a:lnTo>
                    <a:lnTo>
                      <a:pt x="4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491">
                <a:extLst>
                  <a:ext uri="{FF2B5EF4-FFF2-40B4-BE49-F238E27FC236}">
                    <a16:creationId xmlns="" xmlns:a16="http://schemas.microsoft.com/office/drawing/2014/main" id="{4D982330-CAD3-4107-BDEC-DF0CD987B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438" y="1560513"/>
                <a:ext cx="47625" cy="33338"/>
              </a:xfrm>
              <a:custGeom>
                <a:avLst/>
                <a:gdLst>
                  <a:gd name="T0" fmla="*/ 150 w 150"/>
                  <a:gd name="T1" fmla="*/ 0 h 105"/>
                  <a:gd name="T2" fmla="*/ 105 w 150"/>
                  <a:gd name="T3" fmla="*/ 0 h 105"/>
                  <a:gd name="T4" fmla="*/ 0 w 150"/>
                  <a:gd name="T5" fmla="*/ 0 h 105"/>
                  <a:gd name="T6" fmla="*/ 0 w 150"/>
                  <a:gd name="T7" fmla="*/ 105 h 105"/>
                  <a:gd name="T8" fmla="*/ 105 w 150"/>
                  <a:gd name="T9" fmla="*/ 105 h 105"/>
                  <a:gd name="T10" fmla="*/ 150 w 150"/>
                  <a:gd name="T11" fmla="*/ 105 h 105"/>
                  <a:gd name="T12" fmla="*/ 150 w 150"/>
                  <a:gd name="T13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105">
                    <a:moveTo>
                      <a:pt x="150" y="0"/>
                    </a:moveTo>
                    <a:lnTo>
                      <a:pt x="105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105" y="105"/>
                    </a:lnTo>
                    <a:lnTo>
                      <a:pt x="150" y="105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492">
                <a:extLst>
                  <a:ext uri="{FF2B5EF4-FFF2-40B4-BE49-F238E27FC236}">
                    <a16:creationId xmlns="" xmlns:a16="http://schemas.microsoft.com/office/drawing/2014/main" id="{96273847-32F5-48DD-8F36-91AE1162B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338" y="1560513"/>
                <a:ext cx="28575" cy="33338"/>
              </a:xfrm>
              <a:custGeom>
                <a:avLst/>
                <a:gdLst>
                  <a:gd name="T0" fmla="*/ 90 w 90"/>
                  <a:gd name="T1" fmla="*/ 0 h 105"/>
                  <a:gd name="T2" fmla="*/ 45 w 90"/>
                  <a:gd name="T3" fmla="*/ 0 h 105"/>
                  <a:gd name="T4" fmla="*/ 15 w 90"/>
                  <a:gd name="T5" fmla="*/ 0 h 105"/>
                  <a:gd name="T6" fmla="*/ 12 w 90"/>
                  <a:gd name="T7" fmla="*/ 0 h 105"/>
                  <a:gd name="T8" fmla="*/ 10 w 90"/>
                  <a:gd name="T9" fmla="*/ 1 h 105"/>
                  <a:gd name="T10" fmla="*/ 7 w 90"/>
                  <a:gd name="T11" fmla="*/ 2 h 105"/>
                  <a:gd name="T12" fmla="*/ 4 w 90"/>
                  <a:gd name="T13" fmla="*/ 5 h 105"/>
                  <a:gd name="T14" fmla="*/ 3 w 90"/>
                  <a:gd name="T15" fmla="*/ 7 h 105"/>
                  <a:gd name="T16" fmla="*/ 1 w 90"/>
                  <a:gd name="T17" fmla="*/ 10 h 105"/>
                  <a:gd name="T18" fmla="*/ 1 w 90"/>
                  <a:gd name="T19" fmla="*/ 12 h 105"/>
                  <a:gd name="T20" fmla="*/ 0 w 90"/>
                  <a:gd name="T21" fmla="*/ 15 h 105"/>
                  <a:gd name="T22" fmla="*/ 0 w 90"/>
                  <a:gd name="T23" fmla="*/ 90 h 105"/>
                  <a:gd name="T24" fmla="*/ 1 w 90"/>
                  <a:gd name="T25" fmla="*/ 94 h 105"/>
                  <a:gd name="T26" fmla="*/ 1 w 90"/>
                  <a:gd name="T27" fmla="*/ 97 h 105"/>
                  <a:gd name="T28" fmla="*/ 3 w 90"/>
                  <a:gd name="T29" fmla="*/ 99 h 105"/>
                  <a:gd name="T30" fmla="*/ 4 w 90"/>
                  <a:gd name="T31" fmla="*/ 101 h 105"/>
                  <a:gd name="T32" fmla="*/ 7 w 90"/>
                  <a:gd name="T33" fmla="*/ 103 h 105"/>
                  <a:gd name="T34" fmla="*/ 10 w 90"/>
                  <a:gd name="T35" fmla="*/ 104 h 105"/>
                  <a:gd name="T36" fmla="*/ 12 w 90"/>
                  <a:gd name="T37" fmla="*/ 105 h 105"/>
                  <a:gd name="T38" fmla="*/ 15 w 90"/>
                  <a:gd name="T39" fmla="*/ 105 h 105"/>
                  <a:gd name="T40" fmla="*/ 45 w 90"/>
                  <a:gd name="T41" fmla="*/ 105 h 105"/>
                  <a:gd name="T42" fmla="*/ 90 w 90"/>
                  <a:gd name="T43" fmla="*/ 105 h 105"/>
                  <a:gd name="T44" fmla="*/ 90 w 90"/>
                  <a:gd name="T4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105">
                    <a:moveTo>
                      <a:pt x="90" y="0"/>
                    </a:moveTo>
                    <a:lnTo>
                      <a:pt x="4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90"/>
                    </a:lnTo>
                    <a:lnTo>
                      <a:pt x="1" y="94"/>
                    </a:lnTo>
                    <a:lnTo>
                      <a:pt x="1" y="97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7" y="103"/>
                    </a:lnTo>
                    <a:lnTo>
                      <a:pt x="10" y="104"/>
                    </a:lnTo>
                    <a:lnTo>
                      <a:pt x="12" y="105"/>
                    </a:lnTo>
                    <a:lnTo>
                      <a:pt x="15" y="105"/>
                    </a:lnTo>
                    <a:lnTo>
                      <a:pt x="45" y="105"/>
                    </a:lnTo>
                    <a:lnTo>
                      <a:pt x="90" y="105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493">
                <a:extLst>
                  <a:ext uri="{FF2B5EF4-FFF2-40B4-BE49-F238E27FC236}">
                    <a16:creationId xmlns="" xmlns:a16="http://schemas.microsoft.com/office/drawing/2014/main" id="{69F447E8-07FF-49F5-A474-8C6868618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0588" y="1560513"/>
                <a:ext cx="28575" cy="33338"/>
              </a:xfrm>
              <a:custGeom>
                <a:avLst/>
                <a:gdLst>
                  <a:gd name="T0" fmla="*/ 76 w 91"/>
                  <a:gd name="T1" fmla="*/ 0 h 105"/>
                  <a:gd name="T2" fmla="*/ 0 w 91"/>
                  <a:gd name="T3" fmla="*/ 0 h 105"/>
                  <a:gd name="T4" fmla="*/ 0 w 91"/>
                  <a:gd name="T5" fmla="*/ 105 h 105"/>
                  <a:gd name="T6" fmla="*/ 76 w 91"/>
                  <a:gd name="T7" fmla="*/ 105 h 105"/>
                  <a:gd name="T8" fmla="*/ 79 w 91"/>
                  <a:gd name="T9" fmla="*/ 105 h 105"/>
                  <a:gd name="T10" fmla="*/ 82 w 91"/>
                  <a:gd name="T11" fmla="*/ 104 h 105"/>
                  <a:gd name="T12" fmla="*/ 84 w 91"/>
                  <a:gd name="T13" fmla="*/ 103 h 105"/>
                  <a:gd name="T14" fmla="*/ 86 w 91"/>
                  <a:gd name="T15" fmla="*/ 101 h 105"/>
                  <a:gd name="T16" fmla="*/ 88 w 91"/>
                  <a:gd name="T17" fmla="*/ 99 h 105"/>
                  <a:gd name="T18" fmla="*/ 89 w 91"/>
                  <a:gd name="T19" fmla="*/ 97 h 105"/>
                  <a:gd name="T20" fmla="*/ 91 w 91"/>
                  <a:gd name="T21" fmla="*/ 94 h 105"/>
                  <a:gd name="T22" fmla="*/ 91 w 91"/>
                  <a:gd name="T23" fmla="*/ 90 h 105"/>
                  <a:gd name="T24" fmla="*/ 91 w 91"/>
                  <a:gd name="T25" fmla="*/ 15 h 105"/>
                  <a:gd name="T26" fmla="*/ 91 w 91"/>
                  <a:gd name="T27" fmla="*/ 12 h 105"/>
                  <a:gd name="T28" fmla="*/ 89 w 91"/>
                  <a:gd name="T29" fmla="*/ 9 h 105"/>
                  <a:gd name="T30" fmla="*/ 88 w 91"/>
                  <a:gd name="T31" fmla="*/ 7 h 105"/>
                  <a:gd name="T32" fmla="*/ 86 w 91"/>
                  <a:gd name="T33" fmla="*/ 5 h 105"/>
                  <a:gd name="T34" fmla="*/ 84 w 91"/>
                  <a:gd name="T35" fmla="*/ 2 h 105"/>
                  <a:gd name="T36" fmla="*/ 82 w 91"/>
                  <a:gd name="T37" fmla="*/ 1 h 105"/>
                  <a:gd name="T38" fmla="*/ 79 w 91"/>
                  <a:gd name="T39" fmla="*/ 0 h 105"/>
                  <a:gd name="T40" fmla="*/ 76 w 91"/>
                  <a:gd name="T4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105">
                    <a:moveTo>
                      <a:pt x="76" y="0"/>
                    </a:moveTo>
                    <a:lnTo>
                      <a:pt x="0" y="0"/>
                    </a:lnTo>
                    <a:lnTo>
                      <a:pt x="0" y="105"/>
                    </a:lnTo>
                    <a:lnTo>
                      <a:pt x="76" y="105"/>
                    </a:lnTo>
                    <a:lnTo>
                      <a:pt x="79" y="105"/>
                    </a:lnTo>
                    <a:lnTo>
                      <a:pt x="82" y="104"/>
                    </a:lnTo>
                    <a:lnTo>
                      <a:pt x="84" y="103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7"/>
                    </a:lnTo>
                    <a:lnTo>
                      <a:pt x="91" y="94"/>
                    </a:lnTo>
                    <a:lnTo>
                      <a:pt x="91" y="90"/>
                    </a:lnTo>
                    <a:lnTo>
                      <a:pt x="91" y="15"/>
                    </a:lnTo>
                    <a:lnTo>
                      <a:pt x="91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4" y="2"/>
                    </a:lnTo>
                    <a:lnTo>
                      <a:pt x="82" y="1"/>
                    </a:lnTo>
                    <a:lnTo>
                      <a:pt x="79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494">
                <a:extLst>
                  <a:ext uri="{FF2B5EF4-FFF2-40B4-BE49-F238E27FC236}">
                    <a16:creationId xmlns="" xmlns:a16="http://schemas.microsoft.com/office/drawing/2014/main" id="{1854BF0A-B5B0-488E-A2F3-335D31E74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38" y="1522413"/>
                <a:ext cx="28575" cy="33338"/>
              </a:xfrm>
              <a:custGeom>
                <a:avLst/>
                <a:gdLst>
                  <a:gd name="T0" fmla="*/ 75 w 91"/>
                  <a:gd name="T1" fmla="*/ 105 h 105"/>
                  <a:gd name="T2" fmla="*/ 79 w 91"/>
                  <a:gd name="T3" fmla="*/ 105 h 105"/>
                  <a:gd name="T4" fmla="*/ 81 w 91"/>
                  <a:gd name="T5" fmla="*/ 104 h 105"/>
                  <a:gd name="T6" fmla="*/ 84 w 91"/>
                  <a:gd name="T7" fmla="*/ 102 h 105"/>
                  <a:gd name="T8" fmla="*/ 86 w 91"/>
                  <a:gd name="T9" fmla="*/ 101 h 105"/>
                  <a:gd name="T10" fmla="*/ 88 w 91"/>
                  <a:gd name="T11" fmla="*/ 99 h 105"/>
                  <a:gd name="T12" fmla="*/ 89 w 91"/>
                  <a:gd name="T13" fmla="*/ 96 h 105"/>
                  <a:gd name="T14" fmla="*/ 91 w 91"/>
                  <a:gd name="T15" fmla="*/ 93 h 105"/>
                  <a:gd name="T16" fmla="*/ 91 w 91"/>
                  <a:gd name="T17" fmla="*/ 90 h 105"/>
                  <a:gd name="T18" fmla="*/ 91 w 91"/>
                  <a:gd name="T19" fmla="*/ 15 h 105"/>
                  <a:gd name="T20" fmla="*/ 91 w 91"/>
                  <a:gd name="T21" fmla="*/ 12 h 105"/>
                  <a:gd name="T22" fmla="*/ 89 w 91"/>
                  <a:gd name="T23" fmla="*/ 9 h 105"/>
                  <a:gd name="T24" fmla="*/ 88 w 91"/>
                  <a:gd name="T25" fmla="*/ 7 h 105"/>
                  <a:gd name="T26" fmla="*/ 86 w 91"/>
                  <a:gd name="T27" fmla="*/ 4 h 105"/>
                  <a:gd name="T28" fmla="*/ 84 w 91"/>
                  <a:gd name="T29" fmla="*/ 2 h 105"/>
                  <a:gd name="T30" fmla="*/ 81 w 91"/>
                  <a:gd name="T31" fmla="*/ 1 h 105"/>
                  <a:gd name="T32" fmla="*/ 79 w 91"/>
                  <a:gd name="T33" fmla="*/ 0 h 105"/>
                  <a:gd name="T34" fmla="*/ 75 w 91"/>
                  <a:gd name="T35" fmla="*/ 0 h 105"/>
                  <a:gd name="T36" fmla="*/ 0 w 91"/>
                  <a:gd name="T37" fmla="*/ 0 h 105"/>
                  <a:gd name="T38" fmla="*/ 0 w 91"/>
                  <a:gd name="T39" fmla="*/ 105 h 105"/>
                  <a:gd name="T40" fmla="*/ 45 w 91"/>
                  <a:gd name="T41" fmla="*/ 105 h 105"/>
                  <a:gd name="T42" fmla="*/ 75 w 91"/>
                  <a:gd name="T4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105">
                    <a:moveTo>
                      <a:pt x="75" y="105"/>
                    </a:moveTo>
                    <a:lnTo>
                      <a:pt x="79" y="105"/>
                    </a:lnTo>
                    <a:lnTo>
                      <a:pt x="81" y="104"/>
                    </a:lnTo>
                    <a:lnTo>
                      <a:pt x="84" y="102"/>
                    </a:lnTo>
                    <a:lnTo>
                      <a:pt x="86" y="101"/>
                    </a:lnTo>
                    <a:lnTo>
                      <a:pt x="88" y="99"/>
                    </a:lnTo>
                    <a:lnTo>
                      <a:pt x="89" y="96"/>
                    </a:lnTo>
                    <a:lnTo>
                      <a:pt x="91" y="93"/>
                    </a:lnTo>
                    <a:lnTo>
                      <a:pt x="91" y="90"/>
                    </a:lnTo>
                    <a:lnTo>
                      <a:pt x="91" y="15"/>
                    </a:lnTo>
                    <a:lnTo>
                      <a:pt x="91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81" y="1"/>
                    </a:lnTo>
                    <a:lnTo>
                      <a:pt x="79" y="0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45" y="105"/>
                    </a:lnTo>
                    <a:lnTo>
                      <a:pt x="75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495">
                <a:extLst>
                  <a:ext uri="{FF2B5EF4-FFF2-40B4-BE49-F238E27FC236}">
                    <a16:creationId xmlns="" xmlns:a16="http://schemas.microsoft.com/office/drawing/2014/main" id="{F688C3F3-06F3-4CAE-ACD8-8CC9866EA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388" y="1522413"/>
                <a:ext cx="47625" cy="33338"/>
              </a:xfrm>
              <a:custGeom>
                <a:avLst/>
                <a:gdLst>
                  <a:gd name="T0" fmla="*/ 151 w 151"/>
                  <a:gd name="T1" fmla="*/ 105 h 105"/>
                  <a:gd name="T2" fmla="*/ 151 w 151"/>
                  <a:gd name="T3" fmla="*/ 0 h 105"/>
                  <a:gd name="T4" fmla="*/ 0 w 151"/>
                  <a:gd name="T5" fmla="*/ 0 h 105"/>
                  <a:gd name="T6" fmla="*/ 0 w 151"/>
                  <a:gd name="T7" fmla="*/ 105 h 105"/>
                  <a:gd name="T8" fmla="*/ 45 w 151"/>
                  <a:gd name="T9" fmla="*/ 105 h 105"/>
                  <a:gd name="T10" fmla="*/ 151 w 151"/>
                  <a:gd name="T11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105">
                    <a:moveTo>
                      <a:pt x="151" y="105"/>
                    </a:moveTo>
                    <a:lnTo>
                      <a:pt x="151" y="0"/>
                    </a:lnTo>
                    <a:lnTo>
                      <a:pt x="0" y="0"/>
                    </a:lnTo>
                    <a:lnTo>
                      <a:pt x="0" y="105"/>
                    </a:lnTo>
                    <a:lnTo>
                      <a:pt x="45" y="105"/>
                    </a:lnTo>
                    <a:lnTo>
                      <a:pt x="151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496">
                <a:extLst>
                  <a:ext uri="{FF2B5EF4-FFF2-40B4-BE49-F238E27FC236}">
                    <a16:creationId xmlns="" xmlns:a16="http://schemas.microsoft.com/office/drawing/2014/main" id="{15A88115-985C-4BE9-929E-85ADDB432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6288" y="1522413"/>
                <a:ext cx="28575" cy="33338"/>
              </a:xfrm>
              <a:custGeom>
                <a:avLst/>
                <a:gdLst>
                  <a:gd name="T0" fmla="*/ 0 w 90"/>
                  <a:gd name="T1" fmla="*/ 15 h 105"/>
                  <a:gd name="T2" fmla="*/ 0 w 90"/>
                  <a:gd name="T3" fmla="*/ 90 h 105"/>
                  <a:gd name="T4" fmla="*/ 0 w 90"/>
                  <a:gd name="T5" fmla="*/ 93 h 105"/>
                  <a:gd name="T6" fmla="*/ 1 w 90"/>
                  <a:gd name="T7" fmla="*/ 96 h 105"/>
                  <a:gd name="T8" fmla="*/ 3 w 90"/>
                  <a:gd name="T9" fmla="*/ 99 h 105"/>
                  <a:gd name="T10" fmla="*/ 4 w 90"/>
                  <a:gd name="T11" fmla="*/ 101 h 105"/>
                  <a:gd name="T12" fmla="*/ 6 w 90"/>
                  <a:gd name="T13" fmla="*/ 102 h 105"/>
                  <a:gd name="T14" fmla="*/ 10 w 90"/>
                  <a:gd name="T15" fmla="*/ 104 h 105"/>
                  <a:gd name="T16" fmla="*/ 12 w 90"/>
                  <a:gd name="T17" fmla="*/ 105 h 105"/>
                  <a:gd name="T18" fmla="*/ 15 w 90"/>
                  <a:gd name="T19" fmla="*/ 105 h 105"/>
                  <a:gd name="T20" fmla="*/ 90 w 90"/>
                  <a:gd name="T21" fmla="*/ 105 h 105"/>
                  <a:gd name="T22" fmla="*/ 90 w 90"/>
                  <a:gd name="T23" fmla="*/ 0 h 105"/>
                  <a:gd name="T24" fmla="*/ 15 w 90"/>
                  <a:gd name="T25" fmla="*/ 0 h 105"/>
                  <a:gd name="T26" fmla="*/ 12 w 90"/>
                  <a:gd name="T27" fmla="*/ 0 h 105"/>
                  <a:gd name="T28" fmla="*/ 10 w 90"/>
                  <a:gd name="T29" fmla="*/ 1 h 105"/>
                  <a:gd name="T30" fmla="*/ 6 w 90"/>
                  <a:gd name="T31" fmla="*/ 2 h 105"/>
                  <a:gd name="T32" fmla="*/ 4 w 90"/>
                  <a:gd name="T33" fmla="*/ 4 h 105"/>
                  <a:gd name="T34" fmla="*/ 3 w 90"/>
                  <a:gd name="T35" fmla="*/ 7 h 105"/>
                  <a:gd name="T36" fmla="*/ 1 w 90"/>
                  <a:gd name="T37" fmla="*/ 9 h 105"/>
                  <a:gd name="T38" fmla="*/ 0 w 90"/>
                  <a:gd name="T39" fmla="*/ 12 h 105"/>
                  <a:gd name="T40" fmla="*/ 0 w 90"/>
                  <a:gd name="T41" fmla="*/ 1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05">
                    <a:moveTo>
                      <a:pt x="0" y="15"/>
                    </a:moveTo>
                    <a:lnTo>
                      <a:pt x="0" y="90"/>
                    </a:lnTo>
                    <a:lnTo>
                      <a:pt x="0" y="93"/>
                    </a:lnTo>
                    <a:lnTo>
                      <a:pt x="1" y="96"/>
                    </a:lnTo>
                    <a:lnTo>
                      <a:pt x="3" y="99"/>
                    </a:lnTo>
                    <a:lnTo>
                      <a:pt x="4" y="101"/>
                    </a:lnTo>
                    <a:lnTo>
                      <a:pt x="6" y="102"/>
                    </a:lnTo>
                    <a:lnTo>
                      <a:pt x="10" y="104"/>
                    </a:lnTo>
                    <a:lnTo>
                      <a:pt x="12" y="105"/>
                    </a:lnTo>
                    <a:lnTo>
                      <a:pt x="15" y="105"/>
                    </a:lnTo>
                    <a:lnTo>
                      <a:pt x="90" y="105"/>
                    </a:lnTo>
                    <a:lnTo>
                      <a:pt x="90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5" name="Group 194">
              <a:extLst>
                <a:ext uri="{FF2B5EF4-FFF2-40B4-BE49-F238E27FC236}">
                  <a16:creationId xmlns="" xmlns:a16="http://schemas.microsoft.com/office/drawing/2014/main" id="{2E0A22CC-733A-42E3-8A0B-D8E1D59D53D3}"/>
                </a:ext>
              </a:extLst>
            </p:cNvPr>
            <p:cNvGrpSpPr/>
            <p:nvPr/>
          </p:nvGrpSpPr>
          <p:grpSpPr>
            <a:xfrm>
              <a:off x="4040324" y="4314358"/>
              <a:ext cx="287337" cy="273050"/>
              <a:chOff x="5465763" y="1358900"/>
              <a:chExt cx="287337" cy="273050"/>
            </a:xfrm>
            <a:solidFill>
              <a:srgbClr val="F65437"/>
            </a:solidFill>
          </p:grpSpPr>
          <p:sp>
            <p:nvSpPr>
              <p:cNvPr id="196" name="Freeform 567">
                <a:extLst>
                  <a:ext uri="{FF2B5EF4-FFF2-40B4-BE49-F238E27FC236}">
                    <a16:creationId xmlns="" xmlns:a16="http://schemas.microsoft.com/office/drawing/2014/main" id="{94A2D577-F0B4-4B98-BBBC-9234BEA41A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6413" y="1446213"/>
                <a:ext cx="76200" cy="76200"/>
              </a:xfrm>
              <a:custGeom>
                <a:avLst/>
                <a:gdLst>
                  <a:gd name="T0" fmla="*/ 106 w 241"/>
                  <a:gd name="T1" fmla="*/ 72 h 241"/>
                  <a:gd name="T2" fmla="*/ 108 w 241"/>
                  <a:gd name="T3" fmla="*/ 66 h 241"/>
                  <a:gd name="T4" fmla="*/ 112 w 241"/>
                  <a:gd name="T5" fmla="*/ 63 h 241"/>
                  <a:gd name="T6" fmla="*/ 117 w 241"/>
                  <a:gd name="T7" fmla="*/ 61 h 241"/>
                  <a:gd name="T8" fmla="*/ 124 w 241"/>
                  <a:gd name="T9" fmla="*/ 60 h 241"/>
                  <a:gd name="T10" fmla="*/ 129 w 241"/>
                  <a:gd name="T11" fmla="*/ 63 h 241"/>
                  <a:gd name="T12" fmla="*/ 133 w 241"/>
                  <a:gd name="T13" fmla="*/ 66 h 241"/>
                  <a:gd name="T14" fmla="*/ 136 w 241"/>
                  <a:gd name="T15" fmla="*/ 72 h 241"/>
                  <a:gd name="T16" fmla="*/ 136 w 241"/>
                  <a:gd name="T17" fmla="*/ 165 h 241"/>
                  <a:gd name="T18" fmla="*/ 134 w 241"/>
                  <a:gd name="T19" fmla="*/ 171 h 241"/>
                  <a:gd name="T20" fmla="*/ 131 w 241"/>
                  <a:gd name="T21" fmla="*/ 176 h 241"/>
                  <a:gd name="T22" fmla="*/ 126 w 241"/>
                  <a:gd name="T23" fmla="*/ 179 h 241"/>
                  <a:gd name="T24" fmla="*/ 121 w 241"/>
                  <a:gd name="T25" fmla="*/ 180 h 241"/>
                  <a:gd name="T26" fmla="*/ 115 w 241"/>
                  <a:gd name="T27" fmla="*/ 179 h 241"/>
                  <a:gd name="T28" fmla="*/ 110 w 241"/>
                  <a:gd name="T29" fmla="*/ 176 h 241"/>
                  <a:gd name="T30" fmla="*/ 107 w 241"/>
                  <a:gd name="T31" fmla="*/ 171 h 241"/>
                  <a:gd name="T32" fmla="*/ 106 w 241"/>
                  <a:gd name="T33" fmla="*/ 165 h 241"/>
                  <a:gd name="T34" fmla="*/ 121 w 241"/>
                  <a:gd name="T35" fmla="*/ 241 h 241"/>
                  <a:gd name="T36" fmla="*/ 145 w 241"/>
                  <a:gd name="T37" fmla="*/ 238 h 241"/>
                  <a:gd name="T38" fmla="*/ 168 w 241"/>
                  <a:gd name="T39" fmla="*/ 232 h 241"/>
                  <a:gd name="T40" fmla="*/ 188 w 241"/>
                  <a:gd name="T41" fmla="*/ 220 h 241"/>
                  <a:gd name="T42" fmla="*/ 205 w 241"/>
                  <a:gd name="T43" fmla="*/ 206 h 241"/>
                  <a:gd name="T44" fmla="*/ 220 w 241"/>
                  <a:gd name="T45" fmla="*/ 188 h 241"/>
                  <a:gd name="T46" fmla="*/ 231 w 241"/>
                  <a:gd name="T47" fmla="*/ 167 h 241"/>
                  <a:gd name="T48" fmla="*/ 238 w 241"/>
                  <a:gd name="T49" fmla="*/ 145 h 241"/>
                  <a:gd name="T50" fmla="*/ 241 w 241"/>
                  <a:gd name="T51" fmla="*/ 120 h 241"/>
                  <a:gd name="T52" fmla="*/ 238 w 241"/>
                  <a:gd name="T53" fmla="*/ 96 h 241"/>
                  <a:gd name="T54" fmla="*/ 231 w 241"/>
                  <a:gd name="T55" fmla="*/ 74 h 241"/>
                  <a:gd name="T56" fmla="*/ 220 w 241"/>
                  <a:gd name="T57" fmla="*/ 53 h 241"/>
                  <a:gd name="T58" fmla="*/ 205 w 241"/>
                  <a:gd name="T59" fmla="*/ 35 h 241"/>
                  <a:gd name="T60" fmla="*/ 188 w 241"/>
                  <a:gd name="T61" fmla="*/ 20 h 241"/>
                  <a:gd name="T62" fmla="*/ 168 w 241"/>
                  <a:gd name="T63" fmla="*/ 9 h 241"/>
                  <a:gd name="T64" fmla="*/ 145 w 241"/>
                  <a:gd name="T65" fmla="*/ 2 h 241"/>
                  <a:gd name="T66" fmla="*/ 121 w 241"/>
                  <a:gd name="T67" fmla="*/ 0 h 241"/>
                  <a:gd name="T68" fmla="*/ 96 w 241"/>
                  <a:gd name="T69" fmla="*/ 2 h 241"/>
                  <a:gd name="T70" fmla="*/ 73 w 241"/>
                  <a:gd name="T71" fmla="*/ 9 h 241"/>
                  <a:gd name="T72" fmla="*/ 53 w 241"/>
                  <a:gd name="T73" fmla="*/ 20 h 241"/>
                  <a:gd name="T74" fmla="*/ 36 w 241"/>
                  <a:gd name="T75" fmla="*/ 35 h 241"/>
                  <a:gd name="T76" fmla="*/ 21 w 241"/>
                  <a:gd name="T77" fmla="*/ 53 h 241"/>
                  <a:gd name="T78" fmla="*/ 10 w 241"/>
                  <a:gd name="T79" fmla="*/ 74 h 241"/>
                  <a:gd name="T80" fmla="*/ 3 w 241"/>
                  <a:gd name="T81" fmla="*/ 96 h 241"/>
                  <a:gd name="T82" fmla="*/ 0 w 241"/>
                  <a:gd name="T83" fmla="*/ 120 h 241"/>
                  <a:gd name="T84" fmla="*/ 3 w 241"/>
                  <a:gd name="T85" fmla="*/ 145 h 241"/>
                  <a:gd name="T86" fmla="*/ 10 w 241"/>
                  <a:gd name="T87" fmla="*/ 167 h 241"/>
                  <a:gd name="T88" fmla="*/ 21 w 241"/>
                  <a:gd name="T89" fmla="*/ 188 h 241"/>
                  <a:gd name="T90" fmla="*/ 36 w 241"/>
                  <a:gd name="T91" fmla="*/ 206 h 241"/>
                  <a:gd name="T92" fmla="*/ 53 w 241"/>
                  <a:gd name="T93" fmla="*/ 220 h 241"/>
                  <a:gd name="T94" fmla="*/ 73 w 241"/>
                  <a:gd name="T95" fmla="*/ 232 h 241"/>
                  <a:gd name="T96" fmla="*/ 96 w 241"/>
                  <a:gd name="T97" fmla="*/ 238 h 241"/>
                  <a:gd name="T98" fmla="*/ 121 w 241"/>
                  <a:gd name="T9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1">
                    <a:moveTo>
                      <a:pt x="106" y="75"/>
                    </a:moveTo>
                    <a:lnTo>
                      <a:pt x="106" y="72"/>
                    </a:lnTo>
                    <a:lnTo>
                      <a:pt x="107" y="70"/>
                    </a:lnTo>
                    <a:lnTo>
                      <a:pt x="108" y="66"/>
                    </a:lnTo>
                    <a:lnTo>
                      <a:pt x="110" y="64"/>
                    </a:lnTo>
                    <a:lnTo>
                      <a:pt x="112" y="63"/>
                    </a:lnTo>
                    <a:lnTo>
                      <a:pt x="115" y="61"/>
                    </a:lnTo>
                    <a:lnTo>
                      <a:pt x="117" y="61"/>
                    </a:lnTo>
                    <a:lnTo>
                      <a:pt x="121" y="60"/>
                    </a:lnTo>
                    <a:lnTo>
                      <a:pt x="124" y="60"/>
                    </a:lnTo>
                    <a:lnTo>
                      <a:pt x="126" y="61"/>
                    </a:lnTo>
                    <a:lnTo>
                      <a:pt x="129" y="63"/>
                    </a:lnTo>
                    <a:lnTo>
                      <a:pt x="131" y="64"/>
                    </a:lnTo>
                    <a:lnTo>
                      <a:pt x="133" y="66"/>
                    </a:lnTo>
                    <a:lnTo>
                      <a:pt x="134" y="70"/>
                    </a:lnTo>
                    <a:lnTo>
                      <a:pt x="136" y="72"/>
                    </a:lnTo>
                    <a:lnTo>
                      <a:pt x="136" y="75"/>
                    </a:lnTo>
                    <a:lnTo>
                      <a:pt x="136" y="165"/>
                    </a:lnTo>
                    <a:lnTo>
                      <a:pt x="136" y="168"/>
                    </a:lnTo>
                    <a:lnTo>
                      <a:pt x="134" y="171"/>
                    </a:lnTo>
                    <a:lnTo>
                      <a:pt x="133" y="174"/>
                    </a:lnTo>
                    <a:lnTo>
                      <a:pt x="131" y="176"/>
                    </a:lnTo>
                    <a:lnTo>
                      <a:pt x="129" y="178"/>
                    </a:lnTo>
                    <a:lnTo>
                      <a:pt x="126" y="179"/>
                    </a:lnTo>
                    <a:lnTo>
                      <a:pt x="124" y="180"/>
                    </a:lnTo>
                    <a:lnTo>
                      <a:pt x="121" y="180"/>
                    </a:lnTo>
                    <a:lnTo>
                      <a:pt x="117" y="180"/>
                    </a:lnTo>
                    <a:lnTo>
                      <a:pt x="115" y="179"/>
                    </a:lnTo>
                    <a:lnTo>
                      <a:pt x="112" y="178"/>
                    </a:lnTo>
                    <a:lnTo>
                      <a:pt x="110" y="176"/>
                    </a:lnTo>
                    <a:lnTo>
                      <a:pt x="108" y="174"/>
                    </a:lnTo>
                    <a:lnTo>
                      <a:pt x="107" y="171"/>
                    </a:lnTo>
                    <a:lnTo>
                      <a:pt x="106" y="168"/>
                    </a:lnTo>
                    <a:lnTo>
                      <a:pt x="106" y="165"/>
                    </a:lnTo>
                    <a:lnTo>
                      <a:pt x="106" y="75"/>
                    </a:lnTo>
                    <a:close/>
                    <a:moveTo>
                      <a:pt x="121" y="241"/>
                    </a:moveTo>
                    <a:lnTo>
                      <a:pt x="132" y="240"/>
                    </a:lnTo>
                    <a:lnTo>
                      <a:pt x="145" y="238"/>
                    </a:lnTo>
                    <a:lnTo>
                      <a:pt x="156" y="236"/>
                    </a:lnTo>
                    <a:lnTo>
                      <a:pt x="168" y="232"/>
                    </a:lnTo>
                    <a:lnTo>
                      <a:pt x="177" y="226"/>
                    </a:lnTo>
                    <a:lnTo>
                      <a:pt x="188" y="220"/>
                    </a:lnTo>
                    <a:lnTo>
                      <a:pt x="197" y="213"/>
                    </a:lnTo>
                    <a:lnTo>
                      <a:pt x="205" y="206"/>
                    </a:lnTo>
                    <a:lnTo>
                      <a:pt x="214" y="197"/>
                    </a:lnTo>
                    <a:lnTo>
                      <a:pt x="220" y="188"/>
                    </a:lnTo>
                    <a:lnTo>
                      <a:pt x="227" y="178"/>
                    </a:lnTo>
                    <a:lnTo>
                      <a:pt x="231" y="167"/>
                    </a:lnTo>
                    <a:lnTo>
                      <a:pt x="235" y="156"/>
                    </a:lnTo>
                    <a:lnTo>
                      <a:pt x="238" y="145"/>
                    </a:lnTo>
                    <a:lnTo>
                      <a:pt x="241" y="133"/>
                    </a:lnTo>
                    <a:lnTo>
                      <a:pt x="241" y="120"/>
                    </a:lnTo>
                    <a:lnTo>
                      <a:pt x="241" y="108"/>
                    </a:lnTo>
                    <a:lnTo>
                      <a:pt x="238" y="96"/>
                    </a:lnTo>
                    <a:lnTo>
                      <a:pt x="235" y="85"/>
                    </a:lnTo>
                    <a:lnTo>
                      <a:pt x="231" y="74"/>
                    </a:lnTo>
                    <a:lnTo>
                      <a:pt x="227" y="63"/>
                    </a:lnTo>
                    <a:lnTo>
                      <a:pt x="220" y="53"/>
                    </a:lnTo>
                    <a:lnTo>
                      <a:pt x="214" y="44"/>
                    </a:lnTo>
                    <a:lnTo>
                      <a:pt x="205" y="35"/>
                    </a:lnTo>
                    <a:lnTo>
                      <a:pt x="197" y="28"/>
                    </a:lnTo>
                    <a:lnTo>
                      <a:pt x="188" y="20"/>
                    </a:lnTo>
                    <a:lnTo>
                      <a:pt x="177" y="15"/>
                    </a:lnTo>
                    <a:lnTo>
                      <a:pt x="168" y="9"/>
                    </a:lnTo>
                    <a:lnTo>
                      <a:pt x="156" y="5"/>
                    </a:lnTo>
                    <a:lnTo>
                      <a:pt x="145" y="2"/>
                    </a:lnTo>
                    <a:lnTo>
                      <a:pt x="132" y="1"/>
                    </a:lnTo>
                    <a:lnTo>
                      <a:pt x="121" y="0"/>
                    </a:lnTo>
                    <a:lnTo>
                      <a:pt x="109" y="1"/>
                    </a:lnTo>
                    <a:lnTo>
                      <a:pt x="96" y="2"/>
                    </a:lnTo>
                    <a:lnTo>
                      <a:pt x="85" y="5"/>
                    </a:lnTo>
                    <a:lnTo>
                      <a:pt x="73" y="9"/>
                    </a:lnTo>
                    <a:lnTo>
                      <a:pt x="64" y="15"/>
                    </a:lnTo>
                    <a:lnTo>
                      <a:pt x="53" y="20"/>
                    </a:lnTo>
                    <a:lnTo>
                      <a:pt x="44" y="28"/>
                    </a:lnTo>
                    <a:lnTo>
                      <a:pt x="36" y="35"/>
                    </a:lnTo>
                    <a:lnTo>
                      <a:pt x="27" y="44"/>
                    </a:lnTo>
                    <a:lnTo>
                      <a:pt x="21" y="53"/>
                    </a:lnTo>
                    <a:lnTo>
                      <a:pt x="14" y="63"/>
                    </a:lnTo>
                    <a:lnTo>
                      <a:pt x="10" y="74"/>
                    </a:lnTo>
                    <a:lnTo>
                      <a:pt x="6" y="85"/>
                    </a:lnTo>
                    <a:lnTo>
                      <a:pt x="3" y="96"/>
                    </a:lnTo>
                    <a:lnTo>
                      <a:pt x="0" y="108"/>
                    </a:lnTo>
                    <a:lnTo>
                      <a:pt x="0" y="120"/>
                    </a:lnTo>
                    <a:lnTo>
                      <a:pt x="0" y="133"/>
                    </a:lnTo>
                    <a:lnTo>
                      <a:pt x="3" y="145"/>
                    </a:lnTo>
                    <a:lnTo>
                      <a:pt x="6" y="156"/>
                    </a:lnTo>
                    <a:lnTo>
                      <a:pt x="10" y="167"/>
                    </a:lnTo>
                    <a:lnTo>
                      <a:pt x="14" y="178"/>
                    </a:lnTo>
                    <a:lnTo>
                      <a:pt x="21" y="188"/>
                    </a:lnTo>
                    <a:lnTo>
                      <a:pt x="27" y="197"/>
                    </a:lnTo>
                    <a:lnTo>
                      <a:pt x="36" y="206"/>
                    </a:lnTo>
                    <a:lnTo>
                      <a:pt x="44" y="213"/>
                    </a:lnTo>
                    <a:lnTo>
                      <a:pt x="53" y="220"/>
                    </a:lnTo>
                    <a:lnTo>
                      <a:pt x="64" y="226"/>
                    </a:lnTo>
                    <a:lnTo>
                      <a:pt x="73" y="232"/>
                    </a:lnTo>
                    <a:lnTo>
                      <a:pt x="85" y="236"/>
                    </a:lnTo>
                    <a:lnTo>
                      <a:pt x="96" y="238"/>
                    </a:lnTo>
                    <a:lnTo>
                      <a:pt x="109" y="240"/>
                    </a:lnTo>
                    <a:lnTo>
                      <a:pt x="121" y="2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568">
                <a:extLst>
                  <a:ext uri="{FF2B5EF4-FFF2-40B4-BE49-F238E27FC236}">
                    <a16:creationId xmlns="" xmlns:a16="http://schemas.microsoft.com/office/drawing/2014/main" id="{B87E4A86-FA79-440B-97FC-71822FDA4C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3563" y="1358900"/>
                <a:ext cx="76200" cy="77788"/>
              </a:xfrm>
              <a:custGeom>
                <a:avLst/>
                <a:gdLst>
                  <a:gd name="T0" fmla="*/ 106 w 241"/>
                  <a:gd name="T1" fmla="*/ 73 h 242"/>
                  <a:gd name="T2" fmla="*/ 108 w 241"/>
                  <a:gd name="T3" fmla="*/ 68 h 242"/>
                  <a:gd name="T4" fmla="*/ 112 w 241"/>
                  <a:gd name="T5" fmla="*/ 64 h 242"/>
                  <a:gd name="T6" fmla="*/ 118 w 241"/>
                  <a:gd name="T7" fmla="*/ 62 h 242"/>
                  <a:gd name="T8" fmla="*/ 123 w 241"/>
                  <a:gd name="T9" fmla="*/ 62 h 242"/>
                  <a:gd name="T10" fmla="*/ 128 w 241"/>
                  <a:gd name="T11" fmla="*/ 64 h 242"/>
                  <a:gd name="T12" fmla="*/ 133 w 241"/>
                  <a:gd name="T13" fmla="*/ 68 h 242"/>
                  <a:gd name="T14" fmla="*/ 135 w 241"/>
                  <a:gd name="T15" fmla="*/ 73 h 242"/>
                  <a:gd name="T16" fmla="*/ 135 w 241"/>
                  <a:gd name="T17" fmla="*/ 167 h 242"/>
                  <a:gd name="T18" fmla="*/ 134 w 241"/>
                  <a:gd name="T19" fmla="*/ 172 h 242"/>
                  <a:gd name="T20" fmla="*/ 130 w 241"/>
                  <a:gd name="T21" fmla="*/ 177 h 242"/>
                  <a:gd name="T22" fmla="*/ 126 w 241"/>
                  <a:gd name="T23" fmla="*/ 181 h 242"/>
                  <a:gd name="T24" fmla="*/ 120 w 241"/>
                  <a:gd name="T25" fmla="*/ 182 h 242"/>
                  <a:gd name="T26" fmla="*/ 114 w 241"/>
                  <a:gd name="T27" fmla="*/ 181 h 242"/>
                  <a:gd name="T28" fmla="*/ 110 w 241"/>
                  <a:gd name="T29" fmla="*/ 177 h 242"/>
                  <a:gd name="T30" fmla="*/ 107 w 241"/>
                  <a:gd name="T31" fmla="*/ 172 h 242"/>
                  <a:gd name="T32" fmla="*/ 105 w 241"/>
                  <a:gd name="T33" fmla="*/ 167 h 242"/>
                  <a:gd name="T34" fmla="*/ 120 w 241"/>
                  <a:gd name="T35" fmla="*/ 242 h 242"/>
                  <a:gd name="T36" fmla="*/ 144 w 241"/>
                  <a:gd name="T37" fmla="*/ 240 h 242"/>
                  <a:gd name="T38" fmla="*/ 167 w 241"/>
                  <a:gd name="T39" fmla="*/ 232 h 242"/>
                  <a:gd name="T40" fmla="*/ 187 w 241"/>
                  <a:gd name="T41" fmla="*/ 221 h 242"/>
                  <a:gd name="T42" fmla="*/ 206 w 241"/>
                  <a:gd name="T43" fmla="*/ 206 h 242"/>
                  <a:gd name="T44" fmla="*/ 221 w 241"/>
                  <a:gd name="T45" fmla="*/ 188 h 242"/>
                  <a:gd name="T46" fmla="*/ 231 w 241"/>
                  <a:gd name="T47" fmla="*/ 168 h 242"/>
                  <a:gd name="T48" fmla="*/ 238 w 241"/>
                  <a:gd name="T49" fmla="*/ 145 h 242"/>
                  <a:gd name="T50" fmla="*/ 241 w 241"/>
                  <a:gd name="T51" fmla="*/ 122 h 242"/>
                  <a:gd name="T52" fmla="*/ 238 w 241"/>
                  <a:gd name="T53" fmla="*/ 97 h 242"/>
                  <a:gd name="T54" fmla="*/ 231 w 241"/>
                  <a:gd name="T55" fmla="*/ 74 h 242"/>
                  <a:gd name="T56" fmla="*/ 221 w 241"/>
                  <a:gd name="T57" fmla="*/ 54 h 242"/>
                  <a:gd name="T58" fmla="*/ 206 w 241"/>
                  <a:gd name="T59" fmla="*/ 36 h 242"/>
                  <a:gd name="T60" fmla="*/ 187 w 241"/>
                  <a:gd name="T61" fmla="*/ 22 h 242"/>
                  <a:gd name="T62" fmla="*/ 167 w 241"/>
                  <a:gd name="T63" fmla="*/ 10 h 242"/>
                  <a:gd name="T64" fmla="*/ 144 w 241"/>
                  <a:gd name="T65" fmla="*/ 4 h 242"/>
                  <a:gd name="T66" fmla="*/ 120 w 241"/>
                  <a:gd name="T67" fmla="*/ 0 h 242"/>
                  <a:gd name="T68" fmla="*/ 96 w 241"/>
                  <a:gd name="T69" fmla="*/ 4 h 242"/>
                  <a:gd name="T70" fmla="*/ 74 w 241"/>
                  <a:gd name="T71" fmla="*/ 10 h 242"/>
                  <a:gd name="T72" fmla="*/ 53 w 241"/>
                  <a:gd name="T73" fmla="*/ 22 h 242"/>
                  <a:gd name="T74" fmla="*/ 35 w 241"/>
                  <a:gd name="T75" fmla="*/ 36 h 242"/>
                  <a:gd name="T76" fmla="*/ 20 w 241"/>
                  <a:gd name="T77" fmla="*/ 54 h 242"/>
                  <a:gd name="T78" fmla="*/ 9 w 241"/>
                  <a:gd name="T79" fmla="*/ 74 h 242"/>
                  <a:gd name="T80" fmla="*/ 2 w 241"/>
                  <a:gd name="T81" fmla="*/ 97 h 242"/>
                  <a:gd name="T82" fmla="*/ 0 w 241"/>
                  <a:gd name="T83" fmla="*/ 122 h 242"/>
                  <a:gd name="T84" fmla="*/ 2 w 241"/>
                  <a:gd name="T85" fmla="*/ 145 h 242"/>
                  <a:gd name="T86" fmla="*/ 9 w 241"/>
                  <a:gd name="T87" fmla="*/ 168 h 242"/>
                  <a:gd name="T88" fmla="*/ 20 w 241"/>
                  <a:gd name="T89" fmla="*/ 188 h 242"/>
                  <a:gd name="T90" fmla="*/ 35 w 241"/>
                  <a:gd name="T91" fmla="*/ 206 h 242"/>
                  <a:gd name="T92" fmla="*/ 53 w 241"/>
                  <a:gd name="T93" fmla="*/ 221 h 242"/>
                  <a:gd name="T94" fmla="*/ 74 w 241"/>
                  <a:gd name="T95" fmla="*/ 232 h 242"/>
                  <a:gd name="T96" fmla="*/ 96 w 241"/>
                  <a:gd name="T97" fmla="*/ 240 h 242"/>
                  <a:gd name="T98" fmla="*/ 120 w 241"/>
                  <a:gd name="T9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1" h="242">
                    <a:moveTo>
                      <a:pt x="105" y="77"/>
                    </a:moveTo>
                    <a:lnTo>
                      <a:pt x="106" y="73"/>
                    </a:lnTo>
                    <a:lnTo>
                      <a:pt x="107" y="70"/>
                    </a:lnTo>
                    <a:lnTo>
                      <a:pt x="108" y="68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14" y="63"/>
                    </a:lnTo>
                    <a:lnTo>
                      <a:pt x="118" y="62"/>
                    </a:lnTo>
                    <a:lnTo>
                      <a:pt x="120" y="62"/>
                    </a:lnTo>
                    <a:lnTo>
                      <a:pt x="123" y="62"/>
                    </a:lnTo>
                    <a:lnTo>
                      <a:pt x="126" y="63"/>
                    </a:lnTo>
                    <a:lnTo>
                      <a:pt x="128" y="64"/>
                    </a:lnTo>
                    <a:lnTo>
                      <a:pt x="130" y="66"/>
                    </a:lnTo>
                    <a:lnTo>
                      <a:pt x="133" y="68"/>
                    </a:lnTo>
                    <a:lnTo>
                      <a:pt x="134" y="70"/>
                    </a:lnTo>
                    <a:lnTo>
                      <a:pt x="135" y="73"/>
                    </a:lnTo>
                    <a:lnTo>
                      <a:pt x="135" y="77"/>
                    </a:lnTo>
                    <a:lnTo>
                      <a:pt x="135" y="167"/>
                    </a:lnTo>
                    <a:lnTo>
                      <a:pt x="135" y="170"/>
                    </a:lnTo>
                    <a:lnTo>
                      <a:pt x="134" y="172"/>
                    </a:lnTo>
                    <a:lnTo>
                      <a:pt x="133" y="175"/>
                    </a:lnTo>
                    <a:lnTo>
                      <a:pt x="130" y="177"/>
                    </a:lnTo>
                    <a:lnTo>
                      <a:pt x="128" y="178"/>
                    </a:lnTo>
                    <a:lnTo>
                      <a:pt x="126" y="181"/>
                    </a:lnTo>
                    <a:lnTo>
                      <a:pt x="123" y="182"/>
                    </a:lnTo>
                    <a:lnTo>
                      <a:pt x="120" y="182"/>
                    </a:lnTo>
                    <a:lnTo>
                      <a:pt x="118" y="182"/>
                    </a:lnTo>
                    <a:lnTo>
                      <a:pt x="114" y="181"/>
                    </a:lnTo>
                    <a:lnTo>
                      <a:pt x="112" y="178"/>
                    </a:lnTo>
                    <a:lnTo>
                      <a:pt x="110" y="177"/>
                    </a:lnTo>
                    <a:lnTo>
                      <a:pt x="108" y="175"/>
                    </a:lnTo>
                    <a:lnTo>
                      <a:pt x="107" y="172"/>
                    </a:lnTo>
                    <a:lnTo>
                      <a:pt x="106" y="170"/>
                    </a:lnTo>
                    <a:lnTo>
                      <a:pt x="105" y="167"/>
                    </a:lnTo>
                    <a:lnTo>
                      <a:pt x="105" y="77"/>
                    </a:lnTo>
                    <a:close/>
                    <a:moveTo>
                      <a:pt x="120" y="242"/>
                    </a:moveTo>
                    <a:lnTo>
                      <a:pt x="133" y="241"/>
                    </a:lnTo>
                    <a:lnTo>
                      <a:pt x="144" y="240"/>
                    </a:lnTo>
                    <a:lnTo>
                      <a:pt x="156" y="236"/>
                    </a:lnTo>
                    <a:lnTo>
                      <a:pt x="167" y="232"/>
                    </a:lnTo>
                    <a:lnTo>
                      <a:pt x="178" y="227"/>
                    </a:lnTo>
                    <a:lnTo>
                      <a:pt x="187" y="221"/>
                    </a:lnTo>
                    <a:lnTo>
                      <a:pt x="197" y="214"/>
                    </a:lnTo>
                    <a:lnTo>
                      <a:pt x="206" y="206"/>
                    </a:lnTo>
                    <a:lnTo>
                      <a:pt x="213" y="198"/>
                    </a:lnTo>
                    <a:lnTo>
                      <a:pt x="221" y="188"/>
                    </a:lnTo>
                    <a:lnTo>
                      <a:pt x="226" y="178"/>
                    </a:lnTo>
                    <a:lnTo>
                      <a:pt x="231" y="168"/>
                    </a:lnTo>
                    <a:lnTo>
                      <a:pt x="236" y="157"/>
                    </a:lnTo>
                    <a:lnTo>
                      <a:pt x="238" y="145"/>
                    </a:lnTo>
                    <a:lnTo>
                      <a:pt x="240" y="133"/>
                    </a:lnTo>
                    <a:lnTo>
                      <a:pt x="241" y="122"/>
                    </a:lnTo>
                    <a:lnTo>
                      <a:pt x="240" y="109"/>
                    </a:lnTo>
                    <a:lnTo>
                      <a:pt x="238" y="97"/>
                    </a:lnTo>
                    <a:lnTo>
                      <a:pt x="236" y="85"/>
                    </a:lnTo>
                    <a:lnTo>
                      <a:pt x="231" y="74"/>
                    </a:lnTo>
                    <a:lnTo>
                      <a:pt x="226" y="64"/>
                    </a:lnTo>
                    <a:lnTo>
                      <a:pt x="221" y="54"/>
                    </a:lnTo>
                    <a:lnTo>
                      <a:pt x="213" y="44"/>
                    </a:lnTo>
                    <a:lnTo>
                      <a:pt x="206" y="36"/>
                    </a:lnTo>
                    <a:lnTo>
                      <a:pt x="197" y="28"/>
                    </a:lnTo>
                    <a:lnTo>
                      <a:pt x="187" y="22"/>
                    </a:lnTo>
                    <a:lnTo>
                      <a:pt x="178" y="15"/>
                    </a:lnTo>
                    <a:lnTo>
                      <a:pt x="167" y="10"/>
                    </a:lnTo>
                    <a:lnTo>
                      <a:pt x="156" y="7"/>
                    </a:lnTo>
                    <a:lnTo>
                      <a:pt x="144" y="4"/>
                    </a:lnTo>
                    <a:lnTo>
                      <a:pt x="133" y="2"/>
                    </a:lnTo>
                    <a:lnTo>
                      <a:pt x="120" y="0"/>
                    </a:lnTo>
                    <a:lnTo>
                      <a:pt x="108" y="2"/>
                    </a:lnTo>
                    <a:lnTo>
                      <a:pt x="96" y="4"/>
                    </a:lnTo>
                    <a:lnTo>
                      <a:pt x="84" y="6"/>
                    </a:lnTo>
                    <a:lnTo>
                      <a:pt x="74" y="10"/>
                    </a:lnTo>
                    <a:lnTo>
                      <a:pt x="63" y="15"/>
                    </a:lnTo>
                    <a:lnTo>
                      <a:pt x="53" y="22"/>
                    </a:lnTo>
                    <a:lnTo>
                      <a:pt x="44" y="28"/>
                    </a:lnTo>
                    <a:lnTo>
                      <a:pt x="35" y="36"/>
                    </a:lnTo>
                    <a:lnTo>
                      <a:pt x="27" y="44"/>
                    </a:lnTo>
                    <a:lnTo>
                      <a:pt x="20" y="54"/>
                    </a:lnTo>
                    <a:lnTo>
                      <a:pt x="15" y="64"/>
                    </a:lnTo>
                    <a:lnTo>
                      <a:pt x="9" y="74"/>
                    </a:lnTo>
                    <a:lnTo>
                      <a:pt x="5" y="85"/>
                    </a:lnTo>
                    <a:lnTo>
                      <a:pt x="2" y="97"/>
                    </a:lnTo>
                    <a:lnTo>
                      <a:pt x="1" y="109"/>
                    </a:lnTo>
                    <a:lnTo>
                      <a:pt x="0" y="122"/>
                    </a:lnTo>
                    <a:lnTo>
                      <a:pt x="1" y="133"/>
                    </a:lnTo>
                    <a:lnTo>
                      <a:pt x="2" y="145"/>
                    </a:lnTo>
                    <a:lnTo>
                      <a:pt x="5" y="157"/>
                    </a:lnTo>
                    <a:lnTo>
                      <a:pt x="9" y="168"/>
                    </a:lnTo>
                    <a:lnTo>
                      <a:pt x="15" y="178"/>
                    </a:lnTo>
                    <a:lnTo>
                      <a:pt x="20" y="188"/>
                    </a:lnTo>
                    <a:lnTo>
                      <a:pt x="27" y="198"/>
                    </a:lnTo>
                    <a:lnTo>
                      <a:pt x="35" y="206"/>
                    </a:lnTo>
                    <a:lnTo>
                      <a:pt x="44" y="214"/>
                    </a:lnTo>
                    <a:lnTo>
                      <a:pt x="53" y="221"/>
                    </a:lnTo>
                    <a:lnTo>
                      <a:pt x="63" y="227"/>
                    </a:lnTo>
                    <a:lnTo>
                      <a:pt x="74" y="232"/>
                    </a:lnTo>
                    <a:lnTo>
                      <a:pt x="84" y="236"/>
                    </a:lnTo>
                    <a:lnTo>
                      <a:pt x="96" y="240"/>
                    </a:lnTo>
                    <a:lnTo>
                      <a:pt x="108" y="241"/>
                    </a:lnTo>
                    <a:lnTo>
                      <a:pt x="120" y="2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569">
                <a:extLst>
                  <a:ext uri="{FF2B5EF4-FFF2-40B4-BE49-F238E27FC236}">
                    <a16:creationId xmlns="" xmlns:a16="http://schemas.microsoft.com/office/drawing/2014/main" id="{CED73BF6-BDC6-47F4-82EA-CA77472EE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5763" y="1517650"/>
                <a:ext cx="57150" cy="95250"/>
              </a:xfrm>
              <a:custGeom>
                <a:avLst/>
                <a:gdLst>
                  <a:gd name="T0" fmla="*/ 165 w 180"/>
                  <a:gd name="T1" fmla="*/ 0 h 302"/>
                  <a:gd name="T2" fmla="*/ 15 w 180"/>
                  <a:gd name="T3" fmla="*/ 0 h 302"/>
                  <a:gd name="T4" fmla="*/ 12 w 180"/>
                  <a:gd name="T5" fmla="*/ 0 h 302"/>
                  <a:gd name="T6" fmla="*/ 9 w 180"/>
                  <a:gd name="T7" fmla="*/ 1 h 302"/>
                  <a:gd name="T8" fmla="*/ 6 w 180"/>
                  <a:gd name="T9" fmla="*/ 2 h 302"/>
                  <a:gd name="T10" fmla="*/ 4 w 180"/>
                  <a:gd name="T11" fmla="*/ 4 h 302"/>
                  <a:gd name="T12" fmla="*/ 2 w 180"/>
                  <a:gd name="T13" fmla="*/ 7 h 302"/>
                  <a:gd name="T14" fmla="*/ 1 w 180"/>
                  <a:gd name="T15" fmla="*/ 9 h 302"/>
                  <a:gd name="T16" fmla="*/ 0 w 180"/>
                  <a:gd name="T17" fmla="*/ 12 h 302"/>
                  <a:gd name="T18" fmla="*/ 0 w 180"/>
                  <a:gd name="T19" fmla="*/ 15 h 302"/>
                  <a:gd name="T20" fmla="*/ 0 w 180"/>
                  <a:gd name="T21" fmla="*/ 287 h 302"/>
                  <a:gd name="T22" fmla="*/ 0 w 180"/>
                  <a:gd name="T23" fmla="*/ 289 h 302"/>
                  <a:gd name="T24" fmla="*/ 1 w 180"/>
                  <a:gd name="T25" fmla="*/ 292 h 302"/>
                  <a:gd name="T26" fmla="*/ 2 w 180"/>
                  <a:gd name="T27" fmla="*/ 294 h 302"/>
                  <a:gd name="T28" fmla="*/ 4 w 180"/>
                  <a:gd name="T29" fmla="*/ 296 h 302"/>
                  <a:gd name="T30" fmla="*/ 6 w 180"/>
                  <a:gd name="T31" fmla="*/ 298 h 302"/>
                  <a:gd name="T32" fmla="*/ 9 w 180"/>
                  <a:gd name="T33" fmla="*/ 299 h 302"/>
                  <a:gd name="T34" fmla="*/ 12 w 180"/>
                  <a:gd name="T35" fmla="*/ 301 h 302"/>
                  <a:gd name="T36" fmla="*/ 15 w 180"/>
                  <a:gd name="T37" fmla="*/ 302 h 302"/>
                  <a:gd name="T38" fmla="*/ 165 w 180"/>
                  <a:gd name="T39" fmla="*/ 302 h 302"/>
                  <a:gd name="T40" fmla="*/ 168 w 180"/>
                  <a:gd name="T41" fmla="*/ 301 h 302"/>
                  <a:gd name="T42" fmla="*/ 172 w 180"/>
                  <a:gd name="T43" fmla="*/ 299 h 302"/>
                  <a:gd name="T44" fmla="*/ 174 w 180"/>
                  <a:gd name="T45" fmla="*/ 298 h 302"/>
                  <a:gd name="T46" fmla="*/ 176 w 180"/>
                  <a:gd name="T47" fmla="*/ 296 h 302"/>
                  <a:gd name="T48" fmla="*/ 178 w 180"/>
                  <a:gd name="T49" fmla="*/ 294 h 302"/>
                  <a:gd name="T50" fmla="*/ 179 w 180"/>
                  <a:gd name="T51" fmla="*/ 292 h 302"/>
                  <a:gd name="T52" fmla="*/ 180 w 180"/>
                  <a:gd name="T53" fmla="*/ 289 h 302"/>
                  <a:gd name="T54" fmla="*/ 180 w 180"/>
                  <a:gd name="T55" fmla="*/ 287 h 302"/>
                  <a:gd name="T56" fmla="*/ 180 w 180"/>
                  <a:gd name="T57" fmla="*/ 15 h 302"/>
                  <a:gd name="T58" fmla="*/ 180 w 180"/>
                  <a:gd name="T59" fmla="*/ 12 h 302"/>
                  <a:gd name="T60" fmla="*/ 179 w 180"/>
                  <a:gd name="T61" fmla="*/ 9 h 302"/>
                  <a:gd name="T62" fmla="*/ 178 w 180"/>
                  <a:gd name="T63" fmla="*/ 7 h 302"/>
                  <a:gd name="T64" fmla="*/ 176 w 180"/>
                  <a:gd name="T65" fmla="*/ 4 h 302"/>
                  <a:gd name="T66" fmla="*/ 174 w 180"/>
                  <a:gd name="T67" fmla="*/ 2 h 302"/>
                  <a:gd name="T68" fmla="*/ 172 w 180"/>
                  <a:gd name="T69" fmla="*/ 1 h 302"/>
                  <a:gd name="T70" fmla="*/ 168 w 180"/>
                  <a:gd name="T71" fmla="*/ 0 h 302"/>
                  <a:gd name="T72" fmla="*/ 165 w 180"/>
                  <a:gd name="T7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0" h="302">
                    <a:moveTo>
                      <a:pt x="165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1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287"/>
                    </a:lnTo>
                    <a:lnTo>
                      <a:pt x="0" y="289"/>
                    </a:lnTo>
                    <a:lnTo>
                      <a:pt x="1" y="292"/>
                    </a:lnTo>
                    <a:lnTo>
                      <a:pt x="2" y="294"/>
                    </a:lnTo>
                    <a:lnTo>
                      <a:pt x="4" y="296"/>
                    </a:lnTo>
                    <a:lnTo>
                      <a:pt x="6" y="298"/>
                    </a:lnTo>
                    <a:lnTo>
                      <a:pt x="9" y="299"/>
                    </a:lnTo>
                    <a:lnTo>
                      <a:pt x="12" y="301"/>
                    </a:lnTo>
                    <a:lnTo>
                      <a:pt x="15" y="302"/>
                    </a:lnTo>
                    <a:lnTo>
                      <a:pt x="165" y="302"/>
                    </a:lnTo>
                    <a:lnTo>
                      <a:pt x="168" y="301"/>
                    </a:lnTo>
                    <a:lnTo>
                      <a:pt x="172" y="299"/>
                    </a:lnTo>
                    <a:lnTo>
                      <a:pt x="174" y="298"/>
                    </a:lnTo>
                    <a:lnTo>
                      <a:pt x="176" y="296"/>
                    </a:lnTo>
                    <a:lnTo>
                      <a:pt x="178" y="294"/>
                    </a:lnTo>
                    <a:lnTo>
                      <a:pt x="179" y="292"/>
                    </a:lnTo>
                    <a:lnTo>
                      <a:pt x="180" y="289"/>
                    </a:lnTo>
                    <a:lnTo>
                      <a:pt x="180" y="287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79" y="9"/>
                    </a:lnTo>
                    <a:lnTo>
                      <a:pt x="178" y="7"/>
                    </a:lnTo>
                    <a:lnTo>
                      <a:pt x="176" y="4"/>
                    </a:lnTo>
                    <a:lnTo>
                      <a:pt x="174" y="2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570">
                <a:extLst>
                  <a:ext uri="{FF2B5EF4-FFF2-40B4-BE49-F238E27FC236}">
                    <a16:creationId xmlns="" xmlns:a16="http://schemas.microsoft.com/office/drawing/2014/main" id="{887128F5-7ACC-4593-B990-D99B8CDD6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7675" y="1527175"/>
                <a:ext cx="225425" cy="104775"/>
              </a:xfrm>
              <a:custGeom>
                <a:avLst/>
                <a:gdLst>
                  <a:gd name="T0" fmla="*/ 688 w 708"/>
                  <a:gd name="T1" fmla="*/ 110 h 331"/>
                  <a:gd name="T2" fmla="*/ 665 w 708"/>
                  <a:gd name="T3" fmla="*/ 95 h 331"/>
                  <a:gd name="T4" fmla="*/ 644 w 708"/>
                  <a:gd name="T5" fmla="*/ 87 h 331"/>
                  <a:gd name="T6" fmla="*/ 622 w 708"/>
                  <a:gd name="T7" fmla="*/ 85 h 331"/>
                  <a:gd name="T8" fmla="*/ 583 w 708"/>
                  <a:gd name="T9" fmla="*/ 91 h 331"/>
                  <a:gd name="T10" fmla="*/ 502 w 708"/>
                  <a:gd name="T11" fmla="*/ 137 h 331"/>
                  <a:gd name="T12" fmla="*/ 486 w 708"/>
                  <a:gd name="T13" fmla="*/ 162 h 331"/>
                  <a:gd name="T14" fmla="*/ 468 w 708"/>
                  <a:gd name="T15" fmla="*/ 175 h 331"/>
                  <a:gd name="T16" fmla="*/ 445 w 708"/>
                  <a:gd name="T17" fmla="*/ 180 h 331"/>
                  <a:gd name="T18" fmla="*/ 226 w 708"/>
                  <a:gd name="T19" fmla="*/ 180 h 331"/>
                  <a:gd name="T20" fmla="*/ 218 w 708"/>
                  <a:gd name="T21" fmla="*/ 178 h 331"/>
                  <a:gd name="T22" fmla="*/ 213 w 708"/>
                  <a:gd name="T23" fmla="*/ 172 h 331"/>
                  <a:gd name="T24" fmla="*/ 211 w 708"/>
                  <a:gd name="T25" fmla="*/ 162 h 331"/>
                  <a:gd name="T26" fmla="*/ 216 w 708"/>
                  <a:gd name="T27" fmla="*/ 155 h 331"/>
                  <a:gd name="T28" fmla="*/ 223 w 708"/>
                  <a:gd name="T29" fmla="*/ 151 h 331"/>
                  <a:gd name="T30" fmla="*/ 437 w 708"/>
                  <a:gd name="T31" fmla="*/ 150 h 331"/>
                  <a:gd name="T32" fmla="*/ 461 w 708"/>
                  <a:gd name="T33" fmla="*/ 143 h 331"/>
                  <a:gd name="T34" fmla="*/ 475 w 708"/>
                  <a:gd name="T35" fmla="*/ 122 h 331"/>
                  <a:gd name="T36" fmla="*/ 478 w 708"/>
                  <a:gd name="T37" fmla="*/ 102 h 331"/>
                  <a:gd name="T38" fmla="*/ 470 w 708"/>
                  <a:gd name="T39" fmla="*/ 84 h 331"/>
                  <a:gd name="T40" fmla="*/ 451 w 708"/>
                  <a:gd name="T41" fmla="*/ 67 h 331"/>
                  <a:gd name="T42" fmla="*/ 422 w 708"/>
                  <a:gd name="T43" fmla="*/ 60 h 331"/>
                  <a:gd name="T44" fmla="*/ 389 w 708"/>
                  <a:gd name="T45" fmla="*/ 60 h 331"/>
                  <a:gd name="T46" fmla="*/ 365 w 708"/>
                  <a:gd name="T47" fmla="*/ 60 h 331"/>
                  <a:gd name="T48" fmla="*/ 339 w 708"/>
                  <a:gd name="T49" fmla="*/ 60 h 331"/>
                  <a:gd name="T50" fmla="*/ 307 w 708"/>
                  <a:gd name="T51" fmla="*/ 60 h 331"/>
                  <a:gd name="T52" fmla="*/ 246 w 708"/>
                  <a:gd name="T53" fmla="*/ 24 h 331"/>
                  <a:gd name="T54" fmla="*/ 181 w 708"/>
                  <a:gd name="T55" fmla="*/ 3 h 331"/>
                  <a:gd name="T56" fmla="*/ 15 w 708"/>
                  <a:gd name="T57" fmla="*/ 0 h 331"/>
                  <a:gd name="T58" fmla="*/ 8 w 708"/>
                  <a:gd name="T59" fmla="*/ 2 h 331"/>
                  <a:gd name="T60" fmla="*/ 1 w 708"/>
                  <a:gd name="T61" fmla="*/ 10 h 331"/>
                  <a:gd name="T62" fmla="*/ 0 w 708"/>
                  <a:gd name="T63" fmla="*/ 223 h 331"/>
                  <a:gd name="T64" fmla="*/ 7 w 708"/>
                  <a:gd name="T65" fmla="*/ 236 h 331"/>
                  <a:gd name="T66" fmla="*/ 90 w 708"/>
                  <a:gd name="T67" fmla="*/ 265 h 331"/>
                  <a:gd name="T68" fmla="*/ 205 w 708"/>
                  <a:gd name="T69" fmla="*/ 306 h 331"/>
                  <a:gd name="T70" fmla="*/ 281 w 708"/>
                  <a:gd name="T71" fmla="*/ 328 h 331"/>
                  <a:gd name="T72" fmla="*/ 321 w 708"/>
                  <a:gd name="T73" fmla="*/ 331 h 331"/>
                  <a:gd name="T74" fmla="*/ 348 w 708"/>
                  <a:gd name="T75" fmla="*/ 326 h 331"/>
                  <a:gd name="T76" fmla="*/ 408 w 708"/>
                  <a:gd name="T77" fmla="*/ 303 h 331"/>
                  <a:gd name="T78" fmla="*/ 494 w 708"/>
                  <a:gd name="T79" fmla="*/ 258 h 331"/>
                  <a:gd name="T80" fmla="*/ 557 w 708"/>
                  <a:gd name="T81" fmla="*/ 223 h 331"/>
                  <a:gd name="T82" fmla="*/ 636 w 708"/>
                  <a:gd name="T83" fmla="*/ 181 h 331"/>
                  <a:gd name="T84" fmla="*/ 703 w 708"/>
                  <a:gd name="T85" fmla="*/ 147 h 331"/>
                  <a:gd name="T86" fmla="*/ 708 w 708"/>
                  <a:gd name="T87" fmla="*/ 139 h 331"/>
                  <a:gd name="T88" fmla="*/ 706 w 708"/>
                  <a:gd name="T89" fmla="*/ 12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8" h="331">
                    <a:moveTo>
                      <a:pt x="704" y="125"/>
                    </a:moveTo>
                    <a:lnTo>
                      <a:pt x="695" y="117"/>
                    </a:lnTo>
                    <a:lnTo>
                      <a:pt x="688" y="110"/>
                    </a:lnTo>
                    <a:lnTo>
                      <a:pt x="680" y="104"/>
                    </a:lnTo>
                    <a:lnTo>
                      <a:pt x="673" y="99"/>
                    </a:lnTo>
                    <a:lnTo>
                      <a:pt x="665" y="95"/>
                    </a:lnTo>
                    <a:lnTo>
                      <a:pt x="658" y="91"/>
                    </a:lnTo>
                    <a:lnTo>
                      <a:pt x="650" y="89"/>
                    </a:lnTo>
                    <a:lnTo>
                      <a:pt x="644" y="87"/>
                    </a:lnTo>
                    <a:lnTo>
                      <a:pt x="636" y="85"/>
                    </a:lnTo>
                    <a:lnTo>
                      <a:pt x="629" y="85"/>
                    </a:lnTo>
                    <a:lnTo>
                      <a:pt x="622" y="85"/>
                    </a:lnTo>
                    <a:lnTo>
                      <a:pt x="615" y="85"/>
                    </a:lnTo>
                    <a:lnTo>
                      <a:pt x="599" y="88"/>
                    </a:lnTo>
                    <a:lnTo>
                      <a:pt x="583" y="91"/>
                    </a:lnTo>
                    <a:lnTo>
                      <a:pt x="507" y="115"/>
                    </a:lnTo>
                    <a:lnTo>
                      <a:pt x="505" y="127"/>
                    </a:lnTo>
                    <a:lnTo>
                      <a:pt x="502" y="137"/>
                    </a:lnTo>
                    <a:lnTo>
                      <a:pt x="497" y="147"/>
                    </a:lnTo>
                    <a:lnTo>
                      <a:pt x="491" y="157"/>
                    </a:lnTo>
                    <a:lnTo>
                      <a:pt x="486" y="162"/>
                    </a:lnTo>
                    <a:lnTo>
                      <a:pt x="480" y="166"/>
                    </a:lnTo>
                    <a:lnTo>
                      <a:pt x="474" y="171"/>
                    </a:lnTo>
                    <a:lnTo>
                      <a:pt x="468" y="175"/>
                    </a:lnTo>
                    <a:lnTo>
                      <a:pt x="460" y="177"/>
                    </a:lnTo>
                    <a:lnTo>
                      <a:pt x="453" y="179"/>
                    </a:lnTo>
                    <a:lnTo>
                      <a:pt x="445" y="180"/>
                    </a:lnTo>
                    <a:lnTo>
                      <a:pt x="437" y="180"/>
                    </a:lnTo>
                    <a:lnTo>
                      <a:pt x="422" y="180"/>
                    </a:lnTo>
                    <a:lnTo>
                      <a:pt x="226" y="180"/>
                    </a:lnTo>
                    <a:lnTo>
                      <a:pt x="223" y="180"/>
                    </a:lnTo>
                    <a:lnTo>
                      <a:pt x="220" y="179"/>
                    </a:lnTo>
                    <a:lnTo>
                      <a:pt x="218" y="178"/>
                    </a:lnTo>
                    <a:lnTo>
                      <a:pt x="216" y="176"/>
                    </a:lnTo>
                    <a:lnTo>
                      <a:pt x="214" y="174"/>
                    </a:lnTo>
                    <a:lnTo>
                      <a:pt x="213" y="172"/>
                    </a:lnTo>
                    <a:lnTo>
                      <a:pt x="211" y="169"/>
                    </a:lnTo>
                    <a:lnTo>
                      <a:pt x="211" y="165"/>
                    </a:lnTo>
                    <a:lnTo>
                      <a:pt x="211" y="162"/>
                    </a:lnTo>
                    <a:lnTo>
                      <a:pt x="213" y="160"/>
                    </a:lnTo>
                    <a:lnTo>
                      <a:pt x="214" y="157"/>
                    </a:lnTo>
                    <a:lnTo>
                      <a:pt x="216" y="155"/>
                    </a:lnTo>
                    <a:lnTo>
                      <a:pt x="218" y="154"/>
                    </a:lnTo>
                    <a:lnTo>
                      <a:pt x="220" y="151"/>
                    </a:lnTo>
                    <a:lnTo>
                      <a:pt x="223" y="151"/>
                    </a:lnTo>
                    <a:lnTo>
                      <a:pt x="226" y="150"/>
                    </a:lnTo>
                    <a:lnTo>
                      <a:pt x="422" y="150"/>
                    </a:lnTo>
                    <a:lnTo>
                      <a:pt x="437" y="150"/>
                    </a:lnTo>
                    <a:lnTo>
                      <a:pt x="446" y="149"/>
                    </a:lnTo>
                    <a:lnTo>
                      <a:pt x="455" y="147"/>
                    </a:lnTo>
                    <a:lnTo>
                      <a:pt x="461" y="143"/>
                    </a:lnTo>
                    <a:lnTo>
                      <a:pt x="468" y="137"/>
                    </a:lnTo>
                    <a:lnTo>
                      <a:pt x="472" y="130"/>
                    </a:lnTo>
                    <a:lnTo>
                      <a:pt x="475" y="122"/>
                    </a:lnTo>
                    <a:lnTo>
                      <a:pt x="477" y="114"/>
                    </a:lnTo>
                    <a:lnTo>
                      <a:pt x="478" y="105"/>
                    </a:lnTo>
                    <a:lnTo>
                      <a:pt x="478" y="102"/>
                    </a:lnTo>
                    <a:lnTo>
                      <a:pt x="478" y="98"/>
                    </a:lnTo>
                    <a:lnTo>
                      <a:pt x="474" y="90"/>
                    </a:lnTo>
                    <a:lnTo>
                      <a:pt x="470" y="84"/>
                    </a:lnTo>
                    <a:lnTo>
                      <a:pt x="465" y="76"/>
                    </a:lnTo>
                    <a:lnTo>
                      <a:pt x="458" y="71"/>
                    </a:lnTo>
                    <a:lnTo>
                      <a:pt x="451" y="67"/>
                    </a:lnTo>
                    <a:lnTo>
                      <a:pt x="442" y="63"/>
                    </a:lnTo>
                    <a:lnTo>
                      <a:pt x="432" y="61"/>
                    </a:lnTo>
                    <a:lnTo>
                      <a:pt x="422" y="60"/>
                    </a:lnTo>
                    <a:lnTo>
                      <a:pt x="410" y="60"/>
                    </a:lnTo>
                    <a:lnTo>
                      <a:pt x="399" y="60"/>
                    </a:lnTo>
                    <a:lnTo>
                      <a:pt x="389" y="60"/>
                    </a:lnTo>
                    <a:lnTo>
                      <a:pt x="381" y="60"/>
                    </a:lnTo>
                    <a:lnTo>
                      <a:pt x="373" y="60"/>
                    </a:lnTo>
                    <a:lnTo>
                      <a:pt x="365" y="60"/>
                    </a:lnTo>
                    <a:lnTo>
                      <a:pt x="356" y="60"/>
                    </a:lnTo>
                    <a:lnTo>
                      <a:pt x="349" y="60"/>
                    </a:lnTo>
                    <a:lnTo>
                      <a:pt x="339" y="60"/>
                    </a:lnTo>
                    <a:lnTo>
                      <a:pt x="330" y="60"/>
                    </a:lnTo>
                    <a:lnTo>
                      <a:pt x="320" y="60"/>
                    </a:lnTo>
                    <a:lnTo>
                      <a:pt x="307" y="60"/>
                    </a:lnTo>
                    <a:lnTo>
                      <a:pt x="288" y="46"/>
                    </a:lnTo>
                    <a:lnTo>
                      <a:pt x="267" y="33"/>
                    </a:lnTo>
                    <a:lnTo>
                      <a:pt x="246" y="24"/>
                    </a:lnTo>
                    <a:lnTo>
                      <a:pt x="225" y="15"/>
                    </a:lnTo>
                    <a:lnTo>
                      <a:pt x="204" y="9"/>
                    </a:lnTo>
                    <a:lnTo>
                      <a:pt x="181" y="3"/>
                    </a:lnTo>
                    <a:lnTo>
                      <a:pt x="159" y="1"/>
                    </a:lnTo>
                    <a:lnTo>
                      <a:pt x="136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0" y="15"/>
                    </a:lnTo>
                    <a:lnTo>
                      <a:pt x="0" y="223"/>
                    </a:lnTo>
                    <a:lnTo>
                      <a:pt x="1" y="229"/>
                    </a:lnTo>
                    <a:lnTo>
                      <a:pt x="3" y="232"/>
                    </a:lnTo>
                    <a:lnTo>
                      <a:pt x="7" y="236"/>
                    </a:lnTo>
                    <a:lnTo>
                      <a:pt x="11" y="238"/>
                    </a:lnTo>
                    <a:lnTo>
                      <a:pt x="53" y="252"/>
                    </a:lnTo>
                    <a:lnTo>
                      <a:pt x="90" y="265"/>
                    </a:lnTo>
                    <a:lnTo>
                      <a:pt x="123" y="277"/>
                    </a:lnTo>
                    <a:lnTo>
                      <a:pt x="154" y="288"/>
                    </a:lnTo>
                    <a:lnTo>
                      <a:pt x="205" y="306"/>
                    </a:lnTo>
                    <a:lnTo>
                      <a:pt x="247" y="320"/>
                    </a:lnTo>
                    <a:lnTo>
                      <a:pt x="264" y="325"/>
                    </a:lnTo>
                    <a:lnTo>
                      <a:pt x="281" y="328"/>
                    </a:lnTo>
                    <a:lnTo>
                      <a:pt x="296" y="331"/>
                    </a:lnTo>
                    <a:lnTo>
                      <a:pt x="311" y="331"/>
                    </a:lnTo>
                    <a:lnTo>
                      <a:pt x="321" y="331"/>
                    </a:lnTo>
                    <a:lnTo>
                      <a:pt x="329" y="329"/>
                    </a:lnTo>
                    <a:lnTo>
                      <a:pt x="338" y="328"/>
                    </a:lnTo>
                    <a:lnTo>
                      <a:pt x="348" y="326"/>
                    </a:lnTo>
                    <a:lnTo>
                      <a:pt x="366" y="321"/>
                    </a:lnTo>
                    <a:lnTo>
                      <a:pt x="386" y="313"/>
                    </a:lnTo>
                    <a:lnTo>
                      <a:pt x="408" y="303"/>
                    </a:lnTo>
                    <a:lnTo>
                      <a:pt x="433" y="291"/>
                    </a:lnTo>
                    <a:lnTo>
                      <a:pt x="461" y="276"/>
                    </a:lnTo>
                    <a:lnTo>
                      <a:pt x="494" y="258"/>
                    </a:lnTo>
                    <a:lnTo>
                      <a:pt x="513" y="247"/>
                    </a:lnTo>
                    <a:lnTo>
                      <a:pt x="533" y="236"/>
                    </a:lnTo>
                    <a:lnTo>
                      <a:pt x="557" y="223"/>
                    </a:lnTo>
                    <a:lnTo>
                      <a:pt x="581" y="210"/>
                    </a:lnTo>
                    <a:lnTo>
                      <a:pt x="607" y="196"/>
                    </a:lnTo>
                    <a:lnTo>
                      <a:pt x="636" y="181"/>
                    </a:lnTo>
                    <a:lnTo>
                      <a:pt x="667" y="165"/>
                    </a:lnTo>
                    <a:lnTo>
                      <a:pt x="699" y="149"/>
                    </a:lnTo>
                    <a:lnTo>
                      <a:pt x="703" y="147"/>
                    </a:lnTo>
                    <a:lnTo>
                      <a:pt x="705" y="145"/>
                    </a:lnTo>
                    <a:lnTo>
                      <a:pt x="707" y="142"/>
                    </a:lnTo>
                    <a:lnTo>
                      <a:pt x="708" y="139"/>
                    </a:lnTo>
                    <a:lnTo>
                      <a:pt x="708" y="134"/>
                    </a:lnTo>
                    <a:lnTo>
                      <a:pt x="707" y="131"/>
                    </a:lnTo>
                    <a:lnTo>
                      <a:pt x="706" y="128"/>
                    </a:lnTo>
                    <a:lnTo>
                      <a:pt x="704" y="125"/>
                    </a:lnTo>
                    <a:lnTo>
                      <a:pt x="704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01" name="TextBox 200">
            <a:extLst>
              <a:ext uri="{FF2B5EF4-FFF2-40B4-BE49-F238E27FC236}">
                <a16:creationId xmlns="" xmlns:a16="http://schemas.microsoft.com/office/drawing/2014/main" id="{23D9D750-07BF-45F9-B86F-ED71C467E9F7}"/>
              </a:ext>
            </a:extLst>
          </p:cNvPr>
          <p:cNvSpPr txBox="1"/>
          <p:nvPr/>
        </p:nvSpPr>
        <p:spPr>
          <a:xfrm>
            <a:off x="838201" y="5578038"/>
            <a:ext cx="1051560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Ut </a:t>
            </a:r>
            <a:r>
              <a:rPr lang="en-US" sz="1400" dirty="0" err="1"/>
              <a:t>enim</a:t>
            </a:r>
            <a:r>
              <a:rPr lang="en-US" sz="1400" dirty="0"/>
              <a:t> ad minim </a:t>
            </a:r>
            <a:r>
              <a:rPr lang="en-US" sz="1400" dirty="0" err="1"/>
              <a:t>veniam</a:t>
            </a:r>
            <a:r>
              <a:rPr lang="en-US" sz="1400" dirty="0"/>
              <a:t>, </a:t>
            </a:r>
            <a:r>
              <a:rPr lang="en-US" sz="1400" dirty="0" err="1"/>
              <a:t>quis</a:t>
            </a:r>
            <a:r>
              <a:rPr lang="en-US" sz="1400" dirty="0"/>
              <a:t> </a:t>
            </a:r>
            <a:r>
              <a:rPr lang="en-US" sz="1400" dirty="0" err="1"/>
              <a:t>nostrud</a:t>
            </a:r>
            <a:r>
              <a:rPr lang="en-US" sz="1400" dirty="0"/>
              <a:t> exercitation </a:t>
            </a:r>
            <a:r>
              <a:rPr lang="en-US" sz="1400" dirty="0" err="1"/>
              <a:t>ullamco</a:t>
            </a:r>
            <a:r>
              <a:rPr lang="en-US" sz="1400" dirty="0"/>
              <a:t> </a:t>
            </a:r>
            <a:r>
              <a:rPr lang="en-US" sz="1400" dirty="0" err="1"/>
              <a:t>laboris</a:t>
            </a:r>
            <a:r>
              <a:rPr lang="en-US" sz="1400" dirty="0"/>
              <a:t> nisi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aliquip</a:t>
            </a:r>
            <a:r>
              <a:rPr lang="en-US" sz="1400" dirty="0"/>
              <a:t> ex </a:t>
            </a:r>
            <a:r>
              <a:rPr lang="en-US" sz="1400" dirty="0" err="1"/>
              <a:t>ea</a:t>
            </a:r>
            <a:r>
              <a:rPr lang="en-US" sz="1400" dirty="0"/>
              <a:t> </a:t>
            </a:r>
            <a:r>
              <a:rPr lang="en-US" sz="1400" dirty="0" err="1"/>
              <a:t>commodo</a:t>
            </a:r>
            <a:r>
              <a:rPr lang="en-US" sz="1400" dirty="0"/>
              <a:t> </a:t>
            </a:r>
            <a:r>
              <a:rPr lang="en-US" sz="1400" dirty="0" err="1"/>
              <a:t>consequat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66656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979</Words>
  <Application>Microsoft Office PowerPoint</Application>
  <PresentationFormat>Custom</PresentationFormat>
  <Paragraphs>121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96</cp:revision>
  <dcterms:created xsi:type="dcterms:W3CDTF">2018-03-26T02:53:55Z</dcterms:created>
  <dcterms:modified xsi:type="dcterms:W3CDTF">2022-07-21T06:51:39Z</dcterms:modified>
</cp:coreProperties>
</file>