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68" userDrawn="1">
          <p15:clr>
            <a:srgbClr val="A4A3A4"/>
          </p15:clr>
        </p15:guide>
        <p15:guide id="4" pos="7512" userDrawn="1">
          <p15:clr>
            <a:srgbClr val="A4A3A4"/>
          </p15:clr>
        </p15:guide>
        <p15:guide id="5" orient="horz" pos="552" userDrawn="1">
          <p15:clr>
            <a:srgbClr val="A4A3A4"/>
          </p15:clr>
        </p15:guide>
        <p15:guide id="6" orient="horz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936" y="-462"/>
      </p:cViewPr>
      <p:guideLst>
        <p:guide orient="horz" pos="2232"/>
        <p:guide orient="horz" pos="552"/>
        <p:guide orient="horz" pos="3912"/>
        <p:guide pos="3840"/>
        <p:guide pos="168"/>
        <p:guide pos="75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21822-D768-4E48-82D8-844806F1B533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2F1BA-718C-46C7-8F24-1C406E344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37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CA9F1E-A7DF-4AEF-A69F-05A30A7F5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C46A296-1EB4-42CC-897E-482965E2A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2762873-56FD-456A-BF5F-4773ACE7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056BA0A-ADDA-493A-A589-78CF0DE09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ACF452-CAA4-4F08-897D-D65720E42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10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C4178E-DD33-40AA-98D6-C06CF81C6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0B7BFAD-55F7-4C42-8E49-DB0AF1562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DA9480-90FB-4727-8F3D-7C803CC85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E4C9A-616E-47F5-B304-1568ED6DB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DE1CD7-7BC4-45FA-840B-0A7323949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10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E789400-5C1F-4D6C-AC4E-13DDB95721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EA70040-1B4E-4D48-B08D-D85A8489C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692BB8-89FD-4479-AAF7-7F153B51A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C062DF-3323-4480-9579-26F50DECC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5228C7A-CBB6-4BEF-A994-31BAE5B14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36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013A15-CE82-4FE9-ADA4-FD141028F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0986DA-5BFD-4C9C-B2A5-C6EBE4A53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C647C5B-A8B1-4EF6-87F5-6E16E3460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52E70F-ECAA-4046-82FE-A05EA6060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FBEFDB-FA89-4495-AC53-02880E929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4F32C0-3D5B-4948-931E-AA335E1C8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BF25B35-2B62-4EE0-8AC5-D79180678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058B95A-FA6E-4DA3-89A5-9430E5740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36717A-AB29-4CF9-821D-AD63E6904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1491111-52FA-4537-94F1-1A8474864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09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2A04DF1-18AF-45C6-B946-B4976C245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259B5DE-AB40-4627-8DEA-98EFAF88A2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DB0CB98-13D8-4A7F-8A69-23B0E5E7A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46A4A4-767C-4513-9D1E-989B8BE34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0640FA8-C7C2-4ABE-9F54-5AE2930C1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354B2C-0B54-44E7-9900-7DCC43A0F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7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6CEB4A-3D52-47EE-9FAD-D4BF01456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4609FF8-6603-483D-8B71-632EEFE5D1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47D45BB6-2FE1-4877-9266-C835ABD729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E89E591-0310-48DA-9CF7-35939BEA06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37DD532-F77F-4606-9BB2-8EB7CAAB3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98C6E4D-0176-407C-A4CA-3357A70CD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1BB51C5-5940-4875-A335-6E0AFDE4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777BFD5-0DA8-4904-B7B0-385E926D5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826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F1A815-BE1A-49F0-8D48-43D6BA9FF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3EE6B1CC-E02E-4E53-8772-6414B7B84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18EE0DF-6587-4247-907B-D82E6B494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73E43F5-9B4A-41E2-AE46-63CD21688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92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CA61B37-4698-4206-B552-586171D41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A5E9BE7-B994-443F-AA68-BDE2A1A9C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CB5CF6-B678-47DF-B88D-225273DC6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62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42FC155-D671-4DED-88B6-D00EDB9FF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0C2B914-59B0-445B-B687-C4352007A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2D89237-3529-4BC0-9338-C3C80A3DE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C211F3D-5840-4E5E-B080-17AE9649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E7AA8E4-7E12-4F87-BF28-DAB29EBEF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1C44C27-DE92-4AA7-8DEE-9EEFD894E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26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3929C3-5135-4C21-AF93-C7C12F4A2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C8438B3-2D69-4B3D-B63F-CD8BF1326A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DED7683-0DC6-47B9-BCAC-9D1A7BFD8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4DBAE45-D19A-4A79-81D6-30F50D14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2AB9224-052A-4738-93A8-C9A58B2A9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9D84426-1F6D-42D6-9BF1-6799A09A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39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FDD9B37-1D4B-4D57-9BFF-1D0E92931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DD85D39-0006-4FC1-AEF1-B84955EA7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3DFA57D-8162-46D8-A11B-B0E8C8C0B5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5E1A6-557F-46DB-B554-CC4A3332FE6C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7BEDB58-6A8E-432F-A6FF-05CF8B5F47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66A9DBF-5687-4D68-8D35-36CBA36242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34EA4-EAB6-48DE-AF59-ED8862BEC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microsoft.com/office/2007/relationships/hdphoto" Target="../media/hdphoto4.wdp"/><Relationship Id="rId5" Type="http://schemas.microsoft.com/office/2007/relationships/hdphoto" Target="../media/hdphoto2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microsoft.com/office/2007/relationships/hdphoto" Target="../media/hdphoto1.wdp"/><Relationship Id="rId5" Type="http://schemas.openxmlformats.org/officeDocument/2006/relationships/image" Target="../media/image13.jpeg"/><Relationship Id="rId10" Type="http://schemas.openxmlformats.org/officeDocument/2006/relationships/image" Target="../media/image9.png"/><Relationship Id="rId4" Type="http://schemas.openxmlformats.org/officeDocument/2006/relationships/image" Target="../media/image11.jpe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664F27D-45EC-48DE-8B20-B48E614FD3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80DDBD18-D8C9-4335-B8F1-C4A1A5EAD4A7}"/>
              </a:ext>
            </a:extLst>
          </p:cNvPr>
          <p:cNvSpPr/>
          <p:nvPr/>
        </p:nvSpPr>
        <p:spPr>
          <a:xfrm rot="16200000">
            <a:off x="5146675" y="-2195970"/>
            <a:ext cx="1898650" cy="12192000"/>
          </a:xfrm>
          <a:custGeom>
            <a:avLst/>
            <a:gdLst>
              <a:gd name="connsiteX0" fmla="*/ 1898650 w 1898650"/>
              <a:gd name="connsiteY0" fmla="*/ 3048000 h 12192000"/>
              <a:gd name="connsiteX1" fmla="*/ 533400 w 1898650"/>
              <a:gd name="connsiteY1" fmla="*/ 12192000 h 12192000"/>
              <a:gd name="connsiteX2" fmla="*/ 0 w 1898650"/>
              <a:gd name="connsiteY2" fmla="*/ 12192000 h 12192000"/>
              <a:gd name="connsiteX3" fmla="*/ 1365250 w 1898650"/>
              <a:gd name="connsiteY3" fmla="*/ 3048000 h 12192000"/>
              <a:gd name="connsiteX4" fmla="*/ 0 w 1898650"/>
              <a:gd name="connsiteY4" fmla="*/ 0 h 12192000"/>
              <a:gd name="connsiteX5" fmla="*/ 533400 w 1898650"/>
              <a:gd name="connsiteY5" fmla="*/ 0 h 12192000"/>
              <a:gd name="connsiteX6" fmla="*/ 1898650 w 1898650"/>
              <a:gd name="connsiteY6" fmla="*/ 3048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8650" h="12192000">
                <a:moveTo>
                  <a:pt x="1898650" y="3048000"/>
                </a:moveTo>
                <a:lnTo>
                  <a:pt x="533400" y="12192000"/>
                </a:lnTo>
                <a:lnTo>
                  <a:pt x="0" y="12192000"/>
                </a:lnTo>
                <a:lnTo>
                  <a:pt x="1365250" y="3048000"/>
                </a:lnTo>
                <a:lnTo>
                  <a:pt x="0" y="0"/>
                </a:lnTo>
                <a:lnTo>
                  <a:pt x="533400" y="0"/>
                </a:lnTo>
                <a:lnTo>
                  <a:pt x="1898650" y="304800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Pentagon 3">
            <a:extLst>
              <a:ext uri="{FF2B5EF4-FFF2-40B4-BE49-F238E27FC236}">
                <a16:creationId xmlns="" xmlns:a16="http://schemas.microsoft.com/office/drawing/2014/main" id="{64E33CE9-B421-4DAF-A85C-B428871E24FC}"/>
              </a:ext>
            </a:extLst>
          </p:cNvPr>
          <p:cNvSpPr/>
          <p:nvPr/>
        </p:nvSpPr>
        <p:spPr>
          <a:xfrm rot="16200000">
            <a:off x="4337050" y="-996950"/>
            <a:ext cx="3517900" cy="12192000"/>
          </a:xfrm>
          <a:custGeom>
            <a:avLst/>
            <a:gdLst>
              <a:gd name="connsiteX0" fmla="*/ 0 w 4305300"/>
              <a:gd name="connsiteY0" fmla="*/ 0 h 12192000"/>
              <a:gd name="connsiteX1" fmla="*/ 2152650 w 4305300"/>
              <a:gd name="connsiteY1" fmla="*/ 0 h 12192000"/>
              <a:gd name="connsiteX2" fmla="*/ 4305300 w 4305300"/>
              <a:gd name="connsiteY2" fmla="*/ 6096000 h 12192000"/>
              <a:gd name="connsiteX3" fmla="*/ 2152650 w 4305300"/>
              <a:gd name="connsiteY3" fmla="*/ 12192000 h 12192000"/>
              <a:gd name="connsiteX4" fmla="*/ 0 w 4305300"/>
              <a:gd name="connsiteY4" fmla="*/ 12192000 h 12192000"/>
              <a:gd name="connsiteX5" fmla="*/ 0 w 4305300"/>
              <a:gd name="connsiteY5" fmla="*/ 0 h 12192000"/>
              <a:gd name="connsiteX0" fmla="*/ 0 w 4140200"/>
              <a:gd name="connsiteY0" fmla="*/ 0 h 12192000"/>
              <a:gd name="connsiteX1" fmla="*/ 2152650 w 4140200"/>
              <a:gd name="connsiteY1" fmla="*/ 0 h 12192000"/>
              <a:gd name="connsiteX2" fmla="*/ 4140200 w 4140200"/>
              <a:gd name="connsiteY2" fmla="*/ 5372100 h 12192000"/>
              <a:gd name="connsiteX3" fmla="*/ 2152650 w 4140200"/>
              <a:gd name="connsiteY3" fmla="*/ 12192000 h 12192000"/>
              <a:gd name="connsiteX4" fmla="*/ 0 w 4140200"/>
              <a:gd name="connsiteY4" fmla="*/ 12192000 h 12192000"/>
              <a:gd name="connsiteX5" fmla="*/ 0 w 4140200"/>
              <a:gd name="connsiteY5" fmla="*/ 0 h 12192000"/>
              <a:gd name="connsiteX0" fmla="*/ 0 w 3835400"/>
              <a:gd name="connsiteY0" fmla="*/ 0 h 12192000"/>
              <a:gd name="connsiteX1" fmla="*/ 2152650 w 3835400"/>
              <a:gd name="connsiteY1" fmla="*/ 0 h 12192000"/>
              <a:gd name="connsiteX2" fmla="*/ 3835400 w 3835400"/>
              <a:gd name="connsiteY2" fmla="*/ 3048000 h 12192000"/>
              <a:gd name="connsiteX3" fmla="*/ 2152650 w 3835400"/>
              <a:gd name="connsiteY3" fmla="*/ 12192000 h 12192000"/>
              <a:gd name="connsiteX4" fmla="*/ 0 w 3835400"/>
              <a:gd name="connsiteY4" fmla="*/ 12192000 h 12192000"/>
              <a:gd name="connsiteX5" fmla="*/ 0 w 3835400"/>
              <a:gd name="connsiteY5" fmla="*/ 0 h 12192000"/>
              <a:gd name="connsiteX0" fmla="*/ 0 w 3517900"/>
              <a:gd name="connsiteY0" fmla="*/ 0 h 12192000"/>
              <a:gd name="connsiteX1" fmla="*/ 2152650 w 3517900"/>
              <a:gd name="connsiteY1" fmla="*/ 0 h 12192000"/>
              <a:gd name="connsiteX2" fmla="*/ 3517900 w 3517900"/>
              <a:gd name="connsiteY2" fmla="*/ 3048000 h 12192000"/>
              <a:gd name="connsiteX3" fmla="*/ 2152650 w 3517900"/>
              <a:gd name="connsiteY3" fmla="*/ 12192000 h 12192000"/>
              <a:gd name="connsiteX4" fmla="*/ 0 w 3517900"/>
              <a:gd name="connsiteY4" fmla="*/ 12192000 h 12192000"/>
              <a:gd name="connsiteX5" fmla="*/ 0 w 3517900"/>
              <a:gd name="connsiteY5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7900" h="12192000">
                <a:moveTo>
                  <a:pt x="0" y="0"/>
                </a:moveTo>
                <a:lnTo>
                  <a:pt x="2152650" y="0"/>
                </a:lnTo>
                <a:lnTo>
                  <a:pt x="3517900" y="3048000"/>
                </a:lnTo>
                <a:lnTo>
                  <a:pt x="215265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3D1EAE6-EE34-44F1-A1C7-B16AB446DD67}"/>
              </a:ext>
            </a:extLst>
          </p:cNvPr>
          <p:cNvSpPr txBox="1"/>
          <p:nvPr/>
        </p:nvSpPr>
        <p:spPr>
          <a:xfrm>
            <a:off x="1848306" y="4637384"/>
            <a:ext cx="7600494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+mj-lt"/>
              </a:rPr>
              <a:t>TIMELINE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PICTURES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4D586EA5-FC18-4C8C-99FE-A2FC9CC2E1F0}"/>
              </a:ext>
            </a:extLst>
          </p:cNvPr>
          <p:cNvSpPr txBox="1"/>
          <p:nvPr/>
        </p:nvSpPr>
        <p:spPr>
          <a:xfrm>
            <a:off x="1848305" y="5570079"/>
            <a:ext cx="671149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, sed do </a:t>
            </a:r>
            <a:r>
              <a:rPr lang="en-US" sz="1600" dirty="0" err="1">
                <a:solidFill>
                  <a:schemeClr val="bg1"/>
                </a:solidFill>
              </a:rPr>
              <a:t>eiusmod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tempor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incididunt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labore</a:t>
            </a:r>
            <a:r>
              <a:rPr lang="en-US" sz="1600" dirty="0">
                <a:solidFill>
                  <a:schemeClr val="bg1"/>
                </a:solidFill>
              </a:rPr>
              <a:t> et dolore magna </a:t>
            </a:r>
            <a:r>
              <a:rPr lang="en-US" sz="1600" dirty="0" err="1">
                <a:solidFill>
                  <a:schemeClr val="bg1"/>
                </a:solidFill>
              </a:rPr>
              <a:t>aliqua</a:t>
            </a:r>
            <a:r>
              <a:rPr lang="en-US" sz="16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2662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787400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8EF02A62-B226-4139-AE00-8529561B04FC}"/>
              </a:ext>
            </a:extLst>
          </p:cNvPr>
          <p:cNvSpPr/>
          <p:nvPr/>
        </p:nvSpPr>
        <p:spPr>
          <a:xfrm>
            <a:off x="0" y="3273177"/>
            <a:ext cx="12192000" cy="5365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Chevron 4">
            <a:extLst>
              <a:ext uri="{FF2B5EF4-FFF2-40B4-BE49-F238E27FC236}">
                <a16:creationId xmlns="" xmlns:a16="http://schemas.microsoft.com/office/drawing/2014/main" id="{11470DF6-438C-459D-8EBF-61455CDCD9B8}"/>
              </a:ext>
            </a:extLst>
          </p:cNvPr>
          <p:cNvSpPr/>
          <p:nvPr/>
        </p:nvSpPr>
        <p:spPr>
          <a:xfrm>
            <a:off x="673100" y="3213100"/>
            <a:ext cx="2267654" cy="6604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2015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="" xmlns:a16="http://schemas.microsoft.com/office/drawing/2014/main" id="{BE32F17C-2F2F-4EC8-B8E0-7C2DA80A2347}"/>
              </a:ext>
            </a:extLst>
          </p:cNvPr>
          <p:cNvSpPr/>
          <p:nvPr/>
        </p:nvSpPr>
        <p:spPr>
          <a:xfrm>
            <a:off x="2817636" y="3213100"/>
            <a:ext cx="2267654" cy="660400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2016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="" xmlns:a16="http://schemas.microsoft.com/office/drawing/2014/main" id="{A19C6677-1EA4-4E9C-B0A3-390336956706}"/>
              </a:ext>
            </a:extLst>
          </p:cNvPr>
          <p:cNvSpPr/>
          <p:nvPr/>
        </p:nvSpPr>
        <p:spPr>
          <a:xfrm>
            <a:off x="4962172" y="3213100"/>
            <a:ext cx="2267654" cy="6604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2017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="" xmlns:a16="http://schemas.microsoft.com/office/drawing/2014/main" id="{CCE06840-5C4F-4916-9953-AA39DDF37B51}"/>
              </a:ext>
            </a:extLst>
          </p:cNvPr>
          <p:cNvSpPr/>
          <p:nvPr/>
        </p:nvSpPr>
        <p:spPr>
          <a:xfrm>
            <a:off x="7106708" y="3213100"/>
            <a:ext cx="2267654" cy="660400"/>
          </a:xfrm>
          <a:prstGeom prst="chevron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2018</a:t>
            </a:r>
          </a:p>
        </p:txBody>
      </p:sp>
      <p:sp>
        <p:nvSpPr>
          <p:cNvPr id="9" name="Arrow: Chevron 8">
            <a:extLst>
              <a:ext uri="{FF2B5EF4-FFF2-40B4-BE49-F238E27FC236}">
                <a16:creationId xmlns="" xmlns:a16="http://schemas.microsoft.com/office/drawing/2014/main" id="{A80E56B8-AF3A-4C40-AF55-B4B353A6DC4B}"/>
              </a:ext>
            </a:extLst>
          </p:cNvPr>
          <p:cNvSpPr/>
          <p:nvPr/>
        </p:nvSpPr>
        <p:spPr>
          <a:xfrm>
            <a:off x="9251246" y="3213100"/>
            <a:ext cx="2267654" cy="660400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2019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13E35CC9-E847-4EB9-814B-FE8A53F556C8}"/>
              </a:ext>
            </a:extLst>
          </p:cNvPr>
          <p:cNvCxnSpPr/>
          <p:nvPr/>
        </p:nvCxnSpPr>
        <p:spPr>
          <a:xfrm flipV="1">
            <a:off x="2701395" y="2171700"/>
            <a:ext cx="0" cy="1041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048C799E-A725-4B7A-94F2-9513E6C05F00}"/>
              </a:ext>
            </a:extLst>
          </p:cNvPr>
          <p:cNvCxnSpPr/>
          <p:nvPr/>
        </p:nvCxnSpPr>
        <p:spPr>
          <a:xfrm flipV="1">
            <a:off x="6990467" y="2171700"/>
            <a:ext cx="0" cy="1041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6624EDC6-ED2F-4C57-B96B-6AB0590653A5}"/>
              </a:ext>
            </a:extLst>
          </p:cNvPr>
          <p:cNvCxnSpPr/>
          <p:nvPr/>
        </p:nvCxnSpPr>
        <p:spPr>
          <a:xfrm flipV="1">
            <a:off x="4845931" y="3873500"/>
            <a:ext cx="0" cy="1041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8968FA45-488D-470C-88DB-CA6C7D169C1D}"/>
              </a:ext>
            </a:extLst>
          </p:cNvPr>
          <p:cNvCxnSpPr/>
          <p:nvPr/>
        </p:nvCxnSpPr>
        <p:spPr>
          <a:xfrm flipV="1">
            <a:off x="9135003" y="3873500"/>
            <a:ext cx="0" cy="10414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93098DB1-1743-4A1C-BE2B-C11760EB8C05}"/>
              </a:ext>
            </a:extLst>
          </p:cNvPr>
          <p:cNvSpPr/>
          <p:nvPr/>
        </p:nvSpPr>
        <p:spPr>
          <a:xfrm>
            <a:off x="2568044" y="3079750"/>
            <a:ext cx="266700" cy="2667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13B30BFC-DC4A-408A-8A21-42C6FB8D62E6}"/>
              </a:ext>
            </a:extLst>
          </p:cNvPr>
          <p:cNvSpPr/>
          <p:nvPr/>
        </p:nvSpPr>
        <p:spPr>
          <a:xfrm>
            <a:off x="6857117" y="3079750"/>
            <a:ext cx="266700" cy="2667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F1F498C1-EB39-41BE-8984-E94E587628E3}"/>
              </a:ext>
            </a:extLst>
          </p:cNvPr>
          <p:cNvSpPr/>
          <p:nvPr/>
        </p:nvSpPr>
        <p:spPr>
          <a:xfrm>
            <a:off x="4712580" y="3745866"/>
            <a:ext cx="266700" cy="2667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412DCDE3-B32B-469A-A094-AB997489E4A0}"/>
              </a:ext>
            </a:extLst>
          </p:cNvPr>
          <p:cNvSpPr/>
          <p:nvPr/>
        </p:nvSpPr>
        <p:spPr>
          <a:xfrm>
            <a:off x="9001653" y="3745866"/>
            <a:ext cx="266700" cy="266700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921492A4-B20C-47AC-99E5-A700C3DA7557}"/>
              </a:ext>
            </a:extLst>
          </p:cNvPr>
          <p:cNvSpPr/>
          <p:nvPr/>
        </p:nvSpPr>
        <p:spPr>
          <a:xfrm>
            <a:off x="2119389" y="1153847"/>
            <a:ext cx="1164010" cy="116401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4E52F2DE-51D6-446F-8766-B345CA7F224A}"/>
              </a:ext>
            </a:extLst>
          </p:cNvPr>
          <p:cNvSpPr/>
          <p:nvPr/>
        </p:nvSpPr>
        <p:spPr>
          <a:xfrm>
            <a:off x="4263925" y="4768743"/>
            <a:ext cx="1164010" cy="11640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C1CD85EB-53AA-4140-8F7E-23CEF796C753}"/>
              </a:ext>
            </a:extLst>
          </p:cNvPr>
          <p:cNvSpPr/>
          <p:nvPr/>
        </p:nvSpPr>
        <p:spPr>
          <a:xfrm>
            <a:off x="8552998" y="4768743"/>
            <a:ext cx="1164010" cy="116401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2349428B-04D1-4DAA-8699-80C64BF5E6ED}"/>
              </a:ext>
            </a:extLst>
          </p:cNvPr>
          <p:cNvSpPr/>
          <p:nvPr/>
        </p:nvSpPr>
        <p:spPr>
          <a:xfrm>
            <a:off x="6408462" y="1153847"/>
            <a:ext cx="1164010" cy="116401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5B795A72-B92B-4987-B8EF-2B48689BDB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809" y="1493414"/>
            <a:ext cx="861170" cy="48487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3CDF365A-D757-4243-B2C6-09E816809A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24" y="1461738"/>
            <a:ext cx="808686" cy="53701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5BED55D3-04DC-49C2-A046-64A1A0E188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703" y="5063723"/>
            <a:ext cx="864455" cy="57405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181491E3-DBC3-4F98-B71B-4CBD2B9C7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381" y="5022532"/>
            <a:ext cx="875244" cy="65643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1C4C79E0-6AD9-4931-82E3-9F8F391A8FAC}"/>
              </a:ext>
            </a:extLst>
          </p:cNvPr>
          <p:cNvSpPr txBox="1"/>
          <p:nvPr/>
        </p:nvSpPr>
        <p:spPr>
          <a:xfrm>
            <a:off x="3501370" y="1354247"/>
            <a:ext cx="226765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85C9C3C8-8B85-4C22-BC67-E3896415DA29}"/>
              </a:ext>
            </a:extLst>
          </p:cNvPr>
          <p:cNvSpPr txBox="1"/>
          <p:nvPr/>
        </p:nvSpPr>
        <p:spPr>
          <a:xfrm>
            <a:off x="7790441" y="1354247"/>
            <a:ext cx="226765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FF382536-A4AA-48C2-85C4-4ABFCD6DBF29}"/>
              </a:ext>
            </a:extLst>
          </p:cNvPr>
          <p:cNvSpPr txBox="1"/>
          <p:nvPr/>
        </p:nvSpPr>
        <p:spPr>
          <a:xfrm>
            <a:off x="1700918" y="4658650"/>
            <a:ext cx="2267655" cy="107721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1A014A26-F01C-4D3C-99D7-8BF12FA5B4A1}"/>
              </a:ext>
            </a:extLst>
          </p:cNvPr>
          <p:cNvSpPr txBox="1"/>
          <p:nvPr/>
        </p:nvSpPr>
        <p:spPr>
          <a:xfrm>
            <a:off x="5989989" y="4658650"/>
            <a:ext cx="2267655" cy="107721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BEEE964E-5D5B-439B-9DA9-1EDBD9E225FD}"/>
              </a:ext>
            </a:extLst>
          </p:cNvPr>
          <p:cNvSpPr/>
          <p:nvPr/>
        </p:nvSpPr>
        <p:spPr>
          <a:xfrm>
            <a:off x="8497701" y="4713446"/>
            <a:ext cx="1274604" cy="127460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1680C591-2C42-41AE-93D2-BECAE59382C6}"/>
              </a:ext>
            </a:extLst>
          </p:cNvPr>
          <p:cNvSpPr/>
          <p:nvPr/>
        </p:nvSpPr>
        <p:spPr>
          <a:xfrm>
            <a:off x="4208628" y="4713446"/>
            <a:ext cx="1274604" cy="127460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48033D81-E5F9-47D3-AD3A-2BD12EF312BD}"/>
              </a:ext>
            </a:extLst>
          </p:cNvPr>
          <p:cNvSpPr/>
          <p:nvPr/>
        </p:nvSpPr>
        <p:spPr>
          <a:xfrm>
            <a:off x="2064092" y="1101619"/>
            <a:ext cx="1274604" cy="127460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C895552E-7B34-4D5F-9410-BEC7073AAD52}"/>
              </a:ext>
            </a:extLst>
          </p:cNvPr>
          <p:cNvSpPr/>
          <p:nvPr/>
        </p:nvSpPr>
        <p:spPr>
          <a:xfrm>
            <a:off x="6353165" y="1101619"/>
            <a:ext cx="1274604" cy="127460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9B96FCBC-39EB-4A76-A745-A45656CD8E21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81C63C06-33A8-42C7-9F20-4FCEE9D59E80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lide Number Placeholder 45">
            <a:extLst>
              <a:ext uri="{FF2B5EF4-FFF2-40B4-BE49-F238E27FC236}">
                <a16:creationId xmlns="" xmlns:a16="http://schemas.microsoft.com/office/drawing/2014/main" id="{F8F83B56-273B-4A27-8D3C-66E0E1E9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09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>
            <a:extLst>
              <a:ext uri="{FF2B5EF4-FFF2-40B4-BE49-F238E27FC236}">
                <a16:creationId xmlns="" xmlns:a16="http://schemas.microsoft.com/office/drawing/2014/main" id="{921DD4DD-B488-4017-9CBE-CB6804AD76B0}"/>
              </a:ext>
            </a:extLst>
          </p:cNvPr>
          <p:cNvCxnSpPr/>
          <p:nvPr/>
        </p:nvCxnSpPr>
        <p:spPr>
          <a:xfrm>
            <a:off x="0" y="5564354"/>
            <a:ext cx="12192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787400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94A6443-88C7-4B34-9B73-F2A08D3B1BB5}"/>
              </a:ext>
            </a:extLst>
          </p:cNvPr>
          <p:cNvSpPr/>
          <p:nvPr/>
        </p:nvSpPr>
        <p:spPr>
          <a:xfrm>
            <a:off x="914400" y="4561389"/>
            <a:ext cx="2400300" cy="6315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BF1C12A6-C4BE-4453-B686-8E0CC94FB1FD}"/>
              </a:ext>
            </a:extLst>
          </p:cNvPr>
          <p:cNvSpPr/>
          <p:nvPr/>
        </p:nvSpPr>
        <p:spPr>
          <a:xfrm>
            <a:off x="3568700" y="4561389"/>
            <a:ext cx="2400300" cy="6315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5F4345F8-1174-4D55-8A24-41F734823E77}"/>
              </a:ext>
            </a:extLst>
          </p:cNvPr>
          <p:cNvSpPr/>
          <p:nvPr/>
        </p:nvSpPr>
        <p:spPr>
          <a:xfrm>
            <a:off x="6223000" y="4561389"/>
            <a:ext cx="2400300" cy="6315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206672E2-79D6-4225-AAE1-301DA89A85F5}"/>
              </a:ext>
            </a:extLst>
          </p:cNvPr>
          <p:cNvSpPr/>
          <p:nvPr/>
        </p:nvSpPr>
        <p:spPr>
          <a:xfrm>
            <a:off x="8877300" y="4561389"/>
            <a:ext cx="2400300" cy="6315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101E89E5-3770-451D-BCCD-09020B4AC5C4}"/>
              </a:ext>
            </a:extLst>
          </p:cNvPr>
          <p:cNvSpPr/>
          <p:nvPr/>
        </p:nvSpPr>
        <p:spPr>
          <a:xfrm>
            <a:off x="1985738" y="5435542"/>
            <a:ext cx="257625" cy="2576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141C1946-EB65-4240-8702-F0E5ACA8714A}"/>
              </a:ext>
            </a:extLst>
          </p:cNvPr>
          <p:cNvSpPr/>
          <p:nvPr/>
        </p:nvSpPr>
        <p:spPr>
          <a:xfrm>
            <a:off x="4640038" y="5435542"/>
            <a:ext cx="257625" cy="2576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="" xmlns:a16="http://schemas.microsoft.com/office/drawing/2014/main" id="{3E88BF8E-6A0A-4FDD-8DBC-E63C7DC379E1}"/>
              </a:ext>
            </a:extLst>
          </p:cNvPr>
          <p:cNvSpPr/>
          <p:nvPr/>
        </p:nvSpPr>
        <p:spPr>
          <a:xfrm>
            <a:off x="7294338" y="5435542"/>
            <a:ext cx="257625" cy="2576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="" xmlns:a16="http://schemas.microsoft.com/office/drawing/2014/main" id="{8009FD2B-09AB-4E86-8BF4-3F79C69C1935}"/>
              </a:ext>
            </a:extLst>
          </p:cNvPr>
          <p:cNvSpPr/>
          <p:nvPr/>
        </p:nvSpPr>
        <p:spPr>
          <a:xfrm>
            <a:off x="9948638" y="5435542"/>
            <a:ext cx="257625" cy="2576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="" xmlns:a16="http://schemas.microsoft.com/office/drawing/2014/main" id="{E05029C4-587D-49D0-86E3-1AEE8396115D}"/>
              </a:ext>
            </a:extLst>
          </p:cNvPr>
          <p:cNvSpPr/>
          <p:nvPr/>
        </p:nvSpPr>
        <p:spPr>
          <a:xfrm flipV="1">
            <a:off x="2008253" y="5184695"/>
            <a:ext cx="212595" cy="18327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>
            <a:extLst>
              <a:ext uri="{FF2B5EF4-FFF2-40B4-BE49-F238E27FC236}">
                <a16:creationId xmlns="" xmlns:a16="http://schemas.microsoft.com/office/drawing/2014/main" id="{F0A0E9F2-6CEC-474B-8498-0E15363E77B0}"/>
              </a:ext>
            </a:extLst>
          </p:cNvPr>
          <p:cNvSpPr/>
          <p:nvPr/>
        </p:nvSpPr>
        <p:spPr>
          <a:xfrm flipV="1">
            <a:off x="4662552" y="5184695"/>
            <a:ext cx="212595" cy="183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>
            <a:extLst>
              <a:ext uri="{FF2B5EF4-FFF2-40B4-BE49-F238E27FC236}">
                <a16:creationId xmlns="" xmlns:a16="http://schemas.microsoft.com/office/drawing/2014/main" id="{16EEB3A1-365E-4107-A3BC-A1199C07C164}"/>
              </a:ext>
            </a:extLst>
          </p:cNvPr>
          <p:cNvSpPr/>
          <p:nvPr/>
        </p:nvSpPr>
        <p:spPr>
          <a:xfrm flipV="1">
            <a:off x="7313677" y="5184695"/>
            <a:ext cx="212595" cy="183271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sosceles Triangle 56">
            <a:extLst>
              <a:ext uri="{FF2B5EF4-FFF2-40B4-BE49-F238E27FC236}">
                <a16:creationId xmlns="" xmlns:a16="http://schemas.microsoft.com/office/drawing/2014/main" id="{ED52F077-D54A-4975-A9CC-A1A409025A28}"/>
              </a:ext>
            </a:extLst>
          </p:cNvPr>
          <p:cNvSpPr/>
          <p:nvPr/>
        </p:nvSpPr>
        <p:spPr>
          <a:xfrm flipV="1">
            <a:off x="9971152" y="5184695"/>
            <a:ext cx="212595" cy="183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7BD74F60-25B8-4C40-9FAB-BAE95A97D7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5" t="8210" r="74803" b="45895"/>
          <a:stretch/>
        </p:blipFill>
        <p:spPr>
          <a:xfrm>
            <a:off x="914400" y="1191073"/>
            <a:ext cx="2381304" cy="337031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="" xmlns:a16="http://schemas.microsoft.com/office/drawing/2014/main" id="{72138507-0CD7-4DD1-81B1-F0548C0304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34" r="51409" b="50000"/>
          <a:stretch/>
        </p:blipFill>
        <p:spPr>
          <a:xfrm>
            <a:off x="3581344" y="1191073"/>
            <a:ext cx="2368659" cy="337031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="" xmlns:a16="http://schemas.microsoft.com/office/drawing/2014/main" id="{BA1CF7ED-C42E-4AF8-9502-DEAE76AFF6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014" r="8824" b="50000"/>
          <a:stretch/>
        </p:blipFill>
        <p:spPr>
          <a:xfrm>
            <a:off x="8877298" y="1191073"/>
            <a:ext cx="2400301" cy="337031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="" xmlns:a16="http://schemas.microsoft.com/office/drawing/2014/main" id="{93A70241-35C1-44AE-9D02-82DE14E5FD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889" t="8840" r="32295" b="50000"/>
          <a:stretch/>
        </p:blipFill>
        <p:spPr>
          <a:xfrm>
            <a:off x="6254640" y="1191073"/>
            <a:ext cx="2368660" cy="3370316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216D8992-35E6-4079-975A-434D9DA72FA1}"/>
              </a:ext>
            </a:extLst>
          </p:cNvPr>
          <p:cNvSpPr/>
          <p:nvPr/>
        </p:nvSpPr>
        <p:spPr>
          <a:xfrm>
            <a:off x="914400" y="1197161"/>
            <a:ext cx="2400300" cy="1663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="" xmlns:a16="http://schemas.microsoft.com/office/drawing/2014/main" id="{13687E77-7B5E-484F-BB9A-96B6E329AD9F}"/>
              </a:ext>
            </a:extLst>
          </p:cNvPr>
          <p:cNvSpPr/>
          <p:nvPr/>
        </p:nvSpPr>
        <p:spPr>
          <a:xfrm>
            <a:off x="3568700" y="1197161"/>
            <a:ext cx="2400300" cy="166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1CDE6EFD-0157-445E-8A90-84DB022A58FC}"/>
              </a:ext>
            </a:extLst>
          </p:cNvPr>
          <p:cNvSpPr/>
          <p:nvPr/>
        </p:nvSpPr>
        <p:spPr>
          <a:xfrm>
            <a:off x="6223000" y="1197161"/>
            <a:ext cx="2400300" cy="1663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CC2568C8-7159-4F6A-9E1B-61B488BF600D}"/>
              </a:ext>
            </a:extLst>
          </p:cNvPr>
          <p:cNvSpPr/>
          <p:nvPr/>
        </p:nvSpPr>
        <p:spPr>
          <a:xfrm>
            <a:off x="8877300" y="1197161"/>
            <a:ext cx="2400300" cy="1663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BF3A9D34-1352-45FD-9A25-AC7DCD9113A5}"/>
              </a:ext>
            </a:extLst>
          </p:cNvPr>
          <p:cNvSpPr txBox="1"/>
          <p:nvPr/>
        </p:nvSpPr>
        <p:spPr>
          <a:xfrm>
            <a:off x="980723" y="4661734"/>
            <a:ext cx="2267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906CDBB4-6BC6-4CB6-8A72-781FB7F3D21A}"/>
              </a:ext>
            </a:extLst>
          </p:cNvPr>
          <p:cNvSpPr txBox="1"/>
          <p:nvPr/>
        </p:nvSpPr>
        <p:spPr>
          <a:xfrm>
            <a:off x="3631845" y="4661734"/>
            <a:ext cx="2267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AA8C7C26-6272-4B5A-9A84-A9BEBEA1CBAE}"/>
              </a:ext>
            </a:extLst>
          </p:cNvPr>
          <p:cNvSpPr txBox="1"/>
          <p:nvPr/>
        </p:nvSpPr>
        <p:spPr>
          <a:xfrm>
            <a:off x="6286146" y="4661734"/>
            <a:ext cx="2267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E6839FC8-F725-42B9-B53D-FA43D8F591B8}"/>
              </a:ext>
            </a:extLst>
          </p:cNvPr>
          <p:cNvSpPr txBox="1"/>
          <p:nvPr/>
        </p:nvSpPr>
        <p:spPr>
          <a:xfrm>
            <a:off x="8943622" y="4661734"/>
            <a:ext cx="226765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CD9E0D39-75F7-4B1A-ACCD-46A9D157E10B}"/>
              </a:ext>
            </a:extLst>
          </p:cNvPr>
          <p:cNvSpPr txBox="1"/>
          <p:nvPr/>
        </p:nvSpPr>
        <p:spPr>
          <a:xfrm>
            <a:off x="980723" y="5781536"/>
            <a:ext cx="226765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JAN-MAR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1D4482A-4ADF-4AEF-A1A1-A77A4208F333}"/>
              </a:ext>
            </a:extLst>
          </p:cNvPr>
          <p:cNvSpPr txBox="1"/>
          <p:nvPr/>
        </p:nvSpPr>
        <p:spPr>
          <a:xfrm>
            <a:off x="3631845" y="5781536"/>
            <a:ext cx="226765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APR-JUN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F5EDD6D4-74E3-4B26-9A83-755B798F4731}"/>
              </a:ext>
            </a:extLst>
          </p:cNvPr>
          <p:cNvSpPr txBox="1"/>
          <p:nvPr/>
        </p:nvSpPr>
        <p:spPr>
          <a:xfrm>
            <a:off x="6286146" y="5781536"/>
            <a:ext cx="226765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JUL-SEP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="" xmlns:a16="http://schemas.microsoft.com/office/drawing/2014/main" id="{01850D92-47BB-45ED-8F7A-03A2B40A470B}"/>
              </a:ext>
            </a:extLst>
          </p:cNvPr>
          <p:cNvSpPr txBox="1"/>
          <p:nvPr/>
        </p:nvSpPr>
        <p:spPr>
          <a:xfrm>
            <a:off x="8943622" y="5781536"/>
            <a:ext cx="226765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b="1" dirty="0">
                <a:latin typeface="+mj-lt"/>
              </a:rPr>
              <a:t>OCT-DEC</a:t>
            </a:r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920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787400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4</a:t>
            </a:fld>
            <a:endParaRPr lang="en-US" dirty="0"/>
          </a:p>
        </p:txBody>
      </p:sp>
      <p:sp>
        <p:nvSpPr>
          <p:cNvPr id="42" name="Rektangel 56">
            <a:extLst>
              <a:ext uri="{FF2B5EF4-FFF2-40B4-BE49-F238E27FC236}">
                <a16:creationId xmlns="" xmlns:a16="http://schemas.microsoft.com/office/drawing/2014/main" id="{203DA264-3707-4BBD-B0E3-B527A2957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184" y="1608132"/>
            <a:ext cx="1562100" cy="15636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="" xmlns:a16="http://schemas.microsoft.com/office/drawing/2014/main" id="{AE9DC3F9-5091-4620-9668-A6C8EA2E1019}"/>
              </a:ext>
            </a:extLst>
          </p:cNvPr>
          <p:cNvSpPr txBox="1"/>
          <p:nvPr/>
        </p:nvSpPr>
        <p:spPr>
          <a:xfrm>
            <a:off x="836185" y="3313274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5" name="Oval 4">
            <a:extLst>
              <a:ext uri="{FF2B5EF4-FFF2-40B4-BE49-F238E27FC236}">
                <a16:creationId xmlns="" xmlns:a16="http://schemas.microsoft.com/office/drawing/2014/main" id="{766EB74F-A5F5-43C4-806C-81ACF1C49D0E}"/>
              </a:ext>
            </a:extLst>
          </p:cNvPr>
          <p:cNvSpPr/>
          <p:nvPr/>
        </p:nvSpPr>
        <p:spPr>
          <a:xfrm>
            <a:off x="1526016" y="1519261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F8A3C9B-2A44-40CF-9148-AF44662F5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259" y="1745149"/>
            <a:ext cx="1461949" cy="97723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CE98C347-5956-41EE-A4F9-CAA936FD3B2C}"/>
              </a:ext>
            </a:extLst>
          </p:cNvPr>
          <p:cNvSpPr txBox="1"/>
          <p:nvPr/>
        </p:nvSpPr>
        <p:spPr>
          <a:xfrm>
            <a:off x="836185" y="1164075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2016</a:t>
            </a:r>
          </a:p>
        </p:txBody>
      </p:sp>
      <p:sp>
        <p:nvSpPr>
          <p:cNvPr id="82" name="Rektangel 56">
            <a:extLst>
              <a:ext uri="{FF2B5EF4-FFF2-40B4-BE49-F238E27FC236}">
                <a16:creationId xmlns="" xmlns:a16="http://schemas.microsoft.com/office/drawing/2014/main" id="{50036C45-5821-4067-9CE1-193BF8B19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197" y="1608132"/>
            <a:ext cx="1562100" cy="15636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6507C14E-4EF4-49E1-83F5-97C827098473}"/>
              </a:ext>
            </a:extLst>
          </p:cNvPr>
          <p:cNvSpPr/>
          <p:nvPr/>
        </p:nvSpPr>
        <p:spPr>
          <a:xfrm>
            <a:off x="5109029" y="1519261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76BB706-E9A5-4016-B531-60370F2F8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727" y="1746833"/>
            <a:ext cx="1463040" cy="97555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46DC9B16-9197-4C53-B4A0-D560DC170497}"/>
              </a:ext>
            </a:extLst>
          </p:cNvPr>
          <p:cNvSpPr txBox="1"/>
          <p:nvPr/>
        </p:nvSpPr>
        <p:spPr>
          <a:xfrm>
            <a:off x="4419197" y="1164075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2018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16F24C72-68D5-4FF8-86CF-8DE133CFEDAB}"/>
              </a:ext>
            </a:extLst>
          </p:cNvPr>
          <p:cNvSpPr txBox="1"/>
          <p:nvPr/>
        </p:nvSpPr>
        <p:spPr>
          <a:xfrm>
            <a:off x="4419197" y="3313274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86" name="Rektangel 56">
            <a:extLst>
              <a:ext uri="{FF2B5EF4-FFF2-40B4-BE49-F238E27FC236}">
                <a16:creationId xmlns="" xmlns:a16="http://schemas.microsoft.com/office/drawing/2014/main" id="{E8795A01-C14C-415A-A38D-113E5F1EB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209" y="1608132"/>
            <a:ext cx="1562100" cy="15636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72AB1031-33E2-4893-8F1C-9289AA73AC04}"/>
              </a:ext>
            </a:extLst>
          </p:cNvPr>
          <p:cNvSpPr/>
          <p:nvPr/>
        </p:nvSpPr>
        <p:spPr>
          <a:xfrm>
            <a:off x="8692041" y="1519261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7E94177A-4B4F-483D-A7AB-7BE3A3A617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78"/>
          <a:stretch/>
        </p:blipFill>
        <p:spPr>
          <a:xfrm>
            <a:off x="8051739" y="1746833"/>
            <a:ext cx="1463040" cy="97555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0748D2B4-9429-415F-AA4B-58C33B0DCAF2}"/>
              </a:ext>
            </a:extLst>
          </p:cNvPr>
          <p:cNvSpPr txBox="1"/>
          <p:nvPr/>
        </p:nvSpPr>
        <p:spPr>
          <a:xfrm>
            <a:off x="8002209" y="1164075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2020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F1E95AC1-2EDC-4D67-B581-9329947DCEA3}"/>
              </a:ext>
            </a:extLst>
          </p:cNvPr>
          <p:cNvSpPr txBox="1"/>
          <p:nvPr/>
        </p:nvSpPr>
        <p:spPr>
          <a:xfrm>
            <a:off x="8002209" y="3313274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81" name="Rektangel 56">
            <a:extLst>
              <a:ext uri="{FF2B5EF4-FFF2-40B4-BE49-F238E27FC236}">
                <a16:creationId xmlns="" xmlns:a16="http://schemas.microsoft.com/office/drawing/2014/main" id="{CA8FE9C0-7B2D-4914-BB8F-F792CBEB7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691" y="4039535"/>
            <a:ext cx="1562100" cy="156368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C46D5787-0931-4EA2-926B-EF7335BECA35}"/>
              </a:ext>
            </a:extLst>
          </p:cNvPr>
          <p:cNvSpPr/>
          <p:nvPr/>
        </p:nvSpPr>
        <p:spPr>
          <a:xfrm>
            <a:off x="3317523" y="3948602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1C0C6E9-7C85-4C2F-A0FB-3945F21F4F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7221" y="4182818"/>
            <a:ext cx="1463040" cy="976335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40D6D626-E85F-4724-8BCF-E2ED7DF9FEC5}"/>
              </a:ext>
            </a:extLst>
          </p:cNvPr>
          <p:cNvSpPr txBox="1"/>
          <p:nvPr/>
        </p:nvSpPr>
        <p:spPr>
          <a:xfrm>
            <a:off x="2627691" y="3598562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2017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E364BBB0-218D-4383-B420-C8FCADD01464}"/>
              </a:ext>
            </a:extLst>
          </p:cNvPr>
          <p:cNvSpPr txBox="1"/>
          <p:nvPr/>
        </p:nvSpPr>
        <p:spPr>
          <a:xfrm>
            <a:off x="2627691" y="5707080"/>
            <a:ext cx="15621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84" name="Rektangel 56">
            <a:extLst>
              <a:ext uri="{FF2B5EF4-FFF2-40B4-BE49-F238E27FC236}">
                <a16:creationId xmlns="" xmlns:a16="http://schemas.microsoft.com/office/drawing/2014/main" id="{BC9E59A3-375B-481E-A91D-F84D6425D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703" y="4039535"/>
            <a:ext cx="1562100" cy="156368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75EE3D9B-5701-4C87-9CF5-F8CFE045EB8A}"/>
              </a:ext>
            </a:extLst>
          </p:cNvPr>
          <p:cNvSpPr/>
          <p:nvPr/>
        </p:nvSpPr>
        <p:spPr>
          <a:xfrm>
            <a:off x="6900535" y="3948602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39C0BAB-34AA-429F-8AB9-588ED3212C8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0"/>
          <a:stretch/>
        </p:blipFill>
        <p:spPr>
          <a:xfrm>
            <a:off x="6260233" y="4182818"/>
            <a:ext cx="1463040" cy="976335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9A172E36-5ACF-4AC3-9B78-6595D53815E6}"/>
              </a:ext>
            </a:extLst>
          </p:cNvPr>
          <p:cNvSpPr txBox="1"/>
          <p:nvPr/>
        </p:nvSpPr>
        <p:spPr>
          <a:xfrm>
            <a:off x="6210703" y="3598562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2019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12DD7F6D-73FE-493C-BD32-AF4355BB933D}"/>
              </a:ext>
            </a:extLst>
          </p:cNvPr>
          <p:cNvSpPr txBox="1"/>
          <p:nvPr/>
        </p:nvSpPr>
        <p:spPr>
          <a:xfrm>
            <a:off x="6210703" y="5707080"/>
            <a:ext cx="15621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  <p:sp>
        <p:nvSpPr>
          <p:cNvPr id="88" name="Rektangel 56">
            <a:extLst>
              <a:ext uri="{FF2B5EF4-FFF2-40B4-BE49-F238E27FC236}">
                <a16:creationId xmlns="" xmlns:a16="http://schemas.microsoft.com/office/drawing/2014/main" id="{57B5AD0D-6CDB-484E-9DC9-E9B114C5F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3717" y="4039535"/>
            <a:ext cx="1562100" cy="1563687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nb-NO" altLang="en-US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="" xmlns:a16="http://schemas.microsoft.com/office/drawing/2014/main" id="{E6BDE45E-12B8-4029-8A31-7416D07A8F89}"/>
              </a:ext>
            </a:extLst>
          </p:cNvPr>
          <p:cNvSpPr/>
          <p:nvPr/>
        </p:nvSpPr>
        <p:spPr>
          <a:xfrm>
            <a:off x="10483549" y="3948602"/>
            <a:ext cx="182436" cy="1824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F0605863-045E-4CC7-878C-6B5C724318D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247" y="4182818"/>
            <a:ext cx="1463040" cy="97633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611745A6-2746-4110-A85F-B56F5FEFD9A6}"/>
              </a:ext>
            </a:extLst>
          </p:cNvPr>
          <p:cNvSpPr txBox="1"/>
          <p:nvPr/>
        </p:nvSpPr>
        <p:spPr>
          <a:xfrm>
            <a:off x="9793717" y="3598562"/>
            <a:ext cx="15621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>
                <a:latin typeface="+mj-lt"/>
              </a:rPr>
              <a:t>2021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951347ED-C399-4D65-BB43-98682AE96E18}"/>
              </a:ext>
            </a:extLst>
          </p:cNvPr>
          <p:cNvSpPr txBox="1"/>
          <p:nvPr/>
        </p:nvSpPr>
        <p:spPr>
          <a:xfrm>
            <a:off x="9793717" y="5707080"/>
            <a:ext cx="15621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9911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AE14245E-FE30-4F9A-AAFE-3E5604F74765}"/>
              </a:ext>
            </a:extLst>
          </p:cNvPr>
          <p:cNvSpPr/>
          <p:nvPr/>
        </p:nvSpPr>
        <p:spPr>
          <a:xfrm>
            <a:off x="9031170" y="4445505"/>
            <a:ext cx="2640397" cy="16501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787400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75684166-6A05-4C31-8B73-2A17EEFF4F10}"/>
              </a:ext>
            </a:extLst>
          </p:cNvPr>
          <p:cNvSpPr/>
          <p:nvPr/>
        </p:nvSpPr>
        <p:spPr>
          <a:xfrm>
            <a:off x="475911" y="4923838"/>
            <a:ext cx="2027617" cy="1170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AC8488CF-7133-4B76-A406-73CDB92DE3A4}"/>
              </a:ext>
            </a:extLst>
          </p:cNvPr>
          <p:cNvSpPr/>
          <p:nvPr/>
        </p:nvSpPr>
        <p:spPr>
          <a:xfrm>
            <a:off x="2779052" y="4147149"/>
            <a:ext cx="2027617" cy="1170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778B5DE0-FA66-425C-A010-58C362009DE5}"/>
              </a:ext>
            </a:extLst>
          </p:cNvPr>
          <p:cNvSpPr/>
          <p:nvPr/>
        </p:nvSpPr>
        <p:spPr>
          <a:xfrm>
            <a:off x="5082193" y="3370460"/>
            <a:ext cx="2027617" cy="1170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0F0A1A71-ECB8-4ED4-BF12-A2ADBF8216D6}"/>
              </a:ext>
            </a:extLst>
          </p:cNvPr>
          <p:cNvSpPr/>
          <p:nvPr/>
        </p:nvSpPr>
        <p:spPr>
          <a:xfrm>
            <a:off x="7385334" y="2593771"/>
            <a:ext cx="2027617" cy="11707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="" xmlns:a16="http://schemas.microsoft.com/office/drawing/2014/main" id="{198C9806-805E-473E-A061-964512AD41E6}"/>
              </a:ext>
            </a:extLst>
          </p:cNvPr>
          <p:cNvSpPr/>
          <p:nvPr/>
        </p:nvSpPr>
        <p:spPr>
          <a:xfrm>
            <a:off x="9688473" y="1817082"/>
            <a:ext cx="2027617" cy="1170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D49E91FA-A0BD-460F-9344-AA14AEC60378}"/>
              </a:ext>
            </a:extLst>
          </p:cNvPr>
          <p:cNvGrpSpPr/>
          <p:nvPr/>
        </p:nvGrpSpPr>
        <p:grpSpPr>
          <a:xfrm>
            <a:off x="3254837" y="2682639"/>
            <a:ext cx="1078992" cy="1078992"/>
            <a:chOff x="3250415" y="2694577"/>
            <a:chExt cx="1078992" cy="1078992"/>
          </a:xfrm>
        </p:grpSpPr>
        <p:sp>
          <p:nvSpPr>
            <p:cNvPr id="60" name="Teardrop 59">
              <a:extLst>
                <a:ext uri="{FF2B5EF4-FFF2-40B4-BE49-F238E27FC236}">
                  <a16:creationId xmlns="" xmlns:a16="http://schemas.microsoft.com/office/drawing/2014/main" id="{D45AA520-AA11-48AE-9EB7-422A813138DE}"/>
                </a:ext>
              </a:extLst>
            </p:cNvPr>
            <p:cNvSpPr/>
            <p:nvPr/>
          </p:nvSpPr>
          <p:spPr>
            <a:xfrm rot="8100000">
              <a:off x="3250415" y="2694577"/>
              <a:ext cx="1078992" cy="1078992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96E6F909-1E2D-4ABB-A0BF-05B4EBD63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715" y="2796505"/>
              <a:ext cx="850392" cy="850392"/>
            </a:xfrm>
            <a:custGeom>
              <a:avLst/>
              <a:gdLst>
                <a:gd name="connsiteX0" fmla="*/ 397380 w 794760"/>
                <a:gd name="connsiteY0" fmla="*/ 0 h 794760"/>
                <a:gd name="connsiteX1" fmla="*/ 794760 w 794760"/>
                <a:gd name="connsiteY1" fmla="*/ 397380 h 794760"/>
                <a:gd name="connsiteX2" fmla="*/ 397380 w 794760"/>
                <a:gd name="connsiteY2" fmla="*/ 794760 h 794760"/>
                <a:gd name="connsiteX3" fmla="*/ 0 w 794760"/>
                <a:gd name="connsiteY3" fmla="*/ 397380 h 794760"/>
                <a:gd name="connsiteX4" fmla="*/ 397380 w 794760"/>
                <a:gd name="connsiteY4" fmla="*/ 0 h 79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760" h="794760">
                  <a:moveTo>
                    <a:pt x="397380" y="0"/>
                  </a:moveTo>
                  <a:cubicBezTo>
                    <a:pt x="616847" y="0"/>
                    <a:pt x="794760" y="177913"/>
                    <a:pt x="794760" y="397380"/>
                  </a:cubicBezTo>
                  <a:cubicBezTo>
                    <a:pt x="794760" y="616847"/>
                    <a:pt x="616847" y="794760"/>
                    <a:pt x="397380" y="794760"/>
                  </a:cubicBezTo>
                  <a:cubicBezTo>
                    <a:pt x="177913" y="794760"/>
                    <a:pt x="0" y="616847"/>
                    <a:pt x="0" y="397380"/>
                  </a:cubicBezTo>
                  <a:cubicBezTo>
                    <a:pt x="0" y="177913"/>
                    <a:pt x="177913" y="0"/>
                    <a:pt x="39738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4F9227A5-B0C5-4CDC-AA3D-69C224AF4CDE}"/>
              </a:ext>
            </a:extLst>
          </p:cNvPr>
          <p:cNvGrpSpPr/>
          <p:nvPr/>
        </p:nvGrpSpPr>
        <p:grpSpPr>
          <a:xfrm>
            <a:off x="950221" y="3441623"/>
            <a:ext cx="1078992" cy="1078992"/>
            <a:chOff x="950221" y="3441623"/>
            <a:chExt cx="1078992" cy="1078992"/>
          </a:xfrm>
        </p:grpSpPr>
        <p:sp>
          <p:nvSpPr>
            <p:cNvPr id="31" name="Teardrop 30">
              <a:extLst>
                <a:ext uri="{FF2B5EF4-FFF2-40B4-BE49-F238E27FC236}">
                  <a16:creationId xmlns="" xmlns:a16="http://schemas.microsoft.com/office/drawing/2014/main" id="{67A0C445-D6FC-4531-8BF2-8552131C0F10}"/>
                </a:ext>
              </a:extLst>
            </p:cNvPr>
            <p:cNvSpPr/>
            <p:nvPr/>
          </p:nvSpPr>
          <p:spPr>
            <a:xfrm rot="8100000">
              <a:off x="950221" y="3441623"/>
              <a:ext cx="1078992" cy="1078992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="" xmlns:a16="http://schemas.microsoft.com/office/drawing/2014/main" id="{73BE1530-A6ED-4DAC-8186-70E93AF0F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909" y="3553911"/>
              <a:ext cx="849616" cy="854416"/>
            </a:xfrm>
            <a:custGeom>
              <a:avLst/>
              <a:gdLst>
                <a:gd name="connsiteX0" fmla="*/ 397380 w 794760"/>
                <a:gd name="connsiteY0" fmla="*/ 0 h 794760"/>
                <a:gd name="connsiteX1" fmla="*/ 794760 w 794760"/>
                <a:gd name="connsiteY1" fmla="*/ 397380 h 794760"/>
                <a:gd name="connsiteX2" fmla="*/ 397380 w 794760"/>
                <a:gd name="connsiteY2" fmla="*/ 794760 h 794760"/>
                <a:gd name="connsiteX3" fmla="*/ 0 w 794760"/>
                <a:gd name="connsiteY3" fmla="*/ 397380 h 794760"/>
                <a:gd name="connsiteX4" fmla="*/ 397380 w 794760"/>
                <a:gd name="connsiteY4" fmla="*/ 0 h 79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760" h="794760">
                  <a:moveTo>
                    <a:pt x="397380" y="0"/>
                  </a:moveTo>
                  <a:cubicBezTo>
                    <a:pt x="616847" y="0"/>
                    <a:pt x="794760" y="177913"/>
                    <a:pt x="794760" y="397380"/>
                  </a:cubicBezTo>
                  <a:cubicBezTo>
                    <a:pt x="794760" y="616847"/>
                    <a:pt x="616847" y="794760"/>
                    <a:pt x="397380" y="794760"/>
                  </a:cubicBezTo>
                  <a:cubicBezTo>
                    <a:pt x="177913" y="794760"/>
                    <a:pt x="0" y="616847"/>
                    <a:pt x="0" y="397380"/>
                  </a:cubicBezTo>
                  <a:cubicBezTo>
                    <a:pt x="0" y="177913"/>
                    <a:pt x="177913" y="0"/>
                    <a:pt x="39738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52B80AD9-4C25-446E-8E45-4F645B9FAF9D}"/>
              </a:ext>
            </a:extLst>
          </p:cNvPr>
          <p:cNvGrpSpPr/>
          <p:nvPr/>
        </p:nvGrpSpPr>
        <p:grpSpPr>
          <a:xfrm>
            <a:off x="5559453" y="1923656"/>
            <a:ext cx="1078992" cy="1078992"/>
            <a:chOff x="5556505" y="1931615"/>
            <a:chExt cx="1078992" cy="1078992"/>
          </a:xfrm>
        </p:grpSpPr>
        <p:sp>
          <p:nvSpPr>
            <p:cNvPr id="61" name="Teardrop 60">
              <a:extLst>
                <a:ext uri="{FF2B5EF4-FFF2-40B4-BE49-F238E27FC236}">
                  <a16:creationId xmlns="" xmlns:a16="http://schemas.microsoft.com/office/drawing/2014/main" id="{30968AA6-93D3-4B1B-861C-1E899DE1D979}"/>
                </a:ext>
              </a:extLst>
            </p:cNvPr>
            <p:cNvSpPr/>
            <p:nvPr/>
          </p:nvSpPr>
          <p:spPr>
            <a:xfrm rot="8100000">
              <a:off x="5556505" y="1931615"/>
              <a:ext cx="1078992" cy="1078992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84E652FE-AE44-4A1B-B66F-A5AF7C0D3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8817" y="2040539"/>
              <a:ext cx="854366" cy="850392"/>
            </a:xfrm>
            <a:custGeom>
              <a:avLst/>
              <a:gdLst>
                <a:gd name="connsiteX0" fmla="*/ 397380 w 794760"/>
                <a:gd name="connsiteY0" fmla="*/ 0 h 794760"/>
                <a:gd name="connsiteX1" fmla="*/ 794760 w 794760"/>
                <a:gd name="connsiteY1" fmla="*/ 397380 h 794760"/>
                <a:gd name="connsiteX2" fmla="*/ 397380 w 794760"/>
                <a:gd name="connsiteY2" fmla="*/ 794760 h 794760"/>
                <a:gd name="connsiteX3" fmla="*/ 0 w 794760"/>
                <a:gd name="connsiteY3" fmla="*/ 397380 h 794760"/>
                <a:gd name="connsiteX4" fmla="*/ 397380 w 794760"/>
                <a:gd name="connsiteY4" fmla="*/ 0 h 79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760" h="794760">
                  <a:moveTo>
                    <a:pt x="397380" y="0"/>
                  </a:moveTo>
                  <a:cubicBezTo>
                    <a:pt x="616847" y="0"/>
                    <a:pt x="794760" y="177913"/>
                    <a:pt x="794760" y="397380"/>
                  </a:cubicBezTo>
                  <a:cubicBezTo>
                    <a:pt x="794760" y="616847"/>
                    <a:pt x="616847" y="794760"/>
                    <a:pt x="397380" y="794760"/>
                  </a:cubicBezTo>
                  <a:cubicBezTo>
                    <a:pt x="177913" y="794760"/>
                    <a:pt x="0" y="616847"/>
                    <a:pt x="0" y="397380"/>
                  </a:cubicBezTo>
                  <a:cubicBezTo>
                    <a:pt x="0" y="177913"/>
                    <a:pt x="177913" y="0"/>
                    <a:pt x="39738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D6789599-09CC-41F1-8A1B-8CAF337933CF}"/>
              </a:ext>
            </a:extLst>
          </p:cNvPr>
          <p:cNvGrpSpPr/>
          <p:nvPr/>
        </p:nvGrpSpPr>
        <p:grpSpPr>
          <a:xfrm>
            <a:off x="7864069" y="1164673"/>
            <a:ext cx="1078992" cy="1078992"/>
            <a:chOff x="7862595" y="1160519"/>
            <a:chExt cx="1078992" cy="1078992"/>
          </a:xfrm>
        </p:grpSpPr>
        <p:sp>
          <p:nvSpPr>
            <p:cNvPr id="62" name="Teardrop 61">
              <a:extLst>
                <a:ext uri="{FF2B5EF4-FFF2-40B4-BE49-F238E27FC236}">
                  <a16:creationId xmlns="" xmlns:a16="http://schemas.microsoft.com/office/drawing/2014/main" id="{611ECD86-9EA3-4655-9F75-C0D208061121}"/>
                </a:ext>
              </a:extLst>
            </p:cNvPr>
            <p:cNvSpPr/>
            <p:nvPr/>
          </p:nvSpPr>
          <p:spPr>
            <a:xfrm rot="8100000">
              <a:off x="7862595" y="1160519"/>
              <a:ext cx="1078992" cy="1078992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2B2ABA61-A2A5-4DD3-BBC4-569A55A90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6334" y="1282952"/>
              <a:ext cx="845615" cy="850392"/>
            </a:xfrm>
            <a:custGeom>
              <a:avLst/>
              <a:gdLst>
                <a:gd name="connsiteX0" fmla="*/ 397380 w 794760"/>
                <a:gd name="connsiteY0" fmla="*/ 0 h 794760"/>
                <a:gd name="connsiteX1" fmla="*/ 794760 w 794760"/>
                <a:gd name="connsiteY1" fmla="*/ 397380 h 794760"/>
                <a:gd name="connsiteX2" fmla="*/ 397380 w 794760"/>
                <a:gd name="connsiteY2" fmla="*/ 794760 h 794760"/>
                <a:gd name="connsiteX3" fmla="*/ 0 w 794760"/>
                <a:gd name="connsiteY3" fmla="*/ 397380 h 794760"/>
                <a:gd name="connsiteX4" fmla="*/ 397380 w 794760"/>
                <a:gd name="connsiteY4" fmla="*/ 0 h 79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760" h="794760">
                  <a:moveTo>
                    <a:pt x="397380" y="0"/>
                  </a:moveTo>
                  <a:cubicBezTo>
                    <a:pt x="616847" y="0"/>
                    <a:pt x="794760" y="177913"/>
                    <a:pt x="794760" y="397380"/>
                  </a:cubicBezTo>
                  <a:cubicBezTo>
                    <a:pt x="794760" y="616847"/>
                    <a:pt x="616847" y="794760"/>
                    <a:pt x="397380" y="794760"/>
                  </a:cubicBezTo>
                  <a:cubicBezTo>
                    <a:pt x="177913" y="794760"/>
                    <a:pt x="0" y="616847"/>
                    <a:pt x="0" y="397380"/>
                  </a:cubicBezTo>
                  <a:cubicBezTo>
                    <a:pt x="0" y="177913"/>
                    <a:pt x="177913" y="0"/>
                    <a:pt x="39738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556AC0D9-2BF6-47C4-A614-FD6C2EBC5B26}"/>
              </a:ext>
            </a:extLst>
          </p:cNvPr>
          <p:cNvGrpSpPr/>
          <p:nvPr/>
        </p:nvGrpSpPr>
        <p:grpSpPr>
          <a:xfrm>
            <a:off x="10168685" y="405690"/>
            <a:ext cx="1078992" cy="1078992"/>
            <a:chOff x="10168685" y="405690"/>
            <a:chExt cx="1078992" cy="1078992"/>
          </a:xfrm>
        </p:grpSpPr>
        <p:sp>
          <p:nvSpPr>
            <p:cNvPr id="63" name="Teardrop 62">
              <a:extLst>
                <a:ext uri="{FF2B5EF4-FFF2-40B4-BE49-F238E27FC236}">
                  <a16:creationId xmlns="" xmlns:a16="http://schemas.microsoft.com/office/drawing/2014/main" id="{E518A2DB-35CD-409D-A866-6D76FB212550}"/>
                </a:ext>
              </a:extLst>
            </p:cNvPr>
            <p:cNvSpPr/>
            <p:nvPr/>
          </p:nvSpPr>
          <p:spPr>
            <a:xfrm rot="8100000">
              <a:off x="10168685" y="405690"/>
              <a:ext cx="1078992" cy="1078992"/>
            </a:xfrm>
            <a:prstGeom prst="teardrop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="" xmlns:a16="http://schemas.microsoft.com/office/drawing/2014/main" id="{6DC1C6F4-B75C-4456-BE5C-7F381CCE7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7" t="987" r="987" b="987"/>
            <a:stretch>
              <a:fillRect/>
            </a:stretch>
          </p:blipFill>
          <p:spPr>
            <a:xfrm>
              <a:off x="10277085" y="511856"/>
              <a:ext cx="850392" cy="850392"/>
            </a:xfrm>
            <a:custGeom>
              <a:avLst/>
              <a:gdLst>
                <a:gd name="connsiteX0" fmla="*/ 397380 w 794760"/>
                <a:gd name="connsiteY0" fmla="*/ 0 h 794760"/>
                <a:gd name="connsiteX1" fmla="*/ 794760 w 794760"/>
                <a:gd name="connsiteY1" fmla="*/ 397380 h 794760"/>
                <a:gd name="connsiteX2" fmla="*/ 397380 w 794760"/>
                <a:gd name="connsiteY2" fmla="*/ 794760 h 794760"/>
                <a:gd name="connsiteX3" fmla="*/ 0 w 794760"/>
                <a:gd name="connsiteY3" fmla="*/ 397380 h 794760"/>
                <a:gd name="connsiteX4" fmla="*/ 397380 w 794760"/>
                <a:gd name="connsiteY4" fmla="*/ 0 h 79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760" h="794760">
                  <a:moveTo>
                    <a:pt x="397380" y="0"/>
                  </a:moveTo>
                  <a:cubicBezTo>
                    <a:pt x="616847" y="0"/>
                    <a:pt x="794760" y="177913"/>
                    <a:pt x="794760" y="397380"/>
                  </a:cubicBezTo>
                  <a:cubicBezTo>
                    <a:pt x="794760" y="616847"/>
                    <a:pt x="616847" y="794760"/>
                    <a:pt x="397380" y="794760"/>
                  </a:cubicBezTo>
                  <a:cubicBezTo>
                    <a:pt x="177913" y="794760"/>
                    <a:pt x="0" y="616847"/>
                    <a:pt x="0" y="397380"/>
                  </a:cubicBezTo>
                  <a:cubicBezTo>
                    <a:pt x="0" y="177913"/>
                    <a:pt x="177913" y="0"/>
                    <a:pt x="397380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92D311EE-7574-4D96-8DAA-013CB19950EF}"/>
              </a:ext>
            </a:extLst>
          </p:cNvPr>
          <p:cNvSpPr txBox="1"/>
          <p:nvPr/>
        </p:nvSpPr>
        <p:spPr>
          <a:xfrm>
            <a:off x="475906" y="5220673"/>
            <a:ext cx="2027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4D8014B8-4746-4959-BA87-273764269CF8}"/>
              </a:ext>
            </a:extLst>
          </p:cNvPr>
          <p:cNvSpPr txBox="1"/>
          <p:nvPr/>
        </p:nvSpPr>
        <p:spPr>
          <a:xfrm>
            <a:off x="2779052" y="4420916"/>
            <a:ext cx="2027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72B6D1E-BBD6-478A-B4FC-407150765878}"/>
              </a:ext>
            </a:extLst>
          </p:cNvPr>
          <p:cNvSpPr txBox="1"/>
          <p:nvPr/>
        </p:nvSpPr>
        <p:spPr>
          <a:xfrm>
            <a:off x="5082189" y="3631884"/>
            <a:ext cx="2027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EE4067DC-66A5-48AE-A955-D60323BA8918}"/>
              </a:ext>
            </a:extLst>
          </p:cNvPr>
          <p:cNvSpPr txBox="1"/>
          <p:nvPr/>
        </p:nvSpPr>
        <p:spPr>
          <a:xfrm>
            <a:off x="7385334" y="2841208"/>
            <a:ext cx="2027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89FB5B50-C778-44A1-A9FD-FF6FA255AF7E}"/>
              </a:ext>
            </a:extLst>
          </p:cNvPr>
          <p:cNvSpPr txBox="1"/>
          <p:nvPr/>
        </p:nvSpPr>
        <p:spPr>
          <a:xfrm>
            <a:off x="9688468" y="2040506"/>
            <a:ext cx="20276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.</a:t>
            </a:r>
          </a:p>
        </p:txBody>
      </p:sp>
      <p:sp>
        <p:nvSpPr>
          <p:cNvPr id="53" name="Oval 52">
            <a:extLst>
              <a:ext uri="{FF2B5EF4-FFF2-40B4-BE49-F238E27FC236}">
                <a16:creationId xmlns="" xmlns:a16="http://schemas.microsoft.com/office/drawing/2014/main" id="{2E9DF22E-6BC9-4BFB-8B8C-FFCAE9BB13A3}"/>
              </a:ext>
            </a:extLst>
          </p:cNvPr>
          <p:cNvSpPr/>
          <p:nvPr/>
        </p:nvSpPr>
        <p:spPr>
          <a:xfrm>
            <a:off x="1091093" y="3582495"/>
            <a:ext cx="797248" cy="79724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="" xmlns:a16="http://schemas.microsoft.com/office/drawing/2014/main" id="{4401AFAA-FE97-4532-9F4A-BAD72F77F683}"/>
              </a:ext>
            </a:extLst>
          </p:cNvPr>
          <p:cNvSpPr/>
          <p:nvPr/>
        </p:nvSpPr>
        <p:spPr>
          <a:xfrm>
            <a:off x="5697376" y="2058648"/>
            <a:ext cx="797248" cy="79724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="" xmlns:a16="http://schemas.microsoft.com/office/drawing/2014/main" id="{E3C23D74-0C5D-4FCD-84E3-B785583F09B2}"/>
              </a:ext>
            </a:extLst>
          </p:cNvPr>
          <p:cNvSpPr/>
          <p:nvPr/>
        </p:nvSpPr>
        <p:spPr>
          <a:xfrm>
            <a:off x="10309557" y="531580"/>
            <a:ext cx="797248" cy="797248"/>
          </a:xfrm>
          <a:prstGeom prst="ellipse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="" xmlns:a16="http://schemas.microsoft.com/office/drawing/2014/main" id="{6A494BCD-AA15-4863-9163-C9CFE55A22DB}"/>
              </a:ext>
            </a:extLst>
          </p:cNvPr>
          <p:cNvSpPr/>
          <p:nvPr/>
        </p:nvSpPr>
        <p:spPr>
          <a:xfrm>
            <a:off x="3394236" y="2812514"/>
            <a:ext cx="797248" cy="797248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="" xmlns:a16="http://schemas.microsoft.com/office/drawing/2014/main" id="{181F3673-AFD2-4CD1-8560-04D46D009232}"/>
              </a:ext>
            </a:extLst>
          </p:cNvPr>
          <p:cNvSpPr/>
          <p:nvPr/>
        </p:nvSpPr>
        <p:spPr>
          <a:xfrm>
            <a:off x="8000518" y="1306714"/>
            <a:ext cx="797248" cy="797248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>
            <a:extLst>
              <a:ext uri="{FF2B5EF4-FFF2-40B4-BE49-F238E27FC236}">
                <a16:creationId xmlns="" xmlns:a16="http://schemas.microsoft.com/office/drawing/2014/main" id="{20778746-8DF6-4D19-8D94-93312983E92A}"/>
              </a:ext>
            </a:extLst>
          </p:cNvPr>
          <p:cNvGrpSpPr/>
          <p:nvPr/>
        </p:nvGrpSpPr>
        <p:grpSpPr>
          <a:xfrm>
            <a:off x="1346048" y="3851738"/>
            <a:ext cx="287338" cy="258762"/>
            <a:chOff x="879475" y="817563"/>
            <a:chExt cx="287338" cy="25876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3" name="Freeform 1593">
              <a:extLst>
                <a:ext uri="{FF2B5EF4-FFF2-40B4-BE49-F238E27FC236}">
                  <a16:creationId xmlns="" xmlns:a16="http://schemas.microsoft.com/office/drawing/2014/main" id="{0013F464-1C6D-49E6-8385-F5EC4BDC5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5" y="817563"/>
              <a:ext cx="287338" cy="171450"/>
            </a:xfrm>
            <a:custGeom>
              <a:avLst/>
              <a:gdLst>
                <a:gd name="T0" fmla="*/ 829 w 904"/>
                <a:gd name="T1" fmla="*/ 0 h 544"/>
                <a:gd name="T2" fmla="*/ 75 w 904"/>
                <a:gd name="T3" fmla="*/ 0 h 544"/>
                <a:gd name="T4" fmla="*/ 67 w 904"/>
                <a:gd name="T5" fmla="*/ 2 h 544"/>
                <a:gd name="T6" fmla="*/ 59 w 904"/>
                <a:gd name="T7" fmla="*/ 3 h 544"/>
                <a:gd name="T8" fmla="*/ 53 w 904"/>
                <a:gd name="T9" fmla="*/ 4 h 544"/>
                <a:gd name="T10" fmla="*/ 46 w 904"/>
                <a:gd name="T11" fmla="*/ 7 h 544"/>
                <a:gd name="T12" fmla="*/ 40 w 904"/>
                <a:gd name="T13" fmla="*/ 10 h 544"/>
                <a:gd name="T14" fmla="*/ 33 w 904"/>
                <a:gd name="T15" fmla="*/ 14 h 544"/>
                <a:gd name="T16" fmla="*/ 27 w 904"/>
                <a:gd name="T17" fmla="*/ 18 h 544"/>
                <a:gd name="T18" fmla="*/ 22 w 904"/>
                <a:gd name="T19" fmla="*/ 23 h 544"/>
                <a:gd name="T20" fmla="*/ 16 w 904"/>
                <a:gd name="T21" fmla="*/ 28 h 544"/>
                <a:gd name="T22" fmla="*/ 12 w 904"/>
                <a:gd name="T23" fmla="*/ 34 h 544"/>
                <a:gd name="T24" fmla="*/ 9 w 904"/>
                <a:gd name="T25" fmla="*/ 40 h 544"/>
                <a:gd name="T26" fmla="*/ 5 w 904"/>
                <a:gd name="T27" fmla="*/ 47 h 544"/>
                <a:gd name="T28" fmla="*/ 3 w 904"/>
                <a:gd name="T29" fmla="*/ 54 h 544"/>
                <a:gd name="T30" fmla="*/ 1 w 904"/>
                <a:gd name="T31" fmla="*/ 61 h 544"/>
                <a:gd name="T32" fmla="*/ 0 w 904"/>
                <a:gd name="T33" fmla="*/ 69 h 544"/>
                <a:gd name="T34" fmla="*/ 0 w 904"/>
                <a:gd name="T35" fmla="*/ 77 h 544"/>
                <a:gd name="T36" fmla="*/ 0 w 904"/>
                <a:gd name="T37" fmla="*/ 544 h 544"/>
                <a:gd name="T38" fmla="*/ 904 w 904"/>
                <a:gd name="T39" fmla="*/ 544 h 544"/>
                <a:gd name="T40" fmla="*/ 904 w 904"/>
                <a:gd name="T41" fmla="*/ 77 h 544"/>
                <a:gd name="T42" fmla="*/ 904 w 904"/>
                <a:gd name="T43" fmla="*/ 69 h 544"/>
                <a:gd name="T44" fmla="*/ 903 w 904"/>
                <a:gd name="T45" fmla="*/ 61 h 544"/>
                <a:gd name="T46" fmla="*/ 901 w 904"/>
                <a:gd name="T47" fmla="*/ 54 h 544"/>
                <a:gd name="T48" fmla="*/ 899 w 904"/>
                <a:gd name="T49" fmla="*/ 47 h 544"/>
                <a:gd name="T50" fmla="*/ 896 w 904"/>
                <a:gd name="T51" fmla="*/ 40 h 544"/>
                <a:gd name="T52" fmla="*/ 892 w 904"/>
                <a:gd name="T53" fmla="*/ 34 h 544"/>
                <a:gd name="T54" fmla="*/ 888 w 904"/>
                <a:gd name="T55" fmla="*/ 28 h 544"/>
                <a:gd name="T56" fmla="*/ 882 w 904"/>
                <a:gd name="T57" fmla="*/ 23 h 544"/>
                <a:gd name="T58" fmla="*/ 877 w 904"/>
                <a:gd name="T59" fmla="*/ 18 h 544"/>
                <a:gd name="T60" fmla="*/ 871 w 904"/>
                <a:gd name="T61" fmla="*/ 14 h 544"/>
                <a:gd name="T62" fmla="*/ 866 w 904"/>
                <a:gd name="T63" fmla="*/ 10 h 544"/>
                <a:gd name="T64" fmla="*/ 859 w 904"/>
                <a:gd name="T65" fmla="*/ 7 h 544"/>
                <a:gd name="T66" fmla="*/ 851 w 904"/>
                <a:gd name="T67" fmla="*/ 4 h 544"/>
                <a:gd name="T68" fmla="*/ 845 w 904"/>
                <a:gd name="T69" fmla="*/ 3 h 544"/>
                <a:gd name="T70" fmla="*/ 837 w 904"/>
                <a:gd name="T71" fmla="*/ 2 h 544"/>
                <a:gd name="T72" fmla="*/ 829 w 904"/>
                <a:gd name="T73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4" h="544">
                  <a:moveTo>
                    <a:pt x="829" y="0"/>
                  </a:moveTo>
                  <a:lnTo>
                    <a:pt x="75" y="0"/>
                  </a:lnTo>
                  <a:lnTo>
                    <a:pt x="67" y="2"/>
                  </a:lnTo>
                  <a:lnTo>
                    <a:pt x="59" y="3"/>
                  </a:lnTo>
                  <a:lnTo>
                    <a:pt x="53" y="4"/>
                  </a:lnTo>
                  <a:lnTo>
                    <a:pt x="46" y="7"/>
                  </a:lnTo>
                  <a:lnTo>
                    <a:pt x="40" y="10"/>
                  </a:lnTo>
                  <a:lnTo>
                    <a:pt x="33" y="14"/>
                  </a:lnTo>
                  <a:lnTo>
                    <a:pt x="27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12" y="34"/>
                  </a:lnTo>
                  <a:lnTo>
                    <a:pt x="9" y="40"/>
                  </a:lnTo>
                  <a:lnTo>
                    <a:pt x="5" y="47"/>
                  </a:lnTo>
                  <a:lnTo>
                    <a:pt x="3" y="54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544"/>
                  </a:lnTo>
                  <a:lnTo>
                    <a:pt x="904" y="544"/>
                  </a:lnTo>
                  <a:lnTo>
                    <a:pt x="904" y="77"/>
                  </a:lnTo>
                  <a:lnTo>
                    <a:pt x="904" y="69"/>
                  </a:lnTo>
                  <a:lnTo>
                    <a:pt x="903" y="61"/>
                  </a:lnTo>
                  <a:lnTo>
                    <a:pt x="901" y="54"/>
                  </a:lnTo>
                  <a:lnTo>
                    <a:pt x="899" y="47"/>
                  </a:lnTo>
                  <a:lnTo>
                    <a:pt x="896" y="40"/>
                  </a:lnTo>
                  <a:lnTo>
                    <a:pt x="892" y="34"/>
                  </a:lnTo>
                  <a:lnTo>
                    <a:pt x="888" y="28"/>
                  </a:lnTo>
                  <a:lnTo>
                    <a:pt x="882" y="23"/>
                  </a:lnTo>
                  <a:lnTo>
                    <a:pt x="877" y="18"/>
                  </a:lnTo>
                  <a:lnTo>
                    <a:pt x="871" y="14"/>
                  </a:lnTo>
                  <a:lnTo>
                    <a:pt x="866" y="10"/>
                  </a:lnTo>
                  <a:lnTo>
                    <a:pt x="859" y="7"/>
                  </a:lnTo>
                  <a:lnTo>
                    <a:pt x="851" y="4"/>
                  </a:lnTo>
                  <a:lnTo>
                    <a:pt x="845" y="3"/>
                  </a:lnTo>
                  <a:lnTo>
                    <a:pt x="837" y="2"/>
                  </a:lnTo>
                  <a:lnTo>
                    <a:pt x="8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594">
              <a:extLst>
                <a:ext uri="{FF2B5EF4-FFF2-40B4-BE49-F238E27FC236}">
                  <a16:creationId xmlns="" xmlns:a16="http://schemas.microsoft.com/office/drawing/2014/main" id="{277A73DB-6FA1-445E-9463-4711E1C6CF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9475" y="1000125"/>
              <a:ext cx="287338" cy="76200"/>
            </a:xfrm>
            <a:custGeom>
              <a:avLst/>
              <a:gdLst>
                <a:gd name="T0" fmla="*/ 459 w 904"/>
                <a:gd name="T1" fmla="*/ 29 h 241"/>
                <a:gd name="T2" fmla="*/ 469 w 904"/>
                <a:gd name="T3" fmla="*/ 35 h 241"/>
                <a:gd name="T4" fmla="*/ 478 w 904"/>
                <a:gd name="T5" fmla="*/ 43 h 241"/>
                <a:gd name="T6" fmla="*/ 482 w 904"/>
                <a:gd name="T7" fmla="*/ 54 h 241"/>
                <a:gd name="T8" fmla="*/ 482 w 904"/>
                <a:gd name="T9" fmla="*/ 66 h 241"/>
                <a:gd name="T10" fmla="*/ 478 w 904"/>
                <a:gd name="T11" fmla="*/ 77 h 241"/>
                <a:gd name="T12" fmla="*/ 469 w 904"/>
                <a:gd name="T13" fmla="*/ 85 h 241"/>
                <a:gd name="T14" fmla="*/ 459 w 904"/>
                <a:gd name="T15" fmla="*/ 89 h 241"/>
                <a:gd name="T16" fmla="*/ 447 w 904"/>
                <a:gd name="T17" fmla="*/ 89 h 241"/>
                <a:gd name="T18" fmla="*/ 436 w 904"/>
                <a:gd name="T19" fmla="*/ 85 h 241"/>
                <a:gd name="T20" fmla="*/ 427 w 904"/>
                <a:gd name="T21" fmla="*/ 77 h 241"/>
                <a:gd name="T22" fmla="*/ 422 w 904"/>
                <a:gd name="T23" fmla="*/ 66 h 241"/>
                <a:gd name="T24" fmla="*/ 422 w 904"/>
                <a:gd name="T25" fmla="*/ 54 h 241"/>
                <a:gd name="T26" fmla="*/ 427 w 904"/>
                <a:gd name="T27" fmla="*/ 43 h 241"/>
                <a:gd name="T28" fmla="*/ 436 w 904"/>
                <a:gd name="T29" fmla="*/ 35 h 241"/>
                <a:gd name="T30" fmla="*/ 447 w 904"/>
                <a:gd name="T31" fmla="*/ 31 h 241"/>
                <a:gd name="T32" fmla="*/ 452 w 904"/>
                <a:gd name="T33" fmla="*/ 29 h 241"/>
                <a:gd name="T34" fmla="*/ 0 w 904"/>
                <a:gd name="T35" fmla="*/ 83 h 241"/>
                <a:gd name="T36" fmla="*/ 3 w 904"/>
                <a:gd name="T37" fmla="*/ 97 h 241"/>
                <a:gd name="T38" fmla="*/ 9 w 904"/>
                <a:gd name="T39" fmla="*/ 110 h 241"/>
                <a:gd name="T40" fmla="*/ 16 w 904"/>
                <a:gd name="T41" fmla="*/ 122 h 241"/>
                <a:gd name="T42" fmla="*/ 27 w 904"/>
                <a:gd name="T43" fmla="*/ 132 h 241"/>
                <a:gd name="T44" fmla="*/ 40 w 904"/>
                <a:gd name="T45" fmla="*/ 141 h 241"/>
                <a:gd name="T46" fmla="*/ 53 w 904"/>
                <a:gd name="T47" fmla="*/ 147 h 241"/>
                <a:gd name="T48" fmla="*/ 67 w 904"/>
                <a:gd name="T49" fmla="*/ 150 h 241"/>
                <a:gd name="T50" fmla="*/ 437 w 904"/>
                <a:gd name="T51" fmla="*/ 150 h 241"/>
                <a:gd name="T52" fmla="*/ 195 w 904"/>
                <a:gd name="T53" fmla="*/ 211 h 241"/>
                <a:gd name="T54" fmla="*/ 190 w 904"/>
                <a:gd name="T55" fmla="*/ 212 h 241"/>
                <a:gd name="T56" fmla="*/ 186 w 904"/>
                <a:gd name="T57" fmla="*/ 215 h 241"/>
                <a:gd name="T58" fmla="*/ 182 w 904"/>
                <a:gd name="T59" fmla="*/ 220 h 241"/>
                <a:gd name="T60" fmla="*/ 181 w 904"/>
                <a:gd name="T61" fmla="*/ 225 h 241"/>
                <a:gd name="T62" fmla="*/ 182 w 904"/>
                <a:gd name="T63" fmla="*/ 232 h 241"/>
                <a:gd name="T64" fmla="*/ 186 w 904"/>
                <a:gd name="T65" fmla="*/ 236 h 241"/>
                <a:gd name="T66" fmla="*/ 190 w 904"/>
                <a:gd name="T67" fmla="*/ 240 h 241"/>
                <a:gd name="T68" fmla="*/ 195 w 904"/>
                <a:gd name="T69" fmla="*/ 241 h 241"/>
                <a:gd name="T70" fmla="*/ 742 w 904"/>
                <a:gd name="T71" fmla="*/ 241 h 241"/>
                <a:gd name="T72" fmla="*/ 747 w 904"/>
                <a:gd name="T73" fmla="*/ 239 h 241"/>
                <a:gd name="T74" fmla="*/ 752 w 904"/>
                <a:gd name="T75" fmla="*/ 234 h 241"/>
                <a:gd name="T76" fmla="*/ 754 w 904"/>
                <a:gd name="T77" fmla="*/ 229 h 241"/>
                <a:gd name="T78" fmla="*/ 754 w 904"/>
                <a:gd name="T79" fmla="*/ 223 h 241"/>
                <a:gd name="T80" fmla="*/ 752 w 904"/>
                <a:gd name="T81" fmla="*/ 218 h 241"/>
                <a:gd name="T82" fmla="*/ 747 w 904"/>
                <a:gd name="T83" fmla="*/ 213 h 241"/>
                <a:gd name="T84" fmla="*/ 742 w 904"/>
                <a:gd name="T85" fmla="*/ 211 h 241"/>
                <a:gd name="T86" fmla="*/ 468 w 904"/>
                <a:gd name="T87" fmla="*/ 211 h 241"/>
                <a:gd name="T88" fmla="*/ 829 w 904"/>
                <a:gd name="T89" fmla="*/ 150 h 241"/>
                <a:gd name="T90" fmla="*/ 845 w 904"/>
                <a:gd name="T91" fmla="*/ 149 h 241"/>
                <a:gd name="T92" fmla="*/ 859 w 904"/>
                <a:gd name="T93" fmla="*/ 145 h 241"/>
                <a:gd name="T94" fmla="*/ 871 w 904"/>
                <a:gd name="T95" fmla="*/ 137 h 241"/>
                <a:gd name="T96" fmla="*/ 882 w 904"/>
                <a:gd name="T97" fmla="*/ 128 h 241"/>
                <a:gd name="T98" fmla="*/ 892 w 904"/>
                <a:gd name="T99" fmla="*/ 117 h 241"/>
                <a:gd name="T100" fmla="*/ 899 w 904"/>
                <a:gd name="T101" fmla="*/ 104 h 241"/>
                <a:gd name="T102" fmla="*/ 903 w 904"/>
                <a:gd name="T103" fmla="*/ 90 h 241"/>
                <a:gd name="T104" fmla="*/ 904 w 904"/>
                <a:gd name="T105" fmla="*/ 75 h 241"/>
                <a:gd name="T106" fmla="*/ 0 w 904"/>
                <a:gd name="T10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4" h="241">
                  <a:moveTo>
                    <a:pt x="452" y="29"/>
                  </a:moveTo>
                  <a:lnTo>
                    <a:pt x="459" y="29"/>
                  </a:lnTo>
                  <a:lnTo>
                    <a:pt x="464" y="32"/>
                  </a:lnTo>
                  <a:lnTo>
                    <a:pt x="469" y="35"/>
                  </a:lnTo>
                  <a:lnTo>
                    <a:pt x="473" y="38"/>
                  </a:lnTo>
                  <a:lnTo>
                    <a:pt x="478" y="43"/>
                  </a:lnTo>
                  <a:lnTo>
                    <a:pt x="480" y="48"/>
                  </a:lnTo>
                  <a:lnTo>
                    <a:pt x="482" y="54"/>
                  </a:lnTo>
                  <a:lnTo>
                    <a:pt x="482" y="59"/>
                  </a:lnTo>
                  <a:lnTo>
                    <a:pt x="482" y="66"/>
                  </a:lnTo>
                  <a:lnTo>
                    <a:pt x="480" y="71"/>
                  </a:lnTo>
                  <a:lnTo>
                    <a:pt x="478" y="77"/>
                  </a:lnTo>
                  <a:lnTo>
                    <a:pt x="473" y="81"/>
                  </a:lnTo>
                  <a:lnTo>
                    <a:pt x="469" y="85"/>
                  </a:lnTo>
                  <a:lnTo>
                    <a:pt x="464" y="87"/>
                  </a:lnTo>
                  <a:lnTo>
                    <a:pt x="459" y="89"/>
                  </a:lnTo>
                  <a:lnTo>
                    <a:pt x="452" y="90"/>
                  </a:lnTo>
                  <a:lnTo>
                    <a:pt x="447" y="89"/>
                  </a:lnTo>
                  <a:lnTo>
                    <a:pt x="440" y="87"/>
                  </a:lnTo>
                  <a:lnTo>
                    <a:pt x="436" y="85"/>
                  </a:lnTo>
                  <a:lnTo>
                    <a:pt x="431" y="81"/>
                  </a:lnTo>
                  <a:lnTo>
                    <a:pt x="427" y="77"/>
                  </a:lnTo>
                  <a:lnTo>
                    <a:pt x="424" y="71"/>
                  </a:lnTo>
                  <a:lnTo>
                    <a:pt x="422" y="66"/>
                  </a:lnTo>
                  <a:lnTo>
                    <a:pt x="422" y="59"/>
                  </a:lnTo>
                  <a:lnTo>
                    <a:pt x="422" y="54"/>
                  </a:lnTo>
                  <a:lnTo>
                    <a:pt x="424" y="48"/>
                  </a:lnTo>
                  <a:lnTo>
                    <a:pt x="427" y="43"/>
                  </a:lnTo>
                  <a:lnTo>
                    <a:pt x="431" y="38"/>
                  </a:lnTo>
                  <a:lnTo>
                    <a:pt x="436" y="35"/>
                  </a:lnTo>
                  <a:lnTo>
                    <a:pt x="440" y="32"/>
                  </a:lnTo>
                  <a:lnTo>
                    <a:pt x="447" y="31"/>
                  </a:lnTo>
                  <a:lnTo>
                    <a:pt x="452" y="29"/>
                  </a:lnTo>
                  <a:lnTo>
                    <a:pt x="452" y="29"/>
                  </a:lnTo>
                  <a:close/>
                  <a:moveTo>
                    <a:pt x="0" y="75"/>
                  </a:moveTo>
                  <a:lnTo>
                    <a:pt x="0" y="83"/>
                  </a:lnTo>
                  <a:lnTo>
                    <a:pt x="1" y="90"/>
                  </a:lnTo>
                  <a:lnTo>
                    <a:pt x="3" y="97"/>
                  </a:lnTo>
                  <a:lnTo>
                    <a:pt x="5" y="104"/>
                  </a:lnTo>
                  <a:lnTo>
                    <a:pt x="9" y="110"/>
                  </a:lnTo>
                  <a:lnTo>
                    <a:pt x="12" y="117"/>
                  </a:lnTo>
                  <a:lnTo>
                    <a:pt x="16" y="122"/>
                  </a:lnTo>
                  <a:lnTo>
                    <a:pt x="22" y="128"/>
                  </a:lnTo>
                  <a:lnTo>
                    <a:pt x="27" y="132"/>
                  </a:lnTo>
                  <a:lnTo>
                    <a:pt x="33" y="137"/>
                  </a:lnTo>
                  <a:lnTo>
                    <a:pt x="40" y="141"/>
                  </a:lnTo>
                  <a:lnTo>
                    <a:pt x="46" y="145"/>
                  </a:lnTo>
                  <a:lnTo>
                    <a:pt x="53" y="147"/>
                  </a:lnTo>
                  <a:lnTo>
                    <a:pt x="59" y="149"/>
                  </a:lnTo>
                  <a:lnTo>
                    <a:pt x="67" y="150"/>
                  </a:lnTo>
                  <a:lnTo>
                    <a:pt x="75" y="150"/>
                  </a:lnTo>
                  <a:lnTo>
                    <a:pt x="437" y="150"/>
                  </a:lnTo>
                  <a:lnTo>
                    <a:pt x="437" y="211"/>
                  </a:lnTo>
                  <a:lnTo>
                    <a:pt x="195" y="211"/>
                  </a:lnTo>
                  <a:lnTo>
                    <a:pt x="192" y="211"/>
                  </a:lnTo>
                  <a:lnTo>
                    <a:pt x="190" y="212"/>
                  </a:lnTo>
                  <a:lnTo>
                    <a:pt x="188" y="213"/>
                  </a:lnTo>
                  <a:lnTo>
                    <a:pt x="186" y="215"/>
                  </a:lnTo>
                  <a:lnTo>
                    <a:pt x="183" y="218"/>
                  </a:lnTo>
                  <a:lnTo>
                    <a:pt x="182" y="220"/>
                  </a:lnTo>
                  <a:lnTo>
                    <a:pt x="181" y="223"/>
                  </a:lnTo>
                  <a:lnTo>
                    <a:pt x="181" y="225"/>
                  </a:lnTo>
                  <a:lnTo>
                    <a:pt x="181" y="229"/>
                  </a:lnTo>
                  <a:lnTo>
                    <a:pt x="182" y="232"/>
                  </a:lnTo>
                  <a:lnTo>
                    <a:pt x="183" y="234"/>
                  </a:lnTo>
                  <a:lnTo>
                    <a:pt x="186" y="236"/>
                  </a:lnTo>
                  <a:lnTo>
                    <a:pt x="188" y="239"/>
                  </a:lnTo>
                  <a:lnTo>
                    <a:pt x="190" y="240"/>
                  </a:lnTo>
                  <a:lnTo>
                    <a:pt x="192" y="241"/>
                  </a:lnTo>
                  <a:lnTo>
                    <a:pt x="195" y="241"/>
                  </a:lnTo>
                  <a:lnTo>
                    <a:pt x="739" y="241"/>
                  </a:lnTo>
                  <a:lnTo>
                    <a:pt x="742" y="241"/>
                  </a:lnTo>
                  <a:lnTo>
                    <a:pt x="745" y="240"/>
                  </a:lnTo>
                  <a:lnTo>
                    <a:pt x="747" y="239"/>
                  </a:lnTo>
                  <a:lnTo>
                    <a:pt x="750" y="236"/>
                  </a:lnTo>
                  <a:lnTo>
                    <a:pt x="752" y="234"/>
                  </a:lnTo>
                  <a:lnTo>
                    <a:pt x="753" y="232"/>
                  </a:lnTo>
                  <a:lnTo>
                    <a:pt x="754" y="229"/>
                  </a:lnTo>
                  <a:lnTo>
                    <a:pt x="754" y="225"/>
                  </a:lnTo>
                  <a:lnTo>
                    <a:pt x="754" y="223"/>
                  </a:lnTo>
                  <a:lnTo>
                    <a:pt x="753" y="220"/>
                  </a:lnTo>
                  <a:lnTo>
                    <a:pt x="752" y="218"/>
                  </a:lnTo>
                  <a:lnTo>
                    <a:pt x="750" y="215"/>
                  </a:lnTo>
                  <a:lnTo>
                    <a:pt x="747" y="213"/>
                  </a:lnTo>
                  <a:lnTo>
                    <a:pt x="745" y="212"/>
                  </a:lnTo>
                  <a:lnTo>
                    <a:pt x="742" y="211"/>
                  </a:lnTo>
                  <a:lnTo>
                    <a:pt x="739" y="211"/>
                  </a:lnTo>
                  <a:lnTo>
                    <a:pt x="468" y="211"/>
                  </a:lnTo>
                  <a:lnTo>
                    <a:pt x="468" y="150"/>
                  </a:lnTo>
                  <a:lnTo>
                    <a:pt x="829" y="150"/>
                  </a:lnTo>
                  <a:lnTo>
                    <a:pt x="837" y="150"/>
                  </a:lnTo>
                  <a:lnTo>
                    <a:pt x="845" y="149"/>
                  </a:lnTo>
                  <a:lnTo>
                    <a:pt x="851" y="147"/>
                  </a:lnTo>
                  <a:lnTo>
                    <a:pt x="859" y="145"/>
                  </a:lnTo>
                  <a:lnTo>
                    <a:pt x="866" y="141"/>
                  </a:lnTo>
                  <a:lnTo>
                    <a:pt x="871" y="137"/>
                  </a:lnTo>
                  <a:lnTo>
                    <a:pt x="877" y="132"/>
                  </a:lnTo>
                  <a:lnTo>
                    <a:pt x="882" y="128"/>
                  </a:lnTo>
                  <a:lnTo>
                    <a:pt x="888" y="122"/>
                  </a:lnTo>
                  <a:lnTo>
                    <a:pt x="892" y="117"/>
                  </a:lnTo>
                  <a:lnTo>
                    <a:pt x="896" y="110"/>
                  </a:lnTo>
                  <a:lnTo>
                    <a:pt x="899" y="104"/>
                  </a:lnTo>
                  <a:lnTo>
                    <a:pt x="901" y="97"/>
                  </a:lnTo>
                  <a:lnTo>
                    <a:pt x="903" y="90"/>
                  </a:lnTo>
                  <a:lnTo>
                    <a:pt x="904" y="83"/>
                  </a:lnTo>
                  <a:lnTo>
                    <a:pt x="904" y="75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A7BFE709-7804-4815-9A7F-3134948A6FB0}"/>
              </a:ext>
            </a:extLst>
          </p:cNvPr>
          <p:cNvGrpSpPr/>
          <p:nvPr/>
        </p:nvGrpSpPr>
        <p:grpSpPr>
          <a:xfrm>
            <a:off x="5953125" y="2333447"/>
            <a:ext cx="285750" cy="247650"/>
            <a:chOff x="10460038" y="3086100"/>
            <a:chExt cx="285750" cy="247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9" name="Freeform 3268">
              <a:extLst>
                <a:ext uri="{FF2B5EF4-FFF2-40B4-BE49-F238E27FC236}">
                  <a16:creationId xmlns="" xmlns:a16="http://schemas.microsoft.com/office/drawing/2014/main" id="{94AEDEBB-E071-441A-9908-AD7CD09F8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55288" y="3238500"/>
              <a:ext cx="38100" cy="38100"/>
            </a:xfrm>
            <a:custGeom>
              <a:avLst/>
              <a:gdLst>
                <a:gd name="T0" fmla="*/ 0 w 120"/>
                <a:gd name="T1" fmla="*/ 58 h 118"/>
                <a:gd name="T2" fmla="*/ 2 w 120"/>
                <a:gd name="T3" fmla="*/ 69 h 118"/>
                <a:gd name="T4" fmla="*/ 4 w 120"/>
                <a:gd name="T5" fmla="*/ 79 h 118"/>
                <a:gd name="T6" fmla="*/ 7 w 120"/>
                <a:gd name="T7" fmla="*/ 86 h 118"/>
                <a:gd name="T8" fmla="*/ 11 w 120"/>
                <a:gd name="T9" fmla="*/ 93 h 118"/>
                <a:gd name="T10" fmla="*/ 17 w 120"/>
                <a:gd name="T11" fmla="*/ 99 h 118"/>
                <a:gd name="T12" fmla="*/ 22 w 120"/>
                <a:gd name="T13" fmla="*/ 103 h 118"/>
                <a:gd name="T14" fmla="*/ 28 w 120"/>
                <a:gd name="T15" fmla="*/ 108 h 118"/>
                <a:gd name="T16" fmla="*/ 35 w 120"/>
                <a:gd name="T17" fmla="*/ 111 h 118"/>
                <a:gd name="T18" fmla="*/ 49 w 120"/>
                <a:gd name="T19" fmla="*/ 115 h 118"/>
                <a:gd name="T20" fmla="*/ 60 w 120"/>
                <a:gd name="T21" fmla="*/ 117 h 118"/>
                <a:gd name="T22" fmla="*/ 70 w 120"/>
                <a:gd name="T23" fmla="*/ 118 h 118"/>
                <a:gd name="T24" fmla="*/ 75 w 120"/>
                <a:gd name="T25" fmla="*/ 118 h 118"/>
                <a:gd name="T26" fmla="*/ 86 w 120"/>
                <a:gd name="T27" fmla="*/ 118 h 118"/>
                <a:gd name="T28" fmla="*/ 96 w 120"/>
                <a:gd name="T29" fmla="*/ 117 h 118"/>
                <a:gd name="T30" fmla="*/ 104 w 120"/>
                <a:gd name="T31" fmla="*/ 115 h 118"/>
                <a:gd name="T32" fmla="*/ 110 w 120"/>
                <a:gd name="T33" fmla="*/ 113 h 118"/>
                <a:gd name="T34" fmla="*/ 115 w 120"/>
                <a:gd name="T35" fmla="*/ 111 h 118"/>
                <a:gd name="T36" fmla="*/ 118 w 120"/>
                <a:gd name="T37" fmla="*/ 108 h 118"/>
                <a:gd name="T38" fmla="*/ 119 w 120"/>
                <a:gd name="T39" fmla="*/ 105 h 118"/>
                <a:gd name="T40" fmla="*/ 120 w 120"/>
                <a:gd name="T41" fmla="*/ 103 h 118"/>
                <a:gd name="T42" fmla="*/ 120 w 120"/>
                <a:gd name="T43" fmla="*/ 30 h 118"/>
                <a:gd name="T44" fmla="*/ 120 w 120"/>
                <a:gd name="T45" fmla="*/ 0 h 118"/>
                <a:gd name="T46" fmla="*/ 75 w 120"/>
                <a:gd name="T47" fmla="*/ 0 h 118"/>
                <a:gd name="T48" fmla="*/ 70 w 120"/>
                <a:gd name="T49" fmla="*/ 0 h 118"/>
                <a:gd name="T50" fmla="*/ 60 w 120"/>
                <a:gd name="T51" fmla="*/ 1 h 118"/>
                <a:gd name="T52" fmla="*/ 49 w 120"/>
                <a:gd name="T53" fmla="*/ 3 h 118"/>
                <a:gd name="T54" fmla="*/ 35 w 120"/>
                <a:gd name="T55" fmla="*/ 7 h 118"/>
                <a:gd name="T56" fmla="*/ 28 w 120"/>
                <a:gd name="T57" fmla="*/ 10 h 118"/>
                <a:gd name="T58" fmla="*/ 22 w 120"/>
                <a:gd name="T59" fmla="*/ 15 h 118"/>
                <a:gd name="T60" fmla="*/ 17 w 120"/>
                <a:gd name="T61" fmla="*/ 19 h 118"/>
                <a:gd name="T62" fmla="*/ 11 w 120"/>
                <a:gd name="T63" fmla="*/ 25 h 118"/>
                <a:gd name="T64" fmla="*/ 7 w 120"/>
                <a:gd name="T65" fmla="*/ 32 h 118"/>
                <a:gd name="T66" fmla="*/ 4 w 120"/>
                <a:gd name="T67" fmla="*/ 39 h 118"/>
                <a:gd name="T68" fmla="*/ 2 w 120"/>
                <a:gd name="T69" fmla="*/ 49 h 118"/>
                <a:gd name="T70" fmla="*/ 0 w 120"/>
                <a:gd name="T71" fmla="*/ 5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18">
                  <a:moveTo>
                    <a:pt x="0" y="58"/>
                  </a:moveTo>
                  <a:lnTo>
                    <a:pt x="2" y="69"/>
                  </a:lnTo>
                  <a:lnTo>
                    <a:pt x="4" y="79"/>
                  </a:lnTo>
                  <a:lnTo>
                    <a:pt x="7" y="86"/>
                  </a:lnTo>
                  <a:lnTo>
                    <a:pt x="11" y="93"/>
                  </a:lnTo>
                  <a:lnTo>
                    <a:pt x="17" y="99"/>
                  </a:lnTo>
                  <a:lnTo>
                    <a:pt x="22" y="103"/>
                  </a:lnTo>
                  <a:lnTo>
                    <a:pt x="28" y="108"/>
                  </a:lnTo>
                  <a:lnTo>
                    <a:pt x="35" y="111"/>
                  </a:lnTo>
                  <a:lnTo>
                    <a:pt x="49" y="115"/>
                  </a:lnTo>
                  <a:lnTo>
                    <a:pt x="60" y="117"/>
                  </a:lnTo>
                  <a:lnTo>
                    <a:pt x="70" y="118"/>
                  </a:lnTo>
                  <a:lnTo>
                    <a:pt x="75" y="118"/>
                  </a:lnTo>
                  <a:lnTo>
                    <a:pt x="86" y="118"/>
                  </a:lnTo>
                  <a:lnTo>
                    <a:pt x="96" y="117"/>
                  </a:lnTo>
                  <a:lnTo>
                    <a:pt x="104" y="115"/>
                  </a:lnTo>
                  <a:lnTo>
                    <a:pt x="110" y="113"/>
                  </a:lnTo>
                  <a:lnTo>
                    <a:pt x="115" y="111"/>
                  </a:lnTo>
                  <a:lnTo>
                    <a:pt x="118" y="108"/>
                  </a:lnTo>
                  <a:lnTo>
                    <a:pt x="119" y="105"/>
                  </a:lnTo>
                  <a:lnTo>
                    <a:pt x="120" y="103"/>
                  </a:lnTo>
                  <a:lnTo>
                    <a:pt x="120" y="30"/>
                  </a:lnTo>
                  <a:lnTo>
                    <a:pt x="120" y="0"/>
                  </a:lnTo>
                  <a:lnTo>
                    <a:pt x="75" y="0"/>
                  </a:lnTo>
                  <a:lnTo>
                    <a:pt x="70" y="0"/>
                  </a:lnTo>
                  <a:lnTo>
                    <a:pt x="60" y="1"/>
                  </a:lnTo>
                  <a:lnTo>
                    <a:pt x="49" y="3"/>
                  </a:lnTo>
                  <a:lnTo>
                    <a:pt x="35" y="7"/>
                  </a:lnTo>
                  <a:lnTo>
                    <a:pt x="28" y="10"/>
                  </a:lnTo>
                  <a:lnTo>
                    <a:pt x="22" y="15"/>
                  </a:lnTo>
                  <a:lnTo>
                    <a:pt x="17" y="19"/>
                  </a:lnTo>
                  <a:lnTo>
                    <a:pt x="11" y="25"/>
                  </a:lnTo>
                  <a:lnTo>
                    <a:pt x="7" y="32"/>
                  </a:lnTo>
                  <a:lnTo>
                    <a:pt x="4" y="39"/>
                  </a:lnTo>
                  <a:lnTo>
                    <a:pt x="2" y="49"/>
                  </a:lnTo>
                  <a:lnTo>
                    <a:pt x="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269">
              <a:extLst>
                <a:ext uri="{FF2B5EF4-FFF2-40B4-BE49-F238E27FC236}">
                  <a16:creationId xmlns="" xmlns:a16="http://schemas.microsoft.com/office/drawing/2014/main" id="{D38B664B-AE5D-4765-B11E-A5CE3E648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1488" y="3209925"/>
              <a:ext cx="38100" cy="38100"/>
            </a:xfrm>
            <a:custGeom>
              <a:avLst/>
              <a:gdLst>
                <a:gd name="T0" fmla="*/ 0 w 120"/>
                <a:gd name="T1" fmla="*/ 60 h 120"/>
                <a:gd name="T2" fmla="*/ 1 w 120"/>
                <a:gd name="T3" fmla="*/ 69 h 120"/>
                <a:gd name="T4" fmla="*/ 3 w 120"/>
                <a:gd name="T5" fmla="*/ 79 h 120"/>
                <a:gd name="T6" fmla="*/ 7 w 120"/>
                <a:gd name="T7" fmla="*/ 86 h 120"/>
                <a:gd name="T8" fmla="*/ 11 w 120"/>
                <a:gd name="T9" fmla="*/ 94 h 120"/>
                <a:gd name="T10" fmla="*/ 17 w 120"/>
                <a:gd name="T11" fmla="*/ 99 h 120"/>
                <a:gd name="T12" fmla="*/ 23 w 120"/>
                <a:gd name="T13" fmla="*/ 105 h 120"/>
                <a:gd name="T14" fmla="*/ 29 w 120"/>
                <a:gd name="T15" fmla="*/ 108 h 120"/>
                <a:gd name="T16" fmla="*/ 37 w 120"/>
                <a:gd name="T17" fmla="*/ 111 h 120"/>
                <a:gd name="T18" fmla="*/ 49 w 120"/>
                <a:gd name="T19" fmla="*/ 115 h 120"/>
                <a:gd name="T20" fmla="*/ 62 w 120"/>
                <a:gd name="T21" fmla="*/ 118 h 120"/>
                <a:gd name="T22" fmla="*/ 71 w 120"/>
                <a:gd name="T23" fmla="*/ 118 h 120"/>
                <a:gd name="T24" fmla="*/ 75 w 120"/>
                <a:gd name="T25" fmla="*/ 120 h 120"/>
                <a:gd name="T26" fmla="*/ 87 w 120"/>
                <a:gd name="T27" fmla="*/ 118 h 120"/>
                <a:gd name="T28" fmla="*/ 95 w 120"/>
                <a:gd name="T29" fmla="*/ 117 h 120"/>
                <a:gd name="T30" fmla="*/ 104 w 120"/>
                <a:gd name="T31" fmla="*/ 115 h 120"/>
                <a:gd name="T32" fmla="*/ 109 w 120"/>
                <a:gd name="T33" fmla="*/ 112 h 120"/>
                <a:gd name="T34" fmla="*/ 115 w 120"/>
                <a:gd name="T35" fmla="*/ 110 h 120"/>
                <a:gd name="T36" fmla="*/ 118 w 120"/>
                <a:gd name="T37" fmla="*/ 108 h 120"/>
                <a:gd name="T38" fmla="*/ 119 w 120"/>
                <a:gd name="T39" fmla="*/ 106 h 120"/>
                <a:gd name="T40" fmla="*/ 120 w 120"/>
                <a:gd name="T41" fmla="*/ 105 h 120"/>
                <a:gd name="T42" fmla="*/ 120 w 120"/>
                <a:gd name="T43" fmla="*/ 30 h 120"/>
                <a:gd name="T44" fmla="*/ 120 w 120"/>
                <a:gd name="T45" fmla="*/ 0 h 120"/>
                <a:gd name="T46" fmla="*/ 75 w 120"/>
                <a:gd name="T47" fmla="*/ 0 h 120"/>
                <a:gd name="T48" fmla="*/ 71 w 120"/>
                <a:gd name="T49" fmla="*/ 0 h 120"/>
                <a:gd name="T50" fmla="*/ 62 w 120"/>
                <a:gd name="T51" fmla="*/ 1 h 120"/>
                <a:gd name="T52" fmla="*/ 49 w 120"/>
                <a:gd name="T53" fmla="*/ 3 h 120"/>
                <a:gd name="T54" fmla="*/ 37 w 120"/>
                <a:gd name="T55" fmla="*/ 7 h 120"/>
                <a:gd name="T56" fmla="*/ 29 w 120"/>
                <a:gd name="T57" fmla="*/ 10 h 120"/>
                <a:gd name="T58" fmla="*/ 23 w 120"/>
                <a:gd name="T59" fmla="*/ 15 h 120"/>
                <a:gd name="T60" fmla="*/ 17 w 120"/>
                <a:gd name="T61" fmla="*/ 19 h 120"/>
                <a:gd name="T62" fmla="*/ 11 w 120"/>
                <a:gd name="T63" fmla="*/ 25 h 120"/>
                <a:gd name="T64" fmla="*/ 7 w 120"/>
                <a:gd name="T65" fmla="*/ 32 h 120"/>
                <a:gd name="T66" fmla="*/ 3 w 120"/>
                <a:gd name="T67" fmla="*/ 39 h 120"/>
                <a:gd name="T68" fmla="*/ 1 w 120"/>
                <a:gd name="T69" fmla="*/ 49 h 120"/>
                <a:gd name="T70" fmla="*/ 0 w 120"/>
                <a:gd name="T71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20">
                  <a:moveTo>
                    <a:pt x="0" y="60"/>
                  </a:moveTo>
                  <a:lnTo>
                    <a:pt x="1" y="69"/>
                  </a:lnTo>
                  <a:lnTo>
                    <a:pt x="3" y="79"/>
                  </a:lnTo>
                  <a:lnTo>
                    <a:pt x="7" y="86"/>
                  </a:lnTo>
                  <a:lnTo>
                    <a:pt x="11" y="94"/>
                  </a:lnTo>
                  <a:lnTo>
                    <a:pt x="17" y="99"/>
                  </a:lnTo>
                  <a:lnTo>
                    <a:pt x="23" y="105"/>
                  </a:lnTo>
                  <a:lnTo>
                    <a:pt x="29" y="108"/>
                  </a:lnTo>
                  <a:lnTo>
                    <a:pt x="37" y="111"/>
                  </a:lnTo>
                  <a:lnTo>
                    <a:pt x="49" y="115"/>
                  </a:lnTo>
                  <a:lnTo>
                    <a:pt x="62" y="118"/>
                  </a:lnTo>
                  <a:lnTo>
                    <a:pt x="71" y="118"/>
                  </a:lnTo>
                  <a:lnTo>
                    <a:pt x="75" y="120"/>
                  </a:lnTo>
                  <a:lnTo>
                    <a:pt x="87" y="118"/>
                  </a:lnTo>
                  <a:lnTo>
                    <a:pt x="95" y="117"/>
                  </a:lnTo>
                  <a:lnTo>
                    <a:pt x="104" y="115"/>
                  </a:lnTo>
                  <a:lnTo>
                    <a:pt x="109" y="112"/>
                  </a:lnTo>
                  <a:lnTo>
                    <a:pt x="115" y="110"/>
                  </a:lnTo>
                  <a:lnTo>
                    <a:pt x="118" y="108"/>
                  </a:lnTo>
                  <a:lnTo>
                    <a:pt x="119" y="106"/>
                  </a:lnTo>
                  <a:lnTo>
                    <a:pt x="120" y="105"/>
                  </a:lnTo>
                  <a:lnTo>
                    <a:pt x="120" y="30"/>
                  </a:lnTo>
                  <a:lnTo>
                    <a:pt x="120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2" y="1"/>
                  </a:lnTo>
                  <a:lnTo>
                    <a:pt x="49" y="3"/>
                  </a:lnTo>
                  <a:lnTo>
                    <a:pt x="37" y="7"/>
                  </a:lnTo>
                  <a:lnTo>
                    <a:pt x="29" y="10"/>
                  </a:lnTo>
                  <a:lnTo>
                    <a:pt x="23" y="15"/>
                  </a:lnTo>
                  <a:lnTo>
                    <a:pt x="17" y="19"/>
                  </a:lnTo>
                  <a:lnTo>
                    <a:pt x="11" y="25"/>
                  </a:lnTo>
                  <a:lnTo>
                    <a:pt x="7" y="32"/>
                  </a:lnTo>
                  <a:lnTo>
                    <a:pt x="3" y="39"/>
                  </a:lnTo>
                  <a:lnTo>
                    <a:pt x="1" y="49"/>
                  </a:lnTo>
                  <a:lnTo>
                    <a:pt x="0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270">
              <a:extLst>
                <a:ext uri="{FF2B5EF4-FFF2-40B4-BE49-F238E27FC236}">
                  <a16:creationId xmlns="" xmlns:a16="http://schemas.microsoft.com/office/drawing/2014/main" id="{B9426495-1443-4B83-BD53-6F08B4C2A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0038" y="3086100"/>
              <a:ext cx="38100" cy="247650"/>
            </a:xfrm>
            <a:custGeom>
              <a:avLst/>
              <a:gdLst>
                <a:gd name="T0" fmla="*/ 0 w 119"/>
                <a:gd name="T1" fmla="*/ 15 h 778"/>
                <a:gd name="T2" fmla="*/ 0 w 119"/>
                <a:gd name="T3" fmla="*/ 763 h 778"/>
                <a:gd name="T4" fmla="*/ 0 w 119"/>
                <a:gd name="T5" fmla="*/ 766 h 778"/>
                <a:gd name="T6" fmla="*/ 1 w 119"/>
                <a:gd name="T7" fmla="*/ 769 h 778"/>
                <a:gd name="T8" fmla="*/ 2 w 119"/>
                <a:gd name="T9" fmla="*/ 772 h 778"/>
                <a:gd name="T10" fmla="*/ 4 w 119"/>
                <a:gd name="T11" fmla="*/ 774 h 778"/>
                <a:gd name="T12" fmla="*/ 6 w 119"/>
                <a:gd name="T13" fmla="*/ 776 h 778"/>
                <a:gd name="T14" fmla="*/ 8 w 119"/>
                <a:gd name="T15" fmla="*/ 777 h 778"/>
                <a:gd name="T16" fmla="*/ 12 w 119"/>
                <a:gd name="T17" fmla="*/ 778 h 778"/>
                <a:gd name="T18" fmla="*/ 15 w 119"/>
                <a:gd name="T19" fmla="*/ 778 h 778"/>
                <a:gd name="T20" fmla="*/ 119 w 119"/>
                <a:gd name="T21" fmla="*/ 778 h 778"/>
                <a:gd name="T22" fmla="*/ 119 w 119"/>
                <a:gd name="T23" fmla="*/ 0 h 778"/>
                <a:gd name="T24" fmla="*/ 15 w 119"/>
                <a:gd name="T25" fmla="*/ 0 h 778"/>
                <a:gd name="T26" fmla="*/ 12 w 119"/>
                <a:gd name="T27" fmla="*/ 0 h 778"/>
                <a:gd name="T28" fmla="*/ 8 w 119"/>
                <a:gd name="T29" fmla="*/ 1 h 778"/>
                <a:gd name="T30" fmla="*/ 6 w 119"/>
                <a:gd name="T31" fmla="*/ 4 h 778"/>
                <a:gd name="T32" fmla="*/ 4 w 119"/>
                <a:gd name="T33" fmla="*/ 5 h 778"/>
                <a:gd name="T34" fmla="*/ 2 w 119"/>
                <a:gd name="T35" fmla="*/ 7 h 778"/>
                <a:gd name="T36" fmla="*/ 1 w 119"/>
                <a:gd name="T37" fmla="*/ 10 h 778"/>
                <a:gd name="T38" fmla="*/ 0 w 119"/>
                <a:gd name="T39" fmla="*/ 12 h 778"/>
                <a:gd name="T40" fmla="*/ 0 w 119"/>
                <a:gd name="T41" fmla="*/ 15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778">
                  <a:moveTo>
                    <a:pt x="0" y="15"/>
                  </a:moveTo>
                  <a:lnTo>
                    <a:pt x="0" y="763"/>
                  </a:lnTo>
                  <a:lnTo>
                    <a:pt x="0" y="766"/>
                  </a:lnTo>
                  <a:lnTo>
                    <a:pt x="1" y="769"/>
                  </a:lnTo>
                  <a:lnTo>
                    <a:pt x="2" y="772"/>
                  </a:lnTo>
                  <a:lnTo>
                    <a:pt x="4" y="774"/>
                  </a:lnTo>
                  <a:lnTo>
                    <a:pt x="6" y="776"/>
                  </a:lnTo>
                  <a:lnTo>
                    <a:pt x="8" y="777"/>
                  </a:lnTo>
                  <a:lnTo>
                    <a:pt x="12" y="778"/>
                  </a:lnTo>
                  <a:lnTo>
                    <a:pt x="15" y="778"/>
                  </a:lnTo>
                  <a:lnTo>
                    <a:pt x="119" y="778"/>
                  </a:lnTo>
                  <a:lnTo>
                    <a:pt x="119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271">
              <a:extLst>
                <a:ext uri="{FF2B5EF4-FFF2-40B4-BE49-F238E27FC236}">
                  <a16:creationId xmlns="" xmlns:a16="http://schemas.microsoft.com/office/drawing/2014/main" id="{94D189E2-9171-429B-8313-B96A2C58F9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07663" y="3086100"/>
              <a:ext cx="238125" cy="247650"/>
            </a:xfrm>
            <a:custGeom>
              <a:avLst/>
              <a:gdLst>
                <a:gd name="T0" fmla="*/ 539 w 749"/>
                <a:gd name="T1" fmla="*/ 495 h 778"/>
                <a:gd name="T2" fmla="*/ 536 w 749"/>
                <a:gd name="T3" fmla="*/ 506 h 778"/>
                <a:gd name="T4" fmla="*/ 528 w 749"/>
                <a:gd name="T5" fmla="*/ 518 h 778"/>
                <a:gd name="T6" fmla="*/ 509 w 749"/>
                <a:gd name="T7" fmla="*/ 531 h 778"/>
                <a:gd name="T8" fmla="*/ 464 w 749"/>
                <a:gd name="T9" fmla="*/ 539 h 778"/>
                <a:gd name="T10" fmla="*/ 423 w 749"/>
                <a:gd name="T11" fmla="*/ 532 h 778"/>
                <a:gd name="T12" fmla="*/ 398 w 749"/>
                <a:gd name="T13" fmla="*/ 520 h 778"/>
                <a:gd name="T14" fmla="*/ 376 w 749"/>
                <a:gd name="T15" fmla="*/ 501 h 778"/>
                <a:gd name="T16" fmla="*/ 362 w 749"/>
                <a:gd name="T17" fmla="*/ 473 h 778"/>
                <a:gd name="T18" fmla="*/ 360 w 749"/>
                <a:gd name="T19" fmla="*/ 437 h 778"/>
                <a:gd name="T20" fmla="*/ 370 w 749"/>
                <a:gd name="T21" fmla="*/ 405 h 778"/>
                <a:gd name="T22" fmla="*/ 390 w 749"/>
                <a:gd name="T23" fmla="*/ 383 h 778"/>
                <a:gd name="T24" fmla="*/ 415 w 749"/>
                <a:gd name="T25" fmla="*/ 369 h 778"/>
                <a:gd name="T26" fmla="*/ 449 w 749"/>
                <a:gd name="T27" fmla="*/ 361 h 778"/>
                <a:gd name="T28" fmla="*/ 509 w 749"/>
                <a:gd name="T29" fmla="*/ 162 h 778"/>
                <a:gd name="T30" fmla="*/ 299 w 749"/>
                <a:gd name="T31" fmla="*/ 510 h 778"/>
                <a:gd name="T32" fmla="*/ 298 w 749"/>
                <a:gd name="T33" fmla="*/ 592 h 778"/>
                <a:gd name="T34" fmla="*/ 293 w 749"/>
                <a:gd name="T35" fmla="*/ 604 h 778"/>
                <a:gd name="T36" fmla="*/ 281 w 749"/>
                <a:gd name="T37" fmla="*/ 614 h 778"/>
                <a:gd name="T38" fmla="*/ 265 w 749"/>
                <a:gd name="T39" fmla="*/ 623 h 778"/>
                <a:gd name="T40" fmla="*/ 243 w 749"/>
                <a:gd name="T41" fmla="*/ 627 h 778"/>
                <a:gd name="T42" fmla="*/ 215 w 749"/>
                <a:gd name="T43" fmla="*/ 628 h 778"/>
                <a:gd name="T44" fmla="*/ 186 w 749"/>
                <a:gd name="T45" fmla="*/ 623 h 778"/>
                <a:gd name="T46" fmla="*/ 160 w 749"/>
                <a:gd name="T47" fmla="*/ 612 h 778"/>
                <a:gd name="T48" fmla="*/ 139 w 749"/>
                <a:gd name="T49" fmla="*/ 595 h 778"/>
                <a:gd name="T50" fmla="*/ 125 w 749"/>
                <a:gd name="T51" fmla="*/ 571 h 778"/>
                <a:gd name="T52" fmla="*/ 120 w 749"/>
                <a:gd name="T53" fmla="*/ 539 h 778"/>
                <a:gd name="T54" fmla="*/ 125 w 749"/>
                <a:gd name="T55" fmla="*/ 507 h 778"/>
                <a:gd name="T56" fmla="*/ 139 w 749"/>
                <a:gd name="T57" fmla="*/ 483 h 778"/>
                <a:gd name="T58" fmla="*/ 160 w 749"/>
                <a:gd name="T59" fmla="*/ 466 h 778"/>
                <a:gd name="T60" fmla="*/ 186 w 749"/>
                <a:gd name="T61" fmla="*/ 455 h 778"/>
                <a:gd name="T62" fmla="*/ 215 w 749"/>
                <a:gd name="T63" fmla="*/ 450 h 778"/>
                <a:gd name="T64" fmla="*/ 269 w 749"/>
                <a:gd name="T65" fmla="*/ 285 h 778"/>
                <a:gd name="T66" fmla="*/ 274 w 749"/>
                <a:gd name="T67" fmla="*/ 274 h 778"/>
                <a:gd name="T68" fmla="*/ 520 w 749"/>
                <a:gd name="T69" fmla="*/ 121 h 778"/>
                <a:gd name="T70" fmla="*/ 531 w 749"/>
                <a:gd name="T71" fmla="*/ 122 h 778"/>
                <a:gd name="T72" fmla="*/ 538 w 749"/>
                <a:gd name="T73" fmla="*/ 131 h 778"/>
                <a:gd name="T74" fmla="*/ 734 w 749"/>
                <a:gd name="T75" fmla="*/ 0 h 778"/>
                <a:gd name="T76" fmla="*/ 734 w 749"/>
                <a:gd name="T77" fmla="*/ 778 h 778"/>
                <a:gd name="T78" fmla="*/ 741 w 749"/>
                <a:gd name="T79" fmla="*/ 776 h 778"/>
                <a:gd name="T80" fmla="*/ 747 w 749"/>
                <a:gd name="T81" fmla="*/ 769 h 778"/>
                <a:gd name="T82" fmla="*/ 749 w 749"/>
                <a:gd name="T83" fmla="*/ 15 h 778"/>
                <a:gd name="T84" fmla="*/ 745 w 749"/>
                <a:gd name="T85" fmla="*/ 7 h 778"/>
                <a:gd name="T86" fmla="*/ 739 w 749"/>
                <a:gd name="T87" fmla="*/ 1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9" h="778">
                  <a:moveTo>
                    <a:pt x="539" y="375"/>
                  </a:moveTo>
                  <a:lnTo>
                    <a:pt x="539" y="420"/>
                  </a:lnTo>
                  <a:lnTo>
                    <a:pt x="539" y="495"/>
                  </a:lnTo>
                  <a:lnTo>
                    <a:pt x="538" y="498"/>
                  </a:lnTo>
                  <a:lnTo>
                    <a:pt x="538" y="502"/>
                  </a:lnTo>
                  <a:lnTo>
                    <a:pt x="536" y="506"/>
                  </a:lnTo>
                  <a:lnTo>
                    <a:pt x="534" y="511"/>
                  </a:lnTo>
                  <a:lnTo>
                    <a:pt x="531" y="515"/>
                  </a:lnTo>
                  <a:lnTo>
                    <a:pt x="528" y="518"/>
                  </a:lnTo>
                  <a:lnTo>
                    <a:pt x="524" y="521"/>
                  </a:lnTo>
                  <a:lnTo>
                    <a:pt x="520" y="525"/>
                  </a:lnTo>
                  <a:lnTo>
                    <a:pt x="509" y="531"/>
                  </a:lnTo>
                  <a:lnTo>
                    <a:pt x="496" y="535"/>
                  </a:lnTo>
                  <a:lnTo>
                    <a:pt x="481" y="538"/>
                  </a:lnTo>
                  <a:lnTo>
                    <a:pt x="464" y="539"/>
                  </a:lnTo>
                  <a:lnTo>
                    <a:pt x="449" y="538"/>
                  </a:lnTo>
                  <a:lnTo>
                    <a:pt x="432" y="535"/>
                  </a:lnTo>
                  <a:lnTo>
                    <a:pt x="423" y="532"/>
                  </a:lnTo>
                  <a:lnTo>
                    <a:pt x="415" y="529"/>
                  </a:lnTo>
                  <a:lnTo>
                    <a:pt x="406" y="526"/>
                  </a:lnTo>
                  <a:lnTo>
                    <a:pt x="398" y="520"/>
                  </a:lnTo>
                  <a:lnTo>
                    <a:pt x="390" y="515"/>
                  </a:lnTo>
                  <a:lnTo>
                    <a:pt x="383" y="508"/>
                  </a:lnTo>
                  <a:lnTo>
                    <a:pt x="376" y="501"/>
                  </a:lnTo>
                  <a:lnTo>
                    <a:pt x="370" y="493"/>
                  </a:lnTo>
                  <a:lnTo>
                    <a:pt x="366" y="484"/>
                  </a:lnTo>
                  <a:lnTo>
                    <a:pt x="362" y="473"/>
                  </a:lnTo>
                  <a:lnTo>
                    <a:pt x="360" y="462"/>
                  </a:lnTo>
                  <a:lnTo>
                    <a:pt x="359" y="450"/>
                  </a:lnTo>
                  <a:lnTo>
                    <a:pt x="360" y="437"/>
                  </a:lnTo>
                  <a:lnTo>
                    <a:pt x="362" y="425"/>
                  </a:lnTo>
                  <a:lnTo>
                    <a:pt x="366" y="414"/>
                  </a:lnTo>
                  <a:lnTo>
                    <a:pt x="370" y="405"/>
                  </a:lnTo>
                  <a:lnTo>
                    <a:pt x="376" y="397"/>
                  </a:lnTo>
                  <a:lnTo>
                    <a:pt x="383" y="390"/>
                  </a:lnTo>
                  <a:lnTo>
                    <a:pt x="390" y="383"/>
                  </a:lnTo>
                  <a:lnTo>
                    <a:pt x="398" y="378"/>
                  </a:lnTo>
                  <a:lnTo>
                    <a:pt x="406" y="373"/>
                  </a:lnTo>
                  <a:lnTo>
                    <a:pt x="415" y="369"/>
                  </a:lnTo>
                  <a:lnTo>
                    <a:pt x="423" y="366"/>
                  </a:lnTo>
                  <a:lnTo>
                    <a:pt x="432" y="364"/>
                  </a:lnTo>
                  <a:lnTo>
                    <a:pt x="449" y="361"/>
                  </a:lnTo>
                  <a:lnTo>
                    <a:pt x="464" y="360"/>
                  </a:lnTo>
                  <a:lnTo>
                    <a:pt x="509" y="360"/>
                  </a:lnTo>
                  <a:lnTo>
                    <a:pt x="509" y="162"/>
                  </a:lnTo>
                  <a:lnTo>
                    <a:pt x="299" y="293"/>
                  </a:lnTo>
                  <a:lnTo>
                    <a:pt x="299" y="465"/>
                  </a:lnTo>
                  <a:lnTo>
                    <a:pt x="299" y="510"/>
                  </a:lnTo>
                  <a:lnTo>
                    <a:pt x="299" y="583"/>
                  </a:lnTo>
                  <a:lnTo>
                    <a:pt x="299" y="588"/>
                  </a:lnTo>
                  <a:lnTo>
                    <a:pt x="298" y="592"/>
                  </a:lnTo>
                  <a:lnTo>
                    <a:pt x="297" y="596"/>
                  </a:lnTo>
                  <a:lnTo>
                    <a:pt x="295" y="600"/>
                  </a:lnTo>
                  <a:lnTo>
                    <a:pt x="293" y="604"/>
                  </a:lnTo>
                  <a:lnTo>
                    <a:pt x="290" y="608"/>
                  </a:lnTo>
                  <a:lnTo>
                    <a:pt x="285" y="611"/>
                  </a:lnTo>
                  <a:lnTo>
                    <a:pt x="281" y="614"/>
                  </a:lnTo>
                  <a:lnTo>
                    <a:pt x="277" y="618"/>
                  </a:lnTo>
                  <a:lnTo>
                    <a:pt x="270" y="621"/>
                  </a:lnTo>
                  <a:lnTo>
                    <a:pt x="265" y="623"/>
                  </a:lnTo>
                  <a:lnTo>
                    <a:pt x="258" y="625"/>
                  </a:lnTo>
                  <a:lnTo>
                    <a:pt x="251" y="626"/>
                  </a:lnTo>
                  <a:lnTo>
                    <a:pt x="243" y="627"/>
                  </a:lnTo>
                  <a:lnTo>
                    <a:pt x="234" y="628"/>
                  </a:lnTo>
                  <a:lnTo>
                    <a:pt x="224" y="628"/>
                  </a:lnTo>
                  <a:lnTo>
                    <a:pt x="215" y="628"/>
                  </a:lnTo>
                  <a:lnTo>
                    <a:pt x="205" y="627"/>
                  </a:lnTo>
                  <a:lnTo>
                    <a:pt x="195" y="626"/>
                  </a:lnTo>
                  <a:lnTo>
                    <a:pt x="186" y="623"/>
                  </a:lnTo>
                  <a:lnTo>
                    <a:pt x="177" y="621"/>
                  </a:lnTo>
                  <a:lnTo>
                    <a:pt x="169" y="617"/>
                  </a:lnTo>
                  <a:lnTo>
                    <a:pt x="160" y="612"/>
                  </a:lnTo>
                  <a:lnTo>
                    <a:pt x="153" y="607"/>
                  </a:lnTo>
                  <a:lnTo>
                    <a:pt x="145" y="602"/>
                  </a:lnTo>
                  <a:lnTo>
                    <a:pt x="139" y="595"/>
                  </a:lnTo>
                  <a:lnTo>
                    <a:pt x="133" y="588"/>
                  </a:lnTo>
                  <a:lnTo>
                    <a:pt x="129" y="579"/>
                  </a:lnTo>
                  <a:lnTo>
                    <a:pt x="125" y="571"/>
                  </a:lnTo>
                  <a:lnTo>
                    <a:pt x="122" y="561"/>
                  </a:lnTo>
                  <a:lnTo>
                    <a:pt x="121" y="550"/>
                  </a:lnTo>
                  <a:lnTo>
                    <a:pt x="120" y="539"/>
                  </a:lnTo>
                  <a:lnTo>
                    <a:pt x="121" y="528"/>
                  </a:lnTo>
                  <a:lnTo>
                    <a:pt x="122" y="517"/>
                  </a:lnTo>
                  <a:lnTo>
                    <a:pt x="125" y="507"/>
                  </a:lnTo>
                  <a:lnTo>
                    <a:pt x="129" y="499"/>
                  </a:lnTo>
                  <a:lnTo>
                    <a:pt x="133" y="490"/>
                  </a:lnTo>
                  <a:lnTo>
                    <a:pt x="139" y="483"/>
                  </a:lnTo>
                  <a:lnTo>
                    <a:pt x="145" y="476"/>
                  </a:lnTo>
                  <a:lnTo>
                    <a:pt x="153" y="471"/>
                  </a:lnTo>
                  <a:lnTo>
                    <a:pt x="160" y="466"/>
                  </a:lnTo>
                  <a:lnTo>
                    <a:pt x="169" y="461"/>
                  </a:lnTo>
                  <a:lnTo>
                    <a:pt x="177" y="457"/>
                  </a:lnTo>
                  <a:lnTo>
                    <a:pt x="186" y="455"/>
                  </a:lnTo>
                  <a:lnTo>
                    <a:pt x="195" y="452"/>
                  </a:lnTo>
                  <a:lnTo>
                    <a:pt x="205" y="451"/>
                  </a:lnTo>
                  <a:lnTo>
                    <a:pt x="215" y="450"/>
                  </a:lnTo>
                  <a:lnTo>
                    <a:pt x="224" y="450"/>
                  </a:lnTo>
                  <a:lnTo>
                    <a:pt x="269" y="450"/>
                  </a:lnTo>
                  <a:lnTo>
                    <a:pt x="269" y="285"/>
                  </a:lnTo>
                  <a:lnTo>
                    <a:pt x="270" y="281"/>
                  </a:lnTo>
                  <a:lnTo>
                    <a:pt x="271" y="277"/>
                  </a:lnTo>
                  <a:lnTo>
                    <a:pt x="274" y="274"/>
                  </a:lnTo>
                  <a:lnTo>
                    <a:pt x="277" y="272"/>
                  </a:lnTo>
                  <a:lnTo>
                    <a:pt x="515" y="122"/>
                  </a:lnTo>
                  <a:lnTo>
                    <a:pt x="520" y="121"/>
                  </a:lnTo>
                  <a:lnTo>
                    <a:pt x="523" y="120"/>
                  </a:lnTo>
                  <a:lnTo>
                    <a:pt x="527" y="120"/>
                  </a:lnTo>
                  <a:lnTo>
                    <a:pt x="531" y="122"/>
                  </a:lnTo>
                  <a:lnTo>
                    <a:pt x="535" y="124"/>
                  </a:lnTo>
                  <a:lnTo>
                    <a:pt x="537" y="128"/>
                  </a:lnTo>
                  <a:lnTo>
                    <a:pt x="538" y="131"/>
                  </a:lnTo>
                  <a:lnTo>
                    <a:pt x="539" y="135"/>
                  </a:lnTo>
                  <a:lnTo>
                    <a:pt x="539" y="375"/>
                  </a:lnTo>
                  <a:close/>
                  <a:moveTo>
                    <a:pt x="734" y="0"/>
                  </a:moveTo>
                  <a:lnTo>
                    <a:pt x="0" y="0"/>
                  </a:lnTo>
                  <a:lnTo>
                    <a:pt x="0" y="778"/>
                  </a:lnTo>
                  <a:lnTo>
                    <a:pt x="734" y="778"/>
                  </a:lnTo>
                  <a:lnTo>
                    <a:pt x="736" y="778"/>
                  </a:lnTo>
                  <a:lnTo>
                    <a:pt x="739" y="777"/>
                  </a:lnTo>
                  <a:lnTo>
                    <a:pt x="741" y="776"/>
                  </a:lnTo>
                  <a:lnTo>
                    <a:pt x="743" y="774"/>
                  </a:lnTo>
                  <a:lnTo>
                    <a:pt x="745" y="772"/>
                  </a:lnTo>
                  <a:lnTo>
                    <a:pt x="747" y="769"/>
                  </a:lnTo>
                  <a:lnTo>
                    <a:pt x="748" y="766"/>
                  </a:lnTo>
                  <a:lnTo>
                    <a:pt x="749" y="763"/>
                  </a:lnTo>
                  <a:lnTo>
                    <a:pt x="749" y="15"/>
                  </a:lnTo>
                  <a:lnTo>
                    <a:pt x="748" y="12"/>
                  </a:lnTo>
                  <a:lnTo>
                    <a:pt x="747" y="10"/>
                  </a:lnTo>
                  <a:lnTo>
                    <a:pt x="745" y="7"/>
                  </a:lnTo>
                  <a:lnTo>
                    <a:pt x="743" y="5"/>
                  </a:lnTo>
                  <a:lnTo>
                    <a:pt x="741" y="4"/>
                  </a:lnTo>
                  <a:lnTo>
                    <a:pt x="739" y="1"/>
                  </a:lnTo>
                  <a:lnTo>
                    <a:pt x="736" y="0"/>
                  </a:lnTo>
                  <a:lnTo>
                    <a:pt x="7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95CA022D-2E5A-4468-BD11-49FECAA53E48}"/>
              </a:ext>
            </a:extLst>
          </p:cNvPr>
          <p:cNvGrpSpPr/>
          <p:nvPr/>
        </p:nvGrpSpPr>
        <p:grpSpPr>
          <a:xfrm>
            <a:off x="3650779" y="3104776"/>
            <a:ext cx="284163" cy="212725"/>
            <a:chOff x="9890125" y="4222750"/>
            <a:chExt cx="284163" cy="2127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5" name="Freeform 3313">
              <a:extLst>
                <a:ext uri="{FF2B5EF4-FFF2-40B4-BE49-F238E27FC236}">
                  <a16:creationId xmlns="" xmlns:a16="http://schemas.microsoft.com/office/drawing/2014/main" id="{6D0BB13E-2738-4780-99ED-A600248CB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0475" y="4343400"/>
              <a:ext cx="23813" cy="52388"/>
            </a:xfrm>
            <a:custGeom>
              <a:avLst/>
              <a:gdLst>
                <a:gd name="T0" fmla="*/ 21 w 75"/>
                <a:gd name="T1" fmla="*/ 1 h 166"/>
                <a:gd name="T2" fmla="*/ 16 w 75"/>
                <a:gd name="T3" fmla="*/ 0 h 166"/>
                <a:gd name="T4" fmla="*/ 13 w 75"/>
                <a:gd name="T5" fmla="*/ 0 h 166"/>
                <a:gd name="T6" fmla="*/ 10 w 75"/>
                <a:gd name="T7" fmla="*/ 1 h 166"/>
                <a:gd name="T8" fmla="*/ 7 w 75"/>
                <a:gd name="T9" fmla="*/ 3 h 166"/>
                <a:gd name="T10" fmla="*/ 4 w 75"/>
                <a:gd name="T11" fmla="*/ 6 h 166"/>
                <a:gd name="T12" fmla="*/ 1 w 75"/>
                <a:gd name="T13" fmla="*/ 9 h 166"/>
                <a:gd name="T14" fmla="*/ 0 w 75"/>
                <a:gd name="T15" fmla="*/ 12 h 166"/>
                <a:gd name="T16" fmla="*/ 0 w 75"/>
                <a:gd name="T17" fmla="*/ 15 h 166"/>
                <a:gd name="T18" fmla="*/ 0 w 75"/>
                <a:gd name="T19" fmla="*/ 151 h 166"/>
                <a:gd name="T20" fmla="*/ 0 w 75"/>
                <a:gd name="T21" fmla="*/ 154 h 166"/>
                <a:gd name="T22" fmla="*/ 2 w 75"/>
                <a:gd name="T23" fmla="*/ 157 h 166"/>
                <a:gd name="T24" fmla="*/ 5 w 75"/>
                <a:gd name="T25" fmla="*/ 161 h 166"/>
                <a:gd name="T26" fmla="*/ 7 w 75"/>
                <a:gd name="T27" fmla="*/ 163 h 166"/>
                <a:gd name="T28" fmla="*/ 11 w 75"/>
                <a:gd name="T29" fmla="*/ 165 h 166"/>
                <a:gd name="T30" fmla="*/ 15 w 75"/>
                <a:gd name="T31" fmla="*/ 166 h 166"/>
                <a:gd name="T32" fmla="*/ 18 w 75"/>
                <a:gd name="T33" fmla="*/ 165 h 166"/>
                <a:gd name="T34" fmla="*/ 21 w 75"/>
                <a:gd name="T35" fmla="*/ 165 h 166"/>
                <a:gd name="T36" fmla="*/ 30 w 75"/>
                <a:gd name="T37" fmla="*/ 161 h 166"/>
                <a:gd name="T38" fmla="*/ 40 w 75"/>
                <a:gd name="T39" fmla="*/ 155 h 166"/>
                <a:gd name="T40" fmla="*/ 48 w 75"/>
                <a:gd name="T41" fmla="*/ 148 h 166"/>
                <a:gd name="T42" fmla="*/ 57 w 75"/>
                <a:gd name="T43" fmla="*/ 139 h 166"/>
                <a:gd name="T44" fmla="*/ 60 w 75"/>
                <a:gd name="T45" fmla="*/ 134 h 166"/>
                <a:gd name="T46" fmla="*/ 65 w 75"/>
                <a:gd name="T47" fmla="*/ 129 h 166"/>
                <a:gd name="T48" fmla="*/ 67 w 75"/>
                <a:gd name="T49" fmla="*/ 122 h 166"/>
                <a:gd name="T50" fmla="*/ 70 w 75"/>
                <a:gd name="T51" fmla="*/ 116 h 166"/>
                <a:gd name="T52" fmla="*/ 72 w 75"/>
                <a:gd name="T53" fmla="*/ 108 h 166"/>
                <a:gd name="T54" fmla="*/ 73 w 75"/>
                <a:gd name="T55" fmla="*/ 101 h 166"/>
                <a:gd name="T56" fmla="*/ 74 w 75"/>
                <a:gd name="T57" fmla="*/ 92 h 166"/>
                <a:gd name="T58" fmla="*/ 75 w 75"/>
                <a:gd name="T59" fmla="*/ 84 h 166"/>
                <a:gd name="T60" fmla="*/ 74 w 75"/>
                <a:gd name="T61" fmla="*/ 74 h 166"/>
                <a:gd name="T62" fmla="*/ 73 w 75"/>
                <a:gd name="T63" fmla="*/ 65 h 166"/>
                <a:gd name="T64" fmla="*/ 72 w 75"/>
                <a:gd name="T65" fmla="*/ 58 h 166"/>
                <a:gd name="T66" fmla="*/ 70 w 75"/>
                <a:gd name="T67" fmla="*/ 50 h 166"/>
                <a:gd name="T68" fmla="*/ 67 w 75"/>
                <a:gd name="T69" fmla="*/ 44 h 166"/>
                <a:gd name="T70" fmla="*/ 65 w 75"/>
                <a:gd name="T71" fmla="*/ 38 h 166"/>
                <a:gd name="T72" fmla="*/ 60 w 75"/>
                <a:gd name="T73" fmla="*/ 32 h 166"/>
                <a:gd name="T74" fmla="*/ 57 w 75"/>
                <a:gd name="T75" fmla="*/ 27 h 166"/>
                <a:gd name="T76" fmla="*/ 48 w 75"/>
                <a:gd name="T77" fmla="*/ 18 h 166"/>
                <a:gd name="T78" fmla="*/ 39 w 75"/>
                <a:gd name="T79" fmla="*/ 11 h 166"/>
                <a:gd name="T80" fmla="*/ 29 w 75"/>
                <a:gd name="T81" fmla="*/ 6 h 166"/>
                <a:gd name="T82" fmla="*/ 21 w 75"/>
                <a:gd name="T8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166">
                  <a:moveTo>
                    <a:pt x="21" y="1"/>
                  </a:moveTo>
                  <a:lnTo>
                    <a:pt x="16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6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51"/>
                  </a:lnTo>
                  <a:lnTo>
                    <a:pt x="0" y="154"/>
                  </a:lnTo>
                  <a:lnTo>
                    <a:pt x="2" y="157"/>
                  </a:lnTo>
                  <a:lnTo>
                    <a:pt x="5" y="161"/>
                  </a:lnTo>
                  <a:lnTo>
                    <a:pt x="7" y="163"/>
                  </a:lnTo>
                  <a:lnTo>
                    <a:pt x="11" y="165"/>
                  </a:lnTo>
                  <a:lnTo>
                    <a:pt x="15" y="166"/>
                  </a:lnTo>
                  <a:lnTo>
                    <a:pt x="18" y="165"/>
                  </a:lnTo>
                  <a:lnTo>
                    <a:pt x="21" y="165"/>
                  </a:lnTo>
                  <a:lnTo>
                    <a:pt x="30" y="161"/>
                  </a:lnTo>
                  <a:lnTo>
                    <a:pt x="40" y="155"/>
                  </a:lnTo>
                  <a:lnTo>
                    <a:pt x="48" y="148"/>
                  </a:lnTo>
                  <a:lnTo>
                    <a:pt x="57" y="139"/>
                  </a:lnTo>
                  <a:lnTo>
                    <a:pt x="60" y="134"/>
                  </a:lnTo>
                  <a:lnTo>
                    <a:pt x="65" y="129"/>
                  </a:lnTo>
                  <a:lnTo>
                    <a:pt x="67" y="122"/>
                  </a:lnTo>
                  <a:lnTo>
                    <a:pt x="70" y="116"/>
                  </a:lnTo>
                  <a:lnTo>
                    <a:pt x="72" y="108"/>
                  </a:lnTo>
                  <a:lnTo>
                    <a:pt x="73" y="101"/>
                  </a:lnTo>
                  <a:lnTo>
                    <a:pt x="74" y="92"/>
                  </a:lnTo>
                  <a:lnTo>
                    <a:pt x="75" y="84"/>
                  </a:lnTo>
                  <a:lnTo>
                    <a:pt x="74" y="74"/>
                  </a:lnTo>
                  <a:lnTo>
                    <a:pt x="73" y="65"/>
                  </a:lnTo>
                  <a:lnTo>
                    <a:pt x="72" y="58"/>
                  </a:lnTo>
                  <a:lnTo>
                    <a:pt x="70" y="50"/>
                  </a:lnTo>
                  <a:lnTo>
                    <a:pt x="67" y="44"/>
                  </a:lnTo>
                  <a:lnTo>
                    <a:pt x="65" y="38"/>
                  </a:lnTo>
                  <a:lnTo>
                    <a:pt x="60" y="32"/>
                  </a:lnTo>
                  <a:lnTo>
                    <a:pt x="57" y="27"/>
                  </a:lnTo>
                  <a:lnTo>
                    <a:pt x="48" y="18"/>
                  </a:lnTo>
                  <a:lnTo>
                    <a:pt x="39" y="11"/>
                  </a:lnTo>
                  <a:lnTo>
                    <a:pt x="29" y="6"/>
                  </a:lnTo>
                  <a:lnTo>
                    <a:pt x="2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314">
              <a:extLst>
                <a:ext uri="{FF2B5EF4-FFF2-40B4-BE49-F238E27FC236}">
                  <a16:creationId xmlns="" xmlns:a16="http://schemas.microsoft.com/office/drawing/2014/main" id="{4F2484DA-40D8-4E4D-8A69-2F3447BB0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0125" y="4343400"/>
              <a:ext cx="23813" cy="52388"/>
            </a:xfrm>
            <a:custGeom>
              <a:avLst/>
              <a:gdLst>
                <a:gd name="T0" fmla="*/ 68 w 74"/>
                <a:gd name="T1" fmla="*/ 3 h 166"/>
                <a:gd name="T2" fmla="*/ 65 w 74"/>
                <a:gd name="T3" fmla="*/ 1 h 166"/>
                <a:gd name="T4" fmla="*/ 61 w 74"/>
                <a:gd name="T5" fmla="*/ 0 h 166"/>
                <a:gd name="T6" fmla="*/ 58 w 74"/>
                <a:gd name="T7" fmla="*/ 0 h 166"/>
                <a:gd name="T8" fmla="*/ 55 w 74"/>
                <a:gd name="T9" fmla="*/ 1 h 166"/>
                <a:gd name="T10" fmla="*/ 45 w 74"/>
                <a:gd name="T11" fmla="*/ 6 h 166"/>
                <a:gd name="T12" fmla="*/ 36 w 74"/>
                <a:gd name="T13" fmla="*/ 11 h 166"/>
                <a:gd name="T14" fmla="*/ 26 w 74"/>
                <a:gd name="T15" fmla="*/ 18 h 166"/>
                <a:gd name="T16" fmla="*/ 18 w 74"/>
                <a:gd name="T17" fmla="*/ 27 h 166"/>
                <a:gd name="T18" fmla="*/ 14 w 74"/>
                <a:gd name="T19" fmla="*/ 32 h 166"/>
                <a:gd name="T20" fmla="*/ 11 w 74"/>
                <a:gd name="T21" fmla="*/ 38 h 166"/>
                <a:gd name="T22" fmla="*/ 8 w 74"/>
                <a:gd name="T23" fmla="*/ 44 h 166"/>
                <a:gd name="T24" fmla="*/ 5 w 74"/>
                <a:gd name="T25" fmla="*/ 50 h 166"/>
                <a:gd name="T26" fmla="*/ 3 w 74"/>
                <a:gd name="T27" fmla="*/ 58 h 166"/>
                <a:gd name="T28" fmla="*/ 2 w 74"/>
                <a:gd name="T29" fmla="*/ 65 h 166"/>
                <a:gd name="T30" fmla="*/ 0 w 74"/>
                <a:gd name="T31" fmla="*/ 74 h 166"/>
                <a:gd name="T32" fmla="*/ 0 w 74"/>
                <a:gd name="T33" fmla="*/ 84 h 166"/>
                <a:gd name="T34" fmla="*/ 0 w 74"/>
                <a:gd name="T35" fmla="*/ 92 h 166"/>
                <a:gd name="T36" fmla="*/ 2 w 74"/>
                <a:gd name="T37" fmla="*/ 101 h 166"/>
                <a:gd name="T38" fmla="*/ 3 w 74"/>
                <a:gd name="T39" fmla="*/ 108 h 166"/>
                <a:gd name="T40" fmla="*/ 5 w 74"/>
                <a:gd name="T41" fmla="*/ 116 h 166"/>
                <a:gd name="T42" fmla="*/ 8 w 74"/>
                <a:gd name="T43" fmla="*/ 122 h 166"/>
                <a:gd name="T44" fmla="*/ 11 w 74"/>
                <a:gd name="T45" fmla="*/ 129 h 166"/>
                <a:gd name="T46" fmla="*/ 14 w 74"/>
                <a:gd name="T47" fmla="*/ 134 h 166"/>
                <a:gd name="T48" fmla="*/ 18 w 74"/>
                <a:gd name="T49" fmla="*/ 139 h 166"/>
                <a:gd name="T50" fmla="*/ 26 w 74"/>
                <a:gd name="T51" fmla="*/ 148 h 166"/>
                <a:gd name="T52" fmla="*/ 36 w 74"/>
                <a:gd name="T53" fmla="*/ 155 h 166"/>
                <a:gd name="T54" fmla="*/ 44 w 74"/>
                <a:gd name="T55" fmla="*/ 161 h 166"/>
                <a:gd name="T56" fmla="*/ 54 w 74"/>
                <a:gd name="T57" fmla="*/ 165 h 166"/>
                <a:gd name="T58" fmla="*/ 57 w 74"/>
                <a:gd name="T59" fmla="*/ 165 h 166"/>
                <a:gd name="T60" fmla="*/ 59 w 74"/>
                <a:gd name="T61" fmla="*/ 166 h 166"/>
                <a:gd name="T62" fmla="*/ 64 w 74"/>
                <a:gd name="T63" fmla="*/ 165 h 166"/>
                <a:gd name="T64" fmla="*/ 68 w 74"/>
                <a:gd name="T65" fmla="*/ 163 h 166"/>
                <a:gd name="T66" fmla="*/ 71 w 74"/>
                <a:gd name="T67" fmla="*/ 161 h 166"/>
                <a:gd name="T68" fmla="*/ 73 w 74"/>
                <a:gd name="T69" fmla="*/ 157 h 166"/>
                <a:gd name="T70" fmla="*/ 74 w 74"/>
                <a:gd name="T71" fmla="*/ 154 h 166"/>
                <a:gd name="T72" fmla="*/ 74 w 74"/>
                <a:gd name="T73" fmla="*/ 151 h 166"/>
                <a:gd name="T74" fmla="*/ 74 w 74"/>
                <a:gd name="T75" fmla="*/ 15 h 166"/>
                <a:gd name="T76" fmla="*/ 74 w 74"/>
                <a:gd name="T77" fmla="*/ 12 h 166"/>
                <a:gd name="T78" fmla="*/ 73 w 74"/>
                <a:gd name="T79" fmla="*/ 9 h 166"/>
                <a:gd name="T80" fmla="*/ 71 w 74"/>
                <a:gd name="T81" fmla="*/ 6 h 166"/>
                <a:gd name="T82" fmla="*/ 68 w 74"/>
                <a:gd name="T83" fmla="*/ 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4" h="166">
                  <a:moveTo>
                    <a:pt x="68" y="3"/>
                  </a:moveTo>
                  <a:lnTo>
                    <a:pt x="65" y="1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5" y="1"/>
                  </a:lnTo>
                  <a:lnTo>
                    <a:pt x="45" y="6"/>
                  </a:lnTo>
                  <a:lnTo>
                    <a:pt x="36" y="11"/>
                  </a:lnTo>
                  <a:lnTo>
                    <a:pt x="26" y="18"/>
                  </a:lnTo>
                  <a:lnTo>
                    <a:pt x="18" y="27"/>
                  </a:lnTo>
                  <a:lnTo>
                    <a:pt x="14" y="32"/>
                  </a:lnTo>
                  <a:lnTo>
                    <a:pt x="11" y="38"/>
                  </a:lnTo>
                  <a:lnTo>
                    <a:pt x="8" y="44"/>
                  </a:lnTo>
                  <a:lnTo>
                    <a:pt x="5" y="50"/>
                  </a:lnTo>
                  <a:lnTo>
                    <a:pt x="3" y="58"/>
                  </a:lnTo>
                  <a:lnTo>
                    <a:pt x="2" y="65"/>
                  </a:lnTo>
                  <a:lnTo>
                    <a:pt x="0" y="74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2" y="101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2"/>
                  </a:lnTo>
                  <a:lnTo>
                    <a:pt x="11" y="129"/>
                  </a:lnTo>
                  <a:lnTo>
                    <a:pt x="14" y="134"/>
                  </a:lnTo>
                  <a:lnTo>
                    <a:pt x="18" y="139"/>
                  </a:lnTo>
                  <a:lnTo>
                    <a:pt x="26" y="148"/>
                  </a:lnTo>
                  <a:lnTo>
                    <a:pt x="36" y="155"/>
                  </a:lnTo>
                  <a:lnTo>
                    <a:pt x="44" y="161"/>
                  </a:lnTo>
                  <a:lnTo>
                    <a:pt x="54" y="165"/>
                  </a:lnTo>
                  <a:lnTo>
                    <a:pt x="57" y="165"/>
                  </a:lnTo>
                  <a:lnTo>
                    <a:pt x="59" y="166"/>
                  </a:lnTo>
                  <a:lnTo>
                    <a:pt x="64" y="165"/>
                  </a:lnTo>
                  <a:lnTo>
                    <a:pt x="68" y="163"/>
                  </a:lnTo>
                  <a:lnTo>
                    <a:pt x="71" y="161"/>
                  </a:lnTo>
                  <a:lnTo>
                    <a:pt x="73" y="157"/>
                  </a:lnTo>
                  <a:lnTo>
                    <a:pt x="74" y="154"/>
                  </a:lnTo>
                  <a:lnTo>
                    <a:pt x="74" y="151"/>
                  </a:lnTo>
                  <a:lnTo>
                    <a:pt x="74" y="15"/>
                  </a:lnTo>
                  <a:lnTo>
                    <a:pt x="74" y="12"/>
                  </a:lnTo>
                  <a:lnTo>
                    <a:pt x="73" y="9"/>
                  </a:lnTo>
                  <a:lnTo>
                    <a:pt x="71" y="6"/>
                  </a:lnTo>
                  <a:lnTo>
                    <a:pt x="6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3315">
              <a:extLst>
                <a:ext uri="{FF2B5EF4-FFF2-40B4-BE49-F238E27FC236}">
                  <a16:creationId xmlns="" xmlns:a16="http://schemas.microsoft.com/office/drawing/2014/main" id="{1B540CFC-FFB3-4442-B3A9-F7D8D8F35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8700" y="4222750"/>
              <a:ext cx="227013" cy="212725"/>
            </a:xfrm>
            <a:custGeom>
              <a:avLst/>
              <a:gdLst>
                <a:gd name="T0" fmla="*/ 634 w 719"/>
                <a:gd name="T1" fmla="*/ 213 h 670"/>
                <a:gd name="T2" fmla="*/ 618 w 719"/>
                <a:gd name="T3" fmla="*/ 164 h 670"/>
                <a:gd name="T4" fmla="*/ 594 w 719"/>
                <a:gd name="T5" fmla="*/ 119 h 670"/>
                <a:gd name="T6" fmla="*/ 562 w 719"/>
                <a:gd name="T7" fmla="*/ 81 h 670"/>
                <a:gd name="T8" fmla="*/ 524 w 719"/>
                <a:gd name="T9" fmla="*/ 49 h 670"/>
                <a:gd name="T10" fmla="*/ 479 w 719"/>
                <a:gd name="T11" fmla="*/ 24 h 670"/>
                <a:gd name="T12" fmla="*/ 428 w 719"/>
                <a:gd name="T13" fmla="*/ 7 h 670"/>
                <a:gd name="T14" fmla="*/ 374 w 719"/>
                <a:gd name="T15" fmla="*/ 0 h 670"/>
                <a:gd name="T16" fmla="*/ 318 w 719"/>
                <a:gd name="T17" fmla="*/ 3 h 670"/>
                <a:gd name="T18" fmla="*/ 266 w 719"/>
                <a:gd name="T19" fmla="*/ 14 h 670"/>
                <a:gd name="T20" fmla="*/ 219 w 719"/>
                <a:gd name="T21" fmla="*/ 35 h 670"/>
                <a:gd name="T22" fmla="*/ 177 w 719"/>
                <a:gd name="T23" fmla="*/ 64 h 670"/>
                <a:gd name="T24" fmla="*/ 142 w 719"/>
                <a:gd name="T25" fmla="*/ 99 h 670"/>
                <a:gd name="T26" fmla="*/ 113 w 719"/>
                <a:gd name="T27" fmla="*/ 141 h 670"/>
                <a:gd name="T28" fmla="*/ 93 w 719"/>
                <a:gd name="T29" fmla="*/ 188 h 670"/>
                <a:gd name="T30" fmla="*/ 83 w 719"/>
                <a:gd name="T31" fmla="*/ 238 h 670"/>
                <a:gd name="T32" fmla="*/ 58 w 719"/>
                <a:gd name="T33" fmla="*/ 254 h 670"/>
                <a:gd name="T34" fmla="*/ 29 w 719"/>
                <a:gd name="T35" fmla="*/ 271 h 670"/>
                <a:gd name="T36" fmla="*/ 11 w 719"/>
                <a:gd name="T37" fmla="*/ 300 h 670"/>
                <a:gd name="T38" fmla="*/ 2 w 719"/>
                <a:gd name="T39" fmla="*/ 335 h 670"/>
                <a:gd name="T40" fmla="*/ 1 w 719"/>
                <a:gd name="T41" fmla="*/ 591 h 670"/>
                <a:gd name="T42" fmla="*/ 8 w 719"/>
                <a:gd name="T43" fmla="*/ 627 h 670"/>
                <a:gd name="T44" fmla="*/ 25 w 719"/>
                <a:gd name="T45" fmla="*/ 653 h 670"/>
                <a:gd name="T46" fmla="*/ 52 w 719"/>
                <a:gd name="T47" fmla="*/ 667 h 670"/>
                <a:gd name="T48" fmla="*/ 135 w 719"/>
                <a:gd name="T49" fmla="*/ 670 h 670"/>
                <a:gd name="T50" fmla="*/ 146 w 719"/>
                <a:gd name="T51" fmla="*/ 666 h 670"/>
                <a:gd name="T52" fmla="*/ 150 w 719"/>
                <a:gd name="T53" fmla="*/ 655 h 670"/>
                <a:gd name="T54" fmla="*/ 148 w 719"/>
                <a:gd name="T55" fmla="*/ 258 h 670"/>
                <a:gd name="T56" fmla="*/ 138 w 719"/>
                <a:gd name="T57" fmla="*/ 252 h 670"/>
                <a:gd name="T58" fmla="*/ 114 w 719"/>
                <a:gd name="T59" fmla="*/ 228 h 670"/>
                <a:gd name="T60" fmla="*/ 125 w 719"/>
                <a:gd name="T61" fmla="*/ 184 h 670"/>
                <a:gd name="T62" fmla="*/ 145 w 719"/>
                <a:gd name="T63" fmla="*/ 144 h 670"/>
                <a:gd name="T64" fmla="*/ 188 w 719"/>
                <a:gd name="T65" fmla="*/ 93 h 670"/>
                <a:gd name="T66" fmla="*/ 265 w 719"/>
                <a:gd name="T67" fmla="*/ 47 h 670"/>
                <a:gd name="T68" fmla="*/ 311 w 719"/>
                <a:gd name="T69" fmla="*/ 34 h 670"/>
                <a:gd name="T70" fmla="*/ 360 w 719"/>
                <a:gd name="T71" fmla="*/ 29 h 670"/>
                <a:gd name="T72" fmla="*/ 409 w 719"/>
                <a:gd name="T73" fmla="*/ 34 h 670"/>
                <a:gd name="T74" fmla="*/ 455 w 719"/>
                <a:gd name="T75" fmla="*/ 47 h 670"/>
                <a:gd name="T76" fmla="*/ 532 w 719"/>
                <a:gd name="T77" fmla="*/ 93 h 670"/>
                <a:gd name="T78" fmla="*/ 575 w 719"/>
                <a:gd name="T79" fmla="*/ 144 h 670"/>
                <a:gd name="T80" fmla="*/ 594 w 719"/>
                <a:gd name="T81" fmla="*/ 184 h 670"/>
                <a:gd name="T82" fmla="*/ 606 w 719"/>
                <a:gd name="T83" fmla="*/ 228 h 670"/>
                <a:gd name="T84" fmla="*/ 581 w 719"/>
                <a:gd name="T85" fmla="*/ 252 h 670"/>
                <a:gd name="T86" fmla="*/ 572 w 719"/>
                <a:gd name="T87" fmla="*/ 258 h 670"/>
                <a:gd name="T88" fmla="*/ 570 w 719"/>
                <a:gd name="T89" fmla="*/ 655 h 670"/>
                <a:gd name="T90" fmla="*/ 574 w 719"/>
                <a:gd name="T91" fmla="*/ 666 h 670"/>
                <a:gd name="T92" fmla="*/ 585 w 719"/>
                <a:gd name="T93" fmla="*/ 670 h 670"/>
                <a:gd name="T94" fmla="*/ 669 w 719"/>
                <a:gd name="T95" fmla="*/ 667 h 670"/>
                <a:gd name="T96" fmla="*/ 695 w 719"/>
                <a:gd name="T97" fmla="*/ 653 h 670"/>
                <a:gd name="T98" fmla="*/ 712 w 719"/>
                <a:gd name="T99" fmla="*/ 627 h 670"/>
                <a:gd name="T100" fmla="*/ 718 w 719"/>
                <a:gd name="T101" fmla="*/ 591 h 670"/>
                <a:gd name="T102" fmla="*/ 717 w 719"/>
                <a:gd name="T103" fmla="*/ 336 h 670"/>
                <a:gd name="T104" fmla="*/ 706 w 719"/>
                <a:gd name="T105" fmla="*/ 302 h 670"/>
                <a:gd name="T106" fmla="*/ 685 w 719"/>
                <a:gd name="T107" fmla="*/ 274 h 670"/>
                <a:gd name="T108" fmla="*/ 656 w 719"/>
                <a:gd name="T109" fmla="*/ 256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9" h="670">
                  <a:moveTo>
                    <a:pt x="638" y="252"/>
                  </a:moveTo>
                  <a:lnTo>
                    <a:pt x="637" y="239"/>
                  </a:lnTo>
                  <a:lnTo>
                    <a:pt x="636" y="226"/>
                  </a:lnTo>
                  <a:lnTo>
                    <a:pt x="634" y="213"/>
                  </a:lnTo>
                  <a:lnTo>
                    <a:pt x="631" y="201"/>
                  </a:lnTo>
                  <a:lnTo>
                    <a:pt x="627" y="188"/>
                  </a:lnTo>
                  <a:lnTo>
                    <a:pt x="623" y="176"/>
                  </a:lnTo>
                  <a:lnTo>
                    <a:pt x="618" y="164"/>
                  </a:lnTo>
                  <a:lnTo>
                    <a:pt x="612" y="152"/>
                  </a:lnTo>
                  <a:lnTo>
                    <a:pt x="607" y="141"/>
                  </a:lnTo>
                  <a:lnTo>
                    <a:pt x="601" y="130"/>
                  </a:lnTo>
                  <a:lnTo>
                    <a:pt x="594" y="119"/>
                  </a:lnTo>
                  <a:lnTo>
                    <a:pt x="587" y="110"/>
                  </a:lnTo>
                  <a:lnTo>
                    <a:pt x="579" y="100"/>
                  </a:lnTo>
                  <a:lnTo>
                    <a:pt x="571" y="90"/>
                  </a:lnTo>
                  <a:lnTo>
                    <a:pt x="562" y="81"/>
                  </a:lnTo>
                  <a:lnTo>
                    <a:pt x="553" y="72"/>
                  </a:lnTo>
                  <a:lnTo>
                    <a:pt x="544" y="64"/>
                  </a:lnTo>
                  <a:lnTo>
                    <a:pt x="533" y="56"/>
                  </a:lnTo>
                  <a:lnTo>
                    <a:pt x="524" y="49"/>
                  </a:lnTo>
                  <a:lnTo>
                    <a:pt x="513" y="41"/>
                  </a:lnTo>
                  <a:lnTo>
                    <a:pt x="501" y="35"/>
                  </a:lnTo>
                  <a:lnTo>
                    <a:pt x="490" y="29"/>
                  </a:lnTo>
                  <a:lnTo>
                    <a:pt x="479" y="24"/>
                  </a:lnTo>
                  <a:lnTo>
                    <a:pt x="466" y="19"/>
                  </a:lnTo>
                  <a:lnTo>
                    <a:pt x="454" y="14"/>
                  </a:lnTo>
                  <a:lnTo>
                    <a:pt x="441" y="10"/>
                  </a:lnTo>
                  <a:lnTo>
                    <a:pt x="428" y="7"/>
                  </a:lnTo>
                  <a:lnTo>
                    <a:pt x="415" y="5"/>
                  </a:lnTo>
                  <a:lnTo>
                    <a:pt x="402" y="3"/>
                  </a:lnTo>
                  <a:lnTo>
                    <a:pt x="388" y="1"/>
                  </a:lnTo>
                  <a:lnTo>
                    <a:pt x="374" y="0"/>
                  </a:lnTo>
                  <a:lnTo>
                    <a:pt x="360" y="0"/>
                  </a:lnTo>
                  <a:lnTo>
                    <a:pt x="346" y="0"/>
                  </a:lnTo>
                  <a:lnTo>
                    <a:pt x="332" y="1"/>
                  </a:lnTo>
                  <a:lnTo>
                    <a:pt x="318" y="3"/>
                  </a:lnTo>
                  <a:lnTo>
                    <a:pt x="305" y="5"/>
                  </a:lnTo>
                  <a:lnTo>
                    <a:pt x="291" y="7"/>
                  </a:lnTo>
                  <a:lnTo>
                    <a:pt x="278" y="10"/>
                  </a:lnTo>
                  <a:lnTo>
                    <a:pt x="266" y="14"/>
                  </a:lnTo>
                  <a:lnTo>
                    <a:pt x="254" y="19"/>
                  </a:lnTo>
                  <a:lnTo>
                    <a:pt x="242" y="24"/>
                  </a:lnTo>
                  <a:lnTo>
                    <a:pt x="230" y="29"/>
                  </a:lnTo>
                  <a:lnTo>
                    <a:pt x="219" y="35"/>
                  </a:lnTo>
                  <a:lnTo>
                    <a:pt x="208" y="41"/>
                  </a:lnTo>
                  <a:lnTo>
                    <a:pt x="197" y="49"/>
                  </a:lnTo>
                  <a:lnTo>
                    <a:pt x="186" y="56"/>
                  </a:lnTo>
                  <a:lnTo>
                    <a:pt x="177" y="64"/>
                  </a:lnTo>
                  <a:lnTo>
                    <a:pt x="167" y="72"/>
                  </a:lnTo>
                  <a:lnTo>
                    <a:pt x="158" y="81"/>
                  </a:lnTo>
                  <a:lnTo>
                    <a:pt x="149" y="89"/>
                  </a:lnTo>
                  <a:lnTo>
                    <a:pt x="142" y="99"/>
                  </a:lnTo>
                  <a:lnTo>
                    <a:pt x="133" y="109"/>
                  </a:lnTo>
                  <a:lnTo>
                    <a:pt x="125" y="119"/>
                  </a:lnTo>
                  <a:lnTo>
                    <a:pt x="119" y="130"/>
                  </a:lnTo>
                  <a:lnTo>
                    <a:pt x="113" y="141"/>
                  </a:lnTo>
                  <a:lnTo>
                    <a:pt x="107" y="152"/>
                  </a:lnTo>
                  <a:lnTo>
                    <a:pt x="102" y="163"/>
                  </a:lnTo>
                  <a:lnTo>
                    <a:pt x="98" y="175"/>
                  </a:lnTo>
                  <a:lnTo>
                    <a:pt x="93" y="188"/>
                  </a:lnTo>
                  <a:lnTo>
                    <a:pt x="89" y="200"/>
                  </a:lnTo>
                  <a:lnTo>
                    <a:pt x="87" y="212"/>
                  </a:lnTo>
                  <a:lnTo>
                    <a:pt x="85" y="225"/>
                  </a:lnTo>
                  <a:lnTo>
                    <a:pt x="83" y="238"/>
                  </a:lnTo>
                  <a:lnTo>
                    <a:pt x="82" y="252"/>
                  </a:lnTo>
                  <a:lnTo>
                    <a:pt x="75" y="252"/>
                  </a:lnTo>
                  <a:lnTo>
                    <a:pt x="67" y="252"/>
                  </a:lnTo>
                  <a:lnTo>
                    <a:pt x="58" y="254"/>
                  </a:lnTo>
                  <a:lnTo>
                    <a:pt x="50" y="257"/>
                  </a:lnTo>
                  <a:lnTo>
                    <a:pt x="42" y="261"/>
                  </a:lnTo>
                  <a:lnTo>
                    <a:pt x="36" y="266"/>
                  </a:lnTo>
                  <a:lnTo>
                    <a:pt x="29" y="271"/>
                  </a:lnTo>
                  <a:lnTo>
                    <a:pt x="24" y="278"/>
                  </a:lnTo>
                  <a:lnTo>
                    <a:pt x="18" y="284"/>
                  </a:lnTo>
                  <a:lnTo>
                    <a:pt x="14" y="292"/>
                  </a:lnTo>
                  <a:lnTo>
                    <a:pt x="11" y="300"/>
                  </a:lnTo>
                  <a:lnTo>
                    <a:pt x="8" y="309"/>
                  </a:lnTo>
                  <a:lnTo>
                    <a:pt x="6" y="317"/>
                  </a:lnTo>
                  <a:lnTo>
                    <a:pt x="3" y="326"/>
                  </a:lnTo>
                  <a:lnTo>
                    <a:pt x="2" y="335"/>
                  </a:lnTo>
                  <a:lnTo>
                    <a:pt x="1" y="345"/>
                  </a:lnTo>
                  <a:lnTo>
                    <a:pt x="0" y="354"/>
                  </a:lnTo>
                  <a:lnTo>
                    <a:pt x="0" y="580"/>
                  </a:lnTo>
                  <a:lnTo>
                    <a:pt x="1" y="591"/>
                  </a:lnTo>
                  <a:lnTo>
                    <a:pt x="2" y="601"/>
                  </a:lnTo>
                  <a:lnTo>
                    <a:pt x="3" y="610"/>
                  </a:lnTo>
                  <a:lnTo>
                    <a:pt x="6" y="620"/>
                  </a:lnTo>
                  <a:lnTo>
                    <a:pt x="8" y="627"/>
                  </a:lnTo>
                  <a:lnTo>
                    <a:pt x="12" y="635"/>
                  </a:lnTo>
                  <a:lnTo>
                    <a:pt x="15" y="641"/>
                  </a:lnTo>
                  <a:lnTo>
                    <a:pt x="20" y="648"/>
                  </a:lnTo>
                  <a:lnTo>
                    <a:pt x="25" y="653"/>
                  </a:lnTo>
                  <a:lnTo>
                    <a:pt x="30" y="657"/>
                  </a:lnTo>
                  <a:lnTo>
                    <a:pt x="37" y="662"/>
                  </a:lnTo>
                  <a:lnTo>
                    <a:pt x="44" y="665"/>
                  </a:lnTo>
                  <a:lnTo>
                    <a:pt x="52" y="667"/>
                  </a:lnTo>
                  <a:lnTo>
                    <a:pt x="59" y="669"/>
                  </a:lnTo>
                  <a:lnTo>
                    <a:pt x="68" y="670"/>
                  </a:lnTo>
                  <a:lnTo>
                    <a:pt x="77" y="670"/>
                  </a:lnTo>
                  <a:lnTo>
                    <a:pt x="135" y="670"/>
                  </a:lnTo>
                  <a:lnTo>
                    <a:pt x="138" y="670"/>
                  </a:lnTo>
                  <a:lnTo>
                    <a:pt x="142" y="669"/>
                  </a:lnTo>
                  <a:lnTo>
                    <a:pt x="144" y="668"/>
                  </a:lnTo>
                  <a:lnTo>
                    <a:pt x="146" y="666"/>
                  </a:lnTo>
                  <a:lnTo>
                    <a:pt x="148" y="664"/>
                  </a:lnTo>
                  <a:lnTo>
                    <a:pt x="149" y="662"/>
                  </a:lnTo>
                  <a:lnTo>
                    <a:pt x="150" y="658"/>
                  </a:lnTo>
                  <a:lnTo>
                    <a:pt x="150" y="655"/>
                  </a:lnTo>
                  <a:lnTo>
                    <a:pt x="150" y="267"/>
                  </a:lnTo>
                  <a:lnTo>
                    <a:pt x="150" y="264"/>
                  </a:lnTo>
                  <a:lnTo>
                    <a:pt x="149" y="261"/>
                  </a:lnTo>
                  <a:lnTo>
                    <a:pt x="148" y="258"/>
                  </a:lnTo>
                  <a:lnTo>
                    <a:pt x="146" y="256"/>
                  </a:lnTo>
                  <a:lnTo>
                    <a:pt x="144" y="254"/>
                  </a:lnTo>
                  <a:lnTo>
                    <a:pt x="142" y="253"/>
                  </a:lnTo>
                  <a:lnTo>
                    <a:pt x="138" y="252"/>
                  </a:lnTo>
                  <a:lnTo>
                    <a:pt x="135" y="252"/>
                  </a:lnTo>
                  <a:lnTo>
                    <a:pt x="112" y="252"/>
                  </a:lnTo>
                  <a:lnTo>
                    <a:pt x="113" y="240"/>
                  </a:lnTo>
                  <a:lnTo>
                    <a:pt x="114" y="228"/>
                  </a:lnTo>
                  <a:lnTo>
                    <a:pt x="116" y="217"/>
                  </a:lnTo>
                  <a:lnTo>
                    <a:pt x="119" y="206"/>
                  </a:lnTo>
                  <a:lnTo>
                    <a:pt x="122" y="194"/>
                  </a:lnTo>
                  <a:lnTo>
                    <a:pt x="125" y="184"/>
                  </a:lnTo>
                  <a:lnTo>
                    <a:pt x="130" y="173"/>
                  </a:lnTo>
                  <a:lnTo>
                    <a:pt x="134" y="163"/>
                  </a:lnTo>
                  <a:lnTo>
                    <a:pt x="139" y="154"/>
                  </a:lnTo>
                  <a:lnTo>
                    <a:pt x="145" y="144"/>
                  </a:lnTo>
                  <a:lnTo>
                    <a:pt x="151" y="134"/>
                  </a:lnTo>
                  <a:lnTo>
                    <a:pt x="158" y="125"/>
                  </a:lnTo>
                  <a:lnTo>
                    <a:pt x="171" y="109"/>
                  </a:lnTo>
                  <a:lnTo>
                    <a:pt x="188" y="93"/>
                  </a:lnTo>
                  <a:lnTo>
                    <a:pt x="205" y="79"/>
                  </a:lnTo>
                  <a:lnTo>
                    <a:pt x="223" y="66"/>
                  </a:lnTo>
                  <a:lnTo>
                    <a:pt x="243" y="55"/>
                  </a:lnTo>
                  <a:lnTo>
                    <a:pt x="265" y="47"/>
                  </a:lnTo>
                  <a:lnTo>
                    <a:pt x="275" y="42"/>
                  </a:lnTo>
                  <a:lnTo>
                    <a:pt x="287" y="39"/>
                  </a:lnTo>
                  <a:lnTo>
                    <a:pt x="299" y="36"/>
                  </a:lnTo>
                  <a:lnTo>
                    <a:pt x="311" y="34"/>
                  </a:lnTo>
                  <a:lnTo>
                    <a:pt x="322" y="32"/>
                  </a:lnTo>
                  <a:lnTo>
                    <a:pt x="334" y="31"/>
                  </a:lnTo>
                  <a:lnTo>
                    <a:pt x="347" y="29"/>
                  </a:lnTo>
                  <a:lnTo>
                    <a:pt x="360" y="29"/>
                  </a:lnTo>
                  <a:lnTo>
                    <a:pt x="373" y="29"/>
                  </a:lnTo>
                  <a:lnTo>
                    <a:pt x="385" y="31"/>
                  </a:lnTo>
                  <a:lnTo>
                    <a:pt x="397" y="32"/>
                  </a:lnTo>
                  <a:lnTo>
                    <a:pt x="409" y="34"/>
                  </a:lnTo>
                  <a:lnTo>
                    <a:pt x="422" y="36"/>
                  </a:lnTo>
                  <a:lnTo>
                    <a:pt x="433" y="39"/>
                  </a:lnTo>
                  <a:lnTo>
                    <a:pt x="444" y="42"/>
                  </a:lnTo>
                  <a:lnTo>
                    <a:pt x="455" y="47"/>
                  </a:lnTo>
                  <a:lnTo>
                    <a:pt x="476" y="55"/>
                  </a:lnTo>
                  <a:lnTo>
                    <a:pt x="497" y="66"/>
                  </a:lnTo>
                  <a:lnTo>
                    <a:pt x="515" y="79"/>
                  </a:lnTo>
                  <a:lnTo>
                    <a:pt x="532" y="93"/>
                  </a:lnTo>
                  <a:lnTo>
                    <a:pt x="548" y="109"/>
                  </a:lnTo>
                  <a:lnTo>
                    <a:pt x="562" y="125"/>
                  </a:lnTo>
                  <a:lnTo>
                    <a:pt x="568" y="134"/>
                  </a:lnTo>
                  <a:lnTo>
                    <a:pt x="575" y="144"/>
                  </a:lnTo>
                  <a:lnTo>
                    <a:pt x="580" y="154"/>
                  </a:lnTo>
                  <a:lnTo>
                    <a:pt x="586" y="163"/>
                  </a:lnTo>
                  <a:lnTo>
                    <a:pt x="590" y="173"/>
                  </a:lnTo>
                  <a:lnTo>
                    <a:pt x="594" y="184"/>
                  </a:lnTo>
                  <a:lnTo>
                    <a:pt x="598" y="194"/>
                  </a:lnTo>
                  <a:lnTo>
                    <a:pt x="601" y="206"/>
                  </a:lnTo>
                  <a:lnTo>
                    <a:pt x="604" y="217"/>
                  </a:lnTo>
                  <a:lnTo>
                    <a:pt x="606" y="228"/>
                  </a:lnTo>
                  <a:lnTo>
                    <a:pt x="607" y="240"/>
                  </a:lnTo>
                  <a:lnTo>
                    <a:pt x="608" y="252"/>
                  </a:lnTo>
                  <a:lnTo>
                    <a:pt x="585" y="252"/>
                  </a:lnTo>
                  <a:lnTo>
                    <a:pt x="581" y="252"/>
                  </a:lnTo>
                  <a:lnTo>
                    <a:pt x="578" y="253"/>
                  </a:lnTo>
                  <a:lnTo>
                    <a:pt x="576" y="254"/>
                  </a:lnTo>
                  <a:lnTo>
                    <a:pt x="574" y="256"/>
                  </a:lnTo>
                  <a:lnTo>
                    <a:pt x="572" y="258"/>
                  </a:lnTo>
                  <a:lnTo>
                    <a:pt x="571" y="261"/>
                  </a:lnTo>
                  <a:lnTo>
                    <a:pt x="570" y="264"/>
                  </a:lnTo>
                  <a:lnTo>
                    <a:pt x="570" y="267"/>
                  </a:lnTo>
                  <a:lnTo>
                    <a:pt x="570" y="655"/>
                  </a:lnTo>
                  <a:lnTo>
                    <a:pt x="570" y="658"/>
                  </a:lnTo>
                  <a:lnTo>
                    <a:pt x="571" y="662"/>
                  </a:lnTo>
                  <a:lnTo>
                    <a:pt x="572" y="664"/>
                  </a:lnTo>
                  <a:lnTo>
                    <a:pt x="574" y="666"/>
                  </a:lnTo>
                  <a:lnTo>
                    <a:pt x="576" y="668"/>
                  </a:lnTo>
                  <a:lnTo>
                    <a:pt x="578" y="669"/>
                  </a:lnTo>
                  <a:lnTo>
                    <a:pt x="581" y="670"/>
                  </a:lnTo>
                  <a:lnTo>
                    <a:pt x="585" y="670"/>
                  </a:lnTo>
                  <a:lnTo>
                    <a:pt x="643" y="670"/>
                  </a:lnTo>
                  <a:lnTo>
                    <a:pt x="652" y="670"/>
                  </a:lnTo>
                  <a:lnTo>
                    <a:pt x="660" y="669"/>
                  </a:lnTo>
                  <a:lnTo>
                    <a:pt x="669" y="667"/>
                  </a:lnTo>
                  <a:lnTo>
                    <a:pt x="677" y="665"/>
                  </a:lnTo>
                  <a:lnTo>
                    <a:pt x="683" y="662"/>
                  </a:lnTo>
                  <a:lnTo>
                    <a:pt x="689" y="657"/>
                  </a:lnTo>
                  <a:lnTo>
                    <a:pt x="695" y="653"/>
                  </a:lnTo>
                  <a:lnTo>
                    <a:pt x="700" y="648"/>
                  </a:lnTo>
                  <a:lnTo>
                    <a:pt x="704" y="641"/>
                  </a:lnTo>
                  <a:lnTo>
                    <a:pt x="709" y="635"/>
                  </a:lnTo>
                  <a:lnTo>
                    <a:pt x="712" y="627"/>
                  </a:lnTo>
                  <a:lnTo>
                    <a:pt x="714" y="620"/>
                  </a:lnTo>
                  <a:lnTo>
                    <a:pt x="716" y="610"/>
                  </a:lnTo>
                  <a:lnTo>
                    <a:pt x="718" y="602"/>
                  </a:lnTo>
                  <a:lnTo>
                    <a:pt x="718" y="591"/>
                  </a:lnTo>
                  <a:lnTo>
                    <a:pt x="719" y="580"/>
                  </a:lnTo>
                  <a:lnTo>
                    <a:pt x="719" y="354"/>
                  </a:lnTo>
                  <a:lnTo>
                    <a:pt x="718" y="345"/>
                  </a:lnTo>
                  <a:lnTo>
                    <a:pt x="717" y="336"/>
                  </a:lnTo>
                  <a:lnTo>
                    <a:pt x="716" y="328"/>
                  </a:lnTo>
                  <a:lnTo>
                    <a:pt x="713" y="319"/>
                  </a:lnTo>
                  <a:lnTo>
                    <a:pt x="710" y="311"/>
                  </a:lnTo>
                  <a:lnTo>
                    <a:pt x="706" y="302"/>
                  </a:lnTo>
                  <a:lnTo>
                    <a:pt x="702" y="295"/>
                  </a:lnTo>
                  <a:lnTo>
                    <a:pt x="697" y="287"/>
                  </a:lnTo>
                  <a:lnTo>
                    <a:pt x="692" y="281"/>
                  </a:lnTo>
                  <a:lnTo>
                    <a:pt x="685" y="274"/>
                  </a:lnTo>
                  <a:lnTo>
                    <a:pt x="679" y="269"/>
                  </a:lnTo>
                  <a:lnTo>
                    <a:pt x="671" y="264"/>
                  </a:lnTo>
                  <a:lnTo>
                    <a:pt x="664" y="259"/>
                  </a:lnTo>
                  <a:lnTo>
                    <a:pt x="656" y="256"/>
                  </a:lnTo>
                  <a:lnTo>
                    <a:pt x="648" y="254"/>
                  </a:lnTo>
                  <a:lnTo>
                    <a:pt x="638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="" xmlns:a16="http://schemas.microsoft.com/office/drawing/2014/main" id="{1F1D03AC-318A-498B-9520-CFA323F01D02}"/>
              </a:ext>
            </a:extLst>
          </p:cNvPr>
          <p:cNvGrpSpPr/>
          <p:nvPr/>
        </p:nvGrpSpPr>
        <p:grpSpPr>
          <a:xfrm>
            <a:off x="8257060" y="1584324"/>
            <a:ext cx="284163" cy="247650"/>
            <a:chOff x="7610475" y="1385888"/>
            <a:chExt cx="284163" cy="2476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9" name="Freeform 3178">
              <a:extLst>
                <a:ext uri="{FF2B5EF4-FFF2-40B4-BE49-F238E27FC236}">
                  <a16:creationId xmlns="" xmlns:a16="http://schemas.microsoft.com/office/drawing/2014/main" id="{2D191F23-BAA6-4613-B8DC-96DB7927F5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000" y="1500188"/>
              <a:ext cx="274638" cy="133350"/>
            </a:xfrm>
            <a:custGeom>
              <a:avLst/>
              <a:gdLst>
                <a:gd name="T0" fmla="*/ 135 w 867"/>
                <a:gd name="T1" fmla="*/ 149 h 418"/>
                <a:gd name="T2" fmla="*/ 129 w 867"/>
                <a:gd name="T3" fmla="*/ 148 h 418"/>
                <a:gd name="T4" fmla="*/ 125 w 867"/>
                <a:gd name="T5" fmla="*/ 145 h 418"/>
                <a:gd name="T6" fmla="*/ 122 w 867"/>
                <a:gd name="T7" fmla="*/ 140 h 418"/>
                <a:gd name="T8" fmla="*/ 121 w 867"/>
                <a:gd name="T9" fmla="*/ 134 h 418"/>
                <a:gd name="T10" fmla="*/ 122 w 867"/>
                <a:gd name="T11" fmla="*/ 128 h 418"/>
                <a:gd name="T12" fmla="*/ 125 w 867"/>
                <a:gd name="T13" fmla="*/ 124 h 418"/>
                <a:gd name="T14" fmla="*/ 129 w 867"/>
                <a:gd name="T15" fmla="*/ 121 h 418"/>
                <a:gd name="T16" fmla="*/ 135 w 867"/>
                <a:gd name="T17" fmla="*/ 120 h 418"/>
                <a:gd name="T18" fmla="*/ 515 w 867"/>
                <a:gd name="T19" fmla="*/ 120 h 418"/>
                <a:gd name="T20" fmla="*/ 521 w 867"/>
                <a:gd name="T21" fmla="*/ 122 h 418"/>
                <a:gd name="T22" fmla="*/ 525 w 867"/>
                <a:gd name="T23" fmla="*/ 126 h 418"/>
                <a:gd name="T24" fmla="*/ 527 w 867"/>
                <a:gd name="T25" fmla="*/ 131 h 418"/>
                <a:gd name="T26" fmla="*/ 527 w 867"/>
                <a:gd name="T27" fmla="*/ 138 h 418"/>
                <a:gd name="T28" fmla="*/ 525 w 867"/>
                <a:gd name="T29" fmla="*/ 143 h 418"/>
                <a:gd name="T30" fmla="*/ 521 w 867"/>
                <a:gd name="T31" fmla="*/ 146 h 418"/>
                <a:gd name="T32" fmla="*/ 515 w 867"/>
                <a:gd name="T33" fmla="*/ 148 h 418"/>
                <a:gd name="T34" fmla="*/ 852 w 867"/>
                <a:gd name="T35" fmla="*/ 64 h 418"/>
                <a:gd name="T36" fmla="*/ 845 w 867"/>
                <a:gd name="T37" fmla="*/ 60 h 418"/>
                <a:gd name="T38" fmla="*/ 836 w 867"/>
                <a:gd name="T39" fmla="*/ 59 h 418"/>
                <a:gd name="T40" fmla="*/ 819 w 867"/>
                <a:gd name="T41" fmla="*/ 62 h 418"/>
                <a:gd name="T42" fmla="*/ 628 w 867"/>
                <a:gd name="T43" fmla="*/ 45 h 418"/>
                <a:gd name="T44" fmla="*/ 624 w 867"/>
                <a:gd name="T45" fmla="*/ 26 h 418"/>
                <a:gd name="T46" fmla="*/ 615 w 867"/>
                <a:gd name="T47" fmla="*/ 13 h 418"/>
                <a:gd name="T48" fmla="*/ 600 w 867"/>
                <a:gd name="T49" fmla="*/ 3 h 418"/>
                <a:gd name="T50" fmla="*/ 583 w 867"/>
                <a:gd name="T51" fmla="*/ 0 h 418"/>
                <a:gd name="T52" fmla="*/ 35 w 867"/>
                <a:gd name="T53" fmla="*/ 1 h 418"/>
                <a:gd name="T54" fmla="*/ 19 w 867"/>
                <a:gd name="T55" fmla="*/ 7 h 418"/>
                <a:gd name="T56" fmla="*/ 7 w 867"/>
                <a:gd name="T57" fmla="*/ 19 h 418"/>
                <a:gd name="T58" fmla="*/ 1 w 867"/>
                <a:gd name="T59" fmla="*/ 35 h 418"/>
                <a:gd name="T60" fmla="*/ 0 w 867"/>
                <a:gd name="T61" fmla="*/ 373 h 418"/>
                <a:gd name="T62" fmla="*/ 3 w 867"/>
                <a:gd name="T63" fmla="*/ 391 h 418"/>
                <a:gd name="T64" fmla="*/ 12 w 867"/>
                <a:gd name="T65" fmla="*/ 405 h 418"/>
                <a:gd name="T66" fmla="*/ 26 w 867"/>
                <a:gd name="T67" fmla="*/ 415 h 418"/>
                <a:gd name="T68" fmla="*/ 45 w 867"/>
                <a:gd name="T69" fmla="*/ 418 h 418"/>
                <a:gd name="T70" fmla="*/ 592 w 867"/>
                <a:gd name="T71" fmla="*/ 418 h 418"/>
                <a:gd name="T72" fmla="*/ 608 w 867"/>
                <a:gd name="T73" fmla="*/ 410 h 418"/>
                <a:gd name="T74" fmla="*/ 620 w 867"/>
                <a:gd name="T75" fmla="*/ 399 h 418"/>
                <a:gd name="T76" fmla="*/ 627 w 867"/>
                <a:gd name="T77" fmla="*/ 383 h 418"/>
                <a:gd name="T78" fmla="*/ 628 w 867"/>
                <a:gd name="T79" fmla="*/ 289 h 418"/>
                <a:gd name="T80" fmla="*/ 827 w 867"/>
                <a:gd name="T81" fmla="*/ 371 h 418"/>
                <a:gd name="T82" fmla="*/ 840 w 867"/>
                <a:gd name="T83" fmla="*/ 371 h 418"/>
                <a:gd name="T84" fmla="*/ 848 w 867"/>
                <a:gd name="T85" fmla="*/ 369 h 418"/>
                <a:gd name="T86" fmla="*/ 856 w 867"/>
                <a:gd name="T87" fmla="*/ 363 h 418"/>
                <a:gd name="T88" fmla="*/ 861 w 867"/>
                <a:gd name="T89" fmla="*/ 357 h 418"/>
                <a:gd name="T90" fmla="*/ 866 w 867"/>
                <a:gd name="T91" fmla="*/ 345 h 418"/>
                <a:gd name="T92" fmla="*/ 867 w 867"/>
                <a:gd name="T93" fmla="*/ 94 h 418"/>
                <a:gd name="T94" fmla="*/ 863 w 867"/>
                <a:gd name="T95" fmla="*/ 77 h 418"/>
                <a:gd name="T96" fmla="*/ 859 w 867"/>
                <a:gd name="T97" fmla="*/ 69 h 418"/>
                <a:gd name="T98" fmla="*/ 852 w 867"/>
                <a:gd name="T99" fmla="*/ 64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67" h="418">
                  <a:moveTo>
                    <a:pt x="512" y="149"/>
                  </a:moveTo>
                  <a:lnTo>
                    <a:pt x="135" y="149"/>
                  </a:lnTo>
                  <a:lnTo>
                    <a:pt x="132" y="148"/>
                  </a:lnTo>
                  <a:lnTo>
                    <a:pt x="129" y="148"/>
                  </a:lnTo>
                  <a:lnTo>
                    <a:pt x="127" y="146"/>
                  </a:lnTo>
                  <a:lnTo>
                    <a:pt x="125" y="145"/>
                  </a:lnTo>
                  <a:lnTo>
                    <a:pt x="123" y="143"/>
                  </a:lnTo>
                  <a:lnTo>
                    <a:pt x="122" y="140"/>
                  </a:lnTo>
                  <a:lnTo>
                    <a:pt x="121" y="138"/>
                  </a:lnTo>
                  <a:lnTo>
                    <a:pt x="121" y="134"/>
                  </a:lnTo>
                  <a:lnTo>
                    <a:pt x="121" y="131"/>
                  </a:lnTo>
                  <a:lnTo>
                    <a:pt x="122" y="128"/>
                  </a:lnTo>
                  <a:lnTo>
                    <a:pt x="123" y="126"/>
                  </a:lnTo>
                  <a:lnTo>
                    <a:pt x="125" y="124"/>
                  </a:lnTo>
                  <a:lnTo>
                    <a:pt x="127" y="122"/>
                  </a:lnTo>
                  <a:lnTo>
                    <a:pt x="129" y="121"/>
                  </a:lnTo>
                  <a:lnTo>
                    <a:pt x="132" y="120"/>
                  </a:lnTo>
                  <a:lnTo>
                    <a:pt x="135" y="120"/>
                  </a:lnTo>
                  <a:lnTo>
                    <a:pt x="512" y="120"/>
                  </a:lnTo>
                  <a:lnTo>
                    <a:pt x="515" y="120"/>
                  </a:lnTo>
                  <a:lnTo>
                    <a:pt x="519" y="121"/>
                  </a:lnTo>
                  <a:lnTo>
                    <a:pt x="521" y="122"/>
                  </a:lnTo>
                  <a:lnTo>
                    <a:pt x="523" y="124"/>
                  </a:lnTo>
                  <a:lnTo>
                    <a:pt x="525" y="126"/>
                  </a:lnTo>
                  <a:lnTo>
                    <a:pt x="526" y="128"/>
                  </a:lnTo>
                  <a:lnTo>
                    <a:pt x="527" y="131"/>
                  </a:lnTo>
                  <a:lnTo>
                    <a:pt x="527" y="134"/>
                  </a:lnTo>
                  <a:lnTo>
                    <a:pt x="527" y="138"/>
                  </a:lnTo>
                  <a:lnTo>
                    <a:pt x="526" y="140"/>
                  </a:lnTo>
                  <a:lnTo>
                    <a:pt x="525" y="143"/>
                  </a:lnTo>
                  <a:lnTo>
                    <a:pt x="523" y="145"/>
                  </a:lnTo>
                  <a:lnTo>
                    <a:pt x="521" y="146"/>
                  </a:lnTo>
                  <a:lnTo>
                    <a:pt x="519" y="148"/>
                  </a:lnTo>
                  <a:lnTo>
                    <a:pt x="515" y="148"/>
                  </a:lnTo>
                  <a:lnTo>
                    <a:pt x="512" y="149"/>
                  </a:lnTo>
                  <a:close/>
                  <a:moveTo>
                    <a:pt x="852" y="64"/>
                  </a:moveTo>
                  <a:lnTo>
                    <a:pt x="849" y="62"/>
                  </a:lnTo>
                  <a:lnTo>
                    <a:pt x="845" y="60"/>
                  </a:lnTo>
                  <a:lnTo>
                    <a:pt x="841" y="59"/>
                  </a:lnTo>
                  <a:lnTo>
                    <a:pt x="836" y="59"/>
                  </a:lnTo>
                  <a:lnTo>
                    <a:pt x="828" y="59"/>
                  </a:lnTo>
                  <a:lnTo>
                    <a:pt x="819" y="62"/>
                  </a:lnTo>
                  <a:lnTo>
                    <a:pt x="628" y="141"/>
                  </a:lnTo>
                  <a:lnTo>
                    <a:pt x="628" y="45"/>
                  </a:lnTo>
                  <a:lnTo>
                    <a:pt x="627" y="35"/>
                  </a:lnTo>
                  <a:lnTo>
                    <a:pt x="624" y="26"/>
                  </a:lnTo>
                  <a:lnTo>
                    <a:pt x="620" y="19"/>
                  </a:lnTo>
                  <a:lnTo>
                    <a:pt x="615" y="13"/>
                  </a:lnTo>
                  <a:lnTo>
                    <a:pt x="608" y="7"/>
                  </a:lnTo>
                  <a:lnTo>
                    <a:pt x="600" y="3"/>
                  </a:lnTo>
                  <a:lnTo>
                    <a:pt x="592" y="1"/>
                  </a:lnTo>
                  <a:lnTo>
                    <a:pt x="583" y="0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6" y="3"/>
                  </a:lnTo>
                  <a:lnTo>
                    <a:pt x="19" y="7"/>
                  </a:lnTo>
                  <a:lnTo>
                    <a:pt x="12" y="13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1" y="35"/>
                  </a:lnTo>
                  <a:lnTo>
                    <a:pt x="0" y="45"/>
                  </a:lnTo>
                  <a:lnTo>
                    <a:pt x="0" y="373"/>
                  </a:lnTo>
                  <a:lnTo>
                    <a:pt x="1" y="383"/>
                  </a:lnTo>
                  <a:lnTo>
                    <a:pt x="3" y="391"/>
                  </a:lnTo>
                  <a:lnTo>
                    <a:pt x="7" y="399"/>
                  </a:lnTo>
                  <a:lnTo>
                    <a:pt x="12" y="405"/>
                  </a:lnTo>
                  <a:lnTo>
                    <a:pt x="19" y="410"/>
                  </a:lnTo>
                  <a:lnTo>
                    <a:pt x="26" y="415"/>
                  </a:lnTo>
                  <a:lnTo>
                    <a:pt x="35" y="418"/>
                  </a:lnTo>
                  <a:lnTo>
                    <a:pt x="45" y="418"/>
                  </a:lnTo>
                  <a:lnTo>
                    <a:pt x="583" y="418"/>
                  </a:lnTo>
                  <a:lnTo>
                    <a:pt x="592" y="418"/>
                  </a:lnTo>
                  <a:lnTo>
                    <a:pt x="600" y="415"/>
                  </a:lnTo>
                  <a:lnTo>
                    <a:pt x="608" y="410"/>
                  </a:lnTo>
                  <a:lnTo>
                    <a:pt x="615" y="405"/>
                  </a:lnTo>
                  <a:lnTo>
                    <a:pt x="620" y="399"/>
                  </a:lnTo>
                  <a:lnTo>
                    <a:pt x="624" y="391"/>
                  </a:lnTo>
                  <a:lnTo>
                    <a:pt x="627" y="383"/>
                  </a:lnTo>
                  <a:lnTo>
                    <a:pt x="628" y="373"/>
                  </a:lnTo>
                  <a:lnTo>
                    <a:pt x="628" y="289"/>
                  </a:lnTo>
                  <a:lnTo>
                    <a:pt x="819" y="368"/>
                  </a:lnTo>
                  <a:lnTo>
                    <a:pt x="827" y="371"/>
                  </a:lnTo>
                  <a:lnTo>
                    <a:pt x="834" y="371"/>
                  </a:lnTo>
                  <a:lnTo>
                    <a:pt x="840" y="371"/>
                  </a:lnTo>
                  <a:lnTo>
                    <a:pt x="844" y="370"/>
                  </a:lnTo>
                  <a:lnTo>
                    <a:pt x="848" y="369"/>
                  </a:lnTo>
                  <a:lnTo>
                    <a:pt x="852" y="366"/>
                  </a:lnTo>
                  <a:lnTo>
                    <a:pt x="856" y="363"/>
                  </a:lnTo>
                  <a:lnTo>
                    <a:pt x="859" y="360"/>
                  </a:lnTo>
                  <a:lnTo>
                    <a:pt x="861" y="357"/>
                  </a:lnTo>
                  <a:lnTo>
                    <a:pt x="863" y="354"/>
                  </a:lnTo>
                  <a:lnTo>
                    <a:pt x="866" y="345"/>
                  </a:lnTo>
                  <a:lnTo>
                    <a:pt x="867" y="336"/>
                  </a:lnTo>
                  <a:lnTo>
                    <a:pt x="867" y="94"/>
                  </a:lnTo>
                  <a:lnTo>
                    <a:pt x="866" y="84"/>
                  </a:lnTo>
                  <a:lnTo>
                    <a:pt x="863" y="77"/>
                  </a:lnTo>
                  <a:lnTo>
                    <a:pt x="861" y="72"/>
                  </a:lnTo>
                  <a:lnTo>
                    <a:pt x="859" y="69"/>
                  </a:lnTo>
                  <a:lnTo>
                    <a:pt x="856" y="66"/>
                  </a:lnTo>
                  <a:lnTo>
                    <a:pt x="85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3179">
              <a:extLst>
                <a:ext uri="{FF2B5EF4-FFF2-40B4-BE49-F238E27FC236}">
                  <a16:creationId xmlns="" xmlns:a16="http://schemas.microsoft.com/office/drawing/2014/main" id="{586FB6A5-06B5-4BD7-ADA5-AD47151FA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0475" y="1385888"/>
              <a:ext cx="103188" cy="104775"/>
            </a:xfrm>
            <a:custGeom>
              <a:avLst/>
              <a:gdLst>
                <a:gd name="T0" fmla="*/ 180 w 328"/>
                <a:gd name="T1" fmla="*/ 329 h 330"/>
                <a:gd name="T2" fmla="*/ 213 w 328"/>
                <a:gd name="T3" fmla="*/ 322 h 330"/>
                <a:gd name="T4" fmla="*/ 243 w 328"/>
                <a:gd name="T5" fmla="*/ 309 h 330"/>
                <a:gd name="T6" fmla="*/ 268 w 328"/>
                <a:gd name="T7" fmla="*/ 292 h 330"/>
                <a:gd name="T8" fmla="*/ 291 w 328"/>
                <a:gd name="T9" fmla="*/ 270 h 330"/>
                <a:gd name="T10" fmla="*/ 309 w 328"/>
                <a:gd name="T11" fmla="*/ 243 h 330"/>
                <a:gd name="T12" fmla="*/ 322 w 328"/>
                <a:gd name="T13" fmla="*/ 214 h 330"/>
                <a:gd name="T14" fmla="*/ 328 w 328"/>
                <a:gd name="T15" fmla="*/ 182 h 330"/>
                <a:gd name="T16" fmla="*/ 328 w 328"/>
                <a:gd name="T17" fmla="*/ 148 h 330"/>
                <a:gd name="T18" fmla="*/ 322 w 328"/>
                <a:gd name="T19" fmla="*/ 116 h 330"/>
                <a:gd name="T20" fmla="*/ 309 w 328"/>
                <a:gd name="T21" fmla="*/ 87 h 330"/>
                <a:gd name="T22" fmla="*/ 291 w 328"/>
                <a:gd name="T23" fmla="*/ 60 h 330"/>
                <a:gd name="T24" fmla="*/ 268 w 328"/>
                <a:gd name="T25" fmla="*/ 38 h 330"/>
                <a:gd name="T26" fmla="*/ 243 w 328"/>
                <a:gd name="T27" fmla="*/ 21 h 330"/>
                <a:gd name="T28" fmla="*/ 213 w 328"/>
                <a:gd name="T29" fmla="*/ 8 h 330"/>
                <a:gd name="T30" fmla="*/ 180 w 328"/>
                <a:gd name="T31" fmla="*/ 1 h 330"/>
                <a:gd name="T32" fmla="*/ 147 w 328"/>
                <a:gd name="T33" fmla="*/ 1 h 330"/>
                <a:gd name="T34" fmla="*/ 115 w 328"/>
                <a:gd name="T35" fmla="*/ 8 h 330"/>
                <a:gd name="T36" fmla="*/ 85 w 328"/>
                <a:gd name="T37" fmla="*/ 21 h 330"/>
                <a:gd name="T38" fmla="*/ 60 w 328"/>
                <a:gd name="T39" fmla="*/ 38 h 330"/>
                <a:gd name="T40" fmla="*/ 37 w 328"/>
                <a:gd name="T41" fmla="*/ 60 h 330"/>
                <a:gd name="T42" fmla="*/ 19 w 328"/>
                <a:gd name="T43" fmla="*/ 87 h 330"/>
                <a:gd name="T44" fmla="*/ 7 w 328"/>
                <a:gd name="T45" fmla="*/ 116 h 330"/>
                <a:gd name="T46" fmla="*/ 1 w 328"/>
                <a:gd name="T47" fmla="*/ 148 h 330"/>
                <a:gd name="T48" fmla="*/ 1 w 328"/>
                <a:gd name="T49" fmla="*/ 182 h 330"/>
                <a:gd name="T50" fmla="*/ 7 w 328"/>
                <a:gd name="T51" fmla="*/ 214 h 330"/>
                <a:gd name="T52" fmla="*/ 19 w 328"/>
                <a:gd name="T53" fmla="*/ 243 h 330"/>
                <a:gd name="T54" fmla="*/ 37 w 328"/>
                <a:gd name="T55" fmla="*/ 270 h 330"/>
                <a:gd name="T56" fmla="*/ 60 w 328"/>
                <a:gd name="T57" fmla="*/ 292 h 330"/>
                <a:gd name="T58" fmla="*/ 85 w 328"/>
                <a:gd name="T59" fmla="*/ 309 h 330"/>
                <a:gd name="T60" fmla="*/ 115 w 328"/>
                <a:gd name="T61" fmla="*/ 322 h 330"/>
                <a:gd name="T62" fmla="*/ 147 w 328"/>
                <a:gd name="T63" fmla="*/ 3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8" h="330">
                  <a:moveTo>
                    <a:pt x="164" y="330"/>
                  </a:moveTo>
                  <a:lnTo>
                    <a:pt x="180" y="329"/>
                  </a:lnTo>
                  <a:lnTo>
                    <a:pt x="198" y="327"/>
                  </a:lnTo>
                  <a:lnTo>
                    <a:pt x="213" y="322"/>
                  </a:lnTo>
                  <a:lnTo>
                    <a:pt x="228" y="317"/>
                  </a:lnTo>
                  <a:lnTo>
                    <a:pt x="243" y="309"/>
                  </a:lnTo>
                  <a:lnTo>
                    <a:pt x="256" y="302"/>
                  </a:lnTo>
                  <a:lnTo>
                    <a:pt x="268" y="292"/>
                  </a:lnTo>
                  <a:lnTo>
                    <a:pt x="280" y="282"/>
                  </a:lnTo>
                  <a:lnTo>
                    <a:pt x="291" y="270"/>
                  </a:lnTo>
                  <a:lnTo>
                    <a:pt x="300" y="257"/>
                  </a:lnTo>
                  <a:lnTo>
                    <a:pt x="309" y="243"/>
                  </a:lnTo>
                  <a:lnTo>
                    <a:pt x="315" y="229"/>
                  </a:lnTo>
                  <a:lnTo>
                    <a:pt x="322" y="214"/>
                  </a:lnTo>
                  <a:lnTo>
                    <a:pt x="325" y="198"/>
                  </a:lnTo>
                  <a:lnTo>
                    <a:pt x="328" y="182"/>
                  </a:lnTo>
                  <a:lnTo>
                    <a:pt x="328" y="165"/>
                  </a:lnTo>
                  <a:lnTo>
                    <a:pt x="328" y="148"/>
                  </a:lnTo>
                  <a:lnTo>
                    <a:pt x="325" y="132"/>
                  </a:lnTo>
                  <a:lnTo>
                    <a:pt x="322" y="116"/>
                  </a:lnTo>
                  <a:lnTo>
                    <a:pt x="315" y="101"/>
                  </a:lnTo>
                  <a:lnTo>
                    <a:pt x="309" y="87"/>
                  </a:lnTo>
                  <a:lnTo>
                    <a:pt x="300" y="73"/>
                  </a:lnTo>
                  <a:lnTo>
                    <a:pt x="291" y="60"/>
                  </a:lnTo>
                  <a:lnTo>
                    <a:pt x="280" y="48"/>
                  </a:lnTo>
                  <a:lnTo>
                    <a:pt x="268" y="38"/>
                  </a:lnTo>
                  <a:lnTo>
                    <a:pt x="256" y="29"/>
                  </a:lnTo>
                  <a:lnTo>
                    <a:pt x="243" y="21"/>
                  </a:lnTo>
                  <a:lnTo>
                    <a:pt x="228" y="13"/>
                  </a:lnTo>
                  <a:lnTo>
                    <a:pt x="213" y="8"/>
                  </a:lnTo>
                  <a:lnTo>
                    <a:pt x="198" y="3"/>
                  </a:lnTo>
                  <a:lnTo>
                    <a:pt x="180" y="1"/>
                  </a:lnTo>
                  <a:lnTo>
                    <a:pt x="164" y="0"/>
                  </a:lnTo>
                  <a:lnTo>
                    <a:pt x="147" y="1"/>
                  </a:lnTo>
                  <a:lnTo>
                    <a:pt x="131" y="3"/>
                  </a:lnTo>
                  <a:lnTo>
                    <a:pt x="115" y="8"/>
                  </a:lnTo>
                  <a:lnTo>
                    <a:pt x="100" y="13"/>
                  </a:lnTo>
                  <a:lnTo>
                    <a:pt x="85" y="21"/>
                  </a:lnTo>
                  <a:lnTo>
                    <a:pt x="72" y="29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37" y="60"/>
                  </a:lnTo>
                  <a:lnTo>
                    <a:pt x="27" y="73"/>
                  </a:lnTo>
                  <a:lnTo>
                    <a:pt x="19" y="87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2"/>
                  </a:lnTo>
                  <a:lnTo>
                    <a:pt x="1" y="148"/>
                  </a:lnTo>
                  <a:lnTo>
                    <a:pt x="0" y="165"/>
                  </a:lnTo>
                  <a:lnTo>
                    <a:pt x="1" y="182"/>
                  </a:lnTo>
                  <a:lnTo>
                    <a:pt x="3" y="198"/>
                  </a:lnTo>
                  <a:lnTo>
                    <a:pt x="7" y="214"/>
                  </a:lnTo>
                  <a:lnTo>
                    <a:pt x="12" y="229"/>
                  </a:lnTo>
                  <a:lnTo>
                    <a:pt x="19" y="243"/>
                  </a:lnTo>
                  <a:lnTo>
                    <a:pt x="27" y="257"/>
                  </a:lnTo>
                  <a:lnTo>
                    <a:pt x="37" y="270"/>
                  </a:lnTo>
                  <a:lnTo>
                    <a:pt x="48" y="282"/>
                  </a:lnTo>
                  <a:lnTo>
                    <a:pt x="60" y="292"/>
                  </a:lnTo>
                  <a:lnTo>
                    <a:pt x="72" y="302"/>
                  </a:lnTo>
                  <a:lnTo>
                    <a:pt x="85" y="309"/>
                  </a:lnTo>
                  <a:lnTo>
                    <a:pt x="100" y="317"/>
                  </a:lnTo>
                  <a:lnTo>
                    <a:pt x="115" y="322"/>
                  </a:lnTo>
                  <a:lnTo>
                    <a:pt x="131" y="327"/>
                  </a:lnTo>
                  <a:lnTo>
                    <a:pt x="147" y="329"/>
                  </a:lnTo>
                  <a:lnTo>
                    <a:pt x="164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3180">
              <a:extLst>
                <a:ext uri="{FF2B5EF4-FFF2-40B4-BE49-F238E27FC236}">
                  <a16:creationId xmlns="" xmlns:a16="http://schemas.microsoft.com/office/drawing/2014/main" id="{C298176A-005C-4212-9F9F-ECE2AD8DA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2713" y="1423988"/>
              <a:ext cx="66675" cy="66675"/>
            </a:xfrm>
            <a:custGeom>
              <a:avLst/>
              <a:gdLst>
                <a:gd name="T0" fmla="*/ 116 w 210"/>
                <a:gd name="T1" fmla="*/ 209 h 210"/>
                <a:gd name="T2" fmla="*/ 136 w 210"/>
                <a:gd name="T3" fmla="*/ 205 h 210"/>
                <a:gd name="T4" fmla="*/ 155 w 210"/>
                <a:gd name="T5" fmla="*/ 197 h 210"/>
                <a:gd name="T6" fmla="*/ 171 w 210"/>
                <a:gd name="T7" fmla="*/ 186 h 210"/>
                <a:gd name="T8" fmla="*/ 186 w 210"/>
                <a:gd name="T9" fmla="*/ 171 h 210"/>
                <a:gd name="T10" fmla="*/ 197 w 210"/>
                <a:gd name="T11" fmla="*/ 155 h 210"/>
                <a:gd name="T12" fmla="*/ 205 w 210"/>
                <a:gd name="T13" fmla="*/ 136 h 210"/>
                <a:gd name="T14" fmla="*/ 210 w 210"/>
                <a:gd name="T15" fmla="*/ 116 h 210"/>
                <a:gd name="T16" fmla="*/ 210 w 210"/>
                <a:gd name="T17" fmla="*/ 94 h 210"/>
                <a:gd name="T18" fmla="*/ 205 w 210"/>
                <a:gd name="T19" fmla="*/ 74 h 210"/>
                <a:gd name="T20" fmla="*/ 197 w 210"/>
                <a:gd name="T21" fmla="*/ 55 h 210"/>
                <a:gd name="T22" fmla="*/ 186 w 210"/>
                <a:gd name="T23" fmla="*/ 39 h 210"/>
                <a:gd name="T24" fmla="*/ 171 w 210"/>
                <a:gd name="T25" fmla="*/ 25 h 210"/>
                <a:gd name="T26" fmla="*/ 155 w 210"/>
                <a:gd name="T27" fmla="*/ 13 h 210"/>
                <a:gd name="T28" fmla="*/ 136 w 210"/>
                <a:gd name="T29" fmla="*/ 5 h 210"/>
                <a:gd name="T30" fmla="*/ 116 w 210"/>
                <a:gd name="T31" fmla="*/ 1 h 210"/>
                <a:gd name="T32" fmla="*/ 94 w 210"/>
                <a:gd name="T33" fmla="*/ 1 h 210"/>
                <a:gd name="T34" fmla="*/ 74 w 210"/>
                <a:gd name="T35" fmla="*/ 5 h 210"/>
                <a:gd name="T36" fmla="*/ 56 w 210"/>
                <a:gd name="T37" fmla="*/ 13 h 210"/>
                <a:gd name="T38" fmla="*/ 39 w 210"/>
                <a:gd name="T39" fmla="*/ 25 h 210"/>
                <a:gd name="T40" fmla="*/ 25 w 210"/>
                <a:gd name="T41" fmla="*/ 39 h 210"/>
                <a:gd name="T42" fmla="*/ 13 w 210"/>
                <a:gd name="T43" fmla="*/ 55 h 210"/>
                <a:gd name="T44" fmla="*/ 5 w 210"/>
                <a:gd name="T45" fmla="*/ 74 h 210"/>
                <a:gd name="T46" fmla="*/ 1 w 210"/>
                <a:gd name="T47" fmla="*/ 94 h 210"/>
                <a:gd name="T48" fmla="*/ 1 w 210"/>
                <a:gd name="T49" fmla="*/ 116 h 210"/>
                <a:gd name="T50" fmla="*/ 5 w 210"/>
                <a:gd name="T51" fmla="*/ 136 h 210"/>
                <a:gd name="T52" fmla="*/ 13 w 210"/>
                <a:gd name="T53" fmla="*/ 155 h 210"/>
                <a:gd name="T54" fmla="*/ 25 w 210"/>
                <a:gd name="T55" fmla="*/ 171 h 210"/>
                <a:gd name="T56" fmla="*/ 39 w 210"/>
                <a:gd name="T57" fmla="*/ 186 h 210"/>
                <a:gd name="T58" fmla="*/ 56 w 210"/>
                <a:gd name="T59" fmla="*/ 197 h 210"/>
                <a:gd name="T60" fmla="*/ 74 w 210"/>
                <a:gd name="T61" fmla="*/ 205 h 210"/>
                <a:gd name="T62" fmla="*/ 94 w 210"/>
                <a:gd name="T63" fmla="*/ 20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0" h="210">
                  <a:moveTo>
                    <a:pt x="105" y="210"/>
                  </a:moveTo>
                  <a:lnTo>
                    <a:pt x="116" y="209"/>
                  </a:lnTo>
                  <a:lnTo>
                    <a:pt x="126" y="208"/>
                  </a:lnTo>
                  <a:lnTo>
                    <a:pt x="136" y="205"/>
                  </a:lnTo>
                  <a:lnTo>
                    <a:pt x="146" y="201"/>
                  </a:lnTo>
                  <a:lnTo>
                    <a:pt x="155" y="197"/>
                  </a:lnTo>
                  <a:lnTo>
                    <a:pt x="164" y="192"/>
                  </a:lnTo>
                  <a:lnTo>
                    <a:pt x="171" y="186"/>
                  </a:lnTo>
                  <a:lnTo>
                    <a:pt x="179" y="179"/>
                  </a:lnTo>
                  <a:lnTo>
                    <a:pt x="186" y="171"/>
                  </a:lnTo>
                  <a:lnTo>
                    <a:pt x="192" y="164"/>
                  </a:lnTo>
                  <a:lnTo>
                    <a:pt x="197" y="155"/>
                  </a:lnTo>
                  <a:lnTo>
                    <a:pt x="201" y="146"/>
                  </a:lnTo>
                  <a:lnTo>
                    <a:pt x="205" y="136"/>
                  </a:lnTo>
                  <a:lnTo>
                    <a:pt x="208" y="126"/>
                  </a:lnTo>
                  <a:lnTo>
                    <a:pt x="210" y="116"/>
                  </a:lnTo>
                  <a:lnTo>
                    <a:pt x="210" y="105"/>
                  </a:lnTo>
                  <a:lnTo>
                    <a:pt x="210" y="94"/>
                  </a:lnTo>
                  <a:lnTo>
                    <a:pt x="208" y="84"/>
                  </a:lnTo>
                  <a:lnTo>
                    <a:pt x="205" y="74"/>
                  </a:lnTo>
                  <a:lnTo>
                    <a:pt x="201" y="64"/>
                  </a:lnTo>
                  <a:lnTo>
                    <a:pt x="197" y="55"/>
                  </a:lnTo>
                  <a:lnTo>
                    <a:pt x="192" y="46"/>
                  </a:lnTo>
                  <a:lnTo>
                    <a:pt x="186" y="39"/>
                  </a:lnTo>
                  <a:lnTo>
                    <a:pt x="179" y="31"/>
                  </a:lnTo>
                  <a:lnTo>
                    <a:pt x="171" y="25"/>
                  </a:lnTo>
                  <a:lnTo>
                    <a:pt x="164" y="18"/>
                  </a:lnTo>
                  <a:lnTo>
                    <a:pt x="155" y="13"/>
                  </a:lnTo>
                  <a:lnTo>
                    <a:pt x="146" y="9"/>
                  </a:lnTo>
                  <a:lnTo>
                    <a:pt x="136" y="5"/>
                  </a:lnTo>
                  <a:lnTo>
                    <a:pt x="126" y="2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94" y="1"/>
                  </a:lnTo>
                  <a:lnTo>
                    <a:pt x="85" y="2"/>
                  </a:lnTo>
                  <a:lnTo>
                    <a:pt x="74" y="5"/>
                  </a:lnTo>
                  <a:lnTo>
                    <a:pt x="64" y="9"/>
                  </a:lnTo>
                  <a:lnTo>
                    <a:pt x="56" y="13"/>
                  </a:lnTo>
                  <a:lnTo>
                    <a:pt x="47" y="18"/>
                  </a:lnTo>
                  <a:lnTo>
                    <a:pt x="39" y="25"/>
                  </a:lnTo>
                  <a:lnTo>
                    <a:pt x="31" y="31"/>
                  </a:lnTo>
                  <a:lnTo>
                    <a:pt x="25" y="39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5" y="74"/>
                  </a:lnTo>
                  <a:lnTo>
                    <a:pt x="2" y="84"/>
                  </a:lnTo>
                  <a:lnTo>
                    <a:pt x="1" y="94"/>
                  </a:lnTo>
                  <a:lnTo>
                    <a:pt x="0" y="105"/>
                  </a:lnTo>
                  <a:lnTo>
                    <a:pt x="1" y="116"/>
                  </a:lnTo>
                  <a:lnTo>
                    <a:pt x="2" y="126"/>
                  </a:lnTo>
                  <a:lnTo>
                    <a:pt x="5" y="136"/>
                  </a:lnTo>
                  <a:lnTo>
                    <a:pt x="9" y="146"/>
                  </a:lnTo>
                  <a:lnTo>
                    <a:pt x="13" y="155"/>
                  </a:lnTo>
                  <a:lnTo>
                    <a:pt x="18" y="164"/>
                  </a:lnTo>
                  <a:lnTo>
                    <a:pt x="25" y="171"/>
                  </a:lnTo>
                  <a:lnTo>
                    <a:pt x="31" y="179"/>
                  </a:lnTo>
                  <a:lnTo>
                    <a:pt x="39" y="186"/>
                  </a:lnTo>
                  <a:lnTo>
                    <a:pt x="47" y="192"/>
                  </a:lnTo>
                  <a:lnTo>
                    <a:pt x="56" y="197"/>
                  </a:lnTo>
                  <a:lnTo>
                    <a:pt x="64" y="201"/>
                  </a:lnTo>
                  <a:lnTo>
                    <a:pt x="74" y="205"/>
                  </a:lnTo>
                  <a:lnTo>
                    <a:pt x="85" y="208"/>
                  </a:lnTo>
                  <a:lnTo>
                    <a:pt x="94" y="209"/>
                  </a:lnTo>
                  <a:lnTo>
                    <a:pt x="105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="" xmlns:a16="http://schemas.microsoft.com/office/drawing/2014/main" id="{781C0A68-9929-4A90-9C34-E41D14230DA9}"/>
              </a:ext>
            </a:extLst>
          </p:cNvPr>
          <p:cNvGrpSpPr/>
          <p:nvPr/>
        </p:nvGrpSpPr>
        <p:grpSpPr>
          <a:xfrm>
            <a:off x="10566100" y="796854"/>
            <a:ext cx="284163" cy="266700"/>
            <a:chOff x="11029950" y="1357313"/>
            <a:chExt cx="284163" cy="2667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3" name="Freeform 3184">
              <a:extLst>
                <a:ext uri="{FF2B5EF4-FFF2-40B4-BE49-F238E27FC236}">
                  <a16:creationId xmlns="" xmlns:a16="http://schemas.microsoft.com/office/drawing/2014/main" id="{C310C8D0-6829-4603-BF35-91CF5803D6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29950" y="1443038"/>
              <a:ext cx="284163" cy="180975"/>
            </a:xfrm>
            <a:custGeom>
              <a:avLst/>
              <a:gdLst>
                <a:gd name="T0" fmla="*/ 301 w 898"/>
                <a:gd name="T1" fmla="*/ 134 h 568"/>
                <a:gd name="T2" fmla="*/ 304 w 898"/>
                <a:gd name="T3" fmla="*/ 127 h 568"/>
                <a:gd name="T4" fmla="*/ 311 w 898"/>
                <a:gd name="T5" fmla="*/ 124 h 568"/>
                <a:gd name="T6" fmla="*/ 318 w 898"/>
                <a:gd name="T7" fmla="*/ 123 h 568"/>
                <a:gd name="T8" fmla="*/ 626 w 898"/>
                <a:gd name="T9" fmla="*/ 276 h 568"/>
                <a:gd name="T10" fmla="*/ 633 w 898"/>
                <a:gd name="T11" fmla="*/ 281 h 568"/>
                <a:gd name="T12" fmla="*/ 635 w 898"/>
                <a:gd name="T13" fmla="*/ 289 h 568"/>
                <a:gd name="T14" fmla="*/ 633 w 898"/>
                <a:gd name="T15" fmla="*/ 296 h 568"/>
                <a:gd name="T16" fmla="*/ 626 w 898"/>
                <a:gd name="T17" fmla="*/ 303 h 568"/>
                <a:gd name="T18" fmla="*/ 318 w 898"/>
                <a:gd name="T19" fmla="*/ 455 h 568"/>
                <a:gd name="T20" fmla="*/ 311 w 898"/>
                <a:gd name="T21" fmla="*/ 455 h 568"/>
                <a:gd name="T22" fmla="*/ 304 w 898"/>
                <a:gd name="T23" fmla="*/ 450 h 568"/>
                <a:gd name="T24" fmla="*/ 301 w 898"/>
                <a:gd name="T25" fmla="*/ 444 h 568"/>
                <a:gd name="T26" fmla="*/ 300 w 898"/>
                <a:gd name="T27" fmla="*/ 138 h 568"/>
                <a:gd name="T28" fmla="*/ 1 w 898"/>
                <a:gd name="T29" fmla="*/ 507 h 568"/>
                <a:gd name="T30" fmla="*/ 4 w 898"/>
                <a:gd name="T31" fmla="*/ 520 h 568"/>
                <a:gd name="T32" fmla="*/ 9 w 898"/>
                <a:gd name="T33" fmla="*/ 532 h 568"/>
                <a:gd name="T34" fmla="*/ 16 w 898"/>
                <a:gd name="T35" fmla="*/ 543 h 568"/>
                <a:gd name="T36" fmla="*/ 26 w 898"/>
                <a:gd name="T37" fmla="*/ 552 h 568"/>
                <a:gd name="T38" fmla="*/ 37 w 898"/>
                <a:gd name="T39" fmla="*/ 559 h 568"/>
                <a:gd name="T40" fmla="*/ 50 w 898"/>
                <a:gd name="T41" fmla="*/ 565 h 568"/>
                <a:gd name="T42" fmla="*/ 63 w 898"/>
                <a:gd name="T43" fmla="*/ 568 h 568"/>
                <a:gd name="T44" fmla="*/ 830 w 898"/>
                <a:gd name="T45" fmla="*/ 568 h 568"/>
                <a:gd name="T46" fmla="*/ 837 w 898"/>
                <a:gd name="T47" fmla="*/ 568 h 568"/>
                <a:gd name="T48" fmla="*/ 850 w 898"/>
                <a:gd name="T49" fmla="*/ 565 h 568"/>
                <a:gd name="T50" fmla="*/ 863 w 898"/>
                <a:gd name="T51" fmla="*/ 559 h 568"/>
                <a:gd name="T52" fmla="*/ 873 w 898"/>
                <a:gd name="T53" fmla="*/ 552 h 568"/>
                <a:gd name="T54" fmla="*/ 883 w 898"/>
                <a:gd name="T55" fmla="*/ 543 h 568"/>
                <a:gd name="T56" fmla="*/ 891 w 898"/>
                <a:gd name="T57" fmla="*/ 532 h 568"/>
                <a:gd name="T58" fmla="*/ 896 w 898"/>
                <a:gd name="T59" fmla="*/ 520 h 568"/>
                <a:gd name="T60" fmla="*/ 898 w 898"/>
                <a:gd name="T61" fmla="*/ 507 h 568"/>
                <a:gd name="T62" fmla="*/ 898 w 898"/>
                <a:gd name="T63" fmla="*/ 0 h 568"/>
                <a:gd name="T64" fmla="*/ 0 w 898"/>
                <a:gd name="T65" fmla="*/ 50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8" h="568">
                  <a:moveTo>
                    <a:pt x="300" y="138"/>
                  </a:moveTo>
                  <a:lnTo>
                    <a:pt x="301" y="134"/>
                  </a:lnTo>
                  <a:lnTo>
                    <a:pt x="302" y="130"/>
                  </a:lnTo>
                  <a:lnTo>
                    <a:pt x="304" y="127"/>
                  </a:lnTo>
                  <a:lnTo>
                    <a:pt x="307" y="125"/>
                  </a:lnTo>
                  <a:lnTo>
                    <a:pt x="311" y="124"/>
                  </a:lnTo>
                  <a:lnTo>
                    <a:pt x="314" y="123"/>
                  </a:lnTo>
                  <a:lnTo>
                    <a:pt x="318" y="123"/>
                  </a:lnTo>
                  <a:lnTo>
                    <a:pt x="321" y="124"/>
                  </a:lnTo>
                  <a:lnTo>
                    <a:pt x="626" y="276"/>
                  </a:lnTo>
                  <a:lnTo>
                    <a:pt x="629" y="278"/>
                  </a:lnTo>
                  <a:lnTo>
                    <a:pt x="633" y="281"/>
                  </a:lnTo>
                  <a:lnTo>
                    <a:pt x="634" y="285"/>
                  </a:lnTo>
                  <a:lnTo>
                    <a:pt x="635" y="289"/>
                  </a:lnTo>
                  <a:lnTo>
                    <a:pt x="634" y="293"/>
                  </a:lnTo>
                  <a:lnTo>
                    <a:pt x="633" y="296"/>
                  </a:lnTo>
                  <a:lnTo>
                    <a:pt x="629" y="300"/>
                  </a:lnTo>
                  <a:lnTo>
                    <a:pt x="626" y="303"/>
                  </a:lnTo>
                  <a:lnTo>
                    <a:pt x="321" y="454"/>
                  </a:lnTo>
                  <a:lnTo>
                    <a:pt x="318" y="455"/>
                  </a:lnTo>
                  <a:lnTo>
                    <a:pt x="315" y="455"/>
                  </a:lnTo>
                  <a:lnTo>
                    <a:pt x="311" y="455"/>
                  </a:lnTo>
                  <a:lnTo>
                    <a:pt x="307" y="452"/>
                  </a:lnTo>
                  <a:lnTo>
                    <a:pt x="304" y="450"/>
                  </a:lnTo>
                  <a:lnTo>
                    <a:pt x="302" y="447"/>
                  </a:lnTo>
                  <a:lnTo>
                    <a:pt x="301" y="444"/>
                  </a:lnTo>
                  <a:lnTo>
                    <a:pt x="300" y="440"/>
                  </a:lnTo>
                  <a:lnTo>
                    <a:pt x="300" y="138"/>
                  </a:lnTo>
                  <a:close/>
                  <a:moveTo>
                    <a:pt x="0" y="500"/>
                  </a:moveTo>
                  <a:lnTo>
                    <a:pt x="1" y="507"/>
                  </a:lnTo>
                  <a:lnTo>
                    <a:pt x="2" y="513"/>
                  </a:lnTo>
                  <a:lnTo>
                    <a:pt x="4" y="520"/>
                  </a:lnTo>
                  <a:lnTo>
                    <a:pt x="7" y="526"/>
                  </a:lnTo>
                  <a:lnTo>
                    <a:pt x="9" y="532"/>
                  </a:lnTo>
                  <a:lnTo>
                    <a:pt x="13" y="538"/>
                  </a:lnTo>
                  <a:lnTo>
                    <a:pt x="16" y="543"/>
                  </a:lnTo>
                  <a:lnTo>
                    <a:pt x="21" y="548"/>
                  </a:lnTo>
                  <a:lnTo>
                    <a:pt x="26" y="552"/>
                  </a:lnTo>
                  <a:lnTo>
                    <a:pt x="31" y="556"/>
                  </a:lnTo>
                  <a:lnTo>
                    <a:pt x="37" y="559"/>
                  </a:lnTo>
                  <a:lnTo>
                    <a:pt x="43" y="563"/>
                  </a:lnTo>
                  <a:lnTo>
                    <a:pt x="50" y="565"/>
                  </a:lnTo>
                  <a:lnTo>
                    <a:pt x="56" y="567"/>
                  </a:lnTo>
                  <a:lnTo>
                    <a:pt x="63" y="568"/>
                  </a:lnTo>
                  <a:lnTo>
                    <a:pt x="70" y="568"/>
                  </a:lnTo>
                  <a:lnTo>
                    <a:pt x="830" y="568"/>
                  </a:lnTo>
                  <a:lnTo>
                    <a:pt x="830" y="568"/>
                  </a:lnTo>
                  <a:lnTo>
                    <a:pt x="837" y="568"/>
                  </a:lnTo>
                  <a:lnTo>
                    <a:pt x="843" y="567"/>
                  </a:lnTo>
                  <a:lnTo>
                    <a:pt x="850" y="565"/>
                  </a:lnTo>
                  <a:lnTo>
                    <a:pt x="856" y="563"/>
                  </a:lnTo>
                  <a:lnTo>
                    <a:pt x="863" y="559"/>
                  </a:lnTo>
                  <a:lnTo>
                    <a:pt x="868" y="556"/>
                  </a:lnTo>
                  <a:lnTo>
                    <a:pt x="873" y="552"/>
                  </a:lnTo>
                  <a:lnTo>
                    <a:pt x="879" y="548"/>
                  </a:lnTo>
                  <a:lnTo>
                    <a:pt x="883" y="543"/>
                  </a:lnTo>
                  <a:lnTo>
                    <a:pt x="886" y="538"/>
                  </a:lnTo>
                  <a:lnTo>
                    <a:pt x="891" y="532"/>
                  </a:lnTo>
                  <a:lnTo>
                    <a:pt x="893" y="526"/>
                  </a:lnTo>
                  <a:lnTo>
                    <a:pt x="896" y="520"/>
                  </a:lnTo>
                  <a:lnTo>
                    <a:pt x="897" y="513"/>
                  </a:lnTo>
                  <a:lnTo>
                    <a:pt x="898" y="507"/>
                  </a:lnTo>
                  <a:lnTo>
                    <a:pt x="898" y="500"/>
                  </a:lnTo>
                  <a:lnTo>
                    <a:pt x="898" y="0"/>
                  </a:lnTo>
                  <a:lnTo>
                    <a:pt x="0" y="0"/>
                  </a:lnTo>
                  <a:lnTo>
                    <a:pt x="0" y="5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185">
              <a:extLst>
                <a:ext uri="{FF2B5EF4-FFF2-40B4-BE49-F238E27FC236}">
                  <a16:creationId xmlns="" xmlns:a16="http://schemas.microsoft.com/office/drawing/2014/main" id="{9758BC68-AE36-483A-B5A4-0C33E3761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4900" y="1379538"/>
              <a:ext cx="49213" cy="53975"/>
            </a:xfrm>
            <a:custGeom>
              <a:avLst/>
              <a:gdLst>
                <a:gd name="T0" fmla="*/ 0 w 159"/>
                <a:gd name="T1" fmla="*/ 171 h 171"/>
                <a:gd name="T2" fmla="*/ 159 w 159"/>
                <a:gd name="T3" fmla="*/ 171 h 171"/>
                <a:gd name="T4" fmla="*/ 159 w 159"/>
                <a:gd name="T5" fmla="*/ 0 h 171"/>
                <a:gd name="T6" fmla="*/ 0 w 159"/>
                <a:gd name="T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71">
                  <a:moveTo>
                    <a:pt x="0" y="171"/>
                  </a:moveTo>
                  <a:lnTo>
                    <a:pt x="159" y="171"/>
                  </a:lnTo>
                  <a:lnTo>
                    <a:pt x="159" y="0"/>
                  </a:lnTo>
                  <a:lnTo>
                    <a:pt x="0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186">
              <a:extLst>
                <a:ext uri="{FF2B5EF4-FFF2-40B4-BE49-F238E27FC236}">
                  <a16:creationId xmlns="" xmlns:a16="http://schemas.microsoft.com/office/drawing/2014/main" id="{55D0D086-A630-4CF1-A403-516A48F21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9638" y="1357313"/>
              <a:ext cx="106363" cy="76200"/>
            </a:xfrm>
            <a:custGeom>
              <a:avLst/>
              <a:gdLst>
                <a:gd name="T0" fmla="*/ 108 w 333"/>
                <a:gd name="T1" fmla="*/ 240 h 240"/>
                <a:gd name="T2" fmla="*/ 333 w 333"/>
                <a:gd name="T3" fmla="*/ 0 h 240"/>
                <a:gd name="T4" fmla="*/ 225 w 333"/>
                <a:gd name="T5" fmla="*/ 0 h 240"/>
                <a:gd name="T6" fmla="*/ 0 w 333"/>
                <a:gd name="T7" fmla="*/ 240 h 240"/>
                <a:gd name="T8" fmla="*/ 108 w 333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240">
                  <a:moveTo>
                    <a:pt x="108" y="240"/>
                  </a:moveTo>
                  <a:lnTo>
                    <a:pt x="333" y="0"/>
                  </a:lnTo>
                  <a:lnTo>
                    <a:pt x="225" y="0"/>
                  </a:lnTo>
                  <a:lnTo>
                    <a:pt x="0" y="240"/>
                  </a:lnTo>
                  <a:lnTo>
                    <a:pt x="108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187">
              <a:extLst>
                <a:ext uri="{FF2B5EF4-FFF2-40B4-BE49-F238E27FC236}">
                  <a16:creationId xmlns="" xmlns:a16="http://schemas.microsoft.com/office/drawing/2014/main" id="{E4CF1FE1-8358-471F-94C0-41114A6CF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7275" y="1357313"/>
              <a:ext cx="95250" cy="76200"/>
            </a:xfrm>
            <a:custGeom>
              <a:avLst/>
              <a:gdLst>
                <a:gd name="T0" fmla="*/ 109 w 302"/>
                <a:gd name="T1" fmla="*/ 240 h 240"/>
                <a:gd name="T2" fmla="*/ 302 w 302"/>
                <a:gd name="T3" fmla="*/ 34 h 240"/>
                <a:gd name="T4" fmla="*/ 297 w 302"/>
                <a:gd name="T5" fmla="*/ 27 h 240"/>
                <a:gd name="T6" fmla="*/ 293 w 302"/>
                <a:gd name="T7" fmla="*/ 21 h 240"/>
                <a:gd name="T8" fmla="*/ 289 w 302"/>
                <a:gd name="T9" fmla="*/ 15 h 240"/>
                <a:gd name="T10" fmla="*/ 283 w 302"/>
                <a:gd name="T11" fmla="*/ 10 h 240"/>
                <a:gd name="T12" fmla="*/ 277 w 302"/>
                <a:gd name="T13" fmla="*/ 7 h 240"/>
                <a:gd name="T14" fmla="*/ 271 w 302"/>
                <a:gd name="T15" fmla="*/ 4 h 240"/>
                <a:gd name="T16" fmla="*/ 264 w 302"/>
                <a:gd name="T17" fmla="*/ 1 h 240"/>
                <a:gd name="T18" fmla="*/ 257 w 302"/>
                <a:gd name="T19" fmla="*/ 0 h 240"/>
                <a:gd name="T20" fmla="*/ 227 w 302"/>
                <a:gd name="T21" fmla="*/ 0 h 240"/>
                <a:gd name="T22" fmla="*/ 0 w 302"/>
                <a:gd name="T23" fmla="*/ 240 h 240"/>
                <a:gd name="T24" fmla="*/ 109 w 302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240">
                  <a:moveTo>
                    <a:pt x="109" y="240"/>
                  </a:moveTo>
                  <a:lnTo>
                    <a:pt x="302" y="34"/>
                  </a:lnTo>
                  <a:lnTo>
                    <a:pt x="297" y="27"/>
                  </a:lnTo>
                  <a:lnTo>
                    <a:pt x="293" y="21"/>
                  </a:lnTo>
                  <a:lnTo>
                    <a:pt x="289" y="15"/>
                  </a:lnTo>
                  <a:lnTo>
                    <a:pt x="283" y="10"/>
                  </a:lnTo>
                  <a:lnTo>
                    <a:pt x="277" y="7"/>
                  </a:lnTo>
                  <a:lnTo>
                    <a:pt x="271" y="4"/>
                  </a:lnTo>
                  <a:lnTo>
                    <a:pt x="264" y="1"/>
                  </a:lnTo>
                  <a:lnTo>
                    <a:pt x="257" y="0"/>
                  </a:lnTo>
                  <a:lnTo>
                    <a:pt x="227" y="0"/>
                  </a:lnTo>
                  <a:lnTo>
                    <a:pt x="0" y="240"/>
                  </a:lnTo>
                  <a:lnTo>
                    <a:pt x="109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188">
              <a:extLst>
                <a:ext uri="{FF2B5EF4-FFF2-40B4-BE49-F238E27FC236}">
                  <a16:creationId xmlns="" xmlns:a16="http://schemas.microsoft.com/office/drawing/2014/main" id="{3C041E71-0E90-4B51-A66E-10862D5A8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650" y="1357313"/>
              <a:ext cx="106363" cy="76200"/>
            </a:xfrm>
            <a:custGeom>
              <a:avLst/>
              <a:gdLst>
                <a:gd name="T0" fmla="*/ 109 w 335"/>
                <a:gd name="T1" fmla="*/ 240 h 240"/>
                <a:gd name="T2" fmla="*/ 335 w 335"/>
                <a:gd name="T3" fmla="*/ 0 h 240"/>
                <a:gd name="T4" fmla="*/ 227 w 335"/>
                <a:gd name="T5" fmla="*/ 0 h 240"/>
                <a:gd name="T6" fmla="*/ 0 w 335"/>
                <a:gd name="T7" fmla="*/ 240 h 240"/>
                <a:gd name="T8" fmla="*/ 109 w 335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240">
                  <a:moveTo>
                    <a:pt x="109" y="240"/>
                  </a:moveTo>
                  <a:lnTo>
                    <a:pt x="335" y="0"/>
                  </a:lnTo>
                  <a:lnTo>
                    <a:pt x="227" y="0"/>
                  </a:lnTo>
                  <a:lnTo>
                    <a:pt x="0" y="240"/>
                  </a:lnTo>
                  <a:lnTo>
                    <a:pt x="109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189">
              <a:extLst>
                <a:ext uri="{FF2B5EF4-FFF2-40B4-BE49-F238E27FC236}">
                  <a16:creationId xmlns="" xmlns:a16="http://schemas.microsoft.com/office/drawing/2014/main" id="{2533FA40-FCDD-4D24-AEC5-5A276FB1C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950" y="1357313"/>
              <a:ext cx="98425" cy="76200"/>
            </a:xfrm>
            <a:custGeom>
              <a:avLst/>
              <a:gdLst>
                <a:gd name="T0" fmla="*/ 311 w 311"/>
                <a:gd name="T1" fmla="*/ 0 h 240"/>
                <a:gd name="T2" fmla="*/ 201 w 311"/>
                <a:gd name="T3" fmla="*/ 0 h 240"/>
                <a:gd name="T4" fmla="*/ 0 w 311"/>
                <a:gd name="T5" fmla="*/ 217 h 240"/>
                <a:gd name="T6" fmla="*/ 0 w 311"/>
                <a:gd name="T7" fmla="*/ 240 h 240"/>
                <a:gd name="T8" fmla="*/ 84 w 311"/>
                <a:gd name="T9" fmla="*/ 240 h 240"/>
                <a:gd name="T10" fmla="*/ 311 w 311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40">
                  <a:moveTo>
                    <a:pt x="311" y="0"/>
                  </a:moveTo>
                  <a:lnTo>
                    <a:pt x="201" y="0"/>
                  </a:lnTo>
                  <a:lnTo>
                    <a:pt x="0" y="217"/>
                  </a:lnTo>
                  <a:lnTo>
                    <a:pt x="0" y="240"/>
                  </a:lnTo>
                  <a:lnTo>
                    <a:pt x="84" y="240"/>
                  </a:ln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190">
              <a:extLst>
                <a:ext uri="{FF2B5EF4-FFF2-40B4-BE49-F238E27FC236}">
                  <a16:creationId xmlns="" xmlns:a16="http://schemas.microsoft.com/office/drawing/2014/main" id="{6A45B9B1-BC1B-418E-85D8-9E15FE5DD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950" y="1357313"/>
              <a:ext cx="50800" cy="55563"/>
            </a:xfrm>
            <a:custGeom>
              <a:avLst/>
              <a:gdLst>
                <a:gd name="T0" fmla="*/ 54 w 161"/>
                <a:gd name="T1" fmla="*/ 0 h 173"/>
                <a:gd name="T2" fmla="*/ 47 w 161"/>
                <a:gd name="T3" fmla="*/ 1 h 173"/>
                <a:gd name="T4" fmla="*/ 42 w 161"/>
                <a:gd name="T5" fmla="*/ 3 h 173"/>
                <a:gd name="T6" fmla="*/ 37 w 161"/>
                <a:gd name="T7" fmla="*/ 5 h 173"/>
                <a:gd name="T8" fmla="*/ 31 w 161"/>
                <a:gd name="T9" fmla="*/ 8 h 173"/>
                <a:gd name="T10" fmla="*/ 27 w 161"/>
                <a:gd name="T11" fmla="*/ 11 h 173"/>
                <a:gd name="T12" fmla="*/ 23 w 161"/>
                <a:gd name="T13" fmla="*/ 14 h 173"/>
                <a:gd name="T14" fmla="*/ 19 w 161"/>
                <a:gd name="T15" fmla="*/ 20 h 173"/>
                <a:gd name="T16" fmla="*/ 15 w 161"/>
                <a:gd name="T17" fmla="*/ 24 h 173"/>
                <a:gd name="T18" fmla="*/ 9 w 161"/>
                <a:gd name="T19" fmla="*/ 35 h 173"/>
                <a:gd name="T20" fmla="*/ 5 w 161"/>
                <a:gd name="T21" fmla="*/ 46 h 173"/>
                <a:gd name="T22" fmla="*/ 1 w 161"/>
                <a:gd name="T23" fmla="*/ 57 h 173"/>
                <a:gd name="T24" fmla="*/ 0 w 161"/>
                <a:gd name="T25" fmla="*/ 69 h 173"/>
                <a:gd name="T26" fmla="*/ 0 w 161"/>
                <a:gd name="T27" fmla="*/ 173 h 173"/>
                <a:gd name="T28" fmla="*/ 161 w 161"/>
                <a:gd name="T29" fmla="*/ 0 h 173"/>
                <a:gd name="T30" fmla="*/ 54 w 161"/>
                <a:gd name="T3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73">
                  <a:moveTo>
                    <a:pt x="54" y="0"/>
                  </a:moveTo>
                  <a:lnTo>
                    <a:pt x="47" y="1"/>
                  </a:lnTo>
                  <a:lnTo>
                    <a:pt x="42" y="3"/>
                  </a:lnTo>
                  <a:lnTo>
                    <a:pt x="37" y="5"/>
                  </a:lnTo>
                  <a:lnTo>
                    <a:pt x="31" y="8"/>
                  </a:lnTo>
                  <a:lnTo>
                    <a:pt x="27" y="11"/>
                  </a:lnTo>
                  <a:lnTo>
                    <a:pt x="23" y="14"/>
                  </a:lnTo>
                  <a:lnTo>
                    <a:pt x="19" y="20"/>
                  </a:lnTo>
                  <a:lnTo>
                    <a:pt x="15" y="24"/>
                  </a:lnTo>
                  <a:lnTo>
                    <a:pt x="9" y="35"/>
                  </a:lnTo>
                  <a:lnTo>
                    <a:pt x="5" y="46"/>
                  </a:lnTo>
                  <a:lnTo>
                    <a:pt x="1" y="57"/>
                  </a:lnTo>
                  <a:lnTo>
                    <a:pt x="0" y="69"/>
                  </a:lnTo>
                  <a:lnTo>
                    <a:pt x="0" y="173"/>
                  </a:lnTo>
                  <a:lnTo>
                    <a:pt x="161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191">
              <a:extLst>
                <a:ext uri="{FF2B5EF4-FFF2-40B4-BE49-F238E27FC236}">
                  <a16:creationId xmlns="" xmlns:a16="http://schemas.microsoft.com/office/drawing/2014/main" id="{F0013A8E-C14D-45B9-90BD-EADBB478C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7263" y="1357313"/>
              <a:ext cx="111125" cy="76200"/>
            </a:xfrm>
            <a:custGeom>
              <a:avLst/>
              <a:gdLst>
                <a:gd name="T0" fmla="*/ 123 w 349"/>
                <a:gd name="T1" fmla="*/ 240 h 240"/>
                <a:gd name="T2" fmla="*/ 349 w 349"/>
                <a:gd name="T3" fmla="*/ 0 h 240"/>
                <a:gd name="T4" fmla="*/ 226 w 349"/>
                <a:gd name="T5" fmla="*/ 0 h 240"/>
                <a:gd name="T6" fmla="*/ 0 w 349"/>
                <a:gd name="T7" fmla="*/ 240 h 240"/>
                <a:gd name="T8" fmla="*/ 123 w 349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40">
                  <a:moveTo>
                    <a:pt x="123" y="240"/>
                  </a:moveTo>
                  <a:lnTo>
                    <a:pt x="349" y="0"/>
                  </a:lnTo>
                  <a:lnTo>
                    <a:pt x="226" y="0"/>
                  </a:lnTo>
                  <a:lnTo>
                    <a:pt x="0" y="240"/>
                  </a:lnTo>
                  <a:lnTo>
                    <a:pt x="123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F64A9C73-ED2E-413B-867C-8B5343B5E450}"/>
              </a:ext>
            </a:extLst>
          </p:cNvPr>
          <p:cNvSpPr txBox="1"/>
          <p:nvPr/>
        </p:nvSpPr>
        <p:spPr>
          <a:xfrm>
            <a:off x="787400" y="1010979"/>
            <a:ext cx="419679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buClr>
                <a:schemeClr val="accent4"/>
              </a:buClr>
              <a:buFont typeface="Calibri Light" panose="020F0302020204030204" pitchFamily="34" charset="0"/>
              <a:buChar char="›"/>
            </a:pPr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62485C4C-91D5-405A-AE40-FC0A654677EB}"/>
              </a:ext>
            </a:extLst>
          </p:cNvPr>
          <p:cNvGrpSpPr/>
          <p:nvPr/>
        </p:nvGrpSpPr>
        <p:grpSpPr>
          <a:xfrm>
            <a:off x="8861035" y="4445505"/>
            <a:ext cx="2832100" cy="1550386"/>
            <a:chOff x="6355996" y="4445505"/>
            <a:chExt cx="2832100" cy="1550386"/>
          </a:xfrm>
        </p:grpSpPr>
        <p:sp>
          <p:nvSpPr>
            <p:cNvPr id="113" name="TextBox 112">
              <a:extLst>
                <a:ext uri="{FF2B5EF4-FFF2-40B4-BE49-F238E27FC236}">
                  <a16:creationId xmlns="" xmlns:a16="http://schemas.microsoft.com/office/drawing/2014/main" id="{2B0D9BC0-CE8F-4989-8C83-FBA69CEE729B}"/>
                </a:ext>
              </a:extLst>
            </p:cNvPr>
            <p:cNvSpPr txBox="1"/>
            <p:nvPr/>
          </p:nvSpPr>
          <p:spPr>
            <a:xfrm>
              <a:off x="6355996" y="4445505"/>
              <a:ext cx="2832100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8000" b="1" dirty="0">
                  <a:latin typeface="+mj-lt"/>
                </a:rPr>
                <a:t>56%</a:t>
              </a:r>
              <a:endParaRPr lang="en-US" sz="8800" dirty="0">
                <a:latin typeface="+mj-lt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="" xmlns:a16="http://schemas.microsoft.com/office/drawing/2014/main" id="{77D6FADA-313F-4A6D-A06D-6DE96F1E13EF}"/>
                </a:ext>
              </a:extLst>
            </p:cNvPr>
            <p:cNvSpPr txBox="1"/>
            <p:nvPr/>
          </p:nvSpPr>
          <p:spPr>
            <a:xfrm>
              <a:off x="6355996" y="5626559"/>
              <a:ext cx="283210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2400" b="1" dirty="0">
                  <a:latin typeface="+mj-lt"/>
                </a:rPr>
                <a:t>ON PROGRESS</a:t>
              </a:r>
              <a:endParaRPr lang="en-US" sz="2800" dirty="0">
                <a:latin typeface="+mj-lt"/>
              </a:endParaRPr>
            </a:p>
          </p:txBody>
        </p:sp>
      </p:grp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261B834F-475C-4DA9-823F-1BCDEE633BF4}"/>
              </a:ext>
            </a:extLst>
          </p:cNvPr>
          <p:cNvSpPr txBox="1"/>
          <p:nvPr/>
        </p:nvSpPr>
        <p:spPr>
          <a:xfrm>
            <a:off x="6277680" y="4605145"/>
            <a:ext cx="2619096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>
              <a:buClr>
                <a:schemeClr val="accent4"/>
              </a:buClr>
            </a:pPr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sed do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dolore magna </a:t>
            </a:r>
            <a:r>
              <a:rPr lang="en-US" sz="1600" dirty="0" err="1"/>
              <a:t>aliqua</a:t>
            </a:r>
            <a:r>
              <a:rPr lang="en-US" sz="1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94593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815654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287CD036-12EF-4377-97E2-E18E10FB0AA4}"/>
              </a:ext>
            </a:extLst>
          </p:cNvPr>
          <p:cNvCxnSpPr>
            <a:cxnSpLocks/>
          </p:cNvCxnSpPr>
          <p:nvPr/>
        </p:nvCxnSpPr>
        <p:spPr>
          <a:xfrm>
            <a:off x="1539478" y="0"/>
            <a:ext cx="0" cy="532568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EC3C58A7-E9D7-4A1F-B5D1-37283025C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70" y="5329706"/>
            <a:ext cx="845615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D5957478-F20D-4B1D-8690-E790099FA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70" y="3901612"/>
            <a:ext cx="854366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69" name="Picture 68">
            <a:extLst>
              <a:ext uri="{FF2B5EF4-FFF2-40B4-BE49-F238E27FC236}">
                <a16:creationId xmlns="" xmlns:a16="http://schemas.microsoft.com/office/drawing/2014/main" id="{BE3F117E-5600-4BDE-A543-F69C441EF6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70" y="2469494"/>
            <a:ext cx="850392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F6DED909-B83F-48DA-A35C-E5DA7B00D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70" y="1041400"/>
            <a:ext cx="849616" cy="854416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7C0B9445-1699-4E33-ADD2-1B36C83F8396}"/>
              </a:ext>
            </a:extLst>
          </p:cNvPr>
          <p:cNvGrpSpPr/>
          <p:nvPr/>
        </p:nvGrpSpPr>
        <p:grpSpPr>
          <a:xfrm>
            <a:off x="2151454" y="993176"/>
            <a:ext cx="3180335" cy="950864"/>
            <a:chOff x="1767676" y="965914"/>
            <a:chExt cx="3180335" cy="950864"/>
          </a:xfrm>
        </p:grpSpPr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18DF47B6-31EE-4874-B533-2AC14B4F7EF8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="" xmlns:a16="http://schemas.microsoft.com/office/drawing/2014/main" id="{7210AA56-2A65-48FA-8917-B03FC7AEF525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latin typeface="+mj-lt"/>
                </a:rPr>
                <a:t>January, 20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0E401FC4-B677-4F0F-8C9A-170AAA940DED}"/>
              </a:ext>
            </a:extLst>
          </p:cNvPr>
          <p:cNvGrpSpPr/>
          <p:nvPr/>
        </p:nvGrpSpPr>
        <p:grpSpPr>
          <a:xfrm>
            <a:off x="2151454" y="2421270"/>
            <a:ext cx="3180335" cy="950864"/>
            <a:chOff x="1767676" y="965914"/>
            <a:chExt cx="3180335" cy="950864"/>
          </a:xfrm>
        </p:grpSpPr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ACC58352-F233-4327-A588-AC0F84BBE23B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A71CB9A8-990A-423C-8205-559FB7E0D6B4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latin typeface="+mj-lt"/>
                </a:rPr>
                <a:t>February, 02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="" xmlns:a16="http://schemas.microsoft.com/office/drawing/2014/main" id="{C9D4C293-7A08-4478-86C6-C7FED67A8C83}"/>
              </a:ext>
            </a:extLst>
          </p:cNvPr>
          <p:cNvGrpSpPr/>
          <p:nvPr/>
        </p:nvGrpSpPr>
        <p:grpSpPr>
          <a:xfrm>
            <a:off x="2151454" y="3849364"/>
            <a:ext cx="3180335" cy="950864"/>
            <a:chOff x="1767676" y="965914"/>
            <a:chExt cx="3180335" cy="950864"/>
          </a:xfrm>
        </p:grpSpPr>
        <p:sp>
          <p:nvSpPr>
            <p:cNvPr id="62" name="TextBox 61">
              <a:extLst>
                <a:ext uri="{FF2B5EF4-FFF2-40B4-BE49-F238E27FC236}">
                  <a16:creationId xmlns="" xmlns:a16="http://schemas.microsoft.com/office/drawing/2014/main" id="{8A566E42-4846-43E2-A0F7-5C2FF9FBDD58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="" xmlns:a16="http://schemas.microsoft.com/office/drawing/2014/main" id="{25252287-12E6-4ABA-A0E7-324355EB0A29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latin typeface="+mj-lt"/>
                </a:rPr>
                <a:t>May, 17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1CBE918C-E721-4833-B837-8B4D4D27E8B1}"/>
              </a:ext>
            </a:extLst>
          </p:cNvPr>
          <p:cNvGrpSpPr/>
          <p:nvPr/>
        </p:nvGrpSpPr>
        <p:grpSpPr>
          <a:xfrm>
            <a:off x="2151454" y="5277458"/>
            <a:ext cx="3180335" cy="950864"/>
            <a:chOff x="1767676" y="965914"/>
            <a:chExt cx="3180335" cy="950864"/>
          </a:xfrm>
        </p:grpSpPr>
        <p:sp>
          <p:nvSpPr>
            <p:cNvPr id="65" name="TextBox 64">
              <a:extLst>
                <a:ext uri="{FF2B5EF4-FFF2-40B4-BE49-F238E27FC236}">
                  <a16:creationId xmlns="" xmlns:a16="http://schemas.microsoft.com/office/drawing/2014/main" id="{9C8119CE-4B19-46AD-9934-7CB739B9613F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="" xmlns:a16="http://schemas.microsoft.com/office/drawing/2014/main" id="{1C5A9859-00AB-4203-9104-EFA9CCEA4CEB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latin typeface="+mj-lt"/>
                </a:rPr>
                <a:t>June, 30</a:t>
              </a:r>
            </a:p>
          </p:txBody>
        </p:sp>
      </p:grpSp>
      <p:cxnSp>
        <p:nvCxnSpPr>
          <p:cNvPr id="77" name="Straight Connector 76">
            <a:extLst>
              <a:ext uri="{FF2B5EF4-FFF2-40B4-BE49-F238E27FC236}">
                <a16:creationId xmlns="" xmlns:a16="http://schemas.microsoft.com/office/drawing/2014/main" id="{DF9F78FF-4BE4-4ECF-94FF-AE6CC0035E1E}"/>
              </a:ext>
            </a:extLst>
          </p:cNvPr>
          <p:cNvCxnSpPr>
            <a:cxnSpLocks/>
          </p:cNvCxnSpPr>
          <p:nvPr/>
        </p:nvCxnSpPr>
        <p:spPr>
          <a:xfrm flipH="1">
            <a:off x="10652523" y="0"/>
            <a:ext cx="0" cy="532568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8" name="Picture 77">
            <a:extLst>
              <a:ext uri="{FF2B5EF4-FFF2-40B4-BE49-F238E27FC236}">
                <a16:creationId xmlns="" xmlns:a16="http://schemas.microsoft.com/office/drawing/2014/main" id="{E570FB01-1499-4C65-B8A0-3509B2B94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716" y="5329706"/>
            <a:ext cx="845615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79" name="Picture 78">
            <a:extLst>
              <a:ext uri="{FF2B5EF4-FFF2-40B4-BE49-F238E27FC236}">
                <a16:creationId xmlns="" xmlns:a16="http://schemas.microsoft.com/office/drawing/2014/main" id="{D2B4DD6D-2A9B-46C8-A0E3-B391418499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965" y="3901612"/>
            <a:ext cx="854366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80" name="Picture 79">
            <a:extLst>
              <a:ext uri="{FF2B5EF4-FFF2-40B4-BE49-F238E27FC236}">
                <a16:creationId xmlns="" xmlns:a16="http://schemas.microsoft.com/office/drawing/2014/main" id="{625E674B-6CD2-4ED2-8710-97E2C4C20D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939" y="2469494"/>
            <a:ext cx="850392" cy="850392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pic>
        <p:nvPicPr>
          <p:cNvPr id="83" name="Picture 82">
            <a:extLst>
              <a:ext uri="{FF2B5EF4-FFF2-40B4-BE49-F238E27FC236}">
                <a16:creationId xmlns="" xmlns:a16="http://schemas.microsoft.com/office/drawing/2014/main" id="{194A35CC-3469-43C9-8412-2963865363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715" y="1041400"/>
            <a:ext cx="849616" cy="854416"/>
          </a:xfrm>
          <a:custGeom>
            <a:avLst/>
            <a:gdLst>
              <a:gd name="connsiteX0" fmla="*/ 397380 w 794760"/>
              <a:gd name="connsiteY0" fmla="*/ 0 h 794760"/>
              <a:gd name="connsiteX1" fmla="*/ 794760 w 794760"/>
              <a:gd name="connsiteY1" fmla="*/ 397380 h 794760"/>
              <a:gd name="connsiteX2" fmla="*/ 397380 w 794760"/>
              <a:gd name="connsiteY2" fmla="*/ 794760 h 794760"/>
              <a:gd name="connsiteX3" fmla="*/ 0 w 794760"/>
              <a:gd name="connsiteY3" fmla="*/ 397380 h 794760"/>
              <a:gd name="connsiteX4" fmla="*/ 397380 w 794760"/>
              <a:gd name="connsiteY4" fmla="*/ 0 h 79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60" h="794760">
                <a:moveTo>
                  <a:pt x="397380" y="0"/>
                </a:moveTo>
                <a:cubicBezTo>
                  <a:pt x="616847" y="0"/>
                  <a:pt x="794760" y="177913"/>
                  <a:pt x="794760" y="397380"/>
                </a:cubicBezTo>
                <a:cubicBezTo>
                  <a:pt x="794760" y="616847"/>
                  <a:pt x="616847" y="794760"/>
                  <a:pt x="397380" y="794760"/>
                </a:cubicBezTo>
                <a:cubicBezTo>
                  <a:pt x="177913" y="794760"/>
                  <a:pt x="0" y="616847"/>
                  <a:pt x="0" y="397380"/>
                </a:cubicBezTo>
                <a:cubicBezTo>
                  <a:pt x="0" y="177913"/>
                  <a:pt x="177913" y="0"/>
                  <a:pt x="397380" y="0"/>
                </a:cubicBezTo>
                <a:close/>
              </a:path>
            </a:pathLst>
          </a:custGeom>
          <a:ln w="28575">
            <a:solidFill>
              <a:schemeClr val="accent4"/>
            </a:solidFill>
          </a:ln>
        </p:spPr>
      </p:pic>
      <p:grpSp>
        <p:nvGrpSpPr>
          <p:cNvPr id="85" name="Group 84">
            <a:extLst>
              <a:ext uri="{FF2B5EF4-FFF2-40B4-BE49-F238E27FC236}">
                <a16:creationId xmlns="" xmlns:a16="http://schemas.microsoft.com/office/drawing/2014/main" id="{72B0C1CB-D38D-491D-9F11-E6041FE36B27}"/>
              </a:ext>
            </a:extLst>
          </p:cNvPr>
          <p:cNvGrpSpPr/>
          <p:nvPr/>
        </p:nvGrpSpPr>
        <p:grpSpPr>
          <a:xfrm flipH="1">
            <a:off x="6860212" y="993176"/>
            <a:ext cx="3180335" cy="950864"/>
            <a:chOff x="1767676" y="965914"/>
            <a:chExt cx="3180335" cy="950864"/>
          </a:xfrm>
        </p:grpSpPr>
        <p:sp>
          <p:nvSpPr>
            <p:cNvPr id="87" name="TextBox 86">
              <a:extLst>
                <a:ext uri="{FF2B5EF4-FFF2-40B4-BE49-F238E27FC236}">
                  <a16:creationId xmlns="" xmlns:a16="http://schemas.microsoft.com/office/drawing/2014/main" id="{6CEE08C3-C407-427B-A180-1750FA8127F8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5BF3F5F9-02D7-4858-8C41-6BCC22685AD8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>
                  <a:latin typeface="+mj-lt"/>
                </a:rPr>
                <a:t>July, 08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14FAB380-4704-4401-BFA8-C02B88A7EB07}"/>
              </a:ext>
            </a:extLst>
          </p:cNvPr>
          <p:cNvGrpSpPr/>
          <p:nvPr/>
        </p:nvGrpSpPr>
        <p:grpSpPr>
          <a:xfrm flipH="1">
            <a:off x="6860212" y="2421270"/>
            <a:ext cx="3180335" cy="950864"/>
            <a:chOff x="1767676" y="965914"/>
            <a:chExt cx="3180335" cy="950864"/>
          </a:xfrm>
        </p:grpSpPr>
        <p:sp>
          <p:nvSpPr>
            <p:cNvPr id="92" name="TextBox 91">
              <a:extLst>
                <a:ext uri="{FF2B5EF4-FFF2-40B4-BE49-F238E27FC236}">
                  <a16:creationId xmlns="" xmlns:a16="http://schemas.microsoft.com/office/drawing/2014/main" id="{E33DFC8C-DEA3-4A4B-9D3C-FBF111E73179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="" xmlns:a16="http://schemas.microsoft.com/office/drawing/2014/main" id="{BBEC1793-1ED7-4E1B-A53A-D6E85DCE5048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>
                  <a:latin typeface="+mj-lt"/>
                </a:rPr>
                <a:t>September, 22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="" xmlns:a16="http://schemas.microsoft.com/office/drawing/2014/main" id="{115045C8-5E29-4C55-96FA-0399A731DC81}"/>
              </a:ext>
            </a:extLst>
          </p:cNvPr>
          <p:cNvGrpSpPr/>
          <p:nvPr/>
        </p:nvGrpSpPr>
        <p:grpSpPr>
          <a:xfrm flipH="1">
            <a:off x="6860212" y="3849364"/>
            <a:ext cx="3180335" cy="950864"/>
            <a:chOff x="1767676" y="965914"/>
            <a:chExt cx="3180335" cy="950864"/>
          </a:xfrm>
        </p:grpSpPr>
        <p:sp>
          <p:nvSpPr>
            <p:cNvPr id="95" name="TextBox 94">
              <a:extLst>
                <a:ext uri="{FF2B5EF4-FFF2-40B4-BE49-F238E27FC236}">
                  <a16:creationId xmlns="" xmlns:a16="http://schemas.microsoft.com/office/drawing/2014/main" id="{C5A8792E-F008-45FE-BA43-C77DBBCECA5A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="" xmlns:a16="http://schemas.microsoft.com/office/drawing/2014/main" id="{86BFA8E2-0065-4053-AB92-7ECB186516BD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>
                  <a:latin typeface="+mj-lt"/>
                </a:rPr>
                <a:t>October, 29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E4CA4B97-3D07-4A95-858D-6A0C91351523}"/>
              </a:ext>
            </a:extLst>
          </p:cNvPr>
          <p:cNvGrpSpPr/>
          <p:nvPr/>
        </p:nvGrpSpPr>
        <p:grpSpPr>
          <a:xfrm flipH="1">
            <a:off x="6860212" y="5277458"/>
            <a:ext cx="3180335" cy="950864"/>
            <a:chOff x="1767676" y="965914"/>
            <a:chExt cx="3180335" cy="950864"/>
          </a:xfrm>
        </p:grpSpPr>
        <p:sp>
          <p:nvSpPr>
            <p:cNvPr id="98" name="TextBox 97">
              <a:extLst>
                <a:ext uri="{FF2B5EF4-FFF2-40B4-BE49-F238E27FC236}">
                  <a16:creationId xmlns="" xmlns:a16="http://schemas.microsoft.com/office/drawing/2014/main" id="{D60000CF-963F-44CE-980A-A672FC889B73}"/>
                </a:ext>
              </a:extLst>
            </p:cNvPr>
            <p:cNvSpPr txBox="1"/>
            <p:nvPr/>
          </p:nvSpPr>
          <p:spPr>
            <a:xfrm>
              <a:off x="1767676" y="1270447"/>
              <a:ext cx="3180335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dirty="0"/>
                <a:t>Lorem ipsum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, sed do </a:t>
              </a:r>
              <a:r>
                <a:rPr lang="en-US" sz="1400" dirty="0" err="1"/>
                <a:t>eiusmod</a:t>
              </a:r>
              <a:r>
                <a:rPr lang="en-US" sz="1400" dirty="0"/>
                <a:t> </a:t>
              </a:r>
              <a:r>
                <a:rPr lang="en-US" sz="1400" dirty="0" err="1"/>
                <a:t>tempor</a:t>
              </a:r>
              <a:r>
                <a:rPr lang="en-US" sz="1400" dirty="0"/>
                <a:t> </a:t>
              </a:r>
              <a:r>
                <a:rPr lang="en-US" sz="1400" dirty="0" err="1"/>
                <a:t>incididunt</a:t>
              </a:r>
              <a:r>
                <a:rPr lang="en-US" sz="1400" dirty="0"/>
                <a:t> </a:t>
              </a:r>
              <a:r>
                <a:rPr lang="en-US" sz="1400" dirty="0" err="1"/>
                <a:t>ut</a:t>
              </a:r>
              <a:r>
                <a:rPr lang="en-US" sz="1400" dirty="0"/>
                <a:t> </a:t>
              </a:r>
              <a:r>
                <a:rPr lang="en-US" sz="1400" dirty="0" err="1"/>
                <a:t>labore</a:t>
              </a:r>
              <a:r>
                <a:rPr lang="en-US" sz="1400" dirty="0"/>
                <a:t> et dolore magna </a:t>
              </a:r>
              <a:r>
                <a:rPr lang="en-US" sz="1400" dirty="0" err="1"/>
                <a:t>aliqua</a:t>
              </a:r>
              <a:r>
                <a:rPr lang="en-US" sz="1400" dirty="0"/>
                <a:t>. 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="" xmlns:a16="http://schemas.microsoft.com/office/drawing/2014/main" id="{A8D6718E-DC47-4BBC-A1E9-29E4788306D4}"/>
                </a:ext>
              </a:extLst>
            </p:cNvPr>
            <p:cNvSpPr txBox="1"/>
            <p:nvPr/>
          </p:nvSpPr>
          <p:spPr>
            <a:xfrm>
              <a:off x="1767677" y="965914"/>
              <a:ext cx="15621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>
                  <a:latin typeface="+mj-lt"/>
                </a:rPr>
                <a:t>December, 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2674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815654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BBBB57B9-07D3-40BF-B400-D350524C779F}"/>
              </a:ext>
            </a:extLst>
          </p:cNvPr>
          <p:cNvGrpSpPr/>
          <p:nvPr/>
        </p:nvGrpSpPr>
        <p:grpSpPr>
          <a:xfrm>
            <a:off x="402033" y="2514600"/>
            <a:ext cx="11387935" cy="2057400"/>
            <a:chOff x="402033" y="1371600"/>
            <a:chExt cx="11387935" cy="2057400"/>
          </a:xfrm>
        </p:grpSpPr>
        <p:pic>
          <p:nvPicPr>
            <p:cNvPr id="100" name="Picture 99">
              <a:extLst>
                <a:ext uri="{FF2B5EF4-FFF2-40B4-BE49-F238E27FC236}">
                  <a16:creationId xmlns="" xmlns:a16="http://schemas.microsoft.com/office/drawing/2014/main" id="{A2FD214A-56D3-4017-809E-C56663BCB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8536" r="4731"/>
            <a:stretch>
              <a:fillRect/>
            </a:stretch>
          </p:blipFill>
          <p:spPr>
            <a:xfrm>
              <a:off x="10027842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pic>
          <p:nvPicPr>
            <p:cNvPr id="90" name="Picture 89">
              <a:extLst>
                <a:ext uri="{FF2B5EF4-FFF2-40B4-BE49-F238E27FC236}">
                  <a16:creationId xmlns="" xmlns:a16="http://schemas.microsoft.com/office/drawing/2014/main" id="{19A136F9-B1DD-4CF3-8231-0769954CAE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898" r="13422" b="4878"/>
            <a:stretch/>
          </p:blipFill>
          <p:spPr>
            <a:xfrm>
              <a:off x="8161735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pic>
          <p:nvPicPr>
            <p:cNvPr id="88" name="Picture 87">
              <a:extLst>
                <a:ext uri="{FF2B5EF4-FFF2-40B4-BE49-F238E27FC236}">
                  <a16:creationId xmlns="" xmlns:a16="http://schemas.microsoft.com/office/drawing/2014/main" id="{0A2A3D5B-169A-4080-B82C-6CE07E99AE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164" t="9330" r="15103"/>
            <a:stretch/>
          </p:blipFill>
          <p:spPr>
            <a:xfrm>
              <a:off x="6295628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pic>
          <p:nvPicPr>
            <p:cNvPr id="86" name="Picture 85">
              <a:extLst>
                <a:ext uri="{FF2B5EF4-FFF2-40B4-BE49-F238E27FC236}">
                  <a16:creationId xmlns="" xmlns:a16="http://schemas.microsoft.com/office/drawing/2014/main" id="{69ABA3F3-3834-4A4C-85A6-A1A5A17B6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7686" r="15634"/>
            <a:stretch>
              <a:fillRect/>
            </a:stretch>
          </p:blipFill>
          <p:spPr>
            <a:xfrm>
              <a:off x="4429521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pic>
          <p:nvPicPr>
            <p:cNvPr id="84" name="Picture 83">
              <a:extLst>
                <a:ext uri="{FF2B5EF4-FFF2-40B4-BE49-F238E27FC236}">
                  <a16:creationId xmlns="" xmlns:a16="http://schemas.microsoft.com/office/drawing/2014/main" id="{8E454550-DDF2-4235-864C-8B469A047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7000" t="943" r="17000" b="156"/>
            <a:stretch>
              <a:fillRect/>
            </a:stretch>
          </p:blipFill>
          <p:spPr>
            <a:xfrm>
              <a:off x="2563414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pic>
          <p:nvPicPr>
            <p:cNvPr id="82" name="Picture 81">
              <a:extLst>
                <a:ext uri="{FF2B5EF4-FFF2-40B4-BE49-F238E27FC236}">
                  <a16:creationId xmlns="" xmlns:a16="http://schemas.microsoft.com/office/drawing/2014/main" id="{1006011D-F5E2-4E47-8401-B0F3A23EF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6690" r="16465"/>
            <a:stretch>
              <a:fillRect/>
            </a:stretch>
          </p:blipFill>
          <p:spPr>
            <a:xfrm>
              <a:off x="697307" y="1666874"/>
              <a:ext cx="1466852" cy="1466852"/>
            </a:xfrm>
            <a:custGeom>
              <a:avLst/>
              <a:gdLst>
                <a:gd name="connsiteX0" fmla="*/ 733426 w 1466852"/>
                <a:gd name="connsiteY0" fmla="*/ 0 h 1466852"/>
                <a:gd name="connsiteX1" fmla="*/ 1466852 w 1466852"/>
                <a:gd name="connsiteY1" fmla="*/ 733426 h 1466852"/>
                <a:gd name="connsiteX2" fmla="*/ 733426 w 1466852"/>
                <a:gd name="connsiteY2" fmla="*/ 1466852 h 1466852"/>
                <a:gd name="connsiteX3" fmla="*/ 0 w 1466852"/>
                <a:gd name="connsiteY3" fmla="*/ 733426 h 1466852"/>
                <a:gd name="connsiteX4" fmla="*/ 733426 w 1466852"/>
                <a:gd name="connsiteY4" fmla="*/ 0 h 146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852" h="1466852">
                  <a:moveTo>
                    <a:pt x="733426" y="0"/>
                  </a:moveTo>
                  <a:cubicBezTo>
                    <a:pt x="1138486" y="0"/>
                    <a:pt x="1466852" y="328366"/>
                    <a:pt x="1466852" y="733426"/>
                  </a:cubicBezTo>
                  <a:cubicBezTo>
                    <a:pt x="1466852" y="1138486"/>
                    <a:pt x="1138486" y="1466852"/>
                    <a:pt x="733426" y="1466852"/>
                  </a:cubicBezTo>
                  <a:cubicBezTo>
                    <a:pt x="328366" y="1466852"/>
                    <a:pt x="0" y="1138486"/>
                    <a:pt x="0" y="733426"/>
                  </a:cubicBezTo>
                  <a:cubicBezTo>
                    <a:pt x="0" y="328366"/>
                    <a:pt x="328366" y="0"/>
                    <a:pt x="733426" y="0"/>
                  </a:cubicBezTo>
                  <a:close/>
                </a:path>
              </a:pathLst>
            </a:custGeom>
          </p:spPr>
        </p:pic>
        <p:grpSp>
          <p:nvGrpSpPr>
            <p:cNvPr id="6" name="Group 5">
              <a:extLst>
                <a:ext uri="{FF2B5EF4-FFF2-40B4-BE49-F238E27FC236}">
                  <a16:creationId xmlns="" xmlns:a16="http://schemas.microsoft.com/office/drawing/2014/main" id="{BABA42E8-49F2-47AE-AC39-1B38E7CD47D1}"/>
                </a:ext>
              </a:extLst>
            </p:cNvPr>
            <p:cNvGrpSpPr/>
            <p:nvPr/>
          </p:nvGrpSpPr>
          <p:grpSpPr>
            <a:xfrm>
              <a:off x="402033" y="1371600"/>
              <a:ext cx="11387935" cy="2057400"/>
              <a:chOff x="635000" y="2514600"/>
              <a:chExt cx="11387935" cy="2057400"/>
            </a:xfrm>
            <a:solidFill>
              <a:schemeClr val="bg2"/>
            </a:solidFill>
          </p:grpSpPr>
          <p:sp>
            <p:nvSpPr>
              <p:cNvPr id="5" name="Block Arc 4">
                <a:extLst>
                  <a:ext uri="{FF2B5EF4-FFF2-40B4-BE49-F238E27FC236}">
                    <a16:creationId xmlns="" xmlns:a16="http://schemas.microsoft.com/office/drawing/2014/main" id="{E05A2EAC-5D87-4A3C-B608-788832454F6A}"/>
                  </a:ext>
                </a:extLst>
              </p:cNvPr>
              <p:cNvSpPr/>
              <p:nvPr/>
            </p:nvSpPr>
            <p:spPr>
              <a:xfrm>
                <a:off x="635000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Block Arc 40">
                <a:extLst>
                  <a:ext uri="{FF2B5EF4-FFF2-40B4-BE49-F238E27FC236}">
                    <a16:creationId xmlns="" xmlns:a16="http://schemas.microsoft.com/office/drawing/2014/main" id="{3ADEE8F5-8C72-4734-8276-79A693EFF560}"/>
                  </a:ext>
                </a:extLst>
              </p:cNvPr>
              <p:cNvSpPr/>
              <p:nvPr/>
            </p:nvSpPr>
            <p:spPr>
              <a:xfrm flipV="1">
                <a:off x="2501107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Block Arc 41">
                <a:extLst>
                  <a:ext uri="{FF2B5EF4-FFF2-40B4-BE49-F238E27FC236}">
                    <a16:creationId xmlns="" xmlns:a16="http://schemas.microsoft.com/office/drawing/2014/main" id="{1B4A6EAC-EC68-4DC8-A0E3-125BFA5555EF}"/>
                  </a:ext>
                </a:extLst>
              </p:cNvPr>
              <p:cNvSpPr/>
              <p:nvPr/>
            </p:nvSpPr>
            <p:spPr>
              <a:xfrm>
                <a:off x="4367214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Block Arc 42">
                <a:extLst>
                  <a:ext uri="{FF2B5EF4-FFF2-40B4-BE49-F238E27FC236}">
                    <a16:creationId xmlns="" xmlns:a16="http://schemas.microsoft.com/office/drawing/2014/main" id="{542F6556-AA24-4612-8A99-6608199EBE23}"/>
                  </a:ext>
                </a:extLst>
              </p:cNvPr>
              <p:cNvSpPr/>
              <p:nvPr/>
            </p:nvSpPr>
            <p:spPr>
              <a:xfrm flipV="1">
                <a:off x="6233321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Block Arc 43">
                <a:extLst>
                  <a:ext uri="{FF2B5EF4-FFF2-40B4-BE49-F238E27FC236}">
                    <a16:creationId xmlns="" xmlns:a16="http://schemas.microsoft.com/office/drawing/2014/main" id="{79E50532-5C3D-431D-880A-5EBC77EC885C}"/>
                  </a:ext>
                </a:extLst>
              </p:cNvPr>
              <p:cNvSpPr/>
              <p:nvPr/>
            </p:nvSpPr>
            <p:spPr>
              <a:xfrm>
                <a:off x="8099428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Block Arc 44">
                <a:extLst>
                  <a:ext uri="{FF2B5EF4-FFF2-40B4-BE49-F238E27FC236}">
                    <a16:creationId xmlns="" xmlns:a16="http://schemas.microsoft.com/office/drawing/2014/main" id="{BEB0E9FD-6967-4CEC-9D14-F6CE99E05BAE}"/>
                  </a:ext>
                </a:extLst>
              </p:cNvPr>
              <p:cNvSpPr/>
              <p:nvPr/>
            </p:nvSpPr>
            <p:spPr>
              <a:xfrm flipV="1">
                <a:off x="9965535" y="2514600"/>
                <a:ext cx="2057400" cy="2057400"/>
              </a:xfrm>
              <a:prstGeom prst="blockArc">
                <a:avLst>
                  <a:gd name="adj1" fmla="val 10800000"/>
                  <a:gd name="adj2" fmla="val 21565276"/>
                  <a:gd name="adj3" fmla="val 942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Oval 8">
              <a:extLst>
                <a:ext uri="{FF2B5EF4-FFF2-40B4-BE49-F238E27FC236}">
                  <a16:creationId xmlns="" xmlns:a16="http://schemas.microsoft.com/office/drawing/2014/main" id="{EEC86A20-A7EC-41C4-856F-5B1D4E5DC4E1}"/>
                </a:ext>
              </a:extLst>
            </p:cNvPr>
            <p:cNvSpPr/>
            <p:nvPr/>
          </p:nvSpPr>
          <p:spPr>
            <a:xfrm>
              <a:off x="783033" y="1752600"/>
              <a:ext cx="1295400" cy="1295400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01</a:t>
              </a:r>
            </a:p>
          </p:txBody>
        </p:sp>
        <p:sp>
          <p:nvSpPr>
            <p:cNvPr id="101" name="Oval 100">
              <a:extLst>
                <a:ext uri="{FF2B5EF4-FFF2-40B4-BE49-F238E27FC236}">
                  <a16:creationId xmlns="" xmlns:a16="http://schemas.microsoft.com/office/drawing/2014/main" id="{6882D229-DD67-4DC4-A12A-AD5A8E32DBCE}"/>
                </a:ext>
              </a:extLst>
            </p:cNvPr>
            <p:cNvSpPr/>
            <p:nvPr/>
          </p:nvSpPr>
          <p:spPr>
            <a:xfrm>
              <a:off x="4515247" y="1752600"/>
              <a:ext cx="1295400" cy="1295400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03</a:t>
              </a:r>
            </a:p>
          </p:txBody>
        </p:sp>
        <p:sp>
          <p:nvSpPr>
            <p:cNvPr id="102" name="Oval 101">
              <a:extLst>
                <a:ext uri="{FF2B5EF4-FFF2-40B4-BE49-F238E27FC236}">
                  <a16:creationId xmlns="" xmlns:a16="http://schemas.microsoft.com/office/drawing/2014/main" id="{D34A2E5A-3BD5-4BAD-ABCF-B71B107B734B}"/>
                </a:ext>
              </a:extLst>
            </p:cNvPr>
            <p:cNvSpPr/>
            <p:nvPr/>
          </p:nvSpPr>
          <p:spPr>
            <a:xfrm>
              <a:off x="8247461" y="1752600"/>
              <a:ext cx="1295400" cy="1295400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05</a:t>
              </a:r>
            </a:p>
          </p:txBody>
        </p:sp>
        <p:sp>
          <p:nvSpPr>
            <p:cNvPr id="103" name="Oval 102">
              <a:extLst>
                <a:ext uri="{FF2B5EF4-FFF2-40B4-BE49-F238E27FC236}">
                  <a16:creationId xmlns="" xmlns:a16="http://schemas.microsoft.com/office/drawing/2014/main" id="{B455A350-5B0C-45B7-9546-A3BF6BEC1B39}"/>
                </a:ext>
              </a:extLst>
            </p:cNvPr>
            <p:cNvSpPr/>
            <p:nvPr/>
          </p:nvSpPr>
          <p:spPr>
            <a:xfrm>
              <a:off x="2649140" y="1752600"/>
              <a:ext cx="1295400" cy="129540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02</a:t>
              </a:r>
            </a:p>
          </p:txBody>
        </p:sp>
        <p:sp>
          <p:nvSpPr>
            <p:cNvPr id="104" name="Oval 103">
              <a:extLst>
                <a:ext uri="{FF2B5EF4-FFF2-40B4-BE49-F238E27FC236}">
                  <a16:creationId xmlns="" xmlns:a16="http://schemas.microsoft.com/office/drawing/2014/main" id="{ABCA804A-2C5B-42AC-A7B0-AE803EFDD58D}"/>
                </a:ext>
              </a:extLst>
            </p:cNvPr>
            <p:cNvSpPr/>
            <p:nvPr/>
          </p:nvSpPr>
          <p:spPr>
            <a:xfrm>
              <a:off x="6381354" y="1752600"/>
              <a:ext cx="1295400" cy="129540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04</a:t>
              </a:r>
            </a:p>
          </p:txBody>
        </p:sp>
        <p:sp>
          <p:nvSpPr>
            <p:cNvPr id="105" name="Oval 104">
              <a:extLst>
                <a:ext uri="{FF2B5EF4-FFF2-40B4-BE49-F238E27FC236}">
                  <a16:creationId xmlns="" xmlns:a16="http://schemas.microsoft.com/office/drawing/2014/main" id="{BDA77E72-5636-40E0-BE93-C9E3AB2D8E63}"/>
                </a:ext>
              </a:extLst>
            </p:cNvPr>
            <p:cNvSpPr/>
            <p:nvPr/>
          </p:nvSpPr>
          <p:spPr>
            <a:xfrm>
              <a:off x="10113567" y="1752600"/>
              <a:ext cx="1295400" cy="129540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06</a:t>
              </a: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B6CFEAF7-DF24-4502-B09F-B9ED930BA8EA}"/>
              </a:ext>
            </a:extLst>
          </p:cNvPr>
          <p:cNvSpPr txBox="1"/>
          <p:nvPr/>
        </p:nvSpPr>
        <p:spPr>
          <a:xfrm>
            <a:off x="627656" y="4362452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EE13766A-2D85-40BE-88D6-39A62EB52895}"/>
              </a:ext>
            </a:extLst>
          </p:cNvPr>
          <p:cNvSpPr txBox="1"/>
          <p:nvPr/>
        </p:nvSpPr>
        <p:spPr>
          <a:xfrm>
            <a:off x="2502574" y="1178719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3A755773-45F6-4D38-B95A-7F243CE04B06}"/>
              </a:ext>
            </a:extLst>
          </p:cNvPr>
          <p:cNvSpPr txBox="1"/>
          <p:nvPr/>
        </p:nvSpPr>
        <p:spPr>
          <a:xfrm>
            <a:off x="4377492" y="4362452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3C1F7F04-F818-473C-812D-15443DA4AC28}"/>
              </a:ext>
            </a:extLst>
          </p:cNvPr>
          <p:cNvSpPr txBox="1"/>
          <p:nvPr/>
        </p:nvSpPr>
        <p:spPr>
          <a:xfrm>
            <a:off x="6252410" y="1178719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CEDF992C-4984-4778-8859-EA22DD987627}"/>
              </a:ext>
            </a:extLst>
          </p:cNvPr>
          <p:cNvSpPr txBox="1"/>
          <p:nvPr/>
        </p:nvSpPr>
        <p:spPr>
          <a:xfrm>
            <a:off x="8127328" y="4362452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="" xmlns:a16="http://schemas.microsoft.com/office/drawing/2014/main" id="{38F7824D-D52A-4E7E-BCD4-733B6B72B6F2}"/>
              </a:ext>
            </a:extLst>
          </p:cNvPr>
          <p:cNvSpPr txBox="1"/>
          <p:nvPr/>
        </p:nvSpPr>
        <p:spPr>
          <a:xfrm>
            <a:off x="10002244" y="1178719"/>
            <a:ext cx="156210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sed do </a:t>
            </a:r>
            <a:r>
              <a:rPr lang="en-US" sz="1400" dirty="0" err="1"/>
              <a:t>eiusmod</a:t>
            </a:r>
            <a:r>
              <a:rPr lang="en-US" sz="1400" dirty="0"/>
              <a:t> </a:t>
            </a:r>
            <a:r>
              <a:rPr lang="en-US" sz="1400" dirty="0" err="1"/>
              <a:t>tempor</a:t>
            </a:r>
            <a:r>
              <a:rPr lang="en-US" sz="1400" dirty="0"/>
              <a:t> </a:t>
            </a:r>
            <a:r>
              <a:rPr lang="en-US" sz="1400" dirty="0" err="1"/>
              <a:t>incididunt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labore</a:t>
            </a:r>
            <a:r>
              <a:rPr lang="en-US" sz="1400" dirty="0"/>
              <a:t> et dolore magna </a:t>
            </a:r>
            <a:r>
              <a:rPr lang="en-US" sz="1400" dirty="0" err="1"/>
              <a:t>aliqua</a:t>
            </a:r>
            <a:r>
              <a:rPr lang="en-US" sz="1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01923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FC625080-2E96-448A-A5E9-519D1893EF28}"/>
              </a:ext>
            </a:extLst>
          </p:cNvPr>
          <p:cNvGrpSpPr/>
          <p:nvPr/>
        </p:nvGrpSpPr>
        <p:grpSpPr>
          <a:xfrm>
            <a:off x="1200150" y="4748079"/>
            <a:ext cx="2784924" cy="1379475"/>
            <a:chOff x="261942" y="3640796"/>
            <a:chExt cx="2784924" cy="1379475"/>
          </a:xfrm>
        </p:grpSpPr>
        <p:sp>
          <p:nvSpPr>
            <p:cNvPr id="53" name="Freeform 22">
              <a:extLst>
                <a:ext uri="{FF2B5EF4-FFF2-40B4-BE49-F238E27FC236}">
                  <a16:creationId xmlns="" xmlns:a16="http://schemas.microsoft.com/office/drawing/2014/main" id="{4D8C1036-37C1-4A67-A50C-A41DAF9EB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23">
              <a:extLst>
                <a:ext uri="{FF2B5EF4-FFF2-40B4-BE49-F238E27FC236}">
                  <a16:creationId xmlns="" xmlns:a16="http://schemas.microsoft.com/office/drawing/2014/main" id="{A1878EA0-E1F0-44E5-BE87-306137EB1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C9A2652-6964-4EE2-AC95-8F2FC648BF1F}"/>
              </a:ext>
            </a:extLst>
          </p:cNvPr>
          <p:cNvSpPr/>
          <p:nvPr/>
        </p:nvSpPr>
        <p:spPr>
          <a:xfrm>
            <a:off x="11099800" y="6448425"/>
            <a:ext cx="889000" cy="34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2BC4534-18B5-460A-BB32-A709AF6A9AE6}"/>
              </a:ext>
            </a:extLst>
          </p:cNvPr>
          <p:cNvSpPr/>
          <p:nvPr/>
        </p:nvSpPr>
        <p:spPr>
          <a:xfrm>
            <a:off x="0" y="6411099"/>
            <a:ext cx="11290300" cy="171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Slide Number Placeholder 45">
            <a:extLst>
              <a:ext uri="{FF2B5EF4-FFF2-40B4-BE49-F238E27FC236}">
                <a16:creationId xmlns="" xmlns:a16="http://schemas.microsoft.com/office/drawing/2014/main" id="{8E63E9E3-C050-4C1C-A716-428F2B9A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4268" y="6448425"/>
            <a:ext cx="2743200" cy="365125"/>
          </a:xfrm>
        </p:spPr>
        <p:txBody>
          <a:bodyPr/>
          <a:lstStyle/>
          <a:p>
            <a:fld id="{54834EA4-EAB6-48DE-AF59-ED8862BEC808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F43D66B-E25A-4968-95EF-863466456D61}"/>
              </a:ext>
            </a:extLst>
          </p:cNvPr>
          <p:cNvSpPr txBox="1"/>
          <p:nvPr/>
        </p:nvSpPr>
        <p:spPr>
          <a:xfrm>
            <a:off x="815654" y="304026"/>
            <a:ext cx="1061720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b="1" dirty="0">
                <a:latin typeface="+mj-lt"/>
              </a:rPr>
              <a:t>TIMELINE</a:t>
            </a:r>
            <a:r>
              <a:rPr lang="en-US" sz="3600" dirty="0">
                <a:latin typeface="+mj-lt"/>
              </a:rPr>
              <a:t> PICTURES</a:t>
            </a:r>
            <a:endParaRPr lang="en-US" sz="4000" dirty="0"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F8A5F0F0-2C76-414A-94C9-6E85AFE4802A}"/>
              </a:ext>
            </a:extLst>
          </p:cNvPr>
          <p:cNvGrpSpPr/>
          <p:nvPr/>
        </p:nvGrpSpPr>
        <p:grpSpPr>
          <a:xfrm>
            <a:off x="1200150" y="3171992"/>
            <a:ext cx="2784924" cy="1379475"/>
            <a:chOff x="261942" y="3640796"/>
            <a:chExt cx="2784924" cy="1379475"/>
          </a:xfrm>
        </p:grpSpPr>
        <p:sp>
          <p:nvSpPr>
            <p:cNvPr id="32" name="Freeform 22">
              <a:extLst>
                <a:ext uri="{FF2B5EF4-FFF2-40B4-BE49-F238E27FC236}">
                  <a16:creationId xmlns="" xmlns:a16="http://schemas.microsoft.com/office/drawing/2014/main" id="{A37CF93C-6C79-419A-9809-DF05B1B05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23">
              <a:extLst>
                <a:ext uri="{FF2B5EF4-FFF2-40B4-BE49-F238E27FC236}">
                  <a16:creationId xmlns="" xmlns:a16="http://schemas.microsoft.com/office/drawing/2014/main" id="{F051F697-8638-4803-8555-C951A8333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F240AF99-A9B8-4236-BBD3-5FCA906CDC57}"/>
              </a:ext>
            </a:extLst>
          </p:cNvPr>
          <p:cNvGrpSpPr/>
          <p:nvPr/>
        </p:nvGrpSpPr>
        <p:grpSpPr>
          <a:xfrm>
            <a:off x="4703538" y="3171992"/>
            <a:ext cx="2784924" cy="1379475"/>
            <a:chOff x="261942" y="3640796"/>
            <a:chExt cx="2784924" cy="1379475"/>
          </a:xfrm>
        </p:grpSpPr>
        <p:sp>
          <p:nvSpPr>
            <p:cNvPr id="36" name="Freeform 22">
              <a:extLst>
                <a:ext uri="{FF2B5EF4-FFF2-40B4-BE49-F238E27FC236}">
                  <a16:creationId xmlns="" xmlns:a16="http://schemas.microsoft.com/office/drawing/2014/main" id="{5D384F4D-19C7-4679-BA38-D5380137C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23">
              <a:extLst>
                <a:ext uri="{FF2B5EF4-FFF2-40B4-BE49-F238E27FC236}">
                  <a16:creationId xmlns="" xmlns:a16="http://schemas.microsoft.com/office/drawing/2014/main" id="{5AA19E2C-81AC-47CD-AA29-ACB9A62C5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1C6EDD16-AD0D-4EB9-AEAA-5C29C81D8468}"/>
              </a:ext>
            </a:extLst>
          </p:cNvPr>
          <p:cNvGrpSpPr/>
          <p:nvPr/>
        </p:nvGrpSpPr>
        <p:grpSpPr>
          <a:xfrm>
            <a:off x="8206926" y="3171992"/>
            <a:ext cx="2784924" cy="1379475"/>
            <a:chOff x="261942" y="3640796"/>
            <a:chExt cx="2784924" cy="1379475"/>
          </a:xfrm>
        </p:grpSpPr>
        <p:sp>
          <p:nvSpPr>
            <p:cNvPr id="39" name="Freeform 22">
              <a:extLst>
                <a:ext uri="{FF2B5EF4-FFF2-40B4-BE49-F238E27FC236}">
                  <a16:creationId xmlns="" xmlns:a16="http://schemas.microsoft.com/office/drawing/2014/main" id="{AA4CA55B-A1A5-4BA3-BAF9-B04BB67AF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23">
              <a:extLst>
                <a:ext uri="{FF2B5EF4-FFF2-40B4-BE49-F238E27FC236}">
                  <a16:creationId xmlns="" xmlns:a16="http://schemas.microsoft.com/office/drawing/2014/main" id="{8A50CCF3-6969-48FD-9081-0A599E419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="" xmlns:a16="http://schemas.microsoft.com/office/drawing/2014/main" id="{41F98692-2148-44EC-9118-3B5C2A503504}"/>
              </a:ext>
            </a:extLst>
          </p:cNvPr>
          <p:cNvGrpSpPr/>
          <p:nvPr/>
        </p:nvGrpSpPr>
        <p:grpSpPr>
          <a:xfrm>
            <a:off x="4703538" y="4748079"/>
            <a:ext cx="2784924" cy="1379475"/>
            <a:chOff x="261942" y="3640796"/>
            <a:chExt cx="2784924" cy="1379475"/>
          </a:xfrm>
        </p:grpSpPr>
        <p:sp>
          <p:nvSpPr>
            <p:cNvPr id="56" name="Freeform 22">
              <a:extLst>
                <a:ext uri="{FF2B5EF4-FFF2-40B4-BE49-F238E27FC236}">
                  <a16:creationId xmlns="" xmlns:a16="http://schemas.microsoft.com/office/drawing/2014/main" id="{ABD8DB33-26B2-4E64-93FE-ED8370A59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23">
              <a:extLst>
                <a:ext uri="{FF2B5EF4-FFF2-40B4-BE49-F238E27FC236}">
                  <a16:creationId xmlns="" xmlns:a16="http://schemas.microsoft.com/office/drawing/2014/main" id="{E65AD407-01CD-4C1F-B0BE-7DA46D304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68D836CD-7217-4323-A8F5-EC9C1F9C7A52}"/>
              </a:ext>
            </a:extLst>
          </p:cNvPr>
          <p:cNvGrpSpPr/>
          <p:nvPr/>
        </p:nvGrpSpPr>
        <p:grpSpPr>
          <a:xfrm>
            <a:off x="8206926" y="4748079"/>
            <a:ext cx="2784924" cy="1379475"/>
            <a:chOff x="261942" y="3640796"/>
            <a:chExt cx="2784924" cy="1379475"/>
          </a:xfrm>
        </p:grpSpPr>
        <p:sp>
          <p:nvSpPr>
            <p:cNvPr id="59" name="Freeform 22">
              <a:extLst>
                <a:ext uri="{FF2B5EF4-FFF2-40B4-BE49-F238E27FC236}">
                  <a16:creationId xmlns="" xmlns:a16="http://schemas.microsoft.com/office/drawing/2014/main" id="{69D0F39F-3050-44B9-A066-F52329574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42" y="3640796"/>
              <a:ext cx="2784924" cy="1378108"/>
            </a:xfrm>
            <a:custGeom>
              <a:avLst/>
              <a:gdLst>
                <a:gd name="T0" fmla="*/ 6096 w 6096"/>
                <a:gd name="T1" fmla="*/ 2325 h 3016"/>
                <a:gd name="T2" fmla="*/ 6096 w 6096"/>
                <a:gd name="T3" fmla="*/ 0 h 3016"/>
                <a:gd name="T4" fmla="*/ 0 w 6096"/>
                <a:gd name="T5" fmla="*/ 0 h 3016"/>
                <a:gd name="T6" fmla="*/ 0 w 6096"/>
                <a:gd name="T7" fmla="*/ 2854 h 3016"/>
                <a:gd name="T8" fmla="*/ 193 w 6096"/>
                <a:gd name="T9" fmla="*/ 3016 h 3016"/>
                <a:gd name="T10" fmla="*/ 5384 w 6096"/>
                <a:gd name="T11" fmla="*/ 3016 h 3016"/>
                <a:gd name="T12" fmla="*/ 6096 w 6096"/>
                <a:gd name="T13" fmla="*/ 2325 h 3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6" h="3016">
                  <a:moveTo>
                    <a:pt x="6096" y="2325"/>
                  </a:moveTo>
                  <a:cubicBezTo>
                    <a:pt x="6096" y="0"/>
                    <a:pt x="6096" y="0"/>
                    <a:pt x="60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4"/>
                    <a:pt x="0" y="2854"/>
                    <a:pt x="0" y="2854"/>
                  </a:cubicBezTo>
                  <a:cubicBezTo>
                    <a:pt x="0" y="2989"/>
                    <a:pt x="36" y="3016"/>
                    <a:pt x="193" y="3016"/>
                  </a:cubicBezTo>
                  <a:cubicBezTo>
                    <a:pt x="5384" y="3016"/>
                    <a:pt x="5384" y="3016"/>
                    <a:pt x="5384" y="3016"/>
                  </a:cubicBezTo>
                  <a:lnTo>
                    <a:pt x="6096" y="23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23">
              <a:extLst>
                <a:ext uri="{FF2B5EF4-FFF2-40B4-BE49-F238E27FC236}">
                  <a16:creationId xmlns="" xmlns:a16="http://schemas.microsoft.com/office/drawing/2014/main" id="{4BAC5F48-A4CF-4C6B-A505-A473832BC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113" y="4703088"/>
              <a:ext cx="326753" cy="317183"/>
            </a:xfrm>
            <a:custGeom>
              <a:avLst/>
              <a:gdLst>
                <a:gd name="T0" fmla="*/ 1 w 714"/>
                <a:gd name="T1" fmla="*/ 692 h 693"/>
                <a:gd name="T2" fmla="*/ 72 w 714"/>
                <a:gd name="T3" fmla="*/ 228 h 693"/>
                <a:gd name="T4" fmla="*/ 257 w 714"/>
                <a:gd name="T5" fmla="*/ 64 h 693"/>
                <a:gd name="T6" fmla="*/ 714 w 714"/>
                <a:gd name="T7" fmla="*/ 0 h 693"/>
                <a:gd name="T8" fmla="*/ 1 w 714"/>
                <a:gd name="T9" fmla="*/ 692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693">
                  <a:moveTo>
                    <a:pt x="1" y="692"/>
                  </a:moveTo>
                  <a:cubicBezTo>
                    <a:pt x="122" y="384"/>
                    <a:pt x="72" y="228"/>
                    <a:pt x="72" y="228"/>
                  </a:cubicBezTo>
                  <a:cubicBezTo>
                    <a:pt x="69" y="133"/>
                    <a:pt x="125" y="94"/>
                    <a:pt x="257" y="64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714" y="0"/>
                    <a:pt x="0" y="693"/>
                    <a:pt x="1" y="6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C9529D20-15F5-499D-A0B7-AE699A445C67}"/>
              </a:ext>
            </a:extLst>
          </p:cNvPr>
          <p:cNvSpPr txBox="1"/>
          <p:nvPr/>
        </p:nvSpPr>
        <p:spPr>
          <a:xfrm>
            <a:off x="2259597" y="3368603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="" xmlns:a16="http://schemas.microsoft.com/office/drawing/2014/main" id="{52D08797-9091-4003-A62F-753F972AB809}"/>
              </a:ext>
            </a:extLst>
          </p:cNvPr>
          <p:cNvSpPr txBox="1"/>
          <p:nvPr/>
        </p:nvSpPr>
        <p:spPr>
          <a:xfrm>
            <a:off x="2259597" y="4944690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="" xmlns:a16="http://schemas.microsoft.com/office/drawing/2014/main" id="{53B87351-365E-47DA-A360-D94B6C05D443}"/>
              </a:ext>
            </a:extLst>
          </p:cNvPr>
          <p:cNvSpPr txBox="1"/>
          <p:nvPr/>
        </p:nvSpPr>
        <p:spPr>
          <a:xfrm>
            <a:off x="9266373" y="3368603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CFDAB56D-B79E-44B5-9C4D-4F4707D05D41}"/>
              </a:ext>
            </a:extLst>
          </p:cNvPr>
          <p:cNvSpPr txBox="1"/>
          <p:nvPr/>
        </p:nvSpPr>
        <p:spPr>
          <a:xfrm>
            <a:off x="5762985" y="3368603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B236CD53-C384-4D89-9106-2C745BA1BE35}"/>
              </a:ext>
            </a:extLst>
          </p:cNvPr>
          <p:cNvSpPr txBox="1"/>
          <p:nvPr/>
        </p:nvSpPr>
        <p:spPr>
          <a:xfrm>
            <a:off x="9266373" y="4944690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</a:rPr>
              <a:t>amet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consectetur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adipiscing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elit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D7B44D25-F41A-4326-82DB-F4A292EFAE33}"/>
              </a:ext>
            </a:extLst>
          </p:cNvPr>
          <p:cNvSpPr txBox="1"/>
          <p:nvPr/>
        </p:nvSpPr>
        <p:spPr>
          <a:xfrm>
            <a:off x="5762985" y="4944690"/>
            <a:ext cx="15621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/>
              <a:t>Lorem ipsum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adipiscing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FF708F06-F490-4E76-A910-5253A10E4577}"/>
              </a:ext>
            </a:extLst>
          </p:cNvPr>
          <p:cNvSpPr txBox="1"/>
          <p:nvPr/>
        </p:nvSpPr>
        <p:spPr>
          <a:xfrm>
            <a:off x="1279973" y="3445545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latin typeface="+mj-lt"/>
              </a:rPr>
              <a:t>01</a:t>
            </a:r>
            <a:endParaRPr lang="en-US" sz="6000" dirty="0">
              <a:latin typeface="+mj-l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="" xmlns:a16="http://schemas.microsoft.com/office/drawing/2014/main" id="{6540F4C5-2B5C-4ED1-BFB8-0D6E94FD1727}"/>
              </a:ext>
            </a:extLst>
          </p:cNvPr>
          <p:cNvSpPr txBox="1"/>
          <p:nvPr/>
        </p:nvSpPr>
        <p:spPr>
          <a:xfrm>
            <a:off x="8286750" y="3445545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latin typeface="+mj-lt"/>
              </a:rPr>
              <a:t>03</a:t>
            </a:r>
            <a:endParaRPr lang="en-US" sz="6000" dirty="0">
              <a:latin typeface="+mj-lt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="" xmlns:a16="http://schemas.microsoft.com/office/drawing/2014/main" id="{15EC2345-9E5B-40DE-A640-D3792DC4E4CD}"/>
              </a:ext>
            </a:extLst>
          </p:cNvPr>
          <p:cNvSpPr txBox="1"/>
          <p:nvPr/>
        </p:nvSpPr>
        <p:spPr>
          <a:xfrm>
            <a:off x="4793607" y="3445545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02</a:t>
            </a:r>
            <a:endParaRPr 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46B663E5-D528-4CE4-9628-0C7B3B61D4BB}"/>
              </a:ext>
            </a:extLst>
          </p:cNvPr>
          <p:cNvSpPr txBox="1"/>
          <p:nvPr/>
        </p:nvSpPr>
        <p:spPr>
          <a:xfrm>
            <a:off x="1279973" y="5022318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06</a:t>
            </a:r>
            <a:endParaRPr 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ACFBE3C6-D65E-4C17-8515-1D668AFC90D0}"/>
              </a:ext>
            </a:extLst>
          </p:cNvPr>
          <p:cNvSpPr txBox="1"/>
          <p:nvPr/>
        </p:nvSpPr>
        <p:spPr>
          <a:xfrm>
            <a:off x="8286750" y="5022318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04</a:t>
            </a:r>
            <a:endParaRPr 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C703B447-75AA-4045-B634-1B678EDF2E40}"/>
              </a:ext>
            </a:extLst>
          </p:cNvPr>
          <p:cNvSpPr txBox="1"/>
          <p:nvPr/>
        </p:nvSpPr>
        <p:spPr>
          <a:xfrm>
            <a:off x="4793607" y="5022318"/>
            <a:ext cx="894259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5400" b="1" dirty="0">
                <a:latin typeface="+mj-lt"/>
              </a:rPr>
              <a:t>05</a:t>
            </a:r>
            <a:endParaRPr lang="en-US" sz="6000" dirty="0"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497F8D21-1188-4FD3-BA16-890551B50D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7099" b="37178"/>
          <a:stretch/>
        </p:blipFill>
        <p:spPr>
          <a:xfrm>
            <a:off x="-19050" y="886599"/>
            <a:ext cx="12230100" cy="209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71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664F27D-45EC-48DE-8B20-B48E614FD3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="" xmlns:a16="http://schemas.microsoft.com/office/drawing/2014/main" id="{0504DEED-67E2-4C1B-B7B1-51304D40AC60}"/>
              </a:ext>
            </a:extLst>
          </p:cNvPr>
          <p:cNvSpPr/>
          <p:nvPr/>
        </p:nvSpPr>
        <p:spPr>
          <a:xfrm rot="16200000">
            <a:off x="3802745" y="-1531258"/>
            <a:ext cx="4586514" cy="12192001"/>
          </a:xfrm>
          <a:prstGeom prst="homePlate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93D1EAE6-EE34-44F1-A1C7-B16AB446DD67}"/>
              </a:ext>
            </a:extLst>
          </p:cNvPr>
          <p:cNvSpPr txBox="1"/>
          <p:nvPr/>
        </p:nvSpPr>
        <p:spPr>
          <a:xfrm>
            <a:off x="2295753" y="4315536"/>
            <a:ext cx="7600494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+mj-lt"/>
              </a:rPr>
              <a:t>THANK</a:t>
            </a:r>
            <a:r>
              <a:rPr lang="en-US" sz="6000" dirty="0">
                <a:solidFill>
                  <a:schemeClr val="bg1"/>
                </a:solidFill>
                <a:latin typeface="+mj-lt"/>
              </a:rPr>
              <a:t> YOU</a:t>
            </a:r>
            <a:endParaRPr lang="en-US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FC74FBBB-9367-41E8-8D84-D0FF90FD17C1}"/>
              </a:ext>
            </a:extLst>
          </p:cNvPr>
          <p:cNvSpPr/>
          <p:nvPr/>
        </p:nvSpPr>
        <p:spPr>
          <a:xfrm rot="16200000">
            <a:off x="4698528" y="-3079390"/>
            <a:ext cx="2794950" cy="12192000"/>
          </a:xfrm>
          <a:custGeom>
            <a:avLst/>
            <a:gdLst>
              <a:gd name="connsiteX0" fmla="*/ 2794950 w 2794950"/>
              <a:gd name="connsiteY0" fmla="*/ 6096001 h 12192000"/>
              <a:gd name="connsiteX1" fmla="*/ 501692 w 2794950"/>
              <a:gd name="connsiteY1" fmla="*/ 12192000 h 12192000"/>
              <a:gd name="connsiteX2" fmla="*/ 0 w 2794950"/>
              <a:gd name="connsiteY2" fmla="*/ 12192000 h 12192000"/>
              <a:gd name="connsiteX3" fmla="*/ 2293258 w 2794950"/>
              <a:gd name="connsiteY3" fmla="*/ 6096001 h 12192000"/>
              <a:gd name="connsiteX4" fmla="*/ 1 w 2794950"/>
              <a:gd name="connsiteY4" fmla="*/ 0 h 12192000"/>
              <a:gd name="connsiteX5" fmla="*/ 501693 w 2794950"/>
              <a:gd name="connsiteY5" fmla="*/ 0 h 12192000"/>
              <a:gd name="connsiteX6" fmla="*/ 2794950 w 2794950"/>
              <a:gd name="connsiteY6" fmla="*/ 6096001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4950" h="12192000">
                <a:moveTo>
                  <a:pt x="2794950" y="6096001"/>
                </a:moveTo>
                <a:lnTo>
                  <a:pt x="501692" y="12192000"/>
                </a:lnTo>
                <a:lnTo>
                  <a:pt x="0" y="12192000"/>
                </a:lnTo>
                <a:lnTo>
                  <a:pt x="2293258" y="6096001"/>
                </a:lnTo>
                <a:lnTo>
                  <a:pt x="1" y="0"/>
                </a:lnTo>
                <a:lnTo>
                  <a:pt x="501693" y="0"/>
                </a:lnTo>
                <a:lnTo>
                  <a:pt x="2794950" y="6096001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23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3">
      <a:majorFont>
        <a:latin typeface="Segoe U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784</Words>
  <Application>Microsoft Office PowerPoint</Application>
  <PresentationFormat>Custom</PresentationFormat>
  <Paragraphs>95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USER</cp:lastModifiedBy>
  <cp:revision>99</cp:revision>
  <dcterms:created xsi:type="dcterms:W3CDTF">2018-05-16T04:00:38Z</dcterms:created>
  <dcterms:modified xsi:type="dcterms:W3CDTF">2022-07-21T06:51:29Z</dcterms:modified>
</cp:coreProperties>
</file>