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7" r:id="rId6"/>
    <p:sldId id="260" r:id="rId7"/>
    <p:sldId id="261" r:id="rId8"/>
    <p:sldId id="264" r:id="rId9"/>
    <p:sldId id="262" r:id="rId10"/>
    <p:sldId id="263" r:id="rId11"/>
    <p:sldId id="265" r:id="rId12"/>
    <p:sldId id="266" r:id="rId13"/>
    <p:sldId id="268" r:id="rId14"/>
    <p:sldId id="269" r:id="rId15"/>
    <p:sldId id="270" r:id="rId16"/>
    <p:sldId id="271" r:id="rId17"/>
    <p:sldId id="272" r:id="rId18"/>
    <p:sldId id="274" r:id="rId19"/>
    <p:sldId id="275" r:id="rId20"/>
    <p:sldId id="27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7129" userDrawn="1">
          <p15:clr>
            <a:srgbClr val="A4A3A4"/>
          </p15:clr>
        </p15:guide>
        <p15:guide id="4" pos="551" userDrawn="1">
          <p15:clr>
            <a:srgbClr val="A4A3A4"/>
          </p15:clr>
        </p15:guide>
        <p15:guide id="5" orient="horz" pos="210"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DF50"/>
    <a:srgbClr val="0DB04A"/>
    <a:srgbClr val="1F7EE7"/>
    <a:srgbClr val="E25142"/>
    <a:srgbClr val="024793"/>
    <a:srgbClr val="2E4168"/>
    <a:srgbClr val="102960"/>
    <a:srgbClr val="243372"/>
    <a:srgbClr val="D6181F"/>
    <a:srgbClr val="88289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07" autoAdjust="0"/>
  </p:normalViewPr>
  <p:slideViewPr>
    <p:cSldViewPr snapToGrid="0" showGuides="1">
      <p:cViewPr>
        <p:scale>
          <a:sx n="115" d="100"/>
          <a:sy n="115" d="100"/>
        </p:scale>
        <p:origin x="-432" y="-72"/>
      </p:cViewPr>
      <p:guideLst>
        <p:guide orient="horz" pos="2160"/>
        <p:guide orient="horz" pos="210"/>
        <p:guide orient="horz" pos="3861"/>
        <p:guide pos="3840"/>
        <p:guide pos="7129"/>
        <p:guide pos="5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024793"/>
                  </a:gs>
                  <a:gs pos="100000">
                    <a:srgbClr val="33D360"/>
                  </a:gs>
                </a:gsLst>
                <a:lin ang="13500000" scaled="1"/>
              </a:gradFill>
              <a:ln w="19050">
                <a:noFill/>
              </a:ln>
              <a:effectLst/>
            </c:spPr>
            <c:extLst xmlns:c16r2="http://schemas.microsoft.com/office/drawing/2015/06/chart">
              <c:ext xmlns:c16="http://schemas.microsoft.com/office/drawing/2014/chart" uri="{C3380CC4-5D6E-409C-BE32-E72D297353CC}">
                <c16:uniqueId val="{00000001-F452-4428-8CF5-3ABD3E97AA51}"/>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F452-4428-8CF5-3ABD3E97AA51}"/>
              </c:ext>
            </c:extLst>
          </c:dPt>
          <c:cat>
            <c:strRef>
              <c:f>Sheet1!$A$2:$A$3</c:f>
              <c:strCache>
                <c:ptCount val="2"/>
                <c:pt idx="0">
                  <c:v>1st Qtr</c:v>
                </c:pt>
                <c:pt idx="1">
                  <c:v>2nd Qtr</c:v>
                </c:pt>
              </c:strCache>
            </c:strRef>
          </c:cat>
          <c:val>
            <c:numRef>
              <c:f>Sheet1!$B$2:$B$3</c:f>
              <c:numCache>
                <c:formatCode>0%</c:formatCode>
                <c:ptCount val="2"/>
                <c:pt idx="0">
                  <c:v>0.8</c:v>
                </c:pt>
                <c:pt idx="1">
                  <c:v>0.2</c:v>
                </c:pt>
              </c:numCache>
            </c:numRef>
          </c:val>
          <c:extLst xmlns:c16r2="http://schemas.microsoft.com/office/drawing/2015/06/chart">
            <c:ext xmlns:c16="http://schemas.microsoft.com/office/drawing/2014/chart" uri="{C3380CC4-5D6E-409C-BE32-E72D297353CC}">
              <c16:uniqueId val="{00000004-F452-4428-8CF5-3ABD3E97AA51}"/>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0A3-44EF-9195-85BC5078A939}"/>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0A3-44EF-9195-85BC5078A939}"/>
              </c:ext>
            </c:extLst>
          </c:dPt>
          <c:cat>
            <c:strRef>
              <c:f>Sheet1!$A$2:$A$3</c:f>
              <c:strCache>
                <c:ptCount val="2"/>
                <c:pt idx="0">
                  <c:v>1st Qtr</c:v>
                </c:pt>
                <c:pt idx="1">
                  <c:v>2nd Qtr</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4-70A3-44EF-9195-85BC5078A939}"/>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gradFill>
                <a:gsLst>
                  <a:gs pos="0">
                    <a:srgbClr val="102960"/>
                  </a:gs>
                  <a:gs pos="100000">
                    <a:srgbClr val="18A7EE"/>
                  </a:gs>
                </a:gsLst>
                <a:lin ang="13500000" scaled="1"/>
              </a:gradFill>
              <a:ln w="19050">
                <a:noFill/>
              </a:ln>
              <a:effectLst/>
            </c:spPr>
            <c:extLst xmlns:c16r2="http://schemas.microsoft.com/office/drawing/2015/06/chart">
              <c:ext xmlns:c16="http://schemas.microsoft.com/office/drawing/2014/chart" uri="{C3380CC4-5D6E-409C-BE32-E72D297353CC}">
                <c16:uniqueId val="{00000001-7CF9-48E8-B647-B6CFD00E0C66}"/>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3-7CF9-48E8-B647-B6CFD00E0C66}"/>
              </c:ext>
            </c:extLst>
          </c:dPt>
          <c:cat>
            <c:strRef>
              <c:f>Sheet1!$A$2:$A$3</c:f>
              <c:strCache>
                <c:ptCount val="2"/>
                <c:pt idx="0">
                  <c:v>1st Qtr</c:v>
                </c:pt>
                <c:pt idx="1">
                  <c:v>2nd Qtr</c:v>
                </c:pt>
              </c:strCache>
            </c:strRef>
          </c:cat>
          <c:val>
            <c:numRef>
              <c:f>Sheet1!$B$2:$B$3</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4-7CF9-48E8-B647-B6CFD00E0C66}"/>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gradFill>
              <a:gsLst>
                <a:gs pos="0">
                  <a:srgbClr val="024793"/>
                </a:gs>
                <a:gs pos="100000">
                  <a:srgbClr val="0DB04A"/>
                </a:gs>
              </a:gsLst>
              <a:lin ang="0" scaled="1"/>
            </a:gradFill>
            <a:ln>
              <a:noFill/>
            </a:ln>
            <a:effectLst/>
          </c:spPr>
          <c:invertIfNegative val="0"/>
          <c:dPt>
            <c:idx val="0"/>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1-D747-4064-9F44-DFA9B77E841F}"/>
              </c:ext>
            </c:extLst>
          </c:dPt>
          <c:dPt>
            <c:idx val="1"/>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3-D747-4064-9F44-DFA9B77E841F}"/>
              </c:ext>
            </c:extLst>
          </c:dPt>
          <c:dPt>
            <c:idx val="2"/>
            <c:invertIfNegative val="0"/>
            <c:bubble3D val="0"/>
            <c:spPr>
              <a:solidFill>
                <a:schemeClr val="bg1">
                  <a:lumMod val="85000"/>
                </a:schemeClr>
              </a:solidFill>
              <a:ln>
                <a:noFill/>
              </a:ln>
              <a:effectLst/>
            </c:spPr>
            <c:extLst xmlns:c16r2="http://schemas.microsoft.com/office/drawing/2015/06/chart">
              <c:ext xmlns:c16="http://schemas.microsoft.com/office/drawing/2014/chart" uri="{C3380CC4-5D6E-409C-BE32-E72D297353CC}">
                <c16:uniqueId val="{00000005-D747-4064-9F44-DFA9B77E841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0%</c:formatCode>
                <c:ptCount val="4"/>
                <c:pt idx="0">
                  <c:v>0.3</c:v>
                </c:pt>
                <c:pt idx="1">
                  <c:v>0.2</c:v>
                </c:pt>
                <c:pt idx="2">
                  <c:v>0.75</c:v>
                </c:pt>
                <c:pt idx="3">
                  <c:v>0.85</c:v>
                </c:pt>
              </c:numCache>
            </c:numRef>
          </c:val>
          <c:extLst xmlns:c16r2="http://schemas.microsoft.com/office/drawing/2015/06/chart">
            <c:ext xmlns:c16="http://schemas.microsoft.com/office/drawing/2014/chart" uri="{C3380CC4-5D6E-409C-BE32-E72D297353CC}">
              <c16:uniqueId val="{00000006-D747-4064-9F44-DFA9B77E841F}"/>
            </c:ext>
          </c:extLst>
        </c:ser>
        <c:dLbls>
          <c:dLblPos val="outEnd"/>
          <c:showLegendKey val="0"/>
          <c:showVal val="1"/>
          <c:showCatName val="0"/>
          <c:showSerName val="0"/>
          <c:showPercent val="0"/>
          <c:showBubbleSize val="0"/>
        </c:dLbls>
        <c:gapWidth val="180"/>
        <c:axId val="165693696"/>
        <c:axId val="165701888"/>
      </c:barChart>
      <c:catAx>
        <c:axId val="165693696"/>
        <c:scaling>
          <c:orientation val="minMax"/>
        </c:scaling>
        <c:delete val="1"/>
        <c:axPos val="l"/>
        <c:numFmt formatCode="General" sourceLinked="1"/>
        <c:majorTickMark val="none"/>
        <c:minorTickMark val="none"/>
        <c:tickLblPos val="nextTo"/>
        <c:crossAx val="165701888"/>
        <c:crosses val="autoZero"/>
        <c:auto val="1"/>
        <c:lblAlgn val="ctr"/>
        <c:lblOffset val="100"/>
        <c:noMultiLvlLbl val="0"/>
      </c:catAx>
      <c:valAx>
        <c:axId val="165701888"/>
        <c:scaling>
          <c:orientation val="minMax"/>
        </c:scaling>
        <c:delete val="1"/>
        <c:axPos val="b"/>
        <c:numFmt formatCode="0%" sourceLinked="1"/>
        <c:majorTickMark val="none"/>
        <c:minorTickMark val="none"/>
        <c:tickLblPos val="nextTo"/>
        <c:crossAx val="165693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rgbClr val="1F7EE7"/>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2.8</c:v>
                </c:pt>
                <c:pt idx="2">
                  <c:v>5.2</c:v>
                </c:pt>
                <c:pt idx="3">
                  <c:v>4.5</c:v>
                </c:pt>
              </c:numCache>
            </c:numRef>
          </c:val>
          <c:smooth val="0"/>
          <c:extLst xmlns:c16r2="http://schemas.microsoft.com/office/drawing/2015/06/chart">
            <c:ext xmlns:c16="http://schemas.microsoft.com/office/drawing/2014/chart" uri="{C3380CC4-5D6E-409C-BE32-E72D297353CC}">
              <c16:uniqueId val="{00000000-B475-463B-B8B3-73D5F901624F}"/>
            </c:ext>
          </c:extLst>
        </c:ser>
        <c:ser>
          <c:idx val="1"/>
          <c:order val="1"/>
          <c:tx>
            <c:strRef>
              <c:f>Sheet1!$C$1</c:f>
              <c:strCache>
                <c:ptCount val="1"/>
                <c:pt idx="0">
                  <c:v>Series 2</c:v>
                </c:pt>
              </c:strCache>
            </c:strRef>
          </c:tx>
          <c:spPr>
            <a:ln w="28575" cap="rnd">
              <a:solidFill>
                <a:schemeClr val="bg1">
                  <a:lumMod val="75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5</c:v>
                </c:pt>
                <c:pt idx="3">
                  <c:v>5</c:v>
                </c:pt>
              </c:numCache>
            </c:numRef>
          </c:val>
          <c:smooth val="0"/>
          <c:extLst xmlns:c16r2="http://schemas.microsoft.com/office/drawing/2015/06/chart">
            <c:ext xmlns:c16="http://schemas.microsoft.com/office/drawing/2014/chart" uri="{C3380CC4-5D6E-409C-BE32-E72D297353CC}">
              <c16:uniqueId val="{00000001-B475-463B-B8B3-73D5F901624F}"/>
            </c:ext>
          </c:extLst>
        </c:ser>
        <c:ser>
          <c:idx val="2"/>
          <c:order val="2"/>
          <c:tx>
            <c:strRef>
              <c:f>Sheet1!$D$1</c:f>
              <c:strCache>
                <c:ptCount val="1"/>
                <c:pt idx="0">
                  <c:v>Series 3</c:v>
                </c:pt>
              </c:strCache>
            </c:strRef>
          </c:tx>
          <c:spPr>
            <a:ln w="28575" cap="rnd">
              <a:solidFill>
                <a:srgbClr val="0DB04A"/>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2.5</c:v>
                </c:pt>
                <c:pt idx="2">
                  <c:v>4</c:v>
                </c:pt>
                <c:pt idx="3">
                  <c:v>7</c:v>
                </c:pt>
              </c:numCache>
            </c:numRef>
          </c:val>
          <c:smooth val="0"/>
          <c:extLst xmlns:c16r2="http://schemas.microsoft.com/office/drawing/2015/06/chart">
            <c:ext xmlns:c16="http://schemas.microsoft.com/office/drawing/2014/chart" uri="{C3380CC4-5D6E-409C-BE32-E72D297353CC}">
              <c16:uniqueId val="{00000002-B475-463B-B8B3-73D5F901624F}"/>
            </c:ext>
          </c:extLst>
        </c:ser>
        <c:dLbls>
          <c:showLegendKey val="0"/>
          <c:showVal val="0"/>
          <c:showCatName val="0"/>
          <c:showSerName val="0"/>
          <c:showPercent val="0"/>
          <c:showBubbleSize val="0"/>
        </c:dLbls>
        <c:marker val="1"/>
        <c:smooth val="0"/>
        <c:axId val="168893440"/>
        <c:axId val="168895232"/>
      </c:lineChart>
      <c:catAx>
        <c:axId val="16889344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8895232"/>
        <c:crosses val="autoZero"/>
        <c:auto val="1"/>
        <c:lblAlgn val="ctr"/>
        <c:lblOffset val="100"/>
        <c:noMultiLvlLbl val="0"/>
      </c:catAx>
      <c:valAx>
        <c:axId val="168895232"/>
        <c:scaling>
          <c:orientation val="minMax"/>
          <c:max val="8"/>
        </c:scaling>
        <c:delete val="0"/>
        <c:axPos val="l"/>
        <c:majorGridlines>
          <c:spPr>
            <a:ln w="6350"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889344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BFD139-CC41-44D9-B3EE-0C1BD3A04686}" type="datetimeFigureOut">
              <a:rPr lang="en-US" smtClean="0"/>
              <a:t>7/21/2022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1A54C5-D71D-4D9F-A762-5D9DA6855586}" type="slidenum">
              <a:rPr lang="en-US" smtClean="0"/>
              <a:t>‹#›</a:t>
            </a:fld>
            <a:endParaRPr lang="en-US"/>
          </a:p>
        </p:txBody>
      </p:sp>
    </p:spTree>
    <p:extLst>
      <p:ext uri="{BB962C8B-B14F-4D97-AF65-F5344CB8AC3E}">
        <p14:creationId xmlns:p14="http://schemas.microsoft.com/office/powerpoint/2010/main" val="337282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1A54C5-D71D-4D9F-A762-5D9DA6855586}" type="slidenum">
              <a:rPr lang="en-US" smtClean="0"/>
              <a:t>12</a:t>
            </a:fld>
            <a:endParaRPr lang="en-US"/>
          </a:p>
        </p:txBody>
      </p:sp>
    </p:spTree>
    <p:extLst>
      <p:ext uri="{BB962C8B-B14F-4D97-AF65-F5344CB8AC3E}">
        <p14:creationId xmlns:p14="http://schemas.microsoft.com/office/powerpoint/2010/main" val="3259934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858000"/>
          </a:xfrm>
          <a:prstGeom prst="rect">
            <a:avLst/>
          </a:prstGeom>
        </p:spPr>
      </p:pic>
      <p:sp>
        <p:nvSpPr>
          <p:cNvPr id="27" name="Rectangle 26"/>
          <p:cNvSpPr/>
          <p:nvPr userDrawn="1"/>
        </p:nvSpPr>
        <p:spPr>
          <a:xfrm>
            <a:off x="0" y="-690"/>
            <a:ext cx="12192000" cy="6858000"/>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3" name="Subtitle 2"/>
          <p:cNvSpPr>
            <a:spLocks noGrp="1"/>
          </p:cNvSpPr>
          <p:nvPr>
            <p:ph type="subTitle" idx="1"/>
          </p:nvPr>
        </p:nvSpPr>
        <p:spPr>
          <a:xfrm>
            <a:off x="838200" y="4874148"/>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1035" name="Oval 1034"/>
          <p:cNvSpPr/>
          <p:nvPr userDrawn="1"/>
        </p:nvSpPr>
        <p:spPr>
          <a:xfrm>
            <a:off x="7391400" y="999778"/>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17" name="AutoShape 15"/>
          <p:cNvSpPr>
            <a:spLocks noChangeAspect="1" noChangeArrowheads="1" noTextEdit="1"/>
          </p:cNvSpPr>
          <p:nvPr userDrawn="1"/>
        </p:nvSpPr>
        <p:spPr bwMode="auto">
          <a:xfrm>
            <a:off x="1589" y="-690"/>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a:off x="1589" y="-22872"/>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a:off x="1589" y="62686"/>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a:off x="1589" y="-35401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userDrawn="1">
            <p:ph type="ctrTitle"/>
          </p:nvPr>
        </p:nvSpPr>
        <p:spPr>
          <a:xfrm>
            <a:off x="838200" y="2100181"/>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27" name="Freeform 23"/>
          <p:cNvSpPr>
            <a:spLocks/>
          </p:cNvSpPr>
          <p:nvPr userDrawn="1"/>
        </p:nvSpPr>
        <p:spPr bwMode="auto">
          <a:xfrm flipH="1">
            <a:off x="-1" y="420370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a:off x="6350" y="5265822"/>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1034" name="Rectangle 1033"/>
          <p:cNvSpPr/>
          <p:nvPr userDrawn="1"/>
        </p:nvSpPr>
        <p:spPr>
          <a:xfrm>
            <a:off x="874713" y="4486275"/>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6257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750306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909793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4177421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pic>
        <p:nvPicPr>
          <p:cNvPr id="31" name="Picture 30"/>
          <p:cNvPicPr>
            <a:picLocks noChangeAspect="1"/>
          </p:cNvPicPr>
          <p:nvPr userDrawn="1"/>
        </p:nvPicPr>
        <p:blipFill rotWithShape="1">
          <a:blip r:embed="rId2" cstate="print">
            <a:extLst>
              <a:ext uri="{28A0092B-C50C-407E-A947-70E740481C1C}">
                <a14:useLocalDpi xmlns:a14="http://schemas.microsoft.com/office/drawing/2010/main" val="0"/>
              </a:ext>
            </a:extLst>
          </a:blip>
          <a:srcRect t="7944" b="7944"/>
          <a:stretch/>
        </p:blipFill>
        <p:spPr>
          <a:xfrm flipH="1">
            <a:off x="0" y="0"/>
            <a:ext cx="12192000" cy="6795314"/>
          </a:xfrm>
          <a:prstGeom prst="rect">
            <a:avLst/>
          </a:prstGeom>
        </p:spPr>
      </p:pic>
      <p:sp>
        <p:nvSpPr>
          <p:cNvPr id="27" name="Rectangle 26"/>
          <p:cNvSpPr/>
          <p:nvPr userDrawn="1"/>
        </p:nvSpPr>
        <p:spPr>
          <a:xfrm flipV="1">
            <a:off x="0" y="688"/>
            <a:ext cx="12192000" cy="6857311"/>
          </a:xfrm>
          <a:prstGeom prst="rect">
            <a:avLst/>
          </a:prstGeom>
          <a:gradFill flip="none" rotWithShape="1">
            <a:gsLst>
              <a:gs pos="0">
                <a:srgbClr val="024793">
                  <a:alpha val="80000"/>
                </a:srgbClr>
              </a:gs>
              <a:gs pos="100000">
                <a:srgbClr val="33D360">
                  <a:alpha val="20000"/>
                </a:srgbClr>
              </a:gs>
            </a:gsLst>
            <a:lin ang="13500000" scaled="1"/>
            <a:tileRect/>
          </a:gradFill>
          <a:ln>
            <a:noFill/>
          </a:ln>
        </p:spPr>
        <p:txBody>
          <a:bodyPr vert="horz" wrap="square" lIns="91440" tIns="45720" rIns="91440" bIns="45720" numCol="1" anchor="t" anchorCtr="0" compatLnSpc="1">
            <a:prstTxWarp prst="textNoShape">
              <a:avLst/>
            </a:prstTxWarp>
          </a:bodyPr>
          <a:lstStyle/>
          <a:p>
            <a:pPr lvl="0"/>
            <a:endParaRPr lang="en-US">
              <a:solidFill>
                <a:schemeClr val="tx1"/>
              </a:solidFill>
            </a:endParaRPr>
          </a:p>
        </p:txBody>
      </p:sp>
      <p:sp>
        <p:nvSpPr>
          <p:cNvPr id="1035" name="Oval 1034"/>
          <p:cNvSpPr/>
          <p:nvPr userDrawn="1"/>
        </p:nvSpPr>
        <p:spPr>
          <a:xfrm flipV="1">
            <a:off x="7391400" y="2543846"/>
            <a:ext cx="5181600" cy="3314376"/>
          </a:xfrm>
          <a:prstGeom prst="ellipse">
            <a:avLst/>
          </a:prstGeom>
          <a:gradFill flip="none" rotWithShape="1">
            <a:gsLst>
              <a:gs pos="49599">
                <a:srgbClr val="FFFFFF">
                  <a:alpha val="29000"/>
                </a:srgbClr>
              </a:gs>
              <a:gs pos="15000">
                <a:schemeClr val="bg1"/>
              </a:gs>
              <a:gs pos="99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utoShape 15"/>
          <p:cNvSpPr>
            <a:spLocks noChangeAspect="1" noChangeArrowheads="1" noTextEdit="1"/>
          </p:cNvSpPr>
          <p:nvPr userDrawn="1"/>
        </p:nvSpPr>
        <p:spPr bwMode="auto">
          <a:xfrm flipV="1">
            <a:off x="1589" y="3683543"/>
            <a:ext cx="12190412" cy="317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userDrawn="1"/>
        </p:nvSpPr>
        <p:spPr bwMode="auto">
          <a:xfrm flipV="1">
            <a:off x="1589" y="3919619"/>
            <a:ext cx="12190412" cy="2961253"/>
          </a:xfrm>
          <a:custGeom>
            <a:avLst/>
            <a:gdLst>
              <a:gd name="T0" fmla="*/ 0 w 3840"/>
              <a:gd name="T1" fmla="*/ 8 h 932"/>
              <a:gd name="T2" fmla="*/ 0 w 3840"/>
              <a:gd name="T3" fmla="*/ 552 h 932"/>
              <a:gd name="T4" fmla="*/ 1040 w 3840"/>
              <a:gd name="T5" fmla="*/ 189 h 932"/>
              <a:gd name="T6" fmla="*/ 3016 w 3840"/>
              <a:gd name="T7" fmla="*/ 860 h 932"/>
              <a:gd name="T8" fmla="*/ 3840 w 3840"/>
              <a:gd name="T9" fmla="*/ 644 h 932"/>
              <a:gd name="T10" fmla="*/ 3840 w 3840"/>
              <a:gd name="T11" fmla="*/ 8 h 932"/>
              <a:gd name="T12" fmla="*/ 0 w 3840"/>
              <a:gd name="T13" fmla="*/ 8 h 932"/>
            </a:gdLst>
            <a:ahLst/>
            <a:cxnLst>
              <a:cxn ang="0">
                <a:pos x="T0" y="T1"/>
              </a:cxn>
              <a:cxn ang="0">
                <a:pos x="T2" y="T3"/>
              </a:cxn>
              <a:cxn ang="0">
                <a:pos x="T4" y="T5"/>
              </a:cxn>
              <a:cxn ang="0">
                <a:pos x="T6" y="T7"/>
              </a:cxn>
              <a:cxn ang="0">
                <a:pos x="T8" y="T9"/>
              </a:cxn>
              <a:cxn ang="0">
                <a:pos x="T10" y="T11"/>
              </a:cxn>
              <a:cxn ang="0">
                <a:pos x="T12" y="T13"/>
              </a:cxn>
            </a:cxnLst>
            <a:rect l="0" t="0" r="r" b="b"/>
            <a:pathLst>
              <a:path w="3840" h="932">
                <a:moveTo>
                  <a:pt x="0" y="8"/>
                </a:moveTo>
                <a:cubicBezTo>
                  <a:pt x="0" y="552"/>
                  <a:pt x="0" y="552"/>
                  <a:pt x="0" y="552"/>
                </a:cubicBezTo>
                <a:cubicBezTo>
                  <a:pt x="0" y="552"/>
                  <a:pt x="183" y="0"/>
                  <a:pt x="1040" y="189"/>
                </a:cubicBezTo>
                <a:cubicBezTo>
                  <a:pt x="1896" y="379"/>
                  <a:pt x="2556" y="788"/>
                  <a:pt x="3016" y="860"/>
                </a:cubicBezTo>
                <a:cubicBezTo>
                  <a:pt x="3476" y="932"/>
                  <a:pt x="3840" y="644"/>
                  <a:pt x="3840" y="644"/>
                </a:cubicBezTo>
                <a:cubicBezTo>
                  <a:pt x="3840" y="8"/>
                  <a:pt x="3840" y="8"/>
                  <a:pt x="3840" y="8"/>
                </a:cubicBezTo>
                <a:lnTo>
                  <a:pt x="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8"/>
          <p:cNvSpPr>
            <a:spLocks/>
          </p:cNvSpPr>
          <p:nvPr userDrawn="1"/>
        </p:nvSpPr>
        <p:spPr bwMode="auto">
          <a:xfrm flipV="1">
            <a:off x="1589" y="3083053"/>
            <a:ext cx="12190412" cy="3712261"/>
          </a:xfrm>
          <a:custGeom>
            <a:avLst/>
            <a:gdLst>
              <a:gd name="T0" fmla="*/ 3840 w 3840"/>
              <a:gd name="T1" fmla="*/ 496 h 1168"/>
              <a:gd name="T2" fmla="*/ 3840 w 3840"/>
              <a:gd name="T3" fmla="*/ 772 h 1168"/>
              <a:gd name="T4" fmla="*/ 2632 w 3840"/>
              <a:gd name="T5" fmla="*/ 868 h 1168"/>
              <a:gd name="T6" fmla="*/ 600 w 3840"/>
              <a:gd name="T7" fmla="*/ 172 h 1168"/>
              <a:gd name="T8" fmla="*/ 0 w 3840"/>
              <a:gd name="T9" fmla="*/ 788 h 1168"/>
              <a:gd name="T10" fmla="*/ 0 w 3840"/>
              <a:gd name="T11" fmla="*/ 306 h 1168"/>
              <a:gd name="T12" fmla="*/ 988 w 3840"/>
              <a:gd name="T13" fmla="*/ 86 h 1168"/>
              <a:gd name="T14" fmla="*/ 3840 w 3840"/>
              <a:gd name="T15" fmla="*/ 496 h 1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0" h="1168">
                <a:moveTo>
                  <a:pt x="3840" y="496"/>
                </a:moveTo>
                <a:cubicBezTo>
                  <a:pt x="3840" y="772"/>
                  <a:pt x="3840" y="772"/>
                  <a:pt x="3840" y="772"/>
                </a:cubicBezTo>
                <a:cubicBezTo>
                  <a:pt x="3840" y="772"/>
                  <a:pt x="3324" y="1168"/>
                  <a:pt x="2632" y="868"/>
                </a:cubicBezTo>
                <a:cubicBezTo>
                  <a:pt x="1940" y="568"/>
                  <a:pt x="1136" y="80"/>
                  <a:pt x="600" y="172"/>
                </a:cubicBezTo>
                <a:cubicBezTo>
                  <a:pt x="64" y="264"/>
                  <a:pt x="0" y="788"/>
                  <a:pt x="0" y="788"/>
                </a:cubicBezTo>
                <a:cubicBezTo>
                  <a:pt x="0" y="306"/>
                  <a:pt x="0" y="306"/>
                  <a:pt x="0" y="306"/>
                </a:cubicBezTo>
                <a:cubicBezTo>
                  <a:pt x="0" y="306"/>
                  <a:pt x="264" y="0"/>
                  <a:pt x="988" y="86"/>
                </a:cubicBezTo>
                <a:cubicBezTo>
                  <a:pt x="1755" y="178"/>
                  <a:pt x="2972" y="996"/>
                  <a:pt x="3840" y="496"/>
                </a:cubicBezTo>
                <a:close/>
              </a:path>
            </a:pathLst>
          </a:custGeom>
          <a:gradFill flip="none" rotWithShape="1">
            <a:gsLst>
              <a:gs pos="0">
                <a:srgbClr val="117283"/>
              </a:gs>
              <a:gs pos="100000">
                <a:srgbClr val="33D360"/>
              </a:gs>
            </a:gsLst>
            <a:lin ang="0" scaled="1"/>
            <a:tileRect/>
          </a:gradFill>
          <a:ln>
            <a:noFill/>
          </a:ln>
        </p:spPr>
        <p:txBody>
          <a:bodyPr vert="horz" wrap="square" lIns="91440" tIns="45720" rIns="91440" bIns="45720" numCol="1" anchor="t" anchorCtr="0" compatLnSpc="1">
            <a:prstTxWarp prst="textNoShape">
              <a:avLst/>
            </a:prstTxWarp>
          </a:bodyPr>
          <a:lstStyle/>
          <a:p>
            <a:pPr lvl="0"/>
            <a:endParaRPr lang="en-US"/>
          </a:p>
        </p:txBody>
      </p:sp>
      <p:sp>
        <p:nvSpPr>
          <p:cNvPr id="20" name="Freeform 19"/>
          <p:cNvSpPr>
            <a:spLocks/>
          </p:cNvSpPr>
          <p:nvPr userDrawn="1"/>
        </p:nvSpPr>
        <p:spPr bwMode="auto">
          <a:xfrm flipV="1">
            <a:off x="1589" y="3629673"/>
            <a:ext cx="12190412" cy="3582340"/>
          </a:xfrm>
          <a:custGeom>
            <a:avLst/>
            <a:gdLst>
              <a:gd name="T0" fmla="*/ 3840 w 3840"/>
              <a:gd name="T1" fmla="*/ 627 h 1127"/>
              <a:gd name="T2" fmla="*/ 3840 w 3840"/>
              <a:gd name="T3" fmla="*/ 784 h 1127"/>
              <a:gd name="T4" fmla="*/ 1504 w 3840"/>
              <a:gd name="T5" fmla="*/ 420 h 1127"/>
              <a:gd name="T6" fmla="*/ 0 w 3840"/>
              <a:gd name="T7" fmla="*/ 568 h 1127"/>
              <a:gd name="T8" fmla="*/ 0 w 3840"/>
              <a:gd name="T9" fmla="*/ 437 h 1127"/>
              <a:gd name="T10" fmla="*/ 988 w 3840"/>
              <a:gd name="T11" fmla="*/ 217 h 1127"/>
              <a:gd name="T12" fmla="*/ 3840 w 3840"/>
              <a:gd name="T13" fmla="*/ 627 h 1127"/>
            </a:gdLst>
            <a:ahLst/>
            <a:cxnLst>
              <a:cxn ang="0">
                <a:pos x="T0" y="T1"/>
              </a:cxn>
              <a:cxn ang="0">
                <a:pos x="T2" y="T3"/>
              </a:cxn>
              <a:cxn ang="0">
                <a:pos x="T4" y="T5"/>
              </a:cxn>
              <a:cxn ang="0">
                <a:pos x="T6" y="T7"/>
              </a:cxn>
              <a:cxn ang="0">
                <a:pos x="T8" y="T9"/>
              </a:cxn>
              <a:cxn ang="0">
                <a:pos x="T10" y="T11"/>
              </a:cxn>
              <a:cxn ang="0">
                <a:pos x="T12" y="T13"/>
              </a:cxn>
            </a:cxnLst>
            <a:rect l="0" t="0" r="r" b="b"/>
            <a:pathLst>
              <a:path w="3840" h="1127">
                <a:moveTo>
                  <a:pt x="3840" y="627"/>
                </a:moveTo>
                <a:cubicBezTo>
                  <a:pt x="3840" y="784"/>
                  <a:pt x="3840" y="784"/>
                  <a:pt x="3840" y="784"/>
                </a:cubicBezTo>
                <a:cubicBezTo>
                  <a:pt x="3200" y="1108"/>
                  <a:pt x="2664" y="840"/>
                  <a:pt x="1504" y="420"/>
                </a:cubicBezTo>
                <a:cubicBezTo>
                  <a:pt x="344" y="0"/>
                  <a:pt x="0" y="568"/>
                  <a:pt x="0" y="568"/>
                </a:cubicBezTo>
                <a:cubicBezTo>
                  <a:pt x="0" y="437"/>
                  <a:pt x="0" y="437"/>
                  <a:pt x="0" y="437"/>
                </a:cubicBezTo>
                <a:cubicBezTo>
                  <a:pt x="0" y="437"/>
                  <a:pt x="264" y="131"/>
                  <a:pt x="988" y="217"/>
                </a:cubicBezTo>
                <a:cubicBezTo>
                  <a:pt x="1755" y="309"/>
                  <a:pt x="2972" y="1127"/>
                  <a:pt x="3840" y="627"/>
                </a:cubicBezTo>
                <a:close/>
              </a:path>
            </a:pathLst>
          </a:custGeom>
          <a:gradFill flip="none" rotWithShape="1">
            <a:gsLst>
              <a:gs pos="100000">
                <a:srgbClr val="2BBE68"/>
              </a:gs>
              <a:gs pos="40000">
                <a:srgbClr val="117283"/>
              </a:gs>
              <a:gs pos="0">
                <a:srgbClr val="024793"/>
              </a:gs>
            </a:gsLst>
            <a:lin ang="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1027" name="Freeform 23"/>
          <p:cNvSpPr>
            <a:spLocks/>
          </p:cNvSpPr>
          <p:nvPr userDrawn="1"/>
        </p:nvSpPr>
        <p:spPr bwMode="auto">
          <a:xfrm flipH="1" flipV="1">
            <a:off x="-1" y="0"/>
            <a:ext cx="12133705" cy="2654300"/>
          </a:xfrm>
          <a:custGeom>
            <a:avLst/>
            <a:gdLst>
              <a:gd name="T0" fmla="*/ 3474 w 3474"/>
              <a:gd name="T1" fmla="*/ 0 h 952"/>
              <a:gd name="T2" fmla="*/ 1634 w 3474"/>
              <a:gd name="T3" fmla="*/ 492 h 952"/>
              <a:gd name="T4" fmla="*/ 0 w 3474"/>
              <a:gd name="T5" fmla="*/ 952 h 952"/>
              <a:gd name="T6" fmla="*/ 3474 w 3474"/>
              <a:gd name="T7" fmla="*/ 952 h 952"/>
              <a:gd name="T8" fmla="*/ 3474 w 3474"/>
              <a:gd name="T9" fmla="*/ 0 h 952"/>
            </a:gdLst>
            <a:ahLst/>
            <a:cxnLst>
              <a:cxn ang="0">
                <a:pos x="T0" y="T1"/>
              </a:cxn>
              <a:cxn ang="0">
                <a:pos x="T2" y="T3"/>
              </a:cxn>
              <a:cxn ang="0">
                <a:pos x="T4" y="T5"/>
              </a:cxn>
              <a:cxn ang="0">
                <a:pos x="T6" y="T7"/>
              </a:cxn>
              <a:cxn ang="0">
                <a:pos x="T8" y="T9"/>
              </a:cxn>
            </a:cxnLst>
            <a:rect l="0" t="0" r="r" b="b"/>
            <a:pathLst>
              <a:path w="3474" h="952">
                <a:moveTo>
                  <a:pt x="3474" y="0"/>
                </a:moveTo>
                <a:cubicBezTo>
                  <a:pt x="3474" y="0"/>
                  <a:pt x="2710" y="580"/>
                  <a:pt x="1634" y="492"/>
                </a:cubicBezTo>
                <a:cubicBezTo>
                  <a:pt x="558" y="404"/>
                  <a:pt x="0" y="952"/>
                  <a:pt x="0" y="952"/>
                </a:cubicBezTo>
                <a:cubicBezTo>
                  <a:pt x="3474" y="952"/>
                  <a:pt x="3474" y="952"/>
                  <a:pt x="3474" y="952"/>
                </a:cubicBezTo>
                <a:lnTo>
                  <a:pt x="3474" y="0"/>
                </a:lnTo>
                <a:close/>
              </a:path>
            </a:pathLst>
          </a:custGeom>
          <a:gradFill>
            <a:gsLst>
              <a:gs pos="0">
                <a:schemeClr val="bg1">
                  <a:alpha val="20000"/>
                </a:schemeClr>
              </a:gs>
              <a:gs pos="100000">
                <a:schemeClr val="bg1">
                  <a:alpha val="5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033" name="Freeform 27"/>
          <p:cNvSpPr>
            <a:spLocks/>
          </p:cNvSpPr>
          <p:nvPr userDrawn="1"/>
        </p:nvSpPr>
        <p:spPr bwMode="auto">
          <a:xfrm flipV="1">
            <a:off x="6350" y="0"/>
            <a:ext cx="12185650" cy="1592178"/>
          </a:xfrm>
          <a:custGeom>
            <a:avLst/>
            <a:gdLst>
              <a:gd name="T0" fmla="*/ 3840 w 3840"/>
              <a:gd name="T1" fmla="*/ 0 h 672"/>
              <a:gd name="T2" fmla="*/ 2440 w 3840"/>
              <a:gd name="T3" fmla="*/ 416 h 672"/>
              <a:gd name="T4" fmla="*/ 0 w 3840"/>
              <a:gd name="T5" fmla="*/ 388 h 672"/>
              <a:gd name="T6" fmla="*/ 0 w 3840"/>
              <a:gd name="T7" fmla="*/ 672 h 672"/>
              <a:gd name="T8" fmla="*/ 3840 w 3840"/>
              <a:gd name="T9" fmla="*/ 672 h 672"/>
              <a:gd name="T10" fmla="*/ 3840 w 3840"/>
              <a:gd name="T11" fmla="*/ 0 h 672"/>
            </a:gdLst>
            <a:ahLst/>
            <a:cxnLst>
              <a:cxn ang="0">
                <a:pos x="T0" y="T1"/>
              </a:cxn>
              <a:cxn ang="0">
                <a:pos x="T2" y="T3"/>
              </a:cxn>
              <a:cxn ang="0">
                <a:pos x="T4" y="T5"/>
              </a:cxn>
              <a:cxn ang="0">
                <a:pos x="T6" y="T7"/>
              </a:cxn>
              <a:cxn ang="0">
                <a:pos x="T8" y="T9"/>
              </a:cxn>
              <a:cxn ang="0">
                <a:pos x="T10" y="T11"/>
              </a:cxn>
            </a:cxnLst>
            <a:rect l="0" t="0" r="r" b="b"/>
            <a:pathLst>
              <a:path w="3840" h="672">
                <a:moveTo>
                  <a:pt x="3840" y="0"/>
                </a:moveTo>
                <a:cubicBezTo>
                  <a:pt x="3840" y="0"/>
                  <a:pt x="3408" y="384"/>
                  <a:pt x="2440" y="416"/>
                </a:cubicBezTo>
                <a:cubicBezTo>
                  <a:pt x="1472" y="448"/>
                  <a:pt x="604" y="120"/>
                  <a:pt x="0" y="388"/>
                </a:cubicBezTo>
                <a:cubicBezTo>
                  <a:pt x="0" y="672"/>
                  <a:pt x="0" y="672"/>
                  <a:pt x="0" y="672"/>
                </a:cubicBezTo>
                <a:cubicBezTo>
                  <a:pt x="3840" y="672"/>
                  <a:pt x="3840" y="672"/>
                  <a:pt x="3840" y="672"/>
                </a:cubicBezTo>
                <a:lnTo>
                  <a:pt x="3840" y="0"/>
                </a:lnTo>
                <a:close/>
              </a:path>
            </a:pathLst>
          </a:custGeom>
          <a:gradFill>
            <a:gsLst>
              <a:gs pos="0">
                <a:schemeClr val="bg1">
                  <a:alpha val="20000"/>
                </a:schemeClr>
              </a:gs>
              <a:gs pos="100000">
                <a:schemeClr val="bg1">
                  <a:alpha val="5000"/>
                </a:schemeClr>
              </a:gs>
            </a:gsLst>
            <a:lin ang="135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a:p>
        </p:txBody>
      </p:sp>
      <p:sp>
        <p:nvSpPr>
          <p:cNvPr id="3" name="Subtitle 2"/>
          <p:cNvSpPr>
            <a:spLocks noGrp="1"/>
          </p:cNvSpPr>
          <p:nvPr userDrawn="1">
            <p:ph type="subTitle" idx="1"/>
          </p:nvPr>
        </p:nvSpPr>
        <p:spPr>
          <a:xfrm>
            <a:off x="838200" y="3139239"/>
            <a:ext cx="9144000" cy="938294"/>
          </a:xfrm>
        </p:spPr>
        <p:txBody>
          <a:bodyPr lIns="0" tIns="0" rIns="0" bIns="0">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userDrawn="1">
            <p:ph type="dt" sz="half" idx="10"/>
          </p:nvPr>
        </p:nvSpPr>
        <p:spPr>
          <a:xfrm>
            <a:off x="838200" y="6356350"/>
            <a:ext cx="2743200" cy="365125"/>
          </a:xfrm>
        </p:spPr>
        <p:txBody>
          <a:bodyPr/>
          <a:lstStyle/>
          <a:p>
            <a:fld id="{3DA1A576-034B-45D7-9F5B-548D28C1BC98}" type="datetimeFigureOut">
              <a:rPr lang="en-US" smtClean="0"/>
              <a:t>7/21/2022</a:t>
            </a:fld>
            <a:endParaRPr lang="en-US"/>
          </a:p>
        </p:txBody>
      </p:sp>
      <p:sp>
        <p:nvSpPr>
          <p:cNvPr id="5" name="Footer Placeholder 4"/>
          <p:cNvSpPr>
            <a:spLocks noGrp="1"/>
          </p:cNvSpPr>
          <p:nvPr userDrawn="1">
            <p:ph type="ftr" sz="quarter" idx="11"/>
          </p:nvPr>
        </p:nvSpPr>
        <p:spPr>
          <a:xfrm>
            <a:off x="4038600" y="6356350"/>
            <a:ext cx="4114800" cy="365125"/>
          </a:xfrm>
        </p:spPr>
        <p:txBody>
          <a:bodyPr/>
          <a:lstStyle/>
          <a:p>
            <a:endParaRPr lang="en-US" dirty="0"/>
          </a:p>
        </p:txBody>
      </p:sp>
      <p:sp>
        <p:nvSpPr>
          <p:cNvPr id="6" name="Slide Number Placeholder 5"/>
          <p:cNvSpPr>
            <a:spLocks noGrp="1"/>
          </p:cNvSpPr>
          <p:nvPr userDrawn="1">
            <p:ph type="sldNum" sz="quarter" idx="12"/>
          </p:nvPr>
        </p:nvSpPr>
        <p:spPr>
          <a:xfrm>
            <a:off x="8610600" y="6356350"/>
            <a:ext cx="2743200" cy="365125"/>
          </a:xfrm>
        </p:spPr>
        <p:txBody>
          <a:bodyPr/>
          <a:lstStyle/>
          <a:p>
            <a:fld id="{01345598-B2C9-4FFE-8967-D41635DDF549}" type="slidenum">
              <a:rPr lang="en-US" smtClean="0"/>
              <a:t>‹#›</a:t>
            </a:fld>
            <a:endParaRPr lang="en-US"/>
          </a:p>
        </p:txBody>
      </p:sp>
      <p:sp>
        <p:nvSpPr>
          <p:cNvPr id="2" name="Title 1"/>
          <p:cNvSpPr>
            <a:spLocks noGrp="1"/>
          </p:cNvSpPr>
          <p:nvPr userDrawn="1">
            <p:ph type="ctrTitle"/>
          </p:nvPr>
        </p:nvSpPr>
        <p:spPr>
          <a:xfrm>
            <a:off x="838200" y="365272"/>
            <a:ext cx="6159500" cy="2387600"/>
          </a:xfrm>
        </p:spPr>
        <p:txBody>
          <a:bodyPr lIns="0" tIns="0" rIns="0" bIns="0" anchor="b"/>
          <a:lstStyle>
            <a:lvl1pPr algn="l">
              <a:defRPr sz="6000">
                <a:solidFill>
                  <a:schemeClr val="bg1"/>
                </a:solidFill>
              </a:defRPr>
            </a:lvl1pPr>
          </a:lstStyle>
          <a:p>
            <a:r>
              <a:rPr lang="en-US" dirty="0"/>
              <a:t>Click to edit Master title style</a:t>
            </a:r>
          </a:p>
        </p:txBody>
      </p:sp>
      <p:sp>
        <p:nvSpPr>
          <p:cNvPr id="1034" name="Rectangle 1033"/>
          <p:cNvSpPr/>
          <p:nvPr userDrawn="1"/>
        </p:nvSpPr>
        <p:spPr>
          <a:xfrm>
            <a:off x="874713" y="2867479"/>
            <a:ext cx="576262"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0302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036113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DA1A576-034B-45D7-9F5B-548D28C1BC98}" type="datetimeFigureOut">
              <a:rPr lang="en-US" smtClean="0"/>
              <a:t>7/21/2022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028725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63296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A1A576-034B-45D7-9F5B-548D28C1BC98}" type="datetimeFigureOut">
              <a:rPr lang="en-US" smtClean="0"/>
              <a:t>7/21/2022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280528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A1A576-034B-45D7-9F5B-548D28C1BC98}" type="datetimeFigureOut">
              <a:rPr lang="en-US" smtClean="0"/>
              <a:t>7/21/2022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3472179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1A576-034B-45D7-9F5B-548D28C1BC98}" type="datetimeFigureOut">
              <a:rPr lang="en-US" smtClean="0"/>
              <a:t>7/21/2022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1721480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DA1A576-034B-45D7-9F5B-548D28C1BC98}" type="datetimeFigureOut">
              <a:rPr lang="en-US" smtClean="0"/>
              <a:t>7/21/2022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345598-B2C9-4FFE-8967-D41635DDF549}" type="slidenum">
              <a:rPr lang="en-US" smtClean="0"/>
              <a:t>‹#›</a:t>
            </a:fld>
            <a:endParaRPr lang="en-US"/>
          </a:p>
        </p:txBody>
      </p:sp>
    </p:spTree>
    <p:extLst>
      <p:ext uri="{BB962C8B-B14F-4D97-AF65-F5344CB8AC3E}">
        <p14:creationId xmlns:p14="http://schemas.microsoft.com/office/powerpoint/2010/main" val="2704099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1A576-034B-45D7-9F5B-548D28C1BC98}" type="datetimeFigureOut">
              <a:rPr lang="en-US" smtClean="0"/>
              <a:t>7/21/2022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345598-B2C9-4FFE-8967-D41635DDF549}" type="slidenum">
              <a:rPr lang="en-US" smtClean="0"/>
              <a:t>‹#›</a:t>
            </a:fld>
            <a:endParaRPr lang="en-US"/>
          </a:p>
        </p:txBody>
      </p:sp>
    </p:spTree>
    <p:extLst>
      <p:ext uri="{BB962C8B-B14F-4D97-AF65-F5344CB8AC3E}">
        <p14:creationId xmlns:p14="http://schemas.microsoft.com/office/powerpoint/2010/main" val="40290954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15:guide id="1" orient="horz" pos="2160" userDrawn="1">
          <p15:clr>
            <a:srgbClr val="F26B43"/>
          </p15:clr>
        </p15:guide>
        <p15:guide id="2" pos="3840" userDrawn="1">
          <p15:clr>
            <a:srgbClr val="F26B43"/>
          </p15:clr>
        </p15:guide>
        <p15:guide id="3" pos="551" userDrawn="1">
          <p15:clr>
            <a:srgbClr val="F26B43"/>
          </p15:clr>
        </p15:guide>
        <p15:guide id="4" pos="712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838200" y="1744581"/>
            <a:ext cx="6159500" cy="2387600"/>
          </a:xfrm>
        </p:spPr>
        <p:txBody>
          <a:bodyPr/>
          <a:lstStyle/>
          <a:p>
            <a:r>
              <a:rPr lang="cy-GB" dirty="0"/>
              <a:t>Presentation Slides</a:t>
            </a:r>
            <a:endParaRPr lang="en-US" dirty="0"/>
          </a:p>
        </p:txBody>
      </p:sp>
      <p:sp>
        <p:nvSpPr>
          <p:cNvPr id="8" name="Subtitle 7"/>
          <p:cNvSpPr>
            <a:spLocks noGrp="1"/>
          </p:cNvSpPr>
          <p:nvPr>
            <p:ph type="subTitle" idx="1"/>
          </p:nvPr>
        </p:nvSpPr>
        <p:spPr>
          <a:xfrm>
            <a:off x="857252" y="4874148"/>
            <a:ext cx="9144000" cy="938294"/>
          </a:xfrm>
        </p:spPr>
        <p:txBody>
          <a:bodyPr/>
          <a:lstStyle/>
          <a:p>
            <a:r>
              <a:rPr lang="cy-GB" dirty="0"/>
              <a:t>From </a:t>
            </a:r>
            <a:r>
              <a:rPr lang="cy-GB" dirty="0" smtClean="0"/>
              <a:t>allfreestore.com</a:t>
            </a:r>
            <a:endParaRPr lang="en-US" dirty="0"/>
          </a:p>
        </p:txBody>
      </p:sp>
      <p:sp>
        <p:nvSpPr>
          <p:cNvPr id="11" name="TextBox 10"/>
          <p:cNvSpPr txBox="1"/>
          <p:nvPr/>
        </p:nvSpPr>
        <p:spPr>
          <a:xfrm>
            <a:off x="8215745" y="1179568"/>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529272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703979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Mobile Section</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p:nvGrpSpPr>
        <p:grpSpPr>
          <a:xfrm>
            <a:off x="1279413" y="1378858"/>
            <a:ext cx="4173647" cy="4844356"/>
            <a:chOff x="1279414" y="1562100"/>
            <a:chExt cx="4015774" cy="4661113"/>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414" y="2042160"/>
              <a:ext cx="2118941" cy="4181053"/>
            </a:xfrm>
            <a:prstGeom prst="rect">
              <a:avLst/>
            </a:prstGeom>
          </p:spPr>
        </p:pic>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2874" t="21528" r="64232" b="1862"/>
            <a:stretch/>
          </p:blipFill>
          <p:spPr>
            <a:xfrm>
              <a:off x="1431265" y="2541982"/>
              <a:ext cx="1773355" cy="3097717"/>
            </a:xfrm>
            <a:custGeom>
              <a:avLst/>
              <a:gdLst>
                <a:gd name="connsiteX0" fmla="*/ 0 w 1773355"/>
                <a:gd name="connsiteY0" fmla="*/ 0 h 3097717"/>
                <a:gd name="connsiteX1" fmla="*/ 1773355 w 1773355"/>
                <a:gd name="connsiteY1" fmla="*/ 0 h 3097717"/>
                <a:gd name="connsiteX2" fmla="*/ 1773355 w 1773355"/>
                <a:gd name="connsiteY2" fmla="*/ 3097717 h 3097717"/>
                <a:gd name="connsiteX3" fmla="*/ 0 w 1773355"/>
                <a:gd name="connsiteY3" fmla="*/ 3097717 h 3097717"/>
              </a:gdLst>
              <a:ahLst/>
              <a:cxnLst>
                <a:cxn ang="0">
                  <a:pos x="connsiteX0" y="connsiteY0"/>
                </a:cxn>
                <a:cxn ang="0">
                  <a:pos x="connsiteX1" y="connsiteY1"/>
                </a:cxn>
                <a:cxn ang="0">
                  <a:pos x="connsiteX2" y="connsiteY2"/>
                </a:cxn>
                <a:cxn ang="0">
                  <a:pos x="connsiteX3" y="connsiteY3"/>
                </a:cxn>
              </a:cxnLst>
              <a:rect l="l" t="t" r="r" b="b"/>
              <a:pathLst>
                <a:path w="1773355" h="3097717">
                  <a:moveTo>
                    <a:pt x="0" y="0"/>
                  </a:moveTo>
                  <a:lnTo>
                    <a:pt x="1773355" y="0"/>
                  </a:lnTo>
                  <a:lnTo>
                    <a:pt x="1773355" y="3097717"/>
                  </a:lnTo>
                  <a:lnTo>
                    <a:pt x="0" y="3097717"/>
                  </a:lnTo>
                  <a:close/>
                </a:path>
              </a:pathLst>
            </a:cu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2954" y="1562100"/>
              <a:ext cx="2362234" cy="4661113"/>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4383" r="28781" b="2907"/>
            <a:stretch/>
          </p:blipFill>
          <p:spPr>
            <a:xfrm>
              <a:off x="3102239" y="2119309"/>
              <a:ext cx="1976968" cy="3453391"/>
            </a:xfrm>
            <a:prstGeom prst="rect">
              <a:avLst/>
            </a:prstGeom>
          </p:spPr>
        </p:pic>
        <p:sp>
          <p:nvSpPr>
            <p:cNvPr id="20" name="Freeform 5"/>
            <p:cNvSpPr>
              <a:spLocks/>
            </p:cNvSpPr>
            <p:nvPr/>
          </p:nvSpPr>
          <p:spPr bwMode="auto">
            <a:xfrm>
              <a:off x="3102239" y="2119309"/>
              <a:ext cx="1331912" cy="3259137"/>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5"/>
            <p:cNvSpPr>
              <a:spLocks/>
            </p:cNvSpPr>
            <p:nvPr/>
          </p:nvSpPr>
          <p:spPr bwMode="auto">
            <a:xfrm>
              <a:off x="1431265" y="2541982"/>
              <a:ext cx="924936" cy="2263283"/>
            </a:xfrm>
            <a:custGeom>
              <a:avLst/>
              <a:gdLst>
                <a:gd name="T0" fmla="*/ 0 w 839"/>
                <a:gd name="T1" fmla="*/ 2053 h 2053"/>
                <a:gd name="T2" fmla="*/ 0 w 839"/>
                <a:gd name="T3" fmla="*/ 0 h 2053"/>
                <a:gd name="T4" fmla="*/ 839 w 839"/>
                <a:gd name="T5" fmla="*/ 0 h 2053"/>
                <a:gd name="T6" fmla="*/ 0 w 839"/>
                <a:gd name="T7" fmla="*/ 2053 h 2053"/>
              </a:gdLst>
              <a:ahLst/>
              <a:cxnLst>
                <a:cxn ang="0">
                  <a:pos x="T0" y="T1"/>
                </a:cxn>
                <a:cxn ang="0">
                  <a:pos x="T2" y="T3"/>
                </a:cxn>
                <a:cxn ang="0">
                  <a:pos x="T4" y="T5"/>
                </a:cxn>
                <a:cxn ang="0">
                  <a:pos x="T6" y="T7"/>
                </a:cxn>
              </a:cxnLst>
              <a:rect l="0" t="0" r="r" b="b"/>
              <a:pathLst>
                <a:path w="839" h="2053">
                  <a:moveTo>
                    <a:pt x="0" y="2053"/>
                  </a:moveTo>
                  <a:lnTo>
                    <a:pt x="0" y="0"/>
                  </a:lnTo>
                  <a:lnTo>
                    <a:pt x="839" y="0"/>
                  </a:lnTo>
                  <a:lnTo>
                    <a:pt x="0" y="2053"/>
                  </a:lnTo>
                  <a:close/>
                </a:path>
              </a:pathLst>
            </a:custGeom>
            <a:gradFill flip="none" rotWithShape="1">
              <a:gsLst>
                <a:gs pos="0">
                  <a:schemeClr val="bg1">
                    <a:alpha val="35000"/>
                  </a:schemeClr>
                </a:gs>
                <a:gs pos="100000">
                  <a:schemeClr val="bg1">
                    <a:alpha val="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p>
          </p:txBody>
        </p:sp>
      </p:grpSp>
      <p:sp>
        <p:nvSpPr>
          <p:cNvPr id="23" name="TextBox 22"/>
          <p:cNvSpPr txBox="1"/>
          <p:nvPr/>
        </p:nvSpPr>
        <p:spPr>
          <a:xfrm>
            <a:off x="5925685" y="1694547"/>
            <a:ext cx="5391603" cy="75860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t>
            </a:r>
          </a:p>
        </p:txBody>
      </p:sp>
      <p:grpSp>
        <p:nvGrpSpPr>
          <p:cNvPr id="34" name="Group 33"/>
          <p:cNvGrpSpPr/>
          <p:nvPr/>
        </p:nvGrpSpPr>
        <p:grpSpPr>
          <a:xfrm>
            <a:off x="5916815" y="2769432"/>
            <a:ext cx="713310" cy="704610"/>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6" name="Group 45"/>
          <p:cNvGrpSpPr/>
          <p:nvPr/>
        </p:nvGrpSpPr>
        <p:grpSpPr>
          <a:xfrm>
            <a:off x="6828638" y="2787310"/>
            <a:ext cx="3734587" cy="668854"/>
            <a:chOff x="6771488" y="3013879"/>
            <a:chExt cx="3734587" cy="668854"/>
          </a:xfrm>
        </p:grpSpPr>
        <p:sp>
          <p:nvSpPr>
            <p:cNvPr id="44" name="TextBox 43"/>
            <p:cNvSpPr txBox="1"/>
            <p:nvPr/>
          </p:nvSpPr>
          <p:spPr>
            <a:xfrm>
              <a:off x="6771488" y="3013879"/>
              <a:ext cx="689291" cy="215444"/>
            </a:xfrm>
            <a:prstGeom prst="rect">
              <a:avLst/>
            </a:prstGeom>
            <a:noFill/>
          </p:spPr>
          <p:txBody>
            <a:bodyPr wrap="none" lIns="0" tIns="0" rIns="0" bIns="0" rtlCol="0">
              <a:spAutoFit/>
            </a:bodyPr>
            <a:lstStyle/>
            <a:p>
              <a:r>
                <a:rPr lang="en-US" sz="1400" dirty="0">
                  <a:solidFill>
                    <a:srgbClr val="32425C"/>
                  </a:solidFill>
                  <a:latin typeface="+mj-lt"/>
                </a:rPr>
                <a:t>Building</a:t>
              </a:r>
            </a:p>
          </p:txBody>
        </p:sp>
        <p:sp>
          <p:nvSpPr>
            <p:cNvPr id="45" name="TextBox 44"/>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7" name="Group 36"/>
          <p:cNvGrpSpPr/>
          <p:nvPr/>
        </p:nvGrpSpPr>
        <p:grpSpPr>
          <a:xfrm>
            <a:off x="5916815" y="3816886"/>
            <a:ext cx="713310" cy="704610"/>
            <a:chOff x="4279221" y="2033354"/>
            <a:chExt cx="1412875" cy="1395646"/>
          </a:xfrm>
        </p:grpSpPr>
        <p:sp>
          <p:nvSpPr>
            <p:cNvPr id="3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7" name="Group 46"/>
          <p:cNvGrpSpPr/>
          <p:nvPr/>
        </p:nvGrpSpPr>
        <p:grpSpPr>
          <a:xfrm>
            <a:off x="6828638" y="3834764"/>
            <a:ext cx="3734587" cy="668854"/>
            <a:chOff x="6771488" y="3013879"/>
            <a:chExt cx="3734587" cy="668854"/>
          </a:xfrm>
        </p:grpSpPr>
        <p:sp>
          <p:nvSpPr>
            <p:cNvPr id="48" name="TextBox 47"/>
            <p:cNvSpPr txBox="1"/>
            <p:nvPr/>
          </p:nvSpPr>
          <p:spPr>
            <a:xfrm>
              <a:off x="6771488" y="3013879"/>
              <a:ext cx="456856" cy="215444"/>
            </a:xfrm>
            <a:prstGeom prst="rect">
              <a:avLst/>
            </a:prstGeom>
            <a:noFill/>
          </p:spPr>
          <p:txBody>
            <a:bodyPr wrap="none" lIns="0" tIns="0" rIns="0" bIns="0" rtlCol="0">
              <a:spAutoFit/>
            </a:bodyPr>
            <a:lstStyle/>
            <a:p>
              <a:r>
                <a:rPr lang="en-US" sz="1400" dirty="0">
                  <a:solidFill>
                    <a:srgbClr val="32425C"/>
                  </a:solidFill>
                  <a:latin typeface="+mj-lt"/>
                </a:rPr>
                <a:t>Plane</a:t>
              </a:r>
            </a:p>
          </p:txBody>
        </p:sp>
        <p:sp>
          <p:nvSpPr>
            <p:cNvPr id="49" name="TextBox 48"/>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0" name="Group 39"/>
          <p:cNvGrpSpPr/>
          <p:nvPr/>
        </p:nvGrpSpPr>
        <p:grpSpPr>
          <a:xfrm>
            <a:off x="5916815" y="4864340"/>
            <a:ext cx="713310" cy="704610"/>
            <a:chOff x="4279221" y="2033354"/>
            <a:chExt cx="1412875" cy="1395646"/>
          </a:xfrm>
        </p:grpSpPr>
        <p:sp>
          <p:nvSpPr>
            <p:cNvPr id="4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6828638" y="4882218"/>
            <a:ext cx="3734587" cy="668854"/>
            <a:chOff x="6771488" y="3013879"/>
            <a:chExt cx="3734587" cy="668854"/>
          </a:xfrm>
        </p:grpSpPr>
        <p:sp>
          <p:nvSpPr>
            <p:cNvPr id="51" name="TextBox 50"/>
            <p:cNvSpPr txBox="1"/>
            <p:nvPr/>
          </p:nvSpPr>
          <p:spPr>
            <a:xfrm>
              <a:off x="6771488" y="3013879"/>
              <a:ext cx="578685" cy="215444"/>
            </a:xfrm>
            <a:prstGeom prst="rect">
              <a:avLst/>
            </a:prstGeom>
            <a:noFill/>
          </p:spPr>
          <p:txBody>
            <a:bodyPr wrap="none" lIns="0" tIns="0" rIns="0" bIns="0" rtlCol="0">
              <a:spAutoFit/>
            </a:bodyPr>
            <a:lstStyle/>
            <a:p>
              <a:r>
                <a:rPr lang="en-US" sz="1400" dirty="0">
                  <a:solidFill>
                    <a:srgbClr val="32425C"/>
                  </a:solidFill>
                  <a:latin typeface="+mj-lt"/>
                </a:rPr>
                <a:t>Rocket</a:t>
              </a:r>
            </a:p>
          </p:txBody>
        </p:sp>
        <p:sp>
          <p:nvSpPr>
            <p:cNvPr id="52" name="TextBox 51"/>
            <p:cNvSpPr txBox="1"/>
            <p:nvPr/>
          </p:nvSpPr>
          <p:spPr>
            <a:xfrm>
              <a:off x="6771488" y="3298012"/>
              <a:ext cx="3734587"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6" name="Freeform 23"/>
          <p:cNvSpPr>
            <a:spLocks noEditPoints="1"/>
          </p:cNvSpPr>
          <p:nvPr/>
        </p:nvSpPr>
        <p:spPr bwMode="auto">
          <a:xfrm>
            <a:off x="6156051" y="2970413"/>
            <a:ext cx="258648" cy="259787"/>
          </a:xfrm>
          <a:custGeom>
            <a:avLst/>
            <a:gdLst>
              <a:gd name="T0" fmla="*/ 92 w 96"/>
              <a:gd name="T1" fmla="*/ 26 h 96"/>
              <a:gd name="T2" fmla="*/ 68 w 96"/>
              <a:gd name="T3" fmla="*/ 26 h 96"/>
              <a:gd name="T4" fmla="*/ 64 w 96"/>
              <a:gd name="T5" fmla="*/ 38 h 96"/>
              <a:gd name="T6" fmla="*/ 40 w 96"/>
              <a:gd name="T7" fmla="*/ 30 h 96"/>
              <a:gd name="T8" fmla="*/ 36 w 96"/>
              <a:gd name="T9" fmla="*/ 14 h 96"/>
              <a:gd name="T10" fmla="*/ 20 w 96"/>
              <a:gd name="T11" fmla="*/ 2 h 96"/>
              <a:gd name="T12" fmla="*/ 16 w 96"/>
              <a:gd name="T13" fmla="*/ 12 h 96"/>
              <a:gd name="T14" fmla="*/ 4 w 96"/>
              <a:gd name="T15" fmla="*/ 28 h 96"/>
              <a:gd name="T16" fmla="*/ 0 w 96"/>
              <a:gd name="T17" fmla="*/ 94 h 96"/>
              <a:gd name="T18" fmla="*/ 12 w 96"/>
              <a:gd name="T19" fmla="*/ 86 h 96"/>
              <a:gd name="T20" fmla="*/ 24 w 96"/>
              <a:gd name="T21" fmla="*/ 86 h 96"/>
              <a:gd name="T22" fmla="*/ 76 w 96"/>
              <a:gd name="T23" fmla="*/ 86 h 96"/>
              <a:gd name="T24" fmla="*/ 88 w 96"/>
              <a:gd name="T25" fmla="*/ 86 h 96"/>
              <a:gd name="T26" fmla="*/ 96 w 96"/>
              <a:gd name="T27" fmla="*/ 94 h 96"/>
              <a:gd name="T28" fmla="*/ 14 w 96"/>
              <a:gd name="T29" fmla="*/ 20 h 96"/>
              <a:gd name="T30" fmla="*/ 26 w 96"/>
              <a:gd name="T31" fmla="*/ 24 h 96"/>
              <a:gd name="T32" fmla="*/ 14 w 96"/>
              <a:gd name="T33" fmla="*/ 20 h 96"/>
              <a:gd name="T34" fmla="*/ 8 w 96"/>
              <a:gd name="T35" fmla="*/ 78 h 96"/>
              <a:gd name="T36" fmla="*/ 32 w 96"/>
              <a:gd name="T37" fmla="*/ 78 h 96"/>
              <a:gd name="T38" fmla="*/ 10 w 96"/>
              <a:gd name="T39" fmla="*/ 72 h 96"/>
              <a:gd name="T40" fmla="*/ 30 w 96"/>
              <a:gd name="T41" fmla="*/ 68 h 96"/>
              <a:gd name="T42" fmla="*/ 30 w 96"/>
              <a:gd name="T43" fmla="*/ 64 h 96"/>
              <a:gd name="T44" fmla="*/ 10 w 96"/>
              <a:gd name="T45" fmla="*/ 60 h 96"/>
              <a:gd name="T46" fmla="*/ 30 w 96"/>
              <a:gd name="T47" fmla="*/ 64 h 96"/>
              <a:gd name="T48" fmla="*/ 8 w 96"/>
              <a:gd name="T49" fmla="*/ 54 h 96"/>
              <a:gd name="T50" fmla="*/ 32 w 96"/>
              <a:gd name="T51" fmla="*/ 54 h 96"/>
              <a:gd name="T52" fmla="*/ 10 w 96"/>
              <a:gd name="T53" fmla="*/ 48 h 96"/>
              <a:gd name="T54" fmla="*/ 30 w 96"/>
              <a:gd name="T55" fmla="*/ 44 h 96"/>
              <a:gd name="T56" fmla="*/ 30 w 96"/>
              <a:gd name="T57" fmla="*/ 40 h 96"/>
              <a:gd name="T58" fmla="*/ 10 w 96"/>
              <a:gd name="T59" fmla="*/ 36 h 96"/>
              <a:gd name="T60" fmla="*/ 30 w 96"/>
              <a:gd name="T61" fmla="*/ 40 h 96"/>
              <a:gd name="T62" fmla="*/ 44 w 96"/>
              <a:gd name="T63" fmla="*/ 78 h 96"/>
              <a:gd name="T64" fmla="*/ 60 w 96"/>
              <a:gd name="T65" fmla="*/ 78 h 96"/>
              <a:gd name="T66" fmla="*/ 46 w 96"/>
              <a:gd name="T67" fmla="*/ 72 h 96"/>
              <a:gd name="T68" fmla="*/ 58 w 96"/>
              <a:gd name="T69" fmla="*/ 68 h 96"/>
              <a:gd name="T70" fmla="*/ 58 w 96"/>
              <a:gd name="T71" fmla="*/ 64 h 96"/>
              <a:gd name="T72" fmla="*/ 46 w 96"/>
              <a:gd name="T73" fmla="*/ 60 h 96"/>
              <a:gd name="T74" fmla="*/ 58 w 96"/>
              <a:gd name="T75" fmla="*/ 64 h 96"/>
              <a:gd name="T76" fmla="*/ 72 w 96"/>
              <a:gd name="T77" fmla="*/ 78 h 96"/>
              <a:gd name="T78" fmla="*/ 88 w 96"/>
              <a:gd name="T79" fmla="*/ 78 h 96"/>
              <a:gd name="T80" fmla="*/ 74 w 96"/>
              <a:gd name="T81" fmla="*/ 72 h 96"/>
              <a:gd name="T82" fmla="*/ 86 w 96"/>
              <a:gd name="T83" fmla="*/ 68 h 96"/>
              <a:gd name="T84" fmla="*/ 86 w 96"/>
              <a:gd name="T85" fmla="*/ 64 h 96"/>
              <a:gd name="T86" fmla="*/ 74 w 96"/>
              <a:gd name="T87" fmla="*/ 60 h 96"/>
              <a:gd name="T88" fmla="*/ 86 w 96"/>
              <a:gd name="T89" fmla="*/ 64 h 96"/>
              <a:gd name="T90" fmla="*/ 72 w 96"/>
              <a:gd name="T91" fmla="*/ 54 h 96"/>
              <a:gd name="T92" fmla="*/ 88 w 96"/>
              <a:gd name="T93" fmla="*/ 54 h 96"/>
              <a:gd name="T94" fmla="*/ 74 w 96"/>
              <a:gd name="T95" fmla="*/ 48 h 96"/>
              <a:gd name="T96" fmla="*/ 86 w 96"/>
              <a:gd name="T97"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6" h="96">
                <a:moveTo>
                  <a:pt x="94" y="36"/>
                </a:moveTo>
                <a:cubicBezTo>
                  <a:pt x="92" y="36"/>
                  <a:pt x="92" y="36"/>
                  <a:pt x="92" y="36"/>
                </a:cubicBezTo>
                <a:cubicBezTo>
                  <a:pt x="92" y="26"/>
                  <a:pt x="92" y="26"/>
                  <a:pt x="92" y="26"/>
                </a:cubicBezTo>
                <a:cubicBezTo>
                  <a:pt x="92" y="25"/>
                  <a:pt x="91" y="24"/>
                  <a:pt x="90" y="24"/>
                </a:cubicBezTo>
                <a:cubicBezTo>
                  <a:pt x="70" y="24"/>
                  <a:pt x="70" y="24"/>
                  <a:pt x="70" y="24"/>
                </a:cubicBezTo>
                <a:cubicBezTo>
                  <a:pt x="69" y="24"/>
                  <a:pt x="68" y="25"/>
                  <a:pt x="68" y="26"/>
                </a:cubicBezTo>
                <a:cubicBezTo>
                  <a:pt x="68" y="36"/>
                  <a:pt x="68" y="36"/>
                  <a:pt x="68" y="36"/>
                </a:cubicBezTo>
                <a:cubicBezTo>
                  <a:pt x="66" y="36"/>
                  <a:pt x="66" y="36"/>
                  <a:pt x="66" y="36"/>
                </a:cubicBezTo>
                <a:cubicBezTo>
                  <a:pt x="65" y="36"/>
                  <a:pt x="64" y="37"/>
                  <a:pt x="64" y="38"/>
                </a:cubicBezTo>
                <a:cubicBezTo>
                  <a:pt x="64" y="52"/>
                  <a:pt x="64" y="52"/>
                  <a:pt x="64" y="52"/>
                </a:cubicBezTo>
                <a:cubicBezTo>
                  <a:pt x="40" y="52"/>
                  <a:pt x="40" y="52"/>
                  <a:pt x="40" y="52"/>
                </a:cubicBezTo>
                <a:cubicBezTo>
                  <a:pt x="40" y="30"/>
                  <a:pt x="40" y="30"/>
                  <a:pt x="40" y="30"/>
                </a:cubicBezTo>
                <a:cubicBezTo>
                  <a:pt x="40" y="29"/>
                  <a:pt x="39" y="28"/>
                  <a:pt x="38" y="28"/>
                </a:cubicBezTo>
                <a:cubicBezTo>
                  <a:pt x="36" y="28"/>
                  <a:pt x="36" y="28"/>
                  <a:pt x="36" y="28"/>
                </a:cubicBezTo>
                <a:cubicBezTo>
                  <a:pt x="36" y="14"/>
                  <a:pt x="36" y="14"/>
                  <a:pt x="36" y="14"/>
                </a:cubicBezTo>
                <a:cubicBezTo>
                  <a:pt x="36" y="13"/>
                  <a:pt x="35" y="12"/>
                  <a:pt x="34" y="12"/>
                </a:cubicBezTo>
                <a:cubicBezTo>
                  <a:pt x="20" y="12"/>
                  <a:pt x="20" y="12"/>
                  <a:pt x="20" y="12"/>
                </a:cubicBezTo>
                <a:cubicBezTo>
                  <a:pt x="20" y="2"/>
                  <a:pt x="20" y="2"/>
                  <a:pt x="20" y="2"/>
                </a:cubicBezTo>
                <a:cubicBezTo>
                  <a:pt x="20" y="1"/>
                  <a:pt x="19" y="0"/>
                  <a:pt x="18" y="0"/>
                </a:cubicBezTo>
                <a:cubicBezTo>
                  <a:pt x="17" y="0"/>
                  <a:pt x="16" y="1"/>
                  <a:pt x="16" y="2"/>
                </a:cubicBezTo>
                <a:cubicBezTo>
                  <a:pt x="16" y="12"/>
                  <a:pt x="16" y="12"/>
                  <a:pt x="16" y="12"/>
                </a:cubicBezTo>
                <a:cubicBezTo>
                  <a:pt x="6" y="12"/>
                  <a:pt x="6" y="12"/>
                  <a:pt x="6" y="12"/>
                </a:cubicBezTo>
                <a:cubicBezTo>
                  <a:pt x="5" y="12"/>
                  <a:pt x="4" y="13"/>
                  <a:pt x="4" y="14"/>
                </a:cubicBezTo>
                <a:cubicBezTo>
                  <a:pt x="4" y="28"/>
                  <a:pt x="4" y="28"/>
                  <a:pt x="4" y="28"/>
                </a:cubicBezTo>
                <a:cubicBezTo>
                  <a:pt x="2" y="28"/>
                  <a:pt x="2" y="28"/>
                  <a:pt x="2" y="28"/>
                </a:cubicBezTo>
                <a:cubicBezTo>
                  <a:pt x="1" y="28"/>
                  <a:pt x="0" y="29"/>
                  <a:pt x="0" y="30"/>
                </a:cubicBezTo>
                <a:cubicBezTo>
                  <a:pt x="0" y="94"/>
                  <a:pt x="0" y="94"/>
                  <a:pt x="0" y="94"/>
                </a:cubicBezTo>
                <a:cubicBezTo>
                  <a:pt x="0" y="95"/>
                  <a:pt x="1" y="96"/>
                  <a:pt x="2" y="96"/>
                </a:cubicBezTo>
                <a:cubicBezTo>
                  <a:pt x="12" y="96"/>
                  <a:pt x="12" y="96"/>
                  <a:pt x="12" y="96"/>
                </a:cubicBezTo>
                <a:cubicBezTo>
                  <a:pt x="12" y="86"/>
                  <a:pt x="12" y="86"/>
                  <a:pt x="12" y="86"/>
                </a:cubicBezTo>
                <a:cubicBezTo>
                  <a:pt x="12" y="85"/>
                  <a:pt x="13" y="84"/>
                  <a:pt x="14" y="84"/>
                </a:cubicBezTo>
                <a:cubicBezTo>
                  <a:pt x="22" y="84"/>
                  <a:pt x="22" y="84"/>
                  <a:pt x="22" y="84"/>
                </a:cubicBezTo>
                <a:cubicBezTo>
                  <a:pt x="23" y="84"/>
                  <a:pt x="24" y="85"/>
                  <a:pt x="24" y="86"/>
                </a:cubicBezTo>
                <a:cubicBezTo>
                  <a:pt x="24" y="96"/>
                  <a:pt x="24" y="96"/>
                  <a:pt x="24" y="96"/>
                </a:cubicBezTo>
                <a:cubicBezTo>
                  <a:pt x="76" y="96"/>
                  <a:pt x="76" y="96"/>
                  <a:pt x="76" y="96"/>
                </a:cubicBezTo>
                <a:cubicBezTo>
                  <a:pt x="76" y="86"/>
                  <a:pt x="76" y="86"/>
                  <a:pt x="76" y="86"/>
                </a:cubicBezTo>
                <a:cubicBezTo>
                  <a:pt x="76" y="85"/>
                  <a:pt x="77" y="84"/>
                  <a:pt x="78" y="84"/>
                </a:cubicBezTo>
                <a:cubicBezTo>
                  <a:pt x="86" y="84"/>
                  <a:pt x="86" y="84"/>
                  <a:pt x="86" y="84"/>
                </a:cubicBezTo>
                <a:cubicBezTo>
                  <a:pt x="87" y="84"/>
                  <a:pt x="88" y="85"/>
                  <a:pt x="88" y="86"/>
                </a:cubicBezTo>
                <a:cubicBezTo>
                  <a:pt x="88" y="96"/>
                  <a:pt x="88" y="96"/>
                  <a:pt x="88" y="96"/>
                </a:cubicBezTo>
                <a:cubicBezTo>
                  <a:pt x="94" y="96"/>
                  <a:pt x="94" y="96"/>
                  <a:pt x="94" y="96"/>
                </a:cubicBezTo>
                <a:cubicBezTo>
                  <a:pt x="95" y="96"/>
                  <a:pt x="96" y="95"/>
                  <a:pt x="96" y="94"/>
                </a:cubicBezTo>
                <a:cubicBezTo>
                  <a:pt x="96" y="38"/>
                  <a:pt x="96" y="38"/>
                  <a:pt x="96" y="38"/>
                </a:cubicBezTo>
                <a:cubicBezTo>
                  <a:pt x="96" y="37"/>
                  <a:pt x="95" y="36"/>
                  <a:pt x="94" y="36"/>
                </a:cubicBezTo>
                <a:close/>
                <a:moveTo>
                  <a:pt x="14" y="20"/>
                </a:moveTo>
                <a:cubicBezTo>
                  <a:pt x="26" y="20"/>
                  <a:pt x="26" y="20"/>
                  <a:pt x="26" y="20"/>
                </a:cubicBezTo>
                <a:cubicBezTo>
                  <a:pt x="27" y="20"/>
                  <a:pt x="28" y="21"/>
                  <a:pt x="28" y="22"/>
                </a:cubicBezTo>
                <a:cubicBezTo>
                  <a:pt x="28" y="23"/>
                  <a:pt x="27" y="24"/>
                  <a:pt x="26" y="24"/>
                </a:cubicBezTo>
                <a:cubicBezTo>
                  <a:pt x="14" y="24"/>
                  <a:pt x="14" y="24"/>
                  <a:pt x="14" y="24"/>
                </a:cubicBezTo>
                <a:cubicBezTo>
                  <a:pt x="13" y="24"/>
                  <a:pt x="12" y="23"/>
                  <a:pt x="12" y="22"/>
                </a:cubicBezTo>
                <a:cubicBezTo>
                  <a:pt x="12" y="21"/>
                  <a:pt x="13" y="20"/>
                  <a:pt x="14" y="20"/>
                </a:cubicBezTo>
                <a:close/>
                <a:moveTo>
                  <a:pt x="30" y="80"/>
                </a:moveTo>
                <a:cubicBezTo>
                  <a:pt x="10" y="80"/>
                  <a:pt x="10" y="80"/>
                  <a:pt x="10" y="80"/>
                </a:cubicBezTo>
                <a:cubicBezTo>
                  <a:pt x="9" y="80"/>
                  <a:pt x="8" y="79"/>
                  <a:pt x="8" y="78"/>
                </a:cubicBezTo>
                <a:cubicBezTo>
                  <a:pt x="8" y="77"/>
                  <a:pt x="9" y="76"/>
                  <a:pt x="10" y="76"/>
                </a:cubicBezTo>
                <a:cubicBezTo>
                  <a:pt x="30" y="76"/>
                  <a:pt x="30" y="76"/>
                  <a:pt x="30" y="76"/>
                </a:cubicBezTo>
                <a:cubicBezTo>
                  <a:pt x="31" y="76"/>
                  <a:pt x="32" y="77"/>
                  <a:pt x="32" y="78"/>
                </a:cubicBezTo>
                <a:cubicBezTo>
                  <a:pt x="32" y="79"/>
                  <a:pt x="31" y="80"/>
                  <a:pt x="30" y="80"/>
                </a:cubicBezTo>
                <a:close/>
                <a:moveTo>
                  <a:pt x="30" y="72"/>
                </a:moveTo>
                <a:cubicBezTo>
                  <a:pt x="10" y="72"/>
                  <a:pt x="10" y="72"/>
                  <a:pt x="10" y="72"/>
                </a:cubicBezTo>
                <a:cubicBezTo>
                  <a:pt x="9" y="72"/>
                  <a:pt x="8" y="71"/>
                  <a:pt x="8" y="70"/>
                </a:cubicBezTo>
                <a:cubicBezTo>
                  <a:pt x="8" y="69"/>
                  <a:pt x="9" y="68"/>
                  <a:pt x="10" y="68"/>
                </a:cubicBezTo>
                <a:cubicBezTo>
                  <a:pt x="30" y="68"/>
                  <a:pt x="30" y="68"/>
                  <a:pt x="30" y="68"/>
                </a:cubicBezTo>
                <a:cubicBezTo>
                  <a:pt x="31" y="68"/>
                  <a:pt x="32" y="69"/>
                  <a:pt x="32" y="70"/>
                </a:cubicBezTo>
                <a:cubicBezTo>
                  <a:pt x="32" y="71"/>
                  <a:pt x="31" y="72"/>
                  <a:pt x="30" y="72"/>
                </a:cubicBezTo>
                <a:close/>
                <a:moveTo>
                  <a:pt x="30" y="64"/>
                </a:moveTo>
                <a:cubicBezTo>
                  <a:pt x="10" y="64"/>
                  <a:pt x="10" y="64"/>
                  <a:pt x="10" y="64"/>
                </a:cubicBezTo>
                <a:cubicBezTo>
                  <a:pt x="9" y="64"/>
                  <a:pt x="8" y="63"/>
                  <a:pt x="8" y="62"/>
                </a:cubicBezTo>
                <a:cubicBezTo>
                  <a:pt x="8" y="61"/>
                  <a:pt x="9" y="60"/>
                  <a:pt x="10" y="60"/>
                </a:cubicBezTo>
                <a:cubicBezTo>
                  <a:pt x="30" y="60"/>
                  <a:pt x="30" y="60"/>
                  <a:pt x="30" y="60"/>
                </a:cubicBezTo>
                <a:cubicBezTo>
                  <a:pt x="31" y="60"/>
                  <a:pt x="32" y="61"/>
                  <a:pt x="32" y="62"/>
                </a:cubicBezTo>
                <a:cubicBezTo>
                  <a:pt x="32" y="63"/>
                  <a:pt x="31" y="64"/>
                  <a:pt x="30" y="64"/>
                </a:cubicBezTo>
                <a:close/>
                <a:moveTo>
                  <a:pt x="30" y="56"/>
                </a:moveTo>
                <a:cubicBezTo>
                  <a:pt x="10" y="56"/>
                  <a:pt x="10" y="56"/>
                  <a:pt x="10" y="56"/>
                </a:cubicBezTo>
                <a:cubicBezTo>
                  <a:pt x="9" y="56"/>
                  <a:pt x="8" y="55"/>
                  <a:pt x="8" y="54"/>
                </a:cubicBezTo>
                <a:cubicBezTo>
                  <a:pt x="8" y="53"/>
                  <a:pt x="9" y="52"/>
                  <a:pt x="10" y="52"/>
                </a:cubicBezTo>
                <a:cubicBezTo>
                  <a:pt x="30" y="52"/>
                  <a:pt x="30" y="52"/>
                  <a:pt x="30" y="52"/>
                </a:cubicBezTo>
                <a:cubicBezTo>
                  <a:pt x="31" y="52"/>
                  <a:pt x="32" y="53"/>
                  <a:pt x="32" y="54"/>
                </a:cubicBezTo>
                <a:cubicBezTo>
                  <a:pt x="32" y="55"/>
                  <a:pt x="31" y="56"/>
                  <a:pt x="30" y="56"/>
                </a:cubicBezTo>
                <a:close/>
                <a:moveTo>
                  <a:pt x="30" y="48"/>
                </a:moveTo>
                <a:cubicBezTo>
                  <a:pt x="10" y="48"/>
                  <a:pt x="10" y="48"/>
                  <a:pt x="10" y="48"/>
                </a:cubicBezTo>
                <a:cubicBezTo>
                  <a:pt x="9" y="48"/>
                  <a:pt x="8" y="47"/>
                  <a:pt x="8" y="46"/>
                </a:cubicBezTo>
                <a:cubicBezTo>
                  <a:pt x="8" y="45"/>
                  <a:pt x="9" y="44"/>
                  <a:pt x="10" y="44"/>
                </a:cubicBezTo>
                <a:cubicBezTo>
                  <a:pt x="30" y="44"/>
                  <a:pt x="30" y="44"/>
                  <a:pt x="30" y="44"/>
                </a:cubicBezTo>
                <a:cubicBezTo>
                  <a:pt x="31" y="44"/>
                  <a:pt x="32" y="45"/>
                  <a:pt x="32" y="46"/>
                </a:cubicBezTo>
                <a:cubicBezTo>
                  <a:pt x="32" y="47"/>
                  <a:pt x="31" y="48"/>
                  <a:pt x="30" y="48"/>
                </a:cubicBezTo>
                <a:close/>
                <a:moveTo>
                  <a:pt x="30" y="40"/>
                </a:moveTo>
                <a:cubicBezTo>
                  <a:pt x="10" y="40"/>
                  <a:pt x="10" y="40"/>
                  <a:pt x="10" y="40"/>
                </a:cubicBezTo>
                <a:cubicBezTo>
                  <a:pt x="9" y="40"/>
                  <a:pt x="8" y="39"/>
                  <a:pt x="8" y="38"/>
                </a:cubicBezTo>
                <a:cubicBezTo>
                  <a:pt x="8" y="37"/>
                  <a:pt x="9" y="36"/>
                  <a:pt x="10" y="36"/>
                </a:cubicBezTo>
                <a:cubicBezTo>
                  <a:pt x="30" y="36"/>
                  <a:pt x="30" y="36"/>
                  <a:pt x="30" y="36"/>
                </a:cubicBezTo>
                <a:cubicBezTo>
                  <a:pt x="31" y="36"/>
                  <a:pt x="32" y="37"/>
                  <a:pt x="32" y="38"/>
                </a:cubicBezTo>
                <a:cubicBezTo>
                  <a:pt x="32" y="39"/>
                  <a:pt x="31" y="40"/>
                  <a:pt x="30" y="40"/>
                </a:cubicBezTo>
                <a:close/>
                <a:moveTo>
                  <a:pt x="58" y="80"/>
                </a:moveTo>
                <a:cubicBezTo>
                  <a:pt x="46" y="80"/>
                  <a:pt x="46" y="80"/>
                  <a:pt x="46" y="80"/>
                </a:cubicBezTo>
                <a:cubicBezTo>
                  <a:pt x="45" y="80"/>
                  <a:pt x="44" y="79"/>
                  <a:pt x="44" y="78"/>
                </a:cubicBezTo>
                <a:cubicBezTo>
                  <a:pt x="44" y="77"/>
                  <a:pt x="45" y="76"/>
                  <a:pt x="46" y="76"/>
                </a:cubicBezTo>
                <a:cubicBezTo>
                  <a:pt x="58" y="76"/>
                  <a:pt x="58" y="76"/>
                  <a:pt x="58" y="76"/>
                </a:cubicBezTo>
                <a:cubicBezTo>
                  <a:pt x="59" y="76"/>
                  <a:pt x="60" y="77"/>
                  <a:pt x="60" y="78"/>
                </a:cubicBezTo>
                <a:cubicBezTo>
                  <a:pt x="60" y="79"/>
                  <a:pt x="59" y="80"/>
                  <a:pt x="58" y="80"/>
                </a:cubicBezTo>
                <a:close/>
                <a:moveTo>
                  <a:pt x="58" y="72"/>
                </a:moveTo>
                <a:cubicBezTo>
                  <a:pt x="46" y="72"/>
                  <a:pt x="46" y="72"/>
                  <a:pt x="46" y="72"/>
                </a:cubicBezTo>
                <a:cubicBezTo>
                  <a:pt x="45" y="72"/>
                  <a:pt x="44" y="71"/>
                  <a:pt x="44" y="70"/>
                </a:cubicBezTo>
                <a:cubicBezTo>
                  <a:pt x="44" y="69"/>
                  <a:pt x="45" y="68"/>
                  <a:pt x="46" y="68"/>
                </a:cubicBezTo>
                <a:cubicBezTo>
                  <a:pt x="58" y="68"/>
                  <a:pt x="58" y="68"/>
                  <a:pt x="58" y="68"/>
                </a:cubicBezTo>
                <a:cubicBezTo>
                  <a:pt x="59" y="68"/>
                  <a:pt x="60" y="69"/>
                  <a:pt x="60" y="70"/>
                </a:cubicBezTo>
                <a:cubicBezTo>
                  <a:pt x="60" y="71"/>
                  <a:pt x="59" y="72"/>
                  <a:pt x="58" y="72"/>
                </a:cubicBezTo>
                <a:close/>
                <a:moveTo>
                  <a:pt x="58" y="64"/>
                </a:moveTo>
                <a:cubicBezTo>
                  <a:pt x="46" y="64"/>
                  <a:pt x="46" y="64"/>
                  <a:pt x="46" y="64"/>
                </a:cubicBezTo>
                <a:cubicBezTo>
                  <a:pt x="45" y="64"/>
                  <a:pt x="44" y="63"/>
                  <a:pt x="44" y="62"/>
                </a:cubicBezTo>
                <a:cubicBezTo>
                  <a:pt x="44" y="61"/>
                  <a:pt x="45" y="60"/>
                  <a:pt x="46" y="60"/>
                </a:cubicBezTo>
                <a:cubicBezTo>
                  <a:pt x="58" y="60"/>
                  <a:pt x="58" y="60"/>
                  <a:pt x="58" y="60"/>
                </a:cubicBezTo>
                <a:cubicBezTo>
                  <a:pt x="59" y="60"/>
                  <a:pt x="60" y="61"/>
                  <a:pt x="60" y="62"/>
                </a:cubicBezTo>
                <a:cubicBezTo>
                  <a:pt x="60" y="63"/>
                  <a:pt x="59" y="64"/>
                  <a:pt x="58" y="64"/>
                </a:cubicBezTo>
                <a:close/>
                <a:moveTo>
                  <a:pt x="86" y="80"/>
                </a:moveTo>
                <a:cubicBezTo>
                  <a:pt x="74" y="80"/>
                  <a:pt x="74" y="80"/>
                  <a:pt x="74" y="80"/>
                </a:cubicBezTo>
                <a:cubicBezTo>
                  <a:pt x="73" y="80"/>
                  <a:pt x="72" y="79"/>
                  <a:pt x="72" y="78"/>
                </a:cubicBezTo>
                <a:cubicBezTo>
                  <a:pt x="72" y="77"/>
                  <a:pt x="73" y="76"/>
                  <a:pt x="74" y="76"/>
                </a:cubicBezTo>
                <a:cubicBezTo>
                  <a:pt x="86" y="76"/>
                  <a:pt x="86" y="76"/>
                  <a:pt x="86" y="76"/>
                </a:cubicBezTo>
                <a:cubicBezTo>
                  <a:pt x="87" y="76"/>
                  <a:pt x="88" y="77"/>
                  <a:pt x="88" y="78"/>
                </a:cubicBezTo>
                <a:cubicBezTo>
                  <a:pt x="88" y="79"/>
                  <a:pt x="87" y="80"/>
                  <a:pt x="86" y="80"/>
                </a:cubicBezTo>
                <a:close/>
                <a:moveTo>
                  <a:pt x="86" y="72"/>
                </a:moveTo>
                <a:cubicBezTo>
                  <a:pt x="74" y="72"/>
                  <a:pt x="74" y="72"/>
                  <a:pt x="74" y="72"/>
                </a:cubicBezTo>
                <a:cubicBezTo>
                  <a:pt x="73" y="72"/>
                  <a:pt x="72" y="71"/>
                  <a:pt x="72" y="70"/>
                </a:cubicBezTo>
                <a:cubicBezTo>
                  <a:pt x="72" y="69"/>
                  <a:pt x="73" y="68"/>
                  <a:pt x="74" y="68"/>
                </a:cubicBezTo>
                <a:cubicBezTo>
                  <a:pt x="86" y="68"/>
                  <a:pt x="86" y="68"/>
                  <a:pt x="86" y="68"/>
                </a:cubicBezTo>
                <a:cubicBezTo>
                  <a:pt x="87" y="68"/>
                  <a:pt x="88" y="69"/>
                  <a:pt x="88" y="70"/>
                </a:cubicBezTo>
                <a:cubicBezTo>
                  <a:pt x="88" y="71"/>
                  <a:pt x="87" y="72"/>
                  <a:pt x="86" y="72"/>
                </a:cubicBezTo>
                <a:close/>
                <a:moveTo>
                  <a:pt x="86" y="64"/>
                </a:moveTo>
                <a:cubicBezTo>
                  <a:pt x="74" y="64"/>
                  <a:pt x="74" y="64"/>
                  <a:pt x="74" y="64"/>
                </a:cubicBezTo>
                <a:cubicBezTo>
                  <a:pt x="73" y="64"/>
                  <a:pt x="72" y="63"/>
                  <a:pt x="72" y="62"/>
                </a:cubicBezTo>
                <a:cubicBezTo>
                  <a:pt x="72" y="61"/>
                  <a:pt x="73" y="60"/>
                  <a:pt x="74" y="60"/>
                </a:cubicBezTo>
                <a:cubicBezTo>
                  <a:pt x="86" y="60"/>
                  <a:pt x="86" y="60"/>
                  <a:pt x="86" y="60"/>
                </a:cubicBezTo>
                <a:cubicBezTo>
                  <a:pt x="87" y="60"/>
                  <a:pt x="88" y="61"/>
                  <a:pt x="88" y="62"/>
                </a:cubicBezTo>
                <a:cubicBezTo>
                  <a:pt x="88" y="63"/>
                  <a:pt x="87" y="64"/>
                  <a:pt x="86" y="64"/>
                </a:cubicBezTo>
                <a:close/>
                <a:moveTo>
                  <a:pt x="86" y="56"/>
                </a:moveTo>
                <a:cubicBezTo>
                  <a:pt x="74" y="56"/>
                  <a:pt x="74" y="56"/>
                  <a:pt x="74" y="56"/>
                </a:cubicBezTo>
                <a:cubicBezTo>
                  <a:pt x="73" y="56"/>
                  <a:pt x="72" y="55"/>
                  <a:pt x="72" y="54"/>
                </a:cubicBezTo>
                <a:cubicBezTo>
                  <a:pt x="72" y="53"/>
                  <a:pt x="73" y="52"/>
                  <a:pt x="74" y="52"/>
                </a:cubicBezTo>
                <a:cubicBezTo>
                  <a:pt x="86" y="52"/>
                  <a:pt x="86" y="52"/>
                  <a:pt x="86" y="52"/>
                </a:cubicBezTo>
                <a:cubicBezTo>
                  <a:pt x="87" y="52"/>
                  <a:pt x="88" y="53"/>
                  <a:pt x="88" y="54"/>
                </a:cubicBezTo>
                <a:cubicBezTo>
                  <a:pt x="88" y="55"/>
                  <a:pt x="87" y="56"/>
                  <a:pt x="86" y="56"/>
                </a:cubicBezTo>
                <a:close/>
                <a:moveTo>
                  <a:pt x="86" y="48"/>
                </a:moveTo>
                <a:cubicBezTo>
                  <a:pt x="74" y="48"/>
                  <a:pt x="74" y="48"/>
                  <a:pt x="74" y="48"/>
                </a:cubicBezTo>
                <a:cubicBezTo>
                  <a:pt x="73" y="48"/>
                  <a:pt x="72" y="47"/>
                  <a:pt x="72" y="46"/>
                </a:cubicBezTo>
                <a:cubicBezTo>
                  <a:pt x="72" y="45"/>
                  <a:pt x="73" y="44"/>
                  <a:pt x="74" y="44"/>
                </a:cubicBezTo>
                <a:cubicBezTo>
                  <a:pt x="86" y="44"/>
                  <a:pt x="86" y="44"/>
                  <a:pt x="86" y="44"/>
                </a:cubicBezTo>
                <a:cubicBezTo>
                  <a:pt x="87" y="44"/>
                  <a:pt x="88" y="45"/>
                  <a:pt x="88" y="46"/>
                </a:cubicBezTo>
                <a:cubicBezTo>
                  <a:pt x="88" y="47"/>
                  <a:pt x="87" y="48"/>
                  <a:pt x="8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7" name="Group 56"/>
          <p:cNvGrpSpPr/>
          <p:nvPr/>
        </p:nvGrpSpPr>
        <p:grpSpPr>
          <a:xfrm>
            <a:off x="6131850" y="4082377"/>
            <a:ext cx="302288" cy="216486"/>
            <a:chOff x="8445500" y="3305175"/>
            <a:chExt cx="363538" cy="260350"/>
          </a:xfrm>
          <a:solidFill>
            <a:schemeClr val="bg1"/>
          </a:solidFill>
        </p:grpSpPr>
        <p:sp>
          <p:nvSpPr>
            <p:cNvPr id="58" name="Freeform 57"/>
            <p:cNvSpPr>
              <a:spLocks/>
            </p:cNvSpPr>
            <p:nvPr/>
          </p:nvSpPr>
          <p:spPr bwMode="auto">
            <a:xfrm>
              <a:off x="8528050" y="3305175"/>
              <a:ext cx="142875" cy="63500"/>
            </a:xfrm>
            <a:custGeom>
              <a:avLst/>
              <a:gdLst>
                <a:gd name="T0" fmla="*/ 1 w 38"/>
                <a:gd name="T1" fmla="*/ 10 h 17"/>
                <a:gd name="T2" fmla="*/ 18 w 38"/>
                <a:gd name="T3" fmla="*/ 17 h 17"/>
                <a:gd name="T4" fmla="*/ 38 w 38"/>
                <a:gd name="T5" fmla="*/ 9 h 17"/>
                <a:gd name="T6" fmla="*/ 17 w 38"/>
                <a:gd name="T7" fmla="*/ 0 h 17"/>
                <a:gd name="T8" fmla="*/ 16 w 38"/>
                <a:gd name="T9" fmla="*/ 0 h 17"/>
                <a:gd name="T10" fmla="*/ 1 w 38"/>
                <a:gd name="T11" fmla="*/ 6 h 17"/>
                <a:gd name="T12" fmla="*/ 0 w 38"/>
                <a:gd name="T13" fmla="*/ 8 h 17"/>
                <a:gd name="T14" fmla="*/ 1 w 38"/>
                <a:gd name="T15" fmla="*/ 1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7">
                  <a:moveTo>
                    <a:pt x="1" y="10"/>
                  </a:moveTo>
                  <a:cubicBezTo>
                    <a:pt x="18" y="17"/>
                    <a:pt x="18" y="17"/>
                    <a:pt x="18" y="17"/>
                  </a:cubicBezTo>
                  <a:cubicBezTo>
                    <a:pt x="38" y="9"/>
                    <a:pt x="38" y="9"/>
                    <a:pt x="38" y="9"/>
                  </a:cubicBezTo>
                  <a:cubicBezTo>
                    <a:pt x="17" y="0"/>
                    <a:pt x="17" y="0"/>
                    <a:pt x="17" y="0"/>
                  </a:cubicBezTo>
                  <a:cubicBezTo>
                    <a:pt x="17" y="0"/>
                    <a:pt x="16" y="0"/>
                    <a:pt x="16" y="0"/>
                  </a:cubicBezTo>
                  <a:cubicBezTo>
                    <a:pt x="1" y="6"/>
                    <a:pt x="1" y="6"/>
                    <a:pt x="1" y="6"/>
                  </a:cubicBezTo>
                  <a:cubicBezTo>
                    <a:pt x="0" y="7"/>
                    <a:pt x="0" y="7"/>
                    <a:pt x="0" y="8"/>
                  </a:cubicBezTo>
                  <a:cubicBezTo>
                    <a:pt x="0" y="9"/>
                    <a:pt x="0" y="10"/>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58"/>
            <p:cNvSpPr>
              <a:spLocks/>
            </p:cNvSpPr>
            <p:nvPr/>
          </p:nvSpPr>
          <p:spPr bwMode="auto">
            <a:xfrm>
              <a:off x="8445500" y="3308350"/>
              <a:ext cx="363538" cy="257175"/>
            </a:xfrm>
            <a:custGeom>
              <a:avLst/>
              <a:gdLst>
                <a:gd name="T0" fmla="*/ 95 w 97"/>
                <a:gd name="T1" fmla="*/ 8 h 68"/>
                <a:gd name="T2" fmla="*/ 82 w 97"/>
                <a:gd name="T3" fmla="*/ 2 h 68"/>
                <a:gd name="T4" fmla="*/ 28 w 97"/>
                <a:gd name="T5" fmla="*/ 26 h 68"/>
                <a:gd name="T6" fmla="*/ 17 w 97"/>
                <a:gd name="T7" fmla="*/ 20 h 68"/>
                <a:gd name="T8" fmla="*/ 15 w 97"/>
                <a:gd name="T9" fmla="*/ 20 h 68"/>
                <a:gd name="T10" fmla="*/ 1 w 97"/>
                <a:gd name="T11" fmla="*/ 26 h 68"/>
                <a:gd name="T12" fmla="*/ 0 w 97"/>
                <a:gd name="T13" fmla="*/ 28 h 68"/>
                <a:gd name="T14" fmla="*/ 1 w 97"/>
                <a:gd name="T15" fmla="*/ 29 h 68"/>
                <a:gd name="T16" fmla="*/ 19 w 97"/>
                <a:gd name="T17" fmla="*/ 47 h 68"/>
                <a:gd name="T18" fmla="*/ 21 w 97"/>
                <a:gd name="T19" fmla="*/ 48 h 68"/>
                <a:gd name="T20" fmla="*/ 47 w 97"/>
                <a:gd name="T21" fmla="*/ 38 h 68"/>
                <a:gd name="T22" fmla="*/ 36 w 97"/>
                <a:gd name="T23" fmla="*/ 65 h 68"/>
                <a:gd name="T24" fmla="*/ 37 w 97"/>
                <a:gd name="T25" fmla="*/ 68 h 68"/>
                <a:gd name="T26" fmla="*/ 38 w 97"/>
                <a:gd name="T27" fmla="*/ 68 h 68"/>
                <a:gd name="T28" fmla="*/ 39 w 97"/>
                <a:gd name="T29" fmla="*/ 68 h 68"/>
                <a:gd name="T30" fmla="*/ 55 w 97"/>
                <a:gd name="T31" fmla="*/ 60 h 68"/>
                <a:gd name="T32" fmla="*/ 56 w 97"/>
                <a:gd name="T33" fmla="*/ 59 h 68"/>
                <a:gd name="T34" fmla="*/ 72 w 97"/>
                <a:gd name="T35" fmla="*/ 28 h 68"/>
                <a:gd name="T36" fmla="*/ 90 w 97"/>
                <a:gd name="T37" fmla="*/ 21 h 68"/>
                <a:gd name="T38" fmla="*/ 95 w 97"/>
                <a:gd name="T3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 h="68">
                  <a:moveTo>
                    <a:pt x="95" y="8"/>
                  </a:moveTo>
                  <a:cubicBezTo>
                    <a:pt x="93" y="3"/>
                    <a:pt x="87" y="0"/>
                    <a:pt x="82" y="2"/>
                  </a:cubicBezTo>
                  <a:cubicBezTo>
                    <a:pt x="28" y="26"/>
                    <a:pt x="28" y="26"/>
                    <a:pt x="28" y="26"/>
                  </a:cubicBezTo>
                  <a:cubicBezTo>
                    <a:pt x="17" y="20"/>
                    <a:pt x="17" y="20"/>
                    <a:pt x="17" y="20"/>
                  </a:cubicBezTo>
                  <a:cubicBezTo>
                    <a:pt x="17" y="20"/>
                    <a:pt x="16" y="20"/>
                    <a:pt x="15" y="20"/>
                  </a:cubicBezTo>
                  <a:cubicBezTo>
                    <a:pt x="1" y="26"/>
                    <a:pt x="1" y="26"/>
                    <a:pt x="1" y="26"/>
                  </a:cubicBezTo>
                  <a:cubicBezTo>
                    <a:pt x="1" y="26"/>
                    <a:pt x="0" y="27"/>
                    <a:pt x="0" y="28"/>
                  </a:cubicBezTo>
                  <a:cubicBezTo>
                    <a:pt x="0" y="28"/>
                    <a:pt x="0" y="29"/>
                    <a:pt x="1" y="29"/>
                  </a:cubicBezTo>
                  <a:cubicBezTo>
                    <a:pt x="19" y="47"/>
                    <a:pt x="19" y="47"/>
                    <a:pt x="19" y="47"/>
                  </a:cubicBezTo>
                  <a:cubicBezTo>
                    <a:pt x="19" y="48"/>
                    <a:pt x="20" y="48"/>
                    <a:pt x="21" y="48"/>
                  </a:cubicBezTo>
                  <a:cubicBezTo>
                    <a:pt x="47" y="38"/>
                    <a:pt x="47" y="38"/>
                    <a:pt x="47" y="38"/>
                  </a:cubicBezTo>
                  <a:cubicBezTo>
                    <a:pt x="36" y="65"/>
                    <a:pt x="36" y="65"/>
                    <a:pt x="36" y="65"/>
                  </a:cubicBezTo>
                  <a:cubicBezTo>
                    <a:pt x="36" y="66"/>
                    <a:pt x="36" y="67"/>
                    <a:pt x="37" y="68"/>
                  </a:cubicBezTo>
                  <a:cubicBezTo>
                    <a:pt x="37" y="68"/>
                    <a:pt x="38" y="68"/>
                    <a:pt x="38" y="68"/>
                  </a:cubicBezTo>
                  <a:cubicBezTo>
                    <a:pt x="39" y="68"/>
                    <a:pt x="39" y="68"/>
                    <a:pt x="39" y="68"/>
                  </a:cubicBezTo>
                  <a:cubicBezTo>
                    <a:pt x="55" y="60"/>
                    <a:pt x="55" y="60"/>
                    <a:pt x="55" y="60"/>
                  </a:cubicBezTo>
                  <a:cubicBezTo>
                    <a:pt x="56" y="60"/>
                    <a:pt x="56" y="59"/>
                    <a:pt x="56" y="59"/>
                  </a:cubicBezTo>
                  <a:cubicBezTo>
                    <a:pt x="72" y="28"/>
                    <a:pt x="72" y="28"/>
                    <a:pt x="72" y="28"/>
                  </a:cubicBezTo>
                  <a:cubicBezTo>
                    <a:pt x="90" y="21"/>
                    <a:pt x="90" y="21"/>
                    <a:pt x="90" y="21"/>
                  </a:cubicBezTo>
                  <a:cubicBezTo>
                    <a:pt x="95" y="19"/>
                    <a:pt x="97" y="13"/>
                    <a:pt x="9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0" name="Group 59"/>
          <p:cNvGrpSpPr/>
          <p:nvPr/>
        </p:nvGrpSpPr>
        <p:grpSpPr>
          <a:xfrm>
            <a:off x="6145917" y="5065890"/>
            <a:ext cx="269393" cy="277700"/>
            <a:chOff x="3757613" y="3243263"/>
            <a:chExt cx="360363" cy="371475"/>
          </a:xfrm>
          <a:solidFill>
            <a:schemeClr val="bg1"/>
          </a:solidFill>
        </p:grpSpPr>
        <p:sp>
          <p:nvSpPr>
            <p:cNvPr id="61" name="Freeform 60"/>
            <p:cNvSpPr>
              <a:spLocks/>
            </p:cNvSpPr>
            <p:nvPr/>
          </p:nvSpPr>
          <p:spPr bwMode="auto">
            <a:xfrm>
              <a:off x="3786188" y="3336926"/>
              <a:ext cx="46038" cy="204788"/>
            </a:xfrm>
            <a:custGeom>
              <a:avLst/>
              <a:gdLst>
                <a:gd name="T0" fmla="*/ 12 w 12"/>
                <a:gd name="T1" fmla="*/ 0 h 53"/>
                <a:gd name="T2" fmla="*/ 10 w 12"/>
                <a:gd name="T3" fmla="*/ 0 h 53"/>
                <a:gd name="T4" fmla="*/ 0 w 12"/>
                <a:gd name="T5" fmla="*/ 10 h 53"/>
                <a:gd name="T6" fmla="*/ 0 w 12"/>
                <a:gd name="T7" fmla="*/ 53 h 53"/>
                <a:gd name="T8" fmla="*/ 12 w 12"/>
                <a:gd name="T9" fmla="*/ 43 h 53"/>
                <a:gd name="T10" fmla="*/ 12 w 12"/>
                <a:gd name="T11" fmla="*/ 0 h 53"/>
              </a:gdLst>
              <a:ahLst/>
              <a:cxnLst>
                <a:cxn ang="0">
                  <a:pos x="T0" y="T1"/>
                </a:cxn>
                <a:cxn ang="0">
                  <a:pos x="T2" y="T3"/>
                </a:cxn>
                <a:cxn ang="0">
                  <a:pos x="T4" y="T5"/>
                </a:cxn>
                <a:cxn ang="0">
                  <a:pos x="T6" y="T7"/>
                </a:cxn>
                <a:cxn ang="0">
                  <a:pos x="T8" y="T9"/>
                </a:cxn>
                <a:cxn ang="0">
                  <a:pos x="T10" y="T11"/>
                </a:cxn>
              </a:cxnLst>
              <a:rect l="0" t="0" r="r" b="b"/>
              <a:pathLst>
                <a:path w="12" h="53">
                  <a:moveTo>
                    <a:pt x="12" y="0"/>
                  </a:moveTo>
                  <a:cubicBezTo>
                    <a:pt x="11" y="0"/>
                    <a:pt x="11" y="0"/>
                    <a:pt x="10" y="0"/>
                  </a:cubicBezTo>
                  <a:cubicBezTo>
                    <a:pt x="4" y="0"/>
                    <a:pt x="0" y="5"/>
                    <a:pt x="0" y="10"/>
                  </a:cubicBezTo>
                  <a:cubicBezTo>
                    <a:pt x="0" y="53"/>
                    <a:pt x="0" y="53"/>
                    <a:pt x="0" y="53"/>
                  </a:cubicBezTo>
                  <a:cubicBezTo>
                    <a:pt x="12" y="43"/>
                    <a:pt x="12" y="43"/>
                    <a:pt x="12" y="43"/>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61"/>
            <p:cNvSpPr>
              <a:spLocks/>
            </p:cNvSpPr>
            <p:nvPr/>
          </p:nvSpPr>
          <p:spPr bwMode="auto">
            <a:xfrm>
              <a:off x="4041775" y="3336926"/>
              <a:ext cx="46038" cy="204788"/>
            </a:xfrm>
            <a:custGeom>
              <a:avLst/>
              <a:gdLst>
                <a:gd name="T0" fmla="*/ 12 w 12"/>
                <a:gd name="T1" fmla="*/ 10 h 53"/>
                <a:gd name="T2" fmla="*/ 2 w 12"/>
                <a:gd name="T3" fmla="*/ 0 h 53"/>
                <a:gd name="T4" fmla="*/ 0 w 12"/>
                <a:gd name="T5" fmla="*/ 0 h 53"/>
                <a:gd name="T6" fmla="*/ 0 w 12"/>
                <a:gd name="T7" fmla="*/ 43 h 53"/>
                <a:gd name="T8" fmla="*/ 12 w 12"/>
                <a:gd name="T9" fmla="*/ 53 h 53"/>
                <a:gd name="T10" fmla="*/ 12 w 12"/>
                <a:gd name="T11" fmla="*/ 10 h 53"/>
              </a:gdLst>
              <a:ahLst/>
              <a:cxnLst>
                <a:cxn ang="0">
                  <a:pos x="T0" y="T1"/>
                </a:cxn>
                <a:cxn ang="0">
                  <a:pos x="T2" y="T3"/>
                </a:cxn>
                <a:cxn ang="0">
                  <a:pos x="T4" y="T5"/>
                </a:cxn>
                <a:cxn ang="0">
                  <a:pos x="T6" y="T7"/>
                </a:cxn>
                <a:cxn ang="0">
                  <a:pos x="T8" y="T9"/>
                </a:cxn>
                <a:cxn ang="0">
                  <a:pos x="T10" y="T11"/>
                </a:cxn>
              </a:cxnLst>
              <a:rect l="0" t="0" r="r" b="b"/>
              <a:pathLst>
                <a:path w="12" h="53">
                  <a:moveTo>
                    <a:pt x="12" y="10"/>
                  </a:moveTo>
                  <a:cubicBezTo>
                    <a:pt x="12" y="5"/>
                    <a:pt x="8" y="0"/>
                    <a:pt x="2" y="0"/>
                  </a:cubicBezTo>
                  <a:cubicBezTo>
                    <a:pt x="1" y="0"/>
                    <a:pt x="1" y="0"/>
                    <a:pt x="0" y="0"/>
                  </a:cubicBezTo>
                  <a:cubicBezTo>
                    <a:pt x="0" y="43"/>
                    <a:pt x="0" y="43"/>
                    <a:pt x="0" y="43"/>
                  </a:cubicBezTo>
                  <a:cubicBezTo>
                    <a:pt x="12" y="53"/>
                    <a:pt x="12" y="53"/>
                    <a:pt x="12" y="53"/>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p:cNvSpPr>
            <p:nvPr/>
          </p:nvSpPr>
          <p:spPr bwMode="auto">
            <a:xfrm>
              <a:off x="3846513" y="3243263"/>
              <a:ext cx="180975" cy="247650"/>
            </a:xfrm>
            <a:custGeom>
              <a:avLst/>
              <a:gdLst>
                <a:gd name="T0" fmla="*/ 8 w 48"/>
                <a:gd name="T1" fmla="*/ 32 h 64"/>
                <a:gd name="T2" fmla="*/ 24 w 48"/>
                <a:gd name="T3" fmla="*/ 16 h 64"/>
                <a:gd name="T4" fmla="*/ 40 w 48"/>
                <a:gd name="T5" fmla="*/ 32 h 64"/>
                <a:gd name="T6" fmla="*/ 40 w 48"/>
                <a:gd name="T7" fmla="*/ 57 h 64"/>
                <a:gd name="T8" fmla="*/ 48 w 48"/>
                <a:gd name="T9" fmla="*/ 64 h 64"/>
                <a:gd name="T10" fmla="*/ 48 w 48"/>
                <a:gd name="T11" fmla="*/ 24 h 64"/>
                <a:gd name="T12" fmla="*/ 24 w 48"/>
                <a:gd name="T13" fmla="*/ 0 h 64"/>
                <a:gd name="T14" fmla="*/ 0 w 48"/>
                <a:gd name="T15" fmla="*/ 24 h 64"/>
                <a:gd name="T16" fmla="*/ 0 w 48"/>
                <a:gd name="T17" fmla="*/ 64 h 64"/>
                <a:gd name="T18" fmla="*/ 8 w 48"/>
                <a:gd name="T19" fmla="*/ 57 h 64"/>
                <a:gd name="T20" fmla="*/ 8 w 48"/>
                <a:gd name="T2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4">
                  <a:moveTo>
                    <a:pt x="8" y="32"/>
                  </a:moveTo>
                  <a:cubicBezTo>
                    <a:pt x="8" y="23"/>
                    <a:pt x="15" y="16"/>
                    <a:pt x="24" y="16"/>
                  </a:cubicBezTo>
                  <a:cubicBezTo>
                    <a:pt x="33" y="16"/>
                    <a:pt x="40" y="23"/>
                    <a:pt x="40" y="32"/>
                  </a:cubicBezTo>
                  <a:cubicBezTo>
                    <a:pt x="40" y="57"/>
                    <a:pt x="40" y="57"/>
                    <a:pt x="40" y="57"/>
                  </a:cubicBezTo>
                  <a:cubicBezTo>
                    <a:pt x="48" y="64"/>
                    <a:pt x="48" y="64"/>
                    <a:pt x="48" y="64"/>
                  </a:cubicBezTo>
                  <a:cubicBezTo>
                    <a:pt x="48" y="24"/>
                    <a:pt x="48" y="24"/>
                    <a:pt x="48" y="24"/>
                  </a:cubicBezTo>
                  <a:cubicBezTo>
                    <a:pt x="48" y="11"/>
                    <a:pt x="37" y="0"/>
                    <a:pt x="24" y="0"/>
                  </a:cubicBezTo>
                  <a:cubicBezTo>
                    <a:pt x="11" y="0"/>
                    <a:pt x="0" y="11"/>
                    <a:pt x="0" y="24"/>
                  </a:cubicBezTo>
                  <a:cubicBezTo>
                    <a:pt x="0" y="64"/>
                    <a:pt x="0" y="64"/>
                    <a:pt x="0" y="64"/>
                  </a:cubicBezTo>
                  <a:cubicBezTo>
                    <a:pt x="8" y="57"/>
                    <a:pt x="8" y="57"/>
                    <a:pt x="8" y="57"/>
                  </a:cubicBezTo>
                  <a:lnTo>
                    <a:pt x="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Freeform 63"/>
            <p:cNvSpPr>
              <a:spLocks/>
            </p:cNvSpPr>
            <p:nvPr/>
          </p:nvSpPr>
          <p:spPr bwMode="auto">
            <a:xfrm>
              <a:off x="3906838" y="3522663"/>
              <a:ext cx="60325" cy="92075"/>
            </a:xfrm>
            <a:custGeom>
              <a:avLst/>
              <a:gdLst>
                <a:gd name="T0" fmla="*/ 12 w 16"/>
                <a:gd name="T1" fmla="*/ 2 h 24"/>
                <a:gd name="T2" fmla="*/ 10 w 16"/>
                <a:gd name="T3" fmla="*/ 0 h 24"/>
                <a:gd name="T4" fmla="*/ 6 w 16"/>
                <a:gd name="T5" fmla="*/ 0 h 24"/>
                <a:gd name="T6" fmla="*/ 4 w 16"/>
                <a:gd name="T7" fmla="*/ 2 h 24"/>
                <a:gd name="T8" fmla="*/ 0 w 16"/>
                <a:gd name="T9" fmla="*/ 22 h 24"/>
                <a:gd name="T10" fmla="*/ 0 w 16"/>
                <a:gd name="T11" fmla="*/ 23 h 24"/>
                <a:gd name="T12" fmla="*/ 2 w 16"/>
                <a:gd name="T13" fmla="*/ 24 h 24"/>
                <a:gd name="T14" fmla="*/ 14 w 16"/>
                <a:gd name="T15" fmla="*/ 24 h 24"/>
                <a:gd name="T16" fmla="*/ 14 w 16"/>
                <a:gd name="T17" fmla="*/ 24 h 24"/>
                <a:gd name="T18" fmla="*/ 16 w 16"/>
                <a:gd name="T19" fmla="*/ 22 h 24"/>
                <a:gd name="T20" fmla="*/ 16 w 16"/>
                <a:gd name="T21" fmla="*/ 21 h 24"/>
                <a:gd name="T22" fmla="*/ 12 w 16"/>
                <a:gd name="T23"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4">
                  <a:moveTo>
                    <a:pt x="12" y="2"/>
                  </a:moveTo>
                  <a:cubicBezTo>
                    <a:pt x="12" y="1"/>
                    <a:pt x="11" y="0"/>
                    <a:pt x="10" y="0"/>
                  </a:cubicBezTo>
                  <a:cubicBezTo>
                    <a:pt x="6" y="0"/>
                    <a:pt x="6" y="0"/>
                    <a:pt x="6" y="0"/>
                  </a:cubicBezTo>
                  <a:cubicBezTo>
                    <a:pt x="5" y="0"/>
                    <a:pt x="4" y="1"/>
                    <a:pt x="4" y="2"/>
                  </a:cubicBezTo>
                  <a:cubicBezTo>
                    <a:pt x="0" y="22"/>
                    <a:pt x="0" y="22"/>
                    <a:pt x="0" y="22"/>
                  </a:cubicBezTo>
                  <a:cubicBezTo>
                    <a:pt x="0" y="22"/>
                    <a:pt x="0" y="23"/>
                    <a:pt x="0" y="23"/>
                  </a:cubicBezTo>
                  <a:cubicBezTo>
                    <a:pt x="1" y="24"/>
                    <a:pt x="1" y="24"/>
                    <a:pt x="2" y="24"/>
                  </a:cubicBezTo>
                  <a:cubicBezTo>
                    <a:pt x="14" y="24"/>
                    <a:pt x="14" y="24"/>
                    <a:pt x="14" y="24"/>
                  </a:cubicBezTo>
                  <a:cubicBezTo>
                    <a:pt x="14" y="24"/>
                    <a:pt x="14" y="24"/>
                    <a:pt x="14" y="24"/>
                  </a:cubicBezTo>
                  <a:cubicBezTo>
                    <a:pt x="15" y="24"/>
                    <a:pt x="16" y="23"/>
                    <a:pt x="16" y="22"/>
                  </a:cubicBezTo>
                  <a:cubicBezTo>
                    <a:pt x="16" y="22"/>
                    <a:pt x="16" y="21"/>
                    <a:pt x="16" y="21"/>
                  </a:cubicBez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4"/>
            <p:cNvSpPr>
              <a:spLocks noEditPoints="1"/>
            </p:cNvSpPr>
            <p:nvPr/>
          </p:nvSpPr>
          <p:spPr bwMode="auto">
            <a:xfrm>
              <a:off x="3757613" y="3321051"/>
              <a:ext cx="360363" cy="277813"/>
            </a:xfrm>
            <a:custGeom>
              <a:avLst/>
              <a:gdLst>
                <a:gd name="T0" fmla="*/ 95 w 96"/>
                <a:gd name="T1" fmla="*/ 68 h 72"/>
                <a:gd name="T2" fmla="*/ 60 w 96"/>
                <a:gd name="T3" fmla="*/ 39 h 72"/>
                <a:gd name="T4" fmla="*/ 60 w 96"/>
                <a:gd name="T5" fmla="*/ 12 h 72"/>
                <a:gd name="T6" fmla="*/ 48 w 96"/>
                <a:gd name="T7" fmla="*/ 0 h 72"/>
                <a:gd name="T8" fmla="*/ 36 w 96"/>
                <a:gd name="T9" fmla="*/ 12 h 72"/>
                <a:gd name="T10" fmla="*/ 36 w 96"/>
                <a:gd name="T11" fmla="*/ 39 h 72"/>
                <a:gd name="T12" fmla="*/ 1 w 96"/>
                <a:gd name="T13" fmla="*/ 68 h 72"/>
                <a:gd name="T14" fmla="*/ 0 w 96"/>
                <a:gd name="T15" fmla="*/ 71 h 72"/>
                <a:gd name="T16" fmla="*/ 2 w 96"/>
                <a:gd name="T17" fmla="*/ 72 h 72"/>
                <a:gd name="T18" fmla="*/ 36 w 96"/>
                <a:gd name="T19" fmla="*/ 72 h 72"/>
                <a:gd name="T20" fmla="*/ 40 w 96"/>
                <a:gd name="T21" fmla="*/ 53 h 72"/>
                <a:gd name="T22" fmla="*/ 46 w 96"/>
                <a:gd name="T23" fmla="*/ 48 h 72"/>
                <a:gd name="T24" fmla="*/ 50 w 96"/>
                <a:gd name="T25" fmla="*/ 48 h 72"/>
                <a:gd name="T26" fmla="*/ 56 w 96"/>
                <a:gd name="T27" fmla="*/ 53 h 72"/>
                <a:gd name="T28" fmla="*/ 60 w 96"/>
                <a:gd name="T29" fmla="*/ 72 h 72"/>
                <a:gd name="T30" fmla="*/ 60 w 96"/>
                <a:gd name="T31" fmla="*/ 72 h 72"/>
                <a:gd name="T32" fmla="*/ 94 w 96"/>
                <a:gd name="T33" fmla="*/ 72 h 72"/>
                <a:gd name="T34" fmla="*/ 96 w 96"/>
                <a:gd name="T35" fmla="*/ 71 h 72"/>
                <a:gd name="T36" fmla="*/ 95 w 96"/>
                <a:gd name="T37" fmla="*/ 68 h 72"/>
                <a:gd name="T38" fmla="*/ 54 w 96"/>
                <a:gd name="T39" fmla="*/ 21 h 72"/>
                <a:gd name="T40" fmla="*/ 52 w 96"/>
                <a:gd name="T41" fmla="*/ 22 h 72"/>
                <a:gd name="T42" fmla="*/ 44 w 96"/>
                <a:gd name="T43" fmla="*/ 22 h 72"/>
                <a:gd name="T44" fmla="*/ 42 w 96"/>
                <a:gd name="T45" fmla="*/ 21 h 72"/>
                <a:gd name="T46" fmla="*/ 42 w 96"/>
                <a:gd name="T47" fmla="*/ 20 h 72"/>
                <a:gd name="T48" fmla="*/ 44 w 96"/>
                <a:gd name="T49" fmla="*/ 10 h 72"/>
                <a:gd name="T50" fmla="*/ 46 w 96"/>
                <a:gd name="T51" fmla="*/ 8 h 72"/>
                <a:gd name="T52" fmla="*/ 50 w 96"/>
                <a:gd name="T53" fmla="*/ 8 h 72"/>
                <a:gd name="T54" fmla="*/ 52 w 96"/>
                <a:gd name="T55" fmla="*/ 10 h 72"/>
                <a:gd name="T56" fmla="*/ 54 w 96"/>
                <a:gd name="T57" fmla="*/ 20 h 72"/>
                <a:gd name="T58" fmla="*/ 54 w 96"/>
                <a:gd name="T59" fmla="*/ 2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72">
                  <a:moveTo>
                    <a:pt x="95" y="68"/>
                  </a:moveTo>
                  <a:cubicBezTo>
                    <a:pt x="60" y="39"/>
                    <a:pt x="60" y="39"/>
                    <a:pt x="60" y="39"/>
                  </a:cubicBezTo>
                  <a:cubicBezTo>
                    <a:pt x="60" y="12"/>
                    <a:pt x="60" y="12"/>
                    <a:pt x="60" y="12"/>
                  </a:cubicBezTo>
                  <a:cubicBezTo>
                    <a:pt x="60" y="5"/>
                    <a:pt x="55" y="0"/>
                    <a:pt x="48" y="0"/>
                  </a:cubicBezTo>
                  <a:cubicBezTo>
                    <a:pt x="41" y="0"/>
                    <a:pt x="36" y="5"/>
                    <a:pt x="36" y="12"/>
                  </a:cubicBezTo>
                  <a:cubicBezTo>
                    <a:pt x="36" y="39"/>
                    <a:pt x="36" y="39"/>
                    <a:pt x="36" y="39"/>
                  </a:cubicBezTo>
                  <a:cubicBezTo>
                    <a:pt x="1" y="68"/>
                    <a:pt x="1" y="68"/>
                    <a:pt x="1" y="68"/>
                  </a:cubicBezTo>
                  <a:cubicBezTo>
                    <a:pt x="0" y="69"/>
                    <a:pt x="0" y="70"/>
                    <a:pt x="0" y="71"/>
                  </a:cubicBezTo>
                  <a:cubicBezTo>
                    <a:pt x="0" y="71"/>
                    <a:pt x="1" y="72"/>
                    <a:pt x="2" y="72"/>
                  </a:cubicBezTo>
                  <a:cubicBezTo>
                    <a:pt x="36" y="72"/>
                    <a:pt x="36" y="72"/>
                    <a:pt x="36" y="72"/>
                  </a:cubicBezTo>
                  <a:cubicBezTo>
                    <a:pt x="40" y="53"/>
                    <a:pt x="40" y="53"/>
                    <a:pt x="40" y="53"/>
                  </a:cubicBezTo>
                  <a:cubicBezTo>
                    <a:pt x="41" y="50"/>
                    <a:pt x="43" y="48"/>
                    <a:pt x="46" y="48"/>
                  </a:cubicBezTo>
                  <a:cubicBezTo>
                    <a:pt x="50" y="48"/>
                    <a:pt x="50" y="48"/>
                    <a:pt x="50" y="48"/>
                  </a:cubicBezTo>
                  <a:cubicBezTo>
                    <a:pt x="53" y="48"/>
                    <a:pt x="55" y="50"/>
                    <a:pt x="56" y="53"/>
                  </a:cubicBezTo>
                  <a:cubicBezTo>
                    <a:pt x="60" y="72"/>
                    <a:pt x="60" y="72"/>
                    <a:pt x="60" y="72"/>
                  </a:cubicBezTo>
                  <a:cubicBezTo>
                    <a:pt x="60" y="72"/>
                    <a:pt x="60" y="72"/>
                    <a:pt x="60" y="72"/>
                  </a:cubicBezTo>
                  <a:cubicBezTo>
                    <a:pt x="94" y="72"/>
                    <a:pt x="94" y="72"/>
                    <a:pt x="94" y="72"/>
                  </a:cubicBezTo>
                  <a:cubicBezTo>
                    <a:pt x="95" y="72"/>
                    <a:pt x="96" y="71"/>
                    <a:pt x="96" y="71"/>
                  </a:cubicBezTo>
                  <a:cubicBezTo>
                    <a:pt x="96" y="70"/>
                    <a:pt x="96" y="69"/>
                    <a:pt x="95" y="68"/>
                  </a:cubicBezTo>
                  <a:close/>
                  <a:moveTo>
                    <a:pt x="54" y="21"/>
                  </a:moveTo>
                  <a:cubicBezTo>
                    <a:pt x="53" y="22"/>
                    <a:pt x="53" y="22"/>
                    <a:pt x="52" y="22"/>
                  </a:cubicBezTo>
                  <a:cubicBezTo>
                    <a:pt x="44" y="22"/>
                    <a:pt x="44" y="22"/>
                    <a:pt x="44" y="22"/>
                  </a:cubicBezTo>
                  <a:cubicBezTo>
                    <a:pt x="43" y="22"/>
                    <a:pt x="43" y="22"/>
                    <a:pt x="42" y="21"/>
                  </a:cubicBezTo>
                  <a:cubicBezTo>
                    <a:pt x="42" y="21"/>
                    <a:pt x="42" y="20"/>
                    <a:pt x="42" y="20"/>
                  </a:cubicBezTo>
                  <a:cubicBezTo>
                    <a:pt x="44" y="10"/>
                    <a:pt x="44" y="10"/>
                    <a:pt x="44" y="10"/>
                  </a:cubicBezTo>
                  <a:cubicBezTo>
                    <a:pt x="44" y="9"/>
                    <a:pt x="45" y="8"/>
                    <a:pt x="46" y="8"/>
                  </a:cubicBezTo>
                  <a:cubicBezTo>
                    <a:pt x="50" y="8"/>
                    <a:pt x="50" y="8"/>
                    <a:pt x="50" y="8"/>
                  </a:cubicBezTo>
                  <a:cubicBezTo>
                    <a:pt x="51" y="8"/>
                    <a:pt x="52" y="9"/>
                    <a:pt x="52" y="10"/>
                  </a:cubicBezTo>
                  <a:cubicBezTo>
                    <a:pt x="54" y="20"/>
                    <a:pt x="54" y="20"/>
                    <a:pt x="54" y="20"/>
                  </a:cubicBezTo>
                  <a:cubicBezTo>
                    <a:pt x="54" y="20"/>
                    <a:pt x="54" y="21"/>
                    <a:pt x="5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99911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810338" cy="553998"/>
          </a:xfrm>
          <a:prstGeom prst="rect">
            <a:avLst/>
          </a:prstGeom>
          <a:noFill/>
        </p:spPr>
        <p:txBody>
          <a:bodyPr wrap="none" lIns="0" tIns="0" rIns="0" bIns="0" rtlCol="0">
            <a:spAutoFit/>
          </a:bodyPr>
          <a:lstStyle/>
          <a:p>
            <a:r>
              <a:rPr lang="en-US" sz="3600" dirty="0">
                <a:solidFill>
                  <a:srgbClr val="32425C"/>
                </a:solidFill>
                <a:latin typeface="+mj-lt"/>
              </a:rPr>
              <a:t>Right Image Slide</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656" r="27278"/>
          <a:stretch/>
        </p:blipFill>
        <p:spPr>
          <a:xfrm>
            <a:off x="6734628" y="0"/>
            <a:ext cx="5457371" cy="6858000"/>
          </a:xfrm>
          <a:prstGeom prst="rect">
            <a:avLst/>
          </a:prstGeom>
        </p:spPr>
      </p:pic>
      <p:sp>
        <p:nvSpPr>
          <p:cNvPr id="39" name="Rectangle 38"/>
          <p:cNvSpPr/>
          <p:nvPr/>
        </p:nvSpPr>
        <p:spPr>
          <a:xfrm>
            <a:off x="6729435" y="0"/>
            <a:ext cx="5462564"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5837401"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6017266"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6129214"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a:off x="5970893"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3" name="Chart 52"/>
          <p:cNvGraphicFramePr/>
          <p:nvPr>
            <p:extLst>
              <p:ext uri="{D42A27DB-BD31-4B8C-83A1-F6EECF244321}">
                <p14:modId xmlns:p14="http://schemas.microsoft.com/office/powerpoint/2010/main" val="3204297353"/>
              </p:ext>
            </p:extLst>
          </p:nvPr>
        </p:nvGraphicFramePr>
        <p:xfrm>
          <a:off x="1246660" y="2524125"/>
          <a:ext cx="4538996" cy="3829050"/>
        </p:xfrm>
        <a:graphic>
          <a:graphicData uri="http://schemas.openxmlformats.org/drawingml/2006/chart">
            <c:chart xmlns:c="http://schemas.openxmlformats.org/drawingml/2006/chart" xmlns:r="http://schemas.openxmlformats.org/officeDocument/2006/relationships" r:id="rId3"/>
          </a:graphicData>
        </a:graphic>
      </p:graphicFrame>
      <p:sp>
        <p:nvSpPr>
          <p:cNvPr id="54" name="TextBox 53"/>
          <p:cNvSpPr txBox="1"/>
          <p:nvPr/>
        </p:nvSpPr>
        <p:spPr>
          <a:xfrm>
            <a:off x="874713" y="1608218"/>
            <a:ext cx="528991" cy="246221"/>
          </a:xfrm>
          <a:prstGeom prst="rect">
            <a:avLst/>
          </a:prstGeom>
          <a:noFill/>
        </p:spPr>
        <p:txBody>
          <a:bodyPr wrap="none" lIns="0" tIns="0" rIns="0" bIns="0" rtlCol="0">
            <a:spAutoFit/>
          </a:bodyPr>
          <a:lstStyle/>
          <a:p>
            <a:r>
              <a:rPr lang="en-US" sz="1600" dirty="0">
                <a:solidFill>
                  <a:srgbClr val="32425C"/>
                </a:solidFill>
                <a:latin typeface="+mj-lt"/>
              </a:rPr>
              <a:t>Chart</a:t>
            </a:r>
          </a:p>
        </p:txBody>
      </p:sp>
      <p:sp>
        <p:nvSpPr>
          <p:cNvPr id="55" name="TextBox 54"/>
          <p:cNvSpPr txBox="1"/>
          <p:nvPr/>
        </p:nvSpPr>
        <p:spPr>
          <a:xfrm>
            <a:off x="874713" y="1967081"/>
            <a:ext cx="4957495"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p:txBody>
      </p:sp>
      <p:grpSp>
        <p:nvGrpSpPr>
          <p:cNvPr id="56" name="Group 55"/>
          <p:cNvGrpSpPr/>
          <p:nvPr/>
        </p:nvGrpSpPr>
        <p:grpSpPr>
          <a:xfrm>
            <a:off x="835439" y="2754217"/>
            <a:ext cx="742783" cy="733726"/>
            <a:chOff x="4279221" y="2033354"/>
            <a:chExt cx="1412875" cy="1395646"/>
          </a:xfrm>
        </p:grpSpPr>
        <p:sp>
          <p:nvSpPr>
            <p:cNvPr id="5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5" name="Group 64"/>
          <p:cNvGrpSpPr/>
          <p:nvPr/>
        </p:nvGrpSpPr>
        <p:grpSpPr>
          <a:xfrm>
            <a:off x="835439" y="3632173"/>
            <a:ext cx="742783" cy="733726"/>
            <a:chOff x="4279221" y="2033354"/>
            <a:chExt cx="1412875" cy="1395646"/>
          </a:xfrm>
        </p:grpSpPr>
        <p:sp>
          <p:nvSpPr>
            <p:cNvPr id="6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8" name="Group 67"/>
          <p:cNvGrpSpPr/>
          <p:nvPr/>
        </p:nvGrpSpPr>
        <p:grpSpPr>
          <a:xfrm>
            <a:off x="835439" y="4510129"/>
            <a:ext cx="742783" cy="733726"/>
            <a:chOff x="4279221" y="2033354"/>
            <a:chExt cx="1412875" cy="1395646"/>
          </a:xfrm>
        </p:grpSpPr>
        <p:sp>
          <p:nvSpPr>
            <p:cNvPr id="6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1" name="Group 70"/>
          <p:cNvGrpSpPr/>
          <p:nvPr/>
        </p:nvGrpSpPr>
        <p:grpSpPr>
          <a:xfrm>
            <a:off x="835439" y="5388085"/>
            <a:ext cx="742783" cy="733726"/>
            <a:chOff x="4279221" y="2033354"/>
            <a:chExt cx="1412875" cy="1395646"/>
          </a:xfrm>
        </p:grpSpPr>
        <p:sp>
          <p:nvSpPr>
            <p:cNvPr id="7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74" name="Group 73"/>
          <p:cNvGrpSpPr/>
          <p:nvPr/>
        </p:nvGrpSpPr>
        <p:grpSpPr>
          <a:xfrm>
            <a:off x="1079828" y="2984393"/>
            <a:ext cx="254006" cy="246172"/>
            <a:chOff x="4113213" y="1816100"/>
            <a:chExt cx="360363" cy="349251"/>
          </a:xfrm>
          <a:solidFill>
            <a:schemeClr val="bg1"/>
          </a:solidFill>
        </p:grpSpPr>
        <p:sp>
          <p:nvSpPr>
            <p:cNvPr id="75" name="Freeform 214"/>
            <p:cNvSpPr>
              <a:spLocks/>
            </p:cNvSpPr>
            <p:nvPr/>
          </p:nvSpPr>
          <p:spPr bwMode="auto">
            <a:xfrm>
              <a:off x="4146550" y="1816100"/>
              <a:ext cx="315913" cy="244475"/>
            </a:xfrm>
            <a:custGeom>
              <a:avLst/>
              <a:gdLst>
                <a:gd name="T0" fmla="*/ 31 w 84"/>
                <a:gd name="T1" fmla="*/ 65 h 65"/>
                <a:gd name="T2" fmla="*/ 31 w 84"/>
                <a:gd name="T3" fmla="*/ 63 h 65"/>
                <a:gd name="T4" fmla="*/ 53 w 84"/>
                <a:gd name="T5" fmla="*/ 41 h 65"/>
                <a:gd name="T6" fmla="*/ 63 w 84"/>
                <a:gd name="T7" fmla="*/ 41 h 65"/>
                <a:gd name="T8" fmla="*/ 79 w 84"/>
                <a:gd name="T9" fmla="*/ 25 h 65"/>
                <a:gd name="T10" fmla="*/ 79 w 84"/>
                <a:gd name="T11" fmla="*/ 5 h 65"/>
                <a:gd name="T12" fmla="*/ 59 w 84"/>
                <a:gd name="T13" fmla="*/ 5 h 65"/>
                <a:gd name="T14" fmla="*/ 54 w 84"/>
                <a:gd name="T15" fmla="*/ 10 h 65"/>
                <a:gd name="T16" fmla="*/ 54 w 84"/>
                <a:gd name="T17" fmla="*/ 10 h 65"/>
                <a:gd name="T18" fmla="*/ 58 w 84"/>
                <a:gd name="T19" fmla="*/ 14 h 65"/>
                <a:gd name="T20" fmla="*/ 62 w 84"/>
                <a:gd name="T21" fmla="*/ 20 h 65"/>
                <a:gd name="T22" fmla="*/ 60 w 84"/>
                <a:gd name="T23" fmla="*/ 23 h 65"/>
                <a:gd name="T24" fmla="*/ 55 w 84"/>
                <a:gd name="T25" fmla="*/ 25 h 65"/>
                <a:gd name="T26" fmla="*/ 45 w 84"/>
                <a:gd name="T27" fmla="*/ 19 h 65"/>
                <a:gd name="T28" fmla="*/ 35 w 84"/>
                <a:gd name="T29" fmla="*/ 29 h 65"/>
                <a:gd name="T30" fmla="*/ 35 w 84"/>
                <a:gd name="T31" fmla="*/ 29 h 65"/>
                <a:gd name="T32" fmla="*/ 39 w 84"/>
                <a:gd name="T33" fmla="*/ 33 h 65"/>
                <a:gd name="T34" fmla="*/ 43 w 84"/>
                <a:gd name="T35" fmla="*/ 39 h 65"/>
                <a:gd name="T36" fmla="*/ 41 w 84"/>
                <a:gd name="T37" fmla="*/ 42 h 65"/>
                <a:gd name="T38" fmla="*/ 36 w 84"/>
                <a:gd name="T39" fmla="*/ 44 h 65"/>
                <a:gd name="T40" fmla="*/ 26 w 84"/>
                <a:gd name="T41" fmla="*/ 38 h 65"/>
                <a:gd name="T42" fmla="*/ 17 w 84"/>
                <a:gd name="T43" fmla="*/ 47 h 65"/>
                <a:gd name="T44" fmla="*/ 17 w 84"/>
                <a:gd name="T45" fmla="*/ 47 h 65"/>
                <a:gd name="T46" fmla="*/ 21 w 84"/>
                <a:gd name="T47" fmla="*/ 51 h 65"/>
                <a:gd name="T48" fmla="*/ 25 w 84"/>
                <a:gd name="T49" fmla="*/ 57 h 65"/>
                <a:gd name="T50" fmla="*/ 23 w 84"/>
                <a:gd name="T51" fmla="*/ 60 h 65"/>
                <a:gd name="T52" fmla="*/ 18 w 84"/>
                <a:gd name="T53" fmla="*/ 62 h 65"/>
                <a:gd name="T54" fmla="*/ 8 w 84"/>
                <a:gd name="T55" fmla="*/ 56 h 65"/>
                <a:gd name="T56" fmla="*/ 3 w 84"/>
                <a:gd name="T57" fmla="*/ 62 h 65"/>
                <a:gd name="T58" fmla="*/ 0 w 84"/>
                <a:gd name="T59" fmla="*/ 65 h 65"/>
                <a:gd name="T60" fmla="*/ 31 w 84"/>
                <a:gd name="T6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65">
                  <a:moveTo>
                    <a:pt x="31" y="65"/>
                  </a:moveTo>
                  <a:cubicBezTo>
                    <a:pt x="31" y="64"/>
                    <a:pt x="31" y="64"/>
                    <a:pt x="31" y="63"/>
                  </a:cubicBezTo>
                  <a:cubicBezTo>
                    <a:pt x="31" y="51"/>
                    <a:pt x="41" y="41"/>
                    <a:pt x="53" y="41"/>
                  </a:cubicBezTo>
                  <a:cubicBezTo>
                    <a:pt x="63" y="41"/>
                    <a:pt x="63" y="41"/>
                    <a:pt x="63" y="41"/>
                  </a:cubicBezTo>
                  <a:cubicBezTo>
                    <a:pt x="79" y="25"/>
                    <a:pt x="79" y="25"/>
                    <a:pt x="79" y="25"/>
                  </a:cubicBezTo>
                  <a:cubicBezTo>
                    <a:pt x="84" y="20"/>
                    <a:pt x="84" y="11"/>
                    <a:pt x="79" y="5"/>
                  </a:cubicBezTo>
                  <a:cubicBezTo>
                    <a:pt x="73" y="0"/>
                    <a:pt x="65" y="0"/>
                    <a:pt x="59" y="5"/>
                  </a:cubicBezTo>
                  <a:cubicBezTo>
                    <a:pt x="54" y="10"/>
                    <a:pt x="54" y="10"/>
                    <a:pt x="54" y="10"/>
                  </a:cubicBezTo>
                  <a:cubicBezTo>
                    <a:pt x="54" y="10"/>
                    <a:pt x="54" y="10"/>
                    <a:pt x="54" y="10"/>
                  </a:cubicBezTo>
                  <a:cubicBezTo>
                    <a:pt x="55" y="12"/>
                    <a:pt x="57" y="13"/>
                    <a:pt x="58" y="14"/>
                  </a:cubicBezTo>
                  <a:cubicBezTo>
                    <a:pt x="60" y="16"/>
                    <a:pt x="61" y="17"/>
                    <a:pt x="62" y="20"/>
                  </a:cubicBezTo>
                  <a:cubicBezTo>
                    <a:pt x="62" y="21"/>
                    <a:pt x="61" y="22"/>
                    <a:pt x="60" y="23"/>
                  </a:cubicBezTo>
                  <a:cubicBezTo>
                    <a:pt x="58" y="25"/>
                    <a:pt x="57" y="25"/>
                    <a:pt x="55" y="25"/>
                  </a:cubicBezTo>
                  <a:cubicBezTo>
                    <a:pt x="51" y="25"/>
                    <a:pt x="48" y="22"/>
                    <a:pt x="45" y="19"/>
                  </a:cubicBezTo>
                  <a:cubicBezTo>
                    <a:pt x="35" y="29"/>
                    <a:pt x="35" y="29"/>
                    <a:pt x="35" y="29"/>
                  </a:cubicBezTo>
                  <a:cubicBezTo>
                    <a:pt x="35" y="29"/>
                    <a:pt x="35" y="29"/>
                    <a:pt x="35" y="29"/>
                  </a:cubicBezTo>
                  <a:cubicBezTo>
                    <a:pt x="36" y="31"/>
                    <a:pt x="38" y="32"/>
                    <a:pt x="39" y="33"/>
                  </a:cubicBezTo>
                  <a:cubicBezTo>
                    <a:pt x="41" y="35"/>
                    <a:pt x="42" y="36"/>
                    <a:pt x="43" y="39"/>
                  </a:cubicBezTo>
                  <a:cubicBezTo>
                    <a:pt x="43" y="40"/>
                    <a:pt x="42" y="41"/>
                    <a:pt x="41" y="42"/>
                  </a:cubicBezTo>
                  <a:cubicBezTo>
                    <a:pt x="39" y="44"/>
                    <a:pt x="38" y="44"/>
                    <a:pt x="36" y="44"/>
                  </a:cubicBezTo>
                  <a:cubicBezTo>
                    <a:pt x="32" y="44"/>
                    <a:pt x="29" y="41"/>
                    <a:pt x="26" y="38"/>
                  </a:cubicBezTo>
                  <a:cubicBezTo>
                    <a:pt x="17" y="47"/>
                    <a:pt x="17" y="47"/>
                    <a:pt x="17" y="47"/>
                  </a:cubicBezTo>
                  <a:cubicBezTo>
                    <a:pt x="17" y="47"/>
                    <a:pt x="17" y="47"/>
                    <a:pt x="17" y="47"/>
                  </a:cubicBezTo>
                  <a:cubicBezTo>
                    <a:pt x="18" y="49"/>
                    <a:pt x="20" y="50"/>
                    <a:pt x="21" y="51"/>
                  </a:cubicBezTo>
                  <a:cubicBezTo>
                    <a:pt x="23" y="53"/>
                    <a:pt x="24" y="54"/>
                    <a:pt x="25" y="57"/>
                  </a:cubicBezTo>
                  <a:cubicBezTo>
                    <a:pt x="25" y="58"/>
                    <a:pt x="24" y="59"/>
                    <a:pt x="23" y="60"/>
                  </a:cubicBezTo>
                  <a:cubicBezTo>
                    <a:pt x="21" y="62"/>
                    <a:pt x="20" y="62"/>
                    <a:pt x="18" y="62"/>
                  </a:cubicBezTo>
                  <a:cubicBezTo>
                    <a:pt x="14" y="62"/>
                    <a:pt x="11" y="59"/>
                    <a:pt x="8" y="56"/>
                  </a:cubicBezTo>
                  <a:cubicBezTo>
                    <a:pt x="3" y="62"/>
                    <a:pt x="3" y="62"/>
                    <a:pt x="3" y="62"/>
                  </a:cubicBezTo>
                  <a:cubicBezTo>
                    <a:pt x="2" y="63"/>
                    <a:pt x="1" y="64"/>
                    <a:pt x="0" y="65"/>
                  </a:cubicBezTo>
                  <a:lnTo>
                    <a:pt x="31"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15"/>
            <p:cNvSpPr>
              <a:spLocks/>
            </p:cNvSpPr>
            <p:nvPr/>
          </p:nvSpPr>
          <p:spPr bwMode="auto">
            <a:xfrm>
              <a:off x="4278313" y="1985963"/>
              <a:ext cx="179388" cy="74613"/>
            </a:xfrm>
            <a:custGeom>
              <a:avLst/>
              <a:gdLst>
                <a:gd name="T0" fmla="*/ 48 w 48"/>
                <a:gd name="T1" fmla="*/ 20 h 20"/>
                <a:gd name="T2" fmla="*/ 48 w 48"/>
                <a:gd name="T3" fmla="*/ 18 h 20"/>
                <a:gd name="T4" fmla="*/ 30 w 48"/>
                <a:gd name="T5" fmla="*/ 0 h 20"/>
                <a:gd name="T6" fmla="*/ 32 w 48"/>
                <a:gd name="T7" fmla="*/ 2 h 20"/>
                <a:gd name="T8" fmla="*/ 33 w 48"/>
                <a:gd name="T9" fmla="*/ 17 h 20"/>
                <a:gd name="T10" fmla="*/ 31 w 48"/>
                <a:gd name="T11" fmla="*/ 18 h 20"/>
                <a:gd name="T12" fmla="*/ 30 w 48"/>
                <a:gd name="T13" fmla="*/ 18 h 20"/>
                <a:gd name="T14" fmla="*/ 29 w 48"/>
                <a:gd name="T15" fmla="*/ 16 h 20"/>
                <a:gd name="T16" fmla="*/ 28 w 48"/>
                <a:gd name="T17" fmla="*/ 4 h 20"/>
                <a:gd name="T18" fmla="*/ 26 w 48"/>
                <a:gd name="T19" fmla="*/ 0 h 20"/>
                <a:gd name="T20" fmla="*/ 22 w 48"/>
                <a:gd name="T21" fmla="*/ 0 h 20"/>
                <a:gd name="T22" fmla="*/ 24 w 48"/>
                <a:gd name="T23" fmla="*/ 2 h 20"/>
                <a:gd name="T24" fmla="*/ 25 w 48"/>
                <a:gd name="T25" fmla="*/ 17 h 20"/>
                <a:gd name="T26" fmla="*/ 23 w 48"/>
                <a:gd name="T27" fmla="*/ 18 h 20"/>
                <a:gd name="T28" fmla="*/ 22 w 48"/>
                <a:gd name="T29" fmla="*/ 18 h 20"/>
                <a:gd name="T30" fmla="*/ 21 w 48"/>
                <a:gd name="T31" fmla="*/ 16 h 20"/>
                <a:gd name="T32" fmla="*/ 20 w 48"/>
                <a:gd name="T33" fmla="*/ 4 h 20"/>
                <a:gd name="T34" fmla="*/ 18 w 48"/>
                <a:gd name="T35" fmla="*/ 1 h 20"/>
                <a:gd name="T36" fmla="*/ 18 w 48"/>
                <a:gd name="T37" fmla="*/ 0 h 20"/>
                <a:gd name="T38" fmla="*/ 18 w 48"/>
                <a:gd name="T39" fmla="*/ 0 h 20"/>
                <a:gd name="T40" fmla="*/ 14 w 48"/>
                <a:gd name="T41" fmla="*/ 0 h 20"/>
                <a:gd name="T42" fmla="*/ 16 w 48"/>
                <a:gd name="T43" fmla="*/ 2 h 20"/>
                <a:gd name="T44" fmla="*/ 17 w 48"/>
                <a:gd name="T45" fmla="*/ 17 h 20"/>
                <a:gd name="T46" fmla="*/ 15 w 48"/>
                <a:gd name="T47" fmla="*/ 18 h 20"/>
                <a:gd name="T48" fmla="*/ 14 w 48"/>
                <a:gd name="T49" fmla="*/ 18 h 20"/>
                <a:gd name="T50" fmla="*/ 13 w 48"/>
                <a:gd name="T51" fmla="*/ 16 h 20"/>
                <a:gd name="T52" fmla="*/ 12 w 48"/>
                <a:gd name="T53" fmla="*/ 4 h 20"/>
                <a:gd name="T54" fmla="*/ 11 w 48"/>
                <a:gd name="T55" fmla="*/ 2 h 20"/>
                <a:gd name="T56" fmla="*/ 0 w 48"/>
                <a:gd name="T57" fmla="*/ 18 h 20"/>
                <a:gd name="T58" fmla="*/ 0 w 48"/>
                <a:gd name="T59" fmla="*/ 20 h 20"/>
                <a:gd name="T60" fmla="*/ 48 w 48"/>
                <a:gd name="T6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8" h="20">
                  <a:moveTo>
                    <a:pt x="48" y="20"/>
                  </a:moveTo>
                  <a:cubicBezTo>
                    <a:pt x="48" y="19"/>
                    <a:pt x="48" y="19"/>
                    <a:pt x="48" y="18"/>
                  </a:cubicBezTo>
                  <a:cubicBezTo>
                    <a:pt x="48" y="8"/>
                    <a:pt x="40" y="0"/>
                    <a:pt x="30" y="0"/>
                  </a:cubicBezTo>
                  <a:cubicBezTo>
                    <a:pt x="32" y="2"/>
                    <a:pt x="32" y="2"/>
                    <a:pt x="32" y="2"/>
                  </a:cubicBezTo>
                  <a:cubicBezTo>
                    <a:pt x="32" y="3"/>
                    <a:pt x="35" y="10"/>
                    <a:pt x="33" y="17"/>
                  </a:cubicBezTo>
                  <a:cubicBezTo>
                    <a:pt x="32" y="18"/>
                    <a:pt x="32" y="18"/>
                    <a:pt x="31" y="18"/>
                  </a:cubicBezTo>
                  <a:cubicBezTo>
                    <a:pt x="30" y="18"/>
                    <a:pt x="30" y="18"/>
                    <a:pt x="30" y="18"/>
                  </a:cubicBezTo>
                  <a:cubicBezTo>
                    <a:pt x="29" y="18"/>
                    <a:pt x="28" y="17"/>
                    <a:pt x="29" y="16"/>
                  </a:cubicBezTo>
                  <a:cubicBezTo>
                    <a:pt x="31" y="10"/>
                    <a:pt x="28" y="4"/>
                    <a:pt x="28" y="4"/>
                  </a:cubicBezTo>
                  <a:cubicBezTo>
                    <a:pt x="26" y="0"/>
                    <a:pt x="26" y="0"/>
                    <a:pt x="26" y="0"/>
                  </a:cubicBezTo>
                  <a:cubicBezTo>
                    <a:pt x="22" y="0"/>
                    <a:pt x="22" y="0"/>
                    <a:pt x="22" y="0"/>
                  </a:cubicBezTo>
                  <a:cubicBezTo>
                    <a:pt x="24" y="2"/>
                    <a:pt x="24" y="2"/>
                    <a:pt x="24" y="2"/>
                  </a:cubicBezTo>
                  <a:cubicBezTo>
                    <a:pt x="24" y="3"/>
                    <a:pt x="27" y="10"/>
                    <a:pt x="25" y="17"/>
                  </a:cubicBezTo>
                  <a:cubicBezTo>
                    <a:pt x="24" y="18"/>
                    <a:pt x="24" y="18"/>
                    <a:pt x="23" y="18"/>
                  </a:cubicBezTo>
                  <a:cubicBezTo>
                    <a:pt x="22" y="18"/>
                    <a:pt x="22" y="18"/>
                    <a:pt x="22" y="18"/>
                  </a:cubicBezTo>
                  <a:cubicBezTo>
                    <a:pt x="21" y="18"/>
                    <a:pt x="20" y="17"/>
                    <a:pt x="21" y="16"/>
                  </a:cubicBezTo>
                  <a:cubicBezTo>
                    <a:pt x="23" y="10"/>
                    <a:pt x="20" y="4"/>
                    <a:pt x="20" y="4"/>
                  </a:cubicBezTo>
                  <a:cubicBezTo>
                    <a:pt x="18" y="1"/>
                    <a:pt x="18" y="1"/>
                    <a:pt x="18" y="1"/>
                  </a:cubicBezTo>
                  <a:cubicBezTo>
                    <a:pt x="18" y="1"/>
                    <a:pt x="18" y="0"/>
                    <a:pt x="18" y="0"/>
                  </a:cubicBezTo>
                  <a:cubicBezTo>
                    <a:pt x="18" y="0"/>
                    <a:pt x="18" y="0"/>
                    <a:pt x="18" y="0"/>
                  </a:cubicBezTo>
                  <a:cubicBezTo>
                    <a:pt x="17" y="0"/>
                    <a:pt x="16" y="0"/>
                    <a:pt x="14" y="0"/>
                  </a:cubicBezTo>
                  <a:cubicBezTo>
                    <a:pt x="16" y="2"/>
                    <a:pt x="16" y="2"/>
                    <a:pt x="16" y="2"/>
                  </a:cubicBezTo>
                  <a:cubicBezTo>
                    <a:pt x="16" y="3"/>
                    <a:pt x="19" y="10"/>
                    <a:pt x="17" y="17"/>
                  </a:cubicBezTo>
                  <a:cubicBezTo>
                    <a:pt x="16" y="18"/>
                    <a:pt x="16" y="18"/>
                    <a:pt x="15" y="18"/>
                  </a:cubicBezTo>
                  <a:cubicBezTo>
                    <a:pt x="14" y="18"/>
                    <a:pt x="14" y="18"/>
                    <a:pt x="14" y="18"/>
                  </a:cubicBezTo>
                  <a:cubicBezTo>
                    <a:pt x="13" y="18"/>
                    <a:pt x="12" y="17"/>
                    <a:pt x="13" y="16"/>
                  </a:cubicBezTo>
                  <a:cubicBezTo>
                    <a:pt x="15" y="10"/>
                    <a:pt x="12" y="4"/>
                    <a:pt x="12" y="4"/>
                  </a:cubicBezTo>
                  <a:cubicBezTo>
                    <a:pt x="11" y="2"/>
                    <a:pt x="11" y="2"/>
                    <a:pt x="11" y="2"/>
                  </a:cubicBezTo>
                  <a:cubicBezTo>
                    <a:pt x="4" y="4"/>
                    <a:pt x="0" y="11"/>
                    <a:pt x="0" y="18"/>
                  </a:cubicBezTo>
                  <a:cubicBezTo>
                    <a:pt x="0" y="19"/>
                    <a:pt x="0" y="19"/>
                    <a:pt x="0" y="20"/>
                  </a:cubicBezTo>
                  <a:lnTo>
                    <a:pt x="4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216"/>
            <p:cNvSpPr>
              <a:spLocks/>
            </p:cNvSpPr>
            <p:nvPr/>
          </p:nvSpPr>
          <p:spPr bwMode="auto">
            <a:xfrm>
              <a:off x="4113213" y="2074863"/>
              <a:ext cx="360363" cy="90488"/>
            </a:xfrm>
            <a:custGeom>
              <a:avLst/>
              <a:gdLst>
                <a:gd name="T0" fmla="*/ 96 w 96"/>
                <a:gd name="T1" fmla="*/ 1 h 24"/>
                <a:gd name="T2" fmla="*/ 94 w 96"/>
                <a:gd name="T3" fmla="*/ 0 h 24"/>
                <a:gd name="T4" fmla="*/ 2 w 96"/>
                <a:gd name="T5" fmla="*/ 0 h 24"/>
                <a:gd name="T6" fmla="*/ 0 w 96"/>
                <a:gd name="T7" fmla="*/ 1 h 24"/>
                <a:gd name="T8" fmla="*/ 1 w 96"/>
                <a:gd name="T9" fmla="*/ 3 h 24"/>
                <a:gd name="T10" fmla="*/ 21 w 96"/>
                <a:gd name="T11" fmla="*/ 23 h 24"/>
                <a:gd name="T12" fmla="*/ 22 w 96"/>
                <a:gd name="T13" fmla="*/ 24 h 24"/>
                <a:gd name="T14" fmla="*/ 74 w 96"/>
                <a:gd name="T15" fmla="*/ 24 h 24"/>
                <a:gd name="T16" fmla="*/ 75 w 96"/>
                <a:gd name="T17" fmla="*/ 23 h 24"/>
                <a:gd name="T18" fmla="*/ 95 w 96"/>
                <a:gd name="T19" fmla="*/ 3 h 24"/>
                <a:gd name="T20" fmla="*/ 96 w 96"/>
                <a:gd name="T21"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24">
                  <a:moveTo>
                    <a:pt x="96" y="1"/>
                  </a:moveTo>
                  <a:cubicBezTo>
                    <a:pt x="96" y="1"/>
                    <a:pt x="95" y="0"/>
                    <a:pt x="94" y="0"/>
                  </a:cubicBezTo>
                  <a:cubicBezTo>
                    <a:pt x="2" y="0"/>
                    <a:pt x="2" y="0"/>
                    <a:pt x="2" y="0"/>
                  </a:cubicBezTo>
                  <a:cubicBezTo>
                    <a:pt x="1" y="0"/>
                    <a:pt x="0" y="1"/>
                    <a:pt x="0" y="1"/>
                  </a:cubicBezTo>
                  <a:cubicBezTo>
                    <a:pt x="0" y="2"/>
                    <a:pt x="0" y="3"/>
                    <a:pt x="1" y="3"/>
                  </a:cubicBezTo>
                  <a:cubicBezTo>
                    <a:pt x="21" y="23"/>
                    <a:pt x="21" y="23"/>
                    <a:pt x="21" y="23"/>
                  </a:cubicBezTo>
                  <a:cubicBezTo>
                    <a:pt x="21" y="24"/>
                    <a:pt x="21" y="24"/>
                    <a:pt x="22" y="24"/>
                  </a:cubicBezTo>
                  <a:cubicBezTo>
                    <a:pt x="74" y="24"/>
                    <a:pt x="74" y="24"/>
                    <a:pt x="74" y="24"/>
                  </a:cubicBezTo>
                  <a:cubicBezTo>
                    <a:pt x="75" y="24"/>
                    <a:pt x="75" y="24"/>
                    <a:pt x="75" y="23"/>
                  </a:cubicBezTo>
                  <a:cubicBezTo>
                    <a:pt x="95" y="3"/>
                    <a:pt x="95" y="3"/>
                    <a:pt x="95" y="3"/>
                  </a:cubicBezTo>
                  <a:cubicBezTo>
                    <a:pt x="96" y="3"/>
                    <a:pt x="96" y="2"/>
                    <a:pt x="9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1061112" y="3852676"/>
            <a:ext cx="291438" cy="292720"/>
            <a:chOff x="8440738" y="2524125"/>
            <a:chExt cx="360363" cy="361950"/>
          </a:xfrm>
          <a:solidFill>
            <a:schemeClr val="bg1"/>
          </a:solidFill>
        </p:grpSpPr>
        <p:sp>
          <p:nvSpPr>
            <p:cNvPr id="79" name="Freeform 78"/>
            <p:cNvSpPr>
              <a:spLocks noEditPoints="1"/>
            </p:cNvSpPr>
            <p:nvPr/>
          </p:nvSpPr>
          <p:spPr bwMode="auto">
            <a:xfrm>
              <a:off x="8440738" y="2524125"/>
              <a:ext cx="360363" cy="361950"/>
            </a:xfrm>
            <a:custGeom>
              <a:avLst/>
              <a:gdLst>
                <a:gd name="T0" fmla="*/ 92 w 96"/>
                <a:gd name="T1" fmla="*/ 44 h 96"/>
                <a:gd name="T2" fmla="*/ 84 w 96"/>
                <a:gd name="T3" fmla="*/ 44 h 96"/>
                <a:gd name="T4" fmla="*/ 52 w 96"/>
                <a:gd name="T5" fmla="*/ 12 h 96"/>
                <a:gd name="T6" fmla="*/ 52 w 96"/>
                <a:gd name="T7" fmla="*/ 4 h 96"/>
                <a:gd name="T8" fmla="*/ 48 w 96"/>
                <a:gd name="T9" fmla="*/ 0 h 96"/>
                <a:gd name="T10" fmla="*/ 44 w 96"/>
                <a:gd name="T11" fmla="*/ 4 h 96"/>
                <a:gd name="T12" fmla="*/ 44 w 96"/>
                <a:gd name="T13" fmla="*/ 12 h 96"/>
                <a:gd name="T14" fmla="*/ 12 w 96"/>
                <a:gd name="T15" fmla="*/ 44 h 96"/>
                <a:gd name="T16" fmla="*/ 4 w 96"/>
                <a:gd name="T17" fmla="*/ 44 h 96"/>
                <a:gd name="T18" fmla="*/ 0 w 96"/>
                <a:gd name="T19" fmla="*/ 48 h 96"/>
                <a:gd name="T20" fmla="*/ 4 w 96"/>
                <a:gd name="T21" fmla="*/ 52 h 96"/>
                <a:gd name="T22" fmla="*/ 12 w 96"/>
                <a:gd name="T23" fmla="*/ 52 h 96"/>
                <a:gd name="T24" fmla="*/ 44 w 96"/>
                <a:gd name="T25" fmla="*/ 84 h 96"/>
                <a:gd name="T26" fmla="*/ 44 w 96"/>
                <a:gd name="T27" fmla="*/ 92 h 96"/>
                <a:gd name="T28" fmla="*/ 48 w 96"/>
                <a:gd name="T29" fmla="*/ 96 h 96"/>
                <a:gd name="T30" fmla="*/ 52 w 96"/>
                <a:gd name="T31" fmla="*/ 92 h 96"/>
                <a:gd name="T32" fmla="*/ 52 w 96"/>
                <a:gd name="T33" fmla="*/ 84 h 96"/>
                <a:gd name="T34" fmla="*/ 84 w 96"/>
                <a:gd name="T35" fmla="*/ 52 h 96"/>
                <a:gd name="T36" fmla="*/ 92 w 96"/>
                <a:gd name="T37" fmla="*/ 52 h 96"/>
                <a:gd name="T38" fmla="*/ 96 w 96"/>
                <a:gd name="T39" fmla="*/ 48 h 96"/>
                <a:gd name="T40" fmla="*/ 92 w 96"/>
                <a:gd name="T41" fmla="*/ 44 h 96"/>
                <a:gd name="T42" fmla="*/ 52 w 96"/>
                <a:gd name="T43" fmla="*/ 76 h 96"/>
                <a:gd name="T44" fmla="*/ 52 w 96"/>
                <a:gd name="T45" fmla="*/ 73 h 96"/>
                <a:gd name="T46" fmla="*/ 48 w 96"/>
                <a:gd name="T47" fmla="*/ 69 h 96"/>
                <a:gd name="T48" fmla="*/ 44 w 96"/>
                <a:gd name="T49" fmla="*/ 73 h 96"/>
                <a:gd name="T50" fmla="*/ 44 w 96"/>
                <a:gd name="T51" fmla="*/ 76 h 96"/>
                <a:gd name="T52" fmla="*/ 20 w 96"/>
                <a:gd name="T53" fmla="*/ 52 h 96"/>
                <a:gd name="T54" fmla="*/ 23 w 96"/>
                <a:gd name="T55" fmla="*/ 52 h 96"/>
                <a:gd name="T56" fmla="*/ 27 w 96"/>
                <a:gd name="T57" fmla="*/ 48 h 96"/>
                <a:gd name="T58" fmla="*/ 23 w 96"/>
                <a:gd name="T59" fmla="*/ 44 h 96"/>
                <a:gd name="T60" fmla="*/ 20 w 96"/>
                <a:gd name="T61" fmla="*/ 44 h 96"/>
                <a:gd name="T62" fmla="*/ 44 w 96"/>
                <a:gd name="T63" fmla="*/ 20 h 96"/>
                <a:gd name="T64" fmla="*/ 44 w 96"/>
                <a:gd name="T65" fmla="*/ 23 h 96"/>
                <a:gd name="T66" fmla="*/ 48 w 96"/>
                <a:gd name="T67" fmla="*/ 27 h 96"/>
                <a:gd name="T68" fmla="*/ 52 w 96"/>
                <a:gd name="T69" fmla="*/ 23 h 96"/>
                <a:gd name="T70" fmla="*/ 52 w 96"/>
                <a:gd name="T71" fmla="*/ 20 h 96"/>
                <a:gd name="T72" fmla="*/ 76 w 96"/>
                <a:gd name="T73" fmla="*/ 44 h 96"/>
                <a:gd name="T74" fmla="*/ 73 w 96"/>
                <a:gd name="T75" fmla="*/ 44 h 96"/>
                <a:gd name="T76" fmla="*/ 69 w 96"/>
                <a:gd name="T77" fmla="*/ 48 h 96"/>
                <a:gd name="T78" fmla="*/ 73 w 96"/>
                <a:gd name="T79" fmla="*/ 52 h 96"/>
                <a:gd name="T80" fmla="*/ 76 w 96"/>
                <a:gd name="T81" fmla="*/ 52 h 96"/>
                <a:gd name="T82" fmla="*/ 52 w 96"/>
                <a:gd name="T83"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 h="96">
                  <a:moveTo>
                    <a:pt x="92" y="44"/>
                  </a:moveTo>
                  <a:cubicBezTo>
                    <a:pt x="84" y="44"/>
                    <a:pt x="84" y="44"/>
                    <a:pt x="84" y="44"/>
                  </a:cubicBezTo>
                  <a:cubicBezTo>
                    <a:pt x="82" y="27"/>
                    <a:pt x="69" y="14"/>
                    <a:pt x="52" y="12"/>
                  </a:cubicBezTo>
                  <a:cubicBezTo>
                    <a:pt x="52" y="4"/>
                    <a:pt x="52" y="4"/>
                    <a:pt x="52" y="4"/>
                  </a:cubicBezTo>
                  <a:cubicBezTo>
                    <a:pt x="52" y="2"/>
                    <a:pt x="50" y="0"/>
                    <a:pt x="48" y="0"/>
                  </a:cubicBezTo>
                  <a:cubicBezTo>
                    <a:pt x="46" y="0"/>
                    <a:pt x="44" y="2"/>
                    <a:pt x="44" y="4"/>
                  </a:cubicBezTo>
                  <a:cubicBezTo>
                    <a:pt x="44" y="12"/>
                    <a:pt x="44" y="12"/>
                    <a:pt x="44" y="12"/>
                  </a:cubicBezTo>
                  <a:cubicBezTo>
                    <a:pt x="27" y="14"/>
                    <a:pt x="14" y="27"/>
                    <a:pt x="12" y="44"/>
                  </a:cubicBezTo>
                  <a:cubicBezTo>
                    <a:pt x="4" y="44"/>
                    <a:pt x="4" y="44"/>
                    <a:pt x="4" y="44"/>
                  </a:cubicBezTo>
                  <a:cubicBezTo>
                    <a:pt x="2" y="44"/>
                    <a:pt x="0" y="46"/>
                    <a:pt x="0" y="48"/>
                  </a:cubicBezTo>
                  <a:cubicBezTo>
                    <a:pt x="0" y="50"/>
                    <a:pt x="2" y="52"/>
                    <a:pt x="4" y="52"/>
                  </a:cubicBezTo>
                  <a:cubicBezTo>
                    <a:pt x="12" y="52"/>
                    <a:pt x="12" y="52"/>
                    <a:pt x="12" y="52"/>
                  </a:cubicBezTo>
                  <a:cubicBezTo>
                    <a:pt x="14" y="69"/>
                    <a:pt x="27" y="82"/>
                    <a:pt x="44" y="84"/>
                  </a:cubicBezTo>
                  <a:cubicBezTo>
                    <a:pt x="44" y="92"/>
                    <a:pt x="44" y="92"/>
                    <a:pt x="44" y="92"/>
                  </a:cubicBezTo>
                  <a:cubicBezTo>
                    <a:pt x="44" y="94"/>
                    <a:pt x="46" y="96"/>
                    <a:pt x="48" y="96"/>
                  </a:cubicBezTo>
                  <a:cubicBezTo>
                    <a:pt x="50" y="96"/>
                    <a:pt x="52" y="94"/>
                    <a:pt x="52" y="92"/>
                  </a:cubicBezTo>
                  <a:cubicBezTo>
                    <a:pt x="52" y="84"/>
                    <a:pt x="52" y="84"/>
                    <a:pt x="52" y="84"/>
                  </a:cubicBezTo>
                  <a:cubicBezTo>
                    <a:pt x="69" y="82"/>
                    <a:pt x="82" y="69"/>
                    <a:pt x="84" y="52"/>
                  </a:cubicBezTo>
                  <a:cubicBezTo>
                    <a:pt x="92" y="52"/>
                    <a:pt x="92" y="52"/>
                    <a:pt x="92" y="52"/>
                  </a:cubicBezTo>
                  <a:cubicBezTo>
                    <a:pt x="94" y="52"/>
                    <a:pt x="96" y="50"/>
                    <a:pt x="96" y="48"/>
                  </a:cubicBezTo>
                  <a:cubicBezTo>
                    <a:pt x="96" y="46"/>
                    <a:pt x="94" y="44"/>
                    <a:pt x="92" y="44"/>
                  </a:cubicBezTo>
                  <a:close/>
                  <a:moveTo>
                    <a:pt x="52" y="76"/>
                  </a:moveTo>
                  <a:cubicBezTo>
                    <a:pt x="52" y="73"/>
                    <a:pt x="52" y="73"/>
                    <a:pt x="52" y="73"/>
                  </a:cubicBezTo>
                  <a:cubicBezTo>
                    <a:pt x="52" y="71"/>
                    <a:pt x="50" y="69"/>
                    <a:pt x="48" y="69"/>
                  </a:cubicBezTo>
                  <a:cubicBezTo>
                    <a:pt x="46" y="69"/>
                    <a:pt x="44" y="71"/>
                    <a:pt x="44" y="73"/>
                  </a:cubicBezTo>
                  <a:cubicBezTo>
                    <a:pt x="44" y="76"/>
                    <a:pt x="44" y="76"/>
                    <a:pt x="44" y="76"/>
                  </a:cubicBezTo>
                  <a:cubicBezTo>
                    <a:pt x="31" y="74"/>
                    <a:pt x="22" y="65"/>
                    <a:pt x="20" y="52"/>
                  </a:cubicBezTo>
                  <a:cubicBezTo>
                    <a:pt x="23" y="52"/>
                    <a:pt x="23" y="52"/>
                    <a:pt x="23" y="52"/>
                  </a:cubicBezTo>
                  <a:cubicBezTo>
                    <a:pt x="25" y="52"/>
                    <a:pt x="27" y="50"/>
                    <a:pt x="27" y="48"/>
                  </a:cubicBezTo>
                  <a:cubicBezTo>
                    <a:pt x="27" y="46"/>
                    <a:pt x="25" y="44"/>
                    <a:pt x="23" y="44"/>
                  </a:cubicBezTo>
                  <a:cubicBezTo>
                    <a:pt x="20" y="44"/>
                    <a:pt x="20" y="44"/>
                    <a:pt x="20" y="44"/>
                  </a:cubicBezTo>
                  <a:cubicBezTo>
                    <a:pt x="22" y="31"/>
                    <a:pt x="31" y="22"/>
                    <a:pt x="44" y="20"/>
                  </a:cubicBezTo>
                  <a:cubicBezTo>
                    <a:pt x="44" y="23"/>
                    <a:pt x="44" y="23"/>
                    <a:pt x="44" y="23"/>
                  </a:cubicBezTo>
                  <a:cubicBezTo>
                    <a:pt x="44" y="25"/>
                    <a:pt x="46" y="27"/>
                    <a:pt x="48" y="27"/>
                  </a:cubicBezTo>
                  <a:cubicBezTo>
                    <a:pt x="50" y="27"/>
                    <a:pt x="52" y="25"/>
                    <a:pt x="52" y="23"/>
                  </a:cubicBezTo>
                  <a:cubicBezTo>
                    <a:pt x="52" y="20"/>
                    <a:pt x="52" y="20"/>
                    <a:pt x="52" y="20"/>
                  </a:cubicBezTo>
                  <a:cubicBezTo>
                    <a:pt x="65" y="22"/>
                    <a:pt x="74" y="31"/>
                    <a:pt x="76" y="44"/>
                  </a:cubicBezTo>
                  <a:cubicBezTo>
                    <a:pt x="73" y="44"/>
                    <a:pt x="73" y="44"/>
                    <a:pt x="73" y="44"/>
                  </a:cubicBezTo>
                  <a:cubicBezTo>
                    <a:pt x="71" y="44"/>
                    <a:pt x="69" y="46"/>
                    <a:pt x="69" y="48"/>
                  </a:cubicBezTo>
                  <a:cubicBezTo>
                    <a:pt x="69" y="50"/>
                    <a:pt x="71" y="52"/>
                    <a:pt x="73" y="52"/>
                  </a:cubicBezTo>
                  <a:cubicBezTo>
                    <a:pt x="76" y="52"/>
                    <a:pt x="76" y="52"/>
                    <a:pt x="76" y="52"/>
                  </a:cubicBezTo>
                  <a:cubicBezTo>
                    <a:pt x="74" y="65"/>
                    <a:pt x="65" y="74"/>
                    <a:pt x="52"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8570239" y="2667726"/>
              <a:ext cx="101360" cy="90624"/>
            </a:xfrm>
            <a:custGeom>
              <a:avLst/>
              <a:gdLst>
                <a:gd name="T0" fmla="*/ 26 w 36"/>
                <a:gd name="T1" fmla="*/ 0 h 32"/>
                <a:gd name="T2" fmla="*/ 18 w 36"/>
                <a:gd name="T3" fmla="*/ 4 h 32"/>
                <a:gd name="T4" fmla="*/ 10 w 36"/>
                <a:gd name="T5" fmla="*/ 0 h 32"/>
                <a:gd name="T6" fmla="*/ 0 w 36"/>
                <a:gd name="T7" fmla="*/ 10 h 32"/>
                <a:gd name="T8" fmla="*/ 17 w 36"/>
                <a:gd name="T9" fmla="*/ 32 h 32"/>
                <a:gd name="T10" fmla="*/ 18 w 36"/>
                <a:gd name="T11" fmla="*/ 32 h 32"/>
                <a:gd name="T12" fmla="*/ 19 w 36"/>
                <a:gd name="T13" fmla="*/ 32 h 32"/>
                <a:gd name="T14" fmla="*/ 36 w 36"/>
                <a:gd name="T15" fmla="*/ 10 h 32"/>
                <a:gd name="T16" fmla="*/ 26 w 36"/>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2">
                  <a:moveTo>
                    <a:pt x="26" y="0"/>
                  </a:moveTo>
                  <a:cubicBezTo>
                    <a:pt x="23" y="0"/>
                    <a:pt x="20" y="1"/>
                    <a:pt x="18" y="4"/>
                  </a:cubicBezTo>
                  <a:cubicBezTo>
                    <a:pt x="16" y="1"/>
                    <a:pt x="13" y="0"/>
                    <a:pt x="10" y="0"/>
                  </a:cubicBezTo>
                  <a:cubicBezTo>
                    <a:pt x="5" y="0"/>
                    <a:pt x="0" y="4"/>
                    <a:pt x="0" y="10"/>
                  </a:cubicBezTo>
                  <a:cubicBezTo>
                    <a:pt x="0" y="20"/>
                    <a:pt x="15" y="30"/>
                    <a:pt x="17" y="32"/>
                  </a:cubicBezTo>
                  <a:cubicBezTo>
                    <a:pt x="17" y="32"/>
                    <a:pt x="18" y="32"/>
                    <a:pt x="18" y="32"/>
                  </a:cubicBezTo>
                  <a:cubicBezTo>
                    <a:pt x="18" y="32"/>
                    <a:pt x="19" y="32"/>
                    <a:pt x="19" y="32"/>
                  </a:cubicBezTo>
                  <a:cubicBezTo>
                    <a:pt x="21" y="30"/>
                    <a:pt x="36" y="20"/>
                    <a:pt x="36" y="10"/>
                  </a:cubicBezTo>
                  <a:cubicBezTo>
                    <a:pt x="36" y="4"/>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1113497" y="4737181"/>
            <a:ext cx="205716" cy="260574"/>
            <a:chOff x="3421063" y="2163763"/>
            <a:chExt cx="285750" cy="361951"/>
          </a:xfrm>
          <a:solidFill>
            <a:schemeClr val="bg1"/>
          </a:solidFill>
        </p:grpSpPr>
        <p:sp>
          <p:nvSpPr>
            <p:cNvPr id="82" name="Freeform 6"/>
            <p:cNvSpPr>
              <a:spLocks/>
            </p:cNvSpPr>
            <p:nvPr/>
          </p:nvSpPr>
          <p:spPr bwMode="auto">
            <a:xfrm>
              <a:off x="3481388" y="2163763"/>
              <a:ext cx="165100" cy="74613"/>
            </a:xfrm>
            <a:custGeom>
              <a:avLst/>
              <a:gdLst>
                <a:gd name="T0" fmla="*/ 44 w 44"/>
                <a:gd name="T1" fmla="*/ 20 h 20"/>
                <a:gd name="T2" fmla="*/ 44 w 44"/>
                <a:gd name="T3" fmla="*/ 8 h 20"/>
                <a:gd name="T4" fmla="*/ 32 w 44"/>
                <a:gd name="T5" fmla="*/ 8 h 20"/>
                <a:gd name="T6" fmla="*/ 22 w 44"/>
                <a:gd name="T7" fmla="*/ 0 h 20"/>
                <a:gd name="T8" fmla="*/ 12 w 44"/>
                <a:gd name="T9" fmla="*/ 8 h 20"/>
                <a:gd name="T10" fmla="*/ 0 w 44"/>
                <a:gd name="T11" fmla="*/ 8 h 20"/>
                <a:gd name="T12" fmla="*/ 0 w 44"/>
                <a:gd name="T13" fmla="*/ 20 h 20"/>
                <a:gd name="T14" fmla="*/ 44 w 4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0">
                  <a:moveTo>
                    <a:pt x="44" y="20"/>
                  </a:moveTo>
                  <a:cubicBezTo>
                    <a:pt x="44" y="8"/>
                    <a:pt x="44" y="8"/>
                    <a:pt x="44" y="8"/>
                  </a:cubicBezTo>
                  <a:cubicBezTo>
                    <a:pt x="32" y="8"/>
                    <a:pt x="32" y="8"/>
                    <a:pt x="32" y="8"/>
                  </a:cubicBezTo>
                  <a:cubicBezTo>
                    <a:pt x="31" y="3"/>
                    <a:pt x="27" y="0"/>
                    <a:pt x="22" y="0"/>
                  </a:cubicBezTo>
                  <a:cubicBezTo>
                    <a:pt x="17" y="0"/>
                    <a:pt x="13" y="3"/>
                    <a:pt x="12" y="8"/>
                  </a:cubicBezTo>
                  <a:cubicBezTo>
                    <a:pt x="0" y="8"/>
                    <a:pt x="0" y="8"/>
                    <a:pt x="0" y="8"/>
                  </a:cubicBezTo>
                  <a:cubicBezTo>
                    <a:pt x="0" y="20"/>
                    <a:pt x="0" y="20"/>
                    <a:pt x="0" y="20"/>
                  </a:cubicBezTo>
                  <a:lnTo>
                    <a:pt x="4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7"/>
            <p:cNvSpPr>
              <a:spLocks/>
            </p:cNvSpPr>
            <p:nvPr/>
          </p:nvSpPr>
          <p:spPr bwMode="auto">
            <a:xfrm>
              <a:off x="3421063" y="2193926"/>
              <a:ext cx="285750" cy="331788"/>
            </a:xfrm>
            <a:custGeom>
              <a:avLst/>
              <a:gdLst>
                <a:gd name="T0" fmla="*/ 74 w 76"/>
                <a:gd name="T1" fmla="*/ 0 h 88"/>
                <a:gd name="T2" fmla="*/ 64 w 76"/>
                <a:gd name="T3" fmla="*/ 0 h 88"/>
                <a:gd name="T4" fmla="*/ 64 w 76"/>
                <a:gd name="T5" fmla="*/ 76 h 88"/>
                <a:gd name="T6" fmla="*/ 12 w 76"/>
                <a:gd name="T7" fmla="*/ 76 h 88"/>
                <a:gd name="T8" fmla="*/ 12 w 76"/>
                <a:gd name="T9" fmla="*/ 0 h 88"/>
                <a:gd name="T10" fmla="*/ 2 w 76"/>
                <a:gd name="T11" fmla="*/ 0 h 88"/>
                <a:gd name="T12" fmla="*/ 0 w 76"/>
                <a:gd name="T13" fmla="*/ 2 h 88"/>
                <a:gd name="T14" fmla="*/ 0 w 76"/>
                <a:gd name="T15" fmla="*/ 86 h 88"/>
                <a:gd name="T16" fmla="*/ 2 w 76"/>
                <a:gd name="T17" fmla="*/ 88 h 88"/>
                <a:gd name="T18" fmla="*/ 74 w 76"/>
                <a:gd name="T19" fmla="*/ 88 h 88"/>
                <a:gd name="T20" fmla="*/ 76 w 76"/>
                <a:gd name="T21" fmla="*/ 86 h 88"/>
                <a:gd name="T22" fmla="*/ 76 w 76"/>
                <a:gd name="T23" fmla="*/ 2 h 88"/>
                <a:gd name="T24" fmla="*/ 74 w 76"/>
                <a:gd name="T2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88">
                  <a:moveTo>
                    <a:pt x="74" y="0"/>
                  </a:moveTo>
                  <a:cubicBezTo>
                    <a:pt x="64" y="0"/>
                    <a:pt x="64" y="0"/>
                    <a:pt x="64" y="0"/>
                  </a:cubicBezTo>
                  <a:cubicBezTo>
                    <a:pt x="64" y="76"/>
                    <a:pt x="64" y="76"/>
                    <a:pt x="64" y="76"/>
                  </a:cubicBezTo>
                  <a:cubicBezTo>
                    <a:pt x="12" y="76"/>
                    <a:pt x="12" y="76"/>
                    <a:pt x="12" y="76"/>
                  </a:cubicBezTo>
                  <a:cubicBezTo>
                    <a:pt x="12" y="0"/>
                    <a:pt x="12" y="0"/>
                    <a:pt x="12" y="0"/>
                  </a:cubicBezTo>
                  <a:cubicBezTo>
                    <a:pt x="2" y="0"/>
                    <a:pt x="2" y="0"/>
                    <a:pt x="2" y="0"/>
                  </a:cubicBezTo>
                  <a:cubicBezTo>
                    <a:pt x="1" y="0"/>
                    <a:pt x="0" y="1"/>
                    <a:pt x="0" y="2"/>
                  </a:cubicBezTo>
                  <a:cubicBezTo>
                    <a:pt x="0" y="86"/>
                    <a:pt x="0" y="86"/>
                    <a:pt x="0" y="86"/>
                  </a:cubicBezTo>
                  <a:cubicBezTo>
                    <a:pt x="0" y="87"/>
                    <a:pt x="1" y="88"/>
                    <a:pt x="2" y="88"/>
                  </a:cubicBezTo>
                  <a:cubicBezTo>
                    <a:pt x="74" y="88"/>
                    <a:pt x="74" y="88"/>
                    <a:pt x="74" y="88"/>
                  </a:cubicBezTo>
                  <a:cubicBezTo>
                    <a:pt x="75" y="88"/>
                    <a:pt x="76" y="87"/>
                    <a:pt x="76" y="86"/>
                  </a:cubicBezTo>
                  <a:cubicBezTo>
                    <a:pt x="76" y="2"/>
                    <a:pt x="76" y="2"/>
                    <a:pt x="76" y="2"/>
                  </a:cubicBezTo>
                  <a:cubicBezTo>
                    <a:pt x="76" y="1"/>
                    <a:pt x="75"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
            <p:cNvSpPr>
              <a:spLocks/>
            </p:cNvSpPr>
            <p:nvPr/>
          </p:nvSpPr>
          <p:spPr bwMode="auto">
            <a:xfrm>
              <a:off x="3527425" y="2284413"/>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9"/>
            <p:cNvSpPr>
              <a:spLocks/>
            </p:cNvSpPr>
            <p:nvPr/>
          </p:nvSpPr>
          <p:spPr bwMode="auto">
            <a:xfrm>
              <a:off x="3527425" y="2328863"/>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0"/>
            <p:cNvSpPr>
              <a:spLocks/>
            </p:cNvSpPr>
            <p:nvPr/>
          </p:nvSpPr>
          <p:spPr bwMode="auto">
            <a:xfrm>
              <a:off x="3527425" y="2374901"/>
              <a:ext cx="104775" cy="14288"/>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1"/>
            <p:cNvSpPr>
              <a:spLocks/>
            </p:cNvSpPr>
            <p:nvPr/>
          </p:nvSpPr>
          <p:spPr bwMode="auto">
            <a:xfrm>
              <a:off x="3527425" y="2419351"/>
              <a:ext cx="104775" cy="15875"/>
            </a:xfrm>
            <a:custGeom>
              <a:avLst/>
              <a:gdLst>
                <a:gd name="T0" fmla="*/ 26 w 28"/>
                <a:gd name="T1" fmla="*/ 0 h 4"/>
                <a:gd name="T2" fmla="*/ 2 w 28"/>
                <a:gd name="T3" fmla="*/ 0 h 4"/>
                <a:gd name="T4" fmla="*/ 0 w 28"/>
                <a:gd name="T5" fmla="*/ 2 h 4"/>
                <a:gd name="T6" fmla="*/ 2 w 28"/>
                <a:gd name="T7" fmla="*/ 4 h 4"/>
                <a:gd name="T8" fmla="*/ 26 w 28"/>
                <a:gd name="T9" fmla="*/ 4 h 4"/>
                <a:gd name="T10" fmla="*/ 28 w 28"/>
                <a:gd name="T11" fmla="*/ 2 h 4"/>
                <a:gd name="T12" fmla="*/ 26 w 2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8" h="4">
                  <a:moveTo>
                    <a:pt x="26" y="0"/>
                  </a:moveTo>
                  <a:cubicBezTo>
                    <a:pt x="2" y="0"/>
                    <a:pt x="2" y="0"/>
                    <a:pt x="2" y="0"/>
                  </a:cubicBezTo>
                  <a:cubicBezTo>
                    <a:pt x="1" y="0"/>
                    <a:pt x="0" y="1"/>
                    <a:pt x="0" y="2"/>
                  </a:cubicBezTo>
                  <a:cubicBezTo>
                    <a:pt x="0" y="3"/>
                    <a:pt x="1" y="4"/>
                    <a:pt x="2" y="4"/>
                  </a:cubicBezTo>
                  <a:cubicBezTo>
                    <a:pt x="26" y="4"/>
                    <a:pt x="26" y="4"/>
                    <a:pt x="26" y="4"/>
                  </a:cubicBezTo>
                  <a:cubicBezTo>
                    <a:pt x="27" y="4"/>
                    <a:pt x="28" y="3"/>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2"/>
            <p:cNvSpPr>
              <a:spLocks/>
            </p:cNvSpPr>
            <p:nvPr/>
          </p:nvSpPr>
          <p:spPr bwMode="auto">
            <a:xfrm>
              <a:off x="3489325" y="2284413"/>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13"/>
            <p:cNvSpPr>
              <a:spLocks/>
            </p:cNvSpPr>
            <p:nvPr/>
          </p:nvSpPr>
          <p:spPr bwMode="auto">
            <a:xfrm>
              <a:off x="3489325" y="23288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14"/>
            <p:cNvSpPr>
              <a:spLocks/>
            </p:cNvSpPr>
            <p:nvPr/>
          </p:nvSpPr>
          <p:spPr bwMode="auto">
            <a:xfrm>
              <a:off x="3489325" y="2374901"/>
              <a:ext cx="22225" cy="14288"/>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15"/>
            <p:cNvSpPr>
              <a:spLocks/>
            </p:cNvSpPr>
            <p:nvPr/>
          </p:nvSpPr>
          <p:spPr bwMode="auto">
            <a:xfrm>
              <a:off x="3489325" y="2419351"/>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2" name="Freeform 91"/>
          <p:cNvSpPr>
            <a:spLocks noEditPoints="1"/>
          </p:cNvSpPr>
          <p:nvPr/>
        </p:nvSpPr>
        <p:spPr bwMode="auto">
          <a:xfrm>
            <a:off x="1113498" y="5629772"/>
            <a:ext cx="186666" cy="250352"/>
          </a:xfrm>
          <a:custGeom>
            <a:avLst/>
            <a:gdLst>
              <a:gd name="T0" fmla="*/ 70 w 72"/>
              <a:gd name="T1" fmla="*/ 92 h 96"/>
              <a:gd name="T2" fmla="*/ 64 w 72"/>
              <a:gd name="T3" fmla="*/ 92 h 96"/>
              <a:gd name="T4" fmla="*/ 64 w 72"/>
              <a:gd name="T5" fmla="*/ 78 h 96"/>
              <a:gd name="T6" fmla="*/ 64 w 72"/>
              <a:gd name="T7" fmla="*/ 74 h 96"/>
              <a:gd name="T8" fmla="*/ 46 w 72"/>
              <a:gd name="T9" fmla="*/ 48 h 96"/>
              <a:gd name="T10" fmla="*/ 64 w 72"/>
              <a:gd name="T11" fmla="*/ 22 h 96"/>
              <a:gd name="T12" fmla="*/ 64 w 72"/>
              <a:gd name="T13" fmla="*/ 4 h 96"/>
              <a:gd name="T14" fmla="*/ 70 w 72"/>
              <a:gd name="T15" fmla="*/ 4 h 96"/>
              <a:gd name="T16" fmla="*/ 72 w 72"/>
              <a:gd name="T17" fmla="*/ 2 h 96"/>
              <a:gd name="T18" fmla="*/ 70 w 72"/>
              <a:gd name="T19" fmla="*/ 0 h 96"/>
              <a:gd name="T20" fmla="*/ 62 w 72"/>
              <a:gd name="T21" fmla="*/ 0 h 96"/>
              <a:gd name="T22" fmla="*/ 10 w 72"/>
              <a:gd name="T23" fmla="*/ 0 h 96"/>
              <a:gd name="T24" fmla="*/ 2 w 72"/>
              <a:gd name="T25" fmla="*/ 0 h 96"/>
              <a:gd name="T26" fmla="*/ 0 w 72"/>
              <a:gd name="T27" fmla="*/ 2 h 96"/>
              <a:gd name="T28" fmla="*/ 2 w 72"/>
              <a:gd name="T29" fmla="*/ 4 h 96"/>
              <a:gd name="T30" fmla="*/ 8 w 72"/>
              <a:gd name="T31" fmla="*/ 4 h 96"/>
              <a:gd name="T32" fmla="*/ 8 w 72"/>
              <a:gd name="T33" fmla="*/ 22 h 96"/>
              <a:gd name="T34" fmla="*/ 26 w 72"/>
              <a:gd name="T35" fmla="*/ 48 h 96"/>
              <a:gd name="T36" fmla="*/ 8 w 72"/>
              <a:gd name="T37" fmla="*/ 74 h 96"/>
              <a:gd name="T38" fmla="*/ 8 w 72"/>
              <a:gd name="T39" fmla="*/ 78 h 96"/>
              <a:gd name="T40" fmla="*/ 8 w 72"/>
              <a:gd name="T41" fmla="*/ 92 h 96"/>
              <a:gd name="T42" fmla="*/ 2 w 72"/>
              <a:gd name="T43" fmla="*/ 92 h 96"/>
              <a:gd name="T44" fmla="*/ 0 w 72"/>
              <a:gd name="T45" fmla="*/ 94 h 96"/>
              <a:gd name="T46" fmla="*/ 2 w 72"/>
              <a:gd name="T47" fmla="*/ 96 h 96"/>
              <a:gd name="T48" fmla="*/ 10 w 72"/>
              <a:gd name="T49" fmla="*/ 96 h 96"/>
              <a:gd name="T50" fmla="*/ 62 w 72"/>
              <a:gd name="T51" fmla="*/ 96 h 96"/>
              <a:gd name="T52" fmla="*/ 70 w 72"/>
              <a:gd name="T53" fmla="*/ 96 h 96"/>
              <a:gd name="T54" fmla="*/ 72 w 72"/>
              <a:gd name="T55" fmla="*/ 94 h 96"/>
              <a:gd name="T56" fmla="*/ 70 w 72"/>
              <a:gd name="T57" fmla="*/ 92 h 96"/>
              <a:gd name="T58" fmla="*/ 17 w 72"/>
              <a:gd name="T59" fmla="*/ 36 h 96"/>
              <a:gd name="T60" fmla="*/ 12 w 72"/>
              <a:gd name="T61" fmla="*/ 22 h 96"/>
              <a:gd name="T62" fmla="*/ 12 w 72"/>
              <a:gd name="T63" fmla="*/ 4 h 96"/>
              <a:gd name="T64" fmla="*/ 60 w 72"/>
              <a:gd name="T65" fmla="*/ 4 h 96"/>
              <a:gd name="T66" fmla="*/ 60 w 72"/>
              <a:gd name="T67" fmla="*/ 22 h 96"/>
              <a:gd name="T68" fmla="*/ 55 w 72"/>
              <a:gd name="T69" fmla="*/ 36 h 96"/>
              <a:gd name="T70" fmla="*/ 17 w 72"/>
              <a:gd name="T71" fmla="*/ 36 h 96"/>
              <a:gd name="T72" fmla="*/ 60 w 72"/>
              <a:gd name="T73" fmla="*/ 76 h 96"/>
              <a:gd name="T74" fmla="*/ 49 w 72"/>
              <a:gd name="T75" fmla="*/ 76 h 96"/>
              <a:gd name="T76" fmla="*/ 37 w 72"/>
              <a:gd name="T77" fmla="*/ 65 h 96"/>
              <a:gd name="T78" fmla="*/ 35 w 72"/>
              <a:gd name="T79" fmla="*/ 65 h 96"/>
              <a:gd name="T80" fmla="*/ 23 w 72"/>
              <a:gd name="T81" fmla="*/ 76 h 96"/>
              <a:gd name="T82" fmla="*/ 12 w 72"/>
              <a:gd name="T83" fmla="*/ 76 h 96"/>
              <a:gd name="T84" fmla="*/ 12 w 72"/>
              <a:gd name="T85" fmla="*/ 74 h 96"/>
              <a:gd name="T86" fmla="*/ 36 w 72"/>
              <a:gd name="T87" fmla="*/ 50 h 96"/>
              <a:gd name="T88" fmla="*/ 60 w 72"/>
              <a:gd name="T89" fmla="*/ 74 h 96"/>
              <a:gd name="T90" fmla="*/ 60 w 72"/>
              <a:gd name="T91"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96">
                <a:moveTo>
                  <a:pt x="70" y="92"/>
                </a:moveTo>
                <a:cubicBezTo>
                  <a:pt x="64" y="92"/>
                  <a:pt x="64" y="92"/>
                  <a:pt x="64" y="92"/>
                </a:cubicBezTo>
                <a:cubicBezTo>
                  <a:pt x="64" y="78"/>
                  <a:pt x="64" y="78"/>
                  <a:pt x="64" y="78"/>
                </a:cubicBezTo>
                <a:cubicBezTo>
                  <a:pt x="64" y="74"/>
                  <a:pt x="64" y="74"/>
                  <a:pt x="64" y="74"/>
                </a:cubicBezTo>
                <a:cubicBezTo>
                  <a:pt x="64" y="62"/>
                  <a:pt x="57" y="52"/>
                  <a:pt x="46" y="48"/>
                </a:cubicBezTo>
                <a:cubicBezTo>
                  <a:pt x="56" y="44"/>
                  <a:pt x="64" y="35"/>
                  <a:pt x="64" y="22"/>
                </a:cubicBezTo>
                <a:cubicBezTo>
                  <a:pt x="64" y="4"/>
                  <a:pt x="64" y="4"/>
                  <a:pt x="64" y="4"/>
                </a:cubicBezTo>
                <a:cubicBezTo>
                  <a:pt x="70" y="4"/>
                  <a:pt x="70" y="4"/>
                  <a:pt x="70" y="4"/>
                </a:cubicBezTo>
                <a:cubicBezTo>
                  <a:pt x="71" y="4"/>
                  <a:pt x="72" y="3"/>
                  <a:pt x="72" y="2"/>
                </a:cubicBezTo>
                <a:cubicBezTo>
                  <a:pt x="72" y="1"/>
                  <a:pt x="71" y="0"/>
                  <a:pt x="70" y="0"/>
                </a:cubicBezTo>
                <a:cubicBezTo>
                  <a:pt x="62" y="0"/>
                  <a:pt x="62" y="0"/>
                  <a:pt x="62" y="0"/>
                </a:cubicBezTo>
                <a:cubicBezTo>
                  <a:pt x="10" y="0"/>
                  <a:pt x="10" y="0"/>
                  <a:pt x="10" y="0"/>
                </a:cubicBezTo>
                <a:cubicBezTo>
                  <a:pt x="2" y="0"/>
                  <a:pt x="2" y="0"/>
                  <a:pt x="2" y="0"/>
                </a:cubicBezTo>
                <a:cubicBezTo>
                  <a:pt x="1" y="0"/>
                  <a:pt x="0" y="1"/>
                  <a:pt x="0" y="2"/>
                </a:cubicBezTo>
                <a:cubicBezTo>
                  <a:pt x="0" y="3"/>
                  <a:pt x="1" y="4"/>
                  <a:pt x="2" y="4"/>
                </a:cubicBezTo>
                <a:cubicBezTo>
                  <a:pt x="8" y="4"/>
                  <a:pt x="8" y="4"/>
                  <a:pt x="8" y="4"/>
                </a:cubicBezTo>
                <a:cubicBezTo>
                  <a:pt x="8" y="22"/>
                  <a:pt x="8" y="22"/>
                  <a:pt x="8" y="22"/>
                </a:cubicBezTo>
                <a:cubicBezTo>
                  <a:pt x="8" y="35"/>
                  <a:pt x="16" y="44"/>
                  <a:pt x="26" y="48"/>
                </a:cubicBezTo>
                <a:cubicBezTo>
                  <a:pt x="15" y="52"/>
                  <a:pt x="8" y="62"/>
                  <a:pt x="8" y="74"/>
                </a:cubicBezTo>
                <a:cubicBezTo>
                  <a:pt x="8" y="78"/>
                  <a:pt x="8" y="78"/>
                  <a:pt x="8" y="78"/>
                </a:cubicBezTo>
                <a:cubicBezTo>
                  <a:pt x="8" y="92"/>
                  <a:pt x="8" y="92"/>
                  <a:pt x="8" y="92"/>
                </a:cubicBezTo>
                <a:cubicBezTo>
                  <a:pt x="2" y="92"/>
                  <a:pt x="2" y="92"/>
                  <a:pt x="2" y="92"/>
                </a:cubicBezTo>
                <a:cubicBezTo>
                  <a:pt x="1" y="92"/>
                  <a:pt x="0" y="93"/>
                  <a:pt x="0" y="94"/>
                </a:cubicBezTo>
                <a:cubicBezTo>
                  <a:pt x="0" y="95"/>
                  <a:pt x="1" y="96"/>
                  <a:pt x="2" y="96"/>
                </a:cubicBezTo>
                <a:cubicBezTo>
                  <a:pt x="10" y="96"/>
                  <a:pt x="10" y="96"/>
                  <a:pt x="10" y="96"/>
                </a:cubicBezTo>
                <a:cubicBezTo>
                  <a:pt x="62" y="96"/>
                  <a:pt x="62" y="96"/>
                  <a:pt x="62" y="96"/>
                </a:cubicBezTo>
                <a:cubicBezTo>
                  <a:pt x="70" y="96"/>
                  <a:pt x="70" y="96"/>
                  <a:pt x="70" y="96"/>
                </a:cubicBezTo>
                <a:cubicBezTo>
                  <a:pt x="71" y="96"/>
                  <a:pt x="72" y="95"/>
                  <a:pt x="72" y="94"/>
                </a:cubicBezTo>
                <a:cubicBezTo>
                  <a:pt x="72" y="93"/>
                  <a:pt x="71" y="92"/>
                  <a:pt x="70" y="92"/>
                </a:cubicBezTo>
                <a:close/>
                <a:moveTo>
                  <a:pt x="17" y="36"/>
                </a:moveTo>
                <a:cubicBezTo>
                  <a:pt x="14" y="32"/>
                  <a:pt x="12" y="27"/>
                  <a:pt x="12" y="22"/>
                </a:cubicBezTo>
                <a:cubicBezTo>
                  <a:pt x="12" y="4"/>
                  <a:pt x="12" y="4"/>
                  <a:pt x="12" y="4"/>
                </a:cubicBezTo>
                <a:cubicBezTo>
                  <a:pt x="60" y="4"/>
                  <a:pt x="60" y="4"/>
                  <a:pt x="60" y="4"/>
                </a:cubicBezTo>
                <a:cubicBezTo>
                  <a:pt x="60" y="22"/>
                  <a:pt x="60" y="22"/>
                  <a:pt x="60" y="22"/>
                </a:cubicBezTo>
                <a:cubicBezTo>
                  <a:pt x="60" y="27"/>
                  <a:pt x="58" y="32"/>
                  <a:pt x="55" y="36"/>
                </a:cubicBezTo>
                <a:lnTo>
                  <a:pt x="17" y="36"/>
                </a:lnTo>
                <a:close/>
                <a:moveTo>
                  <a:pt x="60" y="76"/>
                </a:moveTo>
                <a:cubicBezTo>
                  <a:pt x="49" y="76"/>
                  <a:pt x="49" y="76"/>
                  <a:pt x="49" y="76"/>
                </a:cubicBezTo>
                <a:cubicBezTo>
                  <a:pt x="37" y="65"/>
                  <a:pt x="37" y="65"/>
                  <a:pt x="37" y="65"/>
                </a:cubicBezTo>
                <a:cubicBezTo>
                  <a:pt x="37" y="64"/>
                  <a:pt x="35" y="64"/>
                  <a:pt x="35" y="65"/>
                </a:cubicBezTo>
                <a:cubicBezTo>
                  <a:pt x="23" y="76"/>
                  <a:pt x="23" y="76"/>
                  <a:pt x="23" y="76"/>
                </a:cubicBezTo>
                <a:cubicBezTo>
                  <a:pt x="12" y="76"/>
                  <a:pt x="12" y="76"/>
                  <a:pt x="12" y="76"/>
                </a:cubicBezTo>
                <a:cubicBezTo>
                  <a:pt x="12" y="74"/>
                  <a:pt x="12" y="74"/>
                  <a:pt x="12" y="74"/>
                </a:cubicBezTo>
                <a:cubicBezTo>
                  <a:pt x="12" y="61"/>
                  <a:pt x="23" y="50"/>
                  <a:pt x="36" y="50"/>
                </a:cubicBezTo>
                <a:cubicBezTo>
                  <a:pt x="49" y="50"/>
                  <a:pt x="60" y="61"/>
                  <a:pt x="60" y="74"/>
                </a:cubicBezTo>
                <a:lnTo>
                  <a:pt x="60" y="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Tree>
    <p:extLst>
      <p:ext uri="{BB962C8B-B14F-4D97-AF65-F5344CB8AC3E}">
        <p14:creationId xmlns:p14="http://schemas.microsoft.com/office/powerpoint/2010/main" val="331187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7761" t="3666" r="17761" b="4600"/>
          <a:stretch/>
        </p:blipFill>
        <p:spPr>
          <a:xfrm>
            <a:off x="3187700" y="1866900"/>
            <a:ext cx="5816600" cy="3799510"/>
          </a:xfrm>
          <a:prstGeom prst="rect">
            <a:avLst/>
          </a:prstGeom>
        </p:spPr>
      </p:pic>
      <p:sp>
        <p:nvSpPr>
          <p:cNvPr id="24" name="Rectangle 23"/>
          <p:cNvSpPr/>
          <p:nvPr/>
        </p:nvSpPr>
        <p:spPr>
          <a:xfrm>
            <a:off x="3151461" y="1857839"/>
            <a:ext cx="5852839" cy="3808571"/>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 name="TextBox 5"/>
          <p:cNvSpPr txBox="1"/>
          <p:nvPr/>
        </p:nvSpPr>
        <p:spPr>
          <a:xfrm>
            <a:off x="874713" y="273553"/>
            <a:ext cx="3196388" cy="553998"/>
          </a:xfrm>
          <a:prstGeom prst="rect">
            <a:avLst/>
          </a:prstGeom>
          <a:noFill/>
        </p:spPr>
        <p:txBody>
          <a:bodyPr wrap="none" lIns="0" tIns="0" rIns="0" bIns="0" rtlCol="0">
            <a:spAutoFit/>
          </a:bodyPr>
          <a:lstStyle/>
          <a:p>
            <a:r>
              <a:rPr lang="en-US" sz="3600" dirty="0">
                <a:solidFill>
                  <a:srgbClr val="32425C"/>
                </a:solidFill>
                <a:latin typeface="+mj-lt"/>
              </a:rPr>
              <a:t>Device Section</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942" t="11587" r="8942" b="7179"/>
          <a:stretch/>
        </p:blipFill>
        <p:spPr>
          <a:xfrm>
            <a:off x="1955800" y="1574800"/>
            <a:ext cx="8280400" cy="4914900"/>
          </a:xfrm>
          <a:prstGeom prst="rect">
            <a:avLst/>
          </a:prstGeom>
        </p:spPr>
      </p:pic>
      <p:sp>
        <p:nvSpPr>
          <p:cNvPr id="25" name="TextBox 24"/>
          <p:cNvSpPr txBox="1"/>
          <p:nvPr/>
        </p:nvSpPr>
        <p:spPr>
          <a:xfrm>
            <a:off x="4117199" y="3292269"/>
            <a:ext cx="3957600" cy="1107996"/>
          </a:xfrm>
          <a:prstGeom prst="rect">
            <a:avLst/>
          </a:prstGeom>
          <a:noFill/>
        </p:spPr>
        <p:txBody>
          <a:bodyPr wrap="square" lIns="0" tIns="0" rIns="0" bIns="0" rtlCol="0" anchor="ctr">
            <a:spAutoFit/>
          </a:bodyPr>
          <a:lstStyle/>
          <a:p>
            <a:pPr algn="ctr"/>
            <a:r>
              <a:rPr lang="en-US" sz="2400" dirty="0">
                <a:solidFill>
                  <a:schemeClr val="tx2">
                    <a:lumMod val="75000"/>
                  </a:schemeClr>
                </a:solidFill>
                <a:latin typeface="+mj-lt"/>
              </a:rPr>
              <a:t>Lorem Ipsum is simply dummy text of the printing and typesetting industry.</a:t>
            </a:r>
          </a:p>
        </p:txBody>
      </p:sp>
      <p:grpSp>
        <p:nvGrpSpPr>
          <p:cNvPr id="12" name="Group 11"/>
          <p:cNvGrpSpPr/>
          <p:nvPr/>
        </p:nvGrpSpPr>
        <p:grpSpPr>
          <a:xfrm>
            <a:off x="2549107" y="2358384"/>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5" name="Group 14"/>
          <p:cNvGrpSpPr/>
          <p:nvPr/>
        </p:nvGrpSpPr>
        <p:grpSpPr>
          <a:xfrm>
            <a:off x="2549107" y="4159250"/>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8" name="Group 17"/>
          <p:cNvGrpSpPr/>
          <p:nvPr/>
        </p:nvGrpSpPr>
        <p:grpSpPr>
          <a:xfrm>
            <a:off x="8565680" y="2358384"/>
            <a:ext cx="1079969" cy="1066800"/>
            <a:chOff x="4279221" y="2033354"/>
            <a:chExt cx="1412875" cy="1395646"/>
          </a:xfrm>
        </p:grpSpPr>
        <p:sp>
          <p:nvSpPr>
            <p:cNvPr id="1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1" name="Group 20"/>
          <p:cNvGrpSpPr/>
          <p:nvPr/>
        </p:nvGrpSpPr>
        <p:grpSpPr>
          <a:xfrm>
            <a:off x="8565680" y="4159250"/>
            <a:ext cx="1079969" cy="1066800"/>
            <a:chOff x="4279221" y="2033354"/>
            <a:chExt cx="1412875" cy="1395646"/>
          </a:xfrm>
        </p:grpSpPr>
        <p:sp>
          <p:nvSpPr>
            <p:cNvPr id="2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6" name="Group 25"/>
          <p:cNvGrpSpPr/>
          <p:nvPr/>
        </p:nvGrpSpPr>
        <p:grpSpPr>
          <a:xfrm>
            <a:off x="5915818" y="2578910"/>
            <a:ext cx="360362" cy="352425"/>
            <a:chOff x="4833938" y="2892425"/>
            <a:chExt cx="360362" cy="352425"/>
          </a:xfrm>
          <a:gradFill>
            <a:gsLst>
              <a:gs pos="0">
                <a:srgbClr val="024793"/>
              </a:gs>
              <a:gs pos="100000">
                <a:srgbClr val="0DB04A"/>
              </a:gs>
            </a:gsLst>
            <a:lin ang="13500000" scaled="1"/>
          </a:gradFill>
        </p:grpSpPr>
        <p:sp>
          <p:nvSpPr>
            <p:cNvPr id="27" name="Freeform 26"/>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Freeform 27"/>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9" name="Group 28"/>
          <p:cNvGrpSpPr/>
          <p:nvPr/>
        </p:nvGrpSpPr>
        <p:grpSpPr>
          <a:xfrm>
            <a:off x="9825838" y="2246278"/>
            <a:ext cx="1491451" cy="1245935"/>
            <a:chOff x="6771488" y="3013879"/>
            <a:chExt cx="1491451" cy="1245935"/>
          </a:xfrm>
        </p:grpSpPr>
        <p:sp>
          <p:nvSpPr>
            <p:cNvPr id="30" name="TextBox 29"/>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1" name="TextBox 30"/>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32" name="Group 31"/>
          <p:cNvGrpSpPr/>
          <p:nvPr/>
        </p:nvGrpSpPr>
        <p:grpSpPr>
          <a:xfrm>
            <a:off x="9825838" y="4047144"/>
            <a:ext cx="1491451" cy="1245935"/>
            <a:chOff x="6771488" y="3013879"/>
            <a:chExt cx="1491451" cy="1245935"/>
          </a:xfrm>
        </p:grpSpPr>
        <p:sp>
          <p:nvSpPr>
            <p:cNvPr id="33" name="TextBox 32"/>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34" name="TextBox 33"/>
            <p:cNvSpPr txBox="1"/>
            <p:nvPr/>
          </p:nvSpPr>
          <p:spPr>
            <a:xfrm>
              <a:off x="6771489" y="3298012"/>
              <a:ext cx="1491450" cy="961802"/>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36" name="TextBox 35"/>
          <p:cNvSpPr txBox="1"/>
          <p:nvPr/>
        </p:nvSpPr>
        <p:spPr>
          <a:xfrm>
            <a:off x="1292479" y="2246278"/>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37" name="TextBox 36"/>
          <p:cNvSpPr txBox="1"/>
          <p:nvPr/>
        </p:nvSpPr>
        <p:spPr>
          <a:xfrm>
            <a:off x="883056" y="2530411"/>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39" name="TextBox 38"/>
          <p:cNvSpPr txBox="1"/>
          <p:nvPr/>
        </p:nvSpPr>
        <p:spPr>
          <a:xfrm>
            <a:off x="1292479" y="4047144"/>
            <a:ext cx="1082027"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40" name="TextBox 39"/>
          <p:cNvSpPr txBox="1"/>
          <p:nvPr/>
        </p:nvSpPr>
        <p:spPr>
          <a:xfrm>
            <a:off x="883056" y="4331277"/>
            <a:ext cx="1491450" cy="961802"/>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45" name="Group 44"/>
          <p:cNvGrpSpPr/>
          <p:nvPr/>
        </p:nvGrpSpPr>
        <p:grpSpPr>
          <a:xfrm>
            <a:off x="2934310" y="2711603"/>
            <a:ext cx="360362" cy="360363"/>
            <a:chOff x="5554663" y="2887663"/>
            <a:chExt cx="360362" cy="360363"/>
          </a:xfrm>
          <a:solidFill>
            <a:schemeClr val="bg1"/>
          </a:solidFill>
        </p:grpSpPr>
        <p:sp>
          <p:nvSpPr>
            <p:cNvPr id="46" name="Freeform 152"/>
            <p:cNvSpPr>
              <a:spLocks/>
            </p:cNvSpPr>
            <p:nvPr/>
          </p:nvSpPr>
          <p:spPr bwMode="auto">
            <a:xfrm>
              <a:off x="5784850" y="3052763"/>
              <a:ext cx="130175" cy="150813"/>
            </a:xfrm>
            <a:custGeom>
              <a:avLst/>
              <a:gdLst>
                <a:gd name="T0" fmla="*/ 35 w 35"/>
                <a:gd name="T1" fmla="*/ 37 h 40"/>
                <a:gd name="T2" fmla="*/ 24 w 35"/>
                <a:gd name="T3" fmla="*/ 22 h 40"/>
                <a:gd name="T4" fmla="*/ 29 w 35"/>
                <a:gd name="T5" fmla="*/ 12 h 40"/>
                <a:gd name="T6" fmla="*/ 17 w 35"/>
                <a:gd name="T7" fmla="*/ 0 h 40"/>
                <a:gd name="T8" fmla="*/ 5 w 35"/>
                <a:gd name="T9" fmla="*/ 12 h 40"/>
                <a:gd name="T10" fmla="*/ 10 w 35"/>
                <a:gd name="T11" fmla="*/ 22 h 40"/>
                <a:gd name="T12" fmla="*/ 0 w 35"/>
                <a:gd name="T13" fmla="*/ 32 h 40"/>
                <a:gd name="T14" fmla="*/ 7 w 35"/>
                <a:gd name="T15" fmla="*/ 40 h 40"/>
                <a:gd name="T16" fmla="*/ 33 w 35"/>
                <a:gd name="T17" fmla="*/ 40 h 40"/>
                <a:gd name="T18" fmla="*/ 33 w 35"/>
                <a:gd name="T19" fmla="*/ 40 h 40"/>
                <a:gd name="T20" fmla="*/ 35 w 35"/>
                <a:gd name="T21" fmla="*/ 38 h 40"/>
                <a:gd name="T22" fmla="*/ 35 w 35"/>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0">
                  <a:moveTo>
                    <a:pt x="35" y="37"/>
                  </a:moveTo>
                  <a:cubicBezTo>
                    <a:pt x="35" y="30"/>
                    <a:pt x="30" y="24"/>
                    <a:pt x="24" y="22"/>
                  </a:cubicBezTo>
                  <a:cubicBezTo>
                    <a:pt x="27" y="19"/>
                    <a:pt x="29" y="16"/>
                    <a:pt x="29" y="12"/>
                  </a:cubicBezTo>
                  <a:cubicBezTo>
                    <a:pt x="29" y="5"/>
                    <a:pt x="24" y="0"/>
                    <a:pt x="17" y="0"/>
                  </a:cubicBezTo>
                  <a:cubicBezTo>
                    <a:pt x="10" y="0"/>
                    <a:pt x="5" y="5"/>
                    <a:pt x="5" y="12"/>
                  </a:cubicBezTo>
                  <a:cubicBezTo>
                    <a:pt x="5" y="16"/>
                    <a:pt x="7" y="19"/>
                    <a:pt x="10" y="22"/>
                  </a:cubicBezTo>
                  <a:cubicBezTo>
                    <a:pt x="5" y="24"/>
                    <a:pt x="2" y="28"/>
                    <a:pt x="0" y="32"/>
                  </a:cubicBezTo>
                  <a:cubicBezTo>
                    <a:pt x="3" y="34"/>
                    <a:pt x="5" y="37"/>
                    <a:pt x="7" y="40"/>
                  </a:cubicBezTo>
                  <a:cubicBezTo>
                    <a:pt x="33" y="40"/>
                    <a:pt x="33" y="40"/>
                    <a:pt x="33" y="40"/>
                  </a:cubicBezTo>
                  <a:cubicBezTo>
                    <a:pt x="33" y="40"/>
                    <a:pt x="33" y="40"/>
                    <a:pt x="33" y="40"/>
                  </a:cubicBezTo>
                  <a:cubicBezTo>
                    <a:pt x="34" y="40"/>
                    <a:pt x="35" y="39"/>
                    <a:pt x="35" y="38"/>
                  </a:cubicBezTo>
                  <a:cubicBezTo>
                    <a:pt x="35" y="38"/>
                    <a:pt x="35" y="38"/>
                    <a:pt x="3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Freeform 153"/>
            <p:cNvSpPr>
              <a:spLocks/>
            </p:cNvSpPr>
            <p:nvPr/>
          </p:nvSpPr>
          <p:spPr bwMode="auto">
            <a:xfrm>
              <a:off x="5554663" y="3052763"/>
              <a:ext cx="131763" cy="150813"/>
            </a:xfrm>
            <a:custGeom>
              <a:avLst/>
              <a:gdLst>
                <a:gd name="T0" fmla="*/ 35 w 35"/>
                <a:gd name="T1" fmla="*/ 32 h 40"/>
                <a:gd name="T2" fmla="*/ 25 w 35"/>
                <a:gd name="T3" fmla="*/ 22 h 40"/>
                <a:gd name="T4" fmla="*/ 30 w 35"/>
                <a:gd name="T5" fmla="*/ 12 h 40"/>
                <a:gd name="T6" fmla="*/ 18 w 35"/>
                <a:gd name="T7" fmla="*/ 0 h 40"/>
                <a:gd name="T8" fmla="*/ 6 w 35"/>
                <a:gd name="T9" fmla="*/ 12 h 40"/>
                <a:gd name="T10" fmla="*/ 11 w 35"/>
                <a:gd name="T11" fmla="*/ 22 h 40"/>
                <a:gd name="T12" fmla="*/ 0 w 35"/>
                <a:gd name="T13" fmla="*/ 38 h 40"/>
                <a:gd name="T14" fmla="*/ 2 w 35"/>
                <a:gd name="T15" fmla="*/ 40 h 40"/>
                <a:gd name="T16" fmla="*/ 28 w 35"/>
                <a:gd name="T17" fmla="*/ 40 h 40"/>
                <a:gd name="T18" fmla="*/ 35 w 35"/>
                <a:gd name="T19"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0">
                  <a:moveTo>
                    <a:pt x="35" y="32"/>
                  </a:moveTo>
                  <a:cubicBezTo>
                    <a:pt x="33" y="27"/>
                    <a:pt x="30"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28" y="40"/>
                    <a:pt x="28" y="40"/>
                    <a:pt x="28" y="40"/>
                  </a:cubicBezTo>
                  <a:cubicBezTo>
                    <a:pt x="30" y="37"/>
                    <a:pt x="32" y="34"/>
                    <a:pt x="3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54"/>
            <p:cNvSpPr>
              <a:spLocks/>
            </p:cNvSpPr>
            <p:nvPr/>
          </p:nvSpPr>
          <p:spPr bwMode="auto">
            <a:xfrm>
              <a:off x="5667375" y="3098801"/>
              <a:ext cx="136525" cy="149225"/>
            </a:xfrm>
            <a:custGeom>
              <a:avLst/>
              <a:gdLst>
                <a:gd name="T0" fmla="*/ 36 w 36"/>
                <a:gd name="T1" fmla="*/ 37 h 40"/>
                <a:gd name="T2" fmla="*/ 25 w 36"/>
                <a:gd name="T3" fmla="*/ 22 h 40"/>
                <a:gd name="T4" fmla="*/ 30 w 36"/>
                <a:gd name="T5" fmla="*/ 12 h 40"/>
                <a:gd name="T6" fmla="*/ 18 w 36"/>
                <a:gd name="T7" fmla="*/ 0 h 40"/>
                <a:gd name="T8" fmla="*/ 6 w 36"/>
                <a:gd name="T9" fmla="*/ 12 h 40"/>
                <a:gd name="T10" fmla="*/ 11 w 36"/>
                <a:gd name="T11" fmla="*/ 22 h 40"/>
                <a:gd name="T12" fmla="*/ 0 w 36"/>
                <a:gd name="T13" fmla="*/ 38 h 40"/>
                <a:gd name="T14" fmla="*/ 2 w 36"/>
                <a:gd name="T15" fmla="*/ 40 h 40"/>
                <a:gd name="T16" fmla="*/ 34 w 36"/>
                <a:gd name="T17" fmla="*/ 40 h 40"/>
                <a:gd name="T18" fmla="*/ 34 w 36"/>
                <a:gd name="T19" fmla="*/ 40 h 40"/>
                <a:gd name="T20" fmla="*/ 36 w 36"/>
                <a:gd name="T21" fmla="*/ 38 h 40"/>
                <a:gd name="T22" fmla="*/ 36 w 36"/>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0">
                  <a:moveTo>
                    <a:pt x="36" y="37"/>
                  </a:moveTo>
                  <a:cubicBezTo>
                    <a:pt x="36" y="30"/>
                    <a:pt x="31" y="24"/>
                    <a:pt x="25" y="22"/>
                  </a:cubicBezTo>
                  <a:cubicBezTo>
                    <a:pt x="28" y="19"/>
                    <a:pt x="30" y="16"/>
                    <a:pt x="30" y="12"/>
                  </a:cubicBezTo>
                  <a:cubicBezTo>
                    <a:pt x="30" y="5"/>
                    <a:pt x="25" y="0"/>
                    <a:pt x="18" y="0"/>
                  </a:cubicBezTo>
                  <a:cubicBezTo>
                    <a:pt x="11" y="0"/>
                    <a:pt x="6" y="5"/>
                    <a:pt x="6" y="12"/>
                  </a:cubicBezTo>
                  <a:cubicBezTo>
                    <a:pt x="6" y="16"/>
                    <a:pt x="8" y="19"/>
                    <a:pt x="11" y="22"/>
                  </a:cubicBezTo>
                  <a:cubicBezTo>
                    <a:pt x="4" y="24"/>
                    <a:pt x="0" y="31"/>
                    <a:pt x="0" y="38"/>
                  </a:cubicBezTo>
                  <a:cubicBezTo>
                    <a:pt x="0" y="39"/>
                    <a:pt x="1" y="40"/>
                    <a:pt x="2" y="40"/>
                  </a:cubicBezTo>
                  <a:cubicBezTo>
                    <a:pt x="34" y="40"/>
                    <a:pt x="34" y="40"/>
                    <a:pt x="34" y="40"/>
                  </a:cubicBezTo>
                  <a:cubicBezTo>
                    <a:pt x="34" y="40"/>
                    <a:pt x="34" y="40"/>
                    <a:pt x="34" y="40"/>
                  </a:cubicBezTo>
                  <a:cubicBezTo>
                    <a:pt x="35" y="40"/>
                    <a:pt x="36" y="39"/>
                    <a:pt x="36" y="38"/>
                  </a:cubicBezTo>
                  <a:cubicBezTo>
                    <a:pt x="36" y="38"/>
                    <a:pt x="36" y="38"/>
                    <a:pt x="3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55"/>
            <p:cNvSpPr>
              <a:spLocks noEditPoints="1"/>
            </p:cNvSpPr>
            <p:nvPr/>
          </p:nvSpPr>
          <p:spPr bwMode="auto">
            <a:xfrm>
              <a:off x="5630863" y="2887663"/>
              <a:ext cx="209550" cy="195263"/>
            </a:xfrm>
            <a:custGeom>
              <a:avLst/>
              <a:gdLst>
                <a:gd name="T0" fmla="*/ 50 w 56"/>
                <a:gd name="T1" fmla="*/ 0 h 52"/>
                <a:gd name="T2" fmla="*/ 6 w 56"/>
                <a:gd name="T3" fmla="*/ 0 h 52"/>
                <a:gd name="T4" fmla="*/ 0 w 56"/>
                <a:gd name="T5" fmla="*/ 6 h 52"/>
                <a:gd name="T6" fmla="*/ 0 w 56"/>
                <a:gd name="T7" fmla="*/ 34 h 52"/>
                <a:gd name="T8" fmla="*/ 6 w 56"/>
                <a:gd name="T9" fmla="*/ 40 h 52"/>
                <a:gd name="T10" fmla="*/ 9 w 56"/>
                <a:gd name="T11" fmla="*/ 40 h 52"/>
                <a:gd name="T12" fmla="*/ 21 w 56"/>
                <a:gd name="T13" fmla="*/ 51 h 52"/>
                <a:gd name="T14" fmla="*/ 22 w 56"/>
                <a:gd name="T15" fmla="*/ 52 h 52"/>
                <a:gd name="T16" fmla="*/ 23 w 56"/>
                <a:gd name="T17" fmla="*/ 52 h 52"/>
                <a:gd name="T18" fmla="*/ 24 w 56"/>
                <a:gd name="T19" fmla="*/ 50 h 52"/>
                <a:gd name="T20" fmla="*/ 24 w 56"/>
                <a:gd name="T21" fmla="*/ 40 h 52"/>
                <a:gd name="T22" fmla="*/ 50 w 56"/>
                <a:gd name="T23" fmla="*/ 40 h 52"/>
                <a:gd name="T24" fmla="*/ 56 w 56"/>
                <a:gd name="T25" fmla="*/ 34 h 52"/>
                <a:gd name="T26" fmla="*/ 56 w 56"/>
                <a:gd name="T27" fmla="*/ 6 h 52"/>
                <a:gd name="T28" fmla="*/ 50 w 56"/>
                <a:gd name="T29" fmla="*/ 0 h 52"/>
                <a:gd name="T30" fmla="*/ 42 w 56"/>
                <a:gd name="T31" fmla="*/ 28 h 52"/>
                <a:gd name="T32" fmla="*/ 14 w 56"/>
                <a:gd name="T33" fmla="*/ 28 h 52"/>
                <a:gd name="T34" fmla="*/ 12 w 56"/>
                <a:gd name="T35" fmla="*/ 26 h 52"/>
                <a:gd name="T36" fmla="*/ 14 w 56"/>
                <a:gd name="T37" fmla="*/ 24 h 52"/>
                <a:gd name="T38" fmla="*/ 42 w 56"/>
                <a:gd name="T39" fmla="*/ 24 h 52"/>
                <a:gd name="T40" fmla="*/ 44 w 56"/>
                <a:gd name="T41" fmla="*/ 26 h 52"/>
                <a:gd name="T42" fmla="*/ 42 w 56"/>
                <a:gd name="T43" fmla="*/ 28 h 52"/>
                <a:gd name="T44" fmla="*/ 42 w 56"/>
                <a:gd name="T45" fmla="*/ 20 h 52"/>
                <a:gd name="T46" fmla="*/ 14 w 56"/>
                <a:gd name="T47" fmla="*/ 20 h 52"/>
                <a:gd name="T48" fmla="*/ 12 w 56"/>
                <a:gd name="T49" fmla="*/ 18 h 52"/>
                <a:gd name="T50" fmla="*/ 14 w 56"/>
                <a:gd name="T51" fmla="*/ 16 h 52"/>
                <a:gd name="T52" fmla="*/ 42 w 56"/>
                <a:gd name="T53" fmla="*/ 16 h 52"/>
                <a:gd name="T54" fmla="*/ 44 w 56"/>
                <a:gd name="T55" fmla="*/ 18 h 52"/>
                <a:gd name="T56" fmla="*/ 42 w 56"/>
                <a:gd name="T57" fmla="*/ 20 h 52"/>
                <a:gd name="T58" fmla="*/ 42 w 56"/>
                <a:gd name="T59" fmla="*/ 12 h 52"/>
                <a:gd name="T60" fmla="*/ 14 w 56"/>
                <a:gd name="T61" fmla="*/ 12 h 52"/>
                <a:gd name="T62" fmla="*/ 12 w 56"/>
                <a:gd name="T63" fmla="*/ 10 h 52"/>
                <a:gd name="T64" fmla="*/ 14 w 56"/>
                <a:gd name="T65" fmla="*/ 8 h 52"/>
                <a:gd name="T66" fmla="*/ 42 w 56"/>
                <a:gd name="T67" fmla="*/ 8 h 52"/>
                <a:gd name="T68" fmla="*/ 44 w 56"/>
                <a:gd name="T69" fmla="*/ 10 h 52"/>
                <a:gd name="T70" fmla="*/ 42 w 56"/>
                <a:gd name="T7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52">
                  <a:moveTo>
                    <a:pt x="50" y="0"/>
                  </a:moveTo>
                  <a:cubicBezTo>
                    <a:pt x="6" y="0"/>
                    <a:pt x="6" y="0"/>
                    <a:pt x="6" y="0"/>
                  </a:cubicBezTo>
                  <a:cubicBezTo>
                    <a:pt x="3" y="0"/>
                    <a:pt x="0" y="3"/>
                    <a:pt x="0" y="6"/>
                  </a:cubicBezTo>
                  <a:cubicBezTo>
                    <a:pt x="0" y="34"/>
                    <a:pt x="0" y="34"/>
                    <a:pt x="0" y="34"/>
                  </a:cubicBezTo>
                  <a:cubicBezTo>
                    <a:pt x="0" y="37"/>
                    <a:pt x="3" y="40"/>
                    <a:pt x="6" y="40"/>
                  </a:cubicBezTo>
                  <a:cubicBezTo>
                    <a:pt x="9" y="40"/>
                    <a:pt x="9" y="40"/>
                    <a:pt x="9" y="40"/>
                  </a:cubicBezTo>
                  <a:cubicBezTo>
                    <a:pt x="21" y="51"/>
                    <a:pt x="21" y="51"/>
                    <a:pt x="21" y="51"/>
                  </a:cubicBezTo>
                  <a:cubicBezTo>
                    <a:pt x="21" y="52"/>
                    <a:pt x="21" y="52"/>
                    <a:pt x="22" y="52"/>
                  </a:cubicBezTo>
                  <a:cubicBezTo>
                    <a:pt x="22" y="52"/>
                    <a:pt x="23" y="52"/>
                    <a:pt x="23" y="52"/>
                  </a:cubicBezTo>
                  <a:cubicBezTo>
                    <a:pt x="24" y="52"/>
                    <a:pt x="24" y="51"/>
                    <a:pt x="24" y="50"/>
                  </a:cubicBezTo>
                  <a:cubicBezTo>
                    <a:pt x="24" y="40"/>
                    <a:pt x="24" y="40"/>
                    <a:pt x="24" y="40"/>
                  </a:cubicBezTo>
                  <a:cubicBezTo>
                    <a:pt x="50" y="40"/>
                    <a:pt x="50" y="40"/>
                    <a:pt x="50" y="40"/>
                  </a:cubicBezTo>
                  <a:cubicBezTo>
                    <a:pt x="53" y="40"/>
                    <a:pt x="56" y="37"/>
                    <a:pt x="56" y="34"/>
                  </a:cubicBezTo>
                  <a:cubicBezTo>
                    <a:pt x="56" y="6"/>
                    <a:pt x="56" y="6"/>
                    <a:pt x="56" y="6"/>
                  </a:cubicBezTo>
                  <a:cubicBezTo>
                    <a:pt x="56" y="3"/>
                    <a:pt x="53" y="0"/>
                    <a:pt x="50" y="0"/>
                  </a:cubicBezTo>
                  <a:close/>
                  <a:moveTo>
                    <a:pt x="42" y="28"/>
                  </a:moveTo>
                  <a:cubicBezTo>
                    <a:pt x="14" y="28"/>
                    <a:pt x="14" y="28"/>
                    <a:pt x="14" y="28"/>
                  </a:cubicBezTo>
                  <a:cubicBezTo>
                    <a:pt x="13" y="28"/>
                    <a:pt x="12" y="27"/>
                    <a:pt x="12" y="26"/>
                  </a:cubicBezTo>
                  <a:cubicBezTo>
                    <a:pt x="12" y="25"/>
                    <a:pt x="13" y="24"/>
                    <a:pt x="14" y="24"/>
                  </a:cubicBezTo>
                  <a:cubicBezTo>
                    <a:pt x="42" y="24"/>
                    <a:pt x="42" y="24"/>
                    <a:pt x="42" y="24"/>
                  </a:cubicBezTo>
                  <a:cubicBezTo>
                    <a:pt x="43" y="24"/>
                    <a:pt x="44" y="25"/>
                    <a:pt x="44" y="26"/>
                  </a:cubicBezTo>
                  <a:cubicBezTo>
                    <a:pt x="44" y="27"/>
                    <a:pt x="43" y="28"/>
                    <a:pt x="42" y="28"/>
                  </a:cubicBezTo>
                  <a:close/>
                  <a:moveTo>
                    <a:pt x="42" y="20"/>
                  </a:moveTo>
                  <a:cubicBezTo>
                    <a:pt x="14" y="20"/>
                    <a:pt x="14" y="20"/>
                    <a:pt x="14" y="20"/>
                  </a:cubicBezTo>
                  <a:cubicBezTo>
                    <a:pt x="13" y="20"/>
                    <a:pt x="12" y="19"/>
                    <a:pt x="12" y="18"/>
                  </a:cubicBezTo>
                  <a:cubicBezTo>
                    <a:pt x="12" y="17"/>
                    <a:pt x="13" y="16"/>
                    <a:pt x="14" y="16"/>
                  </a:cubicBezTo>
                  <a:cubicBezTo>
                    <a:pt x="42" y="16"/>
                    <a:pt x="42" y="16"/>
                    <a:pt x="42" y="16"/>
                  </a:cubicBezTo>
                  <a:cubicBezTo>
                    <a:pt x="43" y="16"/>
                    <a:pt x="44" y="17"/>
                    <a:pt x="44" y="18"/>
                  </a:cubicBezTo>
                  <a:cubicBezTo>
                    <a:pt x="44" y="19"/>
                    <a:pt x="43" y="20"/>
                    <a:pt x="42" y="20"/>
                  </a:cubicBezTo>
                  <a:close/>
                  <a:moveTo>
                    <a:pt x="42" y="12"/>
                  </a:moveTo>
                  <a:cubicBezTo>
                    <a:pt x="14" y="12"/>
                    <a:pt x="14" y="12"/>
                    <a:pt x="14" y="12"/>
                  </a:cubicBezTo>
                  <a:cubicBezTo>
                    <a:pt x="13" y="12"/>
                    <a:pt x="12" y="11"/>
                    <a:pt x="12" y="10"/>
                  </a:cubicBezTo>
                  <a:cubicBezTo>
                    <a:pt x="12" y="9"/>
                    <a:pt x="13" y="8"/>
                    <a:pt x="14" y="8"/>
                  </a:cubicBezTo>
                  <a:cubicBezTo>
                    <a:pt x="42" y="8"/>
                    <a:pt x="42" y="8"/>
                    <a:pt x="42" y="8"/>
                  </a:cubicBezTo>
                  <a:cubicBezTo>
                    <a:pt x="43" y="8"/>
                    <a:pt x="44" y="9"/>
                    <a:pt x="44" y="10"/>
                  </a:cubicBezTo>
                  <a:cubicBezTo>
                    <a:pt x="44" y="11"/>
                    <a:pt x="43" y="12"/>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0" name="Group 49"/>
          <p:cNvGrpSpPr/>
          <p:nvPr/>
        </p:nvGrpSpPr>
        <p:grpSpPr>
          <a:xfrm>
            <a:off x="2937485" y="4556125"/>
            <a:ext cx="360363" cy="330200"/>
            <a:chOff x="4113213" y="2165351"/>
            <a:chExt cx="360363" cy="330200"/>
          </a:xfrm>
          <a:solidFill>
            <a:schemeClr val="bg1"/>
          </a:solidFill>
        </p:grpSpPr>
        <p:sp>
          <p:nvSpPr>
            <p:cNvPr id="51" name="Freeform 50"/>
            <p:cNvSpPr>
              <a:spLocks/>
            </p:cNvSpPr>
            <p:nvPr/>
          </p:nvSpPr>
          <p:spPr bwMode="auto">
            <a:xfrm>
              <a:off x="4127500" y="2165351"/>
              <a:ext cx="300038" cy="123825"/>
            </a:xfrm>
            <a:custGeom>
              <a:avLst/>
              <a:gdLst>
                <a:gd name="T0" fmla="*/ 40 w 80"/>
                <a:gd name="T1" fmla="*/ 33 h 33"/>
                <a:gd name="T2" fmla="*/ 80 w 80"/>
                <a:gd name="T3" fmla="*/ 1 h 33"/>
                <a:gd name="T4" fmla="*/ 76 w 80"/>
                <a:gd name="T5" fmla="*/ 0 h 33"/>
                <a:gd name="T6" fmla="*/ 4 w 80"/>
                <a:gd name="T7" fmla="*/ 0 h 33"/>
                <a:gd name="T8" fmla="*/ 0 w 80"/>
                <a:gd name="T9" fmla="*/ 1 h 33"/>
                <a:gd name="T10" fmla="*/ 40 w 80"/>
                <a:gd name="T11" fmla="*/ 33 h 33"/>
              </a:gdLst>
              <a:ahLst/>
              <a:cxnLst>
                <a:cxn ang="0">
                  <a:pos x="T0" y="T1"/>
                </a:cxn>
                <a:cxn ang="0">
                  <a:pos x="T2" y="T3"/>
                </a:cxn>
                <a:cxn ang="0">
                  <a:pos x="T4" y="T5"/>
                </a:cxn>
                <a:cxn ang="0">
                  <a:pos x="T6" y="T7"/>
                </a:cxn>
                <a:cxn ang="0">
                  <a:pos x="T8" y="T9"/>
                </a:cxn>
                <a:cxn ang="0">
                  <a:pos x="T10" y="T11"/>
                </a:cxn>
              </a:cxnLst>
              <a:rect l="0" t="0" r="r" b="b"/>
              <a:pathLst>
                <a:path w="80" h="33">
                  <a:moveTo>
                    <a:pt x="40" y="33"/>
                  </a:moveTo>
                  <a:cubicBezTo>
                    <a:pt x="80" y="1"/>
                    <a:pt x="80" y="1"/>
                    <a:pt x="80" y="1"/>
                  </a:cubicBezTo>
                  <a:cubicBezTo>
                    <a:pt x="79" y="0"/>
                    <a:pt x="78" y="0"/>
                    <a:pt x="76" y="0"/>
                  </a:cubicBezTo>
                  <a:cubicBezTo>
                    <a:pt x="4" y="0"/>
                    <a:pt x="4" y="0"/>
                    <a:pt x="4" y="0"/>
                  </a:cubicBezTo>
                  <a:cubicBezTo>
                    <a:pt x="2" y="0"/>
                    <a:pt x="1" y="0"/>
                    <a:pt x="0" y="1"/>
                  </a:cubicBezTo>
                  <a:lnTo>
                    <a:pt x="4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51"/>
            <p:cNvSpPr>
              <a:spLocks/>
            </p:cNvSpPr>
            <p:nvPr/>
          </p:nvSpPr>
          <p:spPr bwMode="auto">
            <a:xfrm>
              <a:off x="4113213" y="2179638"/>
              <a:ext cx="330200" cy="211138"/>
            </a:xfrm>
            <a:custGeom>
              <a:avLst/>
              <a:gdLst>
                <a:gd name="T0" fmla="*/ 36 w 88"/>
                <a:gd name="T1" fmla="*/ 50 h 56"/>
                <a:gd name="T2" fmla="*/ 42 w 88"/>
                <a:gd name="T3" fmla="*/ 44 h 56"/>
                <a:gd name="T4" fmla="*/ 64 w 88"/>
                <a:gd name="T5" fmla="*/ 44 h 56"/>
                <a:gd name="T6" fmla="*/ 64 w 88"/>
                <a:gd name="T7" fmla="*/ 38 h 56"/>
                <a:gd name="T8" fmla="*/ 68 w 88"/>
                <a:gd name="T9" fmla="*/ 33 h 56"/>
                <a:gd name="T10" fmla="*/ 74 w 88"/>
                <a:gd name="T11" fmla="*/ 34 h 56"/>
                <a:gd name="T12" fmla="*/ 88 w 88"/>
                <a:gd name="T13" fmla="*/ 46 h 56"/>
                <a:gd name="T14" fmla="*/ 88 w 88"/>
                <a:gd name="T15" fmla="*/ 4 h 56"/>
                <a:gd name="T16" fmla="*/ 87 w 88"/>
                <a:gd name="T17" fmla="*/ 0 h 56"/>
                <a:gd name="T18" fmla="*/ 45 w 88"/>
                <a:gd name="T19" fmla="*/ 34 h 56"/>
                <a:gd name="T20" fmla="*/ 44 w 88"/>
                <a:gd name="T21" fmla="*/ 34 h 56"/>
                <a:gd name="T22" fmla="*/ 43 w 88"/>
                <a:gd name="T23" fmla="*/ 34 h 56"/>
                <a:gd name="T24" fmla="*/ 1 w 88"/>
                <a:gd name="T25" fmla="*/ 0 h 56"/>
                <a:gd name="T26" fmla="*/ 0 w 88"/>
                <a:gd name="T27" fmla="*/ 4 h 56"/>
                <a:gd name="T28" fmla="*/ 0 w 88"/>
                <a:gd name="T29" fmla="*/ 48 h 56"/>
                <a:gd name="T30" fmla="*/ 8 w 88"/>
                <a:gd name="T31" fmla="*/ 56 h 56"/>
                <a:gd name="T32" fmla="*/ 36 w 88"/>
                <a:gd name="T33" fmla="*/ 56 h 56"/>
                <a:gd name="T34" fmla="*/ 36 w 88"/>
                <a:gd name="T35" fmla="*/ 5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56">
                  <a:moveTo>
                    <a:pt x="36" y="50"/>
                  </a:moveTo>
                  <a:cubicBezTo>
                    <a:pt x="36" y="47"/>
                    <a:pt x="39" y="44"/>
                    <a:pt x="42" y="44"/>
                  </a:cubicBezTo>
                  <a:cubicBezTo>
                    <a:pt x="64" y="44"/>
                    <a:pt x="64" y="44"/>
                    <a:pt x="64" y="44"/>
                  </a:cubicBezTo>
                  <a:cubicBezTo>
                    <a:pt x="64" y="38"/>
                    <a:pt x="64" y="38"/>
                    <a:pt x="64" y="38"/>
                  </a:cubicBezTo>
                  <a:cubicBezTo>
                    <a:pt x="64" y="36"/>
                    <a:pt x="65" y="33"/>
                    <a:pt x="68" y="33"/>
                  </a:cubicBezTo>
                  <a:cubicBezTo>
                    <a:pt x="70" y="32"/>
                    <a:pt x="72" y="32"/>
                    <a:pt x="74" y="34"/>
                  </a:cubicBezTo>
                  <a:cubicBezTo>
                    <a:pt x="88" y="46"/>
                    <a:pt x="88" y="46"/>
                    <a:pt x="88" y="46"/>
                  </a:cubicBezTo>
                  <a:cubicBezTo>
                    <a:pt x="88" y="4"/>
                    <a:pt x="88" y="4"/>
                    <a:pt x="88" y="4"/>
                  </a:cubicBezTo>
                  <a:cubicBezTo>
                    <a:pt x="88" y="3"/>
                    <a:pt x="88" y="1"/>
                    <a:pt x="87" y="0"/>
                  </a:cubicBezTo>
                  <a:cubicBezTo>
                    <a:pt x="45" y="34"/>
                    <a:pt x="45" y="34"/>
                    <a:pt x="45" y="34"/>
                  </a:cubicBezTo>
                  <a:cubicBezTo>
                    <a:pt x="45" y="34"/>
                    <a:pt x="44" y="34"/>
                    <a:pt x="44" y="34"/>
                  </a:cubicBezTo>
                  <a:cubicBezTo>
                    <a:pt x="44" y="34"/>
                    <a:pt x="43" y="34"/>
                    <a:pt x="43" y="34"/>
                  </a:cubicBezTo>
                  <a:cubicBezTo>
                    <a:pt x="1" y="0"/>
                    <a:pt x="1" y="0"/>
                    <a:pt x="1" y="0"/>
                  </a:cubicBezTo>
                  <a:cubicBezTo>
                    <a:pt x="0" y="1"/>
                    <a:pt x="0" y="3"/>
                    <a:pt x="0" y="4"/>
                  </a:cubicBezTo>
                  <a:cubicBezTo>
                    <a:pt x="0" y="48"/>
                    <a:pt x="0" y="48"/>
                    <a:pt x="0" y="48"/>
                  </a:cubicBezTo>
                  <a:cubicBezTo>
                    <a:pt x="0" y="52"/>
                    <a:pt x="4" y="56"/>
                    <a:pt x="8" y="56"/>
                  </a:cubicBezTo>
                  <a:cubicBezTo>
                    <a:pt x="36" y="56"/>
                    <a:pt x="36" y="56"/>
                    <a:pt x="36" y="56"/>
                  </a:cubicBezTo>
                  <a:lnTo>
                    <a:pt x="3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52"/>
            <p:cNvSpPr>
              <a:spLocks/>
            </p:cNvSpPr>
            <p:nvPr/>
          </p:nvSpPr>
          <p:spPr bwMode="auto">
            <a:xfrm>
              <a:off x="4262438" y="2316163"/>
              <a:ext cx="211138" cy="179388"/>
            </a:xfrm>
            <a:custGeom>
              <a:avLst/>
              <a:gdLst>
                <a:gd name="T0" fmla="*/ 55 w 56"/>
                <a:gd name="T1" fmla="*/ 23 h 48"/>
                <a:gd name="T2" fmla="*/ 31 w 56"/>
                <a:gd name="T3" fmla="*/ 1 h 48"/>
                <a:gd name="T4" fmla="*/ 29 w 56"/>
                <a:gd name="T5" fmla="*/ 0 h 48"/>
                <a:gd name="T6" fmla="*/ 28 w 56"/>
                <a:gd name="T7" fmla="*/ 2 h 48"/>
                <a:gd name="T8" fmla="*/ 28 w 56"/>
                <a:gd name="T9" fmla="*/ 12 h 48"/>
                <a:gd name="T10" fmla="*/ 2 w 56"/>
                <a:gd name="T11" fmla="*/ 12 h 48"/>
                <a:gd name="T12" fmla="*/ 0 w 56"/>
                <a:gd name="T13" fmla="*/ 14 h 48"/>
                <a:gd name="T14" fmla="*/ 0 w 56"/>
                <a:gd name="T15" fmla="*/ 34 h 48"/>
                <a:gd name="T16" fmla="*/ 2 w 56"/>
                <a:gd name="T17" fmla="*/ 36 h 48"/>
                <a:gd name="T18" fmla="*/ 28 w 56"/>
                <a:gd name="T19" fmla="*/ 36 h 48"/>
                <a:gd name="T20" fmla="*/ 28 w 56"/>
                <a:gd name="T21" fmla="*/ 46 h 48"/>
                <a:gd name="T22" fmla="*/ 29 w 56"/>
                <a:gd name="T23" fmla="*/ 48 h 48"/>
                <a:gd name="T24" fmla="*/ 30 w 56"/>
                <a:gd name="T25" fmla="*/ 48 h 48"/>
                <a:gd name="T26" fmla="*/ 31 w 56"/>
                <a:gd name="T27" fmla="*/ 47 h 48"/>
                <a:gd name="T28" fmla="*/ 55 w 56"/>
                <a:gd name="T29" fmla="*/ 25 h 48"/>
                <a:gd name="T30" fmla="*/ 56 w 56"/>
                <a:gd name="T31" fmla="*/ 24 h 48"/>
                <a:gd name="T32" fmla="*/ 55 w 56"/>
                <a:gd name="T3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48">
                  <a:moveTo>
                    <a:pt x="55" y="23"/>
                  </a:moveTo>
                  <a:cubicBezTo>
                    <a:pt x="31" y="1"/>
                    <a:pt x="31" y="1"/>
                    <a:pt x="31" y="1"/>
                  </a:cubicBezTo>
                  <a:cubicBezTo>
                    <a:pt x="31" y="0"/>
                    <a:pt x="30" y="0"/>
                    <a:pt x="29" y="0"/>
                  </a:cubicBezTo>
                  <a:cubicBezTo>
                    <a:pt x="28" y="0"/>
                    <a:pt x="28" y="1"/>
                    <a:pt x="28" y="2"/>
                  </a:cubicBezTo>
                  <a:cubicBezTo>
                    <a:pt x="28" y="12"/>
                    <a:pt x="28" y="12"/>
                    <a:pt x="28" y="12"/>
                  </a:cubicBezTo>
                  <a:cubicBezTo>
                    <a:pt x="2" y="12"/>
                    <a:pt x="2" y="12"/>
                    <a:pt x="2" y="12"/>
                  </a:cubicBezTo>
                  <a:cubicBezTo>
                    <a:pt x="1" y="12"/>
                    <a:pt x="0" y="13"/>
                    <a:pt x="0" y="14"/>
                  </a:cubicBezTo>
                  <a:cubicBezTo>
                    <a:pt x="0" y="34"/>
                    <a:pt x="0" y="34"/>
                    <a:pt x="0" y="34"/>
                  </a:cubicBezTo>
                  <a:cubicBezTo>
                    <a:pt x="0" y="35"/>
                    <a:pt x="1" y="36"/>
                    <a:pt x="2" y="36"/>
                  </a:cubicBezTo>
                  <a:cubicBezTo>
                    <a:pt x="28" y="36"/>
                    <a:pt x="28" y="36"/>
                    <a:pt x="28" y="36"/>
                  </a:cubicBezTo>
                  <a:cubicBezTo>
                    <a:pt x="28" y="46"/>
                    <a:pt x="28" y="46"/>
                    <a:pt x="28" y="46"/>
                  </a:cubicBezTo>
                  <a:cubicBezTo>
                    <a:pt x="28" y="47"/>
                    <a:pt x="28" y="48"/>
                    <a:pt x="29" y="48"/>
                  </a:cubicBezTo>
                  <a:cubicBezTo>
                    <a:pt x="29" y="48"/>
                    <a:pt x="30" y="48"/>
                    <a:pt x="30" y="48"/>
                  </a:cubicBezTo>
                  <a:cubicBezTo>
                    <a:pt x="30" y="48"/>
                    <a:pt x="31" y="48"/>
                    <a:pt x="31" y="47"/>
                  </a:cubicBezTo>
                  <a:cubicBezTo>
                    <a:pt x="55" y="25"/>
                    <a:pt x="55" y="25"/>
                    <a:pt x="55" y="25"/>
                  </a:cubicBezTo>
                  <a:cubicBezTo>
                    <a:pt x="56" y="25"/>
                    <a:pt x="56" y="25"/>
                    <a:pt x="56" y="24"/>
                  </a:cubicBezTo>
                  <a:cubicBezTo>
                    <a:pt x="56" y="23"/>
                    <a:pt x="56" y="23"/>
                    <a:pt x="5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4" name="Freeform 53"/>
          <p:cNvSpPr>
            <a:spLocks noEditPoints="1"/>
          </p:cNvSpPr>
          <p:nvPr/>
        </p:nvSpPr>
        <p:spPr bwMode="auto">
          <a:xfrm>
            <a:off x="8943739" y="2706047"/>
            <a:ext cx="361950" cy="371475"/>
          </a:xfrm>
          <a:custGeom>
            <a:avLst/>
            <a:gdLst>
              <a:gd name="T0" fmla="*/ 82 w 96"/>
              <a:gd name="T1" fmla="*/ 0 h 96"/>
              <a:gd name="T2" fmla="*/ 14 w 96"/>
              <a:gd name="T3" fmla="*/ 0 h 96"/>
              <a:gd name="T4" fmla="*/ 0 w 96"/>
              <a:gd name="T5" fmla="*/ 14 h 96"/>
              <a:gd name="T6" fmla="*/ 0 w 96"/>
              <a:gd name="T7" fmla="*/ 82 h 96"/>
              <a:gd name="T8" fmla="*/ 14 w 96"/>
              <a:gd name="T9" fmla="*/ 96 h 96"/>
              <a:gd name="T10" fmla="*/ 82 w 96"/>
              <a:gd name="T11" fmla="*/ 96 h 96"/>
              <a:gd name="T12" fmla="*/ 96 w 96"/>
              <a:gd name="T13" fmla="*/ 82 h 96"/>
              <a:gd name="T14" fmla="*/ 96 w 96"/>
              <a:gd name="T15" fmla="*/ 14 h 96"/>
              <a:gd name="T16" fmla="*/ 82 w 96"/>
              <a:gd name="T17" fmla="*/ 0 h 96"/>
              <a:gd name="T18" fmla="*/ 76 w 96"/>
              <a:gd name="T19" fmla="*/ 62 h 96"/>
              <a:gd name="T20" fmla="*/ 75 w 96"/>
              <a:gd name="T21" fmla="*/ 64 h 96"/>
              <a:gd name="T22" fmla="*/ 73 w 96"/>
              <a:gd name="T23" fmla="*/ 64 h 96"/>
              <a:gd name="T24" fmla="*/ 60 w 96"/>
              <a:gd name="T25" fmla="*/ 56 h 96"/>
              <a:gd name="T26" fmla="*/ 60 w 96"/>
              <a:gd name="T27" fmla="*/ 66 h 96"/>
              <a:gd name="T28" fmla="*/ 58 w 96"/>
              <a:gd name="T29" fmla="*/ 68 h 96"/>
              <a:gd name="T30" fmla="*/ 22 w 96"/>
              <a:gd name="T31" fmla="*/ 68 h 96"/>
              <a:gd name="T32" fmla="*/ 20 w 96"/>
              <a:gd name="T33" fmla="*/ 66 h 96"/>
              <a:gd name="T34" fmla="*/ 20 w 96"/>
              <a:gd name="T35" fmla="*/ 30 h 96"/>
              <a:gd name="T36" fmla="*/ 22 w 96"/>
              <a:gd name="T37" fmla="*/ 28 h 96"/>
              <a:gd name="T38" fmla="*/ 58 w 96"/>
              <a:gd name="T39" fmla="*/ 28 h 96"/>
              <a:gd name="T40" fmla="*/ 60 w 96"/>
              <a:gd name="T41" fmla="*/ 30 h 96"/>
              <a:gd name="T42" fmla="*/ 60 w 96"/>
              <a:gd name="T43" fmla="*/ 40 h 96"/>
              <a:gd name="T44" fmla="*/ 73 w 96"/>
              <a:gd name="T45" fmla="*/ 32 h 96"/>
              <a:gd name="T46" fmla="*/ 75 w 96"/>
              <a:gd name="T47" fmla="*/ 32 h 96"/>
              <a:gd name="T48" fmla="*/ 76 w 96"/>
              <a:gd name="T49" fmla="*/ 34 h 96"/>
              <a:gd name="T50" fmla="*/ 76 w 96"/>
              <a:gd name="T51" fmla="*/ 6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6">
                <a:moveTo>
                  <a:pt x="82" y="0"/>
                </a:moveTo>
                <a:cubicBezTo>
                  <a:pt x="14" y="0"/>
                  <a:pt x="14" y="0"/>
                  <a:pt x="14" y="0"/>
                </a:cubicBezTo>
                <a:cubicBezTo>
                  <a:pt x="6" y="0"/>
                  <a:pt x="0" y="6"/>
                  <a:pt x="0" y="14"/>
                </a:cubicBezTo>
                <a:cubicBezTo>
                  <a:pt x="0" y="82"/>
                  <a:pt x="0" y="82"/>
                  <a:pt x="0" y="82"/>
                </a:cubicBezTo>
                <a:cubicBezTo>
                  <a:pt x="0" y="90"/>
                  <a:pt x="6" y="96"/>
                  <a:pt x="14" y="96"/>
                </a:cubicBezTo>
                <a:cubicBezTo>
                  <a:pt x="82" y="96"/>
                  <a:pt x="82" y="96"/>
                  <a:pt x="82" y="96"/>
                </a:cubicBezTo>
                <a:cubicBezTo>
                  <a:pt x="90" y="96"/>
                  <a:pt x="96" y="90"/>
                  <a:pt x="96" y="82"/>
                </a:cubicBezTo>
                <a:cubicBezTo>
                  <a:pt x="96" y="14"/>
                  <a:pt x="96" y="14"/>
                  <a:pt x="96" y="14"/>
                </a:cubicBezTo>
                <a:cubicBezTo>
                  <a:pt x="96" y="6"/>
                  <a:pt x="90" y="0"/>
                  <a:pt x="82" y="0"/>
                </a:cubicBezTo>
                <a:close/>
                <a:moveTo>
                  <a:pt x="76" y="62"/>
                </a:moveTo>
                <a:cubicBezTo>
                  <a:pt x="76" y="63"/>
                  <a:pt x="76" y="63"/>
                  <a:pt x="75" y="64"/>
                </a:cubicBezTo>
                <a:cubicBezTo>
                  <a:pt x="74" y="64"/>
                  <a:pt x="74" y="64"/>
                  <a:pt x="73" y="64"/>
                </a:cubicBezTo>
                <a:cubicBezTo>
                  <a:pt x="60" y="56"/>
                  <a:pt x="60" y="56"/>
                  <a:pt x="60" y="56"/>
                </a:cubicBezTo>
                <a:cubicBezTo>
                  <a:pt x="60" y="66"/>
                  <a:pt x="60" y="66"/>
                  <a:pt x="60" y="66"/>
                </a:cubicBezTo>
                <a:cubicBezTo>
                  <a:pt x="60" y="67"/>
                  <a:pt x="59" y="68"/>
                  <a:pt x="58" y="68"/>
                </a:cubicBezTo>
                <a:cubicBezTo>
                  <a:pt x="22" y="68"/>
                  <a:pt x="22" y="68"/>
                  <a:pt x="22" y="68"/>
                </a:cubicBezTo>
                <a:cubicBezTo>
                  <a:pt x="21" y="68"/>
                  <a:pt x="20" y="67"/>
                  <a:pt x="20" y="66"/>
                </a:cubicBezTo>
                <a:cubicBezTo>
                  <a:pt x="20" y="30"/>
                  <a:pt x="20" y="30"/>
                  <a:pt x="20" y="30"/>
                </a:cubicBezTo>
                <a:cubicBezTo>
                  <a:pt x="20" y="29"/>
                  <a:pt x="21" y="28"/>
                  <a:pt x="22" y="28"/>
                </a:cubicBezTo>
                <a:cubicBezTo>
                  <a:pt x="58" y="28"/>
                  <a:pt x="58" y="28"/>
                  <a:pt x="58" y="28"/>
                </a:cubicBezTo>
                <a:cubicBezTo>
                  <a:pt x="59" y="28"/>
                  <a:pt x="60" y="29"/>
                  <a:pt x="60" y="30"/>
                </a:cubicBezTo>
                <a:cubicBezTo>
                  <a:pt x="60" y="40"/>
                  <a:pt x="60" y="40"/>
                  <a:pt x="60" y="40"/>
                </a:cubicBezTo>
                <a:cubicBezTo>
                  <a:pt x="73" y="32"/>
                  <a:pt x="73" y="32"/>
                  <a:pt x="73" y="32"/>
                </a:cubicBezTo>
                <a:cubicBezTo>
                  <a:pt x="74" y="32"/>
                  <a:pt x="74" y="32"/>
                  <a:pt x="75" y="32"/>
                </a:cubicBezTo>
                <a:cubicBezTo>
                  <a:pt x="76" y="33"/>
                  <a:pt x="76" y="33"/>
                  <a:pt x="76" y="34"/>
                </a:cubicBezTo>
                <a:lnTo>
                  <a:pt x="76"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55" name="Group 54"/>
          <p:cNvGrpSpPr/>
          <p:nvPr/>
        </p:nvGrpSpPr>
        <p:grpSpPr>
          <a:xfrm>
            <a:off x="8977870" y="4499769"/>
            <a:ext cx="331788" cy="360363"/>
            <a:chOff x="3421063" y="2887663"/>
            <a:chExt cx="331788" cy="360363"/>
          </a:xfrm>
          <a:solidFill>
            <a:schemeClr val="bg1"/>
          </a:solidFill>
        </p:grpSpPr>
        <p:sp>
          <p:nvSpPr>
            <p:cNvPr id="56" name="Freeform 211"/>
            <p:cNvSpPr>
              <a:spLocks noEditPoints="1"/>
            </p:cNvSpPr>
            <p:nvPr/>
          </p:nvSpPr>
          <p:spPr bwMode="auto">
            <a:xfrm>
              <a:off x="3586163" y="3082926"/>
              <a:ext cx="166688" cy="165100"/>
            </a:xfrm>
            <a:custGeom>
              <a:avLst/>
              <a:gdLst>
                <a:gd name="T0" fmla="*/ 43 w 44"/>
                <a:gd name="T1" fmla="*/ 40 h 44"/>
                <a:gd name="T2" fmla="*/ 31 w 44"/>
                <a:gd name="T3" fmla="*/ 28 h 44"/>
                <a:gd name="T4" fmla="*/ 34 w 44"/>
                <a:gd name="T5" fmla="*/ 17 h 44"/>
                <a:gd name="T6" fmla="*/ 17 w 44"/>
                <a:gd name="T7" fmla="*/ 0 h 44"/>
                <a:gd name="T8" fmla="*/ 0 w 44"/>
                <a:gd name="T9" fmla="*/ 17 h 44"/>
                <a:gd name="T10" fmla="*/ 17 w 44"/>
                <a:gd name="T11" fmla="*/ 34 h 44"/>
                <a:gd name="T12" fmla="*/ 28 w 44"/>
                <a:gd name="T13" fmla="*/ 30 h 44"/>
                <a:gd name="T14" fmla="*/ 41 w 44"/>
                <a:gd name="T15" fmla="*/ 43 h 44"/>
                <a:gd name="T16" fmla="*/ 42 w 44"/>
                <a:gd name="T17" fmla="*/ 44 h 44"/>
                <a:gd name="T18" fmla="*/ 43 w 44"/>
                <a:gd name="T19" fmla="*/ 43 h 44"/>
                <a:gd name="T20" fmla="*/ 43 w 44"/>
                <a:gd name="T21" fmla="*/ 40 h 44"/>
                <a:gd name="T22" fmla="*/ 4 w 44"/>
                <a:gd name="T23" fmla="*/ 17 h 44"/>
                <a:gd name="T24" fmla="*/ 17 w 44"/>
                <a:gd name="T25" fmla="*/ 4 h 44"/>
                <a:gd name="T26" fmla="*/ 30 w 44"/>
                <a:gd name="T27" fmla="*/ 17 h 44"/>
                <a:gd name="T28" fmla="*/ 17 w 44"/>
                <a:gd name="T29" fmla="*/ 30 h 44"/>
                <a:gd name="T30" fmla="*/ 4 w 44"/>
                <a:gd name="T31" fmla="*/ 1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4">
                  <a:moveTo>
                    <a:pt x="43" y="40"/>
                  </a:moveTo>
                  <a:cubicBezTo>
                    <a:pt x="31" y="28"/>
                    <a:pt x="31" y="28"/>
                    <a:pt x="31" y="28"/>
                  </a:cubicBezTo>
                  <a:cubicBezTo>
                    <a:pt x="33" y="25"/>
                    <a:pt x="34" y="21"/>
                    <a:pt x="34" y="17"/>
                  </a:cubicBezTo>
                  <a:cubicBezTo>
                    <a:pt x="34" y="8"/>
                    <a:pt x="27" y="0"/>
                    <a:pt x="17" y="0"/>
                  </a:cubicBezTo>
                  <a:cubicBezTo>
                    <a:pt x="8" y="0"/>
                    <a:pt x="0" y="8"/>
                    <a:pt x="0" y="17"/>
                  </a:cubicBezTo>
                  <a:cubicBezTo>
                    <a:pt x="0" y="27"/>
                    <a:pt x="8" y="34"/>
                    <a:pt x="17" y="34"/>
                  </a:cubicBezTo>
                  <a:cubicBezTo>
                    <a:pt x="21" y="34"/>
                    <a:pt x="25" y="33"/>
                    <a:pt x="28" y="30"/>
                  </a:cubicBezTo>
                  <a:cubicBezTo>
                    <a:pt x="41" y="43"/>
                    <a:pt x="41" y="43"/>
                    <a:pt x="41" y="43"/>
                  </a:cubicBezTo>
                  <a:cubicBezTo>
                    <a:pt x="41" y="44"/>
                    <a:pt x="41" y="44"/>
                    <a:pt x="42" y="44"/>
                  </a:cubicBezTo>
                  <a:cubicBezTo>
                    <a:pt x="43" y="44"/>
                    <a:pt x="43" y="44"/>
                    <a:pt x="43" y="43"/>
                  </a:cubicBezTo>
                  <a:cubicBezTo>
                    <a:pt x="44" y="42"/>
                    <a:pt x="44" y="41"/>
                    <a:pt x="43" y="40"/>
                  </a:cubicBezTo>
                  <a:close/>
                  <a:moveTo>
                    <a:pt x="4" y="17"/>
                  </a:moveTo>
                  <a:cubicBezTo>
                    <a:pt x="4" y="10"/>
                    <a:pt x="10" y="4"/>
                    <a:pt x="17" y="4"/>
                  </a:cubicBezTo>
                  <a:cubicBezTo>
                    <a:pt x="25" y="4"/>
                    <a:pt x="30" y="10"/>
                    <a:pt x="30" y="17"/>
                  </a:cubicBezTo>
                  <a:cubicBezTo>
                    <a:pt x="30" y="24"/>
                    <a:pt x="25" y="30"/>
                    <a:pt x="17" y="30"/>
                  </a:cubicBezTo>
                  <a:cubicBezTo>
                    <a:pt x="10" y="30"/>
                    <a:pt x="4" y="24"/>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12"/>
            <p:cNvSpPr>
              <a:spLocks/>
            </p:cNvSpPr>
            <p:nvPr/>
          </p:nvSpPr>
          <p:spPr bwMode="auto">
            <a:xfrm>
              <a:off x="3451225" y="2917826"/>
              <a:ext cx="255588" cy="14288"/>
            </a:xfrm>
            <a:custGeom>
              <a:avLst/>
              <a:gdLst>
                <a:gd name="T0" fmla="*/ 2 w 68"/>
                <a:gd name="T1" fmla="*/ 0 h 4"/>
                <a:gd name="T2" fmla="*/ 0 w 68"/>
                <a:gd name="T3" fmla="*/ 2 h 4"/>
                <a:gd name="T4" fmla="*/ 2 w 68"/>
                <a:gd name="T5" fmla="*/ 4 h 4"/>
                <a:gd name="T6" fmla="*/ 66 w 68"/>
                <a:gd name="T7" fmla="*/ 4 h 4"/>
                <a:gd name="T8" fmla="*/ 68 w 68"/>
                <a:gd name="T9" fmla="*/ 2 h 4"/>
                <a:gd name="T10" fmla="*/ 66 w 68"/>
                <a:gd name="T11" fmla="*/ 0 h 4"/>
                <a:gd name="T12" fmla="*/ 2 w 6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8" h="4">
                  <a:moveTo>
                    <a:pt x="2" y="0"/>
                  </a:moveTo>
                  <a:cubicBezTo>
                    <a:pt x="1" y="0"/>
                    <a:pt x="0" y="1"/>
                    <a:pt x="0" y="2"/>
                  </a:cubicBezTo>
                  <a:cubicBezTo>
                    <a:pt x="0" y="3"/>
                    <a:pt x="1" y="4"/>
                    <a:pt x="2" y="4"/>
                  </a:cubicBezTo>
                  <a:cubicBezTo>
                    <a:pt x="66" y="4"/>
                    <a:pt x="66" y="4"/>
                    <a:pt x="66" y="4"/>
                  </a:cubicBezTo>
                  <a:cubicBezTo>
                    <a:pt x="67" y="4"/>
                    <a:pt x="68" y="3"/>
                    <a:pt x="68" y="2"/>
                  </a:cubicBezTo>
                  <a:cubicBezTo>
                    <a:pt x="68" y="1"/>
                    <a:pt x="67" y="0"/>
                    <a:pt x="66"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13"/>
            <p:cNvSpPr>
              <a:spLocks/>
            </p:cNvSpPr>
            <p:nvPr/>
          </p:nvSpPr>
          <p:spPr bwMode="auto">
            <a:xfrm>
              <a:off x="3722688" y="31845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14"/>
            <p:cNvSpPr>
              <a:spLocks/>
            </p:cNvSpPr>
            <p:nvPr/>
          </p:nvSpPr>
          <p:spPr bwMode="auto">
            <a:xfrm>
              <a:off x="3421063" y="2887663"/>
              <a:ext cx="301625" cy="360363"/>
            </a:xfrm>
            <a:custGeom>
              <a:avLst/>
              <a:gdLst>
                <a:gd name="T0" fmla="*/ 71 w 80"/>
                <a:gd name="T1" fmla="*/ 88 h 96"/>
                <a:gd name="T2" fmla="*/ 61 w 80"/>
                <a:gd name="T3" fmla="*/ 90 h 96"/>
                <a:gd name="T4" fmla="*/ 40 w 80"/>
                <a:gd name="T5" fmla="*/ 69 h 96"/>
                <a:gd name="T6" fmla="*/ 61 w 80"/>
                <a:gd name="T7" fmla="*/ 48 h 96"/>
                <a:gd name="T8" fmla="*/ 80 w 80"/>
                <a:gd name="T9" fmla="*/ 59 h 96"/>
                <a:gd name="T10" fmla="*/ 80 w 80"/>
                <a:gd name="T11" fmla="*/ 18 h 96"/>
                <a:gd name="T12" fmla="*/ 78 w 80"/>
                <a:gd name="T13" fmla="*/ 16 h 96"/>
                <a:gd name="T14" fmla="*/ 10 w 80"/>
                <a:gd name="T15" fmla="*/ 16 h 96"/>
                <a:gd name="T16" fmla="*/ 4 w 80"/>
                <a:gd name="T17" fmla="*/ 10 h 96"/>
                <a:gd name="T18" fmla="*/ 10 w 80"/>
                <a:gd name="T19" fmla="*/ 4 h 96"/>
                <a:gd name="T20" fmla="*/ 78 w 80"/>
                <a:gd name="T21" fmla="*/ 4 h 96"/>
                <a:gd name="T22" fmla="*/ 80 w 80"/>
                <a:gd name="T23" fmla="*/ 2 h 96"/>
                <a:gd name="T24" fmla="*/ 78 w 80"/>
                <a:gd name="T25" fmla="*/ 0 h 96"/>
                <a:gd name="T26" fmla="*/ 10 w 80"/>
                <a:gd name="T27" fmla="*/ 0 h 96"/>
                <a:gd name="T28" fmla="*/ 0 w 80"/>
                <a:gd name="T29" fmla="*/ 10 h 96"/>
                <a:gd name="T30" fmla="*/ 0 w 80"/>
                <a:gd name="T31" fmla="*/ 86 h 96"/>
                <a:gd name="T32" fmla="*/ 10 w 80"/>
                <a:gd name="T33" fmla="*/ 96 h 96"/>
                <a:gd name="T34" fmla="*/ 78 w 80"/>
                <a:gd name="T35" fmla="*/ 96 h 96"/>
                <a:gd name="T36" fmla="*/ 79 w 80"/>
                <a:gd name="T37" fmla="*/ 96 h 96"/>
                <a:gd name="T38" fmla="*/ 71 w 8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96">
                  <a:moveTo>
                    <a:pt x="71" y="88"/>
                  </a:moveTo>
                  <a:cubicBezTo>
                    <a:pt x="68" y="89"/>
                    <a:pt x="65" y="90"/>
                    <a:pt x="61" y="90"/>
                  </a:cubicBezTo>
                  <a:cubicBezTo>
                    <a:pt x="50" y="90"/>
                    <a:pt x="40" y="81"/>
                    <a:pt x="40" y="69"/>
                  </a:cubicBezTo>
                  <a:cubicBezTo>
                    <a:pt x="40" y="57"/>
                    <a:pt x="50" y="48"/>
                    <a:pt x="61" y="48"/>
                  </a:cubicBezTo>
                  <a:cubicBezTo>
                    <a:pt x="69" y="48"/>
                    <a:pt x="76" y="53"/>
                    <a:pt x="80" y="59"/>
                  </a:cubicBezTo>
                  <a:cubicBezTo>
                    <a:pt x="80" y="18"/>
                    <a:pt x="80" y="18"/>
                    <a:pt x="80" y="18"/>
                  </a:cubicBezTo>
                  <a:cubicBezTo>
                    <a:pt x="80" y="17"/>
                    <a:pt x="79" y="16"/>
                    <a:pt x="78" y="16"/>
                  </a:cubicBezTo>
                  <a:cubicBezTo>
                    <a:pt x="10" y="16"/>
                    <a:pt x="10" y="16"/>
                    <a:pt x="10" y="16"/>
                  </a:cubicBezTo>
                  <a:cubicBezTo>
                    <a:pt x="7" y="16"/>
                    <a:pt x="4" y="13"/>
                    <a:pt x="4" y="10"/>
                  </a:cubicBezTo>
                  <a:cubicBezTo>
                    <a:pt x="4" y="7"/>
                    <a:pt x="7" y="4"/>
                    <a:pt x="10" y="4"/>
                  </a:cubicBezTo>
                  <a:cubicBezTo>
                    <a:pt x="78" y="4"/>
                    <a:pt x="78" y="4"/>
                    <a:pt x="78" y="4"/>
                  </a:cubicBezTo>
                  <a:cubicBezTo>
                    <a:pt x="79" y="4"/>
                    <a:pt x="80" y="3"/>
                    <a:pt x="80" y="2"/>
                  </a:cubicBezTo>
                  <a:cubicBezTo>
                    <a:pt x="80" y="1"/>
                    <a:pt x="79" y="0"/>
                    <a:pt x="78" y="0"/>
                  </a:cubicBezTo>
                  <a:cubicBezTo>
                    <a:pt x="10" y="0"/>
                    <a:pt x="10" y="0"/>
                    <a:pt x="10" y="0"/>
                  </a:cubicBezTo>
                  <a:cubicBezTo>
                    <a:pt x="4" y="0"/>
                    <a:pt x="0" y="4"/>
                    <a:pt x="0" y="10"/>
                  </a:cubicBezTo>
                  <a:cubicBezTo>
                    <a:pt x="0" y="86"/>
                    <a:pt x="0" y="86"/>
                    <a:pt x="0" y="86"/>
                  </a:cubicBezTo>
                  <a:cubicBezTo>
                    <a:pt x="0" y="92"/>
                    <a:pt x="4" y="96"/>
                    <a:pt x="10" y="96"/>
                  </a:cubicBezTo>
                  <a:cubicBezTo>
                    <a:pt x="78" y="96"/>
                    <a:pt x="78" y="96"/>
                    <a:pt x="78" y="96"/>
                  </a:cubicBezTo>
                  <a:cubicBezTo>
                    <a:pt x="78" y="96"/>
                    <a:pt x="79" y="96"/>
                    <a:pt x="79" y="96"/>
                  </a:cubicBezTo>
                  <a:lnTo>
                    <a:pt x="71"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355981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5807" t="21961" r="5807" b="3453"/>
          <a:stretch/>
        </p:blipFill>
        <p:spPr>
          <a:xfrm>
            <a:off x="0" y="-1"/>
            <a:ext cx="12192000" cy="6858001"/>
          </a:xfrm>
          <a:prstGeom prst="rect">
            <a:avLst/>
          </a:prstGeom>
          <a:noFill/>
          <a:ln>
            <a:noFill/>
          </a:ln>
        </p:spPr>
      </p:pic>
      <p:sp>
        <p:nvSpPr>
          <p:cNvPr id="51" name="Rectangle 50"/>
          <p:cNvSpPr/>
          <p:nvPr/>
        </p:nvSpPr>
        <p:spPr>
          <a:xfrm>
            <a:off x="0" y="0"/>
            <a:ext cx="12191999" cy="6858001"/>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 y="0"/>
            <a:ext cx="12191999" cy="6858001"/>
          </a:xfrm>
          <a:prstGeom prst="rect">
            <a:avLst/>
          </a:prstGeom>
          <a:gradFill>
            <a:gsLst>
              <a:gs pos="0">
                <a:srgbClr val="024793">
                  <a:alpha val="9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18"/>
          <p:cNvSpPr>
            <a:spLocks/>
          </p:cNvSpPr>
          <p:nvPr/>
        </p:nvSpPr>
        <p:spPr bwMode="auto">
          <a:xfrm>
            <a:off x="4091124" y="2576772"/>
            <a:ext cx="3889774" cy="3488430"/>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a:gsLst>
              <a:gs pos="0">
                <a:srgbClr val="024793">
                  <a:alpha val="90000"/>
                </a:srgbClr>
              </a:gs>
              <a:gs pos="100000">
                <a:srgbClr val="33D360">
                  <a:alpha val="20000"/>
                </a:srgbClr>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8"/>
          <p:cNvSpPr>
            <a:spLocks/>
          </p:cNvSpPr>
          <p:nvPr/>
        </p:nvSpPr>
        <p:spPr bwMode="auto">
          <a:xfrm flipH="1">
            <a:off x="4467029" y="2986611"/>
            <a:ext cx="3094572" cy="2775276"/>
          </a:xfrm>
          <a:custGeom>
            <a:avLst/>
            <a:gdLst>
              <a:gd name="T0" fmla="*/ 2028 w 2172"/>
              <a:gd name="T1" fmla="*/ 433 h 1948"/>
              <a:gd name="T2" fmla="*/ 1300 w 2172"/>
              <a:gd name="T3" fmla="*/ 276 h 1948"/>
              <a:gd name="T4" fmla="*/ 285 w 2172"/>
              <a:gd name="T5" fmla="*/ 348 h 1948"/>
              <a:gd name="T6" fmla="*/ 324 w 2172"/>
              <a:gd name="T7" fmla="*/ 1584 h 1948"/>
              <a:gd name="T8" fmla="*/ 1425 w 2172"/>
              <a:gd name="T9" fmla="*/ 1656 h 1948"/>
              <a:gd name="T10" fmla="*/ 2066 w 2172"/>
              <a:gd name="T11" fmla="*/ 1144 h 1948"/>
              <a:gd name="T12" fmla="*/ 2028 w 2172"/>
              <a:gd name="T13" fmla="*/ 433 h 1948"/>
            </a:gdLst>
            <a:ahLst/>
            <a:cxnLst>
              <a:cxn ang="0">
                <a:pos x="T0" y="T1"/>
              </a:cxn>
              <a:cxn ang="0">
                <a:pos x="T2" y="T3"/>
              </a:cxn>
              <a:cxn ang="0">
                <a:pos x="T4" y="T5"/>
              </a:cxn>
              <a:cxn ang="0">
                <a:pos x="T6" y="T7"/>
              </a:cxn>
              <a:cxn ang="0">
                <a:pos x="T8" y="T9"/>
              </a:cxn>
              <a:cxn ang="0">
                <a:pos x="T10" y="T11"/>
              </a:cxn>
              <a:cxn ang="0">
                <a:pos x="T12" y="T13"/>
              </a:cxn>
            </a:cxnLst>
            <a:rect l="0" t="0" r="r" b="b"/>
            <a:pathLst>
              <a:path w="2172" h="1948">
                <a:moveTo>
                  <a:pt x="2028" y="433"/>
                </a:moveTo>
                <a:cubicBezTo>
                  <a:pt x="2028" y="433"/>
                  <a:pt x="1652" y="552"/>
                  <a:pt x="1300" y="276"/>
                </a:cubicBezTo>
                <a:cubicBezTo>
                  <a:pt x="948" y="0"/>
                  <a:pt x="410" y="28"/>
                  <a:pt x="285" y="348"/>
                </a:cubicBezTo>
                <a:cubicBezTo>
                  <a:pt x="160" y="668"/>
                  <a:pt x="0" y="1220"/>
                  <a:pt x="324" y="1584"/>
                </a:cubicBezTo>
                <a:cubicBezTo>
                  <a:pt x="648" y="1948"/>
                  <a:pt x="1007" y="1624"/>
                  <a:pt x="1425" y="1656"/>
                </a:cubicBezTo>
                <a:cubicBezTo>
                  <a:pt x="1844" y="1688"/>
                  <a:pt x="2172" y="1468"/>
                  <a:pt x="2066" y="1144"/>
                </a:cubicBezTo>
                <a:cubicBezTo>
                  <a:pt x="1960" y="820"/>
                  <a:pt x="2028" y="433"/>
                  <a:pt x="2028" y="433"/>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9"/>
          <p:cNvSpPr>
            <a:spLocks/>
          </p:cNvSpPr>
          <p:nvPr/>
        </p:nvSpPr>
        <p:spPr bwMode="auto">
          <a:xfrm>
            <a:off x="3942526" y="2556993"/>
            <a:ext cx="3949471" cy="3402837"/>
          </a:xfrm>
          <a:custGeom>
            <a:avLst/>
            <a:gdLst>
              <a:gd name="T0" fmla="*/ 2208 w 2275"/>
              <a:gd name="T1" fmla="*/ 1060 h 1900"/>
              <a:gd name="T2" fmla="*/ 1804 w 2275"/>
              <a:gd name="T3" fmla="*/ 240 h 1900"/>
              <a:gd name="T4" fmla="*/ 484 w 2275"/>
              <a:gd name="T5" fmla="*/ 504 h 1900"/>
              <a:gd name="T6" fmla="*/ 332 w 2275"/>
              <a:gd name="T7" fmla="*/ 1272 h 1900"/>
              <a:gd name="T8" fmla="*/ 1446 w 2275"/>
              <a:gd name="T9" fmla="*/ 1880 h 1900"/>
              <a:gd name="T10" fmla="*/ 2208 w 2275"/>
              <a:gd name="T11" fmla="*/ 1060 h 1900"/>
            </a:gdLst>
            <a:ahLst/>
            <a:cxnLst>
              <a:cxn ang="0">
                <a:pos x="T0" y="T1"/>
              </a:cxn>
              <a:cxn ang="0">
                <a:pos x="T2" y="T3"/>
              </a:cxn>
              <a:cxn ang="0">
                <a:pos x="T4" y="T5"/>
              </a:cxn>
              <a:cxn ang="0">
                <a:pos x="T6" y="T7"/>
              </a:cxn>
              <a:cxn ang="0">
                <a:pos x="T8" y="T9"/>
              </a:cxn>
              <a:cxn ang="0">
                <a:pos x="T10" y="T11"/>
              </a:cxn>
            </a:cxnLst>
            <a:rect l="0" t="0" r="r" b="b"/>
            <a:pathLst>
              <a:path w="2275" h="1900">
                <a:moveTo>
                  <a:pt x="2208" y="1060"/>
                </a:moveTo>
                <a:cubicBezTo>
                  <a:pt x="2208" y="1060"/>
                  <a:pt x="2275" y="480"/>
                  <a:pt x="1804" y="240"/>
                </a:cubicBezTo>
                <a:cubicBezTo>
                  <a:pt x="1332" y="0"/>
                  <a:pt x="828" y="480"/>
                  <a:pt x="484" y="504"/>
                </a:cubicBezTo>
                <a:cubicBezTo>
                  <a:pt x="140" y="528"/>
                  <a:pt x="0" y="1032"/>
                  <a:pt x="332" y="1272"/>
                </a:cubicBezTo>
                <a:cubicBezTo>
                  <a:pt x="664" y="1512"/>
                  <a:pt x="963" y="1900"/>
                  <a:pt x="1446" y="1880"/>
                </a:cubicBezTo>
                <a:cubicBezTo>
                  <a:pt x="1928" y="1860"/>
                  <a:pt x="2172" y="1392"/>
                  <a:pt x="2208" y="1060"/>
                </a:cubicBezTo>
                <a:close/>
              </a:path>
            </a:pathLst>
          </a:custGeom>
          <a:gradFill flip="none" rotWithShape="1">
            <a:gsLst>
              <a:gs pos="100000">
                <a:schemeClr val="bg1">
                  <a:alpha val="90000"/>
                </a:schemeClr>
              </a:gs>
              <a:gs pos="0">
                <a:schemeClr val="bg1">
                  <a:alpha val="5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en-US"/>
          </a:p>
        </p:txBody>
      </p:sp>
      <p:sp>
        <p:nvSpPr>
          <p:cNvPr id="50" name="TextBox 49"/>
          <p:cNvSpPr txBox="1"/>
          <p:nvPr/>
        </p:nvSpPr>
        <p:spPr>
          <a:xfrm>
            <a:off x="4260222" y="1811270"/>
            <a:ext cx="3631776" cy="384721"/>
          </a:xfrm>
          <a:prstGeom prst="rect">
            <a:avLst/>
          </a:prstGeom>
          <a:noFill/>
        </p:spPr>
        <p:txBody>
          <a:bodyPr wrap="square" lIns="0" tIns="0" rIns="0" bIns="0" rtlCol="0">
            <a:spAutoFit/>
          </a:bodyPr>
          <a:lstStyle/>
          <a:p>
            <a:pPr algn="ct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61" name="TextBox 60"/>
          <p:cNvSpPr txBox="1"/>
          <p:nvPr/>
        </p:nvSpPr>
        <p:spPr>
          <a:xfrm>
            <a:off x="874713" y="273553"/>
            <a:ext cx="3973845" cy="553998"/>
          </a:xfrm>
          <a:prstGeom prst="rect">
            <a:avLst/>
          </a:prstGeom>
          <a:noFill/>
        </p:spPr>
        <p:txBody>
          <a:bodyPr wrap="none" lIns="0" tIns="0" rIns="0" bIns="0" rtlCol="0">
            <a:spAutoFit/>
          </a:bodyPr>
          <a:lstStyle/>
          <a:p>
            <a:r>
              <a:rPr lang="en-US" sz="3600" dirty="0">
                <a:solidFill>
                  <a:schemeClr val="bg1"/>
                </a:solidFill>
                <a:latin typeface="+mj-lt"/>
              </a:rPr>
              <a:t>Full Image Section</a:t>
            </a:r>
          </a:p>
        </p:txBody>
      </p:sp>
      <p:sp>
        <p:nvSpPr>
          <p:cNvPr id="62" name="TextBox 6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bg1"/>
                </a:solidFill>
              </a:rPr>
              <a:t>Lorem Ipsum is simply dummy text of the printing and typesetting industry</a:t>
            </a:r>
          </a:p>
        </p:txBody>
      </p:sp>
      <p:sp>
        <p:nvSpPr>
          <p:cNvPr id="12" name="Oval 6"/>
          <p:cNvSpPr>
            <a:spLocks noChangeArrowheads="1"/>
          </p:cNvSpPr>
          <p:nvPr/>
        </p:nvSpPr>
        <p:spPr bwMode="auto">
          <a:xfrm>
            <a:off x="5559951" y="2358878"/>
            <a:ext cx="1072098" cy="1072732"/>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Freeform 10"/>
          <p:cNvSpPr>
            <a:spLocks/>
          </p:cNvSpPr>
          <p:nvPr/>
        </p:nvSpPr>
        <p:spPr bwMode="auto">
          <a:xfrm>
            <a:off x="4693028" y="4798805"/>
            <a:ext cx="1199382" cy="1199382"/>
          </a:xfrm>
          <a:custGeom>
            <a:avLst/>
            <a:gdLst>
              <a:gd name="T0" fmla="*/ 672 w 801"/>
              <a:gd name="T1" fmla="*/ 634 h 801"/>
              <a:gd name="T2" fmla="*/ 633 w 801"/>
              <a:gd name="T3" fmla="*/ 129 h 801"/>
              <a:gd name="T4" fmla="*/ 129 w 801"/>
              <a:gd name="T5" fmla="*/ 167 h 801"/>
              <a:gd name="T6" fmla="*/ 167 w 801"/>
              <a:gd name="T7" fmla="*/ 672 h 801"/>
              <a:gd name="T8" fmla="*/ 672 w 801"/>
              <a:gd name="T9" fmla="*/ 634 h 801"/>
            </a:gdLst>
            <a:ahLst/>
            <a:cxnLst>
              <a:cxn ang="0">
                <a:pos x="T0" y="T1"/>
              </a:cxn>
              <a:cxn ang="0">
                <a:pos x="T2" y="T3"/>
              </a:cxn>
              <a:cxn ang="0">
                <a:pos x="T4" y="T5"/>
              </a:cxn>
              <a:cxn ang="0">
                <a:pos x="T6" y="T7"/>
              </a:cxn>
              <a:cxn ang="0">
                <a:pos x="T8" y="T9"/>
              </a:cxn>
            </a:cxnLst>
            <a:rect l="0" t="0" r="r" b="b"/>
            <a:pathLst>
              <a:path w="801" h="801">
                <a:moveTo>
                  <a:pt x="672" y="634"/>
                </a:moveTo>
                <a:cubicBezTo>
                  <a:pt x="801" y="484"/>
                  <a:pt x="783" y="258"/>
                  <a:pt x="633" y="129"/>
                </a:cubicBezTo>
                <a:cubicBezTo>
                  <a:pt x="483" y="0"/>
                  <a:pt x="257" y="17"/>
                  <a:pt x="129" y="167"/>
                </a:cubicBezTo>
                <a:cubicBezTo>
                  <a:pt x="0" y="317"/>
                  <a:pt x="17" y="543"/>
                  <a:pt x="167" y="672"/>
                </a:cubicBezTo>
                <a:cubicBezTo>
                  <a:pt x="317" y="801"/>
                  <a:pt x="543" y="784"/>
                  <a:pt x="672" y="63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12"/>
          <p:cNvSpPr>
            <a:spLocks/>
          </p:cNvSpPr>
          <p:nvPr/>
        </p:nvSpPr>
        <p:spPr bwMode="auto">
          <a:xfrm>
            <a:off x="6274261" y="4743078"/>
            <a:ext cx="1224712" cy="1225346"/>
          </a:xfrm>
          <a:custGeom>
            <a:avLst/>
            <a:gdLst>
              <a:gd name="T0" fmla="*/ 718 w 818"/>
              <a:gd name="T1" fmla="*/ 229 h 818"/>
              <a:gd name="T2" fmla="*/ 229 w 818"/>
              <a:gd name="T3" fmla="*/ 100 h 818"/>
              <a:gd name="T4" fmla="*/ 99 w 818"/>
              <a:gd name="T5" fmla="*/ 589 h 818"/>
              <a:gd name="T6" fmla="*/ 589 w 818"/>
              <a:gd name="T7" fmla="*/ 718 h 818"/>
              <a:gd name="T8" fmla="*/ 718 w 818"/>
              <a:gd name="T9" fmla="*/ 229 h 818"/>
            </a:gdLst>
            <a:ahLst/>
            <a:cxnLst>
              <a:cxn ang="0">
                <a:pos x="T0" y="T1"/>
              </a:cxn>
              <a:cxn ang="0">
                <a:pos x="T2" y="T3"/>
              </a:cxn>
              <a:cxn ang="0">
                <a:pos x="T4" y="T5"/>
              </a:cxn>
              <a:cxn ang="0">
                <a:pos x="T6" y="T7"/>
              </a:cxn>
              <a:cxn ang="0">
                <a:pos x="T8" y="T9"/>
              </a:cxn>
            </a:cxnLst>
            <a:rect l="0" t="0" r="r" b="b"/>
            <a:pathLst>
              <a:path w="818" h="818">
                <a:moveTo>
                  <a:pt x="718" y="229"/>
                </a:moveTo>
                <a:cubicBezTo>
                  <a:pt x="619" y="58"/>
                  <a:pt x="400" y="0"/>
                  <a:pt x="229" y="100"/>
                </a:cubicBezTo>
                <a:cubicBezTo>
                  <a:pt x="58" y="199"/>
                  <a:pt x="0" y="418"/>
                  <a:pt x="99" y="589"/>
                </a:cubicBezTo>
                <a:cubicBezTo>
                  <a:pt x="199" y="760"/>
                  <a:pt x="418" y="818"/>
                  <a:pt x="589" y="718"/>
                </a:cubicBezTo>
                <a:cubicBezTo>
                  <a:pt x="760" y="619"/>
                  <a:pt x="818" y="400"/>
                  <a:pt x="718" y="22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0" name="Freeform 14"/>
          <p:cNvSpPr>
            <a:spLocks/>
          </p:cNvSpPr>
          <p:nvPr/>
        </p:nvSpPr>
        <p:spPr bwMode="auto">
          <a:xfrm>
            <a:off x="6803978" y="3190340"/>
            <a:ext cx="1188616" cy="1190517"/>
          </a:xfrm>
          <a:custGeom>
            <a:avLst/>
            <a:gdLst>
              <a:gd name="T0" fmla="*/ 303 w 794"/>
              <a:gd name="T1" fmla="*/ 52 h 795"/>
              <a:gd name="T2" fmla="*/ 52 w 794"/>
              <a:gd name="T3" fmla="*/ 491 h 795"/>
              <a:gd name="T4" fmla="*/ 491 w 794"/>
              <a:gd name="T5" fmla="*/ 743 h 795"/>
              <a:gd name="T6" fmla="*/ 743 w 794"/>
              <a:gd name="T7" fmla="*/ 304 h 795"/>
              <a:gd name="T8" fmla="*/ 303 w 794"/>
              <a:gd name="T9" fmla="*/ 52 h 795"/>
            </a:gdLst>
            <a:ahLst/>
            <a:cxnLst>
              <a:cxn ang="0">
                <a:pos x="T0" y="T1"/>
              </a:cxn>
              <a:cxn ang="0">
                <a:pos x="T2" y="T3"/>
              </a:cxn>
              <a:cxn ang="0">
                <a:pos x="T4" y="T5"/>
              </a:cxn>
              <a:cxn ang="0">
                <a:pos x="T6" y="T7"/>
              </a:cxn>
              <a:cxn ang="0">
                <a:pos x="T8" y="T9"/>
              </a:cxn>
            </a:cxnLst>
            <a:rect l="0" t="0" r="r" b="b"/>
            <a:pathLst>
              <a:path w="794" h="795">
                <a:moveTo>
                  <a:pt x="303" y="52"/>
                </a:moveTo>
                <a:cubicBezTo>
                  <a:pt x="113" y="104"/>
                  <a:pt x="0" y="300"/>
                  <a:pt x="52" y="491"/>
                </a:cubicBezTo>
                <a:cubicBezTo>
                  <a:pt x="103" y="682"/>
                  <a:pt x="300" y="795"/>
                  <a:pt x="491" y="743"/>
                </a:cubicBezTo>
                <a:cubicBezTo>
                  <a:pt x="682" y="691"/>
                  <a:pt x="794" y="495"/>
                  <a:pt x="743" y="304"/>
                </a:cubicBezTo>
                <a:cubicBezTo>
                  <a:pt x="691" y="113"/>
                  <a:pt x="494" y="0"/>
                  <a:pt x="303" y="52"/>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5094322" y="5200098"/>
            <a:ext cx="396795" cy="396795"/>
            <a:chOff x="3390900" y="3248025"/>
            <a:chExt cx="361950" cy="361950"/>
          </a:xfrm>
          <a:solidFill>
            <a:srgbClr val="FFFFFF"/>
          </a:solidFill>
        </p:grpSpPr>
        <p:sp>
          <p:nvSpPr>
            <p:cNvPr id="26" name="Freeform 2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7" name="Freeform 2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8" name="Freeform 2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9" name="Freeform 2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0" name="Freeform 2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1" name="Freeform 3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2" name="Group 31"/>
          <p:cNvGrpSpPr/>
          <p:nvPr/>
        </p:nvGrpSpPr>
        <p:grpSpPr>
          <a:xfrm>
            <a:off x="5898472" y="2696846"/>
            <a:ext cx="395056" cy="396795"/>
            <a:chOff x="5554663" y="3248025"/>
            <a:chExt cx="360363" cy="361950"/>
          </a:xfrm>
          <a:solidFill>
            <a:srgbClr val="FFFFFF"/>
          </a:solidFill>
        </p:grpSpPr>
        <p:sp>
          <p:nvSpPr>
            <p:cNvPr id="33" name="Rectangle 32"/>
            <p:cNvSpPr>
              <a:spLocks noChangeArrowheads="1"/>
            </p:cNvSpPr>
            <p:nvPr/>
          </p:nvSpPr>
          <p:spPr bwMode="auto">
            <a:xfrm>
              <a:off x="574357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4" name="Rectangle 33"/>
            <p:cNvSpPr>
              <a:spLocks noChangeArrowheads="1"/>
            </p:cNvSpPr>
            <p:nvPr/>
          </p:nvSpPr>
          <p:spPr bwMode="auto">
            <a:xfrm>
              <a:off x="5661025" y="3489325"/>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5" name="Rectangle 34"/>
            <p:cNvSpPr>
              <a:spLocks noChangeArrowheads="1"/>
            </p:cNvSpPr>
            <p:nvPr/>
          </p:nvSpPr>
          <p:spPr bwMode="auto">
            <a:xfrm>
              <a:off x="574357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6" name="Rectangle 35"/>
            <p:cNvSpPr>
              <a:spLocks noChangeArrowheads="1"/>
            </p:cNvSpPr>
            <p:nvPr/>
          </p:nvSpPr>
          <p:spPr bwMode="auto">
            <a:xfrm>
              <a:off x="5661025" y="3429000"/>
              <a:ext cx="66675" cy="460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7" name="Freeform 3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38" name="Freeform 3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39" name="Group 38"/>
          <p:cNvGrpSpPr/>
          <p:nvPr/>
        </p:nvGrpSpPr>
        <p:grpSpPr>
          <a:xfrm>
            <a:off x="7205109" y="3588071"/>
            <a:ext cx="386354" cy="395055"/>
            <a:chOff x="7726363" y="3609976"/>
            <a:chExt cx="352425" cy="360362"/>
          </a:xfrm>
          <a:solidFill>
            <a:srgbClr val="FFFFFF"/>
          </a:solidFill>
        </p:grpSpPr>
        <p:sp>
          <p:nvSpPr>
            <p:cNvPr id="40" name="Oval 100"/>
            <p:cNvSpPr>
              <a:spLocks noChangeArrowheads="1"/>
            </p:cNvSpPr>
            <p:nvPr/>
          </p:nvSpPr>
          <p:spPr bwMode="auto">
            <a:xfrm>
              <a:off x="7756525" y="3609976"/>
              <a:ext cx="120650"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grpSp>
        <p:nvGrpSpPr>
          <p:cNvPr id="43" name="Group 42"/>
          <p:cNvGrpSpPr/>
          <p:nvPr/>
        </p:nvGrpSpPr>
        <p:grpSpPr>
          <a:xfrm>
            <a:off x="6688219" y="5157354"/>
            <a:ext cx="396797" cy="396795"/>
            <a:chOff x="3390900" y="3248025"/>
            <a:chExt cx="361951" cy="361951"/>
          </a:xfrm>
          <a:solidFill>
            <a:srgbClr val="FFFFFF"/>
          </a:solidFill>
        </p:grpSpPr>
        <p:sp>
          <p:nvSpPr>
            <p:cNvPr id="4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14" name="Freeform 8"/>
          <p:cNvSpPr>
            <a:spLocks/>
          </p:cNvSpPr>
          <p:nvPr/>
        </p:nvSpPr>
        <p:spPr bwMode="auto">
          <a:xfrm>
            <a:off x="4199406" y="3313191"/>
            <a:ext cx="1213313" cy="1213314"/>
          </a:xfrm>
          <a:custGeom>
            <a:avLst/>
            <a:gdLst>
              <a:gd name="T0" fmla="*/ 277 w 810"/>
              <a:gd name="T1" fmla="*/ 739 h 810"/>
              <a:gd name="T2" fmla="*/ 740 w 810"/>
              <a:gd name="T3" fmla="*/ 533 h 810"/>
              <a:gd name="T4" fmla="*/ 533 w 810"/>
              <a:gd name="T5" fmla="*/ 70 h 810"/>
              <a:gd name="T6" fmla="*/ 71 w 810"/>
              <a:gd name="T7" fmla="*/ 277 h 810"/>
              <a:gd name="T8" fmla="*/ 277 w 810"/>
              <a:gd name="T9" fmla="*/ 739 h 810"/>
            </a:gdLst>
            <a:ahLst/>
            <a:cxnLst>
              <a:cxn ang="0">
                <a:pos x="T0" y="T1"/>
              </a:cxn>
              <a:cxn ang="0">
                <a:pos x="T2" y="T3"/>
              </a:cxn>
              <a:cxn ang="0">
                <a:pos x="T4" y="T5"/>
              </a:cxn>
              <a:cxn ang="0">
                <a:pos x="T6" y="T7"/>
              </a:cxn>
              <a:cxn ang="0">
                <a:pos x="T8" y="T9"/>
              </a:cxn>
            </a:cxnLst>
            <a:rect l="0" t="0" r="r" b="b"/>
            <a:pathLst>
              <a:path w="810" h="810">
                <a:moveTo>
                  <a:pt x="277" y="739"/>
                </a:moveTo>
                <a:cubicBezTo>
                  <a:pt x="462" y="810"/>
                  <a:pt x="669" y="717"/>
                  <a:pt x="740" y="533"/>
                </a:cubicBezTo>
                <a:cubicBezTo>
                  <a:pt x="810" y="348"/>
                  <a:pt x="718" y="141"/>
                  <a:pt x="533" y="70"/>
                </a:cubicBezTo>
                <a:cubicBezTo>
                  <a:pt x="349" y="0"/>
                  <a:pt x="142" y="92"/>
                  <a:pt x="71" y="277"/>
                </a:cubicBezTo>
                <a:cubicBezTo>
                  <a:pt x="0" y="461"/>
                  <a:pt x="93" y="668"/>
                  <a:pt x="277" y="739"/>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2" name="Group 21"/>
          <p:cNvGrpSpPr/>
          <p:nvPr/>
        </p:nvGrpSpPr>
        <p:grpSpPr>
          <a:xfrm>
            <a:off x="4608251" y="3721452"/>
            <a:ext cx="395055" cy="396795"/>
            <a:chOff x="5554663" y="3971925"/>
            <a:chExt cx="360362" cy="361951"/>
          </a:xfrm>
          <a:solidFill>
            <a:srgbClr val="FFFFFF"/>
          </a:solidFill>
        </p:grpSpPr>
        <p:sp>
          <p:nvSpPr>
            <p:cNvPr id="23" name="Freeform 22"/>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24" name="Freeform 23"/>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grpSp>
      <p:sp>
        <p:nvSpPr>
          <p:cNvPr id="74" name="TextBox 73"/>
          <p:cNvSpPr txBox="1"/>
          <p:nvPr/>
        </p:nvSpPr>
        <p:spPr>
          <a:xfrm>
            <a:off x="5554987" y="1555233"/>
            <a:ext cx="1082027" cy="215444"/>
          </a:xfrm>
          <a:prstGeom prst="rect">
            <a:avLst/>
          </a:prstGeom>
          <a:noFill/>
        </p:spPr>
        <p:txBody>
          <a:bodyPr wrap="none" lIns="0" tIns="0" rIns="0" bIns="0" rtlCol="0">
            <a:spAutoFit/>
          </a:bodyPr>
          <a:lstStyle/>
          <a:p>
            <a:pPr algn="ctr"/>
            <a:r>
              <a:rPr lang="en-US" sz="1400" dirty="0">
                <a:solidFill>
                  <a:schemeClr val="bg1"/>
                </a:solidFill>
                <a:latin typeface="+mj-lt"/>
              </a:rPr>
              <a:t>Lorem ipsum</a:t>
            </a:r>
          </a:p>
        </p:txBody>
      </p:sp>
      <p:sp>
        <p:nvSpPr>
          <p:cNvPr id="68" name="TextBox 67"/>
          <p:cNvSpPr txBox="1"/>
          <p:nvPr/>
        </p:nvSpPr>
        <p:spPr>
          <a:xfrm>
            <a:off x="1195675" y="3571005"/>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5" name="TextBox 74"/>
          <p:cNvSpPr txBox="1"/>
          <p:nvPr/>
        </p:nvSpPr>
        <p:spPr>
          <a:xfrm>
            <a:off x="2894234" y="3327133"/>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0" name="TextBox 69"/>
          <p:cNvSpPr txBox="1"/>
          <p:nvPr/>
        </p:nvSpPr>
        <p:spPr>
          <a:xfrm>
            <a:off x="8233196" y="3571005"/>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6" name="TextBox 75"/>
          <p:cNvSpPr txBox="1"/>
          <p:nvPr/>
        </p:nvSpPr>
        <p:spPr>
          <a:xfrm>
            <a:off x="8248521" y="3327133"/>
            <a:ext cx="1082027" cy="215444"/>
          </a:xfrm>
          <a:prstGeom prst="rect">
            <a:avLst/>
          </a:prstGeom>
          <a:noFill/>
        </p:spPr>
        <p:txBody>
          <a:bodyPr wrap="none" lIns="0" tIns="0" rIns="0" bIns="0" rtlCol="0">
            <a:spAutoFit/>
          </a:bodyPr>
          <a:lstStyle/>
          <a:p>
            <a:r>
              <a:rPr lang="en-US" sz="1400" dirty="0">
                <a:solidFill>
                  <a:schemeClr val="bg1"/>
                </a:solidFill>
                <a:latin typeface="+mj-lt"/>
              </a:rPr>
              <a:t>Lorem ipsum</a:t>
            </a:r>
          </a:p>
        </p:txBody>
      </p:sp>
      <p:sp>
        <p:nvSpPr>
          <p:cNvPr id="69" name="TextBox 68"/>
          <p:cNvSpPr txBox="1"/>
          <p:nvPr/>
        </p:nvSpPr>
        <p:spPr>
          <a:xfrm>
            <a:off x="1620094" y="5518899"/>
            <a:ext cx="2763129" cy="577081"/>
          </a:xfrm>
          <a:prstGeom prst="rect">
            <a:avLst/>
          </a:prstGeom>
          <a:noFill/>
        </p:spPr>
        <p:txBody>
          <a:bodyPr wrap="square" lIns="0" tIns="0" rIns="0" bIns="0" rtlCol="0">
            <a:spAutoFit/>
          </a:bodyPr>
          <a:lstStyle/>
          <a:p>
            <a:pPr algn="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1" name="TextBox 70"/>
          <p:cNvSpPr txBox="1"/>
          <p:nvPr/>
        </p:nvSpPr>
        <p:spPr>
          <a:xfrm>
            <a:off x="7808777" y="5518899"/>
            <a:ext cx="2705267" cy="577081"/>
          </a:xfrm>
          <a:prstGeom prst="rect">
            <a:avLst/>
          </a:prstGeom>
          <a:noFill/>
        </p:spPr>
        <p:txBody>
          <a:bodyPr wrap="square" lIns="0" tIns="0" rIns="0" bIns="0" rtlCol="0">
            <a:spAutoFit/>
          </a:bodyPr>
          <a:lstStyle/>
          <a:p>
            <a:pPr>
              <a:lnSpc>
                <a:spcPts val="1500"/>
              </a:lnSpc>
            </a:pPr>
            <a:r>
              <a:rPr lang="en-US" sz="1100" dirty="0">
                <a:solidFill>
                  <a:schemeClr val="bg1"/>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77" name="TextBox 76"/>
          <p:cNvSpPr txBox="1"/>
          <p:nvPr/>
        </p:nvSpPr>
        <p:spPr>
          <a:xfrm>
            <a:off x="3301196"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
        <p:nvSpPr>
          <p:cNvPr id="78" name="TextBox 77"/>
          <p:cNvSpPr txBox="1"/>
          <p:nvPr/>
        </p:nvSpPr>
        <p:spPr>
          <a:xfrm>
            <a:off x="7808778" y="5279227"/>
            <a:ext cx="1082027" cy="215444"/>
          </a:xfrm>
          <a:prstGeom prst="rect">
            <a:avLst/>
          </a:prstGeom>
          <a:noFill/>
        </p:spPr>
        <p:txBody>
          <a:bodyPr wrap="none" lIns="0" tIns="0" rIns="0" bIns="0" rtlCol="0">
            <a:spAutoFit/>
          </a:bodyPr>
          <a:lstStyle/>
          <a:p>
            <a:pPr algn="r"/>
            <a:r>
              <a:rPr lang="en-US" sz="1400" dirty="0">
                <a:solidFill>
                  <a:schemeClr val="bg1"/>
                </a:solidFill>
                <a:latin typeface="+mj-lt"/>
              </a:rPr>
              <a:t>Lorem ipsum</a:t>
            </a:r>
          </a:p>
        </p:txBody>
      </p:sp>
    </p:spTree>
    <p:extLst>
      <p:ext uri="{BB962C8B-B14F-4D97-AF65-F5344CB8AC3E}">
        <p14:creationId xmlns:p14="http://schemas.microsoft.com/office/powerpoint/2010/main" val="2906093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hart 25"/>
          <p:cNvGraphicFramePr/>
          <p:nvPr>
            <p:extLst>
              <p:ext uri="{D42A27DB-BD31-4B8C-83A1-F6EECF244321}">
                <p14:modId xmlns:p14="http://schemas.microsoft.com/office/powerpoint/2010/main" val="2209456848"/>
              </p:ext>
            </p:extLst>
          </p:nvPr>
        </p:nvGraphicFramePr>
        <p:xfrm>
          <a:off x="810061" y="1614196"/>
          <a:ext cx="7244051" cy="3565687"/>
        </p:xfrm>
        <a:graphic>
          <a:graphicData uri="http://schemas.openxmlformats.org/drawingml/2006/chart">
            <c:chart xmlns:c="http://schemas.openxmlformats.org/drawingml/2006/chart" xmlns:r="http://schemas.openxmlformats.org/officeDocument/2006/relationships" r:id="rId2"/>
          </a:graphicData>
        </a:graphic>
      </p:graphicFrame>
      <p:sp>
        <p:nvSpPr>
          <p:cNvPr id="27" name="Rectangle 2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9" name="TextBox 28"/>
          <p:cNvSpPr txBox="1"/>
          <p:nvPr/>
        </p:nvSpPr>
        <p:spPr>
          <a:xfrm>
            <a:off x="874713" y="273553"/>
            <a:ext cx="2212144" cy="553998"/>
          </a:xfrm>
          <a:prstGeom prst="rect">
            <a:avLst/>
          </a:prstGeom>
          <a:noFill/>
        </p:spPr>
        <p:txBody>
          <a:bodyPr wrap="none" lIns="0" tIns="0" rIns="0" bIns="0" rtlCol="0">
            <a:spAutoFit/>
          </a:bodyPr>
          <a:lstStyle/>
          <a:p>
            <a:r>
              <a:rPr lang="en-US" sz="3600" dirty="0">
                <a:solidFill>
                  <a:srgbClr val="32425C"/>
                </a:solidFill>
                <a:latin typeface="+mj-lt"/>
              </a:rPr>
              <a:t>Line Chart</a:t>
            </a:r>
          </a:p>
        </p:txBody>
      </p:sp>
      <p:sp>
        <p:nvSpPr>
          <p:cNvPr id="30" name="TextBox 29"/>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40" name="Group 39"/>
          <p:cNvGrpSpPr/>
          <p:nvPr/>
        </p:nvGrpSpPr>
        <p:grpSpPr>
          <a:xfrm>
            <a:off x="2378655" y="5502444"/>
            <a:ext cx="4106862" cy="192360"/>
            <a:chOff x="874713" y="5449721"/>
            <a:chExt cx="4106862" cy="192360"/>
          </a:xfrm>
        </p:grpSpPr>
        <p:cxnSp>
          <p:nvCxnSpPr>
            <p:cNvPr id="33" name="Straight Connector 32"/>
            <p:cNvCxnSpPr/>
            <p:nvPr/>
          </p:nvCxnSpPr>
          <p:spPr>
            <a:xfrm>
              <a:off x="874713" y="5542383"/>
              <a:ext cx="189706" cy="0"/>
            </a:xfrm>
            <a:prstGeom prst="line">
              <a:avLst/>
            </a:prstGeom>
            <a:ln w="25400" cap="rnd">
              <a:solidFill>
                <a:srgbClr val="0DB04A"/>
              </a:solidFill>
              <a:roun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120967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6" name="Straight Connector 35"/>
            <p:cNvCxnSpPr/>
            <p:nvPr/>
          </p:nvCxnSpPr>
          <p:spPr>
            <a:xfrm>
              <a:off x="2312988" y="5542383"/>
              <a:ext cx="189706" cy="0"/>
            </a:xfrm>
            <a:prstGeom prst="line">
              <a:avLst/>
            </a:prstGeom>
            <a:ln w="25400" cap="rnd">
              <a:solidFill>
                <a:srgbClr val="1F7EE7"/>
              </a:solidFill>
              <a:roun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647952"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cxnSp>
          <p:nvCxnSpPr>
            <p:cNvPr id="38" name="Straight Connector 37"/>
            <p:cNvCxnSpPr/>
            <p:nvPr/>
          </p:nvCxnSpPr>
          <p:spPr>
            <a:xfrm>
              <a:off x="3751263" y="5542383"/>
              <a:ext cx="189706" cy="0"/>
            </a:xfrm>
            <a:prstGeom prst="line">
              <a:avLst/>
            </a:prstGeom>
            <a:ln w="254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86227" y="5449721"/>
              <a:ext cx="895348" cy="192360"/>
            </a:xfrm>
            <a:prstGeom prst="rect">
              <a:avLst/>
            </a:prstGeom>
            <a:noFill/>
          </p:spPr>
          <p:txBody>
            <a:bodyPr wrap="square" lIns="0" tIns="0" rIns="0" bIns="0" rtlCol="0" anchor="ctr">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sp>
        <p:nvSpPr>
          <p:cNvPr id="41" name="TextBox 40"/>
          <p:cNvSpPr txBox="1"/>
          <p:nvPr/>
        </p:nvSpPr>
        <p:spPr>
          <a:xfrm>
            <a:off x="8304245" y="1694547"/>
            <a:ext cx="3013043" cy="1154162"/>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grpSp>
        <p:nvGrpSpPr>
          <p:cNvPr id="99" name="Group 98"/>
          <p:cNvGrpSpPr/>
          <p:nvPr/>
        </p:nvGrpSpPr>
        <p:grpSpPr>
          <a:xfrm>
            <a:off x="8240384" y="5041424"/>
            <a:ext cx="3076904" cy="704610"/>
            <a:chOff x="8240384" y="5041424"/>
            <a:chExt cx="3076904" cy="704610"/>
          </a:xfrm>
        </p:grpSpPr>
        <p:grpSp>
          <p:nvGrpSpPr>
            <p:cNvPr id="48" name="Group 47"/>
            <p:cNvGrpSpPr/>
            <p:nvPr/>
          </p:nvGrpSpPr>
          <p:grpSpPr>
            <a:xfrm>
              <a:off x="8240384" y="5041424"/>
              <a:ext cx="713310" cy="704610"/>
              <a:chOff x="4279221" y="2033354"/>
              <a:chExt cx="1412875" cy="1395646"/>
            </a:xfrm>
          </p:grpSpPr>
          <p:sp>
            <p:nvSpPr>
              <p:cNvPr id="4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7" name="Group 56"/>
            <p:cNvGrpSpPr/>
            <p:nvPr/>
          </p:nvGrpSpPr>
          <p:grpSpPr>
            <a:xfrm>
              <a:off x="9073769" y="5059302"/>
              <a:ext cx="2243519" cy="668854"/>
              <a:chOff x="6771488" y="3013879"/>
              <a:chExt cx="2243519" cy="668854"/>
            </a:xfrm>
          </p:grpSpPr>
          <p:sp>
            <p:nvSpPr>
              <p:cNvPr id="58" name="TextBox 57"/>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9" name="TextBox 58"/>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1" name="Group 80"/>
            <p:cNvGrpSpPr/>
            <p:nvPr/>
          </p:nvGrpSpPr>
          <p:grpSpPr>
            <a:xfrm>
              <a:off x="8524081" y="5264598"/>
              <a:ext cx="190368" cy="243022"/>
              <a:chOff x="6469063" y="4656138"/>
              <a:chExt cx="223837" cy="285750"/>
            </a:xfrm>
            <a:solidFill>
              <a:schemeClr val="bg1"/>
            </a:solidFill>
            <a:effectLst/>
          </p:grpSpPr>
          <p:sp>
            <p:nvSpPr>
              <p:cNvPr id="82" name="Freeform 4608"/>
              <p:cNvSpPr>
                <a:spLocks noEditPoints="1"/>
              </p:cNvSpPr>
              <p:nvPr/>
            </p:nvSpPr>
            <p:spPr bwMode="auto">
              <a:xfrm>
                <a:off x="6483350" y="4789488"/>
                <a:ext cx="209550" cy="152400"/>
              </a:xfrm>
              <a:custGeom>
                <a:avLst/>
                <a:gdLst>
                  <a:gd name="T0" fmla="*/ 512 w 663"/>
                  <a:gd name="T1" fmla="*/ 241 h 482"/>
                  <a:gd name="T2" fmla="*/ 542 w 663"/>
                  <a:gd name="T3" fmla="*/ 61 h 482"/>
                  <a:gd name="T4" fmla="*/ 561 w 663"/>
                  <a:gd name="T5" fmla="*/ 62 h 482"/>
                  <a:gd name="T6" fmla="*/ 578 w 663"/>
                  <a:gd name="T7" fmla="*/ 68 h 482"/>
                  <a:gd name="T8" fmla="*/ 594 w 663"/>
                  <a:gd name="T9" fmla="*/ 75 h 482"/>
                  <a:gd name="T10" fmla="*/ 608 w 663"/>
                  <a:gd name="T11" fmla="*/ 86 h 482"/>
                  <a:gd name="T12" fmla="*/ 618 w 663"/>
                  <a:gd name="T13" fmla="*/ 99 h 482"/>
                  <a:gd name="T14" fmla="*/ 626 w 663"/>
                  <a:gd name="T15" fmla="*/ 114 h 482"/>
                  <a:gd name="T16" fmla="*/ 630 w 663"/>
                  <a:gd name="T17" fmla="*/ 132 h 482"/>
                  <a:gd name="T18" fmla="*/ 632 w 663"/>
                  <a:gd name="T19" fmla="*/ 151 h 482"/>
                  <a:gd name="T20" fmla="*/ 630 w 663"/>
                  <a:gd name="T21" fmla="*/ 170 h 482"/>
                  <a:gd name="T22" fmla="*/ 626 w 663"/>
                  <a:gd name="T23" fmla="*/ 187 h 482"/>
                  <a:gd name="T24" fmla="*/ 618 w 663"/>
                  <a:gd name="T25" fmla="*/ 203 h 482"/>
                  <a:gd name="T26" fmla="*/ 608 w 663"/>
                  <a:gd name="T27" fmla="*/ 215 h 482"/>
                  <a:gd name="T28" fmla="*/ 594 w 663"/>
                  <a:gd name="T29" fmla="*/ 227 h 482"/>
                  <a:gd name="T30" fmla="*/ 578 w 663"/>
                  <a:gd name="T31" fmla="*/ 235 h 482"/>
                  <a:gd name="T32" fmla="*/ 561 w 663"/>
                  <a:gd name="T33" fmla="*/ 239 h 482"/>
                  <a:gd name="T34" fmla="*/ 542 w 663"/>
                  <a:gd name="T35" fmla="*/ 241 h 482"/>
                  <a:gd name="T36" fmla="*/ 542 w 663"/>
                  <a:gd name="T37" fmla="*/ 30 h 482"/>
                  <a:gd name="T38" fmla="*/ 512 w 663"/>
                  <a:gd name="T39" fmla="*/ 16 h 482"/>
                  <a:gd name="T40" fmla="*/ 510 w 663"/>
                  <a:gd name="T41" fmla="*/ 10 h 482"/>
                  <a:gd name="T42" fmla="*/ 507 w 663"/>
                  <a:gd name="T43" fmla="*/ 4 h 482"/>
                  <a:gd name="T44" fmla="*/ 503 w 663"/>
                  <a:gd name="T45" fmla="*/ 1 h 482"/>
                  <a:gd name="T46" fmla="*/ 497 w 663"/>
                  <a:gd name="T47" fmla="*/ 0 h 482"/>
                  <a:gd name="T48" fmla="*/ 12 w 663"/>
                  <a:gd name="T49" fmla="*/ 1 h 482"/>
                  <a:gd name="T50" fmla="*/ 7 w 663"/>
                  <a:gd name="T51" fmla="*/ 3 h 482"/>
                  <a:gd name="T52" fmla="*/ 2 w 663"/>
                  <a:gd name="T53" fmla="*/ 7 h 482"/>
                  <a:gd name="T54" fmla="*/ 0 w 663"/>
                  <a:gd name="T55" fmla="*/ 12 h 482"/>
                  <a:gd name="T56" fmla="*/ 0 w 663"/>
                  <a:gd name="T57" fmla="*/ 392 h 482"/>
                  <a:gd name="T58" fmla="*/ 2 w 663"/>
                  <a:gd name="T59" fmla="*/ 410 h 482"/>
                  <a:gd name="T60" fmla="*/ 7 w 663"/>
                  <a:gd name="T61" fmla="*/ 427 h 482"/>
                  <a:gd name="T62" fmla="*/ 15 w 663"/>
                  <a:gd name="T63" fmla="*/ 442 h 482"/>
                  <a:gd name="T64" fmla="*/ 26 w 663"/>
                  <a:gd name="T65" fmla="*/ 456 h 482"/>
                  <a:gd name="T66" fmla="*/ 39 w 663"/>
                  <a:gd name="T67" fmla="*/ 467 h 482"/>
                  <a:gd name="T68" fmla="*/ 55 w 663"/>
                  <a:gd name="T69" fmla="*/ 475 h 482"/>
                  <a:gd name="T70" fmla="*/ 72 w 663"/>
                  <a:gd name="T71" fmla="*/ 480 h 482"/>
                  <a:gd name="T72" fmla="*/ 90 w 663"/>
                  <a:gd name="T73" fmla="*/ 482 h 482"/>
                  <a:gd name="T74" fmla="*/ 431 w 663"/>
                  <a:gd name="T75" fmla="*/ 482 h 482"/>
                  <a:gd name="T76" fmla="*/ 449 w 663"/>
                  <a:gd name="T77" fmla="*/ 477 h 482"/>
                  <a:gd name="T78" fmla="*/ 465 w 663"/>
                  <a:gd name="T79" fmla="*/ 472 h 482"/>
                  <a:gd name="T80" fmla="*/ 480 w 663"/>
                  <a:gd name="T81" fmla="*/ 462 h 482"/>
                  <a:gd name="T82" fmla="*/ 491 w 663"/>
                  <a:gd name="T83" fmla="*/ 449 h 482"/>
                  <a:gd name="T84" fmla="*/ 501 w 663"/>
                  <a:gd name="T85" fmla="*/ 436 h 482"/>
                  <a:gd name="T86" fmla="*/ 508 w 663"/>
                  <a:gd name="T87" fmla="*/ 419 h 482"/>
                  <a:gd name="T88" fmla="*/ 512 w 663"/>
                  <a:gd name="T89" fmla="*/ 401 h 482"/>
                  <a:gd name="T90" fmla="*/ 512 w 663"/>
                  <a:gd name="T91" fmla="*/ 271 h 482"/>
                  <a:gd name="T92" fmla="*/ 554 w 663"/>
                  <a:gd name="T93" fmla="*/ 271 h 482"/>
                  <a:gd name="T94" fmla="*/ 579 w 663"/>
                  <a:gd name="T95" fmla="*/ 266 h 482"/>
                  <a:gd name="T96" fmla="*/ 601 w 663"/>
                  <a:gd name="T97" fmla="*/ 257 h 482"/>
                  <a:gd name="T98" fmla="*/ 620 w 663"/>
                  <a:gd name="T99" fmla="*/ 245 h 482"/>
                  <a:gd name="T100" fmla="*/ 636 w 663"/>
                  <a:gd name="T101" fmla="*/ 229 h 482"/>
                  <a:gd name="T102" fmla="*/ 648 w 663"/>
                  <a:gd name="T103" fmla="*/ 210 h 482"/>
                  <a:gd name="T104" fmla="*/ 657 w 663"/>
                  <a:gd name="T105" fmla="*/ 187 h 482"/>
                  <a:gd name="T106" fmla="*/ 662 w 663"/>
                  <a:gd name="T107" fmla="*/ 164 h 482"/>
                  <a:gd name="T108" fmla="*/ 662 w 663"/>
                  <a:gd name="T109" fmla="*/ 138 h 482"/>
                  <a:gd name="T110" fmla="*/ 657 w 663"/>
                  <a:gd name="T111" fmla="*/ 114 h 482"/>
                  <a:gd name="T112" fmla="*/ 648 w 663"/>
                  <a:gd name="T113" fmla="*/ 92 h 482"/>
                  <a:gd name="T114" fmla="*/ 636 w 663"/>
                  <a:gd name="T115" fmla="*/ 73 h 482"/>
                  <a:gd name="T116" fmla="*/ 620 w 663"/>
                  <a:gd name="T117" fmla="*/ 56 h 482"/>
                  <a:gd name="T118" fmla="*/ 601 w 663"/>
                  <a:gd name="T119" fmla="*/ 44 h 482"/>
                  <a:gd name="T120" fmla="*/ 579 w 663"/>
                  <a:gd name="T121" fmla="*/ 36 h 482"/>
                  <a:gd name="T122" fmla="*/ 554 w 663"/>
                  <a:gd name="T123" fmla="*/ 31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3" h="482">
                    <a:moveTo>
                      <a:pt x="542" y="241"/>
                    </a:moveTo>
                    <a:lnTo>
                      <a:pt x="512" y="241"/>
                    </a:lnTo>
                    <a:lnTo>
                      <a:pt x="512" y="61"/>
                    </a:lnTo>
                    <a:lnTo>
                      <a:pt x="542" y="61"/>
                    </a:lnTo>
                    <a:lnTo>
                      <a:pt x="552" y="61"/>
                    </a:lnTo>
                    <a:lnTo>
                      <a:pt x="561" y="62"/>
                    </a:lnTo>
                    <a:lnTo>
                      <a:pt x="570" y="64"/>
                    </a:lnTo>
                    <a:lnTo>
                      <a:pt x="578" y="68"/>
                    </a:lnTo>
                    <a:lnTo>
                      <a:pt x="586" y="71"/>
                    </a:lnTo>
                    <a:lnTo>
                      <a:pt x="594" y="75"/>
                    </a:lnTo>
                    <a:lnTo>
                      <a:pt x="601" y="80"/>
                    </a:lnTo>
                    <a:lnTo>
                      <a:pt x="608" y="86"/>
                    </a:lnTo>
                    <a:lnTo>
                      <a:pt x="613" y="92"/>
                    </a:lnTo>
                    <a:lnTo>
                      <a:pt x="618" y="99"/>
                    </a:lnTo>
                    <a:lnTo>
                      <a:pt x="622" y="106"/>
                    </a:lnTo>
                    <a:lnTo>
                      <a:pt x="626" y="114"/>
                    </a:lnTo>
                    <a:lnTo>
                      <a:pt x="629" y="123"/>
                    </a:lnTo>
                    <a:lnTo>
                      <a:pt x="630" y="132"/>
                    </a:lnTo>
                    <a:lnTo>
                      <a:pt x="632" y="141"/>
                    </a:lnTo>
                    <a:lnTo>
                      <a:pt x="632" y="151"/>
                    </a:lnTo>
                    <a:lnTo>
                      <a:pt x="632" y="160"/>
                    </a:lnTo>
                    <a:lnTo>
                      <a:pt x="630" y="170"/>
                    </a:lnTo>
                    <a:lnTo>
                      <a:pt x="629" y="179"/>
                    </a:lnTo>
                    <a:lnTo>
                      <a:pt x="626" y="187"/>
                    </a:lnTo>
                    <a:lnTo>
                      <a:pt x="622" y="195"/>
                    </a:lnTo>
                    <a:lnTo>
                      <a:pt x="618" y="203"/>
                    </a:lnTo>
                    <a:lnTo>
                      <a:pt x="613" y="210"/>
                    </a:lnTo>
                    <a:lnTo>
                      <a:pt x="608" y="215"/>
                    </a:lnTo>
                    <a:lnTo>
                      <a:pt x="601" y="221"/>
                    </a:lnTo>
                    <a:lnTo>
                      <a:pt x="594" y="227"/>
                    </a:lnTo>
                    <a:lnTo>
                      <a:pt x="586" y="231"/>
                    </a:lnTo>
                    <a:lnTo>
                      <a:pt x="578" y="235"/>
                    </a:lnTo>
                    <a:lnTo>
                      <a:pt x="570" y="237"/>
                    </a:lnTo>
                    <a:lnTo>
                      <a:pt x="561" y="239"/>
                    </a:lnTo>
                    <a:lnTo>
                      <a:pt x="552" y="240"/>
                    </a:lnTo>
                    <a:lnTo>
                      <a:pt x="542" y="241"/>
                    </a:lnTo>
                    <a:lnTo>
                      <a:pt x="542" y="241"/>
                    </a:lnTo>
                    <a:close/>
                    <a:moveTo>
                      <a:pt x="542" y="30"/>
                    </a:moveTo>
                    <a:lnTo>
                      <a:pt x="512" y="30"/>
                    </a:lnTo>
                    <a:lnTo>
                      <a:pt x="512" y="16"/>
                    </a:lnTo>
                    <a:lnTo>
                      <a:pt x="512" y="12"/>
                    </a:lnTo>
                    <a:lnTo>
                      <a:pt x="510" y="10"/>
                    </a:lnTo>
                    <a:lnTo>
                      <a:pt x="509" y="7"/>
                    </a:lnTo>
                    <a:lnTo>
                      <a:pt x="507" y="4"/>
                    </a:lnTo>
                    <a:lnTo>
                      <a:pt x="505" y="3"/>
                    </a:lnTo>
                    <a:lnTo>
                      <a:pt x="503" y="1"/>
                    </a:lnTo>
                    <a:lnTo>
                      <a:pt x="500" y="1"/>
                    </a:lnTo>
                    <a:lnTo>
                      <a:pt x="497" y="0"/>
                    </a:lnTo>
                    <a:lnTo>
                      <a:pt x="15" y="0"/>
                    </a:lnTo>
                    <a:lnTo>
                      <a:pt x="12" y="1"/>
                    </a:lnTo>
                    <a:lnTo>
                      <a:pt x="9" y="1"/>
                    </a:lnTo>
                    <a:lnTo>
                      <a:pt x="7" y="3"/>
                    </a:lnTo>
                    <a:lnTo>
                      <a:pt x="4" y="4"/>
                    </a:lnTo>
                    <a:lnTo>
                      <a:pt x="2" y="7"/>
                    </a:lnTo>
                    <a:lnTo>
                      <a:pt x="1" y="10"/>
                    </a:lnTo>
                    <a:lnTo>
                      <a:pt x="0" y="12"/>
                    </a:lnTo>
                    <a:lnTo>
                      <a:pt x="0" y="16"/>
                    </a:lnTo>
                    <a:lnTo>
                      <a:pt x="0" y="392"/>
                    </a:lnTo>
                    <a:lnTo>
                      <a:pt x="0" y="401"/>
                    </a:lnTo>
                    <a:lnTo>
                      <a:pt x="2" y="410"/>
                    </a:lnTo>
                    <a:lnTo>
                      <a:pt x="3" y="419"/>
                    </a:lnTo>
                    <a:lnTo>
                      <a:pt x="7" y="427"/>
                    </a:lnTo>
                    <a:lnTo>
                      <a:pt x="10" y="435"/>
                    </a:lnTo>
                    <a:lnTo>
                      <a:pt x="15" y="442"/>
                    </a:lnTo>
                    <a:lnTo>
                      <a:pt x="20" y="449"/>
                    </a:lnTo>
                    <a:lnTo>
                      <a:pt x="26" y="456"/>
                    </a:lnTo>
                    <a:lnTo>
                      <a:pt x="33" y="462"/>
                    </a:lnTo>
                    <a:lnTo>
                      <a:pt x="39" y="467"/>
                    </a:lnTo>
                    <a:lnTo>
                      <a:pt x="47" y="471"/>
                    </a:lnTo>
                    <a:lnTo>
                      <a:pt x="55" y="475"/>
                    </a:lnTo>
                    <a:lnTo>
                      <a:pt x="63" y="477"/>
                    </a:lnTo>
                    <a:lnTo>
                      <a:pt x="72" y="480"/>
                    </a:lnTo>
                    <a:lnTo>
                      <a:pt x="81" y="482"/>
                    </a:lnTo>
                    <a:lnTo>
                      <a:pt x="90" y="482"/>
                    </a:lnTo>
                    <a:lnTo>
                      <a:pt x="421" y="482"/>
                    </a:lnTo>
                    <a:lnTo>
                      <a:pt x="431" y="482"/>
                    </a:lnTo>
                    <a:lnTo>
                      <a:pt x="440" y="480"/>
                    </a:lnTo>
                    <a:lnTo>
                      <a:pt x="449" y="477"/>
                    </a:lnTo>
                    <a:lnTo>
                      <a:pt x="457" y="475"/>
                    </a:lnTo>
                    <a:lnTo>
                      <a:pt x="465" y="472"/>
                    </a:lnTo>
                    <a:lnTo>
                      <a:pt x="473" y="467"/>
                    </a:lnTo>
                    <a:lnTo>
                      <a:pt x="480" y="462"/>
                    </a:lnTo>
                    <a:lnTo>
                      <a:pt x="486" y="456"/>
                    </a:lnTo>
                    <a:lnTo>
                      <a:pt x="491" y="449"/>
                    </a:lnTo>
                    <a:lnTo>
                      <a:pt x="497" y="442"/>
                    </a:lnTo>
                    <a:lnTo>
                      <a:pt x="501" y="436"/>
                    </a:lnTo>
                    <a:lnTo>
                      <a:pt x="505" y="428"/>
                    </a:lnTo>
                    <a:lnTo>
                      <a:pt x="508" y="419"/>
                    </a:lnTo>
                    <a:lnTo>
                      <a:pt x="510" y="411"/>
                    </a:lnTo>
                    <a:lnTo>
                      <a:pt x="512" y="401"/>
                    </a:lnTo>
                    <a:lnTo>
                      <a:pt x="512" y="392"/>
                    </a:lnTo>
                    <a:lnTo>
                      <a:pt x="512" y="271"/>
                    </a:lnTo>
                    <a:lnTo>
                      <a:pt x="542" y="271"/>
                    </a:lnTo>
                    <a:lnTo>
                      <a:pt x="554" y="271"/>
                    </a:lnTo>
                    <a:lnTo>
                      <a:pt x="567" y="269"/>
                    </a:lnTo>
                    <a:lnTo>
                      <a:pt x="579" y="266"/>
                    </a:lnTo>
                    <a:lnTo>
                      <a:pt x="591" y="262"/>
                    </a:lnTo>
                    <a:lnTo>
                      <a:pt x="601" y="257"/>
                    </a:lnTo>
                    <a:lnTo>
                      <a:pt x="611" y="252"/>
                    </a:lnTo>
                    <a:lnTo>
                      <a:pt x="620" y="245"/>
                    </a:lnTo>
                    <a:lnTo>
                      <a:pt x="628" y="237"/>
                    </a:lnTo>
                    <a:lnTo>
                      <a:pt x="636" y="229"/>
                    </a:lnTo>
                    <a:lnTo>
                      <a:pt x="643" y="220"/>
                    </a:lnTo>
                    <a:lnTo>
                      <a:pt x="648" y="210"/>
                    </a:lnTo>
                    <a:lnTo>
                      <a:pt x="654" y="199"/>
                    </a:lnTo>
                    <a:lnTo>
                      <a:pt x="657" y="187"/>
                    </a:lnTo>
                    <a:lnTo>
                      <a:pt x="661" y="176"/>
                    </a:lnTo>
                    <a:lnTo>
                      <a:pt x="662" y="164"/>
                    </a:lnTo>
                    <a:lnTo>
                      <a:pt x="663" y="151"/>
                    </a:lnTo>
                    <a:lnTo>
                      <a:pt x="662" y="138"/>
                    </a:lnTo>
                    <a:lnTo>
                      <a:pt x="661" y="125"/>
                    </a:lnTo>
                    <a:lnTo>
                      <a:pt x="657" y="114"/>
                    </a:lnTo>
                    <a:lnTo>
                      <a:pt x="654" y="103"/>
                    </a:lnTo>
                    <a:lnTo>
                      <a:pt x="648" y="92"/>
                    </a:lnTo>
                    <a:lnTo>
                      <a:pt x="643" y="82"/>
                    </a:lnTo>
                    <a:lnTo>
                      <a:pt x="636" y="73"/>
                    </a:lnTo>
                    <a:lnTo>
                      <a:pt x="628" y="64"/>
                    </a:lnTo>
                    <a:lnTo>
                      <a:pt x="620" y="56"/>
                    </a:lnTo>
                    <a:lnTo>
                      <a:pt x="611" y="49"/>
                    </a:lnTo>
                    <a:lnTo>
                      <a:pt x="601" y="44"/>
                    </a:lnTo>
                    <a:lnTo>
                      <a:pt x="591" y="39"/>
                    </a:lnTo>
                    <a:lnTo>
                      <a:pt x="579" y="36"/>
                    </a:lnTo>
                    <a:lnTo>
                      <a:pt x="567" y="33"/>
                    </a:lnTo>
                    <a:lnTo>
                      <a:pt x="554" y="31"/>
                    </a:lnTo>
                    <a:lnTo>
                      <a:pt x="5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609"/>
              <p:cNvSpPr>
                <a:spLocks/>
              </p:cNvSpPr>
              <p:nvPr/>
            </p:nvSpPr>
            <p:spPr bwMode="auto">
              <a:xfrm>
                <a:off x="6469063" y="4703763"/>
                <a:ext cx="36513" cy="41275"/>
              </a:xfrm>
              <a:custGeom>
                <a:avLst/>
                <a:gdLst>
                  <a:gd name="T0" fmla="*/ 22 w 116"/>
                  <a:gd name="T1" fmla="*/ 2 h 132"/>
                  <a:gd name="T2" fmla="*/ 18 w 116"/>
                  <a:gd name="T3" fmla="*/ 1 h 132"/>
                  <a:gd name="T4" fmla="*/ 14 w 116"/>
                  <a:gd name="T5" fmla="*/ 0 h 132"/>
                  <a:gd name="T6" fmla="*/ 10 w 116"/>
                  <a:gd name="T7" fmla="*/ 1 h 132"/>
                  <a:gd name="T8" fmla="*/ 7 w 116"/>
                  <a:gd name="T9" fmla="*/ 3 h 132"/>
                  <a:gd name="T10" fmla="*/ 3 w 116"/>
                  <a:gd name="T11" fmla="*/ 5 h 132"/>
                  <a:gd name="T12" fmla="*/ 1 w 116"/>
                  <a:gd name="T13" fmla="*/ 9 h 132"/>
                  <a:gd name="T14" fmla="*/ 0 w 116"/>
                  <a:gd name="T15" fmla="*/ 13 h 132"/>
                  <a:gd name="T16" fmla="*/ 0 w 116"/>
                  <a:gd name="T17" fmla="*/ 17 h 132"/>
                  <a:gd name="T18" fmla="*/ 14 w 116"/>
                  <a:gd name="T19" fmla="*/ 132 h 132"/>
                  <a:gd name="T20" fmla="*/ 116 w 116"/>
                  <a:gd name="T21" fmla="*/ 56 h 132"/>
                  <a:gd name="T22" fmla="*/ 22 w 116"/>
                  <a:gd name="T23" fmla="*/ 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32">
                    <a:moveTo>
                      <a:pt x="22" y="2"/>
                    </a:moveTo>
                    <a:lnTo>
                      <a:pt x="18" y="1"/>
                    </a:lnTo>
                    <a:lnTo>
                      <a:pt x="14" y="0"/>
                    </a:lnTo>
                    <a:lnTo>
                      <a:pt x="10" y="1"/>
                    </a:lnTo>
                    <a:lnTo>
                      <a:pt x="7" y="3"/>
                    </a:lnTo>
                    <a:lnTo>
                      <a:pt x="3" y="5"/>
                    </a:lnTo>
                    <a:lnTo>
                      <a:pt x="1" y="9"/>
                    </a:lnTo>
                    <a:lnTo>
                      <a:pt x="0" y="13"/>
                    </a:lnTo>
                    <a:lnTo>
                      <a:pt x="0" y="17"/>
                    </a:lnTo>
                    <a:lnTo>
                      <a:pt x="14" y="132"/>
                    </a:lnTo>
                    <a:lnTo>
                      <a:pt x="116" y="56"/>
                    </a:lnTo>
                    <a:lnTo>
                      <a:pt x="2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610"/>
              <p:cNvSpPr>
                <a:spLocks noEditPoints="1"/>
              </p:cNvSpPr>
              <p:nvPr/>
            </p:nvSpPr>
            <p:spPr bwMode="auto">
              <a:xfrm>
                <a:off x="6477000" y="4656138"/>
                <a:ext cx="201613" cy="123825"/>
              </a:xfrm>
              <a:custGeom>
                <a:avLst/>
                <a:gdLst>
                  <a:gd name="T0" fmla="*/ 526 w 635"/>
                  <a:gd name="T1" fmla="*/ 117 h 391"/>
                  <a:gd name="T2" fmla="*/ 548 w 635"/>
                  <a:gd name="T3" fmla="*/ 80 h 391"/>
                  <a:gd name="T4" fmla="*/ 558 w 635"/>
                  <a:gd name="T5" fmla="*/ 48 h 391"/>
                  <a:gd name="T6" fmla="*/ 583 w 635"/>
                  <a:gd name="T7" fmla="*/ 72 h 391"/>
                  <a:gd name="T8" fmla="*/ 600 w 635"/>
                  <a:gd name="T9" fmla="*/ 108 h 391"/>
                  <a:gd name="T10" fmla="*/ 602 w 635"/>
                  <a:gd name="T11" fmla="*/ 164 h 391"/>
                  <a:gd name="T12" fmla="*/ 583 w 635"/>
                  <a:gd name="T13" fmla="*/ 202 h 391"/>
                  <a:gd name="T14" fmla="*/ 559 w 635"/>
                  <a:gd name="T15" fmla="*/ 213 h 391"/>
                  <a:gd name="T16" fmla="*/ 542 w 635"/>
                  <a:gd name="T17" fmla="*/ 213 h 391"/>
                  <a:gd name="T18" fmla="*/ 514 w 635"/>
                  <a:gd name="T19" fmla="*/ 198 h 391"/>
                  <a:gd name="T20" fmla="*/ 500 w 635"/>
                  <a:gd name="T21" fmla="*/ 167 h 391"/>
                  <a:gd name="T22" fmla="*/ 183 w 635"/>
                  <a:gd name="T23" fmla="*/ 391 h 391"/>
                  <a:gd name="T24" fmla="*/ 193 w 635"/>
                  <a:gd name="T25" fmla="*/ 387 h 391"/>
                  <a:gd name="T26" fmla="*/ 202 w 635"/>
                  <a:gd name="T27" fmla="*/ 387 h 391"/>
                  <a:gd name="T28" fmla="*/ 396 w 635"/>
                  <a:gd name="T29" fmla="*/ 390 h 391"/>
                  <a:gd name="T30" fmla="*/ 486 w 635"/>
                  <a:gd name="T31" fmla="*/ 391 h 391"/>
                  <a:gd name="T32" fmla="*/ 499 w 635"/>
                  <a:gd name="T33" fmla="*/ 382 h 391"/>
                  <a:gd name="T34" fmla="*/ 583 w 635"/>
                  <a:gd name="T35" fmla="*/ 237 h 391"/>
                  <a:gd name="T36" fmla="*/ 605 w 635"/>
                  <a:gd name="T37" fmla="*/ 221 h 391"/>
                  <a:gd name="T38" fmla="*/ 622 w 635"/>
                  <a:gd name="T39" fmla="*/ 197 h 391"/>
                  <a:gd name="T40" fmla="*/ 635 w 635"/>
                  <a:gd name="T41" fmla="*/ 146 h 391"/>
                  <a:gd name="T42" fmla="*/ 629 w 635"/>
                  <a:gd name="T43" fmla="*/ 99 h 391"/>
                  <a:gd name="T44" fmla="*/ 608 w 635"/>
                  <a:gd name="T45" fmla="*/ 55 h 391"/>
                  <a:gd name="T46" fmla="*/ 568 w 635"/>
                  <a:gd name="T47" fmla="*/ 19 h 391"/>
                  <a:gd name="T48" fmla="*/ 522 w 635"/>
                  <a:gd name="T49" fmla="*/ 2 h 391"/>
                  <a:gd name="T50" fmla="*/ 508 w 635"/>
                  <a:gd name="T51" fmla="*/ 12 h 391"/>
                  <a:gd name="T52" fmla="*/ 514 w 635"/>
                  <a:gd name="T53" fmla="*/ 31 h 391"/>
                  <a:gd name="T54" fmla="*/ 522 w 635"/>
                  <a:gd name="T55" fmla="*/ 54 h 391"/>
                  <a:gd name="T56" fmla="*/ 516 w 635"/>
                  <a:gd name="T57" fmla="*/ 79 h 391"/>
                  <a:gd name="T58" fmla="*/ 491 w 635"/>
                  <a:gd name="T59" fmla="*/ 112 h 391"/>
                  <a:gd name="T60" fmla="*/ 474 w 635"/>
                  <a:gd name="T61" fmla="*/ 143 h 391"/>
                  <a:gd name="T62" fmla="*/ 470 w 635"/>
                  <a:gd name="T63" fmla="*/ 173 h 391"/>
                  <a:gd name="T64" fmla="*/ 479 w 635"/>
                  <a:gd name="T65" fmla="*/ 202 h 391"/>
                  <a:gd name="T66" fmla="*/ 409 w 635"/>
                  <a:gd name="T67" fmla="*/ 346 h 391"/>
                  <a:gd name="T68" fmla="*/ 328 w 635"/>
                  <a:gd name="T69" fmla="*/ 329 h 391"/>
                  <a:gd name="T70" fmla="*/ 320 w 635"/>
                  <a:gd name="T71" fmla="*/ 321 h 391"/>
                  <a:gd name="T72" fmla="*/ 320 w 635"/>
                  <a:gd name="T73" fmla="*/ 310 h 391"/>
                  <a:gd name="T74" fmla="*/ 328 w 635"/>
                  <a:gd name="T75" fmla="*/ 302 h 391"/>
                  <a:gd name="T76" fmla="*/ 409 w 635"/>
                  <a:gd name="T77" fmla="*/ 240 h 391"/>
                  <a:gd name="T78" fmla="*/ 295 w 635"/>
                  <a:gd name="T79" fmla="*/ 238 h 391"/>
                  <a:gd name="T80" fmla="*/ 288 w 635"/>
                  <a:gd name="T81" fmla="*/ 229 h 391"/>
                  <a:gd name="T82" fmla="*/ 290 w 635"/>
                  <a:gd name="T83" fmla="*/ 217 h 391"/>
                  <a:gd name="T84" fmla="*/ 300 w 635"/>
                  <a:gd name="T85" fmla="*/ 211 h 391"/>
                  <a:gd name="T86" fmla="*/ 333 w 635"/>
                  <a:gd name="T87" fmla="*/ 180 h 391"/>
                  <a:gd name="T88" fmla="*/ 323 w 635"/>
                  <a:gd name="T89" fmla="*/ 176 h 391"/>
                  <a:gd name="T90" fmla="*/ 318 w 635"/>
                  <a:gd name="T91" fmla="*/ 166 h 391"/>
                  <a:gd name="T92" fmla="*/ 323 w 635"/>
                  <a:gd name="T93" fmla="*/ 154 h 391"/>
                  <a:gd name="T94" fmla="*/ 333 w 635"/>
                  <a:gd name="T95" fmla="*/ 150 h 391"/>
                  <a:gd name="T96" fmla="*/ 300 w 635"/>
                  <a:gd name="T97" fmla="*/ 119 h 391"/>
                  <a:gd name="T98" fmla="*/ 290 w 635"/>
                  <a:gd name="T99" fmla="*/ 114 h 391"/>
                  <a:gd name="T100" fmla="*/ 288 w 635"/>
                  <a:gd name="T101" fmla="*/ 102 h 391"/>
                  <a:gd name="T102" fmla="*/ 295 w 635"/>
                  <a:gd name="T103" fmla="*/ 92 h 391"/>
                  <a:gd name="T104" fmla="*/ 409 w 635"/>
                  <a:gd name="T105" fmla="*/ 90 h 391"/>
                  <a:gd name="T106" fmla="*/ 405 w 635"/>
                  <a:gd name="T107" fmla="*/ 6 h 391"/>
                  <a:gd name="T108" fmla="*/ 396 w 635"/>
                  <a:gd name="T109" fmla="*/ 0 h 391"/>
                  <a:gd name="T110" fmla="*/ 207 w 635"/>
                  <a:gd name="T111" fmla="*/ 1 h 391"/>
                  <a:gd name="T112" fmla="*/ 199 w 635"/>
                  <a:gd name="T113" fmla="*/ 9 h 391"/>
                  <a:gd name="T114" fmla="*/ 196 w 635"/>
                  <a:gd name="T115" fmla="*/ 370 h 391"/>
                  <a:gd name="T116" fmla="*/ 50 w 635"/>
                  <a:gd name="T117" fmla="*/ 385 h 391"/>
                  <a:gd name="T118" fmla="*/ 62 w 635"/>
                  <a:gd name="T1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5" h="391">
                    <a:moveTo>
                      <a:pt x="505" y="147"/>
                    </a:moveTo>
                    <a:lnTo>
                      <a:pt x="510" y="136"/>
                    </a:lnTo>
                    <a:lnTo>
                      <a:pt x="521" y="124"/>
                    </a:lnTo>
                    <a:lnTo>
                      <a:pt x="526" y="117"/>
                    </a:lnTo>
                    <a:lnTo>
                      <a:pt x="532" y="108"/>
                    </a:lnTo>
                    <a:lnTo>
                      <a:pt x="539" y="100"/>
                    </a:lnTo>
                    <a:lnTo>
                      <a:pt x="543" y="90"/>
                    </a:lnTo>
                    <a:lnTo>
                      <a:pt x="548" y="80"/>
                    </a:lnTo>
                    <a:lnTo>
                      <a:pt x="550" y="68"/>
                    </a:lnTo>
                    <a:lnTo>
                      <a:pt x="551" y="56"/>
                    </a:lnTo>
                    <a:lnTo>
                      <a:pt x="550" y="44"/>
                    </a:lnTo>
                    <a:lnTo>
                      <a:pt x="558" y="48"/>
                    </a:lnTo>
                    <a:lnTo>
                      <a:pt x="565" y="54"/>
                    </a:lnTo>
                    <a:lnTo>
                      <a:pt x="571" y="59"/>
                    </a:lnTo>
                    <a:lnTo>
                      <a:pt x="577" y="65"/>
                    </a:lnTo>
                    <a:lnTo>
                      <a:pt x="583" y="72"/>
                    </a:lnTo>
                    <a:lnTo>
                      <a:pt x="587" y="79"/>
                    </a:lnTo>
                    <a:lnTo>
                      <a:pt x="591" y="85"/>
                    </a:lnTo>
                    <a:lnTo>
                      <a:pt x="594" y="93"/>
                    </a:lnTo>
                    <a:lnTo>
                      <a:pt x="600" y="108"/>
                    </a:lnTo>
                    <a:lnTo>
                      <a:pt x="603" y="124"/>
                    </a:lnTo>
                    <a:lnTo>
                      <a:pt x="604" y="138"/>
                    </a:lnTo>
                    <a:lnTo>
                      <a:pt x="603" y="154"/>
                    </a:lnTo>
                    <a:lnTo>
                      <a:pt x="602" y="164"/>
                    </a:lnTo>
                    <a:lnTo>
                      <a:pt x="599" y="175"/>
                    </a:lnTo>
                    <a:lnTo>
                      <a:pt x="594" y="185"/>
                    </a:lnTo>
                    <a:lnTo>
                      <a:pt x="590" y="194"/>
                    </a:lnTo>
                    <a:lnTo>
                      <a:pt x="583" y="202"/>
                    </a:lnTo>
                    <a:lnTo>
                      <a:pt x="575" y="208"/>
                    </a:lnTo>
                    <a:lnTo>
                      <a:pt x="569" y="211"/>
                    </a:lnTo>
                    <a:lnTo>
                      <a:pt x="565" y="212"/>
                    </a:lnTo>
                    <a:lnTo>
                      <a:pt x="559" y="213"/>
                    </a:lnTo>
                    <a:lnTo>
                      <a:pt x="553" y="214"/>
                    </a:lnTo>
                    <a:lnTo>
                      <a:pt x="553" y="214"/>
                    </a:lnTo>
                    <a:lnTo>
                      <a:pt x="548" y="213"/>
                    </a:lnTo>
                    <a:lnTo>
                      <a:pt x="542" y="213"/>
                    </a:lnTo>
                    <a:lnTo>
                      <a:pt x="536" y="211"/>
                    </a:lnTo>
                    <a:lnTo>
                      <a:pt x="530" y="208"/>
                    </a:lnTo>
                    <a:lnTo>
                      <a:pt x="521" y="204"/>
                    </a:lnTo>
                    <a:lnTo>
                      <a:pt x="514" y="198"/>
                    </a:lnTo>
                    <a:lnTo>
                      <a:pt x="507" y="191"/>
                    </a:lnTo>
                    <a:lnTo>
                      <a:pt x="504" y="184"/>
                    </a:lnTo>
                    <a:lnTo>
                      <a:pt x="500" y="175"/>
                    </a:lnTo>
                    <a:lnTo>
                      <a:pt x="500" y="167"/>
                    </a:lnTo>
                    <a:lnTo>
                      <a:pt x="501" y="156"/>
                    </a:lnTo>
                    <a:lnTo>
                      <a:pt x="505" y="147"/>
                    </a:lnTo>
                    <a:close/>
                    <a:moveTo>
                      <a:pt x="62" y="391"/>
                    </a:moveTo>
                    <a:lnTo>
                      <a:pt x="183" y="391"/>
                    </a:lnTo>
                    <a:lnTo>
                      <a:pt x="183" y="391"/>
                    </a:lnTo>
                    <a:lnTo>
                      <a:pt x="183" y="391"/>
                    </a:lnTo>
                    <a:lnTo>
                      <a:pt x="189" y="390"/>
                    </a:lnTo>
                    <a:lnTo>
                      <a:pt x="193" y="387"/>
                    </a:lnTo>
                    <a:lnTo>
                      <a:pt x="196" y="382"/>
                    </a:lnTo>
                    <a:lnTo>
                      <a:pt x="198" y="377"/>
                    </a:lnTo>
                    <a:lnTo>
                      <a:pt x="199" y="382"/>
                    </a:lnTo>
                    <a:lnTo>
                      <a:pt x="202" y="387"/>
                    </a:lnTo>
                    <a:lnTo>
                      <a:pt x="207" y="390"/>
                    </a:lnTo>
                    <a:lnTo>
                      <a:pt x="212" y="391"/>
                    </a:lnTo>
                    <a:lnTo>
                      <a:pt x="393" y="391"/>
                    </a:lnTo>
                    <a:lnTo>
                      <a:pt x="396" y="390"/>
                    </a:lnTo>
                    <a:lnTo>
                      <a:pt x="400" y="389"/>
                    </a:lnTo>
                    <a:lnTo>
                      <a:pt x="403" y="390"/>
                    </a:lnTo>
                    <a:lnTo>
                      <a:pt x="407" y="391"/>
                    </a:lnTo>
                    <a:lnTo>
                      <a:pt x="486" y="391"/>
                    </a:lnTo>
                    <a:lnTo>
                      <a:pt x="489" y="390"/>
                    </a:lnTo>
                    <a:lnTo>
                      <a:pt x="494" y="389"/>
                    </a:lnTo>
                    <a:lnTo>
                      <a:pt x="496" y="386"/>
                    </a:lnTo>
                    <a:lnTo>
                      <a:pt x="499" y="382"/>
                    </a:lnTo>
                    <a:lnTo>
                      <a:pt x="564" y="242"/>
                    </a:lnTo>
                    <a:lnTo>
                      <a:pt x="570" y="241"/>
                    </a:lnTo>
                    <a:lnTo>
                      <a:pt x="577" y="240"/>
                    </a:lnTo>
                    <a:lnTo>
                      <a:pt x="583" y="237"/>
                    </a:lnTo>
                    <a:lnTo>
                      <a:pt x="590" y="234"/>
                    </a:lnTo>
                    <a:lnTo>
                      <a:pt x="595" y="230"/>
                    </a:lnTo>
                    <a:lnTo>
                      <a:pt x="601" y="227"/>
                    </a:lnTo>
                    <a:lnTo>
                      <a:pt x="605" y="221"/>
                    </a:lnTo>
                    <a:lnTo>
                      <a:pt x="610" y="216"/>
                    </a:lnTo>
                    <a:lnTo>
                      <a:pt x="614" y="211"/>
                    </a:lnTo>
                    <a:lnTo>
                      <a:pt x="619" y="204"/>
                    </a:lnTo>
                    <a:lnTo>
                      <a:pt x="622" y="197"/>
                    </a:lnTo>
                    <a:lnTo>
                      <a:pt x="626" y="190"/>
                    </a:lnTo>
                    <a:lnTo>
                      <a:pt x="630" y="175"/>
                    </a:lnTo>
                    <a:lnTo>
                      <a:pt x="634" y="158"/>
                    </a:lnTo>
                    <a:lnTo>
                      <a:pt x="635" y="146"/>
                    </a:lnTo>
                    <a:lnTo>
                      <a:pt x="635" y="134"/>
                    </a:lnTo>
                    <a:lnTo>
                      <a:pt x="634" y="123"/>
                    </a:lnTo>
                    <a:lnTo>
                      <a:pt x="631" y="110"/>
                    </a:lnTo>
                    <a:lnTo>
                      <a:pt x="629" y="99"/>
                    </a:lnTo>
                    <a:lnTo>
                      <a:pt x="625" y="88"/>
                    </a:lnTo>
                    <a:lnTo>
                      <a:pt x="620" y="76"/>
                    </a:lnTo>
                    <a:lnTo>
                      <a:pt x="614" y="65"/>
                    </a:lnTo>
                    <a:lnTo>
                      <a:pt x="608" y="55"/>
                    </a:lnTo>
                    <a:lnTo>
                      <a:pt x="599" y="45"/>
                    </a:lnTo>
                    <a:lnTo>
                      <a:pt x="590" y="36"/>
                    </a:lnTo>
                    <a:lnTo>
                      <a:pt x="579" y="27"/>
                    </a:lnTo>
                    <a:lnTo>
                      <a:pt x="568" y="19"/>
                    </a:lnTo>
                    <a:lnTo>
                      <a:pt x="556" y="12"/>
                    </a:lnTo>
                    <a:lnTo>
                      <a:pt x="542" y="6"/>
                    </a:lnTo>
                    <a:lnTo>
                      <a:pt x="526" y="3"/>
                    </a:lnTo>
                    <a:lnTo>
                      <a:pt x="522" y="2"/>
                    </a:lnTo>
                    <a:lnTo>
                      <a:pt x="517" y="3"/>
                    </a:lnTo>
                    <a:lnTo>
                      <a:pt x="514" y="5"/>
                    </a:lnTo>
                    <a:lnTo>
                      <a:pt x="510" y="9"/>
                    </a:lnTo>
                    <a:lnTo>
                      <a:pt x="508" y="12"/>
                    </a:lnTo>
                    <a:lnTo>
                      <a:pt x="508" y="16"/>
                    </a:lnTo>
                    <a:lnTo>
                      <a:pt x="508" y="21"/>
                    </a:lnTo>
                    <a:lnTo>
                      <a:pt x="510" y="25"/>
                    </a:lnTo>
                    <a:lnTo>
                      <a:pt x="514" y="31"/>
                    </a:lnTo>
                    <a:lnTo>
                      <a:pt x="517" y="38"/>
                    </a:lnTo>
                    <a:lnTo>
                      <a:pt x="520" y="44"/>
                    </a:lnTo>
                    <a:lnTo>
                      <a:pt x="521" y="49"/>
                    </a:lnTo>
                    <a:lnTo>
                      <a:pt x="522" y="54"/>
                    </a:lnTo>
                    <a:lnTo>
                      <a:pt x="522" y="59"/>
                    </a:lnTo>
                    <a:lnTo>
                      <a:pt x="521" y="64"/>
                    </a:lnTo>
                    <a:lnTo>
                      <a:pt x="520" y="70"/>
                    </a:lnTo>
                    <a:lnTo>
                      <a:pt x="516" y="79"/>
                    </a:lnTo>
                    <a:lnTo>
                      <a:pt x="510" y="88"/>
                    </a:lnTo>
                    <a:lnTo>
                      <a:pt x="504" y="97"/>
                    </a:lnTo>
                    <a:lnTo>
                      <a:pt x="497" y="106"/>
                    </a:lnTo>
                    <a:lnTo>
                      <a:pt x="491" y="112"/>
                    </a:lnTo>
                    <a:lnTo>
                      <a:pt x="486" y="120"/>
                    </a:lnTo>
                    <a:lnTo>
                      <a:pt x="481" y="128"/>
                    </a:lnTo>
                    <a:lnTo>
                      <a:pt x="477" y="136"/>
                    </a:lnTo>
                    <a:lnTo>
                      <a:pt x="474" y="143"/>
                    </a:lnTo>
                    <a:lnTo>
                      <a:pt x="472" y="151"/>
                    </a:lnTo>
                    <a:lnTo>
                      <a:pt x="471" y="159"/>
                    </a:lnTo>
                    <a:lnTo>
                      <a:pt x="470" y="167"/>
                    </a:lnTo>
                    <a:lnTo>
                      <a:pt x="470" y="173"/>
                    </a:lnTo>
                    <a:lnTo>
                      <a:pt x="471" y="181"/>
                    </a:lnTo>
                    <a:lnTo>
                      <a:pt x="473" y="188"/>
                    </a:lnTo>
                    <a:lnTo>
                      <a:pt x="475" y="195"/>
                    </a:lnTo>
                    <a:lnTo>
                      <a:pt x="479" y="202"/>
                    </a:lnTo>
                    <a:lnTo>
                      <a:pt x="482" y="207"/>
                    </a:lnTo>
                    <a:lnTo>
                      <a:pt x="487" y="213"/>
                    </a:lnTo>
                    <a:lnTo>
                      <a:pt x="491" y="219"/>
                    </a:lnTo>
                    <a:lnTo>
                      <a:pt x="409" y="346"/>
                    </a:lnTo>
                    <a:lnTo>
                      <a:pt x="409" y="330"/>
                    </a:lnTo>
                    <a:lnTo>
                      <a:pt x="333" y="330"/>
                    </a:lnTo>
                    <a:lnTo>
                      <a:pt x="330" y="330"/>
                    </a:lnTo>
                    <a:lnTo>
                      <a:pt x="328" y="329"/>
                    </a:lnTo>
                    <a:lnTo>
                      <a:pt x="324" y="328"/>
                    </a:lnTo>
                    <a:lnTo>
                      <a:pt x="323" y="326"/>
                    </a:lnTo>
                    <a:lnTo>
                      <a:pt x="321" y="324"/>
                    </a:lnTo>
                    <a:lnTo>
                      <a:pt x="320" y="321"/>
                    </a:lnTo>
                    <a:lnTo>
                      <a:pt x="318" y="319"/>
                    </a:lnTo>
                    <a:lnTo>
                      <a:pt x="318" y="316"/>
                    </a:lnTo>
                    <a:lnTo>
                      <a:pt x="318" y="312"/>
                    </a:lnTo>
                    <a:lnTo>
                      <a:pt x="320" y="310"/>
                    </a:lnTo>
                    <a:lnTo>
                      <a:pt x="321" y="308"/>
                    </a:lnTo>
                    <a:lnTo>
                      <a:pt x="323" y="306"/>
                    </a:lnTo>
                    <a:lnTo>
                      <a:pt x="324" y="303"/>
                    </a:lnTo>
                    <a:lnTo>
                      <a:pt x="328" y="302"/>
                    </a:lnTo>
                    <a:lnTo>
                      <a:pt x="330" y="301"/>
                    </a:lnTo>
                    <a:lnTo>
                      <a:pt x="333" y="301"/>
                    </a:lnTo>
                    <a:lnTo>
                      <a:pt x="409" y="301"/>
                    </a:lnTo>
                    <a:lnTo>
                      <a:pt x="409" y="240"/>
                    </a:lnTo>
                    <a:lnTo>
                      <a:pt x="303" y="240"/>
                    </a:lnTo>
                    <a:lnTo>
                      <a:pt x="300" y="240"/>
                    </a:lnTo>
                    <a:lnTo>
                      <a:pt x="297" y="239"/>
                    </a:lnTo>
                    <a:lnTo>
                      <a:pt x="295" y="238"/>
                    </a:lnTo>
                    <a:lnTo>
                      <a:pt x="292" y="236"/>
                    </a:lnTo>
                    <a:lnTo>
                      <a:pt x="290" y="233"/>
                    </a:lnTo>
                    <a:lnTo>
                      <a:pt x="289" y="231"/>
                    </a:lnTo>
                    <a:lnTo>
                      <a:pt x="288" y="229"/>
                    </a:lnTo>
                    <a:lnTo>
                      <a:pt x="288" y="225"/>
                    </a:lnTo>
                    <a:lnTo>
                      <a:pt x="288" y="222"/>
                    </a:lnTo>
                    <a:lnTo>
                      <a:pt x="289" y="220"/>
                    </a:lnTo>
                    <a:lnTo>
                      <a:pt x="290" y="217"/>
                    </a:lnTo>
                    <a:lnTo>
                      <a:pt x="292" y="215"/>
                    </a:lnTo>
                    <a:lnTo>
                      <a:pt x="295" y="213"/>
                    </a:lnTo>
                    <a:lnTo>
                      <a:pt x="297" y="212"/>
                    </a:lnTo>
                    <a:lnTo>
                      <a:pt x="300" y="211"/>
                    </a:lnTo>
                    <a:lnTo>
                      <a:pt x="303" y="211"/>
                    </a:lnTo>
                    <a:lnTo>
                      <a:pt x="409" y="211"/>
                    </a:lnTo>
                    <a:lnTo>
                      <a:pt x="409" y="180"/>
                    </a:lnTo>
                    <a:lnTo>
                      <a:pt x="333" y="180"/>
                    </a:lnTo>
                    <a:lnTo>
                      <a:pt x="330" y="180"/>
                    </a:lnTo>
                    <a:lnTo>
                      <a:pt x="328" y="179"/>
                    </a:lnTo>
                    <a:lnTo>
                      <a:pt x="324" y="178"/>
                    </a:lnTo>
                    <a:lnTo>
                      <a:pt x="323" y="176"/>
                    </a:lnTo>
                    <a:lnTo>
                      <a:pt x="321" y="173"/>
                    </a:lnTo>
                    <a:lnTo>
                      <a:pt x="320" y="171"/>
                    </a:lnTo>
                    <a:lnTo>
                      <a:pt x="318" y="168"/>
                    </a:lnTo>
                    <a:lnTo>
                      <a:pt x="318" y="166"/>
                    </a:lnTo>
                    <a:lnTo>
                      <a:pt x="318" y="162"/>
                    </a:lnTo>
                    <a:lnTo>
                      <a:pt x="320" y="160"/>
                    </a:lnTo>
                    <a:lnTo>
                      <a:pt x="321" y="156"/>
                    </a:lnTo>
                    <a:lnTo>
                      <a:pt x="323" y="154"/>
                    </a:lnTo>
                    <a:lnTo>
                      <a:pt x="324" y="153"/>
                    </a:lnTo>
                    <a:lnTo>
                      <a:pt x="328" y="151"/>
                    </a:lnTo>
                    <a:lnTo>
                      <a:pt x="330" y="151"/>
                    </a:lnTo>
                    <a:lnTo>
                      <a:pt x="333" y="150"/>
                    </a:lnTo>
                    <a:lnTo>
                      <a:pt x="409" y="150"/>
                    </a:lnTo>
                    <a:lnTo>
                      <a:pt x="409" y="120"/>
                    </a:lnTo>
                    <a:lnTo>
                      <a:pt x="303" y="120"/>
                    </a:lnTo>
                    <a:lnTo>
                      <a:pt x="300" y="119"/>
                    </a:lnTo>
                    <a:lnTo>
                      <a:pt x="297" y="119"/>
                    </a:lnTo>
                    <a:lnTo>
                      <a:pt x="295" y="117"/>
                    </a:lnTo>
                    <a:lnTo>
                      <a:pt x="292" y="116"/>
                    </a:lnTo>
                    <a:lnTo>
                      <a:pt x="290" y="114"/>
                    </a:lnTo>
                    <a:lnTo>
                      <a:pt x="289" y="111"/>
                    </a:lnTo>
                    <a:lnTo>
                      <a:pt x="288" y="108"/>
                    </a:lnTo>
                    <a:lnTo>
                      <a:pt x="288" y="105"/>
                    </a:lnTo>
                    <a:lnTo>
                      <a:pt x="288" y="102"/>
                    </a:lnTo>
                    <a:lnTo>
                      <a:pt x="289" y="99"/>
                    </a:lnTo>
                    <a:lnTo>
                      <a:pt x="290" y="97"/>
                    </a:lnTo>
                    <a:lnTo>
                      <a:pt x="292" y="94"/>
                    </a:lnTo>
                    <a:lnTo>
                      <a:pt x="295" y="92"/>
                    </a:lnTo>
                    <a:lnTo>
                      <a:pt x="297" y="91"/>
                    </a:lnTo>
                    <a:lnTo>
                      <a:pt x="300" y="90"/>
                    </a:lnTo>
                    <a:lnTo>
                      <a:pt x="303" y="90"/>
                    </a:lnTo>
                    <a:lnTo>
                      <a:pt x="409" y="90"/>
                    </a:lnTo>
                    <a:lnTo>
                      <a:pt x="409" y="14"/>
                    </a:lnTo>
                    <a:lnTo>
                      <a:pt x="408" y="12"/>
                    </a:lnTo>
                    <a:lnTo>
                      <a:pt x="408" y="9"/>
                    </a:lnTo>
                    <a:lnTo>
                      <a:pt x="405" y="6"/>
                    </a:lnTo>
                    <a:lnTo>
                      <a:pt x="404" y="4"/>
                    </a:lnTo>
                    <a:lnTo>
                      <a:pt x="402" y="2"/>
                    </a:lnTo>
                    <a:lnTo>
                      <a:pt x="399" y="1"/>
                    </a:lnTo>
                    <a:lnTo>
                      <a:pt x="396" y="0"/>
                    </a:lnTo>
                    <a:lnTo>
                      <a:pt x="393" y="0"/>
                    </a:lnTo>
                    <a:lnTo>
                      <a:pt x="212" y="0"/>
                    </a:lnTo>
                    <a:lnTo>
                      <a:pt x="210" y="0"/>
                    </a:lnTo>
                    <a:lnTo>
                      <a:pt x="207" y="1"/>
                    </a:lnTo>
                    <a:lnTo>
                      <a:pt x="204" y="2"/>
                    </a:lnTo>
                    <a:lnTo>
                      <a:pt x="202" y="4"/>
                    </a:lnTo>
                    <a:lnTo>
                      <a:pt x="200" y="6"/>
                    </a:lnTo>
                    <a:lnTo>
                      <a:pt x="199" y="9"/>
                    </a:lnTo>
                    <a:lnTo>
                      <a:pt x="198" y="12"/>
                    </a:lnTo>
                    <a:lnTo>
                      <a:pt x="198" y="14"/>
                    </a:lnTo>
                    <a:lnTo>
                      <a:pt x="198" y="374"/>
                    </a:lnTo>
                    <a:lnTo>
                      <a:pt x="196" y="370"/>
                    </a:lnTo>
                    <a:lnTo>
                      <a:pt x="194" y="365"/>
                    </a:lnTo>
                    <a:lnTo>
                      <a:pt x="111" y="227"/>
                    </a:lnTo>
                    <a:lnTo>
                      <a:pt x="0" y="310"/>
                    </a:lnTo>
                    <a:lnTo>
                      <a:pt x="50" y="385"/>
                    </a:lnTo>
                    <a:lnTo>
                      <a:pt x="52" y="387"/>
                    </a:lnTo>
                    <a:lnTo>
                      <a:pt x="55" y="389"/>
                    </a:lnTo>
                    <a:lnTo>
                      <a:pt x="59" y="390"/>
                    </a:lnTo>
                    <a:lnTo>
                      <a:pt x="62" y="391"/>
                    </a:lnTo>
                    <a:lnTo>
                      <a:pt x="62" y="3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0" name="Group 99"/>
          <p:cNvGrpSpPr/>
          <p:nvPr/>
        </p:nvGrpSpPr>
        <p:grpSpPr>
          <a:xfrm>
            <a:off x="8240384" y="4082381"/>
            <a:ext cx="3076904" cy="704610"/>
            <a:chOff x="8240384" y="3995438"/>
            <a:chExt cx="3076904" cy="704610"/>
          </a:xfrm>
        </p:grpSpPr>
        <p:grpSp>
          <p:nvGrpSpPr>
            <p:cNvPr id="45" name="Group 44"/>
            <p:cNvGrpSpPr/>
            <p:nvPr/>
          </p:nvGrpSpPr>
          <p:grpSpPr>
            <a:xfrm>
              <a:off x="8240384" y="3995438"/>
              <a:ext cx="713310" cy="704610"/>
              <a:chOff x="4279221" y="2033354"/>
              <a:chExt cx="1412875" cy="1395646"/>
            </a:xfrm>
          </p:grpSpPr>
          <p:sp>
            <p:nvSpPr>
              <p:cNvPr id="4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54" name="Group 53"/>
            <p:cNvGrpSpPr/>
            <p:nvPr/>
          </p:nvGrpSpPr>
          <p:grpSpPr>
            <a:xfrm>
              <a:off x="9073769" y="4013316"/>
              <a:ext cx="2243519" cy="668854"/>
              <a:chOff x="6771488" y="3013879"/>
              <a:chExt cx="2243519" cy="668854"/>
            </a:xfrm>
          </p:grpSpPr>
          <p:sp>
            <p:nvSpPr>
              <p:cNvPr id="55" name="TextBox 54"/>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6" name="TextBox 55"/>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85" name="Group 84"/>
            <p:cNvGrpSpPr/>
            <p:nvPr/>
          </p:nvGrpSpPr>
          <p:grpSpPr>
            <a:xfrm>
              <a:off x="8500930" y="4233732"/>
              <a:ext cx="217620" cy="216418"/>
              <a:chOff x="7018338" y="4656138"/>
              <a:chExt cx="287337" cy="285750"/>
            </a:xfrm>
            <a:solidFill>
              <a:schemeClr val="bg1"/>
            </a:solidFill>
            <a:effectLst/>
          </p:grpSpPr>
          <p:sp>
            <p:nvSpPr>
              <p:cNvPr id="86" name="Freeform 4604"/>
              <p:cNvSpPr>
                <a:spLocks noEditPoints="1"/>
              </p:cNvSpPr>
              <p:nvPr/>
            </p:nvSpPr>
            <p:spPr bwMode="auto">
              <a:xfrm>
                <a:off x="7018338" y="4656138"/>
                <a:ext cx="230188" cy="285750"/>
              </a:xfrm>
              <a:custGeom>
                <a:avLst/>
                <a:gdLst>
                  <a:gd name="T0" fmla="*/ 351 w 723"/>
                  <a:gd name="T1" fmla="*/ 416 h 903"/>
                  <a:gd name="T2" fmla="*/ 348 w 723"/>
                  <a:gd name="T3" fmla="*/ 400 h 903"/>
                  <a:gd name="T4" fmla="*/ 362 w 723"/>
                  <a:gd name="T5" fmla="*/ 391 h 903"/>
                  <a:gd name="T6" fmla="*/ 525 w 723"/>
                  <a:gd name="T7" fmla="*/ 398 h 903"/>
                  <a:gd name="T8" fmla="*/ 525 w 723"/>
                  <a:gd name="T9" fmla="*/ 414 h 903"/>
                  <a:gd name="T10" fmla="*/ 513 w 723"/>
                  <a:gd name="T11" fmla="*/ 572 h 903"/>
                  <a:gd name="T12" fmla="*/ 349 w 723"/>
                  <a:gd name="T13" fmla="*/ 565 h 903"/>
                  <a:gd name="T14" fmla="*/ 349 w 723"/>
                  <a:gd name="T15" fmla="*/ 548 h 903"/>
                  <a:gd name="T16" fmla="*/ 513 w 723"/>
                  <a:gd name="T17" fmla="*/ 542 h 903"/>
                  <a:gd name="T18" fmla="*/ 526 w 723"/>
                  <a:gd name="T19" fmla="*/ 551 h 903"/>
                  <a:gd name="T20" fmla="*/ 523 w 723"/>
                  <a:gd name="T21" fmla="*/ 568 h 903"/>
                  <a:gd name="T22" fmla="*/ 362 w 723"/>
                  <a:gd name="T23" fmla="*/ 722 h 903"/>
                  <a:gd name="T24" fmla="*/ 348 w 723"/>
                  <a:gd name="T25" fmla="*/ 713 h 903"/>
                  <a:gd name="T26" fmla="*/ 351 w 723"/>
                  <a:gd name="T27" fmla="*/ 696 h 903"/>
                  <a:gd name="T28" fmla="*/ 515 w 723"/>
                  <a:gd name="T29" fmla="*/ 693 h 903"/>
                  <a:gd name="T30" fmla="*/ 528 w 723"/>
                  <a:gd name="T31" fmla="*/ 704 h 903"/>
                  <a:gd name="T32" fmla="*/ 521 w 723"/>
                  <a:gd name="T33" fmla="*/ 720 h 903"/>
                  <a:gd name="T34" fmla="*/ 232 w 723"/>
                  <a:gd name="T35" fmla="*/ 405 h 903"/>
                  <a:gd name="T36" fmla="*/ 198 w 723"/>
                  <a:gd name="T37" fmla="*/ 381 h 903"/>
                  <a:gd name="T38" fmla="*/ 200 w 723"/>
                  <a:gd name="T39" fmla="*/ 365 h 903"/>
                  <a:gd name="T40" fmla="*/ 217 w 723"/>
                  <a:gd name="T41" fmla="*/ 362 h 903"/>
                  <a:gd name="T42" fmla="*/ 296 w 723"/>
                  <a:gd name="T43" fmla="*/ 302 h 903"/>
                  <a:gd name="T44" fmla="*/ 312 w 723"/>
                  <a:gd name="T45" fmla="*/ 306 h 903"/>
                  <a:gd name="T46" fmla="*/ 315 w 723"/>
                  <a:gd name="T47" fmla="*/ 321 h 903"/>
                  <a:gd name="T48" fmla="*/ 226 w 723"/>
                  <a:gd name="T49" fmla="*/ 556 h 903"/>
                  <a:gd name="T50" fmla="*/ 197 w 723"/>
                  <a:gd name="T51" fmla="*/ 529 h 903"/>
                  <a:gd name="T52" fmla="*/ 203 w 723"/>
                  <a:gd name="T53" fmla="*/ 514 h 903"/>
                  <a:gd name="T54" fmla="*/ 219 w 723"/>
                  <a:gd name="T55" fmla="*/ 514 h 903"/>
                  <a:gd name="T56" fmla="*/ 298 w 723"/>
                  <a:gd name="T57" fmla="*/ 451 h 903"/>
                  <a:gd name="T58" fmla="*/ 314 w 723"/>
                  <a:gd name="T59" fmla="*/ 458 h 903"/>
                  <a:gd name="T60" fmla="*/ 314 w 723"/>
                  <a:gd name="T61" fmla="*/ 475 h 903"/>
                  <a:gd name="T62" fmla="*/ 155 w 723"/>
                  <a:gd name="T63" fmla="*/ 238 h 903"/>
                  <a:gd name="T64" fmla="*/ 208 w 723"/>
                  <a:gd name="T65" fmla="*/ 197 h 903"/>
                  <a:gd name="T66" fmla="*/ 164 w 723"/>
                  <a:gd name="T67" fmla="*/ 236 h 903"/>
                  <a:gd name="T68" fmla="*/ 31 w 723"/>
                  <a:gd name="T69" fmla="*/ 125 h 903"/>
                  <a:gd name="T70" fmla="*/ 53 w 723"/>
                  <a:gd name="T71" fmla="*/ 68 h 903"/>
                  <a:gd name="T72" fmla="*/ 101 w 723"/>
                  <a:gd name="T73" fmla="*/ 35 h 903"/>
                  <a:gd name="T74" fmla="*/ 150 w 723"/>
                  <a:gd name="T75" fmla="*/ 36 h 903"/>
                  <a:gd name="T76" fmla="*/ 210 w 723"/>
                  <a:gd name="T77" fmla="*/ 80 h 903"/>
                  <a:gd name="T78" fmla="*/ 226 w 723"/>
                  <a:gd name="T79" fmla="*/ 143 h 903"/>
                  <a:gd name="T80" fmla="*/ 125 w 723"/>
                  <a:gd name="T81" fmla="*/ 154 h 903"/>
                  <a:gd name="T82" fmla="*/ 136 w 723"/>
                  <a:gd name="T83" fmla="*/ 0 h 903"/>
                  <a:gd name="T84" fmla="*/ 104 w 723"/>
                  <a:gd name="T85" fmla="*/ 2 h 903"/>
                  <a:gd name="T86" fmla="*/ 39 w 723"/>
                  <a:gd name="T87" fmla="*/ 40 h 903"/>
                  <a:gd name="T88" fmla="*/ 4 w 723"/>
                  <a:gd name="T89" fmla="*/ 108 h 903"/>
                  <a:gd name="T90" fmla="*/ 4 w 723"/>
                  <a:gd name="T91" fmla="*/ 625 h 903"/>
                  <a:gd name="T92" fmla="*/ 121 w 723"/>
                  <a:gd name="T93" fmla="*/ 632 h 903"/>
                  <a:gd name="T94" fmla="*/ 128 w 723"/>
                  <a:gd name="T95" fmla="*/ 901 h 903"/>
                  <a:gd name="T96" fmla="*/ 593 w 723"/>
                  <a:gd name="T97" fmla="*/ 902 h 903"/>
                  <a:gd name="T98" fmla="*/ 603 w 723"/>
                  <a:gd name="T99" fmla="*/ 888 h 903"/>
                  <a:gd name="T100" fmla="*/ 660 w 723"/>
                  <a:gd name="T101" fmla="*/ 248 h 903"/>
                  <a:gd name="T102" fmla="*/ 708 w 723"/>
                  <a:gd name="T103" fmla="*/ 194 h 903"/>
                  <a:gd name="T104" fmla="*/ 723 w 723"/>
                  <a:gd name="T105" fmla="*/ 121 h 903"/>
                  <a:gd name="T106" fmla="*/ 691 w 723"/>
                  <a:gd name="T107" fmla="*/ 50 h 903"/>
                  <a:gd name="T108" fmla="*/ 627 w 723"/>
                  <a:gd name="T109" fmla="*/ 6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3" h="903">
                    <a:moveTo>
                      <a:pt x="513" y="421"/>
                    </a:moveTo>
                    <a:lnTo>
                      <a:pt x="362" y="421"/>
                    </a:lnTo>
                    <a:lnTo>
                      <a:pt x="359" y="421"/>
                    </a:lnTo>
                    <a:lnTo>
                      <a:pt x="356" y="420"/>
                    </a:lnTo>
                    <a:lnTo>
                      <a:pt x="354" y="418"/>
                    </a:lnTo>
                    <a:lnTo>
                      <a:pt x="351" y="416"/>
                    </a:lnTo>
                    <a:lnTo>
                      <a:pt x="349" y="414"/>
                    </a:lnTo>
                    <a:lnTo>
                      <a:pt x="348" y="412"/>
                    </a:lnTo>
                    <a:lnTo>
                      <a:pt x="347" y="409"/>
                    </a:lnTo>
                    <a:lnTo>
                      <a:pt x="347" y="406"/>
                    </a:lnTo>
                    <a:lnTo>
                      <a:pt x="347" y="403"/>
                    </a:lnTo>
                    <a:lnTo>
                      <a:pt x="348" y="400"/>
                    </a:lnTo>
                    <a:lnTo>
                      <a:pt x="349" y="398"/>
                    </a:lnTo>
                    <a:lnTo>
                      <a:pt x="351" y="396"/>
                    </a:lnTo>
                    <a:lnTo>
                      <a:pt x="354" y="394"/>
                    </a:lnTo>
                    <a:lnTo>
                      <a:pt x="356" y="393"/>
                    </a:lnTo>
                    <a:lnTo>
                      <a:pt x="359" y="391"/>
                    </a:lnTo>
                    <a:lnTo>
                      <a:pt x="362" y="391"/>
                    </a:lnTo>
                    <a:lnTo>
                      <a:pt x="513" y="391"/>
                    </a:lnTo>
                    <a:lnTo>
                      <a:pt x="515" y="391"/>
                    </a:lnTo>
                    <a:lnTo>
                      <a:pt x="519" y="393"/>
                    </a:lnTo>
                    <a:lnTo>
                      <a:pt x="521" y="394"/>
                    </a:lnTo>
                    <a:lnTo>
                      <a:pt x="523" y="396"/>
                    </a:lnTo>
                    <a:lnTo>
                      <a:pt x="525" y="398"/>
                    </a:lnTo>
                    <a:lnTo>
                      <a:pt x="526" y="400"/>
                    </a:lnTo>
                    <a:lnTo>
                      <a:pt x="528" y="403"/>
                    </a:lnTo>
                    <a:lnTo>
                      <a:pt x="528" y="406"/>
                    </a:lnTo>
                    <a:lnTo>
                      <a:pt x="528" y="409"/>
                    </a:lnTo>
                    <a:lnTo>
                      <a:pt x="526" y="412"/>
                    </a:lnTo>
                    <a:lnTo>
                      <a:pt x="525" y="414"/>
                    </a:lnTo>
                    <a:lnTo>
                      <a:pt x="523" y="416"/>
                    </a:lnTo>
                    <a:lnTo>
                      <a:pt x="521" y="418"/>
                    </a:lnTo>
                    <a:lnTo>
                      <a:pt x="519" y="420"/>
                    </a:lnTo>
                    <a:lnTo>
                      <a:pt x="515" y="421"/>
                    </a:lnTo>
                    <a:lnTo>
                      <a:pt x="513" y="421"/>
                    </a:lnTo>
                    <a:close/>
                    <a:moveTo>
                      <a:pt x="513" y="572"/>
                    </a:moveTo>
                    <a:lnTo>
                      <a:pt x="362" y="572"/>
                    </a:lnTo>
                    <a:lnTo>
                      <a:pt x="359" y="571"/>
                    </a:lnTo>
                    <a:lnTo>
                      <a:pt x="356" y="571"/>
                    </a:lnTo>
                    <a:lnTo>
                      <a:pt x="354" y="569"/>
                    </a:lnTo>
                    <a:lnTo>
                      <a:pt x="351" y="568"/>
                    </a:lnTo>
                    <a:lnTo>
                      <a:pt x="349" y="565"/>
                    </a:lnTo>
                    <a:lnTo>
                      <a:pt x="348" y="563"/>
                    </a:lnTo>
                    <a:lnTo>
                      <a:pt x="347" y="560"/>
                    </a:lnTo>
                    <a:lnTo>
                      <a:pt x="347" y="556"/>
                    </a:lnTo>
                    <a:lnTo>
                      <a:pt x="347" y="554"/>
                    </a:lnTo>
                    <a:lnTo>
                      <a:pt x="348" y="551"/>
                    </a:lnTo>
                    <a:lnTo>
                      <a:pt x="349" y="548"/>
                    </a:lnTo>
                    <a:lnTo>
                      <a:pt x="351" y="546"/>
                    </a:lnTo>
                    <a:lnTo>
                      <a:pt x="354" y="544"/>
                    </a:lnTo>
                    <a:lnTo>
                      <a:pt x="356" y="543"/>
                    </a:lnTo>
                    <a:lnTo>
                      <a:pt x="359" y="542"/>
                    </a:lnTo>
                    <a:lnTo>
                      <a:pt x="362" y="542"/>
                    </a:lnTo>
                    <a:lnTo>
                      <a:pt x="513" y="542"/>
                    </a:lnTo>
                    <a:lnTo>
                      <a:pt x="515" y="542"/>
                    </a:lnTo>
                    <a:lnTo>
                      <a:pt x="519" y="543"/>
                    </a:lnTo>
                    <a:lnTo>
                      <a:pt x="521" y="544"/>
                    </a:lnTo>
                    <a:lnTo>
                      <a:pt x="523" y="546"/>
                    </a:lnTo>
                    <a:lnTo>
                      <a:pt x="525" y="548"/>
                    </a:lnTo>
                    <a:lnTo>
                      <a:pt x="526" y="551"/>
                    </a:lnTo>
                    <a:lnTo>
                      <a:pt x="528" y="554"/>
                    </a:lnTo>
                    <a:lnTo>
                      <a:pt x="528" y="556"/>
                    </a:lnTo>
                    <a:lnTo>
                      <a:pt x="528" y="560"/>
                    </a:lnTo>
                    <a:lnTo>
                      <a:pt x="526" y="563"/>
                    </a:lnTo>
                    <a:lnTo>
                      <a:pt x="525" y="565"/>
                    </a:lnTo>
                    <a:lnTo>
                      <a:pt x="523" y="568"/>
                    </a:lnTo>
                    <a:lnTo>
                      <a:pt x="521" y="569"/>
                    </a:lnTo>
                    <a:lnTo>
                      <a:pt x="519" y="571"/>
                    </a:lnTo>
                    <a:lnTo>
                      <a:pt x="515" y="571"/>
                    </a:lnTo>
                    <a:lnTo>
                      <a:pt x="513" y="572"/>
                    </a:lnTo>
                    <a:close/>
                    <a:moveTo>
                      <a:pt x="513" y="722"/>
                    </a:moveTo>
                    <a:lnTo>
                      <a:pt x="362" y="722"/>
                    </a:lnTo>
                    <a:lnTo>
                      <a:pt x="359" y="722"/>
                    </a:lnTo>
                    <a:lnTo>
                      <a:pt x="356" y="721"/>
                    </a:lnTo>
                    <a:lnTo>
                      <a:pt x="354" y="720"/>
                    </a:lnTo>
                    <a:lnTo>
                      <a:pt x="351" y="718"/>
                    </a:lnTo>
                    <a:lnTo>
                      <a:pt x="349" y="716"/>
                    </a:lnTo>
                    <a:lnTo>
                      <a:pt x="348" y="713"/>
                    </a:lnTo>
                    <a:lnTo>
                      <a:pt x="347" y="710"/>
                    </a:lnTo>
                    <a:lnTo>
                      <a:pt x="347" y="708"/>
                    </a:lnTo>
                    <a:lnTo>
                      <a:pt x="347" y="704"/>
                    </a:lnTo>
                    <a:lnTo>
                      <a:pt x="348" y="702"/>
                    </a:lnTo>
                    <a:lnTo>
                      <a:pt x="349" y="699"/>
                    </a:lnTo>
                    <a:lnTo>
                      <a:pt x="351" y="696"/>
                    </a:lnTo>
                    <a:lnTo>
                      <a:pt x="354" y="695"/>
                    </a:lnTo>
                    <a:lnTo>
                      <a:pt x="356" y="693"/>
                    </a:lnTo>
                    <a:lnTo>
                      <a:pt x="359" y="693"/>
                    </a:lnTo>
                    <a:lnTo>
                      <a:pt x="362" y="692"/>
                    </a:lnTo>
                    <a:lnTo>
                      <a:pt x="513" y="692"/>
                    </a:lnTo>
                    <a:lnTo>
                      <a:pt x="515" y="693"/>
                    </a:lnTo>
                    <a:lnTo>
                      <a:pt x="519" y="693"/>
                    </a:lnTo>
                    <a:lnTo>
                      <a:pt x="521" y="695"/>
                    </a:lnTo>
                    <a:lnTo>
                      <a:pt x="523" y="696"/>
                    </a:lnTo>
                    <a:lnTo>
                      <a:pt x="525" y="699"/>
                    </a:lnTo>
                    <a:lnTo>
                      <a:pt x="526" y="702"/>
                    </a:lnTo>
                    <a:lnTo>
                      <a:pt x="528" y="704"/>
                    </a:lnTo>
                    <a:lnTo>
                      <a:pt x="528" y="708"/>
                    </a:lnTo>
                    <a:lnTo>
                      <a:pt x="528" y="710"/>
                    </a:lnTo>
                    <a:lnTo>
                      <a:pt x="526" y="713"/>
                    </a:lnTo>
                    <a:lnTo>
                      <a:pt x="525" y="716"/>
                    </a:lnTo>
                    <a:lnTo>
                      <a:pt x="523" y="718"/>
                    </a:lnTo>
                    <a:lnTo>
                      <a:pt x="521" y="720"/>
                    </a:lnTo>
                    <a:lnTo>
                      <a:pt x="519" y="721"/>
                    </a:lnTo>
                    <a:lnTo>
                      <a:pt x="515" y="722"/>
                    </a:lnTo>
                    <a:lnTo>
                      <a:pt x="513" y="722"/>
                    </a:lnTo>
                    <a:close/>
                    <a:moveTo>
                      <a:pt x="312" y="326"/>
                    </a:moveTo>
                    <a:lnTo>
                      <a:pt x="237" y="402"/>
                    </a:lnTo>
                    <a:lnTo>
                      <a:pt x="232" y="405"/>
                    </a:lnTo>
                    <a:lnTo>
                      <a:pt x="226" y="406"/>
                    </a:lnTo>
                    <a:lnTo>
                      <a:pt x="220" y="405"/>
                    </a:lnTo>
                    <a:lnTo>
                      <a:pt x="216" y="402"/>
                    </a:lnTo>
                    <a:lnTo>
                      <a:pt x="200" y="387"/>
                    </a:lnTo>
                    <a:lnTo>
                      <a:pt x="199" y="385"/>
                    </a:lnTo>
                    <a:lnTo>
                      <a:pt x="198" y="381"/>
                    </a:lnTo>
                    <a:lnTo>
                      <a:pt x="197" y="379"/>
                    </a:lnTo>
                    <a:lnTo>
                      <a:pt x="197" y="376"/>
                    </a:lnTo>
                    <a:lnTo>
                      <a:pt x="197" y="373"/>
                    </a:lnTo>
                    <a:lnTo>
                      <a:pt x="198" y="370"/>
                    </a:lnTo>
                    <a:lnTo>
                      <a:pt x="199" y="368"/>
                    </a:lnTo>
                    <a:lnTo>
                      <a:pt x="200" y="365"/>
                    </a:lnTo>
                    <a:lnTo>
                      <a:pt x="203" y="363"/>
                    </a:lnTo>
                    <a:lnTo>
                      <a:pt x="206" y="362"/>
                    </a:lnTo>
                    <a:lnTo>
                      <a:pt x="208" y="361"/>
                    </a:lnTo>
                    <a:lnTo>
                      <a:pt x="211" y="361"/>
                    </a:lnTo>
                    <a:lnTo>
                      <a:pt x="214" y="361"/>
                    </a:lnTo>
                    <a:lnTo>
                      <a:pt x="217" y="362"/>
                    </a:lnTo>
                    <a:lnTo>
                      <a:pt x="219" y="363"/>
                    </a:lnTo>
                    <a:lnTo>
                      <a:pt x="221" y="365"/>
                    </a:lnTo>
                    <a:lnTo>
                      <a:pt x="226" y="370"/>
                    </a:lnTo>
                    <a:lnTo>
                      <a:pt x="290" y="306"/>
                    </a:lnTo>
                    <a:lnTo>
                      <a:pt x="294" y="303"/>
                    </a:lnTo>
                    <a:lnTo>
                      <a:pt x="296" y="302"/>
                    </a:lnTo>
                    <a:lnTo>
                      <a:pt x="298" y="301"/>
                    </a:lnTo>
                    <a:lnTo>
                      <a:pt x="302" y="301"/>
                    </a:lnTo>
                    <a:lnTo>
                      <a:pt x="304" y="301"/>
                    </a:lnTo>
                    <a:lnTo>
                      <a:pt x="307" y="302"/>
                    </a:lnTo>
                    <a:lnTo>
                      <a:pt x="310" y="303"/>
                    </a:lnTo>
                    <a:lnTo>
                      <a:pt x="312" y="306"/>
                    </a:lnTo>
                    <a:lnTo>
                      <a:pt x="314" y="308"/>
                    </a:lnTo>
                    <a:lnTo>
                      <a:pt x="315" y="310"/>
                    </a:lnTo>
                    <a:lnTo>
                      <a:pt x="316" y="312"/>
                    </a:lnTo>
                    <a:lnTo>
                      <a:pt x="316" y="316"/>
                    </a:lnTo>
                    <a:lnTo>
                      <a:pt x="316" y="319"/>
                    </a:lnTo>
                    <a:lnTo>
                      <a:pt x="315" y="321"/>
                    </a:lnTo>
                    <a:lnTo>
                      <a:pt x="314" y="324"/>
                    </a:lnTo>
                    <a:lnTo>
                      <a:pt x="312" y="326"/>
                    </a:lnTo>
                    <a:close/>
                    <a:moveTo>
                      <a:pt x="312" y="477"/>
                    </a:moveTo>
                    <a:lnTo>
                      <a:pt x="237" y="552"/>
                    </a:lnTo>
                    <a:lnTo>
                      <a:pt x="232" y="555"/>
                    </a:lnTo>
                    <a:lnTo>
                      <a:pt x="226" y="556"/>
                    </a:lnTo>
                    <a:lnTo>
                      <a:pt x="220" y="555"/>
                    </a:lnTo>
                    <a:lnTo>
                      <a:pt x="216" y="552"/>
                    </a:lnTo>
                    <a:lnTo>
                      <a:pt x="200" y="537"/>
                    </a:lnTo>
                    <a:lnTo>
                      <a:pt x="199" y="535"/>
                    </a:lnTo>
                    <a:lnTo>
                      <a:pt x="198" y="533"/>
                    </a:lnTo>
                    <a:lnTo>
                      <a:pt x="197" y="529"/>
                    </a:lnTo>
                    <a:lnTo>
                      <a:pt x="197" y="527"/>
                    </a:lnTo>
                    <a:lnTo>
                      <a:pt x="197" y="524"/>
                    </a:lnTo>
                    <a:lnTo>
                      <a:pt x="198" y="521"/>
                    </a:lnTo>
                    <a:lnTo>
                      <a:pt x="199" y="518"/>
                    </a:lnTo>
                    <a:lnTo>
                      <a:pt x="200" y="516"/>
                    </a:lnTo>
                    <a:lnTo>
                      <a:pt x="203" y="514"/>
                    </a:lnTo>
                    <a:lnTo>
                      <a:pt x="206" y="512"/>
                    </a:lnTo>
                    <a:lnTo>
                      <a:pt x="208" y="512"/>
                    </a:lnTo>
                    <a:lnTo>
                      <a:pt x="211" y="511"/>
                    </a:lnTo>
                    <a:lnTo>
                      <a:pt x="214" y="512"/>
                    </a:lnTo>
                    <a:lnTo>
                      <a:pt x="217" y="512"/>
                    </a:lnTo>
                    <a:lnTo>
                      <a:pt x="219" y="514"/>
                    </a:lnTo>
                    <a:lnTo>
                      <a:pt x="221" y="516"/>
                    </a:lnTo>
                    <a:lnTo>
                      <a:pt x="226" y="520"/>
                    </a:lnTo>
                    <a:lnTo>
                      <a:pt x="290" y="456"/>
                    </a:lnTo>
                    <a:lnTo>
                      <a:pt x="294" y="454"/>
                    </a:lnTo>
                    <a:lnTo>
                      <a:pt x="296" y="452"/>
                    </a:lnTo>
                    <a:lnTo>
                      <a:pt x="298" y="451"/>
                    </a:lnTo>
                    <a:lnTo>
                      <a:pt x="302" y="451"/>
                    </a:lnTo>
                    <a:lnTo>
                      <a:pt x="304" y="451"/>
                    </a:lnTo>
                    <a:lnTo>
                      <a:pt x="307" y="452"/>
                    </a:lnTo>
                    <a:lnTo>
                      <a:pt x="310" y="454"/>
                    </a:lnTo>
                    <a:lnTo>
                      <a:pt x="312" y="456"/>
                    </a:lnTo>
                    <a:lnTo>
                      <a:pt x="314" y="458"/>
                    </a:lnTo>
                    <a:lnTo>
                      <a:pt x="315" y="460"/>
                    </a:lnTo>
                    <a:lnTo>
                      <a:pt x="316" y="464"/>
                    </a:lnTo>
                    <a:lnTo>
                      <a:pt x="316" y="466"/>
                    </a:lnTo>
                    <a:lnTo>
                      <a:pt x="316" y="469"/>
                    </a:lnTo>
                    <a:lnTo>
                      <a:pt x="315" y="472"/>
                    </a:lnTo>
                    <a:lnTo>
                      <a:pt x="314" y="475"/>
                    </a:lnTo>
                    <a:lnTo>
                      <a:pt x="312" y="477"/>
                    </a:lnTo>
                    <a:close/>
                    <a:moveTo>
                      <a:pt x="164" y="236"/>
                    </a:moveTo>
                    <a:lnTo>
                      <a:pt x="162" y="237"/>
                    </a:lnTo>
                    <a:lnTo>
                      <a:pt x="158" y="238"/>
                    </a:lnTo>
                    <a:lnTo>
                      <a:pt x="157" y="238"/>
                    </a:lnTo>
                    <a:lnTo>
                      <a:pt x="155" y="238"/>
                    </a:lnTo>
                    <a:lnTo>
                      <a:pt x="153" y="239"/>
                    </a:lnTo>
                    <a:lnTo>
                      <a:pt x="151" y="239"/>
                    </a:lnTo>
                    <a:lnTo>
                      <a:pt x="151" y="180"/>
                    </a:lnTo>
                    <a:lnTo>
                      <a:pt x="217" y="180"/>
                    </a:lnTo>
                    <a:lnTo>
                      <a:pt x="214" y="188"/>
                    </a:lnTo>
                    <a:lnTo>
                      <a:pt x="208" y="197"/>
                    </a:lnTo>
                    <a:lnTo>
                      <a:pt x="203" y="205"/>
                    </a:lnTo>
                    <a:lnTo>
                      <a:pt x="197" y="212"/>
                    </a:lnTo>
                    <a:lnTo>
                      <a:pt x="190" y="220"/>
                    </a:lnTo>
                    <a:lnTo>
                      <a:pt x="182" y="225"/>
                    </a:lnTo>
                    <a:lnTo>
                      <a:pt x="173" y="231"/>
                    </a:lnTo>
                    <a:lnTo>
                      <a:pt x="164" y="236"/>
                    </a:lnTo>
                    <a:close/>
                    <a:moveTo>
                      <a:pt x="121" y="166"/>
                    </a:moveTo>
                    <a:lnTo>
                      <a:pt x="121" y="256"/>
                    </a:lnTo>
                    <a:lnTo>
                      <a:pt x="121" y="601"/>
                    </a:lnTo>
                    <a:lnTo>
                      <a:pt x="31" y="601"/>
                    </a:lnTo>
                    <a:lnTo>
                      <a:pt x="31" y="135"/>
                    </a:lnTo>
                    <a:lnTo>
                      <a:pt x="31" y="125"/>
                    </a:lnTo>
                    <a:lnTo>
                      <a:pt x="33" y="115"/>
                    </a:lnTo>
                    <a:lnTo>
                      <a:pt x="35" y="105"/>
                    </a:lnTo>
                    <a:lnTo>
                      <a:pt x="39" y="94"/>
                    </a:lnTo>
                    <a:lnTo>
                      <a:pt x="43" y="85"/>
                    </a:lnTo>
                    <a:lnTo>
                      <a:pt x="48" y="77"/>
                    </a:lnTo>
                    <a:lnTo>
                      <a:pt x="53" y="68"/>
                    </a:lnTo>
                    <a:lnTo>
                      <a:pt x="60" y="62"/>
                    </a:lnTo>
                    <a:lnTo>
                      <a:pt x="67" y="55"/>
                    </a:lnTo>
                    <a:lnTo>
                      <a:pt x="75" y="48"/>
                    </a:lnTo>
                    <a:lnTo>
                      <a:pt x="83" y="42"/>
                    </a:lnTo>
                    <a:lnTo>
                      <a:pt x="92" y="38"/>
                    </a:lnTo>
                    <a:lnTo>
                      <a:pt x="101" y="35"/>
                    </a:lnTo>
                    <a:lnTo>
                      <a:pt x="110" y="32"/>
                    </a:lnTo>
                    <a:lnTo>
                      <a:pt x="120" y="30"/>
                    </a:lnTo>
                    <a:lnTo>
                      <a:pt x="129" y="30"/>
                    </a:lnTo>
                    <a:lnTo>
                      <a:pt x="132" y="30"/>
                    </a:lnTo>
                    <a:lnTo>
                      <a:pt x="135" y="30"/>
                    </a:lnTo>
                    <a:lnTo>
                      <a:pt x="150" y="36"/>
                    </a:lnTo>
                    <a:lnTo>
                      <a:pt x="164" y="41"/>
                    </a:lnTo>
                    <a:lnTo>
                      <a:pt x="176" y="48"/>
                    </a:lnTo>
                    <a:lnTo>
                      <a:pt x="188" y="56"/>
                    </a:lnTo>
                    <a:lnTo>
                      <a:pt x="197" y="63"/>
                    </a:lnTo>
                    <a:lnTo>
                      <a:pt x="205" y="71"/>
                    </a:lnTo>
                    <a:lnTo>
                      <a:pt x="210" y="80"/>
                    </a:lnTo>
                    <a:lnTo>
                      <a:pt x="216" y="88"/>
                    </a:lnTo>
                    <a:lnTo>
                      <a:pt x="220" y="99"/>
                    </a:lnTo>
                    <a:lnTo>
                      <a:pt x="224" y="110"/>
                    </a:lnTo>
                    <a:lnTo>
                      <a:pt x="226" y="123"/>
                    </a:lnTo>
                    <a:lnTo>
                      <a:pt x="226" y="135"/>
                    </a:lnTo>
                    <a:lnTo>
                      <a:pt x="226" y="143"/>
                    </a:lnTo>
                    <a:lnTo>
                      <a:pt x="225" y="150"/>
                    </a:lnTo>
                    <a:lnTo>
                      <a:pt x="136" y="150"/>
                    </a:lnTo>
                    <a:lnTo>
                      <a:pt x="133" y="151"/>
                    </a:lnTo>
                    <a:lnTo>
                      <a:pt x="130" y="151"/>
                    </a:lnTo>
                    <a:lnTo>
                      <a:pt x="128" y="153"/>
                    </a:lnTo>
                    <a:lnTo>
                      <a:pt x="125" y="154"/>
                    </a:lnTo>
                    <a:lnTo>
                      <a:pt x="123" y="156"/>
                    </a:lnTo>
                    <a:lnTo>
                      <a:pt x="122" y="160"/>
                    </a:lnTo>
                    <a:lnTo>
                      <a:pt x="121" y="162"/>
                    </a:lnTo>
                    <a:lnTo>
                      <a:pt x="121" y="166"/>
                    </a:lnTo>
                    <a:close/>
                    <a:moveTo>
                      <a:pt x="587" y="0"/>
                    </a:moveTo>
                    <a:lnTo>
                      <a:pt x="136" y="0"/>
                    </a:lnTo>
                    <a:lnTo>
                      <a:pt x="136" y="0"/>
                    </a:lnTo>
                    <a:lnTo>
                      <a:pt x="135" y="0"/>
                    </a:lnTo>
                    <a:lnTo>
                      <a:pt x="132" y="0"/>
                    </a:lnTo>
                    <a:lnTo>
                      <a:pt x="129" y="0"/>
                    </a:lnTo>
                    <a:lnTo>
                      <a:pt x="116" y="1"/>
                    </a:lnTo>
                    <a:lnTo>
                      <a:pt x="104" y="2"/>
                    </a:lnTo>
                    <a:lnTo>
                      <a:pt x="92" y="5"/>
                    </a:lnTo>
                    <a:lnTo>
                      <a:pt x="80" y="11"/>
                    </a:lnTo>
                    <a:lnTo>
                      <a:pt x="69" y="16"/>
                    </a:lnTo>
                    <a:lnTo>
                      <a:pt x="58" y="23"/>
                    </a:lnTo>
                    <a:lnTo>
                      <a:pt x="48" y="31"/>
                    </a:lnTo>
                    <a:lnTo>
                      <a:pt x="39" y="40"/>
                    </a:lnTo>
                    <a:lnTo>
                      <a:pt x="31" y="49"/>
                    </a:lnTo>
                    <a:lnTo>
                      <a:pt x="23" y="59"/>
                    </a:lnTo>
                    <a:lnTo>
                      <a:pt x="16" y="71"/>
                    </a:lnTo>
                    <a:lnTo>
                      <a:pt x="10" y="83"/>
                    </a:lnTo>
                    <a:lnTo>
                      <a:pt x="6" y="95"/>
                    </a:lnTo>
                    <a:lnTo>
                      <a:pt x="4" y="108"/>
                    </a:lnTo>
                    <a:lnTo>
                      <a:pt x="1" y="121"/>
                    </a:lnTo>
                    <a:lnTo>
                      <a:pt x="0" y="135"/>
                    </a:lnTo>
                    <a:lnTo>
                      <a:pt x="0" y="617"/>
                    </a:lnTo>
                    <a:lnTo>
                      <a:pt x="1" y="620"/>
                    </a:lnTo>
                    <a:lnTo>
                      <a:pt x="1" y="623"/>
                    </a:lnTo>
                    <a:lnTo>
                      <a:pt x="4" y="625"/>
                    </a:lnTo>
                    <a:lnTo>
                      <a:pt x="5" y="627"/>
                    </a:lnTo>
                    <a:lnTo>
                      <a:pt x="7" y="630"/>
                    </a:lnTo>
                    <a:lnTo>
                      <a:pt x="9" y="631"/>
                    </a:lnTo>
                    <a:lnTo>
                      <a:pt x="13" y="632"/>
                    </a:lnTo>
                    <a:lnTo>
                      <a:pt x="16" y="632"/>
                    </a:lnTo>
                    <a:lnTo>
                      <a:pt x="121" y="632"/>
                    </a:lnTo>
                    <a:lnTo>
                      <a:pt x="121" y="888"/>
                    </a:lnTo>
                    <a:lnTo>
                      <a:pt x="121" y="891"/>
                    </a:lnTo>
                    <a:lnTo>
                      <a:pt x="122" y="894"/>
                    </a:lnTo>
                    <a:lnTo>
                      <a:pt x="123" y="896"/>
                    </a:lnTo>
                    <a:lnTo>
                      <a:pt x="125" y="898"/>
                    </a:lnTo>
                    <a:lnTo>
                      <a:pt x="128" y="901"/>
                    </a:lnTo>
                    <a:lnTo>
                      <a:pt x="130" y="902"/>
                    </a:lnTo>
                    <a:lnTo>
                      <a:pt x="133" y="903"/>
                    </a:lnTo>
                    <a:lnTo>
                      <a:pt x="136" y="903"/>
                    </a:lnTo>
                    <a:lnTo>
                      <a:pt x="587" y="903"/>
                    </a:lnTo>
                    <a:lnTo>
                      <a:pt x="591" y="903"/>
                    </a:lnTo>
                    <a:lnTo>
                      <a:pt x="593" y="902"/>
                    </a:lnTo>
                    <a:lnTo>
                      <a:pt x="596" y="901"/>
                    </a:lnTo>
                    <a:lnTo>
                      <a:pt x="599" y="898"/>
                    </a:lnTo>
                    <a:lnTo>
                      <a:pt x="600" y="896"/>
                    </a:lnTo>
                    <a:lnTo>
                      <a:pt x="602" y="894"/>
                    </a:lnTo>
                    <a:lnTo>
                      <a:pt x="602" y="891"/>
                    </a:lnTo>
                    <a:lnTo>
                      <a:pt x="603" y="888"/>
                    </a:lnTo>
                    <a:lnTo>
                      <a:pt x="603" y="269"/>
                    </a:lnTo>
                    <a:lnTo>
                      <a:pt x="615" y="267"/>
                    </a:lnTo>
                    <a:lnTo>
                      <a:pt x="627" y="264"/>
                    </a:lnTo>
                    <a:lnTo>
                      <a:pt x="638" y="259"/>
                    </a:lnTo>
                    <a:lnTo>
                      <a:pt x="648" y="255"/>
                    </a:lnTo>
                    <a:lnTo>
                      <a:pt x="660" y="248"/>
                    </a:lnTo>
                    <a:lnTo>
                      <a:pt x="670" y="241"/>
                    </a:lnTo>
                    <a:lnTo>
                      <a:pt x="679" y="232"/>
                    </a:lnTo>
                    <a:lnTo>
                      <a:pt x="687" y="224"/>
                    </a:lnTo>
                    <a:lnTo>
                      <a:pt x="695" y="214"/>
                    </a:lnTo>
                    <a:lnTo>
                      <a:pt x="703" y="204"/>
                    </a:lnTo>
                    <a:lnTo>
                      <a:pt x="708" y="194"/>
                    </a:lnTo>
                    <a:lnTo>
                      <a:pt x="714" y="182"/>
                    </a:lnTo>
                    <a:lnTo>
                      <a:pt x="717" y="171"/>
                    </a:lnTo>
                    <a:lnTo>
                      <a:pt x="721" y="160"/>
                    </a:lnTo>
                    <a:lnTo>
                      <a:pt x="723" y="147"/>
                    </a:lnTo>
                    <a:lnTo>
                      <a:pt x="723" y="135"/>
                    </a:lnTo>
                    <a:lnTo>
                      <a:pt x="723" y="121"/>
                    </a:lnTo>
                    <a:lnTo>
                      <a:pt x="721" y="109"/>
                    </a:lnTo>
                    <a:lnTo>
                      <a:pt x="717" y="97"/>
                    </a:lnTo>
                    <a:lnTo>
                      <a:pt x="712" y="84"/>
                    </a:lnTo>
                    <a:lnTo>
                      <a:pt x="706" y="72"/>
                    </a:lnTo>
                    <a:lnTo>
                      <a:pt x="699" y="60"/>
                    </a:lnTo>
                    <a:lnTo>
                      <a:pt x="691" y="50"/>
                    </a:lnTo>
                    <a:lnTo>
                      <a:pt x="682" y="40"/>
                    </a:lnTo>
                    <a:lnTo>
                      <a:pt x="672" y="32"/>
                    </a:lnTo>
                    <a:lnTo>
                      <a:pt x="662" y="23"/>
                    </a:lnTo>
                    <a:lnTo>
                      <a:pt x="651" y="16"/>
                    </a:lnTo>
                    <a:lnTo>
                      <a:pt x="638" y="11"/>
                    </a:lnTo>
                    <a:lnTo>
                      <a:pt x="627" y="6"/>
                    </a:lnTo>
                    <a:lnTo>
                      <a:pt x="613" y="3"/>
                    </a:lnTo>
                    <a:lnTo>
                      <a:pt x="601" y="1"/>
                    </a:lnTo>
                    <a:lnTo>
                      <a:pt x="587" y="0"/>
                    </a:lnTo>
                    <a:lnTo>
                      <a:pt x="5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605"/>
              <p:cNvSpPr>
                <a:spLocks/>
              </p:cNvSpPr>
              <p:nvPr/>
            </p:nvSpPr>
            <p:spPr bwMode="auto">
              <a:xfrm>
                <a:off x="7239000" y="4722813"/>
                <a:ext cx="66675" cy="128588"/>
              </a:xfrm>
              <a:custGeom>
                <a:avLst/>
                <a:gdLst>
                  <a:gd name="T0" fmla="*/ 123 w 210"/>
                  <a:gd name="T1" fmla="*/ 1 h 407"/>
                  <a:gd name="T2" fmla="*/ 101 w 210"/>
                  <a:gd name="T3" fmla="*/ 8 h 407"/>
                  <a:gd name="T4" fmla="*/ 82 w 210"/>
                  <a:gd name="T5" fmla="*/ 21 h 407"/>
                  <a:gd name="T6" fmla="*/ 67 w 210"/>
                  <a:gd name="T7" fmla="*/ 37 h 407"/>
                  <a:gd name="T8" fmla="*/ 50 w 210"/>
                  <a:gd name="T9" fmla="*/ 47 h 407"/>
                  <a:gd name="T10" fmla="*/ 33 w 210"/>
                  <a:gd name="T11" fmla="*/ 54 h 407"/>
                  <a:gd name="T12" fmla="*/ 23 w 210"/>
                  <a:gd name="T13" fmla="*/ 61 h 407"/>
                  <a:gd name="T14" fmla="*/ 14 w 210"/>
                  <a:gd name="T15" fmla="*/ 70 h 407"/>
                  <a:gd name="T16" fmla="*/ 7 w 210"/>
                  <a:gd name="T17" fmla="*/ 81 h 407"/>
                  <a:gd name="T18" fmla="*/ 2 w 210"/>
                  <a:gd name="T19" fmla="*/ 95 h 407"/>
                  <a:gd name="T20" fmla="*/ 0 w 210"/>
                  <a:gd name="T21" fmla="*/ 110 h 407"/>
                  <a:gd name="T22" fmla="*/ 0 w 210"/>
                  <a:gd name="T23" fmla="*/ 393 h 407"/>
                  <a:gd name="T24" fmla="*/ 1 w 210"/>
                  <a:gd name="T25" fmla="*/ 398 h 407"/>
                  <a:gd name="T26" fmla="*/ 3 w 210"/>
                  <a:gd name="T27" fmla="*/ 403 h 407"/>
                  <a:gd name="T28" fmla="*/ 9 w 210"/>
                  <a:gd name="T29" fmla="*/ 406 h 407"/>
                  <a:gd name="T30" fmla="*/ 14 w 210"/>
                  <a:gd name="T31" fmla="*/ 407 h 407"/>
                  <a:gd name="T32" fmla="*/ 20 w 210"/>
                  <a:gd name="T33" fmla="*/ 406 h 407"/>
                  <a:gd name="T34" fmla="*/ 24 w 210"/>
                  <a:gd name="T35" fmla="*/ 403 h 407"/>
                  <a:gd name="T36" fmla="*/ 28 w 210"/>
                  <a:gd name="T37" fmla="*/ 398 h 407"/>
                  <a:gd name="T38" fmla="*/ 29 w 210"/>
                  <a:gd name="T39" fmla="*/ 393 h 407"/>
                  <a:gd name="T40" fmla="*/ 30 w 210"/>
                  <a:gd name="T41" fmla="*/ 110 h 407"/>
                  <a:gd name="T42" fmla="*/ 35 w 210"/>
                  <a:gd name="T43" fmla="*/ 95 h 407"/>
                  <a:gd name="T44" fmla="*/ 42 w 210"/>
                  <a:gd name="T45" fmla="*/ 84 h 407"/>
                  <a:gd name="T46" fmla="*/ 54 w 210"/>
                  <a:gd name="T47" fmla="*/ 78 h 407"/>
                  <a:gd name="T48" fmla="*/ 59 w 210"/>
                  <a:gd name="T49" fmla="*/ 331 h 407"/>
                  <a:gd name="T50" fmla="*/ 210 w 210"/>
                  <a:gd name="T51" fmla="*/ 60 h 407"/>
                  <a:gd name="T52" fmla="*/ 209 w 210"/>
                  <a:gd name="T53" fmla="*/ 49 h 407"/>
                  <a:gd name="T54" fmla="*/ 203 w 210"/>
                  <a:gd name="T55" fmla="*/ 39 h 407"/>
                  <a:gd name="T56" fmla="*/ 186 w 210"/>
                  <a:gd name="T57" fmla="*/ 20 h 407"/>
                  <a:gd name="T58" fmla="*/ 162 w 210"/>
                  <a:gd name="T59" fmla="*/ 5 h 407"/>
                  <a:gd name="T60" fmla="*/ 149 w 210"/>
                  <a:gd name="T61" fmla="*/ 1 h 407"/>
                  <a:gd name="T62" fmla="*/ 135 w 210"/>
                  <a:gd name="T6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0" h="407">
                    <a:moveTo>
                      <a:pt x="135" y="0"/>
                    </a:moveTo>
                    <a:lnTo>
                      <a:pt x="123" y="1"/>
                    </a:lnTo>
                    <a:lnTo>
                      <a:pt x="111" y="3"/>
                    </a:lnTo>
                    <a:lnTo>
                      <a:pt x="101" y="8"/>
                    </a:lnTo>
                    <a:lnTo>
                      <a:pt x="91" y="14"/>
                    </a:lnTo>
                    <a:lnTo>
                      <a:pt x="82" y="21"/>
                    </a:lnTo>
                    <a:lnTo>
                      <a:pt x="74" y="29"/>
                    </a:lnTo>
                    <a:lnTo>
                      <a:pt x="67" y="37"/>
                    </a:lnTo>
                    <a:lnTo>
                      <a:pt x="63" y="45"/>
                    </a:lnTo>
                    <a:lnTo>
                      <a:pt x="50" y="47"/>
                    </a:lnTo>
                    <a:lnTo>
                      <a:pt x="39" y="52"/>
                    </a:lnTo>
                    <a:lnTo>
                      <a:pt x="33" y="54"/>
                    </a:lnTo>
                    <a:lnTo>
                      <a:pt x="28" y="57"/>
                    </a:lnTo>
                    <a:lnTo>
                      <a:pt x="23" y="61"/>
                    </a:lnTo>
                    <a:lnTo>
                      <a:pt x="19" y="65"/>
                    </a:lnTo>
                    <a:lnTo>
                      <a:pt x="14" y="70"/>
                    </a:lnTo>
                    <a:lnTo>
                      <a:pt x="11" y="75"/>
                    </a:lnTo>
                    <a:lnTo>
                      <a:pt x="7" y="81"/>
                    </a:lnTo>
                    <a:lnTo>
                      <a:pt x="4" y="88"/>
                    </a:lnTo>
                    <a:lnTo>
                      <a:pt x="2" y="95"/>
                    </a:lnTo>
                    <a:lnTo>
                      <a:pt x="1" y="102"/>
                    </a:lnTo>
                    <a:lnTo>
                      <a:pt x="0" y="110"/>
                    </a:lnTo>
                    <a:lnTo>
                      <a:pt x="0" y="119"/>
                    </a:lnTo>
                    <a:lnTo>
                      <a:pt x="0" y="393"/>
                    </a:lnTo>
                    <a:lnTo>
                      <a:pt x="0" y="395"/>
                    </a:lnTo>
                    <a:lnTo>
                      <a:pt x="1" y="398"/>
                    </a:lnTo>
                    <a:lnTo>
                      <a:pt x="2" y="401"/>
                    </a:lnTo>
                    <a:lnTo>
                      <a:pt x="3" y="403"/>
                    </a:lnTo>
                    <a:lnTo>
                      <a:pt x="5" y="405"/>
                    </a:lnTo>
                    <a:lnTo>
                      <a:pt x="9" y="406"/>
                    </a:lnTo>
                    <a:lnTo>
                      <a:pt x="11" y="407"/>
                    </a:lnTo>
                    <a:lnTo>
                      <a:pt x="14" y="407"/>
                    </a:lnTo>
                    <a:lnTo>
                      <a:pt x="18" y="407"/>
                    </a:lnTo>
                    <a:lnTo>
                      <a:pt x="20" y="406"/>
                    </a:lnTo>
                    <a:lnTo>
                      <a:pt x="22" y="405"/>
                    </a:lnTo>
                    <a:lnTo>
                      <a:pt x="24" y="403"/>
                    </a:lnTo>
                    <a:lnTo>
                      <a:pt x="27" y="401"/>
                    </a:lnTo>
                    <a:lnTo>
                      <a:pt x="28" y="398"/>
                    </a:lnTo>
                    <a:lnTo>
                      <a:pt x="29" y="395"/>
                    </a:lnTo>
                    <a:lnTo>
                      <a:pt x="29" y="393"/>
                    </a:lnTo>
                    <a:lnTo>
                      <a:pt x="29" y="119"/>
                    </a:lnTo>
                    <a:lnTo>
                      <a:pt x="30" y="110"/>
                    </a:lnTo>
                    <a:lnTo>
                      <a:pt x="31" y="101"/>
                    </a:lnTo>
                    <a:lnTo>
                      <a:pt x="35" y="95"/>
                    </a:lnTo>
                    <a:lnTo>
                      <a:pt x="38" y="89"/>
                    </a:lnTo>
                    <a:lnTo>
                      <a:pt x="42" y="84"/>
                    </a:lnTo>
                    <a:lnTo>
                      <a:pt x="48" y="81"/>
                    </a:lnTo>
                    <a:lnTo>
                      <a:pt x="54" y="78"/>
                    </a:lnTo>
                    <a:lnTo>
                      <a:pt x="59" y="76"/>
                    </a:lnTo>
                    <a:lnTo>
                      <a:pt x="59" y="331"/>
                    </a:lnTo>
                    <a:lnTo>
                      <a:pt x="210" y="331"/>
                    </a:lnTo>
                    <a:lnTo>
                      <a:pt x="210" y="60"/>
                    </a:lnTo>
                    <a:lnTo>
                      <a:pt x="210" y="55"/>
                    </a:lnTo>
                    <a:lnTo>
                      <a:pt x="209" y="49"/>
                    </a:lnTo>
                    <a:lnTo>
                      <a:pt x="206" y="45"/>
                    </a:lnTo>
                    <a:lnTo>
                      <a:pt x="203" y="39"/>
                    </a:lnTo>
                    <a:lnTo>
                      <a:pt x="196" y="29"/>
                    </a:lnTo>
                    <a:lnTo>
                      <a:pt x="186" y="20"/>
                    </a:lnTo>
                    <a:lnTo>
                      <a:pt x="175" y="12"/>
                    </a:lnTo>
                    <a:lnTo>
                      <a:pt x="162" y="5"/>
                    </a:lnTo>
                    <a:lnTo>
                      <a:pt x="155" y="3"/>
                    </a:lnTo>
                    <a:lnTo>
                      <a:pt x="149" y="1"/>
                    </a:lnTo>
                    <a:lnTo>
                      <a:pt x="142" y="0"/>
                    </a:lnTo>
                    <a:lnTo>
                      <a:pt x="135" y="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606"/>
              <p:cNvSpPr>
                <a:spLocks/>
              </p:cNvSpPr>
              <p:nvPr/>
            </p:nvSpPr>
            <p:spPr bwMode="auto">
              <a:xfrm>
                <a:off x="7258050" y="4913313"/>
                <a:ext cx="47625" cy="28575"/>
              </a:xfrm>
              <a:custGeom>
                <a:avLst/>
                <a:gdLst>
                  <a:gd name="T0" fmla="*/ 0 w 151"/>
                  <a:gd name="T1" fmla="*/ 14 h 90"/>
                  <a:gd name="T2" fmla="*/ 0 w 151"/>
                  <a:gd name="T3" fmla="*/ 22 h 90"/>
                  <a:gd name="T4" fmla="*/ 2 w 151"/>
                  <a:gd name="T5" fmla="*/ 29 h 90"/>
                  <a:gd name="T6" fmla="*/ 4 w 151"/>
                  <a:gd name="T7" fmla="*/ 37 h 90"/>
                  <a:gd name="T8" fmla="*/ 6 w 151"/>
                  <a:gd name="T9" fmla="*/ 44 h 90"/>
                  <a:gd name="T10" fmla="*/ 9 w 151"/>
                  <a:gd name="T11" fmla="*/ 50 h 90"/>
                  <a:gd name="T12" fmla="*/ 14 w 151"/>
                  <a:gd name="T13" fmla="*/ 56 h 90"/>
                  <a:gd name="T14" fmla="*/ 18 w 151"/>
                  <a:gd name="T15" fmla="*/ 62 h 90"/>
                  <a:gd name="T16" fmla="*/ 23 w 151"/>
                  <a:gd name="T17" fmla="*/ 67 h 90"/>
                  <a:gd name="T18" fmla="*/ 29 w 151"/>
                  <a:gd name="T19" fmla="*/ 72 h 90"/>
                  <a:gd name="T20" fmla="*/ 34 w 151"/>
                  <a:gd name="T21" fmla="*/ 76 h 90"/>
                  <a:gd name="T22" fmla="*/ 40 w 151"/>
                  <a:gd name="T23" fmla="*/ 81 h 90"/>
                  <a:gd name="T24" fmla="*/ 47 w 151"/>
                  <a:gd name="T25" fmla="*/ 84 h 90"/>
                  <a:gd name="T26" fmla="*/ 54 w 151"/>
                  <a:gd name="T27" fmla="*/ 87 h 90"/>
                  <a:gd name="T28" fmla="*/ 61 w 151"/>
                  <a:gd name="T29" fmla="*/ 89 h 90"/>
                  <a:gd name="T30" fmla="*/ 68 w 151"/>
                  <a:gd name="T31" fmla="*/ 90 h 90"/>
                  <a:gd name="T32" fmla="*/ 76 w 151"/>
                  <a:gd name="T33" fmla="*/ 90 h 90"/>
                  <a:gd name="T34" fmla="*/ 83 w 151"/>
                  <a:gd name="T35" fmla="*/ 90 h 90"/>
                  <a:gd name="T36" fmla="*/ 90 w 151"/>
                  <a:gd name="T37" fmla="*/ 89 h 90"/>
                  <a:gd name="T38" fmla="*/ 96 w 151"/>
                  <a:gd name="T39" fmla="*/ 87 h 90"/>
                  <a:gd name="T40" fmla="*/ 103 w 151"/>
                  <a:gd name="T41" fmla="*/ 83 h 90"/>
                  <a:gd name="T42" fmla="*/ 109 w 151"/>
                  <a:gd name="T43" fmla="*/ 80 h 90"/>
                  <a:gd name="T44" fmla="*/ 116 w 151"/>
                  <a:gd name="T45" fmla="*/ 76 h 90"/>
                  <a:gd name="T46" fmla="*/ 121 w 151"/>
                  <a:gd name="T47" fmla="*/ 71 h 90"/>
                  <a:gd name="T48" fmla="*/ 127 w 151"/>
                  <a:gd name="T49" fmla="*/ 65 h 90"/>
                  <a:gd name="T50" fmla="*/ 131 w 151"/>
                  <a:gd name="T51" fmla="*/ 60 h 90"/>
                  <a:gd name="T52" fmla="*/ 137 w 151"/>
                  <a:gd name="T53" fmla="*/ 53 h 90"/>
                  <a:gd name="T54" fmla="*/ 140 w 151"/>
                  <a:gd name="T55" fmla="*/ 45 h 90"/>
                  <a:gd name="T56" fmla="*/ 144 w 151"/>
                  <a:gd name="T57" fmla="*/ 37 h 90"/>
                  <a:gd name="T58" fmla="*/ 147 w 151"/>
                  <a:gd name="T59" fmla="*/ 29 h 90"/>
                  <a:gd name="T60" fmla="*/ 150 w 151"/>
                  <a:gd name="T61" fmla="*/ 20 h 90"/>
                  <a:gd name="T62" fmla="*/ 151 w 151"/>
                  <a:gd name="T63" fmla="*/ 10 h 90"/>
                  <a:gd name="T64" fmla="*/ 151 w 151"/>
                  <a:gd name="T65" fmla="*/ 0 h 90"/>
                  <a:gd name="T66" fmla="*/ 0 w 151"/>
                  <a:gd name="T67" fmla="*/ 0 h 90"/>
                  <a:gd name="T68" fmla="*/ 0 w 151"/>
                  <a:gd name="T69"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90">
                    <a:moveTo>
                      <a:pt x="0" y="14"/>
                    </a:moveTo>
                    <a:lnTo>
                      <a:pt x="0" y="22"/>
                    </a:lnTo>
                    <a:lnTo>
                      <a:pt x="2" y="29"/>
                    </a:lnTo>
                    <a:lnTo>
                      <a:pt x="4" y="37"/>
                    </a:lnTo>
                    <a:lnTo>
                      <a:pt x="6" y="44"/>
                    </a:lnTo>
                    <a:lnTo>
                      <a:pt x="9" y="50"/>
                    </a:lnTo>
                    <a:lnTo>
                      <a:pt x="14" y="56"/>
                    </a:lnTo>
                    <a:lnTo>
                      <a:pt x="18" y="62"/>
                    </a:lnTo>
                    <a:lnTo>
                      <a:pt x="23" y="67"/>
                    </a:lnTo>
                    <a:lnTo>
                      <a:pt x="29" y="72"/>
                    </a:lnTo>
                    <a:lnTo>
                      <a:pt x="34" y="76"/>
                    </a:lnTo>
                    <a:lnTo>
                      <a:pt x="40" y="81"/>
                    </a:lnTo>
                    <a:lnTo>
                      <a:pt x="47" y="84"/>
                    </a:lnTo>
                    <a:lnTo>
                      <a:pt x="54" y="87"/>
                    </a:lnTo>
                    <a:lnTo>
                      <a:pt x="61" y="89"/>
                    </a:lnTo>
                    <a:lnTo>
                      <a:pt x="68" y="90"/>
                    </a:lnTo>
                    <a:lnTo>
                      <a:pt x="76" y="90"/>
                    </a:lnTo>
                    <a:lnTo>
                      <a:pt x="83" y="90"/>
                    </a:lnTo>
                    <a:lnTo>
                      <a:pt x="90" y="89"/>
                    </a:lnTo>
                    <a:lnTo>
                      <a:pt x="96" y="87"/>
                    </a:lnTo>
                    <a:lnTo>
                      <a:pt x="103" y="83"/>
                    </a:lnTo>
                    <a:lnTo>
                      <a:pt x="109" y="80"/>
                    </a:lnTo>
                    <a:lnTo>
                      <a:pt x="116" y="76"/>
                    </a:lnTo>
                    <a:lnTo>
                      <a:pt x="121" y="71"/>
                    </a:lnTo>
                    <a:lnTo>
                      <a:pt x="127" y="65"/>
                    </a:lnTo>
                    <a:lnTo>
                      <a:pt x="131" y="60"/>
                    </a:lnTo>
                    <a:lnTo>
                      <a:pt x="137" y="53"/>
                    </a:lnTo>
                    <a:lnTo>
                      <a:pt x="140" y="45"/>
                    </a:lnTo>
                    <a:lnTo>
                      <a:pt x="144" y="37"/>
                    </a:lnTo>
                    <a:lnTo>
                      <a:pt x="147" y="29"/>
                    </a:lnTo>
                    <a:lnTo>
                      <a:pt x="150" y="20"/>
                    </a:lnTo>
                    <a:lnTo>
                      <a:pt x="151" y="10"/>
                    </a:lnTo>
                    <a:lnTo>
                      <a:pt x="151" y="0"/>
                    </a:lnTo>
                    <a:lnTo>
                      <a:pt x="0"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4607"/>
              <p:cNvSpPr>
                <a:spLocks noChangeArrowheads="1"/>
              </p:cNvSpPr>
              <p:nvPr/>
            </p:nvSpPr>
            <p:spPr bwMode="auto">
              <a:xfrm>
                <a:off x="7258050" y="4837113"/>
                <a:ext cx="4762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1" name="Group 100"/>
          <p:cNvGrpSpPr/>
          <p:nvPr/>
        </p:nvGrpSpPr>
        <p:grpSpPr>
          <a:xfrm>
            <a:off x="8240384" y="3123338"/>
            <a:ext cx="3076904" cy="704610"/>
            <a:chOff x="8240384" y="2949452"/>
            <a:chExt cx="3076904" cy="704610"/>
          </a:xfrm>
        </p:grpSpPr>
        <p:grpSp>
          <p:nvGrpSpPr>
            <p:cNvPr id="42" name="Group 41"/>
            <p:cNvGrpSpPr/>
            <p:nvPr/>
          </p:nvGrpSpPr>
          <p:grpSpPr>
            <a:xfrm>
              <a:off x="8240384" y="2949452"/>
              <a:ext cx="713310" cy="704610"/>
              <a:chOff x="4279221" y="2033354"/>
              <a:chExt cx="1412875" cy="1395646"/>
            </a:xfrm>
          </p:grpSpPr>
          <p:sp>
            <p:nvSpPr>
              <p:cNvPr id="4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1" name="Group 50"/>
            <p:cNvGrpSpPr/>
            <p:nvPr/>
          </p:nvGrpSpPr>
          <p:grpSpPr>
            <a:xfrm>
              <a:off x="9073769" y="2967330"/>
              <a:ext cx="2243519" cy="668854"/>
              <a:chOff x="6771488" y="3013879"/>
              <a:chExt cx="2243519" cy="668854"/>
            </a:xfrm>
          </p:grpSpPr>
          <p:sp>
            <p:nvSpPr>
              <p:cNvPr id="52" name="TextBox 51"/>
              <p:cNvSpPr txBox="1"/>
              <p:nvPr/>
            </p:nvSpPr>
            <p:spPr>
              <a:xfrm>
                <a:off x="6771488" y="3013879"/>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53" name="TextBox 52"/>
              <p:cNvSpPr txBox="1"/>
              <p:nvPr/>
            </p:nvSpPr>
            <p:spPr>
              <a:xfrm>
                <a:off x="6771488" y="3298012"/>
                <a:ext cx="224351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a:t>
                </a:r>
              </a:p>
            </p:txBody>
          </p:sp>
        </p:grpSp>
        <p:grpSp>
          <p:nvGrpSpPr>
            <p:cNvPr id="90" name="Group 89"/>
            <p:cNvGrpSpPr/>
            <p:nvPr/>
          </p:nvGrpSpPr>
          <p:grpSpPr>
            <a:xfrm>
              <a:off x="8513628" y="3179573"/>
              <a:ext cx="243022" cy="244370"/>
              <a:chOff x="2025650" y="2516188"/>
              <a:chExt cx="285750" cy="287337"/>
            </a:xfrm>
            <a:solidFill>
              <a:schemeClr val="bg1"/>
            </a:solidFill>
            <a:effectLst/>
          </p:grpSpPr>
          <p:sp>
            <p:nvSpPr>
              <p:cNvPr id="91" name="Freeform 1153"/>
              <p:cNvSpPr>
                <a:spLocks/>
              </p:cNvSpPr>
              <p:nvPr/>
            </p:nvSpPr>
            <p:spPr bwMode="auto">
              <a:xfrm>
                <a:off x="2187575" y="2554288"/>
                <a:ext cx="38100" cy="107950"/>
              </a:xfrm>
              <a:custGeom>
                <a:avLst/>
                <a:gdLst>
                  <a:gd name="T0" fmla="*/ 24 w 95"/>
                  <a:gd name="T1" fmla="*/ 271 h 271"/>
                  <a:gd name="T2" fmla="*/ 40 w 95"/>
                  <a:gd name="T3" fmla="*/ 262 h 271"/>
                  <a:gd name="T4" fmla="*/ 58 w 95"/>
                  <a:gd name="T5" fmla="*/ 255 h 271"/>
                  <a:gd name="T6" fmla="*/ 77 w 95"/>
                  <a:gd name="T7" fmla="*/ 249 h 271"/>
                  <a:gd name="T8" fmla="*/ 95 w 95"/>
                  <a:gd name="T9" fmla="*/ 244 h 271"/>
                  <a:gd name="T10" fmla="*/ 95 w 95"/>
                  <a:gd name="T11" fmla="*/ 11 h 271"/>
                  <a:gd name="T12" fmla="*/ 95 w 95"/>
                  <a:gd name="T13" fmla="*/ 7 h 271"/>
                  <a:gd name="T14" fmla="*/ 92 w 95"/>
                  <a:gd name="T15" fmla="*/ 3 h 271"/>
                  <a:gd name="T16" fmla="*/ 88 w 95"/>
                  <a:gd name="T17" fmla="*/ 1 h 271"/>
                  <a:gd name="T18" fmla="*/ 84 w 95"/>
                  <a:gd name="T19" fmla="*/ 0 h 271"/>
                  <a:gd name="T20" fmla="*/ 0 w 95"/>
                  <a:gd name="T21" fmla="*/ 0 h 271"/>
                  <a:gd name="T22" fmla="*/ 0 w 95"/>
                  <a:gd name="T23" fmla="*/ 71 h 271"/>
                  <a:gd name="T24" fmla="*/ 24 w 95"/>
                  <a:gd name="T25" fmla="*/ 71 h 271"/>
                  <a:gd name="T26" fmla="*/ 24 w 95"/>
                  <a:gd name="T2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271">
                    <a:moveTo>
                      <a:pt x="24" y="271"/>
                    </a:moveTo>
                    <a:lnTo>
                      <a:pt x="40" y="262"/>
                    </a:lnTo>
                    <a:lnTo>
                      <a:pt x="58" y="255"/>
                    </a:lnTo>
                    <a:lnTo>
                      <a:pt x="77" y="249"/>
                    </a:lnTo>
                    <a:lnTo>
                      <a:pt x="95" y="244"/>
                    </a:lnTo>
                    <a:lnTo>
                      <a:pt x="95" y="11"/>
                    </a:lnTo>
                    <a:lnTo>
                      <a:pt x="95" y="7"/>
                    </a:lnTo>
                    <a:lnTo>
                      <a:pt x="92" y="3"/>
                    </a:lnTo>
                    <a:lnTo>
                      <a:pt x="88" y="1"/>
                    </a:lnTo>
                    <a:lnTo>
                      <a:pt x="84" y="0"/>
                    </a:lnTo>
                    <a:lnTo>
                      <a:pt x="0" y="0"/>
                    </a:lnTo>
                    <a:lnTo>
                      <a:pt x="0" y="71"/>
                    </a:lnTo>
                    <a:lnTo>
                      <a:pt x="24" y="71"/>
                    </a:lnTo>
                    <a:lnTo>
                      <a:pt x="24"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54"/>
              <p:cNvSpPr>
                <a:spLocks/>
              </p:cNvSpPr>
              <p:nvPr/>
            </p:nvSpPr>
            <p:spPr bwMode="auto">
              <a:xfrm>
                <a:off x="2025650" y="2554288"/>
                <a:ext cx="146050" cy="220663"/>
              </a:xfrm>
              <a:custGeom>
                <a:avLst/>
                <a:gdLst>
                  <a:gd name="T0" fmla="*/ 72 w 369"/>
                  <a:gd name="T1" fmla="*/ 481 h 554"/>
                  <a:gd name="T2" fmla="*/ 72 w 369"/>
                  <a:gd name="T3" fmla="*/ 71 h 554"/>
                  <a:gd name="T4" fmla="*/ 97 w 369"/>
                  <a:gd name="T5" fmla="*/ 71 h 554"/>
                  <a:gd name="T6" fmla="*/ 97 w 369"/>
                  <a:gd name="T7" fmla="*/ 0 h 554"/>
                  <a:gd name="T8" fmla="*/ 12 w 369"/>
                  <a:gd name="T9" fmla="*/ 0 h 554"/>
                  <a:gd name="T10" fmla="*/ 8 w 369"/>
                  <a:gd name="T11" fmla="*/ 1 h 554"/>
                  <a:gd name="T12" fmla="*/ 4 w 369"/>
                  <a:gd name="T13" fmla="*/ 3 h 554"/>
                  <a:gd name="T14" fmla="*/ 1 w 369"/>
                  <a:gd name="T15" fmla="*/ 7 h 554"/>
                  <a:gd name="T16" fmla="*/ 0 w 369"/>
                  <a:gd name="T17" fmla="*/ 11 h 554"/>
                  <a:gd name="T18" fmla="*/ 0 w 369"/>
                  <a:gd name="T19" fmla="*/ 494 h 554"/>
                  <a:gd name="T20" fmla="*/ 1 w 369"/>
                  <a:gd name="T21" fmla="*/ 501 h 554"/>
                  <a:gd name="T22" fmla="*/ 1 w 369"/>
                  <a:gd name="T23" fmla="*/ 508 h 554"/>
                  <a:gd name="T24" fmla="*/ 3 w 369"/>
                  <a:gd name="T25" fmla="*/ 514 h 554"/>
                  <a:gd name="T26" fmla="*/ 4 w 369"/>
                  <a:gd name="T27" fmla="*/ 520 h 554"/>
                  <a:gd name="T28" fmla="*/ 6 w 369"/>
                  <a:gd name="T29" fmla="*/ 525 h 554"/>
                  <a:gd name="T30" fmla="*/ 9 w 369"/>
                  <a:gd name="T31" fmla="*/ 530 h 554"/>
                  <a:gd name="T32" fmla="*/ 12 w 369"/>
                  <a:gd name="T33" fmla="*/ 534 h 554"/>
                  <a:gd name="T34" fmla="*/ 15 w 369"/>
                  <a:gd name="T35" fmla="*/ 538 h 554"/>
                  <a:gd name="T36" fmla="*/ 19 w 369"/>
                  <a:gd name="T37" fmla="*/ 542 h 554"/>
                  <a:gd name="T38" fmla="*/ 24 w 369"/>
                  <a:gd name="T39" fmla="*/ 546 h 554"/>
                  <a:gd name="T40" fmla="*/ 28 w 369"/>
                  <a:gd name="T41" fmla="*/ 548 h 554"/>
                  <a:gd name="T42" fmla="*/ 34 w 369"/>
                  <a:gd name="T43" fmla="*/ 550 h 554"/>
                  <a:gd name="T44" fmla="*/ 40 w 369"/>
                  <a:gd name="T45" fmla="*/ 552 h 554"/>
                  <a:gd name="T46" fmla="*/ 47 w 369"/>
                  <a:gd name="T47" fmla="*/ 553 h 554"/>
                  <a:gd name="T48" fmla="*/ 53 w 369"/>
                  <a:gd name="T49" fmla="*/ 554 h 554"/>
                  <a:gd name="T50" fmla="*/ 61 w 369"/>
                  <a:gd name="T51" fmla="*/ 554 h 554"/>
                  <a:gd name="T52" fmla="*/ 369 w 369"/>
                  <a:gd name="T53" fmla="*/ 554 h 554"/>
                  <a:gd name="T54" fmla="*/ 360 w 369"/>
                  <a:gd name="T55" fmla="*/ 536 h 554"/>
                  <a:gd name="T56" fmla="*/ 351 w 369"/>
                  <a:gd name="T57" fmla="*/ 519 h 554"/>
                  <a:gd name="T58" fmla="*/ 345 w 369"/>
                  <a:gd name="T59" fmla="*/ 501 h 554"/>
                  <a:gd name="T60" fmla="*/ 340 w 369"/>
                  <a:gd name="T61" fmla="*/ 481 h 554"/>
                  <a:gd name="T62" fmla="*/ 72 w 369"/>
                  <a:gd name="T63" fmla="*/ 48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9" h="554">
                    <a:moveTo>
                      <a:pt x="72" y="481"/>
                    </a:moveTo>
                    <a:lnTo>
                      <a:pt x="72" y="71"/>
                    </a:lnTo>
                    <a:lnTo>
                      <a:pt x="97" y="71"/>
                    </a:lnTo>
                    <a:lnTo>
                      <a:pt x="97" y="0"/>
                    </a:lnTo>
                    <a:lnTo>
                      <a:pt x="12" y="0"/>
                    </a:lnTo>
                    <a:lnTo>
                      <a:pt x="8" y="1"/>
                    </a:lnTo>
                    <a:lnTo>
                      <a:pt x="4" y="3"/>
                    </a:lnTo>
                    <a:lnTo>
                      <a:pt x="1" y="7"/>
                    </a:lnTo>
                    <a:lnTo>
                      <a:pt x="0" y="11"/>
                    </a:lnTo>
                    <a:lnTo>
                      <a:pt x="0" y="494"/>
                    </a:lnTo>
                    <a:lnTo>
                      <a:pt x="1" y="501"/>
                    </a:lnTo>
                    <a:lnTo>
                      <a:pt x="1" y="508"/>
                    </a:lnTo>
                    <a:lnTo>
                      <a:pt x="3" y="514"/>
                    </a:lnTo>
                    <a:lnTo>
                      <a:pt x="4" y="520"/>
                    </a:lnTo>
                    <a:lnTo>
                      <a:pt x="6" y="525"/>
                    </a:lnTo>
                    <a:lnTo>
                      <a:pt x="9" y="530"/>
                    </a:lnTo>
                    <a:lnTo>
                      <a:pt x="12" y="534"/>
                    </a:lnTo>
                    <a:lnTo>
                      <a:pt x="15" y="538"/>
                    </a:lnTo>
                    <a:lnTo>
                      <a:pt x="19" y="542"/>
                    </a:lnTo>
                    <a:lnTo>
                      <a:pt x="24" y="546"/>
                    </a:lnTo>
                    <a:lnTo>
                      <a:pt x="28" y="548"/>
                    </a:lnTo>
                    <a:lnTo>
                      <a:pt x="34" y="550"/>
                    </a:lnTo>
                    <a:lnTo>
                      <a:pt x="40" y="552"/>
                    </a:lnTo>
                    <a:lnTo>
                      <a:pt x="47" y="553"/>
                    </a:lnTo>
                    <a:lnTo>
                      <a:pt x="53" y="554"/>
                    </a:lnTo>
                    <a:lnTo>
                      <a:pt x="61" y="554"/>
                    </a:lnTo>
                    <a:lnTo>
                      <a:pt x="369" y="554"/>
                    </a:lnTo>
                    <a:lnTo>
                      <a:pt x="360" y="536"/>
                    </a:lnTo>
                    <a:lnTo>
                      <a:pt x="351" y="519"/>
                    </a:lnTo>
                    <a:lnTo>
                      <a:pt x="345" y="501"/>
                    </a:lnTo>
                    <a:lnTo>
                      <a:pt x="340" y="481"/>
                    </a:lnTo>
                    <a:lnTo>
                      <a:pt x="72" y="4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55"/>
              <p:cNvSpPr>
                <a:spLocks/>
              </p:cNvSpPr>
              <p:nvPr/>
            </p:nvSpPr>
            <p:spPr bwMode="auto">
              <a:xfrm>
                <a:off x="2085975" y="2622550"/>
                <a:ext cx="69850" cy="9525"/>
              </a:xfrm>
              <a:custGeom>
                <a:avLst/>
                <a:gdLst>
                  <a:gd name="T0" fmla="*/ 164 w 176"/>
                  <a:gd name="T1" fmla="*/ 0 h 25"/>
                  <a:gd name="T2" fmla="*/ 12 w 176"/>
                  <a:gd name="T3" fmla="*/ 0 h 25"/>
                  <a:gd name="T4" fmla="*/ 8 w 176"/>
                  <a:gd name="T5" fmla="*/ 1 h 25"/>
                  <a:gd name="T6" fmla="*/ 4 w 176"/>
                  <a:gd name="T7" fmla="*/ 4 h 25"/>
                  <a:gd name="T8" fmla="*/ 1 w 176"/>
                  <a:gd name="T9" fmla="*/ 7 h 25"/>
                  <a:gd name="T10" fmla="*/ 0 w 176"/>
                  <a:gd name="T11" fmla="*/ 12 h 25"/>
                  <a:gd name="T12" fmla="*/ 1 w 176"/>
                  <a:gd name="T13" fmla="*/ 18 h 25"/>
                  <a:gd name="T14" fmla="*/ 4 w 176"/>
                  <a:gd name="T15" fmla="*/ 21 h 25"/>
                  <a:gd name="T16" fmla="*/ 8 w 176"/>
                  <a:gd name="T17" fmla="*/ 24 h 25"/>
                  <a:gd name="T18" fmla="*/ 12 w 176"/>
                  <a:gd name="T19" fmla="*/ 25 h 25"/>
                  <a:gd name="T20" fmla="*/ 164 w 176"/>
                  <a:gd name="T21" fmla="*/ 25 h 25"/>
                  <a:gd name="T22" fmla="*/ 169 w 176"/>
                  <a:gd name="T23" fmla="*/ 24 h 25"/>
                  <a:gd name="T24" fmla="*/ 172 w 176"/>
                  <a:gd name="T25" fmla="*/ 21 h 25"/>
                  <a:gd name="T26" fmla="*/ 175 w 176"/>
                  <a:gd name="T27" fmla="*/ 18 h 25"/>
                  <a:gd name="T28" fmla="*/ 176 w 176"/>
                  <a:gd name="T29" fmla="*/ 12 h 25"/>
                  <a:gd name="T30" fmla="*/ 175 w 176"/>
                  <a:gd name="T31" fmla="*/ 7 h 25"/>
                  <a:gd name="T32" fmla="*/ 172 w 176"/>
                  <a:gd name="T33" fmla="*/ 4 h 25"/>
                  <a:gd name="T34" fmla="*/ 169 w 176"/>
                  <a:gd name="T35" fmla="*/ 1 h 25"/>
                  <a:gd name="T36" fmla="*/ 164 w 176"/>
                  <a:gd name="T3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5">
                    <a:moveTo>
                      <a:pt x="164" y="0"/>
                    </a:moveTo>
                    <a:lnTo>
                      <a:pt x="12" y="0"/>
                    </a:lnTo>
                    <a:lnTo>
                      <a:pt x="8" y="1"/>
                    </a:lnTo>
                    <a:lnTo>
                      <a:pt x="4" y="4"/>
                    </a:lnTo>
                    <a:lnTo>
                      <a:pt x="1" y="7"/>
                    </a:lnTo>
                    <a:lnTo>
                      <a:pt x="0" y="12"/>
                    </a:lnTo>
                    <a:lnTo>
                      <a:pt x="1" y="18"/>
                    </a:lnTo>
                    <a:lnTo>
                      <a:pt x="4" y="21"/>
                    </a:lnTo>
                    <a:lnTo>
                      <a:pt x="8" y="24"/>
                    </a:lnTo>
                    <a:lnTo>
                      <a:pt x="12" y="25"/>
                    </a:lnTo>
                    <a:lnTo>
                      <a:pt x="164" y="25"/>
                    </a:lnTo>
                    <a:lnTo>
                      <a:pt x="169" y="24"/>
                    </a:lnTo>
                    <a:lnTo>
                      <a:pt x="172" y="21"/>
                    </a:lnTo>
                    <a:lnTo>
                      <a:pt x="175" y="18"/>
                    </a:lnTo>
                    <a:lnTo>
                      <a:pt x="176" y="12"/>
                    </a:lnTo>
                    <a:lnTo>
                      <a:pt x="175" y="7"/>
                    </a:lnTo>
                    <a:lnTo>
                      <a:pt x="172" y="4"/>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56"/>
              <p:cNvSpPr>
                <a:spLocks/>
              </p:cNvSpPr>
              <p:nvPr/>
            </p:nvSpPr>
            <p:spPr bwMode="auto">
              <a:xfrm>
                <a:off x="2085975" y="2651125"/>
                <a:ext cx="69850" cy="9525"/>
              </a:xfrm>
              <a:custGeom>
                <a:avLst/>
                <a:gdLst>
                  <a:gd name="T0" fmla="*/ 164 w 176"/>
                  <a:gd name="T1" fmla="*/ 0 h 23"/>
                  <a:gd name="T2" fmla="*/ 12 w 176"/>
                  <a:gd name="T3" fmla="*/ 0 h 23"/>
                  <a:gd name="T4" fmla="*/ 8 w 176"/>
                  <a:gd name="T5" fmla="*/ 1 h 23"/>
                  <a:gd name="T6" fmla="*/ 4 w 176"/>
                  <a:gd name="T7" fmla="*/ 3 h 23"/>
                  <a:gd name="T8" fmla="*/ 1 w 176"/>
                  <a:gd name="T9" fmla="*/ 7 h 23"/>
                  <a:gd name="T10" fmla="*/ 0 w 176"/>
                  <a:gd name="T11" fmla="*/ 12 h 23"/>
                  <a:gd name="T12" fmla="*/ 1 w 176"/>
                  <a:gd name="T13" fmla="*/ 16 h 23"/>
                  <a:gd name="T14" fmla="*/ 4 w 176"/>
                  <a:gd name="T15" fmla="*/ 20 h 23"/>
                  <a:gd name="T16" fmla="*/ 8 w 176"/>
                  <a:gd name="T17" fmla="*/ 23 h 23"/>
                  <a:gd name="T18" fmla="*/ 12 w 176"/>
                  <a:gd name="T19" fmla="*/ 23 h 23"/>
                  <a:gd name="T20" fmla="*/ 164 w 176"/>
                  <a:gd name="T21" fmla="*/ 23 h 23"/>
                  <a:gd name="T22" fmla="*/ 169 w 176"/>
                  <a:gd name="T23" fmla="*/ 23 h 23"/>
                  <a:gd name="T24" fmla="*/ 172 w 176"/>
                  <a:gd name="T25" fmla="*/ 20 h 23"/>
                  <a:gd name="T26" fmla="*/ 175 w 176"/>
                  <a:gd name="T27" fmla="*/ 16 h 23"/>
                  <a:gd name="T28" fmla="*/ 176 w 176"/>
                  <a:gd name="T29" fmla="*/ 12 h 23"/>
                  <a:gd name="T30" fmla="*/ 175 w 176"/>
                  <a:gd name="T31" fmla="*/ 7 h 23"/>
                  <a:gd name="T32" fmla="*/ 172 w 176"/>
                  <a:gd name="T33" fmla="*/ 3 h 23"/>
                  <a:gd name="T34" fmla="*/ 169 w 176"/>
                  <a:gd name="T35" fmla="*/ 1 h 23"/>
                  <a:gd name="T36" fmla="*/ 164 w 176"/>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64" y="0"/>
                    </a:moveTo>
                    <a:lnTo>
                      <a:pt x="12" y="0"/>
                    </a:lnTo>
                    <a:lnTo>
                      <a:pt x="8" y="1"/>
                    </a:lnTo>
                    <a:lnTo>
                      <a:pt x="4" y="3"/>
                    </a:lnTo>
                    <a:lnTo>
                      <a:pt x="1" y="7"/>
                    </a:lnTo>
                    <a:lnTo>
                      <a:pt x="0" y="12"/>
                    </a:lnTo>
                    <a:lnTo>
                      <a:pt x="1" y="16"/>
                    </a:lnTo>
                    <a:lnTo>
                      <a:pt x="4" y="20"/>
                    </a:lnTo>
                    <a:lnTo>
                      <a:pt x="8" y="23"/>
                    </a:lnTo>
                    <a:lnTo>
                      <a:pt x="12" y="23"/>
                    </a:lnTo>
                    <a:lnTo>
                      <a:pt x="164" y="23"/>
                    </a:lnTo>
                    <a:lnTo>
                      <a:pt x="169" y="23"/>
                    </a:lnTo>
                    <a:lnTo>
                      <a:pt x="172" y="20"/>
                    </a:lnTo>
                    <a:lnTo>
                      <a:pt x="175" y="16"/>
                    </a:lnTo>
                    <a:lnTo>
                      <a:pt x="176" y="12"/>
                    </a:lnTo>
                    <a:lnTo>
                      <a:pt x="175" y="7"/>
                    </a:lnTo>
                    <a:lnTo>
                      <a:pt x="172" y="3"/>
                    </a:lnTo>
                    <a:lnTo>
                      <a:pt x="169" y="1"/>
                    </a:ln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57"/>
              <p:cNvSpPr>
                <a:spLocks/>
              </p:cNvSpPr>
              <p:nvPr/>
            </p:nvSpPr>
            <p:spPr bwMode="auto">
              <a:xfrm>
                <a:off x="2085975" y="2679700"/>
                <a:ext cx="69850" cy="9525"/>
              </a:xfrm>
              <a:custGeom>
                <a:avLst/>
                <a:gdLst>
                  <a:gd name="T0" fmla="*/ 176 w 176"/>
                  <a:gd name="T1" fmla="*/ 11 h 23"/>
                  <a:gd name="T2" fmla="*/ 175 w 176"/>
                  <a:gd name="T3" fmla="*/ 7 h 23"/>
                  <a:gd name="T4" fmla="*/ 172 w 176"/>
                  <a:gd name="T5" fmla="*/ 3 h 23"/>
                  <a:gd name="T6" fmla="*/ 169 w 176"/>
                  <a:gd name="T7" fmla="*/ 1 h 23"/>
                  <a:gd name="T8" fmla="*/ 164 w 176"/>
                  <a:gd name="T9" fmla="*/ 0 h 23"/>
                  <a:gd name="T10" fmla="*/ 12 w 176"/>
                  <a:gd name="T11" fmla="*/ 0 h 23"/>
                  <a:gd name="T12" fmla="*/ 8 w 176"/>
                  <a:gd name="T13" fmla="*/ 1 h 23"/>
                  <a:gd name="T14" fmla="*/ 4 w 176"/>
                  <a:gd name="T15" fmla="*/ 3 h 23"/>
                  <a:gd name="T16" fmla="*/ 1 w 176"/>
                  <a:gd name="T17" fmla="*/ 7 h 23"/>
                  <a:gd name="T18" fmla="*/ 0 w 176"/>
                  <a:gd name="T19" fmla="*/ 11 h 23"/>
                  <a:gd name="T20" fmla="*/ 1 w 176"/>
                  <a:gd name="T21" fmla="*/ 16 h 23"/>
                  <a:gd name="T22" fmla="*/ 4 w 176"/>
                  <a:gd name="T23" fmla="*/ 20 h 23"/>
                  <a:gd name="T24" fmla="*/ 8 w 176"/>
                  <a:gd name="T25" fmla="*/ 22 h 23"/>
                  <a:gd name="T26" fmla="*/ 12 w 176"/>
                  <a:gd name="T27" fmla="*/ 23 h 23"/>
                  <a:gd name="T28" fmla="*/ 164 w 176"/>
                  <a:gd name="T29" fmla="*/ 23 h 23"/>
                  <a:gd name="T30" fmla="*/ 169 w 176"/>
                  <a:gd name="T31" fmla="*/ 22 h 23"/>
                  <a:gd name="T32" fmla="*/ 172 w 176"/>
                  <a:gd name="T33" fmla="*/ 20 h 23"/>
                  <a:gd name="T34" fmla="*/ 175 w 176"/>
                  <a:gd name="T35" fmla="*/ 16 h 23"/>
                  <a:gd name="T36" fmla="*/ 176 w 176"/>
                  <a:gd name="T3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3">
                    <a:moveTo>
                      <a:pt x="176" y="11"/>
                    </a:moveTo>
                    <a:lnTo>
                      <a:pt x="175" y="7"/>
                    </a:lnTo>
                    <a:lnTo>
                      <a:pt x="172" y="3"/>
                    </a:lnTo>
                    <a:lnTo>
                      <a:pt x="169" y="1"/>
                    </a:lnTo>
                    <a:lnTo>
                      <a:pt x="164" y="0"/>
                    </a:lnTo>
                    <a:lnTo>
                      <a:pt x="12" y="0"/>
                    </a:lnTo>
                    <a:lnTo>
                      <a:pt x="8" y="1"/>
                    </a:lnTo>
                    <a:lnTo>
                      <a:pt x="4" y="3"/>
                    </a:lnTo>
                    <a:lnTo>
                      <a:pt x="1" y="7"/>
                    </a:lnTo>
                    <a:lnTo>
                      <a:pt x="0" y="11"/>
                    </a:lnTo>
                    <a:lnTo>
                      <a:pt x="1" y="16"/>
                    </a:lnTo>
                    <a:lnTo>
                      <a:pt x="4" y="20"/>
                    </a:lnTo>
                    <a:lnTo>
                      <a:pt x="8" y="22"/>
                    </a:lnTo>
                    <a:lnTo>
                      <a:pt x="12" y="23"/>
                    </a:lnTo>
                    <a:lnTo>
                      <a:pt x="164" y="23"/>
                    </a:lnTo>
                    <a:lnTo>
                      <a:pt x="169" y="22"/>
                    </a:lnTo>
                    <a:lnTo>
                      <a:pt x="172" y="20"/>
                    </a:lnTo>
                    <a:lnTo>
                      <a:pt x="175" y="16"/>
                    </a:lnTo>
                    <a:lnTo>
                      <a:pt x="17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8"/>
              <p:cNvSpPr>
                <a:spLocks/>
              </p:cNvSpPr>
              <p:nvPr/>
            </p:nvSpPr>
            <p:spPr bwMode="auto">
              <a:xfrm>
                <a:off x="2085975" y="2708275"/>
                <a:ext cx="44450" cy="9525"/>
              </a:xfrm>
              <a:custGeom>
                <a:avLst/>
                <a:gdLst>
                  <a:gd name="T0" fmla="*/ 12 w 115"/>
                  <a:gd name="T1" fmla="*/ 0 h 24"/>
                  <a:gd name="T2" fmla="*/ 8 w 115"/>
                  <a:gd name="T3" fmla="*/ 1 h 24"/>
                  <a:gd name="T4" fmla="*/ 4 w 115"/>
                  <a:gd name="T5" fmla="*/ 3 h 24"/>
                  <a:gd name="T6" fmla="*/ 1 w 115"/>
                  <a:gd name="T7" fmla="*/ 8 h 24"/>
                  <a:gd name="T8" fmla="*/ 0 w 115"/>
                  <a:gd name="T9" fmla="*/ 12 h 24"/>
                  <a:gd name="T10" fmla="*/ 1 w 115"/>
                  <a:gd name="T11" fmla="*/ 17 h 24"/>
                  <a:gd name="T12" fmla="*/ 4 w 115"/>
                  <a:gd name="T13" fmla="*/ 21 h 24"/>
                  <a:gd name="T14" fmla="*/ 8 w 115"/>
                  <a:gd name="T15" fmla="*/ 23 h 24"/>
                  <a:gd name="T16" fmla="*/ 12 w 115"/>
                  <a:gd name="T17" fmla="*/ 24 h 24"/>
                  <a:gd name="T18" fmla="*/ 104 w 115"/>
                  <a:gd name="T19" fmla="*/ 24 h 24"/>
                  <a:gd name="T20" fmla="*/ 108 w 115"/>
                  <a:gd name="T21" fmla="*/ 23 h 24"/>
                  <a:gd name="T22" fmla="*/ 112 w 115"/>
                  <a:gd name="T23" fmla="*/ 21 h 24"/>
                  <a:gd name="T24" fmla="*/ 114 w 115"/>
                  <a:gd name="T25" fmla="*/ 17 h 24"/>
                  <a:gd name="T26" fmla="*/ 115 w 115"/>
                  <a:gd name="T27" fmla="*/ 12 h 24"/>
                  <a:gd name="T28" fmla="*/ 114 w 115"/>
                  <a:gd name="T29" fmla="*/ 8 h 24"/>
                  <a:gd name="T30" fmla="*/ 112 w 115"/>
                  <a:gd name="T31" fmla="*/ 3 h 24"/>
                  <a:gd name="T32" fmla="*/ 108 w 115"/>
                  <a:gd name="T33" fmla="*/ 1 h 24"/>
                  <a:gd name="T34" fmla="*/ 104 w 115"/>
                  <a:gd name="T35" fmla="*/ 0 h 24"/>
                  <a:gd name="T36" fmla="*/ 12 w 115"/>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 h="24">
                    <a:moveTo>
                      <a:pt x="12" y="0"/>
                    </a:moveTo>
                    <a:lnTo>
                      <a:pt x="8" y="1"/>
                    </a:lnTo>
                    <a:lnTo>
                      <a:pt x="4" y="3"/>
                    </a:lnTo>
                    <a:lnTo>
                      <a:pt x="1" y="8"/>
                    </a:lnTo>
                    <a:lnTo>
                      <a:pt x="0" y="12"/>
                    </a:lnTo>
                    <a:lnTo>
                      <a:pt x="1" y="17"/>
                    </a:lnTo>
                    <a:lnTo>
                      <a:pt x="4" y="21"/>
                    </a:lnTo>
                    <a:lnTo>
                      <a:pt x="8" y="23"/>
                    </a:lnTo>
                    <a:lnTo>
                      <a:pt x="12" y="24"/>
                    </a:lnTo>
                    <a:lnTo>
                      <a:pt x="104" y="24"/>
                    </a:lnTo>
                    <a:lnTo>
                      <a:pt x="108" y="23"/>
                    </a:lnTo>
                    <a:lnTo>
                      <a:pt x="112" y="21"/>
                    </a:lnTo>
                    <a:lnTo>
                      <a:pt x="114" y="17"/>
                    </a:lnTo>
                    <a:lnTo>
                      <a:pt x="115" y="12"/>
                    </a:lnTo>
                    <a:lnTo>
                      <a:pt x="114" y="8"/>
                    </a:lnTo>
                    <a:lnTo>
                      <a:pt x="112" y="3"/>
                    </a:lnTo>
                    <a:lnTo>
                      <a:pt x="108" y="1"/>
                    </a:lnTo>
                    <a:lnTo>
                      <a:pt x="104"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59"/>
              <p:cNvSpPr>
                <a:spLocks noEditPoints="1"/>
              </p:cNvSpPr>
              <p:nvPr/>
            </p:nvSpPr>
            <p:spPr bwMode="auto">
              <a:xfrm>
                <a:off x="2168525" y="2660650"/>
                <a:ext cx="142875" cy="142875"/>
              </a:xfrm>
              <a:custGeom>
                <a:avLst/>
                <a:gdLst>
                  <a:gd name="T0" fmla="*/ 157 w 361"/>
                  <a:gd name="T1" fmla="*/ 259 h 362"/>
                  <a:gd name="T2" fmla="*/ 84 w 361"/>
                  <a:gd name="T3" fmla="*/ 186 h 362"/>
                  <a:gd name="T4" fmla="*/ 84 w 361"/>
                  <a:gd name="T5" fmla="*/ 176 h 362"/>
                  <a:gd name="T6" fmla="*/ 91 w 361"/>
                  <a:gd name="T7" fmla="*/ 170 h 362"/>
                  <a:gd name="T8" fmla="*/ 101 w 361"/>
                  <a:gd name="T9" fmla="*/ 170 h 362"/>
                  <a:gd name="T10" fmla="*/ 156 w 361"/>
                  <a:gd name="T11" fmla="*/ 224 h 362"/>
                  <a:gd name="T12" fmla="*/ 260 w 361"/>
                  <a:gd name="T13" fmla="*/ 111 h 362"/>
                  <a:gd name="T14" fmla="*/ 266 w 361"/>
                  <a:gd name="T15" fmla="*/ 109 h 362"/>
                  <a:gd name="T16" fmla="*/ 271 w 361"/>
                  <a:gd name="T17" fmla="*/ 111 h 362"/>
                  <a:gd name="T18" fmla="*/ 275 w 361"/>
                  <a:gd name="T19" fmla="*/ 116 h 362"/>
                  <a:gd name="T20" fmla="*/ 276 w 361"/>
                  <a:gd name="T21" fmla="*/ 125 h 362"/>
                  <a:gd name="T22" fmla="*/ 180 w 361"/>
                  <a:gd name="T23" fmla="*/ 0 h 362"/>
                  <a:gd name="T24" fmla="*/ 143 w 361"/>
                  <a:gd name="T25" fmla="*/ 4 h 362"/>
                  <a:gd name="T26" fmla="*/ 110 w 361"/>
                  <a:gd name="T27" fmla="*/ 14 h 362"/>
                  <a:gd name="T28" fmla="*/ 79 w 361"/>
                  <a:gd name="T29" fmla="*/ 32 h 362"/>
                  <a:gd name="T30" fmla="*/ 53 w 361"/>
                  <a:gd name="T31" fmla="*/ 54 h 362"/>
                  <a:gd name="T32" fmla="*/ 30 w 361"/>
                  <a:gd name="T33" fmla="*/ 81 h 362"/>
                  <a:gd name="T34" fmla="*/ 14 w 361"/>
                  <a:gd name="T35" fmla="*/ 111 h 362"/>
                  <a:gd name="T36" fmla="*/ 3 w 361"/>
                  <a:gd name="T37" fmla="*/ 145 h 362"/>
                  <a:gd name="T38" fmla="*/ 0 w 361"/>
                  <a:gd name="T39" fmla="*/ 182 h 362"/>
                  <a:gd name="T40" fmla="*/ 3 w 361"/>
                  <a:gd name="T41" fmla="*/ 217 h 362"/>
                  <a:gd name="T42" fmla="*/ 14 w 361"/>
                  <a:gd name="T43" fmla="*/ 252 h 362"/>
                  <a:gd name="T44" fmla="*/ 30 w 361"/>
                  <a:gd name="T45" fmla="*/ 283 h 362"/>
                  <a:gd name="T46" fmla="*/ 53 w 361"/>
                  <a:gd name="T47" fmla="*/ 309 h 362"/>
                  <a:gd name="T48" fmla="*/ 79 w 361"/>
                  <a:gd name="T49" fmla="*/ 331 h 362"/>
                  <a:gd name="T50" fmla="*/ 110 w 361"/>
                  <a:gd name="T51" fmla="*/ 348 h 362"/>
                  <a:gd name="T52" fmla="*/ 143 w 361"/>
                  <a:gd name="T53" fmla="*/ 358 h 362"/>
                  <a:gd name="T54" fmla="*/ 180 w 361"/>
                  <a:gd name="T55" fmla="*/ 362 h 362"/>
                  <a:gd name="T56" fmla="*/ 217 w 361"/>
                  <a:gd name="T57" fmla="*/ 358 h 362"/>
                  <a:gd name="T58" fmla="*/ 251 w 361"/>
                  <a:gd name="T59" fmla="*/ 348 h 362"/>
                  <a:gd name="T60" fmla="*/ 281 w 361"/>
                  <a:gd name="T61" fmla="*/ 331 h 362"/>
                  <a:gd name="T62" fmla="*/ 308 w 361"/>
                  <a:gd name="T63" fmla="*/ 309 h 362"/>
                  <a:gd name="T64" fmla="*/ 330 w 361"/>
                  <a:gd name="T65" fmla="*/ 283 h 362"/>
                  <a:gd name="T66" fmla="*/ 346 w 361"/>
                  <a:gd name="T67" fmla="*/ 252 h 362"/>
                  <a:gd name="T68" fmla="*/ 357 w 361"/>
                  <a:gd name="T69" fmla="*/ 217 h 362"/>
                  <a:gd name="T70" fmla="*/ 361 w 361"/>
                  <a:gd name="T71" fmla="*/ 182 h 362"/>
                  <a:gd name="T72" fmla="*/ 357 w 361"/>
                  <a:gd name="T73" fmla="*/ 145 h 362"/>
                  <a:gd name="T74" fmla="*/ 346 w 361"/>
                  <a:gd name="T75" fmla="*/ 111 h 362"/>
                  <a:gd name="T76" fmla="*/ 330 w 361"/>
                  <a:gd name="T77" fmla="*/ 81 h 362"/>
                  <a:gd name="T78" fmla="*/ 308 w 361"/>
                  <a:gd name="T79" fmla="*/ 54 h 362"/>
                  <a:gd name="T80" fmla="*/ 281 w 361"/>
                  <a:gd name="T81" fmla="*/ 32 h 362"/>
                  <a:gd name="T82" fmla="*/ 251 w 361"/>
                  <a:gd name="T83" fmla="*/ 14 h 362"/>
                  <a:gd name="T84" fmla="*/ 217 w 361"/>
                  <a:gd name="T85" fmla="*/ 4 h 362"/>
                  <a:gd name="T86" fmla="*/ 180 w 361"/>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1" h="362">
                    <a:moveTo>
                      <a:pt x="273" y="130"/>
                    </a:moveTo>
                    <a:lnTo>
                      <a:pt x="157" y="259"/>
                    </a:lnTo>
                    <a:lnTo>
                      <a:pt x="87" y="190"/>
                    </a:lnTo>
                    <a:lnTo>
                      <a:pt x="84" y="186"/>
                    </a:lnTo>
                    <a:lnTo>
                      <a:pt x="83" y="182"/>
                    </a:lnTo>
                    <a:lnTo>
                      <a:pt x="84" y="176"/>
                    </a:lnTo>
                    <a:lnTo>
                      <a:pt x="87" y="172"/>
                    </a:lnTo>
                    <a:lnTo>
                      <a:pt x="91" y="170"/>
                    </a:lnTo>
                    <a:lnTo>
                      <a:pt x="96" y="169"/>
                    </a:lnTo>
                    <a:lnTo>
                      <a:pt x="101" y="170"/>
                    </a:lnTo>
                    <a:lnTo>
                      <a:pt x="105" y="172"/>
                    </a:lnTo>
                    <a:lnTo>
                      <a:pt x="156" y="224"/>
                    </a:lnTo>
                    <a:lnTo>
                      <a:pt x="256" y="113"/>
                    </a:lnTo>
                    <a:lnTo>
                      <a:pt x="260" y="111"/>
                    </a:lnTo>
                    <a:lnTo>
                      <a:pt x="264" y="109"/>
                    </a:lnTo>
                    <a:lnTo>
                      <a:pt x="266" y="109"/>
                    </a:lnTo>
                    <a:lnTo>
                      <a:pt x="268" y="110"/>
                    </a:lnTo>
                    <a:lnTo>
                      <a:pt x="271" y="111"/>
                    </a:lnTo>
                    <a:lnTo>
                      <a:pt x="272" y="112"/>
                    </a:lnTo>
                    <a:lnTo>
                      <a:pt x="275" y="116"/>
                    </a:lnTo>
                    <a:lnTo>
                      <a:pt x="276" y="121"/>
                    </a:lnTo>
                    <a:lnTo>
                      <a:pt x="276" y="125"/>
                    </a:lnTo>
                    <a:lnTo>
                      <a:pt x="273" y="130"/>
                    </a:lnTo>
                    <a:close/>
                    <a:moveTo>
                      <a:pt x="180" y="0"/>
                    </a:moveTo>
                    <a:lnTo>
                      <a:pt x="162" y="1"/>
                    </a:lnTo>
                    <a:lnTo>
                      <a:pt x="143" y="4"/>
                    </a:lnTo>
                    <a:lnTo>
                      <a:pt x="126" y="8"/>
                    </a:lnTo>
                    <a:lnTo>
                      <a:pt x="110" y="14"/>
                    </a:lnTo>
                    <a:lnTo>
                      <a:pt x="94" y="23"/>
                    </a:lnTo>
                    <a:lnTo>
                      <a:pt x="79" y="32"/>
                    </a:lnTo>
                    <a:lnTo>
                      <a:pt x="65" y="42"/>
                    </a:lnTo>
                    <a:lnTo>
                      <a:pt x="53" y="54"/>
                    </a:lnTo>
                    <a:lnTo>
                      <a:pt x="40" y="66"/>
                    </a:lnTo>
                    <a:lnTo>
                      <a:pt x="30" y="81"/>
                    </a:lnTo>
                    <a:lnTo>
                      <a:pt x="21" y="96"/>
                    </a:lnTo>
                    <a:lnTo>
                      <a:pt x="14" y="111"/>
                    </a:lnTo>
                    <a:lnTo>
                      <a:pt x="8" y="128"/>
                    </a:lnTo>
                    <a:lnTo>
                      <a:pt x="3" y="145"/>
                    </a:lnTo>
                    <a:lnTo>
                      <a:pt x="1" y="163"/>
                    </a:lnTo>
                    <a:lnTo>
                      <a:pt x="0" y="182"/>
                    </a:lnTo>
                    <a:lnTo>
                      <a:pt x="1" y="200"/>
                    </a:lnTo>
                    <a:lnTo>
                      <a:pt x="3" y="217"/>
                    </a:lnTo>
                    <a:lnTo>
                      <a:pt x="8" y="235"/>
                    </a:lnTo>
                    <a:lnTo>
                      <a:pt x="14" y="252"/>
                    </a:lnTo>
                    <a:lnTo>
                      <a:pt x="21" y="267"/>
                    </a:lnTo>
                    <a:lnTo>
                      <a:pt x="30" y="283"/>
                    </a:lnTo>
                    <a:lnTo>
                      <a:pt x="40" y="296"/>
                    </a:lnTo>
                    <a:lnTo>
                      <a:pt x="53" y="309"/>
                    </a:lnTo>
                    <a:lnTo>
                      <a:pt x="65" y="320"/>
                    </a:lnTo>
                    <a:lnTo>
                      <a:pt x="79" y="331"/>
                    </a:lnTo>
                    <a:lnTo>
                      <a:pt x="94" y="340"/>
                    </a:lnTo>
                    <a:lnTo>
                      <a:pt x="110" y="348"/>
                    </a:lnTo>
                    <a:lnTo>
                      <a:pt x="126" y="354"/>
                    </a:lnTo>
                    <a:lnTo>
                      <a:pt x="143" y="358"/>
                    </a:lnTo>
                    <a:lnTo>
                      <a:pt x="162" y="361"/>
                    </a:lnTo>
                    <a:lnTo>
                      <a:pt x="180" y="362"/>
                    </a:lnTo>
                    <a:lnTo>
                      <a:pt x="199" y="361"/>
                    </a:lnTo>
                    <a:lnTo>
                      <a:pt x="217" y="358"/>
                    </a:lnTo>
                    <a:lnTo>
                      <a:pt x="234" y="354"/>
                    </a:lnTo>
                    <a:lnTo>
                      <a:pt x="251" y="348"/>
                    </a:lnTo>
                    <a:lnTo>
                      <a:pt x="266" y="340"/>
                    </a:lnTo>
                    <a:lnTo>
                      <a:pt x="281" y="331"/>
                    </a:lnTo>
                    <a:lnTo>
                      <a:pt x="295" y="320"/>
                    </a:lnTo>
                    <a:lnTo>
                      <a:pt x="308" y="309"/>
                    </a:lnTo>
                    <a:lnTo>
                      <a:pt x="320" y="296"/>
                    </a:lnTo>
                    <a:lnTo>
                      <a:pt x="330" y="283"/>
                    </a:lnTo>
                    <a:lnTo>
                      <a:pt x="339" y="267"/>
                    </a:lnTo>
                    <a:lnTo>
                      <a:pt x="346" y="252"/>
                    </a:lnTo>
                    <a:lnTo>
                      <a:pt x="352" y="235"/>
                    </a:lnTo>
                    <a:lnTo>
                      <a:pt x="357" y="217"/>
                    </a:lnTo>
                    <a:lnTo>
                      <a:pt x="360" y="200"/>
                    </a:lnTo>
                    <a:lnTo>
                      <a:pt x="361" y="182"/>
                    </a:lnTo>
                    <a:lnTo>
                      <a:pt x="360" y="163"/>
                    </a:lnTo>
                    <a:lnTo>
                      <a:pt x="357" y="145"/>
                    </a:lnTo>
                    <a:lnTo>
                      <a:pt x="352" y="128"/>
                    </a:lnTo>
                    <a:lnTo>
                      <a:pt x="346" y="111"/>
                    </a:lnTo>
                    <a:lnTo>
                      <a:pt x="339" y="96"/>
                    </a:lnTo>
                    <a:lnTo>
                      <a:pt x="330" y="81"/>
                    </a:lnTo>
                    <a:lnTo>
                      <a:pt x="320" y="66"/>
                    </a:lnTo>
                    <a:lnTo>
                      <a:pt x="308" y="54"/>
                    </a:lnTo>
                    <a:lnTo>
                      <a:pt x="295" y="42"/>
                    </a:lnTo>
                    <a:lnTo>
                      <a:pt x="281" y="32"/>
                    </a:lnTo>
                    <a:lnTo>
                      <a:pt x="266" y="23"/>
                    </a:lnTo>
                    <a:lnTo>
                      <a:pt x="251" y="14"/>
                    </a:lnTo>
                    <a:lnTo>
                      <a:pt x="234" y="8"/>
                    </a:lnTo>
                    <a:lnTo>
                      <a:pt x="217" y="4"/>
                    </a:lnTo>
                    <a:lnTo>
                      <a:pt x="199" y="1"/>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60"/>
              <p:cNvSpPr>
                <a:spLocks/>
              </p:cNvSpPr>
              <p:nvPr/>
            </p:nvSpPr>
            <p:spPr bwMode="auto">
              <a:xfrm>
                <a:off x="2073275" y="2516188"/>
                <a:ext cx="104775" cy="82550"/>
              </a:xfrm>
              <a:custGeom>
                <a:avLst/>
                <a:gdLst>
                  <a:gd name="T0" fmla="*/ 253 w 264"/>
                  <a:gd name="T1" fmla="*/ 205 h 205"/>
                  <a:gd name="T2" fmla="*/ 261 w 264"/>
                  <a:gd name="T3" fmla="*/ 202 h 205"/>
                  <a:gd name="T4" fmla="*/ 264 w 264"/>
                  <a:gd name="T5" fmla="*/ 193 h 205"/>
                  <a:gd name="T6" fmla="*/ 263 w 264"/>
                  <a:gd name="T7" fmla="*/ 56 h 205"/>
                  <a:gd name="T8" fmla="*/ 257 w 264"/>
                  <a:gd name="T9" fmla="*/ 49 h 205"/>
                  <a:gd name="T10" fmla="*/ 215 w 264"/>
                  <a:gd name="T11" fmla="*/ 48 h 205"/>
                  <a:gd name="T12" fmla="*/ 204 w 264"/>
                  <a:gd name="T13" fmla="*/ 43 h 205"/>
                  <a:gd name="T14" fmla="*/ 200 w 264"/>
                  <a:gd name="T15" fmla="*/ 32 h 205"/>
                  <a:gd name="T16" fmla="*/ 191 w 264"/>
                  <a:gd name="T17" fmla="*/ 19 h 205"/>
                  <a:gd name="T18" fmla="*/ 176 w 264"/>
                  <a:gd name="T19" fmla="*/ 9 h 205"/>
                  <a:gd name="T20" fmla="*/ 167 w 264"/>
                  <a:gd name="T21" fmla="*/ 5 h 205"/>
                  <a:gd name="T22" fmla="*/ 164 w 264"/>
                  <a:gd name="T23" fmla="*/ 4 h 205"/>
                  <a:gd name="T24" fmla="*/ 160 w 264"/>
                  <a:gd name="T25" fmla="*/ 4 h 205"/>
                  <a:gd name="T26" fmla="*/ 157 w 264"/>
                  <a:gd name="T27" fmla="*/ 3 h 205"/>
                  <a:gd name="T28" fmla="*/ 153 w 264"/>
                  <a:gd name="T29" fmla="*/ 2 h 205"/>
                  <a:gd name="T30" fmla="*/ 149 w 264"/>
                  <a:gd name="T31" fmla="*/ 1 h 205"/>
                  <a:gd name="T32" fmla="*/ 145 w 264"/>
                  <a:gd name="T33" fmla="*/ 1 h 205"/>
                  <a:gd name="T34" fmla="*/ 139 w 264"/>
                  <a:gd name="T35" fmla="*/ 0 h 205"/>
                  <a:gd name="T36" fmla="*/ 130 w 264"/>
                  <a:gd name="T37" fmla="*/ 0 h 205"/>
                  <a:gd name="T38" fmla="*/ 123 w 264"/>
                  <a:gd name="T39" fmla="*/ 1 h 205"/>
                  <a:gd name="T40" fmla="*/ 119 w 264"/>
                  <a:gd name="T41" fmla="*/ 1 h 205"/>
                  <a:gd name="T42" fmla="*/ 115 w 264"/>
                  <a:gd name="T43" fmla="*/ 2 h 205"/>
                  <a:gd name="T44" fmla="*/ 111 w 264"/>
                  <a:gd name="T45" fmla="*/ 3 h 205"/>
                  <a:gd name="T46" fmla="*/ 108 w 264"/>
                  <a:gd name="T47" fmla="*/ 4 h 205"/>
                  <a:gd name="T48" fmla="*/ 104 w 264"/>
                  <a:gd name="T49" fmla="*/ 4 h 205"/>
                  <a:gd name="T50" fmla="*/ 101 w 264"/>
                  <a:gd name="T51" fmla="*/ 5 h 205"/>
                  <a:gd name="T52" fmla="*/ 92 w 264"/>
                  <a:gd name="T53" fmla="*/ 9 h 205"/>
                  <a:gd name="T54" fmla="*/ 78 w 264"/>
                  <a:gd name="T55" fmla="*/ 19 h 205"/>
                  <a:gd name="T56" fmla="*/ 68 w 264"/>
                  <a:gd name="T57" fmla="*/ 32 h 205"/>
                  <a:gd name="T58" fmla="*/ 64 w 264"/>
                  <a:gd name="T59" fmla="*/ 43 h 205"/>
                  <a:gd name="T60" fmla="*/ 53 w 264"/>
                  <a:gd name="T61" fmla="*/ 48 h 205"/>
                  <a:gd name="T62" fmla="*/ 7 w 264"/>
                  <a:gd name="T63" fmla="*/ 49 h 205"/>
                  <a:gd name="T64" fmla="*/ 0 w 264"/>
                  <a:gd name="T65" fmla="*/ 56 h 205"/>
                  <a:gd name="T66" fmla="*/ 0 w 264"/>
                  <a:gd name="T67" fmla="*/ 193 h 205"/>
                  <a:gd name="T68" fmla="*/ 3 w 264"/>
                  <a:gd name="T69" fmla="*/ 202 h 205"/>
                  <a:gd name="T70" fmla="*/ 11 w 264"/>
                  <a:gd name="T71" fmla="*/ 20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 h="205">
                    <a:moveTo>
                      <a:pt x="11" y="205"/>
                    </a:moveTo>
                    <a:lnTo>
                      <a:pt x="253" y="205"/>
                    </a:lnTo>
                    <a:lnTo>
                      <a:pt x="257" y="204"/>
                    </a:lnTo>
                    <a:lnTo>
                      <a:pt x="261" y="202"/>
                    </a:lnTo>
                    <a:lnTo>
                      <a:pt x="263" y="198"/>
                    </a:lnTo>
                    <a:lnTo>
                      <a:pt x="264" y="193"/>
                    </a:lnTo>
                    <a:lnTo>
                      <a:pt x="264" y="60"/>
                    </a:lnTo>
                    <a:lnTo>
                      <a:pt x="263" y="56"/>
                    </a:lnTo>
                    <a:lnTo>
                      <a:pt x="261" y="52"/>
                    </a:lnTo>
                    <a:lnTo>
                      <a:pt x="257" y="49"/>
                    </a:lnTo>
                    <a:lnTo>
                      <a:pt x="253" y="48"/>
                    </a:lnTo>
                    <a:lnTo>
                      <a:pt x="215" y="48"/>
                    </a:lnTo>
                    <a:lnTo>
                      <a:pt x="206" y="48"/>
                    </a:lnTo>
                    <a:lnTo>
                      <a:pt x="204" y="43"/>
                    </a:lnTo>
                    <a:lnTo>
                      <a:pt x="202" y="38"/>
                    </a:lnTo>
                    <a:lnTo>
                      <a:pt x="200" y="32"/>
                    </a:lnTo>
                    <a:lnTo>
                      <a:pt x="196" y="26"/>
                    </a:lnTo>
                    <a:lnTo>
                      <a:pt x="191" y="19"/>
                    </a:lnTo>
                    <a:lnTo>
                      <a:pt x="185" y="14"/>
                    </a:lnTo>
                    <a:lnTo>
                      <a:pt x="176" y="9"/>
                    </a:lnTo>
                    <a:lnTo>
                      <a:pt x="167" y="5"/>
                    </a:lnTo>
                    <a:lnTo>
                      <a:pt x="167" y="5"/>
                    </a:lnTo>
                    <a:lnTo>
                      <a:pt x="167" y="5"/>
                    </a:lnTo>
                    <a:lnTo>
                      <a:pt x="164" y="4"/>
                    </a:lnTo>
                    <a:lnTo>
                      <a:pt x="161" y="4"/>
                    </a:lnTo>
                    <a:lnTo>
                      <a:pt x="160" y="4"/>
                    </a:lnTo>
                    <a:lnTo>
                      <a:pt x="159" y="4"/>
                    </a:lnTo>
                    <a:lnTo>
                      <a:pt x="157" y="3"/>
                    </a:lnTo>
                    <a:lnTo>
                      <a:pt x="154" y="2"/>
                    </a:lnTo>
                    <a:lnTo>
                      <a:pt x="153" y="2"/>
                    </a:lnTo>
                    <a:lnTo>
                      <a:pt x="152" y="1"/>
                    </a:lnTo>
                    <a:lnTo>
                      <a:pt x="149" y="1"/>
                    </a:lnTo>
                    <a:lnTo>
                      <a:pt x="146" y="1"/>
                    </a:lnTo>
                    <a:lnTo>
                      <a:pt x="145" y="1"/>
                    </a:lnTo>
                    <a:lnTo>
                      <a:pt x="143" y="1"/>
                    </a:lnTo>
                    <a:lnTo>
                      <a:pt x="139" y="0"/>
                    </a:lnTo>
                    <a:lnTo>
                      <a:pt x="135" y="0"/>
                    </a:lnTo>
                    <a:lnTo>
                      <a:pt x="130" y="0"/>
                    </a:lnTo>
                    <a:lnTo>
                      <a:pt x="125" y="1"/>
                    </a:lnTo>
                    <a:lnTo>
                      <a:pt x="123" y="1"/>
                    </a:lnTo>
                    <a:lnTo>
                      <a:pt x="122" y="1"/>
                    </a:lnTo>
                    <a:lnTo>
                      <a:pt x="119" y="1"/>
                    </a:lnTo>
                    <a:lnTo>
                      <a:pt x="116" y="1"/>
                    </a:lnTo>
                    <a:lnTo>
                      <a:pt x="115" y="2"/>
                    </a:lnTo>
                    <a:lnTo>
                      <a:pt x="114" y="2"/>
                    </a:lnTo>
                    <a:lnTo>
                      <a:pt x="111" y="3"/>
                    </a:lnTo>
                    <a:lnTo>
                      <a:pt x="109" y="4"/>
                    </a:lnTo>
                    <a:lnTo>
                      <a:pt x="108" y="4"/>
                    </a:lnTo>
                    <a:lnTo>
                      <a:pt x="107" y="4"/>
                    </a:lnTo>
                    <a:lnTo>
                      <a:pt x="104" y="4"/>
                    </a:lnTo>
                    <a:lnTo>
                      <a:pt x="101" y="5"/>
                    </a:lnTo>
                    <a:lnTo>
                      <a:pt x="101" y="5"/>
                    </a:lnTo>
                    <a:lnTo>
                      <a:pt x="101" y="5"/>
                    </a:lnTo>
                    <a:lnTo>
                      <a:pt x="92" y="9"/>
                    </a:lnTo>
                    <a:lnTo>
                      <a:pt x="84" y="14"/>
                    </a:lnTo>
                    <a:lnTo>
                      <a:pt x="78" y="19"/>
                    </a:lnTo>
                    <a:lnTo>
                      <a:pt x="72" y="26"/>
                    </a:lnTo>
                    <a:lnTo>
                      <a:pt x="68" y="32"/>
                    </a:lnTo>
                    <a:lnTo>
                      <a:pt x="66" y="38"/>
                    </a:lnTo>
                    <a:lnTo>
                      <a:pt x="64" y="43"/>
                    </a:lnTo>
                    <a:lnTo>
                      <a:pt x="62" y="48"/>
                    </a:lnTo>
                    <a:lnTo>
                      <a:pt x="53" y="48"/>
                    </a:lnTo>
                    <a:lnTo>
                      <a:pt x="11" y="48"/>
                    </a:lnTo>
                    <a:lnTo>
                      <a:pt x="7" y="49"/>
                    </a:lnTo>
                    <a:lnTo>
                      <a:pt x="3" y="52"/>
                    </a:lnTo>
                    <a:lnTo>
                      <a:pt x="0" y="56"/>
                    </a:lnTo>
                    <a:lnTo>
                      <a:pt x="0" y="60"/>
                    </a:lnTo>
                    <a:lnTo>
                      <a:pt x="0" y="193"/>
                    </a:lnTo>
                    <a:lnTo>
                      <a:pt x="0" y="198"/>
                    </a:lnTo>
                    <a:lnTo>
                      <a:pt x="3" y="202"/>
                    </a:lnTo>
                    <a:lnTo>
                      <a:pt x="7" y="204"/>
                    </a:lnTo>
                    <a:lnTo>
                      <a:pt x="11"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765716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p:cNvSpPr>
          <p:nvPr/>
        </p:nvSpPr>
        <p:spPr bwMode="auto">
          <a:xfrm flipV="1">
            <a:off x="4763" y="2755770"/>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8" name="Freeform 6"/>
          <p:cNvSpPr>
            <a:spLocks/>
          </p:cNvSpPr>
          <p:nvPr/>
        </p:nvSpPr>
        <p:spPr bwMode="auto">
          <a:xfrm flipV="1">
            <a:off x="4763" y="2689095"/>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431" t="9768" r="932" b="2655"/>
          <a:stretch/>
        </p:blipFill>
        <p:spPr>
          <a:xfrm>
            <a:off x="5517697" y="1667759"/>
            <a:ext cx="4992914" cy="3512125"/>
          </a:xfrm>
          <a:custGeom>
            <a:avLst/>
            <a:gdLst>
              <a:gd name="connsiteX0" fmla="*/ 0 w 4992914"/>
              <a:gd name="connsiteY0" fmla="*/ 0 h 3512125"/>
              <a:gd name="connsiteX1" fmla="*/ 4992914 w 4992914"/>
              <a:gd name="connsiteY1" fmla="*/ 0 h 3512125"/>
              <a:gd name="connsiteX2" fmla="*/ 4992914 w 4992914"/>
              <a:gd name="connsiteY2" fmla="*/ 3512125 h 3512125"/>
              <a:gd name="connsiteX3" fmla="*/ 0 w 4992914"/>
              <a:gd name="connsiteY3" fmla="*/ 3512125 h 3512125"/>
            </a:gdLst>
            <a:ahLst/>
            <a:cxnLst>
              <a:cxn ang="0">
                <a:pos x="connsiteX0" y="connsiteY0"/>
              </a:cxn>
              <a:cxn ang="0">
                <a:pos x="connsiteX1" y="connsiteY1"/>
              </a:cxn>
              <a:cxn ang="0">
                <a:pos x="connsiteX2" y="connsiteY2"/>
              </a:cxn>
              <a:cxn ang="0">
                <a:pos x="connsiteX3" y="connsiteY3"/>
              </a:cxn>
            </a:cxnLst>
            <a:rect l="l" t="t" r="r" b="b"/>
            <a:pathLst>
              <a:path w="4992914" h="3512125">
                <a:moveTo>
                  <a:pt x="0" y="0"/>
                </a:moveTo>
                <a:lnTo>
                  <a:pt x="4992914" y="0"/>
                </a:lnTo>
                <a:lnTo>
                  <a:pt x="4992914" y="3512125"/>
                </a:lnTo>
                <a:lnTo>
                  <a:pt x="0" y="3512125"/>
                </a:lnTo>
                <a:close/>
              </a:path>
            </a:pathLst>
          </a:custGeom>
          <a:ln>
            <a:solidFill>
              <a:schemeClr val="bg1">
                <a:lumMod val="75000"/>
              </a:schemeClr>
            </a:solidFill>
          </a:ln>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619" t="10452" r="323" b="3897"/>
          <a:stretch/>
        </p:blipFill>
        <p:spPr>
          <a:xfrm>
            <a:off x="1690914" y="2494741"/>
            <a:ext cx="3817258" cy="2685143"/>
          </a:xfrm>
          <a:custGeom>
            <a:avLst/>
            <a:gdLst>
              <a:gd name="connsiteX0" fmla="*/ 0 w 3817258"/>
              <a:gd name="connsiteY0" fmla="*/ 0 h 2685143"/>
              <a:gd name="connsiteX1" fmla="*/ 3817258 w 3817258"/>
              <a:gd name="connsiteY1" fmla="*/ 0 h 2685143"/>
              <a:gd name="connsiteX2" fmla="*/ 3817258 w 3817258"/>
              <a:gd name="connsiteY2" fmla="*/ 2685143 h 2685143"/>
              <a:gd name="connsiteX3" fmla="*/ 0 w 3817258"/>
              <a:gd name="connsiteY3" fmla="*/ 2685143 h 2685143"/>
            </a:gdLst>
            <a:ahLst/>
            <a:cxnLst>
              <a:cxn ang="0">
                <a:pos x="connsiteX0" y="connsiteY0"/>
              </a:cxn>
              <a:cxn ang="0">
                <a:pos x="connsiteX1" y="connsiteY1"/>
              </a:cxn>
              <a:cxn ang="0">
                <a:pos x="connsiteX2" y="connsiteY2"/>
              </a:cxn>
              <a:cxn ang="0">
                <a:pos x="connsiteX3" y="connsiteY3"/>
              </a:cxn>
            </a:cxnLst>
            <a:rect l="l" t="t" r="r" b="b"/>
            <a:pathLst>
              <a:path w="3817258" h="2685143">
                <a:moveTo>
                  <a:pt x="0" y="0"/>
                </a:moveTo>
                <a:lnTo>
                  <a:pt x="3817258" y="0"/>
                </a:lnTo>
                <a:lnTo>
                  <a:pt x="3817258" y="2685143"/>
                </a:lnTo>
                <a:lnTo>
                  <a:pt x="0" y="2685143"/>
                </a:lnTo>
                <a:close/>
              </a:path>
            </a:pathLst>
          </a:custGeom>
          <a:ln>
            <a:solidFill>
              <a:schemeClr val="bg1">
                <a:lumMod val="75000"/>
              </a:schemeClr>
            </a:solidFill>
          </a:ln>
        </p:spPr>
      </p:pic>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9" name="Rounded Rectangle 18"/>
          <p:cNvSpPr/>
          <p:nvPr/>
        </p:nvSpPr>
        <p:spPr>
          <a:xfrm>
            <a:off x="2804206"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Before</a:t>
            </a:r>
          </a:p>
        </p:txBody>
      </p:sp>
      <p:sp>
        <p:nvSpPr>
          <p:cNvPr id="20" name="Rounded Rectangle 19"/>
          <p:cNvSpPr/>
          <p:nvPr/>
        </p:nvSpPr>
        <p:spPr>
          <a:xfrm>
            <a:off x="7218817" y="5293601"/>
            <a:ext cx="1590675" cy="409575"/>
          </a:xfrm>
          <a:prstGeom prst="roundRect">
            <a:avLst>
              <a:gd name="adj" fmla="val 50000"/>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lt"/>
              </a:rPr>
              <a:t>After</a:t>
            </a:r>
          </a:p>
        </p:txBody>
      </p:sp>
    </p:spTree>
    <p:extLst>
      <p:ext uri="{BB962C8B-B14F-4D97-AF65-F5344CB8AC3E}">
        <p14:creationId xmlns:p14="http://schemas.microsoft.com/office/powerpoint/2010/main" val="2043668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a:off x="4099560" y="3622753"/>
            <a:ext cx="199644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135880" y="4351398"/>
            <a:ext cx="96012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flipV="1">
            <a:off x="874713" y="3748628"/>
            <a:ext cx="4455690" cy="1937687"/>
            <a:chOff x="-13196888" y="-4316413"/>
            <a:chExt cx="9994900" cy="4346575"/>
          </a:xfrm>
          <a:effectLst/>
        </p:grpSpPr>
        <p:sp>
          <p:nvSpPr>
            <p:cNvPr id="3" name="Freeform 14"/>
            <p:cNvSpPr>
              <a:spLocks/>
            </p:cNvSpPr>
            <p:nvPr/>
          </p:nvSpPr>
          <p:spPr bwMode="auto">
            <a:xfrm>
              <a:off x="-13196888" y="-4316413"/>
              <a:ext cx="9994900" cy="2943225"/>
            </a:xfrm>
            <a:custGeom>
              <a:avLst/>
              <a:gdLst>
                <a:gd name="T0" fmla="*/ 1331 w 2662"/>
                <a:gd name="T1" fmla="*/ 0 h 784"/>
                <a:gd name="T2" fmla="*/ 0 w 2662"/>
                <a:gd name="T3" fmla="*/ 374 h 784"/>
                <a:gd name="T4" fmla="*/ 0 w 2662"/>
                <a:gd name="T5" fmla="*/ 784 h 784"/>
                <a:gd name="T6" fmla="*/ 2662 w 2662"/>
                <a:gd name="T7" fmla="*/ 784 h 784"/>
                <a:gd name="T8" fmla="*/ 2662 w 2662"/>
                <a:gd name="T9" fmla="*/ 374 h 784"/>
                <a:gd name="T10" fmla="*/ 1331 w 2662"/>
                <a:gd name="T11" fmla="*/ 0 h 784"/>
              </a:gdLst>
              <a:ahLst/>
              <a:cxnLst>
                <a:cxn ang="0">
                  <a:pos x="T0" y="T1"/>
                </a:cxn>
                <a:cxn ang="0">
                  <a:pos x="T2" y="T3"/>
                </a:cxn>
                <a:cxn ang="0">
                  <a:pos x="T4" y="T5"/>
                </a:cxn>
                <a:cxn ang="0">
                  <a:pos x="T6" y="T7"/>
                </a:cxn>
                <a:cxn ang="0">
                  <a:pos x="T8" y="T9"/>
                </a:cxn>
                <a:cxn ang="0">
                  <a:pos x="T10" y="T11"/>
                </a:cxn>
              </a:cxnLst>
              <a:rect l="0" t="0" r="r" b="b"/>
              <a:pathLst>
                <a:path w="2662" h="784">
                  <a:moveTo>
                    <a:pt x="1331" y="0"/>
                  </a:moveTo>
                  <a:cubicBezTo>
                    <a:pt x="596" y="0"/>
                    <a:pt x="0" y="167"/>
                    <a:pt x="0" y="374"/>
                  </a:cubicBezTo>
                  <a:cubicBezTo>
                    <a:pt x="0" y="784"/>
                    <a:pt x="0" y="784"/>
                    <a:pt x="0" y="784"/>
                  </a:cubicBezTo>
                  <a:cubicBezTo>
                    <a:pt x="2662" y="784"/>
                    <a:pt x="2662" y="784"/>
                    <a:pt x="2662" y="784"/>
                  </a:cubicBezTo>
                  <a:cubicBezTo>
                    <a:pt x="2662" y="374"/>
                    <a:pt x="2662" y="374"/>
                    <a:pt x="2662" y="374"/>
                  </a:cubicBezTo>
                  <a:cubicBezTo>
                    <a:pt x="2662" y="167"/>
                    <a:pt x="2066" y="0"/>
                    <a:pt x="1331"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4" name="Oval 9"/>
            <p:cNvSpPr>
              <a:spLocks noChangeArrowheads="1"/>
            </p:cNvSpPr>
            <p:nvPr/>
          </p:nvSpPr>
          <p:spPr bwMode="auto">
            <a:xfrm>
              <a:off x="-13196888" y="-2776538"/>
              <a:ext cx="9994900" cy="280670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5" name="Group 4"/>
          <p:cNvGrpSpPr/>
          <p:nvPr/>
        </p:nvGrpSpPr>
        <p:grpSpPr>
          <a:xfrm flipV="1">
            <a:off x="874713" y="3123021"/>
            <a:ext cx="3478212" cy="1681498"/>
            <a:chOff x="-13004800" y="-2338388"/>
            <a:chExt cx="8061325" cy="3771900"/>
          </a:xfrm>
          <a:effectLst/>
        </p:grpSpPr>
        <p:sp>
          <p:nvSpPr>
            <p:cNvPr id="6" name="Freeform 13"/>
            <p:cNvSpPr>
              <a:spLocks/>
            </p:cNvSpPr>
            <p:nvPr/>
          </p:nvSpPr>
          <p:spPr bwMode="auto">
            <a:xfrm>
              <a:off x="-13004800" y="-2338388"/>
              <a:ext cx="8061325" cy="2649538"/>
            </a:xfrm>
            <a:custGeom>
              <a:avLst/>
              <a:gdLst>
                <a:gd name="T0" fmla="*/ 1073 w 2147"/>
                <a:gd name="T1" fmla="*/ 0 h 706"/>
                <a:gd name="T2" fmla="*/ 0 w 2147"/>
                <a:gd name="T3" fmla="*/ 299 h 706"/>
                <a:gd name="T4" fmla="*/ 0 w 2147"/>
                <a:gd name="T5" fmla="*/ 706 h 706"/>
                <a:gd name="T6" fmla="*/ 2147 w 2147"/>
                <a:gd name="T7" fmla="*/ 706 h 706"/>
                <a:gd name="T8" fmla="*/ 2147 w 2147"/>
                <a:gd name="T9" fmla="*/ 299 h 706"/>
                <a:gd name="T10" fmla="*/ 1073 w 2147"/>
                <a:gd name="T11" fmla="*/ 0 h 706"/>
              </a:gdLst>
              <a:ahLst/>
              <a:cxnLst>
                <a:cxn ang="0">
                  <a:pos x="T0" y="T1"/>
                </a:cxn>
                <a:cxn ang="0">
                  <a:pos x="T2" y="T3"/>
                </a:cxn>
                <a:cxn ang="0">
                  <a:pos x="T4" y="T5"/>
                </a:cxn>
                <a:cxn ang="0">
                  <a:pos x="T6" y="T7"/>
                </a:cxn>
                <a:cxn ang="0">
                  <a:pos x="T8" y="T9"/>
                </a:cxn>
                <a:cxn ang="0">
                  <a:pos x="T10" y="T11"/>
                </a:cxn>
              </a:cxnLst>
              <a:rect l="0" t="0" r="r" b="b"/>
              <a:pathLst>
                <a:path w="2147" h="706">
                  <a:moveTo>
                    <a:pt x="1073" y="0"/>
                  </a:moveTo>
                  <a:cubicBezTo>
                    <a:pt x="480" y="0"/>
                    <a:pt x="0" y="134"/>
                    <a:pt x="0" y="299"/>
                  </a:cubicBezTo>
                  <a:cubicBezTo>
                    <a:pt x="0" y="706"/>
                    <a:pt x="0" y="706"/>
                    <a:pt x="0" y="706"/>
                  </a:cubicBezTo>
                  <a:cubicBezTo>
                    <a:pt x="2147" y="706"/>
                    <a:pt x="2147" y="706"/>
                    <a:pt x="2147" y="706"/>
                  </a:cubicBezTo>
                  <a:cubicBezTo>
                    <a:pt x="2147" y="299"/>
                    <a:pt x="2147" y="299"/>
                    <a:pt x="2147" y="299"/>
                  </a:cubicBezTo>
                  <a:cubicBezTo>
                    <a:pt x="2147" y="134"/>
                    <a:pt x="1666" y="0"/>
                    <a:pt x="1073"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7" name="Oval 8"/>
            <p:cNvSpPr>
              <a:spLocks noChangeArrowheads="1"/>
            </p:cNvSpPr>
            <p:nvPr/>
          </p:nvSpPr>
          <p:spPr bwMode="auto">
            <a:xfrm>
              <a:off x="-13004800" y="-811213"/>
              <a:ext cx="8061325" cy="2244725"/>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44" name="Group 43"/>
          <p:cNvGrpSpPr/>
          <p:nvPr/>
        </p:nvGrpSpPr>
        <p:grpSpPr>
          <a:xfrm>
            <a:off x="874713" y="2484994"/>
            <a:ext cx="2478087" cy="1453622"/>
            <a:chOff x="874713" y="2484994"/>
            <a:chExt cx="2478087" cy="1453622"/>
          </a:xfrm>
        </p:grpSpPr>
        <p:sp>
          <p:nvSpPr>
            <p:cNvPr id="9" name="Freeform 12"/>
            <p:cNvSpPr>
              <a:spLocks/>
            </p:cNvSpPr>
            <p:nvPr/>
          </p:nvSpPr>
          <p:spPr bwMode="auto">
            <a:xfrm flipV="1">
              <a:off x="874713" y="2848046"/>
              <a:ext cx="2478087" cy="1090570"/>
            </a:xfrm>
            <a:custGeom>
              <a:avLst/>
              <a:gdLst>
                <a:gd name="T0" fmla="*/ 828 w 1656"/>
                <a:gd name="T1" fmla="*/ 0 h 652"/>
                <a:gd name="T2" fmla="*/ 0 w 1656"/>
                <a:gd name="T3" fmla="*/ 232 h 652"/>
                <a:gd name="T4" fmla="*/ 0 w 1656"/>
                <a:gd name="T5" fmla="*/ 652 h 652"/>
                <a:gd name="T6" fmla="*/ 1656 w 1656"/>
                <a:gd name="T7" fmla="*/ 652 h 652"/>
                <a:gd name="T8" fmla="*/ 1656 w 1656"/>
                <a:gd name="T9" fmla="*/ 232 h 652"/>
                <a:gd name="T10" fmla="*/ 828 w 1656"/>
                <a:gd name="T11" fmla="*/ 0 h 652"/>
              </a:gdLst>
              <a:ahLst/>
              <a:cxnLst>
                <a:cxn ang="0">
                  <a:pos x="T0" y="T1"/>
                </a:cxn>
                <a:cxn ang="0">
                  <a:pos x="T2" y="T3"/>
                </a:cxn>
                <a:cxn ang="0">
                  <a:pos x="T4" y="T5"/>
                </a:cxn>
                <a:cxn ang="0">
                  <a:pos x="T6" y="T7"/>
                </a:cxn>
                <a:cxn ang="0">
                  <a:pos x="T8" y="T9"/>
                </a:cxn>
                <a:cxn ang="0">
                  <a:pos x="T10" y="T11"/>
                </a:cxn>
              </a:cxnLst>
              <a:rect l="0" t="0" r="r" b="b"/>
              <a:pathLst>
                <a:path w="1656" h="652">
                  <a:moveTo>
                    <a:pt x="828" y="0"/>
                  </a:moveTo>
                  <a:cubicBezTo>
                    <a:pt x="371" y="0"/>
                    <a:pt x="0" y="104"/>
                    <a:pt x="0" y="232"/>
                  </a:cubicBezTo>
                  <a:cubicBezTo>
                    <a:pt x="0" y="652"/>
                    <a:pt x="0" y="652"/>
                    <a:pt x="0" y="652"/>
                  </a:cubicBezTo>
                  <a:cubicBezTo>
                    <a:pt x="1656" y="652"/>
                    <a:pt x="1656" y="652"/>
                    <a:pt x="1656" y="652"/>
                  </a:cubicBezTo>
                  <a:cubicBezTo>
                    <a:pt x="1656" y="232"/>
                    <a:pt x="1656" y="232"/>
                    <a:pt x="1656" y="232"/>
                  </a:cubicBezTo>
                  <a:cubicBezTo>
                    <a:pt x="1656" y="104"/>
                    <a:pt x="1286" y="0"/>
                    <a:pt x="828" y="0"/>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0" name="Oval 7"/>
            <p:cNvSpPr>
              <a:spLocks noChangeArrowheads="1"/>
            </p:cNvSpPr>
            <p:nvPr/>
          </p:nvSpPr>
          <p:spPr bwMode="auto">
            <a:xfrm flipV="1">
              <a:off x="874713" y="2484994"/>
              <a:ext cx="2478087" cy="776350"/>
            </a:xfrm>
            <a:prstGeom prst="ellipse">
              <a:avLst/>
            </a:prstGeom>
            <a:gradFill>
              <a:gsLst>
                <a:gs pos="0">
                  <a:srgbClr val="024793"/>
                </a:gs>
                <a:gs pos="100000">
                  <a:srgbClr val="33D360"/>
                </a:gs>
              </a:gsLst>
              <a:lin ang="8100000" scaled="1"/>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grpSp>
        <p:nvGrpSpPr>
          <p:cNvPr id="11" name="Group 10"/>
          <p:cNvGrpSpPr/>
          <p:nvPr/>
        </p:nvGrpSpPr>
        <p:grpSpPr>
          <a:xfrm flipV="1">
            <a:off x="874714" y="1891444"/>
            <a:ext cx="1505629" cy="1211584"/>
            <a:chOff x="-12720638" y="1606550"/>
            <a:chExt cx="4356100" cy="2717800"/>
          </a:xfrm>
          <a:effectLst/>
        </p:grpSpPr>
        <p:sp>
          <p:nvSpPr>
            <p:cNvPr id="12" name="Freeform 10"/>
            <p:cNvSpPr>
              <a:spLocks/>
            </p:cNvSpPr>
            <p:nvPr/>
          </p:nvSpPr>
          <p:spPr bwMode="auto">
            <a:xfrm>
              <a:off x="-12720638" y="1606550"/>
              <a:ext cx="4356100" cy="2098675"/>
            </a:xfrm>
            <a:custGeom>
              <a:avLst/>
              <a:gdLst>
                <a:gd name="T0" fmla="*/ 1160 w 1160"/>
                <a:gd name="T1" fmla="*/ 166 h 559"/>
                <a:gd name="T2" fmla="*/ 580 w 1160"/>
                <a:gd name="T3" fmla="*/ 0 h 559"/>
                <a:gd name="T4" fmla="*/ 0 w 1160"/>
                <a:gd name="T5" fmla="*/ 166 h 559"/>
                <a:gd name="T6" fmla="*/ 4 w 1160"/>
                <a:gd name="T7" fmla="*/ 559 h 559"/>
                <a:gd name="T8" fmla="*/ 1156 w 1160"/>
                <a:gd name="T9" fmla="*/ 559 h 559"/>
                <a:gd name="T10" fmla="*/ 1160 w 1160"/>
                <a:gd name="T11" fmla="*/ 166 h 559"/>
              </a:gdLst>
              <a:ahLst/>
              <a:cxnLst>
                <a:cxn ang="0">
                  <a:pos x="T0" y="T1"/>
                </a:cxn>
                <a:cxn ang="0">
                  <a:pos x="T2" y="T3"/>
                </a:cxn>
                <a:cxn ang="0">
                  <a:pos x="T4" y="T5"/>
                </a:cxn>
                <a:cxn ang="0">
                  <a:pos x="T6" y="T7"/>
                </a:cxn>
                <a:cxn ang="0">
                  <a:pos x="T8" y="T9"/>
                </a:cxn>
                <a:cxn ang="0">
                  <a:pos x="T10" y="T11"/>
                </a:cxn>
              </a:cxnLst>
              <a:rect l="0" t="0" r="r" b="b"/>
              <a:pathLst>
                <a:path w="1160" h="559">
                  <a:moveTo>
                    <a:pt x="1160" y="166"/>
                  </a:moveTo>
                  <a:cubicBezTo>
                    <a:pt x="1160" y="74"/>
                    <a:pt x="900" y="0"/>
                    <a:pt x="580" y="0"/>
                  </a:cubicBezTo>
                  <a:cubicBezTo>
                    <a:pt x="260" y="0"/>
                    <a:pt x="0" y="74"/>
                    <a:pt x="0" y="166"/>
                  </a:cubicBezTo>
                  <a:cubicBezTo>
                    <a:pt x="0" y="173"/>
                    <a:pt x="4" y="559"/>
                    <a:pt x="4" y="559"/>
                  </a:cubicBezTo>
                  <a:cubicBezTo>
                    <a:pt x="1156" y="559"/>
                    <a:pt x="1156" y="559"/>
                    <a:pt x="1156" y="559"/>
                  </a:cubicBezTo>
                  <a:cubicBezTo>
                    <a:pt x="1156" y="559"/>
                    <a:pt x="1160" y="173"/>
                    <a:pt x="1160" y="166"/>
                  </a:cubicBezTo>
                  <a:close/>
                </a:path>
              </a:pathLst>
            </a:custGeom>
            <a:solidFill>
              <a:schemeClr val="bg1">
                <a:lumMod val="85000"/>
              </a:schemeClr>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13" name="Oval 6"/>
            <p:cNvSpPr>
              <a:spLocks noChangeArrowheads="1"/>
            </p:cNvSpPr>
            <p:nvPr/>
          </p:nvSpPr>
          <p:spPr bwMode="auto">
            <a:xfrm>
              <a:off x="-12712700" y="3086100"/>
              <a:ext cx="4325938" cy="1238250"/>
            </a:xfrm>
            <a:prstGeom prst="ellipse">
              <a:avLst/>
            </a:prstGeom>
            <a:gradFill flip="none" rotWithShape="1">
              <a:gsLst>
                <a:gs pos="0">
                  <a:srgbClr val="024793"/>
                </a:gs>
                <a:gs pos="100000">
                  <a:srgbClr val="33D360"/>
                </a:gs>
              </a:gsLst>
              <a:lin ang="81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grpSp>
      <p:sp>
        <p:nvSpPr>
          <p:cNvPr id="14" name="Rectangle 13"/>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6" name="TextBox 15"/>
          <p:cNvSpPr txBox="1"/>
          <p:nvPr/>
        </p:nvSpPr>
        <p:spPr>
          <a:xfrm>
            <a:off x="874713" y="273553"/>
            <a:ext cx="2707472" cy="553998"/>
          </a:xfrm>
          <a:prstGeom prst="rect">
            <a:avLst/>
          </a:prstGeom>
          <a:noFill/>
        </p:spPr>
        <p:txBody>
          <a:bodyPr wrap="none" lIns="0" tIns="0" rIns="0" bIns="0" rtlCol="0">
            <a:spAutoFit/>
          </a:bodyPr>
          <a:lstStyle/>
          <a:p>
            <a:r>
              <a:rPr lang="en-US" sz="3600" dirty="0">
                <a:solidFill>
                  <a:srgbClr val="32425C"/>
                </a:solidFill>
                <a:latin typeface="+mj-lt"/>
              </a:rPr>
              <a:t>Before After</a:t>
            </a:r>
          </a:p>
        </p:txBody>
      </p:sp>
      <p:sp>
        <p:nvSpPr>
          <p:cNvPr id="17" name="TextBox 1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3" name="Freeform 3391"/>
          <p:cNvSpPr>
            <a:spLocks noEditPoints="1"/>
          </p:cNvSpPr>
          <p:nvPr/>
        </p:nvSpPr>
        <p:spPr bwMode="auto">
          <a:xfrm>
            <a:off x="1462063" y="1977241"/>
            <a:ext cx="330930" cy="330930"/>
          </a:xfrm>
          <a:custGeom>
            <a:avLst/>
            <a:gdLst>
              <a:gd name="T0" fmla="*/ 400 w 721"/>
              <a:gd name="T1" fmla="*/ 502 h 721"/>
              <a:gd name="T2" fmla="*/ 441 w 721"/>
              <a:gd name="T3" fmla="*/ 487 h 721"/>
              <a:gd name="T4" fmla="*/ 456 w 721"/>
              <a:gd name="T5" fmla="*/ 469 h 721"/>
              <a:gd name="T6" fmla="*/ 477 w 721"/>
              <a:gd name="T7" fmla="*/ 475 h 721"/>
              <a:gd name="T8" fmla="*/ 498 w 721"/>
              <a:gd name="T9" fmla="*/ 505 h 721"/>
              <a:gd name="T10" fmla="*/ 361 w 721"/>
              <a:gd name="T11" fmla="*/ 709 h 721"/>
              <a:gd name="T12" fmla="*/ 315 w 721"/>
              <a:gd name="T13" fmla="*/ 654 h 721"/>
              <a:gd name="T14" fmla="*/ 347 w 721"/>
              <a:gd name="T15" fmla="*/ 606 h 721"/>
              <a:gd name="T16" fmla="*/ 365 w 721"/>
              <a:gd name="T17" fmla="*/ 601 h 721"/>
              <a:gd name="T18" fmla="*/ 387 w 721"/>
              <a:gd name="T19" fmla="*/ 623 h 721"/>
              <a:gd name="T20" fmla="*/ 415 w 721"/>
              <a:gd name="T21" fmla="*/ 691 h 721"/>
              <a:gd name="T22" fmla="*/ 225 w 721"/>
              <a:gd name="T23" fmla="*/ 505 h 721"/>
              <a:gd name="T24" fmla="*/ 245 w 721"/>
              <a:gd name="T25" fmla="*/ 477 h 721"/>
              <a:gd name="T26" fmla="*/ 265 w 721"/>
              <a:gd name="T27" fmla="*/ 469 h 721"/>
              <a:gd name="T28" fmla="*/ 280 w 721"/>
              <a:gd name="T29" fmla="*/ 487 h 721"/>
              <a:gd name="T30" fmla="*/ 321 w 721"/>
              <a:gd name="T31" fmla="*/ 502 h 721"/>
              <a:gd name="T32" fmla="*/ 222 w 721"/>
              <a:gd name="T33" fmla="*/ 511 h 721"/>
              <a:gd name="T34" fmla="*/ 397 w 721"/>
              <a:gd name="T35" fmla="*/ 541 h 721"/>
              <a:gd name="T36" fmla="*/ 385 w 721"/>
              <a:gd name="T37" fmla="*/ 565 h 721"/>
              <a:gd name="T38" fmla="*/ 361 w 721"/>
              <a:gd name="T39" fmla="*/ 577 h 721"/>
              <a:gd name="T40" fmla="*/ 335 w 721"/>
              <a:gd name="T41" fmla="*/ 565 h 721"/>
              <a:gd name="T42" fmla="*/ 325 w 721"/>
              <a:gd name="T43" fmla="*/ 541 h 721"/>
              <a:gd name="T44" fmla="*/ 681 w 721"/>
              <a:gd name="T45" fmla="*/ 552 h 721"/>
              <a:gd name="T46" fmla="*/ 633 w 721"/>
              <a:gd name="T47" fmla="*/ 522 h 721"/>
              <a:gd name="T48" fmla="*/ 524 w 721"/>
              <a:gd name="T49" fmla="*/ 477 h 721"/>
              <a:gd name="T50" fmla="*/ 484 w 721"/>
              <a:gd name="T51" fmla="*/ 448 h 721"/>
              <a:gd name="T52" fmla="*/ 457 w 721"/>
              <a:gd name="T53" fmla="*/ 433 h 721"/>
              <a:gd name="T54" fmla="*/ 466 w 721"/>
              <a:gd name="T55" fmla="*/ 366 h 721"/>
              <a:gd name="T56" fmla="*/ 489 w 721"/>
              <a:gd name="T57" fmla="*/ 322 h 721"/>
              <a:gd name="T58" fmla="*/ 504 w 721"/>
              <a:gd name="T59" fmla="*/ 279 h 721"/>
              <a:gd name="T60" fmla="*/ 513 w 721"/>
              <a:gd name="T61" fmla="*/ 247 h 721"/>
              <a:gd name="T62" fmla="*/ 506 w 721"/>
              <a:gd name="T63" fmla="*/ 215 h 721"/>
              <a:gd name="T64" fmla="*/ 501 w 721"/>
              <a:gd name="T65" fmla="*/ 193 h 721"/>
              <a:gd name="T66" fmla="*/ 527 w 721"/>
              <a:gd name="T67" fmla="*/ 102 h 721"/>
              <a:gd name="T68" fmla="*/ 519 w 721"/>
              <a:gd name="T69" fmla="*/ 51 h 721"/>
              <a:gd name="T70" fmla="*/ 493 w 721"/>
              <a:gd name="T71" fmla="*/ 26 h 721"/>
              <a:gd name="T72" fmla="*/ 453 w 721"/>
              <a:gd name="T73" fmla="*/ 9 h 721"/>
              <a:gd name="T74" fmla="*/ 383 w 721"/>
              <a:gd name="T75" fmla="*/ 0 h 721"/>
              <a:gd name="T76" fmla="*/ 311 w 721"/>
              <a:gd name="T77" fmla="*/ 9 h 721"/>
              <a:gd name="T78" fmla="*/ 271 w 721"/>
              <a:gd name="T79" fmla="*/ 32 h 721"/>
              <a:gd name="T80" fmla="*/ 239 w 721"/>
              <a:gd name="T81" fmla="*/ 50 h 721"/>
              <a:gd name="T82" fmla="*/ 222 w 721"/>
              <a:gd name="T83" fmla="*/ 66 h 721"/>
              <a:gd name="T84" fmla="*/ 211 w 721"/>
              <a:gd name="T85" fmla="*/ 95 h 721"/>
              <a:gd name="T86" fmla="*/ 217 w 721"/>
              <a:gd name="T87" fmla="*/ 164 h 721"/>
              <a:gd name="T88" fmla="*/ 227 w 721"/>
              <a:gd name="T89" fmla="*/ 202 h 721"/>
              <a:gd name="T90" fmla="*/ 212 w 721"/>
              <a:gd name="T91" fmla="*/ 230 h 721"/>
              <a:gd name="T92" fmla="*/ 213 w 721"/>
              <a:gd name="T93" fmla="*/ 263 h 721"/>
              <a:gd name="T94" fmla="*/ 229 w 721"/>
              <a:gd name="T95" fmla="*/ 290 h 721"/>
              <a:gd name="T96" fmla="*/ 243 w 721"/>
              <a:gd name="T97" fmla="*/ 348 h 721"/>
              <a:gd name="T98" fmla="*/ 265 w 721"/>
              <a:gd name="T99" fmla="*/ 378 h 721"/>
              <a:gd name="T100" fmla="*/ 249 w 721"/>
              <a:gd name="T101" fmla="*/ 441 h 721"/>
              <a:gd name="T102" fmla="*/ 209 w 721"/>
              <a:gd name="T103" fmla="*/ 473 h 721"/>
              <a:gd name="T104" fmla="*/ 134 w 721"/>
              <a:gd name="T105" fmla="*/ 502 h 721"/>
              <a:gd name="T106" fmla="*/ 50 w 721"/>
              <a:gd name="T107" fmla="*/ 547 h 721"/>
              <a:gd name="T108" fmla="*/ 28 w 721"/>
              <a:gd name="T109" fmla="*/ 573 h 721"/>
              <a:gd name="T110" fmla="*/ 9 w 721"/>
              <a:gd name="T111" fmla="*/ 629 h 721"/>
              <a:gd name="T112" fmla="*/ 0 w 721"/>
              <a:gd name="T113" fmla="*/ 713 h 721"/>
              <a:gd name="T114" fmla="*/ 709 w 721"/>
              <a:gd name="T115" fmla="*/ 721 h 721"/>
              <a:gd name="T116" fmla="*/ 721 w 721"/>
              <a:gd name="T117" fmla="*/ 709 h 721"/>
              <a:gd name="T118" fmla="*/ 709 w 721"/>
              <a:gd name="T119" fmla="*/ 606 h 721"/>
              <a:gd name="T120" fmla="*/ 691 w 721"/>
              <a:gd name="T121" fmla="*/ 564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1" h="721">
                <a:moveTo>
                  <a:pt x="415" y="510"/>
                </a:moveTo>
                <a:lnTo>
                  <a:pt x="415" y="510"/>
                </a:lnTo>
                <a:lnTo>
                  <a:pt x="415" y="510"/>
                </a:lnTo>
                <a:lnTo>
                  <a:pt x="400" y="502"/>
                </a:lnTo>
                <a:lnTo>
                  <a:pt x="414" y="498"/>
                </a:lnTo>
                <a:lnTo>
                  <a:pt x="428" y="493"/>
                </a:lnTo>
                <a:lnTo>
                  <a:pt x="434" y="491"/>
                </a:lnTo>
                <a:lnTo>
                  <a:pt x="441" y="487"/>
                </a:lnTo>
                <a:lnTo>
                  <a:pt x="447" y="482"/>
                </a:lnTo>
                <a:lnTo>
                  <a:pt x="453" y="477"/>
                </a:lnTo>
                <a:lnTo>
                  <a:pt x="456" y="473"/>
                </a:lnTo>
                <a:lnTo>
                  <a:pt x="456" y="469"/>
                </a:lnTo>
                <a:lnTo>
                  <a:pt x="456" y="459"/>
                </a:lnTo>
                <a:lnTo>
                  <a:pt x="464" y="462"/>
                </a:lnTo>
                <a:lnTo>
                  <a:pt x="470" y="469"/>
                </a:lnTo>
                <a:lnTo>
                  <a:pt x="477" y="475"/>
                </a:lnTo>
                <a:lnTo>
                  <a:pt x="483" y="482"/>
                </a:lnTo>
                <a:lnTo>
                  <a:pt x="489" y="489"/>
                </a:lnTo>
                <a:lnTo>
                  <a:pt x="495" y="497"/>
                </a:lnTo>
                <a:lnTo>
                  <a:pt x="498" y="505"/>
                </a:lnTo>
                <a:lnTo>
                  <a:pt x="501" y="511"/>
                </a:lnTo>
                <a:lnTo>
                  <a:pt x="522" y="574"/>
                </a:lnTo>
                <a:lnTo>
                  <a:pt x="415" y="510"/>
                </a:lnTo>
                <a:close/>
                <a:moveTo>
                  <a:pt x="361" y="709"/>
                </a:moveTo>
                <a:lnTo>
                  <a:pt x="293" y="709"/>
                </a:lnTo>
                <a:lnTo>
                  <a:pt x="299" y="691"/>
                </a:lnTo>
                <a:lnTo>
                  <a:pt x="306" y="672"/>
                </a:lnTo>
                <a:lnTo>
                  <a:pt x="315" y="654"/>
                </a:lnTo>
                <a:lnTo>
                  <a:pt x="322" y="637"/>
                </a:lnTo>
                <a:lnTo>
                  <a:pt x="333" y="623"/>
                </a:lnTo>
                <a:lnTo>
                  <a:pt x="342" y="611"/>
                </a:lnTo>
                <a:lnTo>
                  <a:pt x="347" y="606"/>
                </a:lnTo>
                <a:lnTo>
                  <a:pt x="351" y="604"/>
                </a:lnTo>
                <a:lnTo>
                  <a:pt x="356" y="601"/>
                </a:lnTo>
                <a:lnTo>
                  <a:pt x="361" y="601"/>
                </a:lnTo>
                <a:lnTo>
                  <a:pt x="365" y="601"/>
                </a:lnTo>
                <a:lnTo>
                  <a:pt x="370" y="604"/>
                </a:lnTo>
                <a:lnTo>
                  <a:pt x="374" y="606"/>
                </a:lnTo>
                <a:lnTo>
                  <a:pt x="379" y="611"/>
                </a:lnTo>
                <a:lnTo>
                  <a:pt x="387" y="623"/>
                </a:lnTo>
                <a:lnTo>
                  <a:pt x="396" y="637"/>
                </a:lnTo>
                <a:lnTo>
                  <a:pt x="403" y="654"/>
                </a:lnTo>
                <a:lnTo>
                  <a:pt x="410" y="673"/>
                </a:lnTo>
                <a:lnTo>
                  <a:pt x="415" y="691"/>
                </a:lnTo>
                <a:lnTo>
                  <a:pt x="420" y="709"/>
                </a:lnTo>
                <a:lnTo>
                  <a:pt x="361" y="709"/>
                </a:lnTo>
                <a:close/>
                <a:moveTo>
                  <a:pt x="222" y="511"/>
                </a:moveTo>
                <a:lnTo>
                  <a:pt x="225" y="505"/>
                </a:lnTo>
                <a:lnTo>
                  <a:pt x="229" y="497"/>
                </a:lnTo>
                <a:lnTo>
                  <a:pt x="234" y="489"/>
                </a:lnTo>
                <a:lnTo>
                  <a:pt x="239" y="483"/>
                </a:lnTo>
                <a:lnTo>
                  <a:pt x="245" y="477"/>
                </a:lnTo>
                <a:lnTo>
                  <a:pt x="252" y="470"/>
                </a:lnTo>
                <a:lnTo>
                  <a:pt x="258" y="464"/>
                </a:lnTo>
                <a:lnTo>
                  <a:pt x="265" y="460"/>
                </a:lnTo>
                <a:lnTo>
                  <a:pt x="265" y="469"/>
                </a:lnTo>
                <a:lnTo>
                  <a:pt x="265" y="473"/>
                </a:lnTo>
                <a:lnTo>
                  <a:pt x="267" y="477"/>
                </a:lnTo>
                <a:lnTo>
                  <a:pt x="274" y="482"/>
                </a:lnTo>
                <a:lnTo>
                  <a:pt x="280" y="487"/>
                </a:lnTo>
                <a:lnTo>
                  <a:pt x="286" y="491"/>
                </a:lnTo>
                <a:lnTo>
                  <a:pt x="293" y="493"/>
                </a:lnTo>
                <a:lnTo>
                  <a:pt x="307" y="498"/>
                </a:lnTo>
                <a:lnTo>
                  <a:pt x="321" y="502"/>
                </a:lnTo>
                <a:lnTo>
                  <a:pt x="306" y="511"/>
                </a:lnTo>
                <a:lnTo>
                  <a:pt x="306" y="511"/>
                </a:lnTo>
                <a:lnTo>
                  <a:pt x="202" y="574"/>
                </a:lnTo>
                <a:lnTo>
                  <a:pt x="222" y="511"/>
                </a:lnTo>
                <a:close/>
                <a:moveTo>
                  <a:pt x="325" y="528"/>
                </a:moveTo>
                <a:lnTo>
                  <a:pt x="361" y="506"/>
                </a:lnTo>
                <a:lnTo>
                  <a:pt x="397" y="528"/>
                </a:lnTo>
                <a:lnTo>
                  <a:pt x="397" y="541"/>
                </a:lnTo>
                <a:lnTo>
                  <a:pt x="396" y="547"/>
                </a:lnTo>
                <a:lnTo>
                  <a:pt x="393" y="554"/>
                </a:lnTo>
                <a:lnTo>
                  <a:pt x="391" y="560"/>
                </a:lnTo>
                <a:lnTo>
                  <a:pt x="385" y="565"/>
                </a:lnTo>
                <a:lnTo>
                  <a:pt x="380" y="570"/>
                </a:lnTo>
                <a:lnTo>
                  <a:pt x="374" y="573"/>
                </a:lnTo>
                <a:lnTo>
                  <a:pt x="367" y="575"/>
                </a:lnTo>
                <a:lnTo>
                  <a:pt x="361" y="577"/>
                </a:lnTo>
                <a:lnTo>
                  <a:pt x="353" y="575"/>
                </a:lnTo>
                <a:lnTo>
                  <a:pt x="347" y="573"/>
                </a:lnTo>
                <a:lnTo>
                  <a:pt x="340" y="570"/>
                </a:lnTo>
                <a:lnTo>
                  <a:pt x="335" y="565"/>
                </a:lnTo>
                <a:lnTo>
                  <a:pt x="331" y="560"/>
                </a:lnTo>
                <a:lnTo>
                  <a:pt x="328" y="554"/>
                </a:lnTo>
                <a:lnTo>
                  <a:pt x="325" y="547"/>
                </a:lnTo>
                <a:lnTo>
                  <a:pt x="325" y="541"/>
                </a:lnTo>
                <a:lnTo>
                  <a:pt x="325" y="528"/>
                </a:lnTo>
                <a:close/>
                <a:moveTo>
                  <a:pt x="691" y="564"/>
                </a:moveTo>
                <a:lnTo>
                  <a:pt x="686" y="557"/>
                </a:lnTo>
                <a:lnTo>
                  <a:pt x="681" y="552"/>
                </a:lnTo>
                <a:lnTo>
                  <a:pt x="674" y="547"/>
                </a:lnTo>
                <a:lnTo>
                  <a:pt x="668" y="541"/>
                </a:lnTo>
                <a:lnTo>
                  <a:pt x="651" y="531"/>
                </a:lnTo>
                <a:lnTo>
                  <a:pt x="633" y="522"/>
                </a:lnTo>
                <a:lnTo>
                  <a:pt x="591" y="502"/>
                </a:lnTo>
                <a:lnTo>
                  <a:pt x="545" y="484"/>
                </a:lnTo>
                <a:lnTo>
                  <a:pt x="534" y="480"/>
                </a:lnTo>
                <a:lnTo>
                  <a:pt x="524" y="477"/>
                </a:lnTo>
                <a:lnTo>
                  <a:pt x="514" y="473"/>
                </a:lnTo>
                <a:lnTo>
                  <a:pt x="504" y="469"/>
                </a:lnTo>
                <a:lnTo>
                  <a:pt x="495" y="457"/>
                </a:lnTo>
                <a:lnTo>
                  <a:pt x="484" y="448"/>
                </a:lnTo>
                <a:lnTo>
                  <a:pt x="473" y="441"/>
                </a:lnTo>
                <a:lnTo>
                  <a:pt x="462" y="434"/>
                </a:lnTo>
                <a:lnTo>
                  <a:pt x="460" y="433"/>
                </a:lnTo>
                <a:lnTo>
                  <a:pt x="457" y="433"/>
                </a:lnTo>
                <a:lnTo>
                  <a:pt x="456" y="433"/>
                </a:lnTo>
                <a:lnTo>
                  <a:pt x="456" y="378"/>
                </a:lnTo>
                <a:lnTo>
                  <a:pt x="461" y="373"/>
                </a:lnTo>
                <a:lnTo>
                  <a:pt x="466" y="366"/>
                </a:lnTo>
                <a:lnTo>
                  <a:pt x="473" y="358"/>
                </a:lnTo>
                <a:lnTo>
                  <a:pt x="479" y="348"/>
                </a:lnTo>
                <a:lnTo>
                  <a:pt x="484" y="337"/>
                </a:lnTo>
                <a:lnTo>
                  <a:pt x="489" y="322"/>
                </a:lnTo>
                <a:lnTo>
                  <a:pt x="492" y="308"/>
                </a:lnTo>
                <a:lnTo>
                  <a:pt x="495" y="290"/>
                </a:lnTo>
                <a:lnTo>
                  <a:pt x="500" y="285"/>
                </a:lnTo>
                <a:lnTo>
                  <a:pt x="504" y="279"/>
                </a:lnTo>
                <a:lnTo>
                  <a:pt x="507" y="271"/>
                </a:lnTo>
                <a:lnTo>
                  <a:pt x="510" y="262"/>
                </a:lnTo>
                <a:lnTo>
                  <a:pt x="511" y="254"/>
                </a:lnTo>
                <a:lnTo>
                  <a:pt x="513" y="247"/>
                </a:lnTo>
                <a:lnTo>
                  <a:pt x="513" y="238"/>
                </a:lnTo>
                <a:lnTo>
                  <a:pt x="511" y="230"/>
                </a:lnTo>
                <a:lnTo>
                  <a:pt x="510" y="222"/>
                </a:lnTo>
                <a:lnTo>
                  <a:pt x="506" y="215"/>
                </a:lnTo>
                <a:lnTo>
                  <a:pt x="502" y="208"/>
                </a:lnTo>
                <a:lnTo>
                  <a:pt x="497" y="202"/>
                </a:lnTo>
                <a:lnTo>
                  <a:pt x="498" y="198"/>
                </a:lnTo>
                <a:lnTo>
                  <a:pt x="501" y="193"/>
                </a:lnTo>
                <a:lnTo>
                  <a:pt x="510" y="167"/>
                </a:lnTo>
                <a:lnTo>
                  <a:pt x="520" y="135"/>
                </a:lnTo>
                <a:lnTo>
                  <a:pt x="524" y="118"/>
                </a:lnTo>
                <a:lnTo>
                  <a:pt x="527" y="102"/>
                </a:lnTo>
                <a:lnTo>
                  <a:pt x="527" y="85"/>
                </a:lnTo>
                <a:lnTo>
                  <a:pt x="525" y="68"/>
                </a:lnTo>
                <a:lnTo>
                  <a:pt x="523" y="59"/>
                </a:lnTo>
                <a:lnTo>
                  <a:pt x="519" y="51"/>
                </a:lnTo>
                <a:lnTo>
                  <a:pt x="514" y="44"/>
                </a:lnTo>
                <a:lnTo>
                  <a:pt x="509" y="37"/>
                </a:lnTo>
                <a:lnTo>
                  <a:pt x="501" y="31"/>
                </a:lnTo>
                <a:lnTo>
                  <a:pt x="493" y="26"/>
                </a:lnTo>
                <a:lnTo>
                  <a:pt x="484" y="21"/>
                </a:lnTo>
                <a:lnTo>
                  <a:pt x="475" y="16"/>
                </a:lnTo>
                <a:lnTo>
                  <a:pt x="465" y="12"/>
                </a:lnTo>
                <a:lnTo>
                  <a:pt x="453" y="9"/>
                </a:lnTo>
                <a:lnTo>
                  <a:pt x="442" y="7"/>
                </a:lnTo>
                <a:lnTo>
                  <a:pt x="430" y="4"/>
                </a:lnTo>
                <a:lnTo>
                  <a:pt x="407" y="0"/>
                </a:lnTo>
                <a:lnTo>
                  <a:pt x="383" y="0"/>
                </a:lnTo>
                <a:lnTo>
                  <a:pt x="365" y="0"/>
                </a:lnTo>
                <a:lnTo>
                  <a:pt x="347" y="1"/>
                </a:lnTo>
                <a:lnTo>
                  <a:pt x="329" y="5"/>
                </a:lnTo>
                <a:lnTo>
                  <a:pt x="311" y="9"/>
                </a:lnTo>
                <a:lnTo>
                  <a:pt x="295" y="16"/>
                </a:lnTo>
                <a:lnTo>
                  <a:pt x="281" y="23"/>
                </a:lnTo>
                <a:lnTo>
                  <a:pt x="276" y="27"/>
                </a:lnTo>
                <a:lnTo>
                  <a:pt x="271" y="32"/>
                </a:lnTo>
                <a:lnTo>
                  <a:pt x="266" y="37"/>
                </a:lnTo>
                <a:lnTo>
                  <a:pt x="263" y="44"/>
                </a:lnTo>
                <a:lnTo>
                  <a:pt x="251" y="46"/>
                </a:lnTo>
                <a:lnTo>
                  <a:pt x="239" y="50"/>
                </a:lnTo>
                <a:lnTo>
                  <a:pt x="234" y="53"/>
                </a:lnTo>
                <a:lnTo>
                  <a:pt x="230" y="57"/>
                </a:lnTo>
                <a:lnTo>
                  <a:pt x="225" y="60"/>
                </a:lnTo>
                <a:lnTo>
                  <a:pt x="222" y="66"/>
                </a:lnTo>
                <a:lnTo>
                  <a:pt x="217" y="72"/>
                </a:lnTo>
                <a:lnTo>
                  <a:pt x="215" y="78"/>
                </a:lnTo>
                <a:lnTo>
                  <a:pt x="212" y="87"/>
                </a:lnTo>
                <a:lnTo>
                  <a:pt x="211" y="95"/>
                </a:lnTo>
                <a:lnTo>
                  <a:pt x="209" y="112"/>
                </a:lnTo>
                <a:lnTo>
                  <a:pt x="211" y="130"/>
                </a:lnTo>
                <a:lnTo>
                  <a:pt x="213" y="148"/>
                </a:lnTo>
                <a:lnTo>
                  <a:pt x="217" y="164"/>
                </a:lnTo>
                <a:lnTo>
                  <a:pt x="221" y="181"/>
                </a:lnTo>
                <a:lnTo>
                  <a:pt x="225" y="194"/>
                </a:lnTo>
                <a:lnTo>
                  <a:pt x="226" y="198"/>
                </a:lnTo>
                <a:lnTo>
                  <a:pt x="227" y="202"/>
                </a:lnTo>
                <a:lnTo>
                  <a:pt x="222" y="207"/>
                </a:lnTo>
                <a:lnTo>
                  <a:pt x="217" y="215"/>
                </a:lnTo>
                <a:lnTo>
                  <a:pt x="215" y="221"/>
                </a:lnTo>
                <a:lnTo>
                  <a:pt x="212" y="230"/>
                </a:lnTo>
                <a:lnTo>
                  <a:pt x="211" y="238"/>
                </a:lnTo>
                <a:lnTo>
                  <a:pt x="211" y="247"/>
                </a:lnTo>
                <a:lnTo>
                  <a:pt x="212" y="254"/>
                </a:lnTo>
                <a:lnTo>
                  <a:pt x="213" y="263"/>
                </a:lnTo>
                <a:lnTo>
                  <a:pt x="216" y="272"/>
                </a:lnTo>
                <a:lnTo>
                  <a:pt x="220" y="280"/>
                </a:lnTo>
                <a:lnTo>
                  <a:pt x="224" y="285"/>
                </a:lnTo>
                <a:lnTo>
                  <a:pt x="229" y="290"/>
                </a:lnTo>
                <a:lnTo>
                  <a:pt x="230" y="307"/>
                </a:lnTo>
                <a:lnTo>
                  <a:pt x="234" y="322"/>
                </a:lnTo>
                <a:lnTo>
                  <a:pt x="238" y="337"/>
                </a:lnTo>
                <a:lnTo>
                  <a:pt x="243" y="348"/>
                </a:lnTo>
                <a:lnTo>
                  <a:pt x="249" y="358"/>
                </a:lnTo>
                <a:lnTo>
                  <a:pt x="254" y="366"/>
                </a:lnTo>
                <a:lnTo>
                  <a:pt x="260" y="373"/>
                </a:lnTo>
                <a:lnTo>
                  <a:pt x="265" y="378"/>
                </a:lnTo>
                <a:lnTo>
                  <a:pt x="265" y="433"/>
                </a:lnTo>
                <a:lnTo>
                  <a:pt x="262" y="433"/>
                </a:lnTo>
                <a:lnTo>
                  <a:pt x="261" y="434"/>
                </a:lnTo>
                <a:lnTo>
                  <a:pt x="249" y="441"/>
                </a:lnTo>
                <a:lnTo>
                  <a:pt x="239" y="448"/>
                </a:lnTo>
                <a:lnTo>
                  <a:pt x="229" y="457"/>
                </a:lnTo>
                <a:lnTo>
                  <a:pt x="220" y="469"/>
                </a:lnTo>
                <a:lnTo>
                  <a:pt x="209" y="473"/>
                </a:lnTo>
                <a:lnTo>
                  <a:pt x="200" y="477"/>
                </a:lnTo>
                <a:lnTo>
                  <a:pt x="190" y="480"/>
                </a:lnTo>
                <a:lnTo>
                  <a:pt x="181" y="484"/>
                </a:lnTo>
                <a:lnTo>
                  <a:pt x="134" y="502"/>
                </a:lnTo>
                <a:lnTo>
                  <a:pt x="91" y="522"/>
                </a:lnTo>
                <a:lnTo>
                  <a:pt x="73" y="531"/>
                </a:lnTo>
                <a:lnTo>
                  <a:pt x="57" y="541"/>
                </a:lnTo>
                <a:lnTo>
                  <a:pt x="50" y="547"/>
                </a:lnTo>
                <a:lnTo>
                  <a:pt x="44" y="552"/>
                </a:lnTo>
                <a:lnTo>
                  <a:pt x="39" y="557"/>
                </a:lnTo>
                <a:lnTo>
                  <a:pt x="34" y="564"/>
                </a:lnTo>
                <a:lnTo>
                  <a:pt x="28" y="573"/>
                </a:lnTo>
                <a:lnTo>
                  <a:pt x="23" y="583"/>
                </a:lnTo>
                <a:lnTo>
                  <a:pt x="19" y="595"/>
                </a:lnTo>
                <a:lnTo>
                  <a:pt x="16" y="606"/>
                </a:lnTo>
                <a:lnTo>
                  <a:pt x="9" y="629"/>
                </a:lnTo>
                <a:lnTo>
                  <a:pt x="5" y="653"/>
                </a:lnTo>
                <a:lnTo>
                  <a:pt x="1" y="691"/>
                </a:lnTo>
                <a:lnTo>
                  <a:pt x="0" y="709"/>
                </a:lnTo>
                <a:lnTo>
                  <a:pt x="0" y="713"/>
                </a:lnTo>
                <a:lnTo>
                  <a:pt x="4" y="717"/>
                </a:lnTo>
                <a:lnTo>
                  <a:pt x="8" y="719"/>
                </a:lnTo>
                <a:lnTo>
                  <a:pt x="12" y="721"/>
                </a:lnTo>
                <a:lnTo>
                  <a:pt x="709" y="721"/>
                </a:lnTo>
                <a:lnTo>
                  <a:pt x="714" y="719"/>
                </a:lnTo>
                <a:lnTo>
                  <a:pt x="718" y="717"/>
                </a:lnTo>
                <a:lnTo>
                  <a:pt x="721" y="713"/>
                </a:lnTo>
                <a:lnTo>
                  <a:pt x="721" y="709"/>
                </a:lnTo>
                <a:lnTo>
                  <a:pt x="721" y="691"/>
                </a:lnTo>
                <a:lnTo>
                  <a:pt x="718" y="653"/>
                </a:lnTo>
                <a:lnTo>
                  <a:pt x="714" y="629"/>
                </a:lnTo>
                <a:lnTo>
                  <a:pt x="709" y="606"/>
                </a:lnTo>
                <a:lnTo>
                  <a:pt x="705" y="595"/>
                </a:lnTo>
                <a:lnTo>
                  <a:pt x="701" y="583"/>
                </a:lnTo>
                <a:lnTo>
                  <a:pt x="696" y="573"/>
                </a:lnTo>
                <a:lnTo>
                  <a:pt x="691" y="564"/>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2629579" y="2656730"/>
            <a:ext cx="332696" cy="344170"/>
            <a:chOff x="9882188" y="1336675"/>
            <a:chExt cx="276225" cy="285750"/>
          </a:xfrm>
          <a:solidFill>
            <a:schemeClr val="bg1"/>
          </a:solidFill>
          <a:effectLst/>
        </p:grpSpPr>
        <p:sp>
          <p:nvSpPr>
            <p:cNvPr id="25" name="Freeform 3049"/>
            <p:cNvSpPr>
              <a:spLocks/>
            </p:cNvSpPr>
            <p:nvPr/>
          </p:nvSpPr>
          <p:spPr bwMode="auto">
            <a:xfrm>
              <a:off x="9893300" y="1574800"/>
              <a:ext cx="254000" cy="47625"/>
            </a:xfrm>
            <a:custGeom>
              <a:avLst/>
              <a:gdLst>
                <a:gd name="T0" fmla="*/ 584 w 641"/>
                <a:gd name="T1" fmla="*/ 0 h 120"/>
                <a:gd name="T2" fmla="*/ 57 w 641"/>
                <a:gd name="T3" fmla="*/ 0 h 120"/>
                <a:gd name="T4" fmla="*/ 51 w 641"/>
                <a:gd name="T5" fmla="*/ 0 h 120"/>
                <a:gd name="T6" fmla="*/ 45 w 641"/>
                <a:gd name="T7" fmla="*/ 1 h 120"/>
                <a:gd name="T8" fmla="*/ 39 w 641"/>
                <a:gd name="T9" fmla="*/ 3 h 120"/>
                <a:gd name="T10" fmla="*/ 33 w 641"/>
                <a:gd name="T11" fmla="*/ 5 h 120"/>
                <a:gd name="T12" fmla="*/ 27 w 641"/>
                <a:gd name="T13" fmla="*/ 7 h 120"/>
                <a:gd name="T14" fmla="*/ 22 w 641"/>
                <a:gd name="T15" fmla="*/ 11 h 120"/>
                <a:gd name="T16" fmla="*/ 18 w 641"/>
                <a:gd name="T17" fmla="*/ 14 h 120"/>
                <a:gd name="T18" fmla="*/ 14 w 641"/>
                <a:gd name="T19" fmla="*/ 19 h 120"/>
                <a:gd name="T20" fmla="*/ 9 w 641"/>
                <a:gd name="T21" fmla="*/ 26 h 120"/>
                <a:gd name="T22" fmla="*/ 6 w 641"/>
                <a:gd name="T23" fmla="*/ 32 h 120"/>
                <a:gd name="T24" fmla="*/ 3 w 641"/>
                <a:gd name="T25" fmla="*/ 41 h 120"/>
                <a:gd name="T26" fmla="*/ 1 w 641"/>
                <a:gd name="T27" fmla="*/ 49 h 120"/>
                <a:gd name="T28" fmla="*/ 0 w 641"/>
                <a:gd name="T29" fmla="*/ 54 h 120"/>
                <a:gd name="T30" fmla="*/ 0 w 641"/>
                <a:gd name="T31" fmla="*/ 60 h 120"/>
                <a:gd name="T32" fmla="*/ 1 w 641"/>
                <a:gd name="T33" fmla="*/ 72 h 120"/>
                <a:gd name="T34" fmla="*/ 3 w 641"/>
                <a:gd name="T35" fmla="*/ 82 h 120"/>
                <a:gd name="T36" fmla="*/ 8 w 641"/>
                <a:gd name="T37" fmla="*/ 92 h 120"/>
                <a:gd name="T38" fmla="*/ 14 w 641"/>
                <a:gd name="T39" fmla="*/ 101 h 120"/>
                <a:gd name="T40" fmla="*/ 19 w 641"/>
                <a:gd name="T41" fmla="*/ 105 h 120"/>
                <a:gd name="T42" fmla="*/ 22 w 641"/>
                <a:gd name="T43" fmla="*/ 108 h 120"/>
                <a:gd name="T44" fmla="*/ 27 w 641"/>
                <a:gd name="T45" fmla="*/ 112 h 120"/>
                <a:gd name="T46" fmla="*/ 32 w 641"/>
                <a:gd name="T47" fmla="*/ 114 h 120"/>
                <a:gd name="T48" fmla="*/ 38 w 641"/>
                <a:gd name="T49" fmla="*/ 117 h 120"/>
                <a:gd name="T50" fmla="*/ 44 w 641"/>
                <a:gd name="T51" fmla="*/ 119 h 120"/>
                <a:gd name="T52" fmla="*/ 50 w 641"/>
                <a:gd name="T53" fmla="*/ 119 h 120"/>
                <a:gd name="T54" fmla="*/ 57 w 641"/>
                <a:gd name="T55" fmla="*/ 120 h 120"/>
                <a:gd name="T56" fmla="*/ 584 w 641"/>
                <a:gd name="T57" fmla="*/ 120 h 120"/>
                <a:gd name="T58" fmla="*/ 591 w 641"/>
                <a:gd name="T59" fmla="*/ 119 h 120"/>
                <a:gd name="T60" fmla="*/ 597 w 641"/>
                <a:gd name="T61" fmla="*/ 118 h 120"/>
                <a:gd name="T62" fmla="*/ 603 w 641"/>
                <a:gd name="T63" fmla="*/ 117 h 120"/>
                <a:gd name="T64" fmla="*/ 609 w 641"/>
                <a:gd name="T65" fmla="*/ 114 h 120"/>
                <a:gd name="T66" fmla="*/ 613 w 641"/>
                <a:gd name="T67" fmla="*/ 112 h 120"/>
                <a:gd name="T68" fmla="*/ 618 w 641"/>
                <a:gd name="T69" fmla="*/ 108 h 120"/>
                <a:gd name="T70" fmla="*/ 623 w 641"/>
                <a:gd name="T71" fmla="*/ 105 h 120"/>
                <a:gd name="T72" fmla="*/ 627 w 641"/>
                <a:gd name="T73" fmla="*/ 101 h 120"/>
                <a:gd name="T74" fmla="*/ 633 w 641"/>
                <a:gd name="T75" fmla="*/ 92 h 120"/>
                <a:gd name="T76" fmla="*/ 637 w 641"/>
                <a:gd name="T77" fmla="*/ 82 h 120"/>
                <a:gd name="T78" fmla="*/ 640 w 641"/>
                <a:gd name="T79" fmla="*/ 72 h 120"/>
                <a:gd name="T80" fmla="*/ 641 w 641"/>
                <a:gd name="T81" fmla="*/ 60 h 120"/>
                <a:gd name="T82" fmla="*/ 640 w 641"/>
                <a:gd name="T83" fmla="*/ 49 h 120"/>
                <a:gd name="T84" fmla="*/ 637 w 641"/>
                <a:gd name="T85" fmla="*/ 38 h 120"/>
                <a:gd name="T86" fmla="*/ 633 w 641"/>
                <a:gd name="T87" fmla="*/ 28 h 120"/>
                <a:gd name="T88" fmla="*/ 627 w 641"/>
                <a:gd name="T89" fmla="*/ 19 h 120"/>
                <a:gd name="T90" fmla="*/ 623 w 641"/>
                <a:gd name="T91" fmla="*/ 14 h 120"/>
                <a:gd name="T92" fmla="*/ 618 w 641"/>
                <a:gd name="T93" fmla="*/ 11 h 120"/>
                <a:gd name="T94" fmla="*/ 613 w 641"/>
                <a:gd name="T95" fmla="*/ 9 h 120"/>
                <a:gd name="T96" fmla="*/ 609 w 641"/>
                <a:gd name="T97" fmla="*/ 5 h 120"/>
                <a:gd name="T98" fmla="*/ 603 w 641"/>
                <a:gd name="T99" fmla="*/ 3 h 120"/>
                <a:gd name="T100" fmla="*/ 597 w 641"/>
                <a:gd name="T101" fmla="*/ 1 h 120"/>
                <a:gd name="T102" fmla="*/ 591 w 641"/>
                <a:gd name="T103" fmla="*/ 0 h 120"/>
                <a:gd name="T104" fmla="*/ 584 w 641"/>
                <a:gd name="T10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1" h="120">
                  <a:moveTo>
                    <a:pt x="584" y="0"/>
                  </a:moveTo>
                  <a:lnTo>
                    <a:pt x="57" y="0"/>
                  </a:lnTo>
                  <a:lnTo>
                    <a:pt x="51" y="0"/>
                  </a:lnTo>
                  <a:lnTo>
                    <a:pt x="45" y="1"/>
                  </a:lnTo>
                  <a:lnTo>
                    <a:pt x="39" y="3"/>
                  </a:lnTo>
                  <a:lnTo>
                    <a:pt x="33" y="5"/>
                  </a:lnTo>
                  <a:lnTo>
                    <a:pt x="27" y="7"/>
                  </a:lnTo>
                  <a:lnTo>
                    <a:pt x="22" y="11"/>
                  </a:lnTo>
                  <a:lnTo>
                    <a:pt x="18" y="14"/>
                  </a:lnTo>
                  <a:lnTo>
                    <a:pt x="14" y="19"/>
                  </a:lnTo>
                  <a:lnTo>
                    <a:pt x="9" y="26"/>
                  </a:lnTo>
                  <a:lnTo>
                    <a:pt x="6" y="32"/>
                  </a:lnTo>
                  <a:lnTo>
                    <a:pt x="3" y="41"/>
                  </a:lnTo>
                  <a:lnTo>
                    <a:pt x="1" y="49"/>
                  </a:lnTo>
                  <a:lnTo>
                    <a:pt x="0" y="54"/>
                  </a:lnTo>
                  <a:lnTo>
                    <a:pt x="0" y="60"/>
                  </a:lnTo>
                  <a:lnTo>
                    <a:pt x="1" y="72"/>
                  </a:lnTo>
                  <a:lnTo>
                    <a:pt x="3" y="82"/>
                  </a:lnTo>
                  <a:lnTo>
                    <a:pt x="8" y="92"/>
                  </a:lnTo>
                  <a:lnTo>
                    <a:pt x="14" y="101"/>
                  </a:lnTo>
                  <a:lnTo>
                    <a:pt x="19" y="105"/>
                  </a:lnTo>
                  <a:lnTo>
                    <a:pt x="22" y="108"/>
                  </a:lnTo>
                  <a:lnTo>
                    <a:pt x="27" y="112"/>
                  </a:lnTo>
                  <a:lnTo>
                    <a:pt x="32" y="114"/>
                  </a:lnTo>
                  <a:lnTo>
                    <a:pt x="38" y="117"/>
                  </a:lnTo>
                  <a:lnTo>
                    <a:pt x="44" y="119"/>
                  </a:lnTo>
                  <a:lnTo>
                    <a:pt x="50" y="119"/>
                  </a:lnTo>
                  <a:lnTo>
                    <a:pt x="57" y="120"/>
                  </a:lnTo>
                  <a:lnTo>
                    <a:pt x="584" y="120"/>
                  </a:lnTo>
                  <a:lnTo>
                    <a:pt x="591" y="119"/>
                  </a:lnTo>
                  <a:lnTo>
                    <a:pt x="597" y="118"/>
                  </a:lnTo>
                  <a:lnTo>
                    <a:pt x="603" y="117"/>
                  </a:lnTo>
                  <a:lnTo>
                    <a:pt x="609" y="114"/>
                  </a:lnTo>
                  <a:lnTo>
                    <a:pt x="613" y="112"/>
                  </a:lnTo>
                  <a:lnTo>
                    <a:pt x="618" y="108"/>
                  </a:lnTo>
                  <a:lnTo>
                    <a:pt x="623" y="105"/>
                  </a:lnTo>
                  <a:lnTo>
                    <a:pt x="627" y="101"/>
                  </a:lnTo>
                  <a:lnTo>
                    <a:pt x="633" y="92"/>
                  </a:lnTo>
                  <a:lnTo>
                    <a:pt x="637" y="82"/>
                  </a:lnTo>
                  <a:lnTo>
                    <a:pt x="640" y="72"/>
                  </a:lnTo>
                  <a:lnTo>
                    <a:pt x="641" y="60"/>
                  </a:lnTo>
                  <a:lnTo>
                    <a:pt x="640" y="49"/>
                  </a:lnTo>
                  <a:lnTo>
                    <a:pt x="637" y="38"/>
                  </a:lnTo>
                  <a:lnTo>
                    <a:pt x="633" y="28"/>
                  </a:lnTo>
                  <a:lnTo>
                    <a:pt x="627" y="19"/>
                  </a:lnTo>
                  <a:lnTo>
                    <a:pt x="623" y="14"/>
                  </a:lnTo>
                  <a:lnTo>
                    <a:pt x="618" y="11"/>
                  </a:lnTo>
                  <a:lnTo>
                    <a:pt x="613" y="9"/>
                  </a:lnTo>
                  <a:lnTo>
                    <a:pt x="609" y="5"/>
                  </a:lnTo>
                  <a:lnTo>
                    <a:pt x="603" y="3"/>
                  </a:lnTo>
                  <a:lnTo>
                    <a:pt x="597" y="1"/>
                  </a:lnTo>
                  <a:lnTo>
                    <a:pt x="591" y="0"/>
                  </a:lnTo>
                  <a:lnTo>
                    <a:pt x="5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050"/>
            <p:cNvSpPr>
              <a:spLocks/>
            </p:cNvSpPr>
            <p:nvPr/>
          </p:nvSpPr>
          <p:spPr bwMode="auto">
            <a:xfrm>
              <a:off x="9986963" y="1336675"/>
              <a:ext cx="66675" cy="28575"/>
            </a:xfrm>
            <a:custGeom>
              <a:avLst/>
              <a:gdLst>
                <a:gd name="T0" fmla="*/ 83 w 165"/>
                <a:gd name="T1" fmla="*/ 0 h 72"/>
                <a:gd name="T2" fmla="*/ 75 w 165"/>
                <a:gd name="T3" fmla="*/ 1 h 72"/>
                <a:gd name="T4" fmla="*/ 67 w 165"/>
                <a:gd name="T5" fmla="*/ 2 h 72"/>
                <a:gd name="T6" fmla="*/ 59 w 165"/>
                <a:gd name="T7" fmla="*/ 3 h 72"/>
                <a:gd name="T8" fmla="*/ 52 w 165"/>
                <a:gd name="T9" fmla="*/ 6 h 72"/>
                <a:gd name="T10" fmla="*/ 46 w 165"/>
                <a:gd name="T11" fmla="*/ 9 h 72"/>
                <a:gd name="T12" fmla="*/ 39 w 165"/>
                <a:gd name="T13" fmla="*/ 13 h 72"/>
                <a:gd name="T14" fmla="*/ 33 w 165"/>
                <a:gd name="T15" fmla="*/ 16 h 72"/>
                <a:gd name="T16" fmla="*/ 27 w 165"/>
                <a:gd name="T17" fmla="*/ 21 h 72"/>
                <a:gd name="T18" fmla="*/ 22 w 165"/>
                <a:gd name="T19" fmla="*/ 26 h 72"/>
                <a:gd name="T20" fmla="*/ 17 w 165"/>
                <a:gd name="T21" fmla="*/ 32 h 72"/>
                <a:gd name="T22" fmla="*/ 13 w 165"/>
                <a:gd name="T23" fmla="*/ 38 h 72"/>
                <a:gd name="T24" fmla="*/ 9 w 165"/>
                <a:gd name="T25" fmla="*/ 44 h 72"/>
                <a:gd name="T26" fmla="*/ 6 w 165"/>
                <a:gd name="T27" fmla="*/ 51 h 72"/>
                <a:gd name="T28" fmla="*/ 3 w 165"/>
                <a:gd name="T29" fmla="*/ 58 h 72"/>
                <a:gd name="T30" fmla="*/ 1 w 165"/>
                <a:gd name="T31" fmla="*/ 65 h 72"/>
                <a:gd name="T32" fmla="*/ 0 w 165"/>
                <a:gd name="T33" fmla="*/ 72 h 72"/>
                <a:gd name="T34" fmla="*/ 165 w 165"/>
                <a:gd name="T35" fmla="*/ 72 h 72"/>
                <a:gd name="T36" fmla="*/ 164 w 165"/>
                <a:gd name="T37" fmla="*/ 65 h 72"/>
                <a:gd name="T38" fmla="*/ 161 w 165"/>
                <a:gd name="T39" fmla="*/ 57 h 72"/>
                <a:gd name="T40" fmla="*/ 159 w 165"/>
                <a:gd name="T41" fmla="*/ 51 h 72"/>
                <a:gd name="T42" fmla="*/ 155 w 165"/>
                <a:gd name="T43" fmla="*/ 44 h 72"/>
                <a:gd name="T44" fmla="*/ 152 w 165"/>
                <a:gd name="T45" fmla="*/ 38 h 72"/>
                <a:gd name="T46" fmla="*/ 147 w 165"/>
                <a:gd name="T47" fmla="*/ 32 h 72"/>
                <a:gd name="T48" fmla="*/ 142 w 165"/>
                <a:gd name="T49" fmla="*/ 26 h 72"/>
                <a:gd name="T50" fmla="*/ 138 w 165"/>
                <a:gd name="T51" fmla="*/ 21 h 72"/>
                <a:gd name="T52" fmla="*/ 132 w 165"/>
                <a:gd name="T53" fmla="*/ 16 h 72"/>
                <a:gd name="T54" fmla="*/ 126 w 165"/>
                <a:gd name="T55" fmla="*/ 13 h 72"/>
                <a:gd name="T56" fmla="*/ 119 w 165"/>
                <a:gd name="T57" fmla="*/ 9 h 72"/>
                <a:gd name="T58" fmla="*/ 113 w 165"/>
                <a:gd name="T59" fmla="*/ 6 h 72"/>
                <a:gd name="T60" fmla="*/ 105 w 165"/>
                <a:gd name="T61" fmla="*/ 3 h 72"/>
                <a:gd name="T62" fmla="*/ 98 w 165"/>
                <a:gd name="T63" fmla="*/ 2 h 72"/>
                <a:gd name="T64" fmla="*/ 90 w 165"/>
                <a:gd name="T65" fmla="*/ 1 h 72"/>
                <a:gd name="T66" fmla="*/ 83 w 165"/>
                <a:gd name="T67" fmla="*/ 0 h 72"/>
                <a:gd name="T68" fmla="*/ 83 w 165"/>
                <a:gd name="T6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72">
                  <a:moveTo>
                    <a:pt x="83" y="0"/>
                  </a:moveTo>
                  <a:lnTo>
                    <a:pt x="75" y="1"/>
                  </a:lnTo>
                  <a:lnTo>
                    <a:pt x="67" y="2"/>
                  </a:lnTo>
                  <a:lnTo>
                    <a:pt x="59" y="3"/>
                  </a:lnTo>
                  <a:lnTo>
                    <a:pt x="52" y="6"/>
                  </a:lnTo>
                  <a:lnTo>
                    <a:pt x="46" y="9"/>
                  </a:lnTo>
                  <a:lnTo>
                    <a:pt x="39" y="13"/>
                  </a:lnTo>
                  <a:lnTo>
                    <a:pt x="33" y="16"/>
                  </a:lnTo>
                  <a:lnTo>
                    <a:pt x="27" y="21"/>
                  </a:lnTo>
                  <a:lnTo>
                    <a:pt x="22" y="26"/>
                  </a:lnTo>
                  <a:lnTo>
                    <a:pt x="17" y="32"/>
                  </a:lnTo>
                  <a:lnTo>
                    <a:pt x="13" y="38"/>
                  </a:lnTo>
                  <a:lnTo>
                    <a:pt x="9" y="44"/>
                  </a:lnTo>
                  <a:lnTo>
                    <a:pt x="6" y="51"/>
                  </a:lnTo>
                  <a:lnTo>
                    <a:pt x="3" y="58"/>
                  </a:lnTo>
                  <a:lnTo>
                    <a:pt x="1" y="65"/>
                  </a:lnTo>
                  <a:lnTo>
                    <a:pt x="0" y="72"/>
                  </a:lnTo>
                  <a:lnTo>
                    <a:pt x="165" y="72"/>
                  </a:lnTo>
                  <a:lnTo>
                    <a:pt x="164" y="65"/>
                  </a:lnTo>
                  <a:lnTo>
                    <a:pt x="161" y="57"/>
                  </a:lnTo>
                  <a:lnTo>
                    <a:pt x="159" y="51"/>
                  </a:lnTo>
                  <a:lnTo>
                    <a:pt x="155" y="44"/>
                  </a:lnTo>
                  <a:lnTo>
                    <a:pt x="152" y="38"/>
                  </a:lnTo>
                  <a:lnTo>
                    <a:pt x="147" y="32"/>
                  </a:lnTo>
                  <a:lnTo>
                    <a:pt x="142" y="26"/>
                  </a:lnTo>
                  <a:lnTo>
                    <a:pt x="138" y="21"/>
                  </a:lnTo>
                  <a:lnTo>
                    <a:pt x="132" y="16"/>
                  </a:lnTo>
                  <a:lnTo>
                    <a:pt x="126" y="13"/>
                  </a:lnTo>
                  <a:lnTo>
                    <a:pt x="119" y="9"/>
                  </a:lnTo>
                  <a:lnTo>
                    <a:pt x="113" y="6"/>
                  </a:lnTo>
                  <a:lnTo>
                    <a:pt x="105" y="3"/>
                  </a:lnTo>
                  <a:lnTo>
                    <a:pt x="98" y="2"/>
                  </a:lnTo>
                  <a:lnTo>
                    <a:pt x="90" y="1"/>
                  </a:lnTo>
                  <a:lnTo>
                    <a:pt x="83" y="0"/>
                  </a:lnTo>
                  <a:lnTo>
                    <a:pt x="8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051"/>
            <p:cNvSpPr>
              <a:spLocks/>
            </p:cNvSpPr>
            <p:nvPr/>
          </p:nvSpPr>
          <p:spPr bwMode="auto">
            <a:xfrm>
              <a:off x="9986963" y="1374775"/>
              <a:ext cx="66675" cy="52388"/>
            </a:xfrm>
            <a:custGeom>
              <a:avLst/>
              <a:gdLst>
                <a:gd name="T0" fmla="*/ 71 w 165"/>
                <a:gd name="T1" fmla="*/ 71 h 132"/>
                <a:gd name="T2" fmla="*/ 71 w 165"/>
                <a:gd name="T3" fmla="*/ 120 h 132"/>
                <a:gd name="T4" fmla="*/ 71 w 165"/>
                <a:gd name="T5" fmla="*/ 124 h 132"/>
                <a:gd name="T6" fmla="*/ 73 w 165"/>
                <a:gd name="T7" fmla="*/ 127 h 132"/>
                <a:gd name="T8" fmla="*/ 77 w 165"/>
                <a:gd name="T9" fmla="*/ 130 h 132"/>
                <a:gd name="T10" fmla="*/ 80 w 165"/>
                <a:gd name="T11" fmla="*/ 132 h 132"/>
                <a:gd name="T12" fmla="*/ 82 w 165"/>
                <a:gd name="T13" fmla="*/ 131 h 132"/>
                <a:gd name="T14" fmla="*/ 83 w 165"/>
                <a:gd name="T15" fmla="*/ 132 h 132"/>
                <a:gd name="T16" fmla="*/ 83 w 165"/>
                <a:gd name="T17" fmla="*/ 131 h 132"/>
                <a:gd name="T18" fmla="*/ 84 w 165"/>
                <a:gd name="T19" fmla="*/ 132 h 132"/>
                <a:gd name="T20" fmla="*/ 88 w 165"/>
                <a:gd name="T21" fmla="*/ 130 h 132"/>
                <a:gd name="T22" fmla="*/ 91 w 165"/>
                <a:gd name="T23" fmla="*/ 127 h 132"/>
                <a:gd name="T24" fmla="*/ 94 w 165"/>
                <a:gd name="T25" fmla="*/ 124 h 132"/>
                <a:gd name="T26" fmla="*/ 95 w 165"/>
                <a:gd name="T27" fmla="*/ 120 h 132"/>
                <a:gd name="T28" fmla="*/ 95 w 165"/>
                <a:gd name="T29" fmla="*/ 71 h 132"/>
                <a:gd name="T30" fmla="*/ 108 w 165"/>
                <a:gd name="T31" fmla="*/ 68 h 132"/>
                <a:gd name="T32" fmla="*/ 120 w 165"/>
                <a:gd name="T33" fmla="*/ 63 h 132"/>
                <a:gd name="T34" fmla="*/ 132 w 165"/>
                <a:gd name="T35" fmla="*/ 56 h 132"/>
                <a:gd name="T36" fmla="*/ 141 w 165"/>
                <a:gd name="T37" fmla="*/ 48 h 132"/>
                <a:gd name="T38" fmla="*/ 151 w 165"/>
                <a:gd name="T39" fmla="*/ 37 h 132"/>
                <a:gd name="T40" fmla="*/ 157 w 165"/>
                <a:gd name="T41" fmla="*/ 26 h 132"/>
                <a:gd name="T42" fmla="*/ 163 w 165"/>
                <a:gd name="T43" fmla="*/ 13 h 132"/>
                <a:gd name="T44" fmla="*/ 165 w 165"/>
                <a:gd name="T45" fmla="*/ 0 h 132"/>
                <a:gd name="T46" fmla="*/ 0 w 165"/>
                <a:gd name="T47" fmla="*/ 0 h 132"/>
                <a:gd name="T48" fmla="*/ 2 w 165"/>
                <a:gd name="T49" fmla="*/ 13 h 132"/>
                <a:gd name="T50" fmla="*/ 8 w 165"/>
                <a:gd name="T51" fmla="*/ 26 h 132"/>
                <a:gd name="T52" fmla="*/ 15 w 165"/>
                <a:gd name="T53" fmla="*/ 37 h 132"/>
                <a:gd name="T54" fmla="*/ 23 w 165"/>
                <a:gd name="T55" fmla="*/ 48 h 132"/>
                <a:gd name="T56" fmla="*/ 33 w 165"/>
                <a:gd name="T57" fmla="*/ 56 h 132"/>
                <a:gd name="T58" fmla="*/ 45 w 165"/>
                <a:gd name="T59" fmla="*/ 63 h 132"/>
                <a:gd name="T60" fmla="*/ 57 w 165"/>
                <a:gd name="T61" fmla="*/ 68 h 132"/>
                <a:gd name="T62" fmla="*/ 71 w 165"/>
                <a:gd name="T63" fmla="*/ 7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32">
                  <a:moveTo>
                    <a:pt x="71" y="71"/>
                  </a:moveTo>
                  <a:lnTo>
                    <a:pt x="71" y="120"/>
                  </a:lnTo>
                  <a:lnTo>
                    <a:pt x="71" y="124"/>
                  </a:lnTo>
                  <a:lnTo>
                    <a:pt x="73" y="127"/>
                  </a:lnTo>
                  <a:lnTo>
                    <a:pt x="77" y="130"/>
                  </a:lnTo>
                  <a:lnTo>
                    <a:pt x="80" y="132"/>
                  </a:lnTo>
                  <a:lnTo>
                    <a:pt x="82" y="131"/>
                  </a:lnTo>
                  <a:lnTo>
                    <a:pt x="83" y="132"/>
                  </a:lnTo>
                  <a:lnTo>
                    <a:pt x="83" y="131"/>
                  </a:lnTo>
                  <a:lnTo>
                    <a:pt x="84" y="132"/>
                  </a:lnTo>
                  <a:lnTo>
                    <a:pt x="88" y="130"/>
                  </a:lnTo>
                  <a:lnTo>
                    <a:pt x="91" y="127"/>
                  </a:lnTo>
                  <a:lnTo>
                    <a:pt x="94" y="124"/>
                  </a:lnTo>
                  <a:lnTo>
                    <a:pt x="95" y="120"/>
                  </a:lnTo>
                  <a:lnTo>
                    <a:pt x="95" y="71"/>
                  </a:lnTo>
                  <a:lnTo>
                    <a:pt x="108" y="68"/>
                  </a:lnTo>
                  <a:lnTo>
                    <a:pt x="120" y="63"/>
                  </a:lnTo>
                  <a:lnTo>
                    <a:pt x="132" y="56"/>
                  </a:lnTo>
                  <a:lnTo>
                    <a:pt x="141" y="48"/>
                  </a:lnTo>
                  <a:lnTo>
                    <a:pt x="151" y="37"/>
                  </a:lnTo>
                  <a:lnTo>
                    <a:pt x="157" y="26"/>
                  </a:lnTo>
                  <a:lnTo>
                    <a:pt x="163" y="13"/>
                  </a:lnTo>
                  <a:lnTo>
                    <a:pt x="165" y="0"/>
                  </a:lnTo>
                  <a:lnTo>
                    <a:pt x="0" y="0"/>
                  </a:lnTo>
                  <a:lnTo>
                    <a:pt x="2" y="13"/>
                  </a:lnTo>
                  <a:lnTo>
                    <a:pt x="8" y="26"/>
                  </a:lnTo>
                  <a:lnTo>
                    <a:pt x="15" y="37"/>
                  </a:lnTo>
                  <a:lnTo>
                    <a:pt x="23" y="48"/>
                  </a:lnTo>
                  <a:lnTo>
                    <a:pt x="33" y="56"/>
                  </a:lnTo>
                  <a:lnTo>
                    <a:pt x="45" y="63"/>
                  </a:lnTo>
                  <a:lnTo>
                    <a:pt x="57" y="68"/>
                  </a:lnTo>
                  <a:lnTo>
                    <a:pt x="71"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52"/>
            <p:cNvSpPr>
              <a:spLocks/>
            </p:cNvSpPr>
            <p:nvPr/>
          </p:nvSpPr>
          <p:spPr bwMode="auto">
            <a:xfrm>
              <a:off x="9882188" y="1427163"/>
              <a:ext cx="276225" cy="138113"/>
            </a:xfrm>
            <a:custGeom>
              <a:avLst/>
              <a:gdLst>
                <a:gd name="T0" fmla="*/ 601 w 694"/>
                <a:gd name="T1" fmla="*/ 347 h 347"/>
                <a:gd name="T2" fmla="*/ 625 w 694"/>
                <a:gd name="T3" fmla="*/ 331 h 347"/>
                <a:gd name="T4" fmla="*/ 651 w 694"/>
                <a:gd name="T5" fmla="*/ 306 h 347"/>
                <a:gd name="T6" fmla="*/ 670 w 694"/>
                <a:gd name="T7" fmla="*/ 277 h 347"/>
                <a:gd name="T8" fmla="*/ 685 w 694"/>
                <a:gd name="T9" fmla="*/ 248 h 347"/>
                <a:gd name="T10" fmla="*/ 692 w 694"/>
                <a:gd name="T11" fmla="*/ 214 h 347"/>
                <a:gd name="T12" fmla="*/ 693 w 694"/>
                <a:gd name="T13" fmla="*/ 171 h 347"/>
                <a:gd name="T14" fmla="*/ 680 w 694"/>
                <a:gd name="T15" fmla="*/ 114 h 347"/>
                <a:gd name="T16" fmla="*/ 654 w 694"/>
                <a:gd name="T17" fmla="*/ 68 h 347"/>
                <a:gd name="T18" fmla="*/ 617 w 694"/>
                <a:gd name="T19" fmla="*/ 31 h 347"/>
                <a:gd name="T20" fmla="*/ 569 w 694"/>
                <a:gd name="T21" fmla="*/ 8 h 347"/>
                <a:gd name="T22" fmla="*/ 515 w 694"/>
                <a:gd name="T23" fmla="*/ 0 h 347"/>
                <a:gd name="T24" fmla="*/ 485 w 694"/>
                <a:gd name="T25" fmla="*/ 2 h 347"/>
                <a:gd name="T26" fmla="*/ 436 w 694"/>
                <a:gd name="T27" fmla="*/ 19 h 347"/>
                <a:gd name="T28" fmla="*/ 468 w 694"/>
                <a:gd name="T29" fmla="*/ 39 h 347"/>
                <a:gd name="T30" fmla="*/ 497 w 694"/>
                <a:gd name="T31" fmla="*/ 66 h 347"/>
                <a:gd name="T32" fmla="*/ 518 w 694"/>
                <a:gd name="T33" fmla="*/ 98 h 347"/>
                <a:gd name="T34" fmla="*/ 532 w 694"/>
                <a:gd name="T35" fmla="*/ 135 h 347"/>
                <a:gd name="T36" fmla="*/ 540 w 694"/>
                <a:gd name="T37" fmla="*/ 175 h 347"/>
                <a:gd name="T38" fmla="*/ 537 w 694"/>
                <a:gd name="T39" fmla="*/ 223 h 347"/>
                <a:gd name="T40" fmla="*/ 526 w 694"/>
                <a:gd name="T41" fmla="*/ 258 h 347"/>
                <a:gd name="T42" fmla="*/ 517 w 694"/>
                <a:gd name="T43" fmla="*/ 263 h 347"/>
                <a:gd name="T44" fmla="*/ 509 w 694"/>
                <a:gd name="T45" fmla="*/ 259 h 347"/>
                <a:gd name="T46" fmla="*/ 506 w 694"/>
                <a:gd name="T47" fmla="*/ 246 h 347"/>
                <a:gd name="T48" fmla="*/ 515 w 694"/>
                <a:gd name="T49" fmla="*/ 203 h 347"/>
                <a:gd name="T50" fmla="*/ 512 w 694"/>
                <a:gd name="T51" fmla="*/ 155 h 347"/>
                <a:gd name="T52" fmla="*/ 497 w 694"/>
                <a:gd name="T53" fmla="*/ 108 h 347"/>
                <a:gd name="T54" fmla="*/ 468 w 694"/>
                <a:gd name="T55" fmla="*/ 70 h 347"/>
                <a:gd name="T56" fmla="*/ 429 w 694"/>
                <a:gd name="T57" fmla="*/ 43 h 347"/>
                <a:gd name="T58" fmla="*/ 383 w 694"/>
                <a:gd name="T59" fmla="*/ 26 h 347"/>
                <a:gd name="T60" fmla="*/ 329 w 694"/>
                <a:gd name="T61" fmla="*/ 24 h 347"/>
                <a:gd name="T62" fmla="*/ 280 w 694"/>
                <a:gd name="T63" fmla="*/ 36 h 347"/>
                <a:gd name="T64" fmla="*/ 239 w 694"/>
                <a:gd name="T65" fmla="*/ 61 h 347"/>
                <a:gd name="T66" fmla="*/ 205 w 694"/>
                <a:gd name="T67" fmla="*/ 96 h 347"/>
                <a:gd name="T68" fmla="*/ 185 w 694"/>
                <a:gd name="T69" fmla="*/ 139 h 347"/>
                <a:gd name="T70" fmla="*/ 177 w 694"/>
                <a:gd name="T71" fmla="*/ 189 h 347"/>
                <a:gd name="T72" fmla="*/ 183 w 694"/>
                <a:gd name="T73" fmla="*/ 232 h 347"/>
                <a:gd name="T74" fmla="*/ 186 w 694"/>
                <a:gd name="T75" fmla="*/ 255 h 347"/>
                <a:gd name="T76" fmla="*/ 174 w 694"/>
                <a:gd name="T77" fmla="*/ 262 h 347"/>
                <a:gd name="T78" fmla="*/ 164 w 694"/>
                <a:gd name="T79" fmla="*/ 253 h 347"/>
                <a:gd name="T80" fmla="*/ 154 w 694"/>
                <a:gd name="T81" fmla="*/ 206 h 347"/>
                <a:gd name="T82" fmla="*/ 155 w 694"/>
                <a:gd name="T83" fmla="*/ 162 h 347"/>
                <a:gd name="T84" fmla="*/ 165 w 694"/>
                <a:gd name="T85" fmla="*/ 124 h 347"/>
                <a:gd name="T86" fmla="*/ 182 w 694"/>
                <a:gd name="T87" fmla="*/ 88 h 347"/>
                <a:gd name="T88" fmla="*/ 207 w 694"/>
                <a:gd name="T89" fmla="*/ 58 h 347"/>
                <a:gd name="T90" fmla="*/ 235 w 694"/>
                <a:gd name="T91" fmla="*/ 33 h 347"/>
                <a:gd name="T92" fmla="*/ 242 w 694"/>
                <a:gd name="T93" fmla="*/ 13 h 347"/>
                <a:gd name="T94" fmla="*/ 202 w 694"/>
                <a:gd name="T95" fmla="*/ 1 h 347"/>
                <a:gd name="T96" fmla="*/ 160 w 694"/>
                <a:gd name="T97" fmla="*/ 1 h 347"/>
                <a:gd name="T98" fmla="*/ 107 w 694"/>
                <a:gd name="T99" fmla="*/ 14 h 347"/>
                <a:gd name="T100" fmla="*/ 63 w 694"/>
                <a:gd name="T101" fmla="*/ 42 h 347"/>
                <a:gd name="T102" fmla="*/ 28 w 694"/>
                <a:gd name="T103" fmla="*/ 82 h 347"/>
                <a:gd name="T104" fmla="*/ 7 w 694"/>
                <a:gd name="T105" fmla="*/ 132 h 347"/>
                <a:gd name="T106" fmla="*/ 0 w 694"/>
                <a:gd name="T107" fmla="*/ 192 h 347"/>
                <a:gd name="T108" fmla="*/ 2 w 694"/>
                <a:gd name="T109" fmla="*/ 225 h 347"/>
                <a:gd name="T110" fmla="*/ 13 w 694"/>
                <a:gd name="T111" fmla="*/ 256 h 347"/>
                <a:gd name="T112" fmla="*/ 28 w 694"/>
                <a:gd name="T113" fmla="*/ 286 h 347"/>
                <a:gd name="T114" fmla="*/ 49 w 694"/>
                <a:gd name="T115" fmla="*/ 313 h 347"/>
                <a:gd name="T116" fmla="*/ 78 w 694"/>
                <a:gd name="T117" fmla="*/ 33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4" h="347">
                  <a:moveTo>
                    <a:pt x="88" y="345"/>
                  </a:moveTo>
                  <a:lnTo>
                    <a:pt x="91" y="347"/>
                  </a:lnTo>
                  <a:lnTo>
                    <a:pt x="601" y="347"/>
                  </a:lnTo>
                  <a:lnTo>
                    <a:pt x="605" y="345"/>
                  </a:lnTo>
                  <a:lnTo>
                    <a:pt x="615" y="338"/>
                  </a:lnTo>
                  <a:lnTo>
                    <a:pt x="625" y="331"/>
                  </a:lnTo>
                  <a:lnTo>
                    <a:pt x="635" y="322"/>
                  </a:lnTo>
                  <a:lnTo>
                    <a:pt x="643" y="314"/>
                  </a:lnTo>
                  <a:lnTo>
                    <a:pt x="651" y="306"/>
                  </a:lnTo>
                  <a:lnTo>
                    <a:pt x="659" y="296"/>
                  </a:lnTo>
                  <a:lnTo>
                    <a:pt x="664" y="288"/>
                  </a:lnTo>
                  <a:lnTo>
                    <a:pt x="670" y="277"/>
                  </a:lnTo>
                  <a:lnTo>
                    <a:pt x="676" y="268"/>
                  </a:lnTo>
                  <a:lnTo>
                    <a:pt x="681" y="258"/>
                  </a:lnTo>
                  <a:lnTo>
                    <a:pt x="685" y="248"/>
                  </a:lnTo>
                  <a:lnTo>
                    <a:pt x="688" y="237"/>
                  </a:lnTo>
                  <a:lnTo>
                    <a:pt x="691" y="226"/>
                  </a:lnTo>
                  <a:lnTo>
                    <a:pt x="692" y="214"/>
                  </a:lnTo>
                  <a:lnTo>
                    <a:pt x="693" y="203"/>
                  </a:lnTo>
                  <a:lnTo>
                    <a:pt x="694" y="192"/>
                  </a:lnTo>
                  <a:lnTo>
                    <a:pt x="693" y="171"/>
                  </a:lnTo>
                  <a:lnTo>
                    <a:pt x="691" y="151"/>
                  </a:lnTo>
                  <a:lnTo>
                    <a:pt x="686" y="132"/>
                  </a:lnTo>
                  <a:lnTo>
                    <a:pt x="680" y="114"/>
                  </a:lnTo>
                  <a:lnTo>
                    <a:pt x="673" y="98"/>
                  </a:lnTo>
                  <a:lnTo>
                    <a:pt x="664" y="82"/>
                  </a:lnTo>
                  <a:lnTo>
                    <a:pt x="654" y="68"/>
                  </a:lnTo>
                  <a:lnTo>
                    <a:pt x="643" y="54"/>
                  </a:lnTo>
                  <a:lnTo>
                    <a:pt x="630" y="42"/>
                  </a:lnTo>
                  <a:lnTo>
                    <a:pt x="617" y="31"/>
                  </a:lnTo>
                  <a:lnTo>
                    <a:pt x="601" y="22"/>
                  </a:lnTo>
                  <a:lnTo>
                    <a:pt x="586" y="14"/>
                  </a:lnTo>
                  <a:lnTo>
                    <a:pt x="569" y="8"/>
                  </a:lnTo>
                  <a:lnTo>
                    <a:pt x="551" y="4"/>
                  </a:lnTo>
                  <a:lnTo>
                    <a:pt x="534" y="1"/>
                  </a:lnTo>
                  <a:lnTo>
                    <a:pt x="515" y="0"/>
                  </a:lnTo>
                  <a:lnTo>
                    <a:pt x="504" y="0"/>
                  </a:lnTo>
                  <a:lnTo>
                    <a:pt x="494" y="1"/>
                  </a:lnTo>
                  <a:lnTo>
                    <a:pt x="485" y="2"/>
                  </a:lnTo>
                  <a:lnTo>
                    <a:pt x="475" y="5"/>
                  </a:lnTo>
                  <a:lnTo>
                    <a:pt x="455" y="11"/>
                  </a:lnTo>
                  <a:lnTo>
                    <a:pt x="436" y="19"/>
                  </a:lnTo>
                  <a:lnTo>
                    <a:pt x="447" y="25"/>
                  </a:lnTo>
                  <a:lnTo>
                    <a:pt x="459" y="32"/>
                  </a:lnTo>
                  <a:lnTo>
                    <a:pt x="468" y="39"/>
                  </a:lnTo>
                  <a:lnTo>
                    <a:pt x="479" y="48"/>
                  </a:lnTo>
                  <a:lnTo>
                    <a:pt x="487" y="56"/>
                  </a:lnTo>
                  <a:lnTo>
                    <a:pt x="497" y="66"/>
                  </a:lnTo>
                  <a:lnTo>
                    <a:pt x="504" y="75"/>
                  </a:lnTo>
                  <a:lnTo>
                    <a:pt x="511" y="86"/>
                  </a:lnTo>
                  <a:lnTo>
                    <a:pt x="518" y="98"/>
                  </a:lnTo>
                  <a:lnTo>
                    <a:pt x="523" y="110"/>
                  </a:lnTo>
                  <a:lnTo>
                    <a:pt x="528" y="121"/>
                  </a:lnTo>
                  <a:lnTo>
                    <a:pt x="532" y="135"/>
                  </a:lnTo>
                  <a:lnTo>
                    <a:pt x="536" y="148"/>
                  </a:lnTo>
                  <a:lnTo>
                    <a:pt x="537" y="161"/>
                  </a:lnTo>
                  <a:lnTo>
                    <a:pt x="540" y="175"/>
                  </a:lnTo>
                  <a:lnTo>
                    <a:pt x="540" y="189"/>
                  </a:lnTo>
                  <a:lnTo>
                    <a:pt x="538" y="206"/>
                  </a:lnTo>
                  <a:lnTo>
                    <a:pt x="537" y="223"/>
                  </a:lnTo>
                  <a:lnTo>
                    <a:pt x="534" y="239"/>
                  </a:lnTo>
                  <a:lnTo>
                    <a:pt x="528" y="255"/>
                  </a:lnTo>
                  <a:lnTo>
                    <a:pt x="526" y="258"/>
                  </a:lnTo>
                  <a:lnTo>
                    <a:pt x="524" y="261"/>
                  </a:lnTo>
                  <a:lnTo>
                    <a:pt x="521" y="262"/>
                  </a:lnTo>
                  <a:lnTo>
                    <a:pt x="517" y="263"/>
                  </a:lnTo>
                  <a:lnTo>
                    <a:pt x="515" y="263"/>
                  </a:lnTo>
                  <a:lnTo>
                    <a:pt x="513" y="262"/>
                  </a:lnTo>
                  <a:lnTo>
                    <a:pt x="509" y="259"/>
                  </a:lnTo>
                  <a:lnTo>
                    <a:pt x="506" y="256"/>
                  </a:lnTo>
                  <a:lnTo>
                    <a:pt x="505" y="251"/>
                  </a:lnTo>
                  <a:lnTo>
                    <a:pt x="506" y="246"/>
                  </a:lnTo>
                  <a:lnTo>
                    <a:pt x="510" y="233"/>
                  </a:lnTo>
                  <a:lnTo>
                    <a:pt x="513" y="219"/>
                  </a:lnTo>
                  <a:lnTo>
                    <a:pt x="515" y="203"/>
                  </a:lnTo>
                  <a:lnTo>
                    <a:pt x="516" y="189"/>
                  </a:lnTo>
                  <a:lnTo>
                    <a:pt x="515" y="171"/>
                  </a:lnTo>
                  <a:lnTo>
                    <a:pt x="512" y="155"/>
                  </a:lnTo>
                  <a:lnTo>
                    <a:pt x="509" y="138"/>
                  </a:lnTo>
                  <a:lnTo>
                    <a:pt x="503" y="123"/>
                  </a:lnTo>
                  <a:lnTo>
                    <a:pt x="497" y="108"/>
                  </a:lnTo>
                  <a:lnTo>
                    <a:pt x="488" y="94"/>
                  </a:lnTo>
                  <a:lnTo>
                    <a:pt x="479" y="82"/>
                  </a:lnTo>
                  <a:lnTo>
                    <a:pt x="468" y="70"/>
                  </a:lnTo>
                  <a:lnTo>
                    <a:pt x="456" y="60"/>
                  </a:lnTo>
                  <a:lnTo>
                    <a:pt x="443" y="50"/>
                  </a:lnTo>
                  <a:lnTo>
                    <a:pt x="429" y="43"/>
                  </a:lnTo>
                  <a:lnTo>
                    <a:pt x="415" y="36"/>
                  </a:lnTo>
                  <a:lnTo>
                    <a:pt x="398" y="31"/>
                  </a:lnTo>
                  <a:lnTo>
                    <a:pt x="383" y="26"/>
                  </a:lnTo>
                  <a:lnTo>
                    <a:pt x="365" y="24"/>
                  </a:lnTo>
                  <a:lnTo>
                    <a:pt x="347" y="24"/>
                  </a:lnTo>
                  <a:lnTo>
                    <a:pt x="329" y="24"/>
                  </a:lnTo>
                  <a:lnTo>
                    <a:pt x="312" y="26"/>
                  </a:lnTo>
                  <a:lnTo>
                    <a:pt x="296" y="31"/>
                  </a:lnTo>
                  <a:lnTo>
                    <a:pt x="280" y="36"/>
                  </a:lnTo>
                  <a:lnTo>
                    <a:pt x="265" y="43"/>
                  </a:lnTo>
                  <a:lnTo>
                    <a:pt x="252" y="51"/>
                  </a:lnTo>
                  <a:lnTo>
                    <a:pt x="239" y="61"/>
                  </a:lnTo>
                  <a:lnTo>
                    <a:pt x="227" y="71"/>
                  </a:lnTo>
                  <a:lnTo>
                    <a:pt x="215" y="83"/>
                  </a:lnTo>
                  <a:lnTo>
                    <a:pt x="205" y="96"/>
                  </a:lnTo>
                  <a:lnTo>
                    <a:pt x="197" y="110"/>
                  </a:lnTo>
                  <a:lnTo>
                    <a:pt x="190" y="124"/>
                  </a:lnTo>
                  <a:lnTo>
                    <a:pt x="185" y="139"/>
                  </a:lnTo>
                  <a:lnTo>
                    <a:pt x="180" y="156"/>
                  </a:lnTo>
                  <a:lnTo>
                    <a:pt x="178" y="173"/>
                  </a:lnTo>
                  <a:lnTo>
                    <a:pt x="177" y="189"/>
                  </a:lnTo>
                  <a:lnTo>
                    <a:pt x="178" y="203"/>
                  </a:lnTo>
                  <a:lnTo>
                    <a:pt x="179" y="218"/>
                  </a:lnTo>
                  <a:lnTo>
                    <a:pt x="183" y="232"/>
                  </a:lnTo>
                  <a:lnTo>
                    <a:pt x="186" y="245"/>
                  </a:lnTo>
                  <a:lnTo>
                    <a:pt x="187" y="250"/>
                  </a:lnTo>
                  <a:lnTo>
                    <a:pt x="186" y="255"/>
                  </a:lnTo>
                  <a:lnTo>
                    <a:pt x="184" y="258"/>
                  </a:lnTo>
                  <a:lnTo>
                    <a:pt x="179" y="261"/>
                  </a:lnTo>
                  <a:lnTo>
                    <a:pt x="174" y="262"/>
                  </a:lnTo>
                  <a:lnTo>
                    <a:pt x="170" y="261"/>
                  </a:lnTo>
                  <a:lnTo>
                    <a:pt x="166" y="257"/>
                  </a:lnTo>
                  <a:lnTo>
                    <a:pt x="164" y="253"/>
                  </a:lnTo>
                  <a:lnTo>
                    <a:pt x="159" y="238"/>
                  </a:lnTo>
                  <a:lnTo>
                    <a:pt x="155" y="223"/>
                  </a:lnTo>
                  <a:lnTo>
                    <a:pt x="154" y="206"/>
                  </a:lnTo>
                  <a:lnTo>
                    <a:pt x="153" y="189"/>
                  </a:lnTo>
                  <a:lnTo>
                    <a:pt x="154" y="176"/>
                  </a:lnTo>
                  <a:lnTo>
                    <a:pt x="155" y="162"/>
                  </a:lnTo>
                  <a:lnTo>
                    <a:pt x="158" y="149"/>
                  </a:lnTo>
                  <a:lnTo>
                    <a:pt x="161" y="136"/>
                  </a:lnTo>
                  <a:lnTo>
                    <a:pt x="165" y="124"/>
                  </a:lnTo>
                  <a:lnTo>
                    <a:pt x="170" y="111"/>
                  </a:lnTo>
                  <a:lnTo>
                    <a:pt x="176" y="100"/>
                  </a:lnTo>
                  <a:lnTo>
                    <a:pt x="182" y="88"/>
                  </a:lnTo>
                  <a:lnTo>
                    <a:pt x="190" y="77"/>
                  </a:lnTo>
                  <a:lnTo>
                    <a:pt x="197" y="68"/>
                  </a:lnTo>
                  <a:lnTo>
                    <a:pt x="207" y="58"/>
                  </a:lnTo>
                  <a:lnTo>
                    <a:pt x="215" y="49"/>
                  </a:lnTo>
                  <a:lnTo>
                    <a:pt x="226" y="41"/>
                  </a:lnTo>
                  <a:lnTo>
                    <a:pt x="235" y="33"/>
                  </a:lnTo>
                  <a:lnTo>
                    <a:pt x="247" y="26"/>
                  </a:lnTo>
                  <a:lnTo>
                    <a:pt x="258" y="20"/>
                  </a:lnTo>
                  <a:lnTo>
                    <a:pt x="242" y="13"/>
                  </a:lnTo>
                  <a:lnTo>
                    <a:pt x="223" y="6"/>
                  </a:lnTo>
                  <a:lnTo>
                    <a:pt x="212" y="4"/>
                  </a:lnTo>
                  <a:lnTo>
                    <a:pt x="202" y="1"/>
                  </a:lnTo>
                  <a:lnTo>
                    <a:pt x="191" y="0"/>
                  </a:lnTo>
                  <a:lnTo>
                    <a:pt x="179" y="0"/>
                  </a:lnTo>
                  <a:lnTo>
                    <a:pt x="160" y="1"/>
                  </a:lnTo>
                  <a:lnTo>
                    <a:pt x="141" y="4"/>
                  </a:lnTo>
                  <a:lnTo>
                    <a:pt x="123" y="8"/>
                  </a:lnTo>
                  <a:lnTo>
                    <a:pt x="107" y="14"/>
                  </a:lnTo>
                  <a:lnTo>
                    <a:pt x="91" y="22"/>
                  </a:lnTo>
                  <a:lnTo>
                    <a:pt x="76" y="31"/>
                  </a:lnTo>
                  <a:lnTo>
                    <a:pt x="63" y="42"/>
                  </a:lnTo>
                  <a:lnTo>
                    <a:pt x="49" y="54"/>
                  </a:lnTo>
                  <a:lnTo>
                    <a:pt x="39" y="68"/>
                  </a:lnTo>
                  <a:lnTo>
                    <a:pt x="28" y="82"/>
                  </a:lnTo>
                  <a:lnTo>
                    <a:pt x="20" y="98"/>
                  </a:lnTo>
                  <a:lnTo>
                    <a:pt x="13" y="114"/>
                  </a:lnTo>
                  <a:lnTo>
                    <a:pt x="7" y="132"/>
                  </a:lnTo>
                  <a:lnTo>
                    <a:pt x="3" y="151"/>
                  </a:lnTo>
                  <a:lnTo>
                    <a:pt x="0" y="171"/>
                  </a:lnTo>
                  <a:lnTo>
                    <a:pt x="0" y="192"/>
                  </a:lnTo>
                  <a:lnTo>
                    <a:pt x="0" y="202"/>
                  </a:lnTo>
                  <a:lnTo>
                    <a:pt x="1" y="213"/>
                  </a:lnTo>
                  <a:lnTo>
                    <a:pt x="2" y="225"/>
                  </a:lnTo>
                  <a:lnTo>
                    <a:pt x="5" y="236"/>
                  </a:lnTo>
                  <a:lnTo>
                    <a:pt x="8" y="245"/>
                  </a:lnTo>
                  <a:lnTo>
                    <a:pt x="13" y="256"/>
                  </a:lnTo>
                  <a:lnTo>
                    <a:pt x="16" y="267"/>
                  </a:lnTo>
                  <a:lnTo>
                    <a:pt x="22" y="276"/>
                  </a:lnTo>
                  <a:lnTo>
                    <a:pt x="28" y="286"/>
                  </a:lnTo>
                  <a:lnTo>
                    <a:pt x="35" y="295"/>
                  </a:lnTo>
                  <a:lnTo>
                    <a:pt x="42" y="305"/>
                  </a:lnTo>
                  <a:lnTo>
                    <a:pt x="49" y="313"/>
                  </a:lnTo>
                  <a:lnTo>
                    <a:pt x="59" y="321"/>
                  </a:lnTo>
                  <a:lnTo>
                    <a:pt x="67" y="330"/>
                  </a:lnTo>
                  <a:lnTo>
                    <a:pt x="78" y="338"/>
                  </a:lnTo>
                  <a:lnTo>
                    <a:pt x="88" y="345"/>
                  </a:lnTo>
                  <a:lnTo>
                    <a:pt x="88"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28"/>
          <p:cNvGrpSpPr/>
          <p:nvPr/>
        </p:nvGrpSpPr>
        <p:grpSpPr>
          <a:xfrm>
            <a:off x="3601054" y="3406507"/>
            <a:ext cx="315374" cy="337898"/>
            <a:chOff x="10464800" y="1382713"/>
            <a:chExt cx="266701" cy="285750"/>
          </a:xfrm>
          <a:solidFill>
            <a:schemeClr val="bg1"/>
          </a:solidFill>
          <a:effectLst/>
        </p:grpSpPr>
        <p:sp>
          <p:nvSpPr>
            <p:cNvPr id="30" name="Freeform 4133"/>
            <p:cNvSpPr>
              <a:spLocks noEditPoints="1"/>
            </p:cNvSpPr>
            <p:nvPr/>
          </p:nvSpPr>
          <p:spPr bwMode="auto">
            <a:xfrm>
              <a:off x="10464800" y="1487488"/>
              <a:ext cx="230188" cy="180975"/>
            </a:xfrm>
            <a:custGeom>
              <a:avLst/>
              <a:gdLst>
                <a:gd name="T0" fmla="*/ 210 w 721"/>
                <a:gd name="T1" fmla="*/ 420 h 570"/>
                <a:gd name="T2" fmla="*/ 511 w 721"/>
                <a:gd name="T3" fmla="*/ 150 h 570"/>
                <a:gd name="T4" fmla="*/ 706 w 721"/>
                <a:gd name="T5" fmla="*/ 0 h 570"/>
                <a:gd name="T6" fmla="*/ 556 w 721"/>
                <a:gd name="T7" fmla="*/ 60 h 570"/>
                <a:gd name="T8" fmla="*/ 554 w 721"/>
                <a:gd name="T9" fmla="*/ 72 h 570"/>
                <a:gd name="T10" fmla="*/ 547 w 721"/>
                <a:gd name="T11" fmla="*/ 80 h 570"/>
                <a:gd name="T12" fmla="*/ 538 w 721"/>
                <a:gd name="T13" fmla="*/ 88 h 570"/>
                <a:gd name="T14" fmla="*/ 526 w 721"/>
                <a:gd name="T15" fmla="*/ 90 h 570"/>
                <a:gd name="T16" fmla="*/ 514 w 721"/>
                <a:gd name="T17" fmla="*/ 87 h 570"/>
                <a:gd name="T18" fmla="*/ 505 w 721"/>
                <a:gd name="T19" fmla="*/ 80 h 570"/>
                <a:gd name="T20" fmla="*/ 498 w 721"/>
                <a:gd name="T21" fmla="*/ 72 h 570"/>
                <a:gd name="T22" fmla="*/ 496 w 721"/>
                <a:gd name="T23" fmla="*/ 60 h 570"/>
                <a:gd name="T24" fmla="*/ 225 w 721"/>
                <a:gd name="T25" fmla="*/ 0 h 570"/>
                <a:gd name="T26" fmla="*/ 225 w 721"/>
                <a:gd name="T27" fmla="*/ 65 h 570"/>
                <a:gd name="T28" fmla="*/ 221 w 721"/>
                <a:gd name="T29" fmla="*/ 76 h 570"/>
                <a:gd name="T30" fmla="*/ 212 w 721"/>
                <a:gd name="T31" fmla="*/ 85 h 570"/>
                <a:gd name="T32" fmla="*/ 201 w 721"/>
                <a:gd name="T33" fmla="*/ 89 h 570"/>
                <a:gd name="T34" fmla="*/ 189 w 721"/>
                <a:gd name="T35" fmla="*/ 89 h 570"/>
                <a:gd name="T36" fmla="*/ 179 w 721"/>
                <a:gd name="T37" fmla="*/ 85 h 570"/>
                <a:gd name="T38" fmla="*/ 170 w 721"/>
                <a:gd name="T39" fmla="*/ 76 h 570"/>
                <a:gd name="T40" fmla="*/ 166 w 721"/>
                <a:gd name="T41" fmla="*/ 65 h 570"/>
                <a:gd name="T42" fmla="*/ 165 w 721"/>
                <a:gd name="T43" fmla="*/ 0 h 570"/>
                <a:gd name="T44" fmla="*/ 11 w 721"/>
                <a:gd name="T45" fmla="*/ 0 h 570"/>
                <a:gd name="T46" fmla="*/ 6 w 721"/>
                <a:gd name="T47" fmla="*/ 2 h 570"/>
                <a:gd name="T48" fmla="*/ 3 w 721"/>
                <a:gd name="T49" fmla="*/ 6 h 570"/>
                <a:gd name="T50" fmla="*/ 0 w 721"/>
                <a:gd name="T51" fmla="*/ 12 h 570"/>
                <a:gd name="T52" fmla="*/ 0 w 721"/>
                <a:gd name="T53" fmla="*/ 555 h 570"/>
                <a:gd name="T54" fmla="*/ 1 w 721"/>
                <a:gd name="T55" fmla="*/ 562 h 570"/>
                <a:gd name="T56" fmla="*/ 4 w 721"/>
                <a:gd name="T57" fmla="*/ 566 h 570"/>
                <a:gd name="T58" fmla="*/ 9 w 721"/>
                <a:gd name="T59" fmla="*/ 569 h 570"/>
                <a:gd name="T60" fmla="*/ 15 w 721"/>
                <a:gd name="T61" fmla="*/ 570 h 570"/>
                <a:gd name="T62" fmla="*/ 709 w 721"/>
                <a:gd name="T63" fmla="*/ 570 h 570"/>
                <a:gd name="T64" fmla="*/ 715 w 721"/>
                <a:gd name="T65" fmla="*/ 568 h 570"/>
                <a:gd name="T66" fmla="*/ 719 w 721"/>
                <a:gd name="T67" fmla="*/ 564 h 570"/>
                <a:gd name="T68" fmla="*/ 721 w 721"/>
                <a:gd name="T69" fmla="*/ 559 h 570"/>
                <a:gd name="T70" fmla="*/ 721 w 721"/>
                <a:gd name="T71" fmla="*/ 15 h 570"/>
                <a:gd name="T72" fmla="*/ 720 w 721"/>
                <a:gd name="T73" fmla="*/ 9 h 570"/>
                <a:gd name="T74" fmla="*/ 717 w 721"/>
                <a:gd name="T75" fmla="*/ 4 h 570"/>
                <a:gd name="T76" fmla="*/ 713 w 721"/>
                <a:gd name="T77" fmla="*/ 1 h 570"/>
                <a:gd name="T78" fmla="*/ 706 w 721"/>
                <a:gd name="T79" fmla="*/ 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1" h="570">
                  <a:moveTo>
                    <a:pt x="511" y="420"/>
                  </a:moveTo>
                  <a:lnTo>
                    <a:pt x="210" y="420"/>
                  </a:lnTo>
                  <a:lnTo>
                    <a:pt x="210" y="150"/>
                  </a:lnTo>
                  <a:lnTo>
                    <a:pt x="511" y="150"/>
                  </a:lnTo>
                  <a:lnTo>
                    <a:pt x="511" y="420"/>
                  </a:lnTo>
                  <a:close/>
                  <a:moveTo>
                    <a:pt x="706" y="0"/>
                  </a:moveTo>
                  <a:lnTo>
                    <a:pt x="556" y="0"/>
                  </a:lnTo>
                  <a:lnTo>
                    <a:pt x="556" y="60"/>
                  </a:lnTo>
                  <a:lnTo>
                    <a:pt x="555" y="65"/>
                  </a:lnTo>
                  <a:lnTo>
                    <a:pt x="554" y="72"/>
                  </a:lnTo>
                  <a:lnTo>
                    <a:pt x="551" y="76"/>
                  </a:lnTo>
                  <a:lnTo>
                    <a:pt x="547" y="80"/>
                  </a:lnTo>
                  <a:lnTo>
                    <a:pt x="543" y="85"/>
                  </a:lnTo>
                  <a:lnTo>
                    <a:pt x="538" y="88"/>
                  </a:lnTo>
                  <a:lnTo>
                    <a:pt x="532" y="89"/>
                  </a:lnTo>
                  <a:lnTo>
                    <a:pt x="526" y="90"/>
                  </a:lnTo>
                  <a:lnTo>
                    <a:pt x="520" y="89"/>
                  </a:lnTo>
                  <a:lnTo>
                    <a:pt x="514" y="87"/>
                  </a:lnTo>
                  <a:lnTo>
                    <a:pt x="509" y="85"/>
                  </a:lnTo>
                  <a:lnTo>
                    <a:pt x="505" y="80"/>
                  </a:lnTo>
                  <a:lnTo>
                    <a:pt x="501" y="76"/>
                  </a:lnTo>
                  <a:lnTo>
                    <a:pt x="498" y="72"/>
                  </a:lnTo>
                  <a:lnTo>
                    <a:pt x="496" y="65"/>
                  </a:lnTo>
                  <a:lnTo>
                    <a:pt x="496" y="60"/>
                  </a:lnTo>
                  <a:lnTo>
                    <a:pt x="496" y="0"/>
                  </a:lnTo>
                  <a:lnTo>
                    <a:pt x="225" y="0"/>
                  </a:lnTo>
                  <a:lnTo>
                    <a:pt x="226" y="60"/>
                  </a:lnTo>
                  <a:lnTo>
                    <a:pt x="225" y="65"/>
                  </a:lnTo>
                  <a:lnTo>
                    <a:pt x="223" y="72"/>
                  </a:lnTo>
                  <a:lnTo>
                    <a:pt x="221" y="76"/>
                  </a:lnTo>
                  <a:lnTo>
                    <a:pt x="216" y="80"/>
                  </a:lnTo>
                  <a:lnTo>
                    <a:pt x="212" y="85"/>
                  </a:lnTo>
                  <a:lnTo>
                    <a:pt x="207" y="88"/>
                  </a:lnTo>
                  <a:lnTo>
                    <a:pt x="201" y="89"/>
                  </a:lnTo>
                  <a:lnTo>
                    <a:pt x="195" y="90"/>
                  </a:lnTo>
                  <a:lnTo>
                    <a:pt x="189" y="89"/>
                  </a:lnTo>
                  <a:lnTo>
                    <a:pt x="184" y="87"/>
                  </a:lnTo>
                  <a:lnTo>
                    <a:pt x="179" y="85"/>
                  </a:lnTo>
                  <a:lnTo>
                    <a:pt x="174" y="80"/>
                  </a:lnTo>
                  <a:lnTo>
                    <a:pt x="170" y="76"/>
                  </a:lnTo>
                  <a:lnTo>
                    <a:pt x="168" y="72"/>
                  </a:lnTo>
                  <a:lnTo>
                    <a:pt x="166" y="65"/>
                  </a:lnTo>
                  <a:lnTo>
                    <a:pt x="165" y="60"/>
                  </a:lnTo>
                  <a:lnTo>
                    <a:pt x="165" y="0"/>
                  </a:lnTo>
                  <a:lnTo>
                    <a:pt x="15" y="0"/>
                  </a:lnTo>
                  <a:lnTo>
                    <a:pt x="11" y="0"/>
                  </a:lnTo>
                  <a:lnTo>
                    <a:pt x="9" y="1"/>
                  </a:lnTo>
                  <a:lnTo>
                    <a:pt x="6" y="2"/>
                  </a:lnTo>
                  <a:lnTo>
                    <a:pt x="4" y="4"/>
                  </a:lnTo>
                  <a:lnTo>
                    <a:pt x="3" y="6"/>
                  </a:lnTo>
                  <a:lnTo>
                    <a:pt x="1" y="9"/>
                  </a:lnTo>
                  <a:lnTo>
                    <a:pt x="0" y="12"/>
                  </a:lnTo>
                  <a:lnTo>
                    <a:pt x="0" y="15"/>
                  </a:lnTo>
                  <a:lnTo>
                    <a:pt x="0" y="555"/>
                  </a:lnTo>
                  <a:lnTo>
                    <a:pt x="1" y="559"/>
                  </a:lnTo>
                  <a:lnTo>
                    <a:pt x="1" y="562"/>
                  </a:lnTo>
                  <a:lnTo>
                    <a:pt x="3" y="564"/>
                  </a:lnTo>
                  <a:lnTo>
                    <a:pt x="4" y="566"/>
                  </a:lnTo>
                  <a:lnTo>
                    <a:pt x="6" y="568"/>
                  </a:lnTo>
                  <a:lnTo>
                    <a:pt x="9" y="569"/>
                  </a:lnTo>
                  <a:lnTo>
                    <a:pt x="11" y="570"/>
                  </a:lnTo>
                  <a:lnTo>
                    <a:pt x="15" y="570"/>
                  </a:lnTo>
                  <a:lnTo>
                    <a:pt x="706" y="570"/>
                  </a:lnTo>
                  <a:lnTo>
                    <a:pt x="709" y="570"/>
                  </a:lnTo>
                  <a:lnTo>
                    <a:pt x="713" y="569"/>
                  </a:lnTo>
                  <a:lnTo>
                    <a:pt x="715" y="568"/>
                  </a:lnTo>
                  <a:lnTo>
                    <a:pt x="717" y="566"/>
                  </a:lnTo>
                  <a:lnTo>
                    <a:pt x="719" y="564"/>
                  </a:lnTo>
                  <a:lnTo>
                    <a:pt x="720" y="562"/>
                  </a:lnTo>
                  <a:lnTo>
                    <a:pt x="721" y="559"/>
                  </a:lnTo>
                  <a:lnTo>
                    <a:pt x="721" y="555"/>
                  </a:lnTo>
                  <a:lnTo>
                    <a:pt x="721" y="15"/>
                  </a:lnTo>
                  <a:lnTo>
                    <a:pt x="721" y="12"/>
                  </a:lnTo>
                  <a:lnTo>
                    <a:pt x="720" y="9"/>
                  </a:lnTo>
                  <a:lnTo>
                    <a:pt x="719" y="6"/>
                  </a:lnTo>
                  <a:lnTo>
                    <a:pt x="717" y="4"/>
                  </a:lnTo>
                  <a:lnTo>
                    <a:pt x="715" y="2"/>
                  </a:lnTo>
                  <a:lnTo>
                    <a:pt x="713" y="1"/>
                  </a:lnTo>
                  <a:lnTo>
                    <a:pt x="709" y="0"/>
                  </a:lnTo>
                  <a:lnTo>
                    <a:pt x="7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4134"/>
            <p:cNvSpPr>
              <a:spLocks/>
            </p:cNvSpPr>
            <p:nvPr/>
          </p:nvSpPr>
          <p:spPr bwMode="auto">
            <a:xfrm>
              <a:off x="10521950" y="1382713"/>
              <a:ext cx="115888" cy="128588"/>
            </a:xfrm>
            <a:custGeom>
              <a:avLst/>
              <a:gdLst>
                <a:gd name="T0" fmla="*/ 0 w 361"/>
                <a:gd name="T1" fmla="*/ 391 h 406"/>
                <a:gd name="T2" fmla="*/ 2 w 361"/>
                <a:gd name="T3" fmla="*/ 396 h 406"/>
                <a:gd name="T4" fmla="*/ 5 w 361"/>
                <a:gd name="T5" fmla="*/ 402 h 406"/>
                <a:gd name="T6" fmla="*/ 9 w 361"/>
                <a:gd name="T7" fmla="*/ 405 h 406"/>
                <a:gd name="T8" fmla="*/ 15 w 361"/>
                <a:gd name="T9" fmla="*/ 406 h 406"/>
                <a:gd name="T10" fmla="*/ 21 w 361"/>
                <a:gd name="T11" fmla="*/ 405 h 406"/>
                <a:gd name="T12" fmla="*/ 26 w 361"/>
                <a:gd name="T13" fmla="*/ 402 h 406"/>
                <a:gd name="T14" fmla="*/ 29 w 361"/>
                <a:gd name="T15" fmla="*/ 396 h 406"/>
                <a:gd name="T16" fmla="*/ 30 w 361"/>
                <a:gd name="T17" fmla="*/ 391 h 406"/>
                <a:gd name="T18" fmla="*/ 30 w 361"/>
                <a:gd name="T19" fmla="*/ 169 h 406"/>
                <a:gd name="T20" fmla="*/ 34 w 361"/>
                <a:gd name="T21" fmla="*/ 140 h 406"/>
                <a:gd name="T22" fmla="*/ 44 w 361"/>
                <a:gd name="T23" fmla="*/ 113 h 406"/>
                <a:gd name="T24" fmla="*/ 59 w 361"/>
                <a:gd name="T25" fmla="*/ 89 h 406"/>
                <a:gd name="T26" fmla="*/ 80 w 361"/>
                <a:gd name="T27" fmla="*/ 67 h 406"/>
                <a:gd name="T28" fmla="*/ 105 w 361"/>
                <a:gd name="T29" fmla="*/ 50 h 406"/>
                <a:gd name="T30" fmla="*/ 132 w 361"/>
                <a:gd name="T31" fmla="*/ 37 h 406"/>
                <a:gd name="T32" fmla="*/ 162 w 361"/>
                <a:gd name="T33" fmla="*/ 31 h 406"/>
                <a:gd name="T34" fmla="*/ 179 w 361"/>
                <a:gd name="T35" fmla="*/ 30 h 406"/>
                <a:gd name="T36" fmla="*/ 191 w 361"/>
                <a:gd name="T37" fmla="*/ 31 h 406"/>
                <a:gd name="T38" fmla="*/ 213 w 361"/>
                <a:gd name="T39" fmla="*/ 34 h 406"/>
                <a:gd name="T40" fmla="*/ 226 w 361"/>
                <a:gd name="T41" fmla="*/ 37 h 406"/>
                <a:gd name="T42" fmla="*/ 236 w 361"/>
                <a:gd name="T43" fmla="*/ 41 h 406"/>
                <a:gd name="T44" fmla="*/ 253 w 361"/>
                <a:gd name="T45" fmla="*/ 48 h 406"/>
                <a:gd name="T46" fmla="*/ 269 w 361"/>
                <a:gd name="T47" fmla="*/ 59 h 406"/>
                <a:gd name="T48" fmla="*/ 284 w 361"/>
                <a:gd name="T49" fmla="*/ 71 h 406"/>
                <a:gd name="T50" fmla="*/ 291 w 361"/>
                <a:gd name="T51" fmla="*/ 77 h 406"/>
                <a:gd name="T52" fmla="*/ 301 w 361"/>
                <a:gd name="T53" fmla="*/ 89 h 406"/>
                <a:gd name="T54" fmla="*/ 316 w 361"/>
                <a:gd name="T55" fmla="*/ 113 h 406"/>
                <a:gd name="T56" fmla="*/ 327 w 361"/>
                <a:gd name="T57" fmla="*/ 141 h 406"/>
                <a:gd name="T58" fmla="*/ 331 w 361"/>
                <a:gd name="T59" fmla="*/ 170 h 406"/>
                <a:gd name="T60" fmla="*/ 331 w 361"/>
                <a:gd name="T61" fmla="*/ 331 h 406"/>
                <a:gd name="T62" fmla="*/ 331 w 361"/>
                <a:gd name="T63" fmla="*/ 393 h 406"/>
                <a:gd name="T64" fmla="*/ 333 w 361"/>
                <a:gd name="T65" fmla="*/ 399 h 406"/>
                <a:gd name="T66" fmla="*/ 337 w 361"/>
                <a:gd name="T67" fmla="*/ 403 h 406"/>
                <a:gd name="T68" fmla="*/ 343 w 361"/>
                <a:gd name="T69" fmla="*/ 405 h 406"/>
                <a:gd name="T70" fmla="*/ 349 w 361"/>
                <a:gd name="T71" fmla="*/ 405 h 406"/>
                <a:gd name="T72" fmla="*/ 355 w 361"/>
                <a:gd name="T73" fmla="*/ 403 h 406"/>
                <a:gd name="T74" fmla="*/ 359 w 361"/>
                <a:gd name="T75" fmla="*/ 400 h 406"/>
                <a:gd name="T76" fmla="*/ 361 w 361"/>
                <a:gd name="T77" fmla="*/ 394 h 406"/>
                <a:gd name="T78" fmla="*/ 361 w 361"/>
                <a:gd name="T79" fmla="*/ 186 h 406"/>
                <a:gd name="T80" fmla="*/ 360 w 361"/>
                <a:gd name="T81" fmla="*/ 158 h 406"/>
                <a:gd name="T82" fmla="*/ 355 w 361"/>
                <a:gd name="T83" fmla="*/ 132 h 406"/>
                <a:gd name="T84" fmla="*/ 346 w 361"/>
                <a:gd name="T85" fmla="*/ 106 h 406"/>
                <a:gd name="T86" fmla="*/ 332 w 361"/>
                <a:gd name="T87" fmla="*/ 82 h 406"/>
                <a:gd name="T88" fmla="*/ 313 w 361"/>
                <a:gd name="T89" fmla="*/ 57 h 406"/>
                <a:gd name="T90" fmla="*/ 285 w 361"/>
                <a:gd name="T91" fmla="*/ 33 h 406"/>
                <a:gd name="T92" fmla="*/ 254 w 361"/>
                <a:gd name="T93" fmla="*/ 16 h 406"/>
                <a:gd name="T94" fmla="*/ 220 w 361"/>
                <a:gd name="T95" fmla="*/ 4 h 406"/>
                <a:gd name="T96" fmla="*/ 184 w 361"/>
                <a:gd name="T97" fmla="*/ 0 h 406"/>
                <a:gd name="T98" fmla="*/ 180 w 361"/>
                <a:gd name="T99" fmla="*/ 0 h 406"/>
                <a:gd name="T100" fmla="*/ 173 w 361"/>
                <a:gd name="T101" fmla="*/ 0 h 406"/>
                <a:gd name="T102" fmla="*/ 138 w 361"/>
                <a:gd name="T103" fmla="*/ 5 h 406"/>
                <a:gd name="T104" fmla="*/ 105 w 361"/>
                <a:gd name="T105" fmla="*/ 16 h 406"/>
                <a:gd name="T106" fmla="*/ 74 w 361"/>
                <a:gd name="T107" fmla="*/ 34 h 406"/>
                <a:gd name="T108" fmla="*/ 47 w 361"/>
                <a:gd name="T109" fmla="*/ 57 h 406"/>
                <a:gd name="T110" fmla="*/ 26 w 361"/>
                <a:gd name="T111" fmla="*/ 86 h 406"/>
                <a:gd name="T112" fmla="*/ 11 w 361"/>
                <a:gd name="T113" fmla="*/ 117 h 406"/>
                <a:gd name="T114" fmla="*/ 2 w 361"/>
                <a:gd name="T115" fmla="*/ 151 h 406"/>
                <a:gd name="T116" fmla="*/ 0 w 361"/>
                <a:gd name="T117" fmla="*/ 185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1" h="406">
                  <a:moveTo>
                    <a:pt x="0" y="331"/>
                  </a:moveTo>
                  <a:lnTo>
                    <a:pt x="0" y="391"/>
                  </a:lnTo>
                  <a:lnTo>
                    <a:pt x="1" y="393"/>
                  </a:lnTo>
                  <a:lnTo>
                    <a:pt x="2" y="396"/>
                  </a:lnTo>
                  <a:lnTo>
                    <a:pt x="3" y="399"/>
                  </a:lnTo>
                  <a:lnTo>
                    <a:pt x="5" y="402"/>
                  </a:lnTo>
                  <a:lnTo>
                    <a:pt x="7" y="403"/>
                  </a:lnTo>
                  <a:lnTo>
                    <a:pt x="9" y="405"/>
                  </a:lnTo>
                  <a:lnTo>
                    <a:pt x="13" y="405"/>
                  </a:lnTo>
                  <a:lnTo>
                    <a:pt x="15" y="406"/>
                  </a:lnTo>
                  <a:lnTo>
                    <a:pt x="18" y="405"/>
                  </a:lnTo>
                  <a:lnTo>
                    <a:pt x="21" y="405"/>
                  </a:lnTo>
                  <a:lnTo>
                    <a:pt x="23" y="403"/>
                  </a:lnTo>
                  <a:lnTo>
                    <a:pt x="26" y="402"/>
                  </a:lnTo>
                  <a:lnTo>
                    <a:pt x="28" y="400"/>
                  </a:lnTo>
                  <a:lnTo>
                    <a:pt x="29" y="396"/>
                  </a:lnTo>
                  <a:lnTo>
                    <a:pt x="30" y="394"/>
                  </a:lnTo>
                  <a:lnTo>
                    <a:pt x="30" y="391"/>
                  </a:lnTo>
                  <a:lnTo>
                    <a:pt x="30" y="184"/>
                  </a:lnTo>
                  <a:lnTo>
                    <a:pt x="30" y="169"/>
                  </a:lnTo>
                  <a:lnTo>
                    <a:pt x="32" y="155"/>
                  </a:lnTo>
                  <a:lnTo>
                    <a:pt x="34" y="140"/>
                  </a:lnTo>
                  <a:lnTo>
                    <a:pt x="38" y="127"/>
                  </a:lnTo>
                  <a:lnTo>
                    <a:pt x="44" y="113"/>
                  </a:lnTo>
                  <a:lnTo>
                    <a:pt x="51" y="101"/>
                  </a:lnTo>
                  <a:lnTo>
                    <a:pt x="59" y="89"/>
                  </a:lnTo>
                  <a:lnTo>
                    <a:pt x="68" y="78"/>
                  </a:lnTo>
                  <a:lnTo>
                    <a:pt x="80" y="67"/>
                  </a:lnTo>
                  <a:lnTo>
                    <a:pt x="92" y="58"/>
                  </a:lnTo>
                  <a:lnTo>
                    <a:pt x="105" y="50"/>
                  </a:lnTo>
                  <a:lnTo>
                    <a:pt x="118" y="43"/>
                  </a:lnTo>
                  <a:lnTo>
                    <a:pt x="132" y="37"/>
                  </a:lnTo>
                  <a:lnTo>
                    <a:pt x="147" y="34"/>
                  </a:lnTo>
                  <a:lnTo>
                    <a:pt x="162" y="31"/>
                  </a:lnTo>
                  <a:lnTo>
                    <a:pt x="177" y="30"/>
                  </a:lnTo>
                  <a:lnTo>
                    <a:pt x="179" y="30"/>
                  </a:lnTo>
                  <a:lnTo>
                    <a:pt x="180" y="30"/>
                  </a:lnTo>
                  <a:lnTo>
                    <a:pt x="191" y="31"/>
                  </a:lnTo>
                  <a:lnTo>
                    <a:pt x="200" y="32"/>
                  </a:lnTo>
                  <a:lnTo>
                    <a:pt x="213" y="34"/>
                  </a:lnTo>
                  <a:lnTo>
                    <a:pt x="226" y="37"/>
                  </a:lnTo>
                  <a:lnTo>
                    <a:pt x="226" y="37"/>
                  </a:lnTo>
                  <a:lnTo>
                    <a:pt x="226" y="37"/>
                  </a:lnTo>
                  <a:lnTo>
                    <a:pt x="236" y="41"/>
                  </a:lnTo>
                  <a:lnTo>
                    <a:pt x="244" y="44"/>
                  </a:lnTo>
                  <a:lnTo>
                    <a:pt x="253" y="48"/>
                  </a:lnTo>
                  <a:lnTo>
                    <a:pt x="261" y="53"/>
                  </a:lnTo>
                  <a:lnTo>
                    <a:pt x="269" y="59"/>
                  </a:lnTo>
                  <a:lnTo>
                    <a:pt x="276" y="64"/>
                  </a:lnTo>
                  <a:lnTo>
                    <a:pt x="284" y="71"/>
                  </a:lnTo>
                  <a:lnTo>
                    <a:pt x="290" y="77"/>
                  </a:lnTo>
                  <a:lnTo>
                    <a:pt x="291" y="77"/>
                  </a:lnTo>
                  <a:lnTo>
                    <a:pt x="291" y="78"/>
                  </a:lnTo>
                  <a:lnTo>
                    <a:pt x="301" y="89"/>
                  </a:lnTo>
                  <a:lnTo>
                    <a:pt x="310" y="102"/>
                  </a:lnTo>
                  <a:lnTo>
                    <a:pt x="316" y="113"/>
                  </a:lnTo>
                  <a:lnTo>
                    <a:pt x="322" y="127"/>
                  </a:lnTo>
                  <a:lnTo>
                    <a:pt x="327" y="141"/>
                  </a:lnTo>
                  <a:lnTo>
                    <a:pt x="329" y="155"/>
                  </a:lnTo>
                  <a:lnTo>
                    <a:pt x="331" y="170"/>
                  </a:lnTo>
                  <a:lnTo>
                    <a:pt x="331" y="185"/>
                  </a:lnTo>
                  <a:lnTo>
                    <a:pt x="331" y="331"/>
                  </a:lnTo>
                  <a:lnTo>
                    <a:pt x="331" y="391"/>
                  </a:lnTo>
                  <a:lnTo>
                    <a:pt x="331" y="393"/>
                  </a:lnTo>
                  <a:lnTo>
                    <a:pt x="332" y="396"/>
                  </a:lnTo>
                  <a:lnTo>
                    <a:pt x="333" y="399"/>
                  </a:lnTo>
                  <a:lnTo>
                    <a:pt x="335" y="402"/>
                  </a:lnTo>
                  <a:lnTo>
                    <a:pt x="337" y="403"/>
                  </a:lnTo>
                  <a:lnTo>
                    <a:pt x="340" y="405"/>
                  </a:lnTo>
                  <a:lnTo>
                    <a:pt x="343" y="405"/>
                  </a:lnTo>
                  <a:lnTo>
                    <a:pt x="346" y="406"/>
                  </a:lnTo>
                  <a:lnTo>
                    <a:pt x="349" y="405"/>
                  </a:lnTo>
                  <a:lnTo>
                    <a:pt x="351" y="405"/>
                  </a:lnTo>
                  <a:lnTo>
                    <a:pt x="355" y="403"/>
                  </a:lnTo>
                  <a:lnTo>
                    <a:pt x="357" y="402"/>
                  </a:lnTo>
                  <a:lnTo>
                    <a:pt x="359" y="400"/>
                  </a:lnTo>
                  <a:lnTo>
                    <a:pt x="360" y="396"/>
                  </a:lnTo>
                  <a:lnTo>
                    <a:pt x="361" y="394"/>
                  </a:lnTo>
                  <a:lnTo>
                    <a:pt x="361" y="391"/>
                  </a:lnTo>
                  <a:lnTo>
                    <a:pt x="361" y="186"/>
                  </a:lnTo>
                  <a:lnTo>
                    <a:pt x="361" y="172"/>
                  </a:lnTo>
                  <a:lnTo>
                    <a:pt x="360" y="158"/>
                  </a:lnTo>
                  <a:lnTo>
                    <a:pt x="358" y="145"/>
                  </a:lnTo>
                  <a:lnTo>
                    <a:pt x="355" y="132"/>
                  </a:lnTo>
                  <a:lnTo>
                    <a:pt x="351" y="119"/>
                  </a:lnTo>
                  <a:lnTo>
                    <a:pt x="346" y="106"/>
                  </a:lnTo>
                  <a:lnTo>
                    <a:pt x="340" y="94"/>
                  </a:lnTo>
                  <a:lnTo>
                    <a:pt x="332" y="82"/>
                  </a:lnTo>
                  <a:lnTo>
                    <a:pt x="323" y="68"/>
                  </a:lnTo>
                  <a:lnTo>
                    <a:pt x="313" y="57"/>
                  </a:lnTo>
                  <a:lnTo>
                    <a:pt x="300" y="44"/>
                  </a:lnTo>
                  <a:lnTo>
                    <a:pt x="285" y="33"/>
                  </a:lnTo>
                  <a:lnTo>
                    <a:pt x="270" y="23"/>
                  </a:lnTo>
                  <a:lnTo>
                    <a:pt x="254" y="16"/>
                  </a:lnTo>
                  <a:lnTo>
                    <a:pt x="237" y="9"/>
                  </a:lnTo>
                  <a:lnTo>
                    <a:pt x="220" y="4"/>
                  </a:lnTo>
                  <a:lnTo>
                    <a:pt x="202" y="2"/>
                  </a:lnTo>
                  <a:lnTo>
                    <a:pt x="184" y="0"/>
                  </a:lnTo>
                  <a:lnTo>
                    <a:pt x="182" y="0"/>
                  </a:lnTo>
                  <a:lnTo>
                    <a:pt x="180" y="0"/>
                  </a:lnTo>
                  <a:lnTo>
                    <a:pt x="177" y="0"/>
                  </a:lnTo>
                  <a:lnTo>
                    <a:pt x="173" y="0"/>
                  </a:lnTo>
                  <a:lnTo>
                    <a:pt x="155" y="2"/>
                  </a:lnTo>
                  <a:lnTo>
                    <a:pt x="138" y="5"/>
                  </a:lnTo>
                  <a:lnTo>
                    <a:pt x="121" y="9"/>
                  </a:lnTo>
                  <a:lnTo>
                    <a:pt x="105" y="16"/>
                  </a:lnTo>
                  <a:lnTo>
                    <a:pt x="89" y="24"/>
                  </a:lnTo>
                  <a:lnTo>
                    <a:pt x="74" y="34"/>
                  </a:lnTo>
                  <a:lnTo>
                    <a:pt x="60" y="45"/>
                  </a:lnTo>
                  <a:lnTo>
                    <a:pt x="47" y="57"/>
                  </a:lnTo>
                  <a:lnTo>
                    <a:pt x="35" y="71"/>
                  </a:lnTo>
                  <a:lnTo>
                    <a:pt x="26" y="86"/>
                  </a:lnTo>
                  <a:lnTo>
                    <a:pt x="17" y="101"/>
                  </a:lnTo>
                  <a:lnTo>
                    <a:pt x="11" y="117"/>
                  </a:lnTo>
                  <a:lnTo>
                    <a:pt x="5" y="134"/>
                  </a:lnTo>
                  <a:lnTo>
                    <a:pt x="2" y="151"/>
                  </a:lnTo>
                  <a:lnTo>
                    <a:pt x="0" y="168"/>
                  </a:lnTo>
                  <a:lnTo>
                    <a:pt x="0" y="185"/>
                  </a:lnTo>
                  <a:lnTo>
                    <a:pt x="0" y="3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4135"/>
            <p:cNvSpPr>
              <a:spLocks/>
            </p:cNvSpPr>
            <p:nvPr/>
          </p:nvSpPr>
          <p:spPr bwMode="auto">
            <a:xfrm>
              <a:off x="10656888" y="1398588"/>
              <a:ext cx="74613" cy="79375"/>
            </a:xfrm>
            <a:custGeom>
              <a:avLst/>
              <a:gdLst>
                <a:gd name="T0" fmla="*/ 230 w 235"/>
                <a:gd name="T1" fmla="*/ 85 h 250"/>
                <a:gd name="T2" fmla="*/ 150 w 235"/>
                <a:gd name="T3" fmla="*/ 5 h 250"/>
                <a:gd name="T4" fmla="*/ 148 w 235"/>
                <a:gd name="T5" fmla="*/ 2 h 250"/>
                <a:gd name="T6" fmla="*/ 145 w 235"/>
                <a:gd name="T7" fmla="*/ 1 h 250"/>
                <a:gd name="T8" fmla="*/ 142 w 235"/>
                <a:gd name="T9" fmla="*/ 0 h 250"/>
                <a:gd name="T10" fmla="*/ 138 w 235"/>
                <a:gd name="T11" fmla="*/ 0 h 250"/>
                <a:gd name="T12" fmla="*/ 135 w 235"/>
                <a:gd name="T13" fmla="*/ 0 h 250"/>
                <a:gd name="T14" fmla="*/ 133 w 235"/>
                <a:gd name="T15" fmla="*/ 1 h 250"/>
                <a:gd name="T16" fmla="*/ 130 w 235"/>
                <a:gd name="T17" fmla="*/ 2 h 250"/>
                <a:gd name="T18" fmla="*/ 128 w 235"/>
                <a:gd name="T19" fmla="*/ 5 h 250"/>
                <a:gd name="T20" fmla="*/ 3 w 235"/>
                <a:gd name="T21" fmla="*/ 149 h 250"/>
                <a:gd name="T22" fmla="*/ 1 w 235"/>
                <a:gd name="T23" fmla="*/ 155 h 250"/>
                <a:gd name="T24" fmla="*/ 0 w 235"/>
                <a:gd name="T25" fmla="*/ 159 h 250"/>
                <a:gd name="T26" fmla="*/ 0 w 235"/>
                <a:gd name="T27" fmla="*/ 235 h 250"/>
                <a:gd name="T28" fmla="*/ 0 w 235"/>
                <a:gd name="T29" fmla="*/ 237 h 250"/>
                <a:gd name="T30" fmla="*/ 1 w 235"/>
                <a:gd name="T31" fmla="*/ 240 h 250"/>
                <a:gd name="T32" fmla="*/ 2 w 235"/>
                <a:gd name="T33" fmla="*/ 243 h 250"/>
                <a:gd name="T34" fmla="*/ 4 w 235"/>
                <a:gd name="T35" fmla="*/ 245 h 250"/>
                <a:gd name="T36" fmla="*/ 6 w 235"/>
                <a:gd name="T37" fmla="*/ 247 h 250"/>
                <a:gd name="T38" fmla="*/ 10 w 235"/>
                <a:gd name="T39" fmla="*/ 248 h 250"/>
                <a:gd name="T40" fmla="*/ 12 w 235"/>
                <a:gd name="T41" fmla="*/ 249 h 250"/>
                <a:gd name="T42" fmla="*/ 15 w 235"/>
                <a:gd name="T43" fmla="*/ 250 h 250"/>
                <a:gd name="T44" fmla="*/ 90 w 235"/>
                <a:gd name="T45" fmla="*/ 250 h 250"/>
                <a:gd name="T46" fmla="*/ 93 w 235"/>
                <a:gd name="T47" fmla="*/ 249 h 250"/>
                <a:gd name="T48" fmla="*/ 96 w 235"/>
                <a:gd name="T49" fmla="*/ 248 h 250"/>
                <a:gd name="T50" fmla="*/ 99 w 235"/>
                <a:gd name="T51" fmla="*/ 247 h 250"/>
                <a:gd name="T52" fmla="*/ 101 w 235"/>
                <a:gd name="T53" fmla="*/ 245 h 250"/>
                <a:gd name="T54" fmla="*/ 230 w 235"/>
                <a:gd name="T55" fmla="*/ 105 h 250"/>
                <a:gd name="T56" fmla="*/ 233 w 235"/>
                <a:gd name="T57" fmla="*/ 103 h 250"/>
                <a:gd name="T58" fmla="*/ 234 w 235"/>
                <a:gd name="T59" fmla="*/ 101 h 250"/>
                <a:gd name="T60" fmla="*/ 235 w 235"/>
                <a:gd name="T61" fmla="*/ 98 h 250"/>
                <a:gd name="T62" fmla="*/ 235 w 235"/>
                <a:gd name="T63" fmla="*/ 95 h 250"/>
                <a:gd name="T64" fmla="*/ 235 w 235"/>
                <a:gd name="T65" fmla="*/ 92 h 250"/>
                <a:gd name="T66" fmla="*/ 234 w 235"/>
                <a:gd name="T67" fmla="*/ 89 h 250"/>
                <a:gd name="T68" fmla="*/ 233 w 235"/>
                <a:gd name="T69" fmla="*/ 87 h 250"/>
                <a:gd name="T70" fmla="*/ 230 w 235"/>
                <a:gd name="T71" fmla="*/ 8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5" h="250">
                  <a:moveTo>
                    <a:pt x="230" y="85"/>
                  </a:moveTo>
                  <a:lnTo>
                    <a:pt x="150" y="5"/>
                  </a:lnTo>
                  <a:lnTo>
                    <a:pt x="148" y="2"/>
                  </a:lnTo>
                  <a:lnTo>
                    <a:pt x="145" y="1"/>
                  </a:lnTo>
                  <a:lnTo>
                    <a:pt x="142" y="0"/>
                  </a:lnTo>
                  <a:lnTo>
                    <a:pt x="138" y="0"/>
                  </a:lnTo>
                  <a:lnTo>
                    <a:pt x="135" y="0"/>
                  </a:lnTo>
                  <a:lnTo>
                    <a:pt x="133" y="1"/>
                  </a:lnTo>
                  <a:lnTo>
                    <a:pt x="130" y="2"/>
                  </a:lnTo>
                  <a:lnTo>
                    <a:pt x="128" y="5"/>
                  </a:lnTo>
                  <a:lnTo>
                    <a:pt x="3" y="149"/>
                  </a:lnTo>
                  <a:lnTo>
                    <a:pt x="1" y="155"/>
                  </a:lnTo>
                  <a:lnTo>
                    <a:pt x="0" y="159"/>
                  </a:lnTo>
                  <a:lnTo>
                    <a:pt x="0" y="235"/>
                  </a:lnTo>
                  <a:lnTo>
                    <a:pt x="0" y="237"/>
                  </a:lnTo>
                  <a:lnTo>
                    <a:pt x="1" y="240"/>
                  </a:lnTo>
                  <a:lnTo>
                    <a:pt x="2" y="243"/>
                  </a:lnTo>
                  <a:lnTo>
                    <a:pt x="4" y="245"/>
                  </a:lnTo>
                  <a:lnTo>
                    <a:pt x="6" y="247"/>
                  </a:lnTo>
                  <a:lnTo>
                    <a:pt x="10" y="248"/>
                  </a:lnTo>
                  <a:lnTo>
                    <a:pt x="12" y="249"/>
                  </a:lnTo>
                  <a:lnTo>
                    <a:pt x="15" y="250"/>
                  </a:lnTo>
                  <a:lnTo>
                    <a:pt x="90" y="250"/>
                  </a:lnTo>
                  <a:lnTo>
                    <a:pt x="93" y="249"/>
                  </a:lnTo>
                  <a:lnTo>
                    <a:pt x="96" y="248"/>
                  </a:lnTo>
                  <a:lnTo>
                    <a:pt x="99" y="247"/>
                  </a:lnTo>
                  <a:lnTo>
                    <a:pt x="101" y="245"/>
                  </a:lnTo>
                  <a:lnTo>
                    <a:pt x="230" y="105"/>
                  </a:lnTo>
                  <a:lnTo>
                    <a:pt x="233" y="103"/>
                  </a:lnTo>
                  <a:lnTo>
                    <a:pt x="234" y="101"/>
                  </a:lnTo>
                  <a:lnTo>
                    <a:pt x="235" y="98"/>
                  </a:lnTo>
                  <a:lnTo>
                    <a:pt x="235" y="95"/>
                  </a:lnTo>
                  <a:lnTo>
                    <a:pt x="235" y="92"/>
                  </a:lnTo>
                  <a:lnTo>
                    <a:pt x="234" y="89"/>
                  </a:lnTo>
                  <a:lnTo>
                    <a:pt x="233" y="87"/>
                  </a:lnTo>
                  <a:lnTo>
                    <a:pt x="23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p:cNvGrpSpPr/>
          <p:nvPr/>
        </p:nvGrpSpPr>
        <p:grpSpPr>
          <a:xfrm>
            <a:off x="4630301" y="4149348"/>
            <a:ext cx="352284" cy="310726"/>
            <a:chOff x="5465763" y="812800"/>
            <a:chExt cx="282575" cy="249238"/>
          </a:xfrm>
          <a:solidFill>
            <a:schemeClr val="bg1"/>
          </a:solidFill>
          <a:effectLst/>
        </p:grpSpPr>
        <p:sp>
          <p:nvSpPr>
            <p:cNvPr id="34" name="Freeform 642"/>
            <p:cNvSpPr>
              <a:spLocks noEditPoints="1"/>
            </p:cNvSpPr>
            <p:nvPr/>
          </p:nvSpPr>
          <p:spPr bwMode="auto">
            <a:xfrm>
              <a:off x="5527675" y="812800"/>
              <a:ext cx="63500" cy="247650"/>
            </a:xfrm>
            <a:custGeom>
              <a:avLst/>
              <a:gdLst>
                <a:gd name="T0" fmla="*/ 147 w 196"/>
                <a:gd name="T1" fmla="*/ 720 h 782"/>
                <a:gd name="T2" fmla="*/ 145 w 196"/>
                <a:gd name="T3" fmla="*/ 725 h 782"/>
                <a:gd name="T4" fmla="*/ 142 w 196"/>
                <a:gd name="T5" fmla="*/ 729 h 782"/>
                <a:gd name="T6" fmla="*/ 136 w 196"/>
                <a:gd name="T7" fmla="*/ 732 h 782"/>
                <a:gd name="T8" fmla="*/ 55 w 196"/>
                <a:gd name="T9" fmla="*/ 732 h 782"/>
                <a:gd name="T10" fmla="*/ 48 w 196"/>
                <a:gd name="T11" fmla="*/ 731 h 782"/>
                <a:gd name="T12" fmla="*/ 44 w 196"/>
                <a:gd name="T13" fmla="*/ 727 h 782"/>
                <a:gd name="T14" fmla="*/ 41 w 196"/>
                <a:gd name="T15" fmla="*/ 723 h 782"/>
                <a:gd name="T16" fmla="*/ 40 w 196"/>
                <a:gd name="T17" fmla="*/ 717 h 782"/>
                <a:gd name="T18" fmla="*/ 40 w 196"/>
                <a:gd name="T19" fmla="*/ 558 h 782"/>
                <a:gd name="T20" fmla="*/ 42 w 196"/>
                <a:gd name="T21" fmla="*/ 552 h 782"/>
                <a:gd name="T22" fmla="*/ 46 w 196"/>
                <a:gd name="T23" fmla="*/ 548 h 782"/>
                <a:gd name="T24" fmla="*/ 52 w 196"/>
                <a:gd name="T25" fmla="*/ 546 h 782"/>
                <a:gd name="T26" fmla="*/ 133 w 196"/>
                <a:gd name="T27" fmla="*/ 546 h 782"/>
                <a:gd name="T28" fmla="*/ 139 w 196"/>
                <a:gd name="T29" fmla="*/ 547 h 782"/>
                <a:gd name="T30" fmla="*/ 144 w 196"/>
                <a:gd name="T31" fmla="*/ 550 h 782"/>
                <a:gd name="T32" fmla="*/ 147 w 196"/>
                <a:gd name="T33" fmla="*/ 555 h 782"/>
                <a:gd name="T34" fmla="*/ 148 w 196"/>
                <a:gd name="T35" fmla="*/ 561 h 782"/>
                <a:gd name="T36" fmla="*/ 66 w 196"/>
                <a:gd name="T37" fmla="*/ 91 h 782"/>
                <a:gd name="T38" fmla="*/ 67 w 196"/>
                <a:gd name="T39" fmla="*/ 85 h 782"/>
                <a:gd name="T40" fmla="*/ 70 w 196"/>
                <a:gd name="T41" fmla="*/ 81 h 782"/>
                <a:gd name="T42" fmla="*/ 75 w 196"/>
                <a:gd name="T43" fmla="*/ 77 h 782"/>
                <a:gd name="T44" fmla="*/ 81 w 196"/>
                <a:gd name="T45" fmla="*/ 76 h 782"/>
                <a:gd name="T46" fmla="*/ 87 w 196"/>
                <a:gd name="T47" fmla="*/ 77 h 782"/>
                <a:gd name="T48" fmla="*/ 91 w 196"/>
                <a:gd name="T49" fmla="*/ 81 h 782"/>
                <a:gd name="T50" fmla="*/ 95 w 196"/>
                <a:gd name="T51" fmla="*/ 85 h 782"/>
                <a:gd name="T52" fmla="*/ 96 w 196"/>
                <a:gd name="T53" fmla="*/ 91 h 782"/>
                <a:gd name="T54" fmla="*/ 96 w 196"/>
                <a:gd name="T55" fmla="*/ 512 h 782"/>
                <a:gd name="T56" fmla="*/ 93 w 196"/>
                <a:gd name="T57" fmla="*/ 517 h 782"/>
                <a:gd name="T58" fmla="*/ 89 w 196"/>
                <a:gd name="T59" fmla="*/ 521 h 782"/>
                <a:gd name="T60" fmla="*/ 84 w 196"/>
                <a:gd name="T61" fmla="*/ 524 h 782"/>
                <a:gd name="T62" fmla="*/ 77 w 196"/>
                <a:gd name="T63" fmla="*/ 524 h 782"/>
                <a:gd name="T64" fmla="*/ 72 w 196"/>
                <a:gd name="T65" fmla="*/ 521 h 782"/>
                <a:gd name="T66" fmla="*/ 68 w 196"/>
                <a:gd name="T67" fmla="*/ 517 h 782"/>
                <a:gd name="T68" fmla="*/ 66 w 196"/>
                <a:gd name="T69" fmla="*/ 512 h 782"/>
                <a:gd name="T70" fmla="*/ 66 w 196"/>
                <a:gd name="T71" fmla="*/ 91 h 782"/>
                <a:gd name="T72" fmla="*/ 15 w 196"/>
                <a:gd name="T73" fmla="*/ 0 h 782"/>
                <a:gd name="T74" fmla="*/ 10 w 196"/>
                <a:gd name="T75" fmla="*/ 1 h 782"/>
                <a:gd name="T76" fmla="*/ 4 w 196"/>
                <a:gd name="T77" fmla="*/ 4 h 782"/>
                <a:gd name="T78" fmla="*/ 1 w 196"/>
                <a:gd name="T79" fmla="*/ 9 h 782"/>
                <a:gd name="T80" fmla="*/ 0 w 196"/>
                <a:gd name="T81" fmla="*/ 15 h 782"/>
                <a:gd name="T82" fmla="*/ 1 w 196"/>
                <a:gd name="T83" fmla="*/ 770 h 782"/>
                <a:gd name="T84" fmla="*/ 3 w 196"/>
                <a:gd name="T85" fmla="*/ 776 h 782"/>
                <a:gd name="T86" fmla="*/ 8 w 196"/>
                <a:gd name="T87" fmla="*/ 780 h 782"/>
                <a:gd name="T88" fmla="*/ 13 w 196"/>
                <a:gd name="T89" fmla="*/ 782 h 782"/>
                <a:gd name="T90" fmla="*/ 181 w 196"/>
                <a:gd name="T91" fmla="*/ 782 h 782"/>
                <a:gd name="T92" fmla="*/ 187 w 196"/>
                <a:gd name="T93" fmla="*/ 781 h 782"/>
                <a:gd name="T94" fmla="*/ 192 w 196"/>
                <a:gd name="T95" fmla="*/ 778 h 782"/>
                <a:gd name="T96" fmla="*/ 195 w 196"/>
                <a:gd name="T97" fmla="*/ 773 h 782"/>
                <a:gd name="T98" fmla="*/ 196 w 196"/>
                <a:gd name="T99" fmla="*/ 767 h 782"/>
                <a:gd name="T100" fmla="*/ 196 w 196"/>
                <a:gd name="T101" fmla="*/ 12 h 782"/>
                <a:gd name="T102" fmla="*/ 193 w 196"/>
                <a:gd name="T103" fmla="*/ 7 h 782"/>
                <a:gd name="T104" fmla="*/ 190 w 196"/>
                <a:gd name="T105" fmla="*/ 2 h 782"/>
                <a:gd name="T106" fmla="*/ 185 w 196"/>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6" h="782">
                  <a:moveTo>
                    <a:pt x="148" y="717"/>
                  </a:moveTo>
                  <a:lnTo>
                    <a:pt x="147" y="720"/>
                  </a:lnTo>
                  <a:lnTo>
                    <a:pt x="147" y="723"/>
                  </a:lnTo>
                  <a:lnTo>
                    <a:pt x="145" y="725"/>
                  </a:lnTo>
                  <a:lnTo>
                    <a:pt x="144" y="727"/>
                  </a:lnTo>
                  <a:lnTo>
                    <a:pt x="142" y="729"/>
                  </a:lnTo>
                  <a:lnTo>
                    <a:pt x="139" y="731"/>
                  </a:lnTo>
                  <a:lnTo>
                    <a:pt x="136" y="732"/>
                  </a:lnTo>
                  <a:lnTo>
                    <a:pt x="133" y="732"/>
                  </a:lnTo>
                  <a:lnTo>
                    <a:pt x="55" y="732"/>
                  </a:lnTo>
                  <a:lnTo>
                    <a:pt x="52" y="732"/>
                  </a:lnTo>
                  <a:lnTo>
                    <a:pt x="48" y="731"/>
                  </a:lnTo>
                  <a:lnTo>
                    <a:pt x="46" y="729"/>
                  </a:lnTo>
                  <a:lnTo>
                    <a:pt x="44" y="727"/>
                  </a:lnTo>
                  <a:lnTo>
                    <a:pt x="42" y="725"/>
                  </a:lnTo>
                  <a:lnTo>
                    <a:pt x="41" y="723"/>
                  </a:lnTo>
                  <a:lnTo>
                    <a:pt x="40" y="720"/>
                  </a:lnTo>
                  <a:lnTo>
                    <a:pt x="40" y="717"/>
                  </a:lnTo>
                  <a:lnTo>
                    <a:pt x="40" y="561"/>
                  </a:lnTo>
                  <a:lnTo>
                    <a:pt x="40" y="558"/>
                  </a:lnTo>
                  <a:lnTo>
                    <a:pt x="41" y="555"/>
                  </a:lnTo>
                  <a:lnTo>
                    <a:pt x="42" y="552"/>
                  </a:lnTo>
                  <a:lnTo>
                    <a:pt x="44" y="550"/>
                  </a:lnTo>
                  <a:lnTo>
                    <a:pt x="46" y="548"/>
                  </a:lnTo>
                  <a:lnTo>
                    <a:pt x="48" y="547"/>
                  </a:lnTo>
                  <a:lnTo>
                    <a:pt x="52" y="546"/>
                  </a:lnTo>
                  <a:lnTo>
                    <a:pt x="55" y="546"/>
                  </a:lnTo>
                  <a:lnTo>
                    <a:pt x="133" y="546"/>
                  </a:lnTo>
                  <a:lnTo>
                    <a:pt x="136" y="546"/>
                  </a:lnTo>
                  <a:lnTo>
                    <a:pt x="139" y="547"/>
                  </a:lnTo>
                  <a:lnTo>
                    <a:pt x="142" y="548"/>
                  </a:lnTo>
                  <a:lnTo>
                    <a:pt x="144" y="550"/>
                  </a:lnTo>
                  <a:lnTo>
                    <a:pt x="145" y="552"/>
                  </a:lnTo>
                  <a:lnTo>
                    <a:pt x="147" y="555"/>
                  </a:lnTo>
                  <a:lnTo>
                    <a:pt x="147" y="558"/>
                  </a:lnTo>
                  <a:lnTo>
                    <a:pt x="148" y="561"/>
                  </a:lnTo>
                  <a:lnTo>
                    <a:pt x="148" y="717"/>
                  </a:lnTo>
                  <a:close/>
                  <a:moveTo>
                    <a:pt x="66" y="91"/>
                  </a:moveTo>
                  <a:lnTo>
                    <a:pt x="66" y="88"/>
                  </a:lnTo>
                  <a:lnTo>
                    <a:pt x="67" y="85"/>
                  </a:lnTo>
                  <a:lnTo>
                    <a:pt x="68" y="83"/>
                  </a:lnTo>
                  <a:lnTo>
                    <a:pt x="70" y="81"/>
                  </a:lnTo>
                  <a:lnTo>
                    <a:pt x="72" y="78"/>
                  </a:lnTo>
                  <a:lnTo>
                    <a:pt x="75" y="77"/>
                  </a:lnTo>
                  <a:lnTo>
                    <a:pt x="77" y="76"/>
                  </a:lnTo>
                  <a:lnTo>
                    <a:pt x="81" y="76"/>
                  </a:lnTo>
                  <a:lnTo>
                    <a:pt x="84" y="76"/>
                  </a:lnTo>
                  <a:lnTo>
                    <a:pt x="87" y="77"/>
                  </a:lnTo>
                  <a:lnTo>
                    <a:pt x="89" y="78"/>
                  </a:lnTo>
                  <a:lnTo>
                    <a:pt x="91" y="81"/>
                  </a:lnTo>
                  <a:lnTo>
                    <a:pt x="93" y="83"/>
                  </a:lnTo>
                  <a:lnTo>
                    <a:pt x="95" y="85"/>
                  </a:lnTo>
                  <a:lnTo>
                    <a:pt x="96" y="88"/>
                  </a:lnTo>
                  <a:lnTo>
                    <a:pt x="96" y="91"/>
                  </a:lnTo>
                  <a:lnTo>
                    <a:pt x="96" y="509"/>
                  </a:lnTo>
                  <a:lnTo>
                    <a:pt x="96" y="512"/>
                  </a:lnTo>
                  <a:lnTo>
                    <a:pt x="95" y="514"/>
                  </a:lnTo>
                  <a:lnTo>
                    <a:pt x="93" y="517"/>
                  </a:lnTo>
                  <a:lnTo>
                    <a:pt x="91" y="519"/>
                  </a:lnTo>
                  <a:lnTo>
                    <a:pt x="89" y="521"/>
                  </a:lnTo>
                  <a:lnTo>
                    <a:pt x="87" y="522"/>
                  </a:lnTo>
                  <a:lnTo>
                    <a:pt x="84" y="524"/>
                  </a:lnTo>
                  <a:lnTo>
                    <a:pt x="81" y="524"/>
                  </a:lnTo>
                  <a:lnTo>
                    <a:pt x="77" y="524"/>
                  </a:lnTo>
                  <a:lnTo>
                    <a:pt x="75" y="522"/>
                  </a:lnTo>
                  <a:lnTo>
                    <a:pt x="72" y="521"/>
                  </a:lnTo>
                  <a:lnTo>
                    <a:pt x="70" y="519"/>
                  </a:lnTo>
                  <a:lnTo>
                    <a:pt x="68" y="517"/>
                  </a:lnTo>
                  <a:lnTo>
                    <a:pt x="67" y="514"/>
                  </a:lnTo>
                  <a:lnTo>
                    <a:pt x="66" y="512"/>
                  </a:lnTo>
                  <a:lnTo>
                    <a:pt x="66" y="509"/>
                  </a:lnTo>
                  <a:lnTo>
                    <a:pt x="66" y="91"/>
                  </a:lnTo>
                  <a:close/>
                  <a:moveTo>
                    <a:pt x="181" y="0"/>
                  </a:moveTo>
                  <a:lnTo>
                    <a:pt x="15" y="0"/>
                  </a:lnTo>
                  <a:lnTo>
                    <a:pt x="13" y="0"/>
                  </a:lnTo>
                  <a:lnTo>
                    <a:pt x="10" y="1"/>
                  </a:lnTo>
                  <a:lnTo>
                    <a:pt x="8" y="2"/>
                  </a:lnTo>
                  <a:lnTo>
                    <a:pt x="4" y="4"/>
                  </a:lnTo>
                  <a:lnTo>
                    <a:pt x="3" y="7"/>
                  </a:lnTo>
                  <a:lnTo>
                    <a:pt x="1" y="9"/>
                  </a:lnTo>
                  <a:lnTo>
                    <a:pt x="1" y="12"/>
                  </a:lnTo>
                  <a:lnTo>
                    <a:pt x="0" y="15"/>
                  </a:lnTo>
                  <a:lnTo>
                    <a:pt x="0" y="767"/>
                  </a:lnTo>
                  <a:lnTo>
                    <a:pt x="1" y="770"/>
                  </a:lnTo>
                  <a:lnTo>
                    <a:pt x="1" y="773"/>
                  </a:lnTo>
                  <a:lnTo>
                    <a:pt x="3" y="776"/>
                  </a:lnTo>
                  <a:lnTo>
                    <a:pt x="4" y="778"/>
                  </a:lnTo>
                  <a:lnTo>
                    <a:pt x="8" y="780"/>
                  </a:lnTo>
                  <a:lnTo>
                    <a:pt x="10" y="781"/>
                  </a:lnTo>
                  <a:lnTo>
                    <a:pt x="13" y="782"/>
                  </a:lnTo>
                  <a:lnTo>
                    <a:pt x="15" y="782"/>
                  </a:lnTo>
                  <a:lnTo>
                    <a:pt x="181" y="782"/>
                  </a:lnTo>
                  <a:lnTo>
                    <a:pt x="185" y="782"/>
                  </a:lnTo>
                  <a:lnTo>
                    <a:pt x="187" y="781"/>
                  </a:lnTo>
                  <a:lnTo>
                    <a:pt x="190" y="780"/>
                  </a:lnTo>
                  <a:lnTo>
                    <a:pt x="192" y="778"/>
                  </a:lnTo>
                  <a:lnTo>
                    <a:pt x="193" y="776"/>
                  </a:lnTo>
                  <a:lnTo>
                    <a:pt x="195" y="773"/>
                  </a:lnTo>
                  <a:lnTo>
                    <a:pt x="196" y="770"/>
                  </a:lnTo>
                  <a:lnTo>
                    <a:pt x="196" y="767"/>
                  </a:lnTo>
                  <a:lnTo>
                    <a:pt x="196" y="15"/>
                  </a:lnTo>
                  <a:lnTo>
                    <a:pt x="196" y="12"/>
                  </a:lnTo>
                  <a:lnTo>
                    <a:pt x="195" y="9"/>
                  </a:lnTo>
                  <a:lnTo>
                    <a:pt x="193" y="7"/>
                  </a:lnTo>
                  <a:lnTo>
                    <a:pt x="192" y="4"/>
                  </a:lnTo>
                  <a:lnTo>
                    <a:pt x="190" y="2"/>
                  </a:lnTo>
                  <a:lnTo>
                    <a:pt x="187" y="1"/>
                  </a:lnTo>
                  <a:lnTo>
                    <a:pt x="185" y="0"/>
                  </a:lnTo>
                  <a:lnTo>
                    <a:pt x="1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43"/>
            <p:cNvSpPr>
              <a:spLocks noEditPoints="1"/>
            </p:cNvSpPr>
            <p:nvPr/>
          </p:nvSpPr>
          <p:spPr bwMode="auto">
            <a:xfrm>
              <a:off x="5600700" y="844550"/>
              <a:ext cx="147638" cy="217488"/>
            </a:xfrm>
            <a:custGeom>
              <a:avLst/>
              <a:gdLst>
                <a:gd name="T0" fmla="*/ 61 w 469"/>
                <a:gd name="T1" fmla="*/ 632 h 684"/>
                <a:gd name="T2" fmla="*/ 53 w 469"/>
                <a:gd name="T3" fmla="*/ 627 h 684"/>
                <a:gd name="T4" fmla="*/ 49 w 469"/>
                <a:gd name="T5" fmla="*/ 620 h 684"/>
                <a:gd name="T6" fmla="*/ 50 w 469"/>
                <a:gd name="T7" fmla="*/ 611 h 684"/>
                <a:gd name="T8" fmla="*/ 55 w 469"/>
                <a:gd name="T9" fmla="*/ 605 h 684"/>
                <a:gd name="T10" fmla="*/ 64 w 469"/>
                <a:gd name="T11" fmla="*/ 602 h 684"/>
                <a:gd name="T12" fmla="*/ 147 w 469"/>
                <a:gd name="T13" fmla="*/ 603 h 684"/>
                <a:gd name="T14" fmla="*/ 154 w 469"/>
                <a:gd name="T15" fmla="*/ 609 h 684"/>
                <a:gd name="T16" fmla="*/ 157 w 469"/>
                <a:gd name="T17" fmla="*/ 617 h 684"/>
                <a:gd name="T18" fmla="*/ 154 w 469"/>
                <a:gd name="T19" fmla="*/ 625 h 684"/>
                <a:gd name="T20" fmla="*/ 147 w 469"/>
                <a:gd name="T21" fmla="*/ 631 h 684"/>
                <a:gd name="T22" fmla="*/ 74 w 469"/>
                <a:gd name="T23" fmla="*/ 252 h 684"/>
                <a:gd name="T24" fmla="*/ 77 w 469"/>
                <a:gd name="T25" fmla="*/ 243 h 684"/>
                <a:gd name="T26" fmla="*/ 83 w 469"/>
                <a:gd name="T27" fmla="*/ 238 h 684"/>
                <a:gd name="T28" fmla="*/ 93 w 469"/>
                <a:gd name="T29" fmla="*/ 237 h 684"/>
                <a:gd name="T30" fmla="*/ 100 w 469"/>
                <a:gd name="T31" fmla="*/ 241 h 684"/>
                <a:gd name="T32" fmla="*/ 104 w 469"/>
                <a:gd name="T33" fmla="*/ 249 h 684"/>
                <a:gd name="T34" fmla="*/ 104 w 469"/>
                <a:gd name="T35" fmla="*/ 542 h 684"/>
                <a:gd name="T36" fmla="*/ 100 w 469"/>
                <a:gd name="T37" fmla="*/ 549 h 684"/>
                <a:gd name="T38" fmla="*/ 93 w 469"/>
                <a:gd name="T39" fmla="*/ 553 h 684"/>
                <a:gd name="T40" fmla="*/ 83 w 469"/>
                <a:gd name="T41" fmla="*/ 553 h 684"/>
                <a:gd name="T42" fmla="*/ 77 w 469"/>
                <a:gd name="T43" fmla="*/ 547 h 684"/>
                <a:gd name="T44" fmla="*/ 74 w 469"/>
                <a:gd name="T45" fmla="*/ 539 h 684"/>
                <a:gd name="T46" fmla="*/ 260 w 469"/>
                <a:gd name="T47" fmla="*/ 11 h 684"/>
                <a:gd name="T48" fmla="*/ 255 w 469"/>
                <a:gd name="T49" fmla="*/ 3 h 684"/>
                <a:gd name="T50" fmla="*/ 247 w 469"/>
                <a:gd name="T51" fmla="*/ 0 h 684"/>
                <a:gd name="T52" fmla="*/ 150 w 469"/>
                <a:gd name="T53" fmla="*/ 33 h 684"/>
                <a:gd name="T54" fmla="*/ 143 w 469"/>
                <a:gd name="T55" fmla="*/ 38 h 684"/>
                <a:gd name="T56" fmla="*/ 140 w 469"/>
                <a:gd name="T57" fmla="*/ 46 h 684"/>
                <a:gd name="T58" fmla="*/ 180 w 469"/>
                <a:gd name="T59" fmla="*/ 170 h 684"/>
                <a:gd name="T60" fmla="*/ 9 w 469"/>
                <a:gd name="T61" fmla="*/ 171 h 684"/>
                <a:gd name="T62" fmla="*/ 3 w 469"/>
                <a:gd name="T63" fmla="*/ 177 h 684"/>
                <a:gd name="T64" fmla="*/ 0 w 469"/>
                <a:gd name="T65" fmla="*/ 185 h 684"/>
                <a:gd name="T66" fmla="*/ 2 w 469"/>
                <a:gd name="T67" fmla="*/ 673 h 684"/>
                <a:gd name="T68" fmla="*/ 7 w 469"/>
                <a:gd name="T69" fmla="*/ 680 h 684"/>
                <a:gd name="T70" fmla="*/ 15 w 469"/>
                <a:gd name="T71" fmla="*/ 682 h 684"/>
                <a:gd name="T72" fmla="*/ 202 w 469"/>
                <a:gd name="T73" fmla="*/ 681 h 684"/>
                <a:gd name="T74" fmla="*/ 209 w 469"/>
                <a:gd name="T75" fmla="*/ 676 h 684"/>
                <a:gd name="T76" fmla="*/ 211 w 469"/>
                <a:gd name="T77" fmla="*/ 667 h 684"/>
                <a:gd name="T78" fmla="*/ 350 w 469"/>
                <a:gd name="T79" fmla="*/ 677 h 684"/>
                <a:gd name="T80" fmla="*/ 357 w 469"/>
                <a:gd name="T81" fmla="*/ 683 h 684"/>
                <a:gd name="T82" fmla="*/ 366 w 469"/>
                <a:gd name="T83" fmla="*/ 684 h 684"/>
                <a:gd name="T84" fmla="*/ 463 w 469"/>
                <a:gd name="T85" fmla="*/ 650 h 684"/>
                <a:gd name="T86" fmla="*/ 468 w 469"/>
                <a:gd name="T87" fmla="*/ 643 h 684"/>
                <a:gd name="T88" fmla="*/ 469 w 469"/>
                <a:gd name="T89" fmla="*/ 63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9" h="684">
                  <a:moveTo>
                    <a:pt x="142" y="632"/>
                  </a:moveTo>
                  <a:lnTo>
                    <a:pt x="64" y="632"/>
                  </a:lnTo>
                  <a:lnTo>
                    <a:pt x="61" y="632"/>
                  </a:lnTo>
                  <a:lnTo>
                    <a:pt x="57" y="631"/>
                  </a:lnTo>
                  <a:lnTo>
                    <a:pt x="55" y="629"/>
                  </a:lnTo>
                  <a:lnTo>
                    <a:pt x="53" y="627"/>
                  </a:lnTo>
                  <a:lnTo>
                    <a:pt x="51" y="625"/>
                  </a:lnTo>
                  <a:lnTo>
                    <a:pt x="50" y="623"/>
                  </a:lnTo>
                  <a:lnTo>
                    <a:pt x="49" y="620"/>
                  </a:lnTo>
                  <a:lnTo>
                    <a:pt x="48" y="617"/>
                  </a:lnTo>
                  <a:lnTo>
                    <a:pt x="49" y="614"/>
                  </a:lnTo>
                  <a:lnTo>
                    <a:pt x="50" y="611"/>
                  </a:lnTo>
                  <a:lnTo>
                    <a:pt x="51" y="609"/>
                  </a:lnTo>
                  <a:lnTo>
                    <a:pt x="53" y="606"/>
                  </a:lnTo>
                  <a:lnTo>
                    <a:pt x="55" y="605"/>
                  </a:lnTo>
                  <a:lnTo>
                    <a:pt x="57" y="603"/>
                  </a:lnTo>
                  <a:lnTo>
                    <a:pt x="61" y="603"/>
                  </a:lnTo>
                  <a:lnTo>
                    <a:pt x="64" y="602"/>
                  </a:lnTo>
                  <a:lnTo>
                    <a:pt x="142" y="602"/>
                  </a:lnTo>
                  <a:lnTo>
                    <a:pt x="144" y="603"/>
                  </a:lnTo>
                  <a:lnTo>
                    <a:pt x="147" y="603"/>
                  </a:lnTo>
                  <a:lnTo>
                    <a:pt x="150" y="605"/>
                  </a:lnTo>
                  <a:lnTo>
                    <a:pt x="152" y="606"/>
                  </a:lnTo>
                  <a:lnTo>
                    <a:pt x="154" y="609"/>
                  </a:lnTo>
                  <a:lnTo>
                    <a:pt x="155" y="611"/>
                  </a:lnTo>
                  <a:lnTo>
                    <a:pt x="156" y="614"/>
                  </a:lnTo>
                  <a:lnTo>
                    <a:pt x="157" y="617"/>
                  </a:lnTo>
                  <a:lnTo>
                    <a:pt x="156" y="620"/>
                  </a:lnTo>
                  <a:lnTo>
                    <a:pt x="155" y="623"/>
                  </a:lnTo>
                  <a:lnTo>
                    <a:pt x="154" y="625"/>
                  </a:lnTo>
                  <a:lnTo>
                    <a:pt x="152" y="627"/>
                  </a:lnTo>
                  <a:lnTo>
                    <a:pt x="150" y="629"/>
                  </a:lnTo>
                  <a:lnTo>
                    <a:pt x="147" y="631"/>
                  </a:lnTo>
                  <a:lnTo>
                    <a:pt x="144" y="632"/>
                  </a:lnTo>
                  <a:lnTo>
                    <a:pt x="142" y="632"/>
                  </a:lnTo>
                  <a:close/>
                  <a:moveTo>
                    <a:pt x="74" y="252"/>
                  </a:moveTo>
                  <a:lnTo>
                    <a:pt x="74" y="249"/>
                  </a:lnTo>
                  <a:lnTo>
                    <a:pt x="76" y="247"/>
                  </a:lnTo>
                  <a:lnTo>
                    <a:pt x="77" y="243"/>
                  </a:lnTo>
                  <a:lnTo>
                    <a:pt x="79" y="241"/>
                  </a:lnTo>
                  <a:lnTo>
                    <a:pt x="81" y="239"/>
                  </a:lnTo>
                  <a:lnTo>
                    <a:pt x="83" y="238"/>
                  </a:lnTo>
                  <a:lnTo>
                    <a:pt x="86" y="237"/>
                  </a:lnTo>
                  <a:lnTo>
                    <a:pt x="89" y="237"/>
                  </a:lnTo>
                  <a:lnTo>
                    <a:pt x="93" y="237"/>
                  </a:lnTo>
                  <a:lnTo>
                    <a:pt x="95" y="238"/>
                  </a:lnTo>
                  <a:lnTo>
                    <a:pt x="98" y="239"/>
                  </a:lnTo>
                  <a:lnTo>
                    <a:pt x="100" y="241"/>
                  </a:lnTo>
                  <a:lnTo>
                    <a:pt x="102" y="243"/>
                  </a:lnTo>
                  <a:lnTo>
                    <a:pt x="103" y="247"/>
                  </a:lnTo>
                  <a:lnTo>
                    <a:pt x="104" y="249"/>
                  </a:lnTo>
                  <a:lnTo>
                    <a:pt x="104" y="252"/>
                  </a:lnTo>
                  <a:lnTo>
                    <a:pt x="104" y="539"/>
                  </a:lnTo>
                  <a:lnTo>
                    <a:pt x="104" y="542"/>
                  </a:lnTo>
                  <a:lnTo>
                    <a:pt x="103" y="545"/>
                  </a:lnTo>
                  <a:lnTo>
                    <a:pt x="102" y="547"/>
                  </a:lnTo>
                  <a:lnTo>
                    <a:pt x="100" y="549"/>
                  </a:lnTo>
                  <a:lnTo>
                    <a:pt x="98" y="551"/>
                  </a:lnTo>
                  <a:lnTo>
                    <a:pt x="95" y="553"/>
                  </a:lnTo>
                  <a:lnTo>
                    <a:pt x="93" y="553"/>
                  </a:lnTo>
                  <a:lnTo>
                    <a:pt x="89" y="554"/>
                  </a:lnTo>
                  <a:lnTo>
                    <a:pt x="86" y="553"/>
                  </a:lnTo>
                  <a:lnTo>
                    <a:pt x="83" y="553"/>
                  </a:lnTo>
                  <a:lnTo>
                    <a:pt x="81" y="551"/>
                  </a:lnTo>
                  <a:lnTo>
                    <a:pt x="79" y="549"/>
                  </a:lnTo>
                  <a:lnTo>
                    <a:pt x="77" y="547"/>
                  </a:lnTo>
                  <a:lnTo>
                    <a:pt x="76" y="545"/>
                  </a:lnTo>
                  <a:lnTo>
                    <a:pt x="74" y="542"/>
                  </a:lnTo>
                  <a:lnTo>
                    <a:pt x="74" y="539"/>
                  </a:lnTo>
                  <a:lnTo>
                    <a:pt x="74" y="252"/>
                  </a:lnTo>
                  <a:close/>
                  <a:moveTo>
                    <a:pt x="469" y="633"/>
                  </a:moveTo>
                  <a:lnTo>
                    <a:pt x="260" y="11"/>
                  </a:lnTo>
                  <a:lnTo>
                    <a:pt x="259" y="7"/>
                  </a:lnTo>
                  <a:lnTo>
                    <a:pt x="257" y="5"/>
                  </a:lnTo>
                  <a:lnTo>
                    <a:pt x="255" y="3"/>
                  </a:lnTo>
                  <a:lnTo>
                    <a:pt x="252" y="2"/>
                  </a:lnTo>
                  <a:lnTo>
                    <a:pt x="249" y="1"/>
                  </a:lnTo>
                  <a:lnTo>
                    <a:pt x="247" y="0"/>
                  </a:lnTo>
                  <a:lnTo>
                    <a:pt x="244" y="0"/>
                  </a:lnTo>
                  <a:lnTo>
                    <a:pt x="241" y="1"/>
                  </a:lnTo>
                  <a:lnTo>
                    <a:pt x="150" y="33"/>
                  </a:lnTo>
                  <a:lnTo>
                    <a:pt x="147" y="34"/>
                  </a:lnTo>
                  <a:lnTo>
                    <a:pt x="144" y="36"/>
                  </a:lnTo>
                  <a:lnTo>
                    <a:pt x="143" y="38"/>
                  </a:lnTo>
                  <a:lnTo>
                    <a:pt x="141" y="41"/>
                  </a:lnTo>
                  <a:lnTo>
                    <a:pt x="140" y="44"/>
                  </a:lnTo>
                  <a:lnTo>
                    <a:pt x="140" y="46"/>
                  </a:lnTo>
                  <a:lnTo>
                    <a:pt x="140" y="49"/>
                  </a:lnTo>
                  <a:lnTo>
                    <a:pt x="140" y="52"/>
                  </a:lnTo>
                  <a:lnTo>
                    <a:pt x="180" y="170"/>
                  </a:lnTo>
                  <a:lnTo>
                    <a:pt x="15" y="170"/>
                  </a:lnTo>
                  <a:lnTo>
                    <a:pt x="12" y="171"/>
                  </a:lnTo>
                  <a:lnTo>
                    <a:pt x="9" y="171"/>
                  </a:lnTo>
                  <a:lnTo>
                    <a:pt x="7" y="174"/>
                  </a:lnTo>
                  <a:lnTo>
                    <a:pt x="5" y="175"/>
                  </a:lnTo>
                  <a:lnTo>
                    <a:pt x="3" y="177"/>
                  </a:lnTo>
                  <a:lnTo>
                    <a:pt x="2" y="180"/>
                  </a:lnTo>
                  <a:lnTo>
                    <a:pt x="0" y="183"/>
                  </a:lnTo>
                  <a:lnTo>
                    <a:pt x="0" y="185"/>
                  </a:lnTo>
                  <a:lnTo>
                    <a:pt x="0" y="667"/>
                  </a:lnTo>
                  <a:lnTo>
                    <a:pt x="0" y="670"/>
                  </a:lnTo>
                  <a:lnTo>
                    <a:pt x="2" y="673"/>
                  </a:lnTo>
                  <a:lnTo>
                    <a:pt x="3" y="676"/>
                  </a:lnTo>
                  <a:lnTo>
                    <a:pt x="5" y="678"/>
                  </a:lnTo>
                  <a:lnTo>
                    <a:pt x="7" y="680"/>
                  </a:lnTo>
                  <a:lnTo>
                    <a:pt x="9" y="681"/>
                  </a:lnTo>
                  <a:lnTo>
                    <a:pt x="12" y="682"/>
                  </a:lnTo>
                  <a:lnTo>
                    <a:pt x="15" y="682"/>
                  </a:lnTo>
                  <a:lnTo>
                    <a:pt x="196" y="682"/>
                  </a:lnTo>
                  <a:lnTo>
                    <a:pt x="199" y="682"/>
                  </a:lnTo>
                  <a:lnTo>
                    <a:pt x="202" y="681"/>
                  </a:lnTo>
                  <a:lnTo>
                    <a:pt x="204" y="680"/>
                  </a:lnTo>
                  <a:lnTo>
                    <a:pt x="206" y="678"/>
                  </a:lnTo>
                  <a:lnTo>
                    <a:pt x="209" y="676"/>
                  </a:lnTo>
                  <a:lnTo>
                    <a:pt x="210" y="673"/>
                  </a:lnTo>
                  <a:lnTo>
                    <a:pt x="211" y="670"/>
                  </a:lnTo>
                  <a:lnTo>
                    <a:pt x="211" y="667"/>
                  </a:lnTo>
                  <a:lnTo>
                    <a:pt x="211" y="263"/>
                  </a:lnTo>
                  <a:lnTo>
                    <a:pt x="349" y="675"/>
                  </a:lnTo>
                  <a:lnTo>
                    <a:pt x="350" y="677"/>
                  </a:lnTo>
                  <a:lnTo>
                    <a:pt x="352" y="679"/>
                  </a:lnTo>
                  <a:lnTo>
                    <a:pt x="354" y="681"/>
                  </a:lnTo>
                  <a:lnTo>
                    <a:pt x="357" y="683"/>
                  </a:lnTo>
                  <a:lnTo>
                    <a:pt x="360" y="684"/>
                  </a:lnTo>
                  <a:lnTo>
                    <a:pt x="363" y="684"/>
                  </a:lnTo>
                  <a:lnTo>
                    <a:pt x="366" y="684"/>
                  </a:lnTo>
                  <a:lnTo>
                    <a:pt x="368" y="683"/>
                  </a:lnTo>
                  <a:lnTo>
                    <a:pt x="459" y="651"/>
                  </a:lnTo>
                  <a:lnTo>
                    <a:pt x="463" y="650"/>
                  </a:lnTo>
                  <a:lnTo>
                    <a:pt x="465" y="649"/>
                  </a:lnTo>
                  <a:lnTo>
                    <a:pt x="467" y="647"/>
                  </a:lnTo>
                  <a:lnTo>
                    <a:pt x="468" y="643"/>
                  </a:lnTo>
                  <a:lnTo>
                    <a:pt x="469" y="641"/>
                  </a:lnTo>
                  <a:lnTo>
                    <a:pt x="469" y="638"/>
                  </a:lnTo>
                  <a:lnTo>
                    <a:pt x="469" y="635"/>
                  </a:lnTo>
                  <a:lnTo>
                    <a:pt x="469" y="633"/>
                  </a:lnTo>
                  <a:lnTo>
                    <a:pt x="469" y="6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44"/>
            <p:cNvSpPr>
              <a:spLocks noEditPoints="1"/>
            </p:cNvSpPr>
            <p:nvPr/>
          </p:nvSpPr>
          <p:spPr bwMode="auto">
            <a:xfrm>
              <a:off x="5465763" y="846138"/>
              <a:ext cx="52388" cy="214313"/>
            </a:xfrm>
            <a:custGeom>
              <a:avLst/>
              <a:gdLst>
                <a:gd name="T0" fmla="*/ 81 w 165"/>
                <a:gd name="T1" fmla="*/ 563 h 677"/>
                <a:gd name="T2" fmla="*/ 79 w 165"/>
                <a:gd name="T3" fmla="*/ 569 h 677"/>
                <a:gd name="T4" fmla="*/ 75 w 165"/>
                <a:gd name="T5" fmla="*/ 572 h 677"/>
                <a:gd name="T6" fmla="*/ 70 w 165"/>
                <a:gd name="T7" fmla="*/ 575 h 677"/>
                <a:gd name="T8" fmla="*/ 64 w 165"/>
                <a:gd name="T9" fmla="*/ 575 h 677"/>
                <a:gd name="T10" fmla="*/ 59 w 165"/>
                <a:gd name="T11" fmla="*/ 572 h 677"/>
                <a:gd name="T12" fmla="*/ 55 w 165"/>
                <a:gd name="T13" fmla="*/ 569 h 677"/>
                <a:gd name="T14" fmla="*/ 53 w 165"/>
                <a:gd name="T15" fmla="*/ 563 h 677"/>
                <a:gd name="T16" fmla="*/ 51 w 165"/>
                <a:gd name="T17" fmla="*/ 116 h 677"/>
                <a:gd name="T18" fmla="*/ 54 w 165"/>
                <a:gd name="T19" fmla="*/ 111 h 677"/>
                <a:gd name="T20" fmla="*/ 57 w 165"/>
                <a:gd name="T21" fmla="*/ 106 h 677"/>
                <a:gd name="T22" fmla="*/ 61 w 165"/>
                <a:gd name="T23" fmla="*/ 103 h 677"/>
                <a:gd name="T24" fmla="*/ 66 w 165"/>
                <a:gd name="T25" fmla="*/ 102 h 677"/>
                <a:gd name="T26" fmla="*/ 73 w 165"/>
                <a:gd name="T27" fmla="*/ 103 h 677"/>
                <a:gd name="T28" fmla="*/ 77 w 165"/>
                <a:gd name="T29" fmla="*/ 106 h 677"/>
                <a:gd name="T30" fmla="*/ 80 w 165"/>
                <a:gd name="T31" fmla="*/ 111 h 677"/>
                <a:gd name="T32" fmla="*/ 83 w 165"/>
                <a:gd name="T33" fmla="*/ 117 h 677"/>
                <a:gd name="T34" fmla="*/ 150 w 165"/>
                <a:gd name="T35" fmla="*/ 0 h 677"/>
                <a:gd name="T36" fmla="*/ 12 w 165"/>
                <a:gd name="T37" fmla="*/ 0 h 677"/>
                <a:gd name="T38" fmla="*/ 6 w 165"/>
                <a:gd name="T39" fmla="*/ 2 h 677"/>
                <a:gd name="T40" fmla="*/ 2 w 165"/>
                <a:gd name="T41" fmla="*/ 7 h 677"/>
                <a:gd name="T42" fmla="*/ 0 w 165"/>
                <a:gd name="T43" fmla="*/ 12 h 677"/>
                <a:gd name="T44" fmla="*/ 0 w 165"/>
                <a:gd name="T45" fmla="*/ 662 h 677"/>
                <a:gd name="T46" fmla="*/ 1 w 165"/>
                <a:gd name="T47" fmla="*/ 668 h 677"/>
                <a:gd name="T48" fmla="*/ 4 w 165"/>
                <a:gd name="T49" fmla="*/ 673 h 677"/>
                <a:gd name="T50" fmla="*/ 9 w 165"/>
                <a:gd name="T51" fmla="*/ 676 h 677"/>
                <a:gd name="T52" fmla="*/ 15 w 165"/>
                <a:gd name="T53" fmla="*/ 677 h 677"/>
                <a:gd name="T54" fmla="*/ 153 w 165"/>
                <a:gd name="T55" fmla="*/ 677 h 677"/>
                <a:gd name="T56" fmla="*/ 159 w 165"/>
                <a:gd name="T57" fmla="*/ 675 h 677"/>
                <a:gd name="T58" fmla="*/ 163 w 165"/>
                <a:gd name="T59" fmla="*/ 671 h 677"/>
                <a:gd name="T60" fmla="*/ 165 w 165"/>
                <a:gd name="T61" fmla="*/ 665 h 677"/>
                <a:gd name="T62" fmla="*/ 165 w 165"/>
                <a:gd name="T63" fmla="*/ 15 h 677"/>
                <a:gd name="T64" fmla="*/ 164 w 165"/>
                <a:gd name="T65" fmla="*/ 9 h 677"/>
                <a:gd name="T66" fmla="*/ 161 w 165"/>
                <a:gd name="T67" fmla="*/ 5 h 677"/>
                <a:gd name="T68" fmla="*/ 157 w 165"/>
                <a:gd name="T69" fmla="*/ 1 h 677"/>
                <a:gd name="T70" fmla="*/ 150 w 165"/>
                <a:gd name="T71"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 h="677">
                  <a:moveTo>
                    <a:pt x="83" y="560"/>
                  </a:moveTo>
                  <a:lnTo>
                    <a:pt x="81" y="563"/>
                  </a:lnTo>
                  <a:lnTo>
                    <a:pt x="80" y="565"/>
                  </a:lnTo>
                  <a:lnTo>
                    <a:pt x="79" y="569"/>
                  </a:lnTo>
                  <a:lnTo>
                    <a:pt x="77" y="571"/>
                  </a:lnTo>
                  <a:lnTo>
                    <a:pt x="75" y="572"/>
                  </a:lnTo>
                  <a:lnTo>
                    <a:pt x="73" y="574"/>
                  </a:lnTo>
                  <a:lnTo>
                    <a:pt x="70" y="575"/>
                  </a:lnTo>
                  <a:lnTo>
                    <a:pt x="66" y="575"/>
                  </a:lnTo>
                  <a:lnTo>
                    <a:pt x="64" y="575"/>
                  </a:lnTo>
                  <a:lnTo>
                    <a:pt x="61" y="574"/>
                  </a:lnTo>
                  <a:lnTo>
                    <a:pt x="59" y="572"/>
                  </a:lnTo>
                  <a:lnTo>
                    <a:pt x="57" y="571"/>
                  </a:lnTo>
                  <a:lnTo>
                    <a:pt x="55" y="569"/>
                  </a:lnTo>
                  <a:lnTo>
                    <a:pt x="54" y="565"/>
                  </a:lnTo>
                  <a:lnTo>
                    <a:pt x="53" y="563"/>
                  </a:lnTo>
                  <a:lnTo>
                    <a:pt x="51" y="560"/>
                  </a:lnTo>
                  <a:lnTo>
                    <a:pt x="51" y="116"/>
                  </a:lnTo>
                  <a:lnTo>
                    <a:pt x="53" y="114"/>
                  </a:lnTo>
                  <a:lnTo>
                    <a:pt x="54" y="111"/>
                  </a:lnTo>
                  <a:lnTo>
                    <a:pt x="55" y="109"/>
                  </a:lnTo>
                  <a:lnTo>
                    <a:pt x="57" y="106"/>
                  </a:lnTo>
                  <a:lnTo>
                    <a:pt x="59" y="104"/>
                  </a:lnTo>
                  <a:lnTo>
                    <a:pt x="61" y="103"/>
                  </a:lnTo>
                  <a:lnTo>
                    <a:pt x="64" y="102"/>
                  </a:lnTo>
                  <a:lnTo>
                    <a:pt x="66" y="102"/>
                  </a:lnTo>
                  <a:lnTo>
                    <a:pt x="70" y="102"/>
                  </a:lnTo>
                  <a:lnTo>
                    <a:pt x="73" y="103"/>
                  </a:lnTo>
                  <a:lnTo>
                    <a:pt x="75" y="104"/>
                  </a:lnTo>
                  <a:lnTo>
                    <a:pt x="77" y="106"/>
                  </a:lnTo>
                  <a:lnTo>
                    <a:pt x="79" y="109"/>
                  </a:lnTo>
                  <a:lnTo>
                    <a:pt x="80" y="111"/>
                  </a:lnTo>
                  <a:lnTo>
                    <a:pt x="81" y="114"/>
                  </a:lnTo>
                  <a:lnTo>
                    <a:pt x="83" y="117"/>
                  </a:lnTo>
                  <a:lnTo>
                    <a:pt x="83" y="560"/>
                  </a:lnTo>
                  <a:close/>
                  <a:moveTo>
                    <a:pt x="150" y="0"/>
                  </a:moveTo>
                  <a:lnTo>
                    <a:pt x="15" y="0"/>
                  </a:lnTo>
                  <a:lnTo>
                    <a:pt x="12" y="0"/>
                  </a:lnTo>
                  <a:lnTo>
                    <a:pt x="9" y="1"/>
                  </a:lnTo>
                  <a:lnTo>
                    <a:pt x="6" y="2"/>
                  </a:lnTo>
                  <a:lnTo>
                    <a:pt x="4" y="5"/>
                  </a:lnTo>
                  <a:lnTo>
                    <a:pt x="2" y="7"/>
                  </a:lnTo>
                  <a:lnTo>
                    <a:pt x="1" y="9"/>
                  </a:lnTo>
                  <a:lnTo>
                    <a:pt x="0" y="12"/>
                  </a:lnTo>
                  <a:lnTo>
                    <a:pt x="0" y="15"/>
                  </a:lnTo>
                  <a:lnTo>
                    <a:pt x="0" y="662"/>
                  </a:lnTo>
                  <a:lnTo>
                    <a:pt x="0" y="665"/>
                  </a:lnTo>
                  <a:lnTo>
                    <a:pt x="1" y="668"/>
                  </a:lnTo>
                  <a:lnTo>
                    <a:pt x="2" y="671"/>
                  </a:lnTo>
                  <a:lnTo>
                    <a:pt x="4" y="673"/>
                  </a:lnTo>
                  <a:lnTo>
                    <a:pt x="6" y="675"/>
                  </a:lnTo>
                  <a:lnTo>
                    <a:pt x="9" y="676"/>
                  </a:lnTo>
                  <a:lnTo>
                    <a:pt x="12" y="677"/>
                  </a:lnTo>
                  <a:lnTo>
                    <a:pt x="15" y="677"/>
                  </a:lnTo>
                  <a:lnTo>
                    <a:pt x="150" y="677"/>
                  </a:lnTo>
                  <a:lnTo>
                    <a:pt x="153" y="677"/>
                  </a:lnTo>
                  <a:lnTo>
                    <a:pt x="157" y="676"/>
                  </a:lnTo>
                  <a:lnTo>
                    <a:pt x="159" y="675"/>
                  </a:lnTo>
                  <a:lnTo>
                    <a:pt x="161" y="673"/>
                  </a:lnTo>
                  <a:lnTo>
                    <a:pt x="163" y="671"/>
                  </a:lnTo>
                  <a:lnTo>
                    <a:pt x="164" y="668"/>
                  </a:lnTo>
                  <a:lnTo>
                    <a:pt x="165" y="665"/>
                  </a:lnTo>
                  <a:lnTo>
                    <a:pt x="165" y="662"/>
                  </a:lnTo>
                  <a:lnTo>
                    <a:pt x="165" y="15"/>
                  </a:lnTo>
                  <a:lnTo>
                    <a:pt x="165" y="12"/>
                  </a:lnTo>
                  <a:lnTo>
                    <a:pt x="164" y="9"/>
                  </a:lnTo>
                  <a:lnTo>
                    <a:pt x="163" y="7"/>
                  </a:lnTo>
                  <a:lnTo>
                    <a:pt x="161" y="5"/>
                  </a:lnTo>
                  <a:lnTo>
                    <a:pt x="159" y="2"/>
                  </a:lnTo>
                  <a:lnTo>
                    <a:pt x="157" y="1"/>
                  </a:lnTo>
                  <a:lnTo>
                    <a:pt x="153" y="0"/>
                  </a:lnTo>
                  <a:lnTo>
                    <a:pt x="150" y="0"/>
                  </a:lnTo>
                  <a:lnTo>
                    <a:pt x="1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38" name="Straight Connector 37"/>
          <p:cNvCxnSpPr>
            <a:stCxn id="13" idx="6"/>
          </p:cNvCxnSpPr>
          <p:nvPr/>
        </p:nvCxnSpPr>
        <p:spPr>
          <a:xfrm>
            <a:off x="2372662" y="2167447"/>
            <a:ext cx="3723338"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6"/>
          </p:cNvCxnSpPr>
          <p:nvPr/>
        </p:nvCxnSpPr>
        <p:spPr>
          <a:xfrm>
            <a:off x="3352800" y="2873169"/>
            <a:ext cx="2743200" cy="0"/>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grpSp>
        <p:nvGrpSpPr>
          <p:cNvPr id="49" name="Group 48"/>
          <p:cNvGrpSpPr/>
          <p:nvPr/>
        </p:nvGrpSpPr>
        <p:grpSpPr>
          <a:xfrm>
            <a:off x="6361913" y="1955326"/>
            <a:ext cx="4955375" cy="438393"/>
            <a:chOff x="6771488" y="3013879"/>
            <a:chExt cx="4955375" cy="438393"/>
          </a:xfrm>
        </p:grpSpPr>
        <p:sp>
          <p:nvSpPr>
            <p:cNvPr id="50" name="TextBox 49"/>
            <p:cNvSpPr txBox="1"/>
            <p:nvPr/>
          </p:nvSpPr>
          <p:spPr>
            <a:xfrm>
              <a:off x="6771488" y="3013879"/>
              <a:ext cx="583493" cy="215444"/>
            </a:xfrm>
            <a:prstGeom prst="rect">
              <a:avLst/>
            </a:prstGeom>
            <a:noFill/>
          </p:spPr>
          <p:txBody>
            <a:bodyPr wrap="none" lIns="0" tIns="0" rIns="0" bIns="0" rtlCol="0">
              <a:spAutoFit/>
            </a:bodyPr>
            <a:lstStyle/>
            <a:p>
              <a:r>
                <a:rPr lang="en-US" sz="1400" dirty="0">
                  <a:solidFill>
                    <a:srgbClr val="32425C"/>
                  </a:solidFill>
                  <a:latin typeface="+mj-lt"/>
                </a:rPr>
                <a:t>People</a:t>
              </a:r>
            </a:p>
          </p:txBody>
        </p:sp>
        <p:sp>
          <p:nvSpPr>
            <p:cNvPr id="51" name="TextBox 50"/>
            <p:cNvSpPr txBox="1"/>
            <p:nvPr/>
          </p:nvSpPr>
          <p:spPr>
            <a:xfrm>
              <a:off x="6771488" y="3259912"/>
              <a:ext cx="4955375"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5" name="Group 54"/>
          <p:cNvGrpSpPr/>
          <p:nvPr/>
        </p:nvGrpSpPr>
        <p:grpSpPr>
          <a:xfrm>
            <a:off x="6361913" y="2693263"/>
            <a:ext cx="4955375" cy="427558"/>
            <a:chOff x="6771488" y="3013879"/>
            <a:chExt cx="4955375" cy="427558"/>
          </a:xfrm>
        </p:grpSpPr>
        <p:sp>
          <p:nvSpPr>
            <p:cNvPr id="56" name="TextBox 55"/>
            <p:cNvSpPr txBox="1"/>
            <p:nvPr/>
          </p:nvSpPr>
          <p:spPr>
            <a:xfrm>
              <a:off x="6771488" y="3013879"/>
              <a:ext cx="548227" cy="215444"/>
            </a:xfrm>
            <a:prstGeom prst="rect">
              <a:avLst/>
            </a:prstGeom>
            <a:noFill/>
          </p:spPr>
          <p:txBody>
            <a:bodyPr wrap="none" lIns="0" tIns="0" rIns="0" bIns="0" rtlCol="0">
              <a:spAutoFit/>
            </a:bodyPr>
            <a:lstStyle/>
            <a:p>
              <a:r>
                <a:rPr lang="en-US" sz="1400" dirty="0">
                  <a:solidFill>
                    <a:srgbClr val="32425C"/>
                  </a:solidFill>
                  <a:latin typeface="+mj-lt"/>
                </a:rPr>
                <a:t>Crown</a:t>
              </a:r>
            </a:p>
          </p:txBody>
        </p:sp>
        <p:sp>
          <p:nvSpPr>
            <p:cNvPr id="57" name="TextBox 56"/>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58" name="Group 57"/>
          <p:cNvGrpSpPr/>
          <p:nvPr/>
        </p:nvGrpSpPr>
        <p:grpSpPr>
          <a:xfrm>
            <a:off x="6361913" y="3420365"/>
            <a:ext cx="4955375" cy="427558"/>
            <a:chOff x="6771488" y="3013879"/>
            <a:chExt cx="4955375" cy="427558"/>
          </a:xfrm>
        </p:grpSpPr>
        <p:sp>
          <p:nvSpPr>
            <p:cNvPr id="59" name="TextBox 58"/>
            <p:cNvSpPr txBox="1"/>
            <p:nvPr/>
          </p:nvSpPr>
          <p:spPr>
            <a:xfrm>
              <a:off x="6771488" y="3013879"/>
              <a:ext cx="1181414" cy="215444"/>
            </a:xfrm>
            <a:prstGeom prst="rect">
              <a:avLst/>
            </a:prstGeom>
            <a:noFill/>
          </p:spPr>
          <p:txBody>
            <a:bodyPr wrap="none" lIns="0" tIns="0" rIns="0" bIns="0" rtlCol="0">
              <a:spAutoFit/>
            </a:bodyPr>
            <a:lstStyle/>
            <a:p>
              <a:r>
                <a:rPr lang="en-US" sz="1400" dirty="0">
                  <a:solidFill>
                    <a:srgbClr val="32425C"/>
                  </a:solidFill>
                  <a:latin typeface="+mj-lt"/>
                </a:rPr>
                <a:t>Shopping bag</a:t>
              </a:r>
            </a:p>
          </p:txBody>
        </p:sp>
        <p:sp>
          <p:nvSpPr>
            <p:cNvPr id="60" name="TextBox 59"/>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6361913" y="4147468"/>
            <a:ext cx="4955375" cy="427558"/>
            <a:chOff x="6771488" y="3013879"/>
            <a:chExt cx="4955375" cy="427558"/>
          </a:xfrm>
        </p:grpSpPr>
        <p:sp>
          <p:nvSpPr>
            <p:cNvPr id="62" name="TextBox 61"/>
            <p:cNvSpPr txBox="1"/>
            <p:nvPr/>
          </p:nvSpPr>
          <p:spPr>
            <a:xfrm>
              <a:off x="6771488" y="3013879"/>
              <a:ext cx="431208" cy="215444"/>
            </a:xfrm>
            <a:prstGeom prst="rect">
              <a:avLst/>
            </a:prstGeom>
            <a:noFill/>
          </p:spPr>
          <p:txBody>
            <a:bodyPr wrap="none" lIns="0" tIns="0" rIns="0" bIns="0" rtlCol="0">
              <a:spAutoFit/>
            </a:bodyPr>
            <a:lstStyle/>
            <a:p>
              <a:r>
                <a:rPr lang="en-US" sz="1400" dirty="0">
                  <a:solidFill>
                    <a:srgbClr val="32425C"/>
                  </a:solidFill>
                  <a:latin typeface="+mj-lt"/>
                </a:rPr>
                <a:t>Book</a:t>
              </a:r>
            </a:p>
          </p:txBody>
        </p:sp>
        <p:sp>
          <p:nvSpPr>
            <p:cNvPr id="63" name="TextBox 62"/>
            <p:cNvSpPr txBox="1"/>
            <p:nvPr/>
          </p:nvSpPr>
          <p:spPr>
            <a:xfrm>
              <a:off x="6771488" y="3259912"/>
              <a:ext cx="4955375" cy="181525"/>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Tree>
    <p:extLst>
      <p:ext uri="{BB962C8B-B14F-4D97-AF65-F5344CB8AC3E}">
        <p14:creationId xmlns:p14="http://schemas.microsoft.com/office/powerpoint/2010/main" val="5540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2769794" y="504288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541473" y="4055623"/>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017655" y="3082744"/>
            <a:ext cx="406708" cy="40670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873779" y="2561648"/>
            <a:ext cx="4295774" cy="43815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2" name="Rectangle 1"/>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5211363" cy="553998"/>
          </a:xfrm>
          <a:prstGeom prst="rect">
            <a:avLst/>
          </a:prstGeom>
          <a:noFill/>
        </p:spPr>
        <p:txBody>
          <a:bodyPr wrap="none" lIns="0" tIns="0" rIns="0" bIns="0" rtlCol="0">
            <a:spAutoFit/>
          </a:bodyPr>
          <a:lstStyle/>
          <a:p>
            <a:r>
              <a:rPr lang="en-US" sz="3600" dirty="0">
                <a:solidFill>
                  <a:srgbClr val="32425C"/>
                </a:solidFill>
                <a:latin typeface="+mj-lt"/>
              </a:rPr>
              <a:t>Monthly Event Calendar</a:t>
            </a:r>
          </a:p>
        </p:txBody>
      </p:sp>
      <p:sp>
        <p:nvSpPr>
          <p:cNvPr id="5" name="TextBox 4"/>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6" name="TextBox 5"/>
          <p:cNvSpPr txBox="1"/>
          <p:nvPr/>
        </p:nvSpPr>
        <p:spPr>
          <a:xfrm>
            <a:off x="1066547"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7" name="TextBox 6"/>
          <p:cNvSpPr txBox="1"/>
          <p:nvPr/>
        </p:nvSpPr>
        <p:spPr>
          <a:xfrm>
            <a:off x="996016" y="3178899"/>
            <a:ext cx="243656" cy="2215991"/>
          </a:xfrm>
          <a:prstGeom prst="rect">
            <a:avLst/>
          </a:prstGeom>
          <a:noFill/>
        </p:spPr>
        <p:txBody>
          <a:bodyPr wrap="none" lIns="0" tIns="0" rIns="0" bIns="0" rtlCol="0">
            <a:spAutoFit/>
          </a:bodyPr>
          <a:lstStyle/>
          <a:p>
            <a:pPr algn="ctr"/>
            <a:r>
              <a:rPr lang="en-US" sz="1600" dirty="0">
                <a:solidFill>
                  <a:schemeClr val="bg1">
                    <a:lumMod val="75000"/>
                  </a:schemeClr>
                </a:solidFill>
                <a:latin typeface="+mj-lt"/>
              </a:rPr>
              <a:t>30</a:t>
            </a:r>
          </a:p>
          <a:p>
            <a:pPr algn="ctr"/>
            <a:endParaRPr lang="en-US" sz="1600" dirty="0">
              <a:solidFill>
                <a:schemeClr val="tx2">
                  <a:lumMod val="75000"/>
                </a:schemeClr>
              </a:solidFill>
              <a:latin typeface="+mj-lt"/>
            </a:endParaRPr>
          </a:p>
          <a:p>
            <a:pPr algn="ctr"/>
            <a:r>
              <a:rPr lang="en-US" sz="1600" dirty="0">
                <a:solidFill>
                  <a:srgbClr val="E25142"/>
                </a:solidFill>
                <a:latin typeface="+mj-lt"/>
              </a:rPr>
              <a:t>7</a:t>
            </a:r>
          </a:p>
          <a:p>
            <a:pPr algn="ctr"/>
            <a:endParaRPr lang="en-US" sz="1600" dirty="0">
              <a:solidFill>
                <a:srgbClr val="E25142"/>
              </a:solidFill>
              <a:latin typeface="+mj-lt"/>
            </a:endParaRPr>
          </a:p>
          <a:p>
            <a:pPr algn="ctr"/>
            <a:r>
              <a:rPr lang="en-US" sz="1600" dirty="0">
                <a:solidFill>
                  <a:srgbClr val="E25142"/>
                </a:solidFill>
                <a:latin typeface="+mj-lt"/>
              </a:rPr>
              <a:t>14</a:t>
            </a:r>
          </a:p>
          <a:p>
            <a:pPr algn="ctr"/>
            <a:endParaRPr lang="en-US" sz="1600" dirty="0">
              <a:solidFill>
                <a:srgbClr val="E25142"/>
              </a:solidFill>
              <a:latin typeface="+mj-lt"/>
            </a:endParaRPr>
          </a:p>
          <a:p>
            <a:pPr algn="ctr"/>
            <a:r>
              <a:rPr lang="en-US" sz="1600" dirty="0">
                <a:solidFill>
                  <a:srgbClr val="E25142"/>
                </a:solidFill>
                <a:latin typeface="+mj-lt"/>
              </a:rPr>
              <a:t>21</a:t>
            </a:r>
          </a:p>
          <a:p>
            <a:pPr algn="ctr"/>
            <a:endParaRPr lang="en-US" sz="1600" dirty="0">
              <a:solidFill>
                <a:srgbClr val="E25142"/>
              </a:solidFill>
              <a:latin typeface="+mj-lt"/>
            </a:endParaRPr>
          </a:p>
          <a:p>
            <a:pPr algn="ctr"/>
            <a:r>
              <a:rPr lang="en-US" sz="1600" dirty="0">
                <a:solidFill>
                  <a:srgbClr val="E25142"/>
                </a:solidFill>
                <a:latin typeface="+mj-lt"/>
              </a:rPr>
              <a:t>28</a:t>
            </a:r>
          </a:p>
        </p:txBody>
      </p:sp>
      <p:sp>
        <p:nvSpPr>
          <p:cNvPr id="9" name="TextBox 8"/>
          <p:cNvSpPr txBox="1"/>
          <p:nvPr/>
        </p:nvSpPr>
        <p:spPr>
          <a:xfrm>
            <a:off x="1655121" y="2674824"/>
            <a:ext cx="166712" cy="215444"/>
          </a:xfrm>
          <a:prstGeom prst="rect">
            <a:avLst/>
          </a:prstGeom>
          <a:noFill/>
        </p:spPr>
        <p:txBody>
          <a:bodyPr wrap="none" lIns="0" tIns="0" rIns="0" bIns="0" rtlCol="0">
            <a:spAutoFit/>
          </a:bodyPr>
          <a:lstStyle/>
          <a:p>
            <a:pPr algn="ctr"/>
            <a:r>
              <a:rPr lang="en-US" sz="1400" dirty="0">
                <a:solidFill>
                  <a:schemeClr val="bg1"/>
                </a:solidFill>
                <a:latin typeface="+mj-lt"/>
              </a:rPr>
              <a:t>M</a:t>
            </a:r>
          </a:p>
        </p:txBody>
      </p:sp>
      <p:sp>
        <p:nvSpPr>
          <p:cNvPr id="10" name="TextBox 9"/>
          <p:cNvSpPr txBox="1"/>
          <p:nvPr/>
        </p:nvSpPr>
        <p:spPr>
          <a:xfrm>
            <a:off x="1616649"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8</a:t>
            </a:r>
          </a:p>
          <a:p>
            <a:pPr algn="ctr"/>
            <a:endParaRPr lang="en-US" sz="1600" dirty="0">
              <a:solidFill>
                <a:schemeClr val="tx2">
                  <a:lumMod val="75000"/>
                </a:schemeClr>
              </a:solidFill>
              <a:latin typeface="+mj-lt"/>
            </a:endParaRPr>
          </a:p>
          <a:p>
            <a:pPr algn="ctr"/>
            <a:r>
              <a:rPr lang="en-US" sz="1600" dirty="0">
                <a:solidFill>
                  <a:schemeClr val="bg1"/>
                </a:solidFill>
                <a:latin typeface="+mj-lt"/>
              </a:rPr>
              <a:t>15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29</a:t>
            </a:r>
          </a:p>
        </p:txBody>
      </p:sp>
      <p:sp>
        <p:nvSpPr>
          <p:cNvPr id="11" name="TextBox 10"/>
          <p:cNvSpPr txBox="1"/>
          <p:nvPr/>
        </p:nvSpPr>
        <p:spPr>
          <a:xfrm>
            <a:off x="2307814"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2" name="TextBox 11"/>
          <p:cNvSpPr txBox="1"/>
          <p:nvPr/>
        </p:nvSpPr>
        <p:spPr>
          <a:xfrm>
            <a:off x="2237282"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30</a:t>
            </a:r>
          </a:p>
        </p:txBody>
      </p:sp>
      <p:sp>
        <p:nvSpPr>
          <p:cNvPr id="13" name="TextBox 12"/>
          <p:cNvSpPr txBox="1"/>
          <p:nvPr/>
        </p:nvSpPr>
        <p:spPr>
          <a:xfrm>
            <a:off x="2891578" y="2674824"/>
            <a:ext cx="176330" cy="215444"/>
          </a:xfrm>
          <a:prstGeom prst="rect">
            <a:avLst/>
          </a:prstGeom>
          <a:noFill/>
        </p:spPr>
        <p:txBody>
          <a:bodyPr wrap="none" lIns="0" tIns="0" rIns="0" bIns="0" rtlCol="0">
            <a:spAutoFit/>
          </a:bodyPr>
          <a:lstStyle/>
          <a:p>
            <a:pPr algn="ctr"/>
            <a:r>
              <a:rPr lang="en-US" sz="1400" dirty="0">
                <a:solidFill>
                  <a:schemeClr val="bg1"/>
                </a:solidFill>
                <a:latin typeface="+mj-lt"/>
              </a:rPr>
              <a:t>W</a:t>
            </a:r>
          </a:p>
        </p:txBody>
      </p:sp>
      <p:sp>
        <p:nvSpPr>
          <p:cNvPr id="14" name="TextBox 13"/>
          <p:cNvSpPr txBox="1"/>
          <p:nvPr/>
        </p:nvSpPr>
        <p:spPr>
          <a:xfrm>
            <a:off x="2857915"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17</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24</a:t>
            </a:r>
          </a:p>
          <a:p>
            <a:pPr algn="ctr"/>
            <a:endParaRPr lang="en-US" sz="1600" dirty="0">
              <a:solidFill>
                <a:schemeClr val="tx2">
                  <a:lumMod val="75000"/>
                </a:schemeClr>
              </a:solidFill>
              <a:latin typeface="+mj-lt"/>
            </a:endParaRPr>
          </a:p>
          <a:p>
            <a:pPr algn="ctr"/>
            <a:r>
              <a:rPr lang="en-US" sz="1600" dirty="0">
                <a:solidFill>
                  <a:schemeClr val="bg1"/>
                </a:solidFill>
                <a:latin typeface="+mj-lt"/>
              </a:rPr>
              <a:t>31</a:t>
            </a:r>
          </a:p>
        </p:txBody>
      </p:sp>
      <p:sp>
        <p:nvSpPr>
          <p:cNvPr id="15" name="TextBox 14"/>
          <p:cNvSpPr txBox="1"/>
          <p:nvPr/>
        </p:nvSpPr>
        <p:spPr>
          <a:xfrm>
            <a:off x="3549080"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T</a:t>
            </a:r>
          </a:p>
        </p:txBody>
      </p:sp>
      <p:sp>
        <p:nvSpPr>
          <p:cNvPr id="16" name="TextBox 15"/>
          <p:cNvSpPr txBox="1"/>
          <p:nvPr/>
        </p:nvSpPr>
        <p:spPr>
          <a:xfrm>
            <a:off x="3478548"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4</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11</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18</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26</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1</a:t>
            </a:r>
          </a:p>
        </p:txBody>
      </p:sp>
      <p:sp>
        <p:nvSpPr>
          <p:cNvPr id="17" name="TextBox 16"/>
          <p:cNvSpPr txBox="1"/>
          <p:nvPr/>
        </p:nvSpPr>
        <p:spPr>
          <a:xfrm>
            <a:off x="4169713"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F</a:t>
            </a:r>
          </a:p>
        </p:txBody>
      </p:sp>
      <p:sp>
        <p:nvSpPr>
          <p:cNvPr id="18" name="TextBox 17"/>
          <p:cNvSpPr txBox="1"/>
          <p:nvPr/>
        </p:nvSpPr>
        <p:spPr>
          <a:xfrm>
            <a:off x="4099181" y="3178899"/>
            <a:ext cx="243656" cy="2215991"/>
          </a:xfrm>
          <a:prstGeom prst="rect">
            <a:avLst/>
          </a:prstGeom>
          <a:noFill/>
        </p:spPr>
        <p:txBody>
          <a:bodyPr wrap="none" lIns="0" tIns="0" rIns="0" bIns="0" rtlCol="0">
            <a:spAutoFit/>
          </a:bodyPr>
          <a:lstStyle/>
          <a:p>
            <a:pPr algn="ctr"/>
            <a:r>
              <a:rPr lang="en-US" sz="1600" dirty="0">
                <a:solidFill>
                  <a:schemeClr val="bg1"/>
                </a:solidFill>
                <a:latin typeface="+mj-lt"/>
              </a:rPr>
              <a:t>5</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12</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19</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27</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2</a:t>
            </a:r>
          </a:p>
        </p:txBody>
      </p:sp>
      <p:sp>
        <p:nvSpPr>
          <p:cNvPr id="19" name="TextBox 18"/>
          <p:cNvSpPr txBox="1"/>
          <p:nvPr/>
        </p:nvSpPr>
        <p:spPr>
          <a:xfrm>
            <a:off x="4790348" y="2674824"/>
            <a:ext cx="102592" cy="215444"/>
          </a:xfrm>
          <a:prstGeom prst="rect">
            <a:avLst/>
          </a:prstGeom>
          <a:noFill/>
        </p:spPr>
        <p:txBody>
          <a:bodyPr wrap="none" lIns="0" tIns="0" rIns="0" bIns="0" rtlCol="0">
            <a:spAutoFit/>
          </a:bodyPr>
          <a:lstStyle/>
          <a:p>
            <a:pPr algn="ctr"/>
            <a:r>
              <a:rPr lang="en-US" sz="1400" dirty="0">
                <a:solidFill>
                  <a:schemeClr val="bg1"/>
                </a:solidFill>
                <a:latin typeface="+mj-lt"/>
              </a:rPr>
              <a:t>S</a:t>
            </a:r>
          </a:p>
        </p:txBody>
      </p:sp>
      <p:sp>
        <p:nvSpPr>
          <p:cNvPr id="20" name="TextBox 19"/>
          <p:cNvSpPr txBox="1"/>
          <p:nvPr/>
        </p:nvSpPr>
        <p:spPr>
          <a:xfrm>
            <a:off x="4719816" y="3178899"/>
            <a:ext cx="243656" cy="2215991"/>
          </a:xfrm>
          <a:prstGeom prst="rect">
            <a:avLst/>
          </a:prstGeom>
          <a:noFill/>
        </p:spPr>
        <p:txBody>
          <a:bodyPr wrap="none" lIns="0" tIns="0" rIns="0" bIns="0" rtlCol="0">
            <a:spAutoFit/>
          </a:bodyPr>
          <a:lstStyle/>
          <a:p>
            <a:pPr algn="ctr"/>
            <a:r>
              <a:rPr lang="en-US" sz="1600" dirty="0">
                <a:solidFill>
                  <a:schemeClr val="tx2">
                    <a:lumMod val="75000"/>
                  </a:schemeClr>
                </a:solidFill>
                <a:latin typeface="+mj-lt"/>
              </a:rPr>
              <a:t>6</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13</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20</a:t>
            </a:r>
          </a:p>
          <a:p>
            <a:pPr algn="ctr"/>
            <a:endParaRPr lang="en-US" sz="1600" dirty="0">
              <a:solidFill>
                <a:schemeClr val="tx2">
                  <a:lumMod val="75000"/>
                </a:schemeClr>
              </a:solidFill>
              <a:latin typeface="+mj-lt"/>
            </a:endParaRPr>
          </a:p>
          <a:p>
            <a:pPr algn="ctr"/>
            <a:r>
              <a:rPr lang="en-US" sz="1600" dirty="0">
                <a:solidFill>
                  <a:schemeClr val="tx2">
                    <a:lumMod val="75000"/>
                  </a:schemeClr>
                </a:solidFill>
                <a:latin typeface="+mj-lt"/>
              </a:rPr>
              <a:t>28</a:t>
            </a:r>
          </a:p>
          <a:p>
            <a:pPr algn="ctr"/>
            <a:endParaRPr lang="en-US" sz="1600" dirty="0">
              <a:solidFill>
                <a:schemeClr val="tx2">
                  <a:lumMod val="75000"/>
                </a:schemeClr>
              </a:solidFill>
              <a:latin typeface="+mj-lt"/>
            </a:endParaRPr>
          </a:p>
          <a:p>
            <a:pPr algn="ctr"/>
            <a:r>
              <a:rPr lang="en-US" sz="1600" dirty="0">
                <a:solidFill>
                  <a:schemeClr val="bg1">
                    <a:lumMod val="75000"/>
                  </a:schemeClr>
                </a:solidFill>
                <a:latin typeface="+mj-lt"/>
              </a:rPr>
              <a:t>3</a:t>
            </a:r>
          </a:p>
        </p:txBody>
      </p:sp>
      <p:sp>
        <p:nvSpPr>
          <p:cNvPr id="22" name="TextBox 21"/>
          <p:cNvSpPr txBox="1"/>
          <p:nvPr/>
        </p:nvSpPr>
        <p:spPr>
          <a:xfrm>
            <a:off x="874713" y="1608218"/>
            <a:ext cx="1013098" cy="246221"/>
          </a:xfrm>
          <a:prstGeom prst="rect">
            <a:avLst/>
          </a:prstGeom>
          <a:noFill/>
        </p:spPr>
        <p:txBody>
          <a:bodyPr wrap="none" lIns="0" tIns="0" rIns="0" bIns="0" rtlCol="0">
            <a:spAutoFit/>
          </a:bodyPr>
          <a:lstStyle/>
          <a:p>
            <a:r>
              <a:rPr lang="en-US" sz="1600" dirty="0">
                <a:solidFill>
                  <a:srgbClr val="32425C"/>
                </a:solidFill>
                <a:latin typeface="+mj-lt"/>
              </a:rPr>
              <a:t>May Event</a:t>
            </a:r>
          </a:p>
        </p:txBody>
      </p:sp>
      <p:sp>
        <p:nvSpPr>
          <p:cNvPr id="23" name="TextBox 22"/>
          <p:cNvSpPr txBox="1"/>
          <p:nvPr/>
        </p:nvSpPr>
        <p:spPr>
          <a:xfrm>
            <a:off x="874714" y="1967081"/>
            <a:ext cx="4294840" cy="38472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a:t>
            </a:r>
          </a:p>
        </p:txBody>
      </p:sp>
      <p:grpSp>
        <p:nvGrpSpPr>
          <p:cNvPr id="28" name="Group 27"/>
          <p:cNvGrpSpPr/>
          <p:nvPr/>
        </p:nvGrpSpPr>
        <p:grpSpPr>
          <a:xfrm>
            <a:off x="5789194" y="1608218"/>
            <a:ext cx="1195806" cy="1181224"/>
            <a:chOff x="4279221" y="2033354"/>
            <a:chExt cx="1412875" cy="1395646"/>
          </a:xfrm>
        </p:grpSpPr>
        <p:sp>
          <p:nvSpPr>
            <p:cNvPr id="2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1" name="Group 30"/>
          <p:cNvGrpSpPr/>
          <p:nvPr/>
        </p:nvGrpSpPr>
        <p:grpSpPr>
          <a:xfrm>
            <a:off x="5789194" y="3011596"/>
            <a:ext cx="1195806" cy="1181224"/>
            <a:chOff x="4279221" y="2033354"/>
            <a:chExt cx="1412875" cy="1395646"/>
          </a:xfrm>
        </p:grpSpPr>
        <p:sp>
          <p:nvSpPr>
            <p:cNvPr id="32"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4" name="Group 33"/>
          <p:cNvGrpSpPr/>
          <p:nvPr/>
        </p:nvGrpSpPr>
        <p:grpSpPr>
          <a:xfrm>
            <a:off x="5789194" y="4414974"/>
            <a:ext cx="1195806" cy="1181224"/>
            <a:chOff x="4279221" y="2033354"/>
            <a:chExt cx="1412875" cy="1395646"/>
          </a:xfrm>
        </p:grpSpPr>
        <p:sp>
          <p:nvSpPr>
            <p:cNvPr id="3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37" name="TextBox 36"/>
          <p:cNvSpPr txBox="1"/>
          <p:nvPr/>
        </p:nvSpPr>
        <p:spPr>
          <a:xfrm>
            <a:off x="6237822" y="1857218"/>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38" name="TextBox 37"/>
          <p:cNvSpPr txBox="1"/>
          <p:nvPr/>
        </p:nvSpPr>
        <p:spPr>
          <a:xfrm>
            <a:off x="6275429" y="2100927"/>
            <a:ext cx="243656" cy="492443"/>
          </a:xfrm>
          <a:prstGeom prst="rect">
            <a:avLst/>
          </a:prstGeom>
          <a:noFill/>
        </p:spPr>
        <p:txBody>
          <a:bodyPr wrap="none" lIns="0" tIns="0" rIns="0" bIns="0" rtlCol="0">
            <a:spAutoFit/>
          </a:bodyPr>
          <a:lstStyle/>
          <a:p>
            <a:pPr algn="ctr"/>
            <a:r>
              <a:rPr lang="en-US" sz="3200" dirty="0">
                <a:solidFill>
                  <a:schemeClr val="bg1"/>
                </a:solidFill>
                <a:latin typeface="+mj-lt"/>
              </a:rPr>
              <a:t>5</a:t>
            </a:r>
          </a:p>
        </p:txBody>
      </p:sp>
      <p:sp>
        <p:nvSpPr>
          <p:cNvPr id="39" name="TextBox 38"/>
          <p:cNvSpPr txBox="1"/>
          <p:nvPr/>
        </p:nvSpPr>
        <p:spPr>
          <a:xfrm>
            <a:off x="6237822" y="326860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0" name="TextBox 39"/>
          <p:cNvSpPr txBox="1"/>
          <p:nvPr/>
        </p:nvSpPr>
        <p:spPr>
          <a:xfrm>
            <a:off x="6140900" y="351231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15</a:t>
            </a:r>
          </a:p>
        </p:txBody>
      </p:sp>
      <p:sp>
        <p:nvSpPr>
          <p:cNvPr id="41" name="TextBox 40"/>
          <p:cNvSpPr txBox="1"/>
          <p:nvPr/>
        </p:nvSpPr>
        <p:spPr>
          <a:xfrm>
            <a:off x="6237822" y="4676363"/>
            <a:ext cx="318870" cy="215444"/>
          </a:xfrm>
          <a:prstGeom prst="rect">
            <a:avLst/>
          </a:prstGeom>
          <a:noFill/>
        </p:spPr>
        <p:txBody>
          <a:bodyPr wrap="none" lIns="0" tIns="0" rIns="0" bIns="0" rtlCol="0">
            <a:spAutoFit/>
          </a:bodyPr>
          <a:lstStyle/>
          <a:p>
            <a:pPr algn="ctr"/>
            <a:r>
              <a:rPr lang="en-US" sz="1400" dirty="0">
                <a:solidFill>
                  <a:schemeClr val="bg1"/>
                </a:solidFill>
              </a:rPr>
              <a:t>May</a:t>
            </a:r>
          </a:p>
        </p:txBody>
      </p:sp>
      <p:sp>
        <p:nvSpPr>
          <p:cNvPr id="42" name="TextBox 41"/>
          <p:cNvSpPr txBox="1"/>
          <p:nvPr/>
        </p:nvSpPr>
        <p:spPr>
          <a:xfrm>
            <a:off x="6166300" y="4920072"/>
            <a:ext cx="487314" cy="492443"/>
          </a:xfrm>
          <a:prstGeom prst="rect">
            <a:avLst/>
          </a:prstGeom>
          <a:noFill/>
        </p:spPr>
        <p:txBody>
          <a:bodyPr wrap="none" lIns="0" tIns="0" rIns="0" bIns="0" rtlCol="0">
            <a:spAutoFit/>
          </a:bodyPr>
          <a:lstStyle/>
          <a:p>
            <a:pPr algn="ctr"/>
            <a:r>
              <a:rPr lang="en-US" sz="3200" dirty="0">
                <a:solidFill>
                  <a:schemeClr val="bg1"/>
                </a:solidFill>
                <a:latin typeface="+mj-lt"/>
              </a:rPr>
              <a:t>31</a:t>
            </a:r>
          </a:p>
        </p:txBody>
      </p:sp>
      <p:sp>
        <p:nvSpPr>
          <p:cNvPr id="43" name="TextBox 42"/>
          <p:cNvSpPr txBox="1"/>
          <p:nvPr/>
        </p:nvSpPr>
        <p:spPr>
          <a:xfrm>
            <a:off x="7184570" y="1775637"/>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4" name="TextBox 43"/>
          <p:cNvSpPr txBox="1"/>
          <p:nvPr/>
        </p:nvSpPr>
        <p:spPr>
          <a:xfrm>
            <a:off x="7184570" y="3179015"/>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sp>
        <p:nvSpPr>
          <p:cNvPr id="45" name="TextBox 44"/>
          <p:cNvSpPr txBox="1"/>
          <p:nvPr/>
        </p:nvSpPr>
        <p:spPr>
          <a:xfrm>
            <a:off x="7184570" y="4582393"/>
            <a:ext cx="4132717" cy="846386"/>
          </a:xfrm>
          <a:prstGeom prst="rect">
            <a:avLst/>
          </a:prstGeom>
          <a:noFill/>
        </p:spPr>
        <p:txBody>
          <a:bodyPr wrap="square" lIns="0" tIns="0" rIns="0" bIns="0" rtlCol="0">
            <a:spAutoFit/>
          </a:bodyPr>
          <a:lstStyle/>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a:p>
            <a:pPr marL="228600" indent="-228600">
              <a:lnSpc>
                <a:spcPts val="1500"/>
              </a:lnSpc>
              <a:spcAft>
                <a:spcPts val="600"/>
              </a:spcAft>
              <a:buClr>
                <a:srgbClr val="0DB04A"/>
              </a:buClr>
              <a:buFont typeface="Arial" panose="020B0604020202020204" pitchFamily="34" charset="0"/>
              <a:buChar char="•"/>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 point of using Lorem Ipsum is that it has a more-or-less normal distribution of letters, as opposed to using 'Content here</a:t>
            </a:r>
          </a:p>
        </p:txBody>
      </p:sp>
      <p:cxnSp>
        <p:nvCxnSpPr>
          <p:cNvPr id="47" name="Straight Connector 46"/>
          <p:cNvCxnSpPr/>
          <p:nvPr/>
        </p:nvCxnSpPr>
        <p:spPr>
          <a:xfrm>
            <a:off x="7184570" y="2900519"/>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184570" y="4303897"/>
            <a:ext cx="413271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980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Box 70"/>
          <p:cNvSpPr txBox="1"/>
          <p:nvPr/>
        </p:nvSpPr>
        <p:spPr>
          <a:xfrm>
            <a:off x="8473583" y="3315358"/>
            <a:ext cx="774959" cy="677108"/>
          </a:xfrm>
          <a:prstGeom prst="rect">
            <a:avLst/>
          </a:prstGeom>
          <a:noFill/>
        </p:spPr>
        <p:txBody>
          <a:bodyPr wrap="square" lIns="0" tIns="0" rIns="0" bIns="0" rtlCol="0">
            <a:spAutoFit/>
          </a:bodyPr>
          <a:lstStyle/>
          <a:p>
            <a:r>
              <a:rPr lang="en-US" sz="4400" dirty="0">
                <a:solidFill>
                  <a:schemeClr val="bg1">
                    <a:lumMod val="85000"/>
                  </a:schemeClr>
                </a:solidFill>
                <a:latin typeface="+mj-lt"/>
              </a:rPr>
              <a:t>03</a:t>
            </a:r>
          </a:p>
        </p:txBody>
      </p:sp>
      <p:sp>
        <p:nvSpPr>
          <p:cNvPr id="70" name="TextBox 69"/>
          <p:cNvSpPr txBox="1"/>
          <p:nvPr/>
        </p:nvSpPr>
        <p:spPr>
          <a:xfrm>
            <a:off x="2967131" y="4152878"/>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02</a:t>
            </a:r>
          </a:p>
        </p:txBody>
      </p:sp>
      <p:sp>
        <p:nvSpPr>
          <p:cNvPr id="69" name="TextBox 68"/>
          <p:cNvSpPr txBox="1"/>
          <p:nvPr/>
        </p:nvSpPr>
        <p:spPr>
          <a:xfrm>
            <a:off x="3041779" y="2081805"/>
            <a:ext cx="774959" cy="677108"/>
          </a:xfrm>
          <a:prstGeom prst="rect">
            <a:avLst/>
          </a:prstGeom>
          <a:noFill/>
        </p:spPr>
        <p:txBody>
          <a:bodyPr wrap="square" lIns="0" tIns="0" rIns="0" bIns="0" rtlCol="0">
            <a:spAutoFit/>
          </a:bodyPr>
          <a:lstStyle/>
          <a:p>
            <a:pPr algn="r"/>
            <a:r>
              <a:rPr lang="en-US" sz="4400" dirty="0">
                <a:solidFill>
                  <a:schemeClr val="bg1">
                    <a:lumMod val="85000"/>
                  </a:schemeClr>
                </a:solidFill>
                <a:latin typeface="+mj-lt"/>
              </a:rPr>
              <a:t>01</a:t>
            </a:r>
          </a:p>
        </p:txBody>
      </p:sp>
      <p:sp>
        <p:nvSpPr>
          <p:cNvPr id="68" name="Rounded Rectangle 67"/>
          <p:cNvSpPr/>
          <p:nvPr/>
        </p:nvSpPr>
        <p:spPr>
          <a:xfrm>
            <a:off x="7063346" y="1630777"/>
            <a:ext cx="1890154" cy="378780"/>
          </a:xfrm>
          <a:prstGeom prst="roundRect">
            <a:avLst>
              <a:gd name="adj" fmla="val 50000"/>
            </a:avLst>
          </a:prstGeom>
          <a:gradFill flip="none" rotWithShape="1">
            <a:gsLst>
              <a:gs pos="0">
                <a:srgbClr val="024793"/>
              </a:gs>
              <a:gs pos="100000">
                <a:srgbClr val="33D360"/>
              </a:gs>
            </a:gsLst>
            <a:lin ang="13500000" scaled="1"/>
            <a:tileRect/>
          </a:gra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solidFill>
                <a:schemeClr val="tx1"/>
              </a:solidFill>
            </a:endParaRPr>
          </a:p>
        </p:txBody>
      </p:sp>
      <p:sp>
        <p:nvSpPr>
          <p:cNvPr id="8" name="Rectangle 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 name="TextBox 9"/>
          <p:cNvSpPr txBox="1"/>
          <p:nvPr/>
        </p:nvSpPr>
        <p:spPr>
          <a:xfrm>
            <a:off x="874713" y="273553"/>
            <a:ext cx="2829301" cy="553998"/>
          </a:xfrm>
          <a:prstGeom prst="rect">
            <a:avLst/>
          </a:prstGeom>
          <a:noFill/>
        </p:spPr>
        <p:txBody>
          <a:bodyPr wrap="none" lIns="0" tIns="0" rIns="0" bIns="0" rtlCol="0">
            <a:spAutoFit/>
          </a:bodyPr>
          <a:lstStyle/>
          <a:p>
            <a:r>
              <a:rPr lang="en-US" sz="3600" dirty="0">
                <a:solidFill>
                  <a:srgbClr val="32425C"/>
                </a:solidFill>
                <a:latin typeface="+mj-lt"/>
              </a:rPr>
              <a:t>Gear Process</a:t>
            </a:r>
          </a:p>
        </p:txBody>
      </p:sp>
      <p:sp>
        <p:nvSpPr>
          <p:cNvPr id="11" name="TextBox 10"/>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15" name="Freeform 11"/>
          <p:cNvSpPr>
            <a:spLocks/>
          </p:cNvSpPr>
          <p:nvPr/>
        </p:nvSpPr>
        <p:spPr bwMode="auto">
          <a:xfrm>
            <a:off x="5551710" y="3703336"/>
            <a:ext cx="2124297" cy="2127901"/>
          </a:xfrm>
          <a:custGeom>
            <a:avLst/>
            <a:gdLst>
              <a:gd name="T0" fmla="*/ 747 w 747"/>
              <a:gd name="T1" fmla="*/ 416 h 748"/>
              <a:gd name="T2" fmla="*/ 747 w 747"/>
              <a:gd name="T3" fmla="*/ 331 h 748"/>
              <a:gd name="T4" fmla="*/ 656 w 747"/>
              <a:gd name="T5" fmla="*/ 315 h 748"/>
              <a:gd name="T6" fmla="*/ 615 w 747"/>
              <a:gd name="T7" fmla="*/ 215 h 748"/>
              <a:gd name="T8" fmla="*/ 668 w 747"/>
              <a:gd name="T9" fmla="*/ 140 h 748"/>
              <a:gd name="T10" fmla="*/ 608 w 747"/>
              <a:gd name="T11" fmla="*/ 79 h 748"/>
              <a:gd name="T12" fmla="*/ 532 w 747"/>
              <a:gd name="T13" fmla="*/ 132 h 748"/>
              <a:gd name="T14" fmla="*/ 432 w 747"/>
              <a:gd name="T15" fmla="*/ 91 h 748"/>
              <a:gd name="T16" fmla="*/ 416 w 747"/>
              <a:gd name="T17" fmla="*/ 0 h 748"/>
              <a:gd name="T18" fmla="*/ 331 w 747"/>
              <a:gd name="T19" fmla="*/ 0 h 748"/>
              <a:gd name="T20" fmla="*/ 315 w 747"/>
              <a:gd name="T21" fmla="*/ 91 h 748"/>
              <a:gd name="T22" fmla="*/ 215 w 747"/>
              <a:gd name="T23" fmla="*/ 132 h 748"/>
              <a:gd name="T24" fmla="*/ 139 w 747"/>
              <a:gd name="T25" fmla="*/ 79 h 748"/>
              <a:gd name="T26" fmla="*/ 79 w 747"/>
              <a:gd name="T27" fmla="*/ 140 h 748"/>
              <a:gd name="T28" fmla="*/ 132 w 747"/>
              <a:gd name="T29" fmla="*/ 215 h 748"/>
              <a:gd name="T30" fmla="*/ 91 w 747"/>
              <a:gd name="T31" fmla="*/ 315 h 748"/>
              <a:gd name="T32" fmla="*/ 0 w 747"/>
              <a:gd name="T33" fmla="*/ 331 h 748"/>
              <a:gd name="T34" fmla="*/ 0 w 747"/>
              <a:gd name="T35" fmla="*/ 416 h 748"/>
              <a:gd name="T36" fmla="*/ 91 w 747"/>
              <a:gd name="T37" fmla="*/ 433 h 748"/>
              <a:gd name="T38" fmla="*/ 132 w 747"/>
              <a:gd name="T39" fmla="*/ 532 h 748"/>
              <a:gd name="T40" fmla="*/ 79 w 747"/>
              <a:gd name="T41" fmla="*/ 608 h 748"/>
              <a:gd name="T42" fmla="*/ 139 w 747"/>
              <a:gd name="T43" fmla="*/ 668 h 748"/>
              <a:gd name="T44" fmla="*/ 215 w 747"/>
              <a:gd name="T45" fmla="*/ 615 h 748"/>
              <a:gd name="T46" fmla="*/ 315 w 747"/>
              <a:gd name="T47" fmla="*/ 657 h 748"/>
              <a:gd name="T48" fmla="*/ 331 w 747"/>
              <a:gd name="T49" fmla="*/ 748 h 748"/>
              <a:gd name="T50" fmla="*/ 416 w 747"/>
              <a:gd name="T51" fmla="*/ 748 h 748"/>
              <a:gd name="T52" fmla="*/ 432 w 747"/>
              <a:gd name="T53" fmla="*/ 657 h 748"/>
              <a:gd name="T54" fmla="*/ 532 w 747"/>
              <a:gd name="T55" fmla="*/ 615 h 748"/>
              <a:gd name="T56" fmla="*/ 608 w 747"/>
              <a:gd name="T57" fmla="*/ 668 h 748"/>
              <a:gd name="T58" fmla="*/ 668 w 747"/>
              <a:gd name="T59" fmla="*/ 608 h 748"/>
              <a:gd name="T60" fmla="*/ 615 w 747"/>
              <a:gd name="T61" fmla="*/ 532 h 748"/>
              <a:gd name="T62" fmla="*/ 656 w 747"/>
              <a:gd name="T63" fmla="*/ 433 h 748"/>
              <a:gd name="T64" fmla="*/ 747 w 747"/>
              <a:gd name="T65" fmla="*/ 416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7" h="748">
                <a:moveTo>
                  <a:pt x="747" y="416"/>
                </a:moveTo>
                <a:cubicBezTo>
                  <a:pt x="747" y="331"/>
                  <a:pt x="747" y="331"/>
                  <a:pt x="747" y="331"/>
                </a:cubicBezTo>
                <a:cubicBezTo>
                  <a:pt x="656" y="315"/>
                  <a:pt x="656" y="315"/>
                  <a:pt x="656" y="315"/>
                </a:cubicBezTo>
                <a:cubicBezTo>
                  <a:pt x="649" y="279"/>
                  <a:pt x="635" y="245"/>
                  <a:pt x="615" y="215"/>
                </a:cubicBezTo>
                <a:cubicBezTo>
                  <a:pt x="668" y="140"/>
                  <a:pt x="668" y="140"/>
                  <a:pt x="668" y="140"/>
                </a:cubicBezTo>
                <a:cubicBezTo>
                  <a:pt x="608" y="79"/>
                  <a:pt x="608" y="79"/>
                  <a:pt x="608" y="79"/>
                </a:cubicBezTo>
                <a:cubicBezTo>
                  <a:pt x="532" y="132"/>
                  <a:pt x="532" y="132"/>
                  <a:pt x="532" y="132"/>
                </a:cubicBezTo>
                <a:cubicBezTo>
                  <a:pt x="502" y="113"/>
                  <a:pt x="468" y="98"/>
                  <a:pt x="432" y="91"/>
                </a:cubicBezTo>
                <a:cubicBezTo>
                  <a:pt x="416" y="0"/>
                  <a:pt x="416" y="0"/>
                  <a:pt x="416" y="0"/>
                </a:cubicBezTo>
                <a:cubicBezTo>
                  <a:pt x="331" y="0"/>
                  <a:pt x="331" y="0"/>
                  <a:pt x="331" y="0"/>
                </a:cubicBezTo>
                <a:cubicBezTo>
                  <a:pt x="315" y="91"/>
                  <a:pt x="315" y="91"/>
                  <a:pt x="315" y="91"/>
                </a:cubicBezTo>
                <a:cubicBezTo>
                  <a:pt x="279" y="98"/>
                  <a:pt x="245" y="113"/>
                  <a:pt x="215" y="132"/>
                </a:cubicBezTo>
                <a:cubicBezTo>
                  <a:pt x="139" y="79"/>
                  <a:pt x="139" y="79"/>
                  <a:pt x="139" y="79"/>
                </a:cubicBezTo>
                <a:cubicBezTo>
                  <a:pt x="79" y="140"/>
                  <a:pt x="79" y="140"/>
                  <a:pt x="79" y="140"/>
                </a:cubicBezTo>
                <a:cubicBezTo>
                  <a:pt x="132" y="215"/>
                  <a:pt x="132" y="215"/>
                  <a:pt x="132" y="215"/>
                </a:cubicBezTo>
                <a:cubicBezTo>
                  <a:pt x="112" y="245"/>
                  <a:pt x="98" y="279"/>
                  <a:pt x="91" y="315"/>
                </a:cubicBezTo>
                <a:cubicBezTo>
                  <a:pt x="0" y="331"/>
                  <a:pt x="0" y="331"/>
                  <a:pt x="0" y="331"/>
                </a:cubicBezTo>
                <a:cubicBezTo>
                  <a:pt x="0" y="416"/>
                  <a:pt x="0" y="416"/>
                  <a:pt x="0" y="416"/>
                </a:cubicBezTo>
                <a:cubicBezTo>
                  <a:pt x="91" y="433"/>
                  <a:pt x="91" y="433"/>
                  <a:pt x="91" y="433"/>
                </a:cubicBezTo>
                <a:cubicBezTo>
                  <a:pt x="98" y="469"/>
                  <a:pt x="112" y="502"/>
                  <a:pt x="132" y="532"/>
                </a:cubicBezTo>
                <a:cubicBezTo>
                  <a:pt x="79" y="608"/>
                  <a:pt x="79" y="608"/>
                  <a:pt x="79" y="608"/>
                </a:cubicBezTo>
                <a:cubicBezTo>
                  <a:pt x="139" y="668"/>
                  <a:pt x="139" y="668"/>
                  <a:pt x="139" y="668"/>
                </a:cubicBezTo>
                <a:cubicBezTo>
                  <a:pt x="215" y="615"/>
                  <a:pt x="215" y="615"/>
                  <a:pt x="215" y="615"/>
                </a:cubicBezTo>
                <a:cubicBezTo>
                  <a:pt x="245" y="635"/>
                  <a:pt x="279" y="649"/>
                  <a:pt x="315" y="657"/>
                </a:cubicBezTo>
                <a:cubicBezTo>
                  <a:pt x="331" y="748"/>
                  <a:pt x="331" y="748"/>
                  <a:pt x="331" y="748"/>
                </a:cubicBezTo>
                <a:cubicBezTo>
                  <a:pt x="416" y="748"/>
                  <a:pt x="416" y="748"/>
                  <a:pt x="416" y="748"/>
                </a:cubicBezTo>
                <a:cubicBezTo>
                  <a:pt x="432" y="657"/>
                  <a:pt x="432" y="657"/>
                  <a:pt x="432" y="657"/>
                </a:cubicBezTo>
                <a:cubicBezTo>
                  <a:pt x="468" y="649"/>
                  <a:pt x="502" y="635"/>
                  <a:pt x="532" y="615"/>
                </a:cubicBezTo>
                <a:cubicBezTo>
                  <a:pt x="608" y="668"/>
                  <a:pt x="608" y="668"/>
                  <a:pt x="608" y="668"/>
                </a:cubicBezTo>
                <a:cubicBezTo>
                  <a:pt x="668" y="608"/>
                  <a:pt x="668" y="608"/>
                  <a:pt x="668" y="608"/>
                </a:cubicBezTo>
                <a:cubicBezTo>
                  <a:pt x="615" y="532"/>
                  <a:pt x="615" y="532"/>
                  <a:pt x="615" y="532"/>
                </a:cubicBezTo>
                <a:cubicBezTo>
                  <a:pt x="635" y="502"/>
                  <a:pt x="649" y="469"/>
                  <a:pt x="656" y="433"/>
                </a:cubicBezTo>
                <a:lnTo>
                  <a:pt x="747" y="416"/>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2"/>
          <p:cNvSpPr>
            <a:spLocks/>
          </p:cNvSpPr>
          <p:nvPr/>
        </p:nvSpPr>
        <p:spPr bwMode="auto">
          <a:xfrm>
            <a:off x="4493166" y="3359699"/>
            <a:ext cx="1296446" cy="1393769"/>
          </a:xfrm>
          <a:custGeom>
            <a:avLst/>
            <a:gdLst>
              <a:gd name="T0" fmla="*/ 330 w 456"/>
              <a:gd name="T1" fmla="*/ 367 h 490"/>
              <a:gd name="T2" fmla="*/ 418 w 456"/>
              <a:gd name="T3" fmla="*/ 404 h 490"/>
              <a:gd name="T4" fmla="*/ 456 w 456"/>
              <a:gd name="T5" fmla="*/ 343 h 490"/>
              <a:gd name="T6" fmla="*/ 385 w 456"/>
              <a:gd name="T7" fmla="*/ 283 h 490"/>
              <a:gd name="T8" fmla="*/ 390 w 456"/>
              <a:gd name="T9" fmla="*/ 241 h 490"/>
              <a:gd name="T10" fmla="*/ 385 w 456"/>
              <a:gd name="T11" fmla="*/ 203 h 490"/>
              <a:gd name="T12" fmla="*/ 454 w 456"/>
              <a:gd name="T13" fmla="*/ 142 h 490"/>
              <a:gd name="T14" fmla="*/ 415 w 456"/>
              <a:gd name="T15" fmla="*/ 82 h 490"/>
              <a:gd name="T16" fmla="*/ 333 w 456"/>
              <a:gd name="T17" fmla="*/ 118 h 490"/>
              <a:gd name="T18" fmla="*/ 277 w 456"/>
              <a:gd name="T19" fmla="*/ 87 h 490"/>
              <a:gd name="T20" fmla="*/ 264 w 456"/>
              <a:gd name="T21" fmla="*/ 0 h 490"/>
              <a:gd name="T22" fmla="*/ 192 w 456"/>
              <a:gd name="T23" fmla="*/ 0 h 490"/>
              <a:gd name="T24" fmla="*/ 179 w 456"/>
              <a:gd name="T25" fmla="*/ 87 h 490"/>
              <a:gd name="T26" fmla="*/ 119 w 456"/>
              <a:gd name="T27" fmla="*/ 121 h 490"/>
              <a:gd name="T28" fmla="*/ 37 w 456"/>
              <a:gd name="T29" fmla="*/ 86 h 490"/>
              <a:gd name="T30" fmla="*/ 0 w 456"/>
              <a:gd name="T31" fmla="*/ 147 h 490"/>
              <a:gd name="T32" fmla="*/ 69 w 456"/>
              <a:gd name="T33" fmla="*/ 206 h 490"/>
              <a:gd name="T34" fmla="*/ 65 w 456"/>
              <a:gd name="T35" fmla="*/ 241 h 490"/>
              <a:gd name="T36" fmla="*/ 72 w 456"/>
              <a:gd name="T37" fmla="*/ 286 h 490"/>
              <a:gd name="T38" fmla="*/ 2 w 456"/>
              <a:gd name="T39" fmla="*/ 348 h 490"/>
              <a:gd name="T40" fmla="*/ 41 w 456"/>
              <a:gd name="T41" fmla="*/ 408 h 490"/>
              <a:gd name="T42" fmla="*/ 128 w 456"/>
              <a:gd name="T43" fmla="*/ 369 h 490"/>
              <a:gd name="T44" fmla="*/ 177 w 456"/>
              <a:gd name="T45" fmla="*/ 396 h 490"/>
              <a:gd name="T46" fmla="*/ 192 w 456"/>
              <a:gd name="T47" fmla="*/ 490 h 490"/>
              <a:gd name="T48" fmla="*/ 264 w 456"/>
              <a:gd name="T49" fmla="*/ 490 h 490"/>
              <a:gd name="T50" fmla="*/ 278 w 456"/>
              <a:gd name="T51" fmla="*/ 396 h 490"/>
              <a:gd name="T52" fmla="*/ 330 w 456"/>
              <a:gd name="T53" fmla="*/ 3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6" h="490">
                <a:moveTo>
                  <a:pt x="330" y="367"/>
                </a:moveTo>
                <a:cubicBezTo>
                  <a:pt x="418" y="404"/>
                  <a:pt x="418" y="404"/>
                  <a:pt x="418" y="404"/>
                </a:cubicBezTo>
                <a:cubicBezTo>
                  <a:pt x="456" y="343"/>
                  <a:pt x="456" y="343"/>
                  <a:pt x="456" y="343"/>
                </a:cubicBezTo>
                <a:cubicBezTo>
                  <a:pt x="385" y="283"/>
                  <a:pt x="385" y="283"/>
                  <a:pt x="385" y="283"/>
                </a:cubicBezTo>
                <a:cubicBezTo>
                  <a:pt x="388" y="270"/>
                  <a:pt x="390" y="256"/>
                  <a:pt x="390" y="241"/>
                </a:cubicBezTo>
                <a:cubicBezTo>
                  <a:pt x="390" y="228"/>
                  <a:pt x="388" y="215"/>
                  <a:pt x="385" y="203"/>
                </a:cubicBezTo>
                <a:cubicBezTo>
                  <a:pt x="454" y="142"/>
                  <a:pt x="454" y="142"/>
                  <a:pt x="454" y="142"/>
                </a:cubicBezTo>
                <a:cubicBezTo>
                  <a:pt x="415" y="82"/>
                  <a:pt x="415" y="82"/>
                  <a:pt x="415" y="82"/>
                </a:cubicBezTo>
                <a:cubicBezTo>
                  <a:pt x="333" y="118"/>
                  <a:pt x="333" y="118"/>
                  <a:pt x="333" y="118"/>
                </a:cubicBezTo>
                <a:cubicBezTo>
                  <a:pt x="317" y="104"/>
                  <a:pt x="298" y="94"/>
                  <a:pt x="277" y="87"/>
                </a:cubicBezTo>
                <a:cubicBezTo>
                  <a:pt x="264" y="0"/>
                  <a:pt x="264" y="0"/>
                  <a:pt x="264" y="0"/>
                </a:cubicBezTo>
                <a:cubicBezTo>
                  <a:pt x="192" y="0"/>
                  <a:pt x="192" y="0"/>
                  <a:pt x="192" y="0"/>
                </a:cubicBezTo>
                <a:cubicBezTo>
                  <a:pt x="179" y="87"/>
                  <a:pt x="179" y="87"/>
                  <a:pt x="179" y="87"/>
                </a:cubicBezTo>
                <a:cubicBezTo>
                  <a:pt x="156" y="94"/>
                  <a:pt x="136" y="106"/>
                  <a:pt x="119" y="121"/>
                </a:cubicBezTo>
                <a:cubicBezTo>
                  <a:pt x="37" y="86"/>
                  <a:pt x="37" y="86"/>
                  <a:pt x="37" y="86"/>
                </a:cubicBezTo>
                <a:cubicBezTo>
                  <a:pt x="0" y="147"/>
                  <a:pt x="0" y="147"/>
                  <a:pt x="0" y="147"/>
                </a:cubicBezTo>
                <a:cubicBezTo>
                  <a:pt x="69" y="206"/>
                  <a:pt x="69" y="206"/>
                  <a:pt x="69" y="206"/>
                </a:cubicBezTo>
                <a:cubicBezTo>
                  <a:pt x="67" y="217"/>
                  <a:pt x="65" y="229"/>
                  <a:pt x="65" y="241"/>
                </a:cubicBezTo>
                <a:cubicBezTo>
                  <a:pt x="65" y="257"/>
                  <a:pt x="68" y="272"/>
                  <a:pt x="72" y="286"/>
                </a:cubicBezTo>
                <a:cubicBezTo>
                  <a:pt x="2" y="348"/>
                  <a:pt x="2" y="348"/>
                  <a:pt x="2" y="348"/>
                </a:cubicBezTo>
                <a:cubicBezTo>
                  <a:pt x="41" y="408"/>
                  <a:pt x="41" y="408"/>
                  <a:pt x="41" y="408"/>
                </a:cubicBezTo>
                <a:cubicBezTo>
                  <a:pt x="128" y="369"/>
                  <a:pt x="128" y="369"/>
                  <a:pt x="128" y="369"/>
                </a:cubicBezTo>
                <a:cubicBezTo>
                  <a:pt x="142" y="381"/>
                  <a:pt x="159" y="390"/>
                  <a:pt x="177" y="396"/>
                </a:cubicBezTo>
                <a:cubicBezTo>
                  <a:pt x="192" y="490"/>
                  <a:pt x="192" y="490"/>
                  <a:pt x="192" y="490"/>
                </a:cubicBezTo>
                <a:cubicBezTo>
                  <a:pt x="264" y="490"/>
                  <a:pt x="264" y="490"/>
                  <a:pt x="264" y="490"/>
                </a:cubicBezTo>
                <a:cubicBezTo>
                  <a:pt x="278" y="396"/>
                  <a:pt x="278" y="396"/>
                  <a:pt x="278" y="396"/>
                </a:cubicBezTo>
                <a:cubicBezTo>
                  <a:pt x="297" y="389"/>
                  <a:pt x="315" y="380"/>
                  <a:pt x="330" y="367"/>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7" name="Freeform 13"/>
          <p:cNvSpPr>
            <a:spLocks/>
          </p:cNvSpPr>
          <p:nvPr/>
        </p:nvSpPr>
        <p:spPr bwMode="auto">
          <a:xfrm>
            <a:off x="5109548" y="2207437"/>
            <a:ext cx="1414195" cy="1360127"/>
          </a:xfrm>
          <a:custGeom>
            <a:avLst/>
            <a:gdLst>
              <a:gd name="T0" fmla="*/ 99 w 497"/>
              <a:gd name="T1" fmla="*/ 302 h 478"/>
              <a:gd name="T2" fmla="*/ 123 w 497"/>
              <a:gd name="T3" fmla="*/ 340 h 478"/>
              <a:gd name="T4" fmla="*/ 84 w 497"/>
              <a:gd name="T5" fmla="*/ 425 h 478"/>
              <a:gd name="T6" fmla="*/ 144 w 497"/>
              <a:gd name="T7" fmla="*/ 464 h 478"/>
              <a:gd name="T8" fmla="*/ 207 w 497"/>
              <a:gd name="T9" fmla="*/ 393 h 478"/>
              <a:gd name="T10" fmla="*/ 264 w 497"/>
              <a:gd name="T11" fmla="*/ 397 h 478"/>
              <a:gd name="T12" fmla="*/ 315 w 497"/>
              <a:gd name="T13" fmla="*/ 478 h 478"/>
              <a:gd name="T14" fmla="*/ 381 w 497"/>
              <a:gd name="T15" fmla="*/ 449 h 478"/>
              <a:gd name="T16" fmla="*/ 356 w 497"/>
              <a:gd name="T17" fmla="*/ 357 h 478"/>
              <a:gd name="T18" fmla="*/ 392 w 497"/>
              <a:gd name="T19" fmla="*/ 309 h 478"/>
              <a:gd name="T20" fmla="*/ 487 w 497"/>
              <a:gd name="T21" fmla="*/ 307 h 478"/>
              <a:gd name="T22" fmla="*/ 497 w 497"/>
              <a:gd name="T23" fmla="*/ 236 h 478"/>
              <a:gd name="T24" fmla="*/ 407 w 497"/>
              <a:gd name="T25" fmla="*/ 210 h 478"/>
              <a:gd name="T26" fmla="*/ 395 w 497"/>
              <a:gd name="T27" fmla="*/ 170 h 478"/>
              <a:gd name="T28" fmla="*/ 375 w 497"/>
              <a:gd name="T29" fmla="*/ 137 h 478"/>
              <a:gd name="T30" fmla="*/ 413 w 497"/>
              <a:gd name="T31" fmla="*/ 54 h 478"/>
              <a:gd name="T32" fmla="*/ 353 w 497"/>
              <a:gd name="T33" fmla="*/ 14 h 478"/>
              <a:gd name="T34" fmla="*/ 294 w 497"/>
              <a:gd name="T35" fmla="*/ 81 h 478"/>
              <a:gd name="T36" fmla="*/ 229 w 497"/>
              <a:gd name="T37" fmla="*/ 75 h 478"/>
              <a:gd name="T38" fmla="*/ 182 w 497"/>
              <a:gd name="T39" fmla="*/ 0 h 478"/>
              <a:gd name="T40" fmla="*/ 116 w 497"/>
              <a:gd name="T41" fmla="*/ 29 h 478"/>
              <a:gd name="T42" fmla="*/ 139 w 497"/>
              <a:gd name="T43" fmla="*/ 115 h 478"/>
              <a:gd name="T44" fmla="*/ 99 w 497"/>
              <a:gd name="T45" fmla="*/ 170 h 478"/>
              <a:gd name="T46" fmla="*/ 10 w 497"/>
              <a:gd name="T47" fmla="*/ 171 h 478"/>
              <a:gd name="T48" fmla="*/ 0 w 497"/>
              <a:gd name="T49" fmla="*/ 242 h 478"/>
              <a:gd name="T50" fmla="*/ 88 w 497"/>
              <a:gd name="T51" fmla="*/ 268 h 478"/>
              <a:gd name="T52" fmla="*/ 99 w 497"/>
              <a:gd name="T53" fmla="*/ 302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78">
                <a:moveTo>
                  <a:pt x="99" y="302"/>
                </a:moveTo>
                <a:cubicBezTo>
                  <a:pt x="105" y="316"/>
                  <a:pt x="113" y="329"/>
                  <a:pt x="123" y="340"/>
                </a:cubicBezTo>
                <a:cubicBezTo>
                  <a:pt x="84" y="425"/>
                  <a:pt x="84" y="425"/>
                  <a:pt x="84" y="425"/>
                </a:cubicBezTo>
                <a:cubicBezTo>
                  <a:pt x="144" y="464"/>
                  <a:pt x="144" y="464"/>
                  <a:pt x="144" y="464"/>
                </a:cubicBezTo>
                <a:cubicBezTo>
                  <a:pt x="207" y="393"/>
                  <a:pt x="207" y="393"/>
                  <a:pt x="207" y="393"/>
                </a:cubicBezTo>
                <a:cubicBezTo>
                  <a:pt x="225" y="398"/>
                  <a:pt x="244" y="399"/>
                  <a:pt x="264" y="397"/>
                </a:cubicBezTo>
                <a:cubicBezTo>
                  <a:pt x="315" y="478"/>
                  <a:pt x="315" y="478"/>
                  <a:pt x="315" y="478"/>
                </a:cubicBezTo>
                <a:cubicBezTo>
                  <a:pt x="381" y="449"/>
                  <a:pt x="381" y="449"/>
                  <a:pt x="381" y="449"/>
                </a:cubicBezTo>
                <a:cubicBezTo>
                  <a:pt x="356" y="357"/>
                  <a:pt x="356" y="357"/>
                  <a:pt x="356" y="357"/>
                </a:cubicBezTo>
                <a:cubicBezTo>
                  <a:pt x="371" y="343"/>
                  <a:pt x="383" y="327"/>
                  <a:pt x="392" y="309"/>
                </a:cubicBezTo>
                <a:cubicBezTo>
                  <a:pt x="487" y="307"/>
                  <a:pt x="487" y="307"/>
                  <a:pt x="487" y="307"/>
                </a:cubicBezTo>
                <a:cubicBezTo>
                  <a:pt x="497" y="236"/>
                  <a:pt x="497" y="236"/>
                  <a:pt x="497" y="236"/>
                </a:cubicBezTo>
                <a:cubicBezTo>
                  <a:pt x="407" y="210"/>
                  <a:pt x="407" y="210"/>
                  <a:pt x="407" y="210"/>
                </a:cubicBezTo>
                <a:cubicBezTo>
                  <a:pt x="405" y="197"/>
                  <a:pt x="401" y="183"/>
                  <a:pt x="395" y="170"/>
                </a:cubicBezTo>
                <a:cubicBezTo>
                  <a:pt x="390" y="158"/>
                  <a:pt x="383" y="147"/>
                  <a:pt x="375" y="137"/>
                </a:cubicBezTo>
                <a:cubicBezTo>
                  <a:pt x="413" y="54"/>
                  <a:pt x="413" y="54"/>
                  <a:pt x="413" y="54"/>
                </a:cubicBezTo>
                <a:cubicBezTo>
                  <a:pt x="353" y="14"/>
                  <a:pt x="353" y="14"/>
                  <a:pt x="353" y="14"/>
                </a:cubicBezTo>
                <a:cubicBezTo>
                  <a:pt x="294" y="81"/>
                  <a:pt x="294" y="81"/>
                  <a:pt x="294" y="81"/>
                </a:cubicBezTo>
                <a:cubicBezTo>
                  <a:pt x="273" y="74"/>
                  <a:pt x="251" y="72"/>
                  <a:pt x="229" y="75"/>
                </a:cubicBezTo>
                <a:cubicBezTo>
                  <a:pt x="182" y="0"/>
                  <a:pt x="182" y="0"/>
                  <a:pt x="182" y="0"/>
                </a:cubicBezTo>
                <a:cubicBezTo>
                  <a:pt x="116" y="29"/>
                  <a:pt x="116" y="29"/>
                  <a:pt x="116" y="29"/>
                </a:cubicBezTo>
                <a:cubicBezTo>
                  <a:pt x="139" y="115"/>
                  <a:pt x="139" y="115"/>
                  <a:pt x="139" y="115"/>
                </a:cubicBezTo>
                <a:cubicBezTo>
                  <a:pt x="122" y="130"/>
                  <a:pt x="108" y="149"/>
                  <a:pt x="99" y="170"/>
                </a:cubicBezTo>
                <a:cubicBezTo>
                  <a:pt x="10" y="171"/>
                  <a:pt x="10" y="171"/>
                  <a:pt x="10" y="171"/>
                </a:cubicBezTo>
                <a:cubicBezTo>
                  <a:pt x="0" y="242"/>
                  <a:pt x="0" y="242"/>
                  <a:pt x="0" y="242"/>
                </a:cubicBezTo>
                <a:cubicBezTo>
                  <a:pt x="88" y="268"/>
                  <a:pt x="88" y="268"/>
                  <a:pt x="88" y="268"/>
                </a:cubicBezTo>
                <a:cubicBezTo>
                  <a:pt x="90" y="279"/>
                  <a:pt x="94" y="291"/>
                  <a:pt x="99" y="302"/>
                </a:cubicBez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4"/>
          <p:cNvSpPr>
            <a:spLocks/>
          </p:cNvSpPr>
          <p:nvPr/>
        </p:nvSpPr>
        <p:spPr bwMode="auto">
          <a:xfrm>
            <a:off x="4208404" y="3154239"/>
            <a:ext cx="632002" cy="688474"/>
          </a:xfrm>
          <a:custGeom>
            <a:avLst/>
            <a:gdLst>
              <a:gd name="T0" fmla="*/ 24 w 222"/>
              <a:gd name="T1" fmla="*/ 242 h 242"/>
              <a:gd name="T2" fmla="*/ 0 w 222"/>
              <a:gd name="T3" fmla="*/ 236 h 242"/>
              <a:gd name="T4" fmla="*/ 214 w 222"/>
              <a:gd name="T5" fmla="*/ 0 h 242"/>
              <a:gd name="T6" fmla="*/ 222 w 222"/>
              <a:gd name="T7" fmla="*/ 22 h 242"/>
              <a:gd name="T8" fmla="*/ 24 w 222"/>
              <a:gd name="T9" fmla="*/ 242 h 242"/>
            </a:gdLst>
            <a:ahLst/>
            <a:cxnLst>
              <a:cxn ang="0">
                <a:pos x="T0" y="T1"/>
              </a:cxn>
              <a:cxn ang="0">
                <a:pos x="T2" y="T3"/>
              </a:cxn>
              <a:cxn ang="0">
                <a:pos x="T4" y="T5"/>
              </a:cxn>
              <a:cxn ang="0">
                <a:pos x="T6" y="T7"/>
              </a:cxn>
              <a:cxn ang="0">
                <a:pos x="T8" y="T9"/>
              </a:cxn>
            </a:cxnLst>
            <a:rect l="0" t="0" r="r" b="b"/>
            <a:pathLst>
              <a:path w="222" h="242">
                <a:moveTo>
                  <a:pt x="24" y="242"/>
                </a:moveTo>
                <a:cubicBezTo>
                  <a:pt x="0" y="236"/>
                  <a:pt x="0" y="236"/>
                  <a:pt x="0" y="236"/>
                </a:cubicBezTo>
                <a:cubicBezTo>
                  <a:pt x="27" y="126"/>
                  <a:pt x="107" y="38"/>
                  <a:pt x="214" y="0"/>
                </a:cubicBezTo>
                <a:cubicBezTo>
                  <a:pt x="222" y="22"/>
                  <a:pt x="222" y="22"/>
                  <a:pt x="222" y="22"/>
                </a:cubicBezTo>
                <a:cubicBezTo>
                  <a:pt x="123" y="58"/>
                  <a:pt x="49" y="140"/>
                  <a:pt x="24" y="24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5"/>
          <p:cNvSpPr>
            <a:spLocks/>
          </p:cNvSpPr>
          <p:nvPr/>
        </p:nvSpPr>
        <p:spPr bwMode="auto">
          <a:xfrm>
            <a:off x="4171157" y="3797055"/>
            <a:ext cx="153795" cy="148989"/>
          </a:xfrm>
          <a:custGeom>
            <a:avLst/>
            <a:gdLst>
              <a:gd name="T0" fmla="*/ 128 w 128"/>
              <a:gd name="T1" fmla="*/ 24 h 124"/>
              <a:gd name="T2" fmla="*/ 43 w 128"/>
              <a:gd name="T3" fmla="*/ 124 h 124"/>
              <a:gd name="T4" fmla="*/ 0 w 128"/>
              <a:gd name="T5" fmla="*/ 0 h 124"/>
              <a:gd name="T6" fmla="*/ 128 w 128"/>
              <a:gd name="T7" fmla="*/ 24 h 124"/>
            </a:gdLst>
            <a:ahLst/>
            <a:cxnLst>
              <a:cxn ang="0">
                <a:pos x="T0" y="T1"/>
              </a:cxn>
              <a:cxn ang="0">
                <a:pos x="T2" y="T3"/>
              </a:cxn>
              <a:cxn ang="0">
                <a:pos x="T4" y="T5"/>
              </a:cxn>
              <a:cxn ang="0">
                <a:pos x="T6" y="T7"/>
              </a:cxn>
            </a:cxnLst>
            <a:rect l="0" t="0" r="r" b="b"/>
            <a:pathLst>
              <a:path w="128" h="124">
                <a:moveTo>
                  <a:pt x="128" y="24"/>
                </a:moveTo>
                <a:lnTo>
                  <a:pt x="43" y="124"/>
                </a:lnTo>
                <a:lnTo>
                  <a:pt x="0" y="0"/>
                </a:lnTo>
                <a:lnTo>
                  <a:pt x="128" y="2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3" name="Group 62"/>
          <p:cNvGrpSpPr/>
          <p:nvPr/>
        </p:nvGrpSpPr>
        <p:grpSpPr>
          <a:xfrm rot="3709215">
            <a:off x="7221743" y="4614653"/>
            <a:ext cx="1078970" cy="1075365"/>
            <a:chOff x="6941874" y="3238539"/>
            <a:chExt cx="1078970" cy="1075365"/>
          </a:xfrm>
        </p:grpSpPr>
        <p:sp>
          <p:nvSpPr>
            <p:cNvPr id="20" name="Freeform 16"/>
            <p:cNvSpPr>
              <a:spLocks/>
            </p:cNvSpPr>
            <p:nvPr/>
          </p:nvSpPr>
          <p:spPr bwMode="auto">
            <a:xfrm>
              <a:off x="6941874" y="3238539"/>
              <a:ext cx="1041722" cy="978042"/>
            </a:xfrm>
            <a:custGeom>
              <a:avLst/>
              <a:gdLst>
                <a:gd name="T0" fmla="*/ 343 w 366"/>
                <a:gd name="T1" fmla="*/ 344 h 344"/>
                <a:gd name="T2" fmla="*/ 0 w 366"/>
                <a:gd name="T3" fmla="*/ 24 h 344"/>
                <a:gd name="T4" fmla="*/ 6 w 366"/>
                <a:gd name="T5" fmla="*/ 0 h 344"/>
                <a:gd name="T6" fmla="*/ 366 w 366"/>
                <a:gd name="T7" fmla="*/ 336 h 344"/>
                <a:gd name="T8" fmla="*/ 343 w 366"/>
                <a:gd name="T9" fmla="*/ 344 h 344"/>
              </a:gdLst>
              <a:ahLst/>
              <a:cxnLst>
                <a:cxn ang="0">
                  <a:pos x="T0" y="T1"/>
                </a:cxn>
                <a:cxn ang="0">
                  <a:pos x="T2" y="T3"/>
                </a:cxn>
                <a:cxn ang="0">
                  <a:pos x="T4" y="T5"/>
                </a:cxn>
                <a:cxn ang="0">
                  <a:pos x="T6" y="T7"/>
                </a:cxn>
                <a:cxn ang="0">
                  <a:pos x="T8" y="T9"/>
                </a:cxn>
              </a:cxnLst>
              <a:rect l="0" t="0" r="r" b="b"/>
              <a:pathLst>
                <a:path w="366" h="344">
                  <a:moveTo>
                    <a:pt x="343" y="344"/>
                  </a:moveTo>
                  <a:cubicBezTo>
                    <a:pt x="293" y="185"/>
                    <a:pt x="162" y="63"/>
                    <a:pt x="0" y="24"/>
                  </a:cubicBezTo>
                  <a:cubicBezTo>
                    <a:pt x="6" y="0"/>
                    <a:pt x="6" y="0"/>
                    <a:pt x="6" y="0"/>
                  </a:cubicBezTo>
                  <a:cubicBezTo>
                    <a:pt x="176" y="41"/>
                    <a:pt x="314" y="170"/>
                    <a:pt x="366" y="336"/>
                  </a:cubicBezTo>
                  <a:lnTo>
                    <a:pt x="343" y="344"/>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7"/>
            <p:cNvSpPr>
              <a:spLocks/>
            </p:cNvSpPr>
            <p:nvPr/>
          </p:nvSpPr>
          <p:spPr bwMode="auto">
            <a:xfrm>
              <a:off x="7869452" y="4162512"/>
              <a:ext cx="151392" cy="151392"/>
            </a:xfrm>
            <a:custGeom>
              <a:avLst/>
              <a:gdLst>
                <a:gd name="T0" fmla="*/ 126 w 126"/>
                <a:gd name="T1" fmla="*/ 0 h 126"/>
                <a:gd name="T2" fmla="*/ 93 w 126"/>
                <a:gd name="T3" fmla="*/ 126 h 126"/>
                <a:gd name="T4" fmla="*/ 0 w 126"/>
                <a:gd name="T5" fmla="*/ 36 h 126"/>
                <a:gd name="T6" fmla="*/ 126 w 126"/>
                <a:gd name="T7" fmla="*/ 0 h 126"/>
              </a:gdLst>
              <a:ahLst/>
              <a:cxnLst>
                <a:cxn ang="0">
                  <a:pos x="T0" y="T1"/>
                </a:cxn>
                <a:cxn ang="0">
                  <a:pos x="T2" y="T3"/>
                </a:cxn>
                <a:cxn ang="0">
                  <a:pos x="T4" y="T5"/>
                </a:cxn>
                <a:cxn ang="0">
                  <a:pos x="T6" y="T7"/>
                </a:cxn>
              </a:cxnLst>
              <a:rect l="0" t="0" r="r" b="b"/>
              <a:pathLst>
                <a:path w="126" h="126">
                  <a:moveTo>
                    <a:pt x="126" y="0"/>
                  </a:moveTo>
                  <a:lnTo>
                    <a:pt x="93" y="126"/>
                  </a:lnTo>
                  <a:lnTo>
                    <a:pt x="0" y="36"/>
                  </a:lnTo>
                  <a:lnTo>
                    <a:pt x="126"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2" name="Freeform 18"/>
          <p:cNvSpPr>
            <a:spLocks/>
          </p:cNvSpPr>
          <p:nvPr/>
        </p:nvSpPr>
        <p:spPr bwMode="auto">
          <a:xfrm>
            <a:off x="4845213" y="1974341"/>
            <a:ext cx="544291" cy="756961"/>
          </a:xfrm>
          <a:custGeom>
            <a:avLst/>
            <a:gdLst>
              <a:gd name="T0" fmla="*/ 24 w 191"/>
              <a:gd name="T1" fmla="*/ 266 h 266"/>
              <a:gd name="T2" fmla="*/ 0 w 191"/>
              <a:gd name="T3" fmla="*/ 263 h 266"/>
              <a:gd name="T4" fmla="*/ 180 w 191"/>
              <a:gd name="T5" fmla="*/ 0 h 266"/>
              <a:gd name="T6" fmla="*/ 191 w 191"/>
              <a:gd name="T7" fmla="*/ 21 h 266"/>
              <a:gd name="T8" fmla="*/ 24 w 191"/>
              <a:gd name="T9" fmla="*/ 266 h 266"/>
            </a:gdLst>
            <a:ahLst/>
            <a:cxnLst>
              <a:cxn ang="0">
                <a:pos x="T0" y="T1"/>
              </a:cxn>
              <a:cxn ang="0">
                <a:pos x="T2" y="T3"/>
              </a:cxn>
              <a:cxn ang="0">
                <a:pos x="T4" y="T5"/>
              </a:cxn>
              <a:cxn ang="0">
                <a:pos x="T6" y="T7"/>
              </a:cxn>
              <a:cxn ang="0">
                <a:pos x="T8" y="T9"/>
              </a:cxn>
            </a:cxnLst>
            <a:rect l="0" t="0" r="r" b="b"/>
            <a:pathLst>
              <a:path w="191" h="266">
                <a:moveTo>
                  <a:pt x="24" y="266"/>
                </a:moveTo>
                <a:cubicBezTo>
                  <a:pt x="0" y="263"/>
                  <a:pt x="0" y="263"/>
                  <a:pt x="0" y="263"/>
                </a:cubicBezTo>
                <a:cubicBezTo>
                  <a:pt x="12" y="151"/>
                  <a:pt x="79" y="52"/>
                  <a:pt x="180" y="0"/>
                </a:cubicBezTo>
                <a:cubicBezTo>
                  <a:pt x="191" y="21"/>
                  <a:pt x="191" y="21"/>
                  <a:pt x="191" y="21"/>
                </a:cubicBezTo>
                <a:cubicBezTo>
                  <a:pt x="98" y="70"/>
                  <a:pt x="35" y="161"/>
                  <a:pt x="24" y="266"/>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9"/>
          <p:cNvSpPr>
            <a:spLocks/>
          </p:cNvSpPr>
          <p:nvPr/>
        </p:nvSpPr>
        <p:spPr bwMode="auto">
          <a:xfrm>
            <a:off x="5321017" y="1943101"/>
            <a:ext cx="156198" cy="141780"/>
          </a:xfrm>
          <a:custGeom>
            <a:avLst/>
            <a:gdLst>
              <a:gd name="T0" fmla="*/ 0 w 130"/>
              <a:gd name="T1" fmla="*/ 0 h 118"/>
              <a:gd name="T2" fmla="*/ 130 w 130"/>
              <a:gd name="T3" fmla="*/ 14 h 118"/>
              <a:gd name="T4" fmla="*/ 54 w 130"/>
              <a:gd name="T5" fmla="*/ 118 h 118"/>
              <a:gd name="T6" fmla="*/ 0 w 130"/>
              <a:gd name="T7" fmla="*/ 0 h 118"/>
            </a:gdLst>
            <a:ahLst/>
            <a:cxnLst>
              <a:cxn ang="0">
                <a:pos x="T0" y="T1"/>
              </a:cxn>
              <a:cxn ang="0">
                <a:pos x="T2" y="T3"/>
              </a:cxn>
              <a:cxn ang="0">
                <a:pos x="T4" y="T5"/>
              </a:cxn>
              <a:cxn ang="0">
                <a:pos x="T6" y="T7"/>
              </a:cxn>
            </a:cxnLst>
            <a:rect l="0" t="0" r="r" b="b"/>
            <a:pathLst>
              <a:path w="130" h="118">
                <a:moveTo>
                  <a:pt x="0" y="0"/>
                </a:moveTo>
                <a:lnTo>
                  <a:pt x="130" y="14"/>
                </a:lnTo>
                <a:lnTo>
                  <a:pt x="54" y="118"/>
                </a:lnTo>
                <a:lnTo>
                  <a:pt x="0"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4" name="Group 23"/>
          <p:cNvGrpSpPr/>
          <p:nvPr/>
        </p:nvGrpSpPr>
        <p:grpSpPr>
          <a:xfrm>
            <a:off x="5665833" y="2706525"/>
            <a:ext cx="301625" cy="361950"/>
            <a:chOff x="3421063" y="2524125"/>
            <a:chExt cx="301625" cy="361950"/>
          </a:xfrm>
          <a:solidFill>
            <a:schemeClr val="bg1"/>
          </a:solidFill>
        </p:grpSpPr>
        <p:sp>
          <p:nvSpPr>
            <p:cNvPr id="25" name="Freeform 24"/>
            <p:cNvSpPr>
              <a:spLocks noEditPoints="1"/>
            </p:cNvSpPr>
            <p:nvPr/>
          </p:nvSpPr>
          <p:spPr bwMode="auto">
            <a:xfrm>
              <a:off x="3421063" y="2584450"/>
              <a:ext cx="301625" cy="301625"/>
            </a:xfrm>
            <a:custGeom>
              <a:avLst/>
              <a:gdLst>
                <a:gd name="T0" fmla="*/ 70 w 80"/>
                <a:gd name="T1" fmla="*/ 13 h 80"/>
                <a:gd name="T2" fmla="*/ 74 w 80"/>
                <a:gd name="T3" fmla="*/ 9 h 80"/>
                <a:gd name="T4" fmla="*/ 75 w 80"/>
                <a:gd name="T5" fmla="*/ 9 h 80"/>
                <a:gd name="T6" fmla="*/ 76 w 80"/>
                <a:gd name="T7" fmla="*/ 10 h 80"/>
                <a:gd name="T8" fmla="*/ 77 w 80"/>
                <a:gd name="T9" fmla="*/ 9 h 80"/>
                <a:gd name="T10" fmla="*/ 77 w 80"/>
                <a:gd name="T11" fmla="*/ 7 h 80"/>
                <a:gd name="T12" fmla="*/ 73 w 80"/>
                <a:gd name="T13" fmla="*/ 3 h 80"/>
                <a:gd name="T14" fmla="*/ 71 w 80"/>
                <a:gd name="T15" fmla="*/ 3 h 80"/>
                <a:gd name="T16" fmla="*/ 71 w 80"/>
                <a:gd name="T17" fmla="*/ 5 h 80"/>
                <a:gd name="T18" fmla="*/ 71 w 80"/>
                <a:gd name="T19" fmla="*/ 6 h 80"/>
                <a:gd name="T20" fmla="*/ 67 w 80"/>
                <a:gd name="T21" fmla="*/ 10 h 80"/>
                <a:gd name="T22" fmla="*/ 40 w 80"/>
                <a:gd name="T23" fmla="*/ 0 h 80"/>
                <a:gd name="T24" fmla="*/ 0 w 80"/>
                <a:gd name="T25" fmla="*/ 40 h 80"/>
                <a:gd name="T26" fmla="*/ 40 w 80"/>
                <a:gd name="T27" fmla="*/ 80 h 80"/>
                <a:gd name="T28" fmla="*/ 80 w 80"/>
                <a:gd name="T29" fmla="*/ 40 h 80"/>
                <a:gd name="T30" fmla="*/ 70 w 80"/>
                <a:gd name="T31" fmla="*/ 13 h 80"/>
                <a:gd name="T32" fmla="*/ 41 w 80"/>
                <a:gd name="T33" fmla="*/ 41 h 80"/>
                <a:gd name="T34" fmla="*/ 40 w 80"/>
                <a:gd name="T35" fmla="*/ 42 h 80"/>
                <a:gd name="T36" fmla="*/ 39 w 80"/>
                <a:gd name="T37" fmla="*/ 41 h 80"/>
                <a:gd name="T38" fmla="*/ 21 w 80"/>
                <a:gd name="T39" fmla="*/ 23 h 80"/>
                <a:gd name="T40" fmla="*/ 21 w 80"/>
                <a:gd name="T41" fmla="*/ 21 h 80"/>
                <a:gd name="T42" fmla="*/ 23 w 80"/>
                <a:gd name="T43" fmla="*/ 21 h 80"/>
                <a:gd name="T44" fmla="*/ 41 w 80"/>
                <a:gd name="T45" fmla="*/ 39 h 80"/>
                <a:gd name="T46" fmla="*/ 41 w 80"/>
                <a:gd name="T4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80">
                  <a:moveTo>
                    <a:pt x="70" y="13"/>
                  </a:moveTo>
                  <a:cubicBezTo>
                    <a:pt x="74" y="9"/>
                    <a:pt x="74" y="9"/>
                    <a:pt x="74" y="9"/>
                  </a:cubicBezTo>
                  <a:cubicBezTo>
                    <a:pt x="75" y="9"/>
                    <a:pt x="75" y="9"/>
                    <a:pt x="75" y="9"/>
                  </a:cubicBezTo>
                  <a:cubicBezTo>
                    <a:pt x="75" y="10"/>
                    <a:pt x="75" y="10"/>
                    <a:pt x="76" y="10"/>
                  </a:cubicBezTo>
                  <a:cubicBezTo>
                    <a:pt x="77" y="10"/>
                    <a:pt x="77" y="10"/>
                    <a:pt x="77" y="9"/>
                  </a:cubicBezTo>
                  <a:cubicBezTo>
                    <a:pt x="78" y="9"/>
                    <a:pt x="78" y="7"/>
                    <a:pt x="77" y="7"/>
                  </a:cubicBezTo>
                  <a:cubicBezTo>
                    <a:pt x="73" y="3"/>
                    <a:pt x="73" y="3"/>
                    <a:pt x="73" y="3"/>
                  </a:cubicBezTo>
                  <a:cubicBezTo>
                    <a:pt x="73" y="2"/>
                    <a:pt x="71" y="2"/>
                    <a:pt x="71" y="3"/>
                  </a:cubicBezTo>
                  <a:cubicBezTo>
                    <a:pt x="70" y="3"/>
                    <a:pt x="70" y="5"/>
                    <a:pt x="71" y="5"/>
                  </a:cubicBezTo>
                  <a:cubicBezTo>
                    <a:pt x="71" y="6"/>
                    <a:pt x="71" y="6"/>
                    <a:pt x="71" y="6"/>
                  </a:cubicBezTo>
                  <a:cubicBezTo>
                    <a:pt x="67" y="10"/>
                    <a:pt x="67" y="10"/>
                    <a:pt x="67" y="10"/>
                  </a:cubicBezTo>
                  <a:cubicBezTo>
                    <a:pt x="60" y="4"/>
                    <a:pt x="50" y="0"/>
                    <a:pt x="40" y="0"/>
                  </a:cubicBezTo>
                  <a:cubicBezTo>
                    <a:pt x="18" y="0"/>
                    <a:pt x="0" y="18"/>
                    <a:pt x="0" y="40"/>
                  </a:cubicBezTo>
                  <a:cubicBezTo>
                    <a:pt x="0" y="62"/>
                    <a:pt x="18" y="80"/>
                    <a:pt x="40" y="80"/>
                  </a:cubicBezTo>
                  <a:cubicBezTo>
                    <a:pt x="62" y="80"/>
                    <a:pt x="80" y="62"/>
                    <a:pt x="80" y="40"/>
                  </a:cubicBezTo>
                  <a:cubicBezTo>
                    <a:pt x="80" y="30"/>
                    <a:pt x="76" y="20"/>
                    <a:pt x="70" y="13"/>
                  </a:cubicBezTo>
                  <a:close/>
                  <a:moveTo>
                    <a:pt x="41" y="41"/>
                  </a:moveTo>
                  <a:cubicBezTo>
                    <a:pt x="41" y="42"/>
                    <a:pt x="41" y="42"/>
                    <a:pt x="40" y="42"/>
                  </a:cubicBezTo>
                  <a:cubicBezTo>
                    <a:pt x="39" y="42"/>
                    <a:pt x="39" y="42"/>
                    <a:pt x="39" y="41"/>
                  </a:cubicBezTo>
                  <a:cubicBezTo>
                    <a:pt x="21" y="23"/>
                    <a:pt x="21" y="23"/>
                    <a:pt x="21" y="23"/>
                  </a:cubicBezTo>
                  <a:cubicBezTo>
                    <a:pt x="20" y="23"/>
                    <a:pt x="20" y="21"/>
                    <a:pt x="21" y="21"/>
                  </a:cubicBezTo>
                  <a:cubicBezTo>
                    <a:pt x="21" y="20"/>
                    <a:pt x="23" y="20"/>
                    <a:pt x="23" y="21"/>
                  </a:cubicBezTo>
                  <a:cubicBezTo>
                    <a:pt x="41" y="39"/>
                    <a:pt x="41" y="39"/>
                    <a:pt x="41" y="39"/>
                  </a:cubicBezTo>
                  <a:cubicBezTo>
                    <a:pt x="42" y="39"/>
                    <a:pt x="42" y="41"/>
                    <a:pt x="4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25"/>
            <p:cNvSpPr>
              <a:spLocks/>
            </p:cNvSpPr>
            <p:nvPr/>
          </p:nvSpPr>
          <p:spPr bwMode="auto">
            <a:xfrm>
              <a:off x="3519488" y="2524125"/>
              <a:ext cx="104775" cy="52388"/>
            </a:xfrm>
            <a:custGeom>
              <a:avLst/>
              <a:gdLst>
                <a:gd name="T0" fmla="*/ 2 w 28"/>
                <a:gd name="T1" fmla="*/ 4 h 14"/>
                <a:gd name="T2" fmla="*/ 8 w 28"/>
                <a:gd name="T3" fmla="*/ 4 h 14"/>
                <a:gd name="T4" fmla="*/ 8 w 28"/>
                <a:gd name="T5" fmla="*/ 12 h 14"/>
                <a:gd name="T6" fmla="*/ 10 w 28"/>
                <a:gd name="T7" fmla="*/ 14 h 14"/>
                <a:gd name="T8" fmla="*/ 18 w 28"/>
                <a:gd name="T9" fmla="*/ 14 h 14"/>
                <a:gd name="T10" fmla="*/ 20 w 28"/>
                <a:gd name="T11" fmla="*/ 12 h 14"/>
                <a:gd name="T12" fmla="*/ 20 w 28"/>
                <a:gd name="T13" fmla="*/ 4 h 14"/>
                <a:gd name="T14" fmla="*/ 26 w 28"/>
                <a:gd name="T15" fmla="*/ 4 h 14"/>
                <a:gd name="T16" fmla="*/ 28 w 28"/>
                <a:gd name="T17" fmla="*/ 2 h 14"/>
                <a:gd name="T18" fmla="*/ 26 w 28"/>
                <a:gd name="T19" fmla="*/ 0 h 14"/>
                <a:gd name="T20" fmla="*/ 18 w 28"/>
                <a:gd name="T21" fmla="*/ 0 h 14"/>
                <a:gd name="T22" fmla="*/ 10 w 28"/>
                <a:gd name="T23" fmla="*/ 0 h 14"/>
                <a:gd name="T24" fmla="*/ 2 w 28"/>
                <a:gd name="T25" fmla="*/ 0 h 14"/>
                <a:gd name="T26" fmla="*/ 0 w 28"/>
                <a:gd name="T27" fmla="*/ 2 h 14"/>
                <a:gd name="T28" fmla="*/ 2 w 28"/>
                <a:gd name="T2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4">
                  <a:moveTo>
                    <a:pt x="2" y="4"/>
                  </a:moveTo>
                  <a:cubicBezTo>
                    <a:pt x="8" y="4"/>
                    <a:pt x="8" y="4"/>
                    <a:pt x="8" y="4"/>
                  </a:cubicBezTo>
                  <a:cubicBezTo>
                    <a:pt x="8" y="12"/>
                    <a:pt x="8" y="12"/>
                    <a:pt x="8" y="12"/>
                  </a:cubicBezTo>
                  <a:cubicBezTo>
                    <a:pt x="8" y="13"/>
                    <a:pt x="9" y="14"/>
                    <a:pt x="10" y="14"/>
                  </a:cubicBezTo>
                  <a:cubicBezTo>
                    <a:pt x="18" y="14"/>
                    <a:pt x="18" y="14"/>
                    <a:pt x="18" y="14"/>
                  </a:cubicBezTo>
                  <a:cubicBezTo>
                    <a:pt x="19" y="14"/>
                    <a:pt x="20" y="13"/>
                    <a:pt x="20" y="12"/>
                  </a:cubicBezTo>
                  <a:cubicBezTo>
                    <a:pt x="20" y="4"/>
                    <a:pt x="20" y="4"/>
                    <a:pt x="20" y="4"/>
                  </a:cubicBezTo>
                  <a:cubicBezTo>
                    <a:pt x="26" y="4"/>
                    <a:pt x="26" y="4"/>
                    <a:pt x="26" y="4"/>
                  </a:cubicBezTo>
                  <a:cubicBezTo>
                    <a:pt x="27" y="4"/>
                    <a:pt x="28" y="3"/>
                    <a:pt x="28" y="2"/>
                  </a:cubicBezTo>
                  <a:cubicBezTo>
                    <a:pt x="28" y="1"/>
                    <a:pt x="27" y="0"/>
                    <a:pt x="26" y="0"/>
                  </a:cubicBezTo>
                  <a:cubicBezTo>
                    <a:pt x="18" y="0"/>
                    <a:pt x="18" y="0"/>
                    <a:pt x="18" y="0"/>
                  </a:cubicBezTo>
                  <a:cubicBezTo>
                    <a:pt x="10" y="0"/>
                    <a:pt x="10" y="0"/>
                    <a:pt x="10"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6"/>
          <p:cNvGrpSpPr/>
          <p:nvPr/>
        </p:nvGrpSpPr>
        <p:grpSpPr>
          <a:xfrm>
            <a:off x="4935808" y="3891483"/>
            <a:ext cx="360363" cy="330201"/>
            <a:chOff x="2670175" y="1458913"/>
            <a:chExt cx="360363" cy="330201"/>
          </a:xfrm>
          <a:solidFill>
            <a:schemeClr val="bg1"/>
          </a:solidFill>
        </p:grpSpPr>
        <p:sp>
          <p:nvSpPr>
            <p:cNvPr id="28" name="Freeform 27"/>
            <p:cNvSpPr>
              <a:spLocks/>
            </p:cNvSpPr>
            <p:nvPr/>
          </p:nvSpPr>
          <p:spPr bwMode="auto">
            <a:xfrm>
              <a:off x="2670175" y="1458913"/>
              <a:ext cx="349250" cy="206375"/>
            </a:xfrm>
            <a:custGeom>
              <a:avLst/>
              <a:gdLst>
                <a:gd name="T0" fmla="*/ 1 w 93"/>
                <a:gd name="T1" fmla="*/ 38 h 55"/>
                <a:gd name="T2" fmla="*/ 0 w 93"/>
                <a:gd name="T3" fmla="*/ 40 h 55"/>
                <a:gd name="T4" fmla="*/ 1 w 93"/>
                <a:gd name="T5" fmla="*/ 42 h 55"/>
                <a:gd name="T6" fmla="*/ 34 w 93"/>
                <a:gd name="T7" fmla="*/ 55 h 55"/>
                <a:gd name="T8" fmla="*/ 93 w 93"/>
                <a:gd name="T9" fmla="*/ 0 h 55"/>
                <a:gd name="T10" fmla="*/ 1 w 93"/>
                <a:gd name="T11" fmla="*/ 38 h 55"/>
              </a:gdLst>
              <a:ahLst/>
              <a:cxnLst>
                <a:cxn ang="0">
                  <a:pos x="T0" y="T1"/>
                </a:cxn>
                <a:cxn ang="0">
                  <a:pos x="T2" y="T3"/>
                </a:cxn>
                <a:cxn ang="0">
                  <a:pos x="T4" y="T5"/>
                </a:cxn>
                <a:cxn ang="0">
                  <a:pos x="T6" y="T7"/>
                </a:cxn>
                <a:cxn ang="0">
                  <a:pos x="T8" y="T9"/>
                </a:cxn>
                <a:cxn ang="0">
                  <a:pos x="T10" y="T11"/>
                </a:cxn>
              </a:cxnLst>
              <a:rect l="0" t="0" r="r" b="b"/>
              <a:pathLst>
                <a:path w="93" h="55">
                  <a:moveTo>
                    <a:pt x="1" y="38"/>
                  </a:moveTo>
                  <a:cubicBezTo>
                    <a:pt x="0" y="38"/>
                    <a:pt x="0" y="39"/>
                    <a:pt x="0" y="40"/>
                  </a:cubicBezTo>
                  <a:cubicBezTo>
                    <a:pt x="0" y="41"/>
                    <a:pt x="1" y="42"/>
                    <a:pt x="1" y="42"/>
                  </a:cubicBezTo>
                  <a:cubicBezTo>
                    <a:pt x="34" y="55"/>
                    <a:pt x="34" y="55"/>
                    <a:pt x="34" y="55"/>
                  </a:cubicBezTo>
                  <a:cubicBezTo>
                    <a:pt x="93" y="0"/>
                    <a:pt x="93" y="0"/>
                    <a:pt x="93" y="0"/>
                  </a:cubicBezTo>
                  <a:lnTo>
                    <a:pt x="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28"/>
            <p:cNvSpPr>
              <a:spLocks/>
            </p:cNvSpPr>
            <p:nvPr/>
          </p:nvSpPr>
          <p:spPr bwMode="auto">
            <a:xfrm>
              <a:off x="2805113" y="1470026"/>
              <a:ext cx="225425" cy="319088"/>
            </a:xfrm>
            <a:custGeom>
              <a:avLst/>
              <a:gdLst>
                <a:gd name="T0" fmla="*/ 0 w 60"/>
                <a:gd name="T1" fmla="*/ 56 h 85"/>
                <a:gd name="T2" fmla="*/ 0 w 60"/>
                <a:gd name="T3" fmla="*/ 56 h 85"/>
                <a:gd name="T4" fmla="*/ 0 w 60"/>
                <a:gd name="T5" fmla="*/ 83 h 85"/>
                <a:gd name="T6" fmla="*/ 2 w 60"/>
                <a:gd name="T7" fmla="*/ 85 h 85"/>
                <a:gd name="T8" fmla="*/ 4 w 60"/>
                <a:gd name="T9" fmla="*/ 84 h 85"/>
                <a:gd name="T10" fmla="*/ 17 w 60"/>
                <a:gd name="T11" fmla="*/ 61 h 85"/>
                <a:gd name="T12" fmla="*/ 41 w 60"/>
                <a:gd name="T13" fmla="*/ 75 h 85"/>
                <a:gd name="T14" fmla="*/ 43 w 60"/>
                <a:gd name="T15" fmla="*/ 75 h 85"/>
                <a:gd name="T16" fmla="*/ 44 w 60"/>
                <a:gd name="T17" fmla="*/ 73 h 85"/>
                <a:gd name="T18" fmla="*/ 60 w 60"/>
                <a:gd name="T19" fmla="*/ 0 h 85"/>
                <a:gd name="T20" fmla="*/ 0 w 60"/>
                <a:gd name="T21" fmla="*/ 5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85">
                  <a:moveTo>
                    <a:pt x="0" y="56"/>
                  </a:moveTo>
                  <a:cubicBezTo>
                    <a:pt x="0" y="56"/>
                    <a:pt x="0" y="56"/>
                    <a:pt x="0" y="56"/>
                  </a:cubicBezTo>
                  <a:cubicBezTo>
                    <a:pt x="0" y="83"/>
                    <a:pt x="0" y="83"/>
                    <a:pt x="0" y="83"/>
                  </a:cubicBezTo>
                  <a:cubicBezTo>
                    <a:pt x="0" y="84"/>
                    <a:pt x="1" y="85"/>
                    <a:pt x="2" y="85"/>
                  </a:cubicBezTo>
                  <a:cubicBezTo>
                    <a:pt x="3" y="85"/>
                    <a:pt x="3" y="85"/>
                    <a:pt x="4" y="84"/>
                  </a:cubicBezTo>
                  <a:cubicBezTo>
                    <a:pt x="17" y="61"/>
                    <a:pt x="17" y="61"/>
                    <a:pt x="17" y="61"/>
                  </a:cubicBezTo>
                  <a:cubicBezTo>
                    <a:pt x="41" y="75"/>
                    <a:pt x="41" y="75"/>
                    <a:pt x="41" y="75"/>
                  </a:cubicBezTo>
                  <a:cubicBezTo>
                    <a:pt x="42" y="75"/>
                    <a:pt x="42" y="75"/>
                    <a:pt x="43" y="75"/>
                  </a:cubicBezTo>
                  <a:cubicBezTo>
                    <a:pt x="43" y="75"/>
                    <a:pt x="44" y="74"/>
                    <a:pt x="44" y="73"/>
                  </a:cubicBezTo>
                  <a:cubicBezTo>
                    <a:pt x="60" y="0"/>
                    <a:pt x="60" y="0"/>
                    <a:pt x="60" y="0"/>
                  </a:cubicBez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6330918" y="4483100"/>
            <a:ext cx="565882" cy="568372"/>
            <a:chOff x="8445501" y="1787525"/>
            <a:chExt cx="360363" cy="361950"/>
          </a:xfrm>
          <a:solidFill>
            <a:schemeClr val="bg1"/>
          </a:solidFill>
        </p:grpSpPr>
        <p:sp>
          <p:nvSpPr>
            <p:cNvPr id="31" name="Freeform 311"/>
            <p:cNvSpPr>
              <a:spLocks/>
            </p:cNvSpPr>
            <p:nvPr/>
          </p:nvSpPr>
          <p:spPr bwMode="auto">
            <a:xfrm>
              <a:off x="84899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2"/>
            <p:cNvSpPr>
              <a:spLocks/>
            </p:cNvSpPr>
            <p:nvPr/>
          </p:nvSpPr>
          <p:spPr bwMode="auto">
            <a:xfrm>
              <a:off x="8445501" y="1882775"/>
              <a:ext cx="134938" cy="190500"/>
            </a:xfrm>
            <a:custGeom>
              <a:avLst/>
              <a:gdLst>
                <a:gd name="T0" fmla="*/ 15 w 36"/>
                <a:gd name="T1" fmla="*/ 51 h 51"/>
                <a:gd name="T2" fmla="*/ 36 w 36"/>
                <a:gd name="T3" fmla="*/ 51 h 51"/>
                <a:gd name="T4" fmla="*/ 36 w 36"/>
                <a:gd name="T5" fmla="*/ 39 h 51"/>
                <a:gd name="T6" fmla="*/ 36 w 36"/>
                <a:gd name="T7" fmla="*/ 38 h 51"/>
                <a:gd name="T8" fmla="*/ 30 w 36"/>
                <a:gd name="T9" fmla="*/ 22 h 51"/>
                <a:gd name="T10" fmla="*/ 22 w 36"/>
                <a:gd name="T11" fmla="*/ 19 h 51"/>
                <a:gd name="T12" fmla="*/ 19 w 36"/>
                <a:gd name="T13" fmla="*/ 27 h 51"/>
                <a:gd name="T14" fmla="*/ 20 w 36"/>
                <a:gd name="T15" fmla="*/ 33 h 51"/>
                <a:gd name="T16" fmla="*/ 14 w 36"/>
                <a:gd name="T17" fmla="*/ 26 h 51"/>
                <a:gd name="T18" fmla="*/ 7 w 36"/>
                <a:gd name="T19" fmla="*/ 2 h 51"/>
                <a:gd name="T20" fmla="*/ 1 w 36"/>
                <a:gd name="T21" fmla="*/ 1 h 51"/>
                <a:gd name="T22" fmla="*/ 0 w 36"/>
                <a:gd name="T23" fmla="*/ 3 h 51"/>
                <a:gd name="T24" fmla="*/ 0 w 36"/>
                <a:gd name="T25" fmla="*/ 35 h 51"/>
                <a:gd name="T26" fmla="*/ 1 w 36"/>
                <a:gd name="T27" fmla="*/ 37 h 51"/>
                <a:gd name="T28" fmla="*/ 15 w 36"/>
                <a:gd name="T29"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15" y="51"/>
                  </a:moveTo>
                  <a:cubicBezTo>
                    <a:pt x="36" y="51"/>
                    <a:pt x="36" y="51"/>
                    <a:pt x="36" y="51"/>
                  </a:cubicBezTo>
                  <a:cubicBezTo>
                    <a:pt x="36" y="39"/>
                    <a:pt x="36" y="39"/>
                    <a:pt x="36" y="39"/>
                  </a:cubicBezTo>
                  <a:cubicBezTo>
                    <a:pt x="36" y="39"/>
                    <a:pt x="36" y="39"/>
                    <a:pt x="36" y="38"/>
                  </a:cubicBezTo>
                  <a:cubicBezTo>
                    <a:pt x="36" y="38"/>
                    <a:pt x="32" y="26"/>
                    <a:pt x="30" y="22"/>
                  </a:cubicBezTo>
                  <a:cubicBezTo>
                    <a:pt x="28" y="19"/>
                    <a:pt x="24" y="18"/>
                    <a:pt x="22" y="19"/>
                  </a:cubicBezTo>
                  <a:cubicBezTo>
                    <a:pt x="20" y="20"/>
                    <a:pt x="18" y="23"/>
                    <a:pt x="19" y="27"/>
                  </a:cubicBezTo>
                  <a:cubicBezTo>
                    <a:pt x="20" y="33"/>
                    <a:pt x="20" y="33"/>
                    <a:pt x="20" y="33"/>
                  </a:cubicBezTo>
                  <a:cubicBezTo>
                    <a:pt x="14" y="26"/>
                    <a:pt x="14" y="26"/>
                    <a:pt x="14" y="26"/>
                  </a:cubicBezTo>
                  <a:cubicBezTo>
                    <a:pt x="14" y="13"/>
                    <a:pt x="12" y="5"/>
                    <a:pt x="7" y="2"/>
                  </a:cubicBezTo>
                  <a:cubicBezTo>
                    <a:pt x="4" y="0"/>
                    <a:pt x="2" y="1"/>
                    <a:pt x="1" y="1"/>
                  </a:cubicBezTo>
                  <a:cubicBezTo>
                    <a:pt x="1" y="1"/>
                    <a:pt x="0" y="2"/>
                    <a:pt x="0" y="3"/>
                  </a:cubicBezTo>
                  <a:cubicBezTo>
                    <a:pt x="0" y="35"/>
                    <a:pt x="0" y="35"/>
                    <a:pt x="0" y="35"/>
                  </a:cubicBezTo>
                  <a:cubicBezTo>
                    <a:pt x="0" y="36"/>
                    <a:pt x="0" y="36"/>
                    <a:pt x="1" y="37"/>
                  </a:cubicBezTo>
                  <a:cubicBezTo>
                    <a:pt x="4" y="39"/>
                    <a:pt x="12" y="48"/>
                    <a:pt x="1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313"/>
            <p:cNvSpPr>
              <a:spLocks/>
            </p:cNvSpPr>
            <p:nvPr/>
          </p:nvSpPr>
          <p:spPr bwMode="auto">
            <a:xfrm>
              <a:off x="8655051" y="2089150"/>
              <a:ext cx="104775" cy="60325"/>
            </a:xfrm>
            <a:custGeom>
              <a:avLst/>
              <a:gdLst>
                <a:gd name="T0" fmla="*/ 26 w 28"/>
                <a:gd name="T1" fmla="*/ 0 h 16"/>
                <a:gd name="T2" fmla="*/ 24 w 28"/>
                <a:gd name="T3" fmla="*/ 0 h 16"/>
                <a:gd name="T4" fmla="*/ 4 w 28"/>
                <a:gd name="T5" fmla="*/ 0 h 16"/>
                <a:gd name="T6" fmla="*/ 2 w 28"/>
                <a:gd name="T7" fmla="*/ 0 h 16"/>
                <a:gd name="T8" fmla="*/ 0 w 28"/>
                <a:gd name="T9" fmla="*/ 2 h 16"/>
                <a:gd name="T10" fmla="*/ 0 w 28"/>
                <a:gd name="T11" fmla="*/ 14 h 16"/>
                <a:gd name="T12" fmla="*/ 2 w 28"/>
                <a:gd name="T13" fmla="*/ 16 h 16"/>
                <a:gd name="T14" fmla="*/ 26 w 28"/>
                <a:gd name="T15" fmla="*/ 16 h 16"/>
                <a:gd name="T16" fmla="*/ 28 w 28"/>
                <a:gd name="T17" fmla="*/ 14 h 16"/>
                <a:gd name="T18" fmla="*/ 28 w 28"/>
                <a:gd name="T19" fmla="*/ 2 h 16"/>
                <a:gd name="T20" fmla="*/ 26 w 2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6">
                  <a:moveTo>
                    <a:pt x="26" y="0"/>
                  </a:moveTo>
                  <a:cubicBezTo>
                    <a:pt x="24" y="0"/>
                    <a:pt x="24" y="0"/>
                    <a:pt x="24" y="0"/>
                  </a:cubicBezTo>
                  <a:cubicBezTo>
                    <a:pt x="4" y="0"/>
                    <a:pt x="4" y="0"/>
                    <a:pt x="4" y="0"/>
                  </a:cubicBezTo>
                  <a:cubicBezTo>
                    <a:pt x="2" y="0"/>
                    <a:pt x="2" y="0"/>
                    <a:pt x="2" y="0"/>
                  </a:cubicBezTo>
                  <a:cubicBezTo>
                    <a:pt x="1" y="0"/>
                    <a:pt x="0" y="1"/>
                    <a:pt x="0" y="2"/>
                  </a:cubicBezTo>
                  <a:cubicBezTo>
                    <a:pt x="0" y="14"/>
                    <a:pt x="0" y="14"/>
                    <a:pt x="0" y="14"/>
                  </a:cubicBezTo>
                  <a:cubicBezTo>
                    <a:pt x="0" y="15"/>
                    <a:pt x="1" y="16"/>
                    <a:pt x="2" y="16"/>
                  </a:cubicBezTo>
                  <a:cubicBezTo>
                    <a:pt x="26" y="16"/>
                    <a:pt x="26" y="16"/>
                    <a:pt x="26" y="16"/>
                  </a:cubicBezTo>
                  <a:cubicBezTo>
                    <a:pt x="27" y="16"/>
                    <a:pt x="28" y="15"/>
                    <a:pt x="28" y="14"/>
                  </a:cubicBezTo>
                  <a:cubicBezTo>
                    <a:pt x="28" y="2"/>
                    <a:pt x="28" y="2"/>
                    <a:pt x="28" y="2"/>
                  </a:cubicBezTo>
                  <a:cubicBezTo>
                    <a:pt x="28" y="1"/>
                    <a:pt x="27"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314"/>
            <p:cNvSpPr>
              <a:spLocks/>
            </p:cNvSpPr>
            <p:nvPr/>
          </p:nvSpPr>
          <p:spPr bwMode="auto">
            <a:xfrm>
              <a:off x="8670926" y="1882775"/>
              <a:ext cx="134938" cy="190500"/>
            </a:xfrm>
            <a:custGeom>
              <a:avLst/>
              <a:gdLst>
                <a:gd name="T0" fmla="*/ 35 w 36"/>
                <a:gd name="T1" fmla="*/ 1 h 51"/>
                <a:gd name="T2" fmla="*/ 29 w 36"/>
                <a:gd name="T3" fmla="*/ 2 h 51"/>
                <a:gd name="T4" fmla="*/ 22 w 36"/>
                <a:gd name="T5" fmla="*/ 26 h 51"/>
                <a:gd name="T6" fmla="*/ 16 w 36"/>
                <a:gd name="T7" fmla="*/ 33 h 51"/>
                <a:gd name="T8" fmla="*/ 17 w 36"/>
                <a:gd name="T9" fmla="*/ 27 h 51"/>
                <a:gd name="T10" fmla="*/ 14 w 36"/>
                <a:gd name="T11" fmla="*/ 19 h 51"/>
                <a:gd name="T12" fmla="*/ 6 w 36"/>
                <a:gd name="T13" fmla="*/ 22 h 51"/>
                <a:gd name="T14" fmla="*/ 0 w 36"/>
                <a:gd name="T15" fmla="*/ 38 h 51"/>
                <a:gd name="T16" fmla="*/ 0 w 36"/>
                <a:gd name="T17" fmla="*/ 39 h 51"/>
                <a:gd name="T18" fmla="*/ 0 w 36"/>
                <a:gd name="T19" fmla="*/ 51 h 51"/>
                <a:gd name="T20" fmla="*/ 21 w 36"/>
                <a:gd name="T21" fmla="*/ 51 h 51"/>
                <a:gd name="T22" fmla="*/ 35 w 36"/>
                <a:gd name="T23" fmla="*/ 36 h 51"/>
                <a:gd name="T24" fmla="*/ 36 w 36"/>
                <a:gd name="T25" fmla="*/ 35 h 51"/>
                <a:gd name="T26" fmla="*/ 36 w 36"/>
                <a:gd name="T27" fmla="*/ 3 h 51"/>
                <a:gd name="T28" fmla="*/ 35 w 36"/>
                <a:gd name="T29"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1">
                  <a:moveTo>
                    <a:pt x="35" y="1"/>
                  </a:moveTo>
                  <a:cubicBezTo>
                    <a:pt x="34" y="1"/>
                    <a:pt x="32" y="0"/>
                    <a:pt x="29" y="2"/>
                  </a:cubicBezTo>
                  <a:cubicBezTo>
                    <a:pt x="24" y="5"/>
                    <a:pt x="22" y="13"/>
                    <a:pt x="22" y="26"/>
                  </a:cubicBezTo>
                  <a:cubicBezTo>
                    <a:pt x="16" y="33"/>
                    <a:pt x="16" y="33"/>
                    <a:pt x="16" y="33"/>
                  </a:cubicBezTo>
                  <a:cubicBezTo>
                    <a:pt x="17" y="27"/>
                    <a:pt x="17" y="27"/>
                    <a:pt x="17" y="27"/>
                  </a:cubicBezTo>
                  <a:cubicBezTo>
                    <a:pt x="18" y="23"/>
                    <a:pt x="16" y="20"/>
                    <a:pt x="14" y="19"/>
                  </a:cubicBezTo>
                  <a:cubicBezTo>
                    <a:pt x="12" y="18"/>
                    <a:pt x="8" y="19"/>
                    <a:pt x="6" y="22"/>
                  </a:cubicBezTo>
                  <a:cubicBezTo>
                    <a:pt x="4" y="26"/>
                    <a:pt x="0" y="38"/>
                    <a:pt x="0" y="38"/>
                  </a:cubicBezTo>
                  <a:cubicBezTo>
                    <a:pt x="0" y="39"/>
                    <a:pt x="0" y="39"/>
                    <a:pt x="0" y="39"/>
                  </a:cubicBezTo>
                  <a:cubicBezTo>
                    <a:pt x="0" y="51"/>
                    <a:pt x="0" y="51"/>
                    <a:pt x="0" y="51"/>
                  </a:cubicBezTo>
                  <a:cubicBezTo>
                    <a:pt x="21" y="51"/>
                    <a:pt x="21" y="51"/>
                    <a:pt x="21" y="51"/>
                  </a:cubicBezTo>
                  <a:cubicBezTo>
                    <a:pt x="24" y="48"/>
                    <a:pt x="33" y="39"/>
                    <a:pt x="35" y="36"/>
                  </a:cubicBezTo>
                  <a:cubicBezTo>
                    <a:pt x="36" y="36"/>
                    <a:pt x="36" y="36"/>
                    <a:pt x="36" y="35"/>
                  </a:cubicBezTo>
                  <a:cubicBezTo>
                    <a:pt x="36" y="3"/>
                    <a:pt x="36" y="3"/>
                    <a:pt x="36" y="3"/>
                  </a:cubicBezTo>
                  <a:cubicBezTo>
                    <a:pt x="36" y="2"/>
                    <a:pt x="35" y="1"/>
                    <a:pt x="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315"/>
            <p:cNvSpPr>
              <a:spLocks/>
            </p:cNvSpPr>
            <p:nvPr/>
          </p:nvSpPr>
          <p:spPr bwMode="auto">
            <a:xfrm>
              <a:off x="8599488" y="1863725"/>
              <a:ext cx="52388" cy="82550"/>
            </a:xfrm>
            <a:custGeom>
              <a:avLst/>
              <a:gdLst>
                <a:gd name="T0" fmla="*/ 33 w 33"/>
                <a:gd name="T1" fmla="*/ 0 h 52"/>
                <a:gd name="T2" fmla="*/ 0 w 33"/>
                <a:gd name="T3" fmla="*/ 0 h 52"/>
                <a:gd name="T4" fmla="*/ 16 w 33"/>
                <a:gd name="T5" fmla="*/ 52 h 52"/>
                <a:gd name="T6" fmla="*/ 33 w 33"/>
                <a:gd name="T7" fmla="*/ 0 h 52"/>
              </a:gdLst>
              <a:ahLst/>
              <a:cxnLst>
                <a:cxn ang="0">
                  <a:pos x="T0" y="T1"/>
                </a:cxn>
                <a:cxn ang="0">
                  <a:pos x="T2" y="T3"/>
                </a:cxn>
                <a:cxn ang="0">
                  <a:pos x="T4" y="T5"/>
                </a:cxn>
                <a:cxn ang="0">
                  <a:pos x="T6" y="T7"/>
                </a:cxn>
              </a:cxnLst>
              <a:rect l="0" t="0" r="r" b="b"/>
              <a:pathLst>
                <a:path w="33" h="52">
                  <a:moveTo>
                    <a:pt x="33" y="0"/>
                  </a:moveTo>
                  <a:lnTo>
                    <a:pt x="0" y="0"/>
                  </a:lnTo>
                  <a:lnTo>
                    <a:pt x="16" y="52"/>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316"/>
            <p:cNvSpPr>
              <a:spLocks/>
            </p:cNvSpPr>
            <p:nvPr/>
          </p:nvSpPr>
          <p:spPr bwMode="auto">
            <a:xfrm>
              <a:off x="8523288" y="1795463"/>
              <a:ext cx="53975" cy="52388"/>
            </a:xfrm>
            <a:custGeom>
              <a:avLst/>
              <a:gdLst>
                <a:gd name="T0" fmla="*/ 34 w 34"/>
                <a:gd name="T1" fmla="*/ 33 h 33"/>
                <a:gd name="T2" fmla="*/ 26 w 34"/>
                <a:gd name="T3" fmla="*/ 0 h 33"/>
                <a:gd name="T4" fmla="*/ 0 w 34"/>
                <a:gd name="T5" fmla="*/ 33 h 33"/>
                <a:gd name="T6" fmla="*/ 34 w 34"/>
                <a:gd name="T7" fmla="*/ 33 h 33"/>
              </a:gdLst>
              <a:ahLst/>
              <a:cxnLst>
                <a:cxn ang="0">
                  <a:pos x="T0" y="T1"/>
                </a:cxn>
                <a:cxn ang="0">
                  <a:pos x="T2" y="T3"/>
                </a:cxn>
                <a:cxn ang="0">
                  <a:pos x="T4" y="T5"/>
                </a:cxn>
                <a:cxn ang="0">
                  <a:pos x="T6" y="T7"/>
                </a:cxn>
              </a:cxnLst>
              <a:rect l="0" t="0" r="r" b="b"/>
              <a:pathLst>
                <a:path w="34" h="33">
                  <a:moveTo>
                    <a:pt x="34" y="33"/>
                  </a:moveTo>
                  <a:lnTo>
                    <a:pt x="26" y="0"/>
                  </a:lnTo>
                  <a:lnTo>
                    <a:pt x="0" y="33"/>
                  </a:lnTo>
                  <a:lnTo>
                    <a:pt x="3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317"/>
            <p:cNvSpPr>
              <a:spLocks/>
            </p:cNvSpPr>
            <p:nvPr/>
          </p:nvSpPr>
          <p:spPr bwMode="auto">
            <a:xfrm>
              <a:off x="8580438" y="1787525"/>
              <a:ext cx="90488" cy="60325"/>
            </a:xfrm>
            <a:custGeom>
              <a:avLst/>
              <a:gdLst>
                <a:gd name="T0" fmla="*/ 0 w 57"/>
                <a:gd name="T1" fmla="*/ 0 h 38"/>
                <a:gd name="T2" fmla="*/ 7 w 57"/>
                <a:gd name="T3" fmla="*/ 38 h 38"/>
                <a:gd name="T4" fmla="*/ 47 w 57"/>
                <a:gd name="T5" fmla="*/ 38 h 38"/>
                <a:gd name="T6" fmla="*/ 57 w 57"/>
                <a:gd name="T7" fmla="*/ 0 h 38"/>
                <a:gd name="T8" fmla="*/ 0 w 57"/>
                <a:gd name="T9" fmla="*/ 0 h 38"/>
              </a:gdLst>
              <a:ahLst/>
              <a:cxnLst>
                <a:cxn ang="0">
                  <a:pos x="T0" y="T1"/>
                </a:cxn>
                <a:cxn ang="0">
                  <a:pos x="T2" y="T3"/>
                </a:cxn>
                <a:cxn ang="0">
                  <a:pos x="T4" y="T5"/>
                </a:cxn>
                <a:cxn ang="0">
                  <a:pos x="T6" y="T7"/>
                </a:cxn>
                <a:cxn ang="0">
                  <a:pos x="T8" y="T9"/>
                </a:cxn>
              </a:cxnLst>
              <a:rect l="0" t="0" r="r" b="b"/>
              <a:pathLst>
                <a:path w="57" h="38">
                  <a:moveTo>
                    <a:pt x="0" y="0"/>
                  </a:moveTo>
                  <a:lnTo>
                    <a:pt x="7" y="38"/>
                  </a:lnTo>
                  <a:lnTo>
                    <a:pt x="47" y="38"/>
                  </a:lnTo>
                  <a:lnTo>
                    <a:pt x="5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318"/>
            <p:cNvSpPr>
              <a:spLocks/>
            </p:cNvSpPr>
            <p:nvPr/>
          </p:nvSpPr>
          <p:spPr bwMode="auto">
            <a:xfrm>
              <a:off x="8632826" y="1863725"/>
              <a:ext cx="93663" cy="104775"/>
            </a:xfrm>
            <a:custGeom>
              <a:avLst/>
              <a:gdLst>
                <a:gd name="T0" fmla="*/ 21 w 59"/>
                <a:gd name="T1" fmla="*/ 0 h 66"/>
                <a:gd name="T2" fmla="*/ 0 w 59"/>
                <a:gd name="T3" fmla="*/ 66 h 66"/>
                <a:gd name="T4" fmla="*/ 0 w 59"/>
                <a:gd name="T5" fmla="*/ 66 h 66"/>
                <a:gd name="T6" fmla="*/ 59 w 59"/>
                <a:gd name="T7" fmla="*/ 0 h 66"/>
                <a:gd name="T8" fmla="*/ 21 w 59"/>
                <a:gd name="T9" fmla="*/ 0 h 66"/>
              </a:gdLst>
              <a:ahLst/>
              <a:cxnLst>
                <a:cxn ang="0">
                  <a:pos x="T0" y="T1"/>
                </a:cxn>
                <a:cxn ang="0">
                  <a:pos x="T2" y="T3"/>
                </a:cxn>
                <a:cxn ang="0">
                  <a:pos x="T4" y="T5"/>
                </a:cxn>
                <a:cxn ang="0">
                  <a:pos x="T6" y="T7"/>
                </a:cxn>
                <a:cxn ang="0">
                  <a:pos x="T8" y="T9"/>
                </a:cxn>
              </a:cxnLst>
              <a:rect l="0" t="0" r="r" b="b"/>
              <a:pathLst>
                <a:path w="59" h="66">
                  <a:moveTo>
                    <a:pt x="21" y="0"/>
                  </a:moveTo>
                  <a:lnTo>
                    <a:pt x="0" y="66"/>
                  </a:lnTo>
                  <a:lnTo>
                    <a:pt x="0" y="66"/>
                  </a:lnTo>
                  <a:lnTo>
                    <a:pt x="59"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319"/>
            <p:cNvSpPr>
              <a:spLocks/>
            </p:cNvSpPr>
            <p:nvPr/>
          </p:nvSpPr>
          <p:spPr bwMode="auto">
            <a:xfrm>
              <a:off x="8674101" y="1795463"/>
              <a:ext cx="52388" cy="52388"/>
            </a:xfrm>
            <a:custGeom>
              <a:avLst/>
              <a:gdLst>
                <a:gd name="T0" fmla="*/ 0 w 33"/>
                <a:gd name="T1" fmla="*/ 33 h 33"/>
                <a:gd name="T2" fmla="*/ 33 w 33"/>
                <a:gd name="T3" fmla="*/ 33 h 33"/>
                <a:gd name="T4" fmla="*/ 7 w 33"/>
                <a:gd name="T5" fmla="*/ 0 h 33"/>
                <a:gd name="T6" fmla="*/ 0 w 33"/>
                <a:gd name="T7" fmla="*/ 33 h 33"/>
              </a:gdLst>
              <a:ahLst/>
              <a:cxnLst>
                <a:cxn ang="0">
                  <a:pos x="T0" y="T1"/>
                </a:cxn>
                <a:cxn ang="0">
                  <a:pos x="T2" y="T3"/>
                </a:cxn>
                <a:cxn ang="0">
                  <a:pos x="T4" y="T5"/>
                </a:cxn>
                <a:cxn ang="0">
                  <a:pos x="T6" y="T7"/>
                </a:cxn>
              </a:cxnLst>
              <a:rect l="0" t="0" r="r" b="b"/>
              <a:pathLst>
                <a:path w="33" h="33">
                  <a:moveTo>
                    <a:pt x="0" y="33"/>
                  </a:moveTo>
                  <a:lnTo>
                    <a:pt x="33" y="33"/>
                  </a:lnTo>
                  <a:lnTo>
                    <a:pt x="7"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320"/>
            <p:cNvSpPr>
              <a:spLocks/>
            </p:cNvSpPr>
            <p:nvPr/>
          </p:nvSpPr>
          <p:spPr bwMode="auto">
            <a:xfrm>
              <a:off x="8523288" y="1863725"/>
              <a:ext cx="95250" cy="107950"/>
            </a:xfrm>
            <a:custGeom>
              <a:avLst/>
              <a:gdLst>
                <a:gd name="T0" fmla="*/ 60 w 60"/>
                <a:gd name="T1" fmla="*/ 66 h 68"/>
                <a:gd name="T2" fmla="*/ 36 w 60"/>
                <a:gd name="T3" fmla="*/ 0 h 68"/>
                <a:gd name="T4" fmla="*/ 0 w 60"/>
                <a:gd name="T5" fmla="*/ 0 h 68"/>
                <a:gd name="T6" fmla="*/ 60 w 60"/>
                <a:gd name="T7" fmla="*/ 68 h 68"/>
                <a:gd name="T8" fmla="*/ 60 w 60"/>
                <a:gd name="T9" fmla="*/ 66 h 68"/>
              </a:gdLst>
              <a:ahLst/>
              <a:cxnLst>
                <a:cxn ang="0">
                  <a:pos x="T0" y="T1"/>
                </a:cxn>
                <a:cxn ang="0">
                  <a:pos x="T2" y="T3"/>
                </a:cxn>
                <a:cxn ang="0">
                  <a:pos x="T4" y="T5"/>
                </a:cxn>
                <a:cxn ang="0">
                  <a:pos x="T6" y="T7"/>
                </a:cxn>
                <a:cxn ang="0">
                  <a:pos x="T8" y="T9"/>
                </a:cxn>
              </a:cxnLst>
              <a:rect l="0" t="0" r="r" b="b"/>
              <a:pathLst>
                <a:path w="60" h="68">
                  <a:moveTo>
                    <a:pt x="60" y="66"/>
                  </a:moveTo>
                  <a:lnTo>
                    <a:pt x="36" y="0"/>
                  </a:lnTo>
                  <a:lnTo>
                    <a:pt x="0" y="0"/>
                  </a:lnTo>
                  <a:lnTo>
                    <a:pt x="60" y="68"/>
                  </a:lnTo>
                  <a:lnTo>
                    <a:pt x="6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5" name="Straight Connector 44"/>
          <p:cNvCxnSpPr/>
          <p:nvPr/>
        </p:nvCxnSpPr>
        <p:spPr>
          <a:xfrm flipH="1">
            <a:off x="4474504" y="4584096"/>
            <a:ext cx="347240" cy="347240"/>
          </a:xfrm>
          <a:prstGeom prst="line">
            <a:avLst/>
          </a:prstGeom>
          <a:ln w="9525">
            <a:solidFill>
              <a:srgbClr val="1F7EE7"/>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3933198" y="4931336"/>
            <a:ext cx="541306" cy="0"/>
          </a:xfrm>
          <a:prstGeom prst="line">
            <a:avLst/>
          </a:prstGeom>
          <a:ln w="9525">
            <a:solidFill>
              <a:srgbClr val="1F7EE7"/>
            </a:solidFill>
            <a:tailEnd type="oval" w="sm" len="sm"/>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573020" y="4097858"/>
            <a:ext cx="609927"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3933198" y="2887500"/>
            <a:ext cx="1002610" cy="0"/>
          </a:xfrm>
          <a:prstGeom prst="line">
            <a:avLst/>
          </a:prstGeom>
          <a:ln w="9525">
            <a:solidFill>
              <a:srgbClr val="0DB04A"/>
            </a:solidFill>
            <a:tailEnd type="oval" w="sm" len="sm"/>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555751" y="2451672"/>
            <a:ext cx="2155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5" name="TextBox 54"/>
          <p:cNvSpPr txBox="1"/>
          <p:nvPr/>
        </p:nvSpPr>
        <p:spPr>
          <a:xfrm>
            <a:off x="956078" y="2735805"/>
            <a:ext cx="2754895"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56" name="Group 55"/>
          <p:cNvGrpSpPr/>
          <p:nvPr/>
        </p:nvGrpSpPr>
        <p:grpSpPr>
          <a:xfrm>
            <a:off x="956078" y="4494297"/>
            <a:ext cx="2754896" cy="870576"/>
            <a:chOff x="874712" y="1952455"/>
            <a:chExt cx="3771100" cy="870576"/>
          </a:xfrm>
        </p:grpSpPr>
        <p:sp>
          <p:nvSpPr>
            <p:cNvPr id="57" name="TextBox 56"/>
            <p:cNvSpPr txBox="1"/>
            <p:nvPr/>
          </p:nvSpPr>
          <p:spPr>
            <a:xfrm>
              <a:off x="1695588" y="1952455"/>
              <a:ext cx="2950224" cy="215444"/>
            </a:xfrm>
            <a:prstGeom prst="rect">
              <a:avLst/>
            </a:prstGeom>
            <a:noFill/>
          </p:spPr>
          <p:txBody>
            <a:bodyPr wrap="square" lIns="0" tIns="0" rIns="0" bIns="0" rtlCol="0">
              <a:spAutoFit/>
            </a:bodyPr>
            <a:lstStyle/>
            <a:p>
              <a:pPr algn="r"/>
              <a:r>
                <a:rPr lang="en-US" sz="1400" dirty="0">
                  <a:solidFill>
                    <a:srgbClr val="32425C"/>
                  </a:solidFill>
                  <a:latin typeface="+mj-lt"/>
                </a:rPr>
                <a:t>Lorem ipsum</a:t>
              </a:r>
            </a:p>
          </p:txBody>
        </p:sp>
        <p:sp>
          <p:nvSpPr>
            <p:cNvPr id="58" name="TextBox 57"/>
            <p:cNvSpPr txBox="1"/>
            <p:nvPr/>
          </p:nvSpPr>
          <p:spPr>
            <a:xfrm>
              <a:off x="874712" y="2236588"/>
              <a:ext cx="3771099" cy="586443"/>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62" name="Group 61"/>
          <p:cNvGrpSpPr/>
          <p:nvPr/>
        </p:nvGrpSpPr>
        <p:grpSpPr>
          <a:xfrm>
            <a:off x="8491018" y="3661607"/>
            <a:ext cx="2754895" cy="870576"/>
            <a:chOff x="7867330" y="2299272"/>
            <a:chExt cx="2754895" cy="870576"/>
          </a:xfrm>
        </p:grpSpPr>
        <p:sp>
          <p:nvSpPr>
            <p:cNvPr id="60" name="TextBox 59"/>
            <p:cNvSpPr txBox="1"/>
            <p:nvPr/>
          </p:nvSpPr>
          <p:spPr>
            <a:xfrm>
              <a:off x="7867330" y="2299272"/>
              <a:ext cx="1082027"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1" name="TextBox 60"/>
            <p:cNvSpPr txBox="1"/>
            <p:nvPr/>
          </p:nvSpPr>
          <p:spPr>
            <a:xfrm>
              <a:off x="7867330" y="2583405"/>
              <a:ext cx="2754895" cy="586443"/>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66" name="TextBox 65"/>
          <p:cNvSpPr txBox="1"/>
          <p:nvPr/>
        </p:nvSpPr>
        <p:spPr>
          <a:xfrm>
            <a:off x="7437754" y="1706583"/>
            <a:ext cx="1141338" cy="246221"/>
          </a:xfrm>
          <a:prstGeom prst="rect">
            <a:avLst/>
          </a:prstGeom>
          <a:noFill/>
        </p:spPr>
        <p:txBody>
          <a:bodyPr wrap="none" lIns="0" tIns="0" rIns="0" bIns="0" rtlCol="0">
            <a:spAutoFit/>
          </a:bodyPr>
          <a:lstStyle/>
          <a:p>
            <a:r>
              <a:rPr lang="en-US" sz="1600" dirty="0">
                <a:solidFill>
                  <a:schemeClr val="bg1"/>
                </a:solidFill>
                <a:latin typeface="+mj-lt"/>
              </a:rPr>
              <a:t>The Process</a:t>
            </a:r>
          </a:p>
        </p:txBody>
      </p:sp>
      <p:sp>
        <p:nvSpPr>
          <p:cNvPr id="67" name="TextBox 66"/>
          <p:cNvSpPr txBox="1"/>
          <p:nvPr/>
        </p:nvSpPr>
        <p:spPr>
          <a:xfrm>
            <a:off x="7064280" y="2119481"/>
            <a:ext cx="4253008" cy="76944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a:t>
            </a:r>
          </a:p>
        </p:txBody>
      </p:sp>
    </p:spTree>
    <p:extLst>
      <p:ext uri="{BB962C8B-B14F-4D97-AF65-F5344CB8AC3E}">
        <p14:creationId xmlns:p14="http://schemas.microsoft.com/office/powerpoint/2010/main" val="402042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5045389" y="2336801"/>
            <a:ext cx="2107572" cy="3552824"/>
            <a:chOff x="2846" y="480"/>
            <a:chExt cx="1992" cy="3358"/>
          </a:xfrm>
          <a:solidFill>
            <a:schemeClr val="bg1">
              <a:lumMod val="85000"/>
            </a:schemeClr>
          </a:solidFill>
        </p:grpSpPr>
        <p:sp>
          <p:nvSpPr>
            <p:cNvPr id="5" name="Freeform 5"/>
            <p:cNvSpPr>
              <a:spLocks/>
            </p:cNvSpPr>
            <p:nvPr/>
          </p:nvSpPr>
          <p:spPr bwMode="auto">
            <a:xfrm>
              <a:off x="3337" y="3008"/>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p:cNvSpPr>
            <p:nvPr/>
          </p:nvSpPr>
          <p:spPr bwMode="auto">
            <a:xfrm>
              <a:off x="3337" y="3224"/>
              <a:ext cx="1011" cy="135"/>
            </a:xfrm>
            <a:custGeom>
              <a:avLst/>
              <a:gdLst>
                <a:gd name="T0" fmla="*/ 397 w 426"/>
                <a:gd name="T1" fmla="*/ 57 h 57"/>
                <a:gd name="T2" fmla="*/ 29 w 426"/>
                <a:gd name="T3" fmla="*/ 57 h 57"/>
                <a:gd name="T4" fmla="*/ 0 w 426"/>
                <a:gd name="T5" fmla="*/ 28 h 57"/>
                <a:gd name="T6" fmla="*/ 0 w 426"/>
                <a:gd name="T7" fmla="*/ 28 h 57"/>
                <a:gd name="T8" fmla="*/ 29 w 426"/>
                <a:gd name="T9" fmla="*/ 0 h 57"/>
                <a:gd name="T10" fmla="*/ 397 w 426"/>
                <a:gd name="T11" fmla="*/ 0 h 57"/>
                <a:gd name="T12" fmla="*/ 426 w 426"/>
                <a:gd name="T13" fmla="*/ 28 h 57"/>
                <a:gd name="T14" fmla="*/ 426 w 426"/>
                <a:gd name="T15" fmla="*/ 28 h 57"/>
                <a:gd name="T16" fmla="*/ 397 w 42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57">
                  <a:moveTo>
                    <a:pt x="397" y="57"/>
                  </a:moveTo>
                  <a:cubicBezTo>
                    <a:pt x="29" y="57"/>
                    <a:pt x="29" y="57"/>
                    <a:pt x="29" y="57"/>
                  </a:cubicBezTo>
                  <a:cubicBezTo>
                    <a:pt x="13" y="57"/>
                    <a:pt x="0" y="44"/>
                    <a:pt x="0" y="28"/>
                  </a:cubicBezTo>
                  <a:cubicBezTo>
                    <a:pt x="0" y="28"/>
                    <a:pt x="0" y="28"/>
                    <a:pt x="0" y="28"/>
                  </a:cubicBezTo>
                  <a:cubicBezTo>
                    <a:pt x="0" y="13"/>
                    <a:pt x="13" y="0"/>
                    <a:pt x="29" y="0"/>
                  </a:cubicBezTo>
                  <a:cubicBezTo>
                    <a:pt x="397" y="0"/>
                    <a:pt x="397" y="0"/>
                    <a:pt x="397" y="0"/>
                  </a:cubicBezTo>
                  <a:cubicBezTo>
                    <a:pt x="413" y="0"/>
                    <a:pt x="426" y="13"/>
                    <a:pt x="426" y="28"/>
                  </a:cubicBezTo>
                  <a:cubicBezTo>
                    <a:pt x="426" y="28"/>
                    <a:pt x="426" y="28"/>
                    <a:pt x="426" y="28"/>
                  </a:cubicBezTo>
                  <a:cubicBezTo>
                    <a:pt x="426" y="44"/>
                    <a:pt x="413" y="57"/>
                    <a:pt x="39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p:cNvSpPr>
            <p:nvPr/>
          </p:nvSpPr>
          <p:spPr bwMode="auto">
            <a:xfrm>
              <a:off x="3423" y="3441"/>
              <a:ext cx="839" cy="135"/>
            </a:xfrm>
            <a:custGeom>
              <a:avLst/>
              <a:gdLst>
                <a:gd name="T0" fmla="*/ 325 w 354"/>
                <a:gd name="T1" fmla="*/ 57 h 57"/>
                <a:gd name="T2" fmla="*/ 29 w 354"/>
                <a:gd name="T3" fmla="*/ 57 h 57"/>
                <a:gd name="T4" fmla="*/ 0 w 354"/>
                <a:gd name="T5" fmla="*/ 28 h 57"/>
                <a:gd name="T6" fmla="*/ 0 w 354"/>
                <a:gd name="T7" fmla="*/ 28 h 57"/>
                <a:gd name="T8" fmla="*/ 29 w 354"/>
                <a:gd name="T9" fmla="*/ 0 h 57"/>
                <a:gd name="T10" fmla="*/ 325 w 354"/>
                <a:gd name="T11" fmla="*/ 0 h 57"/>
                <a:gd name="T12" fmla="*/ 354 w 354"/>
                <a:gd name="T13" fmla="*/ 28 h 57"/>
                <a:gd name="T14" fmla="*/ 354 w 354"/>
                <a:gd name="T15" fmla="*/ 28 h 57"/>
                <a:gd name="T16" fmla="*/ 325 w 354"/>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7">
                  <a:moveTo>
                    <a:pt x="325" y="57"/>
                  </a:moveTo>
                  <a:cubicBezTo>
                    <a:pt x="29" y="57"/>
                    <a:pt x="29" y="57"/>
                    <a:pt x="29" y="57"/>
                  </a:cubicBezTo>
                  <a:cubicBezTo>
                    <a:pt x="13" y="57"/>
                    <a:pt x="0" y="44"/>
                    <a:pt x="0" y="28"/>
                  </a:cubicBezTo>
                  <a:cubicBezTo>
                    <a:pt x="0" y="28"/>
                    <a:pt x="0" y="28"/>
                    <a:pt x="0" y="28"/>
                  </a:cubicBezTo>
                  <a:cubicBezTo>
                    <a:pt x="0" y="13"/>
                    <a:pt x="13" y="0"/>
                    <a:pt x="29" y="0"/>
                  </a:cubicBezTo>
                  <a:cubicBezTo>
                    <a:pt x="325" y="0"/>
                    <a:pt x="325" y="0"/>
                    <a:pt x="325" y="0"/>
                  </a:cubicBezTo>
                  <a:cubicBezTo>
                    <a:pt x="341" y="0"/>
                    <a:pt x="354" y="13"/>
                    <a:pt x="354" y="28"/>
                  </a:cubicBezTo>
                  <a:cubicBezTo>
                    <a:pt x="354" y="28"/>
                    <a:pt x="354" y="28"/>
                    <a:pt x="354" y="28"/>
                  </a:cubicBezTo>
                  <a:cubicBezTo>
                    <a:pt x="354" y="44"/>
                    <a:pt x="341" y="57"/>
                    <a:pt x="325"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p:cNvSpPr>
            <p:nvPr/>
          </p:nvSpPr>
          <p:spPr bwMode="auto">
            <a:xfrm>
              <a:off x="3662" y="3658"/>
              <a:ext cx="361" cy="180"/>
            </a:xfrm>
            <a:custGeom>
              <a:avLst/>
              <a:gdLst>
                <a:gd name="T0" fmla="*/ 152 w 152"/>
                <a:gd name="T1" fmla="*/ 0 h 76"/>
                <a:gd name="T2" fmla="*/ 76 w 152"/>
                <a:gd name="T3" fmla="*/ 76 h 76"/>
                <a:gd name="T4" fmla="*/ 0 w 152"/>
                <a:gd name="T5" fmla="*/ 0 h 76"/>
                <a:gd name="T6" fmla="*/ 152 w 152"/>
                <a:gd name="T7" fmla="*/ 0 h 76"/>
              </a:gdLst>
              <a:ahLst/>
              <a:cxnLst>
                <a:cxn ang="0">
                  <a:pos x="T0" y="T1"/>
                </a:cxn>
                <a:cxn ang="0">
                  <a:pos x="T2" y="T3"/>
                </a:cxn>
                <a:cxn ang="0">
                  <a:pos x="T4" y="T5"/>
                </a:cxn>
                <a:cxn ang="0">
                  <a:pos x="T6" y="T7"/>
                </a:cxn>
              </a:cxnLst>
              <a:rect l="0" t="0" r="r" b="b"/>
              <a:pathLst>
                <a:path w="152" h="76">
                  <a:moveTo>
                    <a:pt x="152" y="0"/>
                  </a:moveTo>
                  <a:cubicBezTo>
                    <a:pt x="152" y="42"/>
                    <a:pt x="118" y="76"/>
                    <a:pt x="76" y="76"/>
                  </a:cubicBezTo>
                  <a:cubicBezTo>
                    <a:pt x="34" y="76"/>
                    <a:pt x="0" y="42"/>
                    <a:pt x="0" y="0"/>
                  </a:cubicBez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noEditPoints="1"/>
            </p:cNvSpPr>
            <p:nvPr/>
          </p:nvSpPr>
          <p:spPr bwMode="auto">
            <a:xfrm>
              <a:off x="2846" y="480"/>
              <a:ext cx="1992" cy="2446"/>
            </a:xfrm>
            <a:custGeom>
              <a:avLst/>
              <a:gdLst>
                <a:gd name="T0" fmla="*/ 420 w 840"/>
                <a:gd name="T1" fmla="*/ 0 h 1033"/>
                <a:gd name="T2" fmla="*/ 0 w 840"/>
                <a:gd name="T3" fmla="*/ 420 h 1033"/>
                <a:gd name="T4" fmla="*/ 257 w 840"/>
                <a:gd name="T5" fmla="*/ 1033 h 1033"/>
                <a:gd name="T6" fmla="*/ 420 w 840"/>
                <a:gd name="T7" fmla="*/ 1033 h 1033"/>
                <a:gd name="T8" fmla="*/ 583 w 840"/>
                <a:gd name="T9" fmla="*/ 1033 h 1033"/>
                <a:gd name="T10" fmla="*/ 840 w 840"/>
                <a:gd name="T11" fmla="*/ 420 h 1033"/>
                <a:gd name="T12" fmla="*/ 420 w 840"/>
                <a:gd name="T13" fmla="*/ 0 h 1033"/>
                <a:gd name="T14" fmla="*/ 743 w 840"/>
                <a:gd name="T15" fmla="*/ 447 h 1033"/>
                <a:gd name="T16" fmla="*/ 742 w 840"/>
                <a:gd name="T17" fmla="*/ 447 h 1033"/>
                <a:gd name="T18" fmla="*/ 733 w 840"/>
                <a:gd name="T19" fmla="*/ 436 h 1033"/>
                <a:gd name="T20" fmla="*/ 663 w 840"/>
                <a:gd name="T21" fmla="*/ 208 h 1033"/>
                <a:gd name="T22" fmla="*/ 664 w 840"/>
                <a:gd name="T23" fmla="*/ 193 h 1033"/>
                <a:gd name="T24" fmla="*/ 678 w 840"/>
                <a:gd name="T25" fmla="*/ 194 h 1033"/>
                <a:gd name="T26" fmla="*/ 753 w 840"/>
                <a:gd name="T27" fmla="*/ 438 h 1033"/>
                <a:gd name="T28" fmla="*/ 743 w 840"/>
                <a:gd name="T29" fmla="*/ 447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0" h="1033">
                  <a:moveTo>
                    <a:pt x="420" y="0"/>
                  </a:moveTo>
                  <a:cubicBezTo>
                    <a:pt x="186" y="0"/>
                    <a:pt x="0" y="161"/>
                    <a:pt x="0" y="420"/>
                  </a:cubicBezTo>
                  <a:cubicBezTo>
                    <a:pt x="0" y="679"/>
                    <a:pt x="257" y="845"/>
                    <a:pt x="257" y="1033"/>
                  </a:cubicBezTo>
                  <a:cubicBezTo>
                    <a:pt x="420" y="1033"/>
                    <a:pt x="420" y="1033"/>
                    <a:pt x="420" y="1033"/>
                  </a:cubicBezTo>
                  <a:cubicBezTo>
                    <a:pt x="583" y="1033"/>
                    <a:pt x="583" y="1033"/>
                    <a:pt x="583" y="1033"/>
                  </a:cubicBezTo>
                  <a:cubicBezTo>
                    <a:pt x="583" y="845"/>
                    <a:pt x="840" y="679"/>
                    <a:pt x="840" y="420"/>
                  </a:cubicBezTo>
                  <a:cubicBezTo>
                    <a:pt x="840" y="161"/>
                    <a:pt x="654" y="0"/>
                    <a:pt x="420" y="0"/>
                  </a:cubicBezTo>
                  <a:close/>
                  <a:moveTo>
                    <a:pt x="743" y="447"/>
                  </a:moveTo>
                  <a:cubicBezTo>
                    <a:pt x="742" y="447"/>
                    <a:pt x="742" y="447"/>
                    <a:pt x="742" y="447"/>
                  </a:cubicBezTo>
                  <a:cubicBezTo>
                    <a:pt x="736" y="446"/>
                    <a:pt x="732" y="442"/>
                    <a:pt x="733" y="436"/>
                  </a:cubicBezTo>
                  <a:cubicBezTo>
                    <a:pt x="745" y="304"/>
                    <a:pt x="664" y="209"/>
                    <a:pt x="663" y="208"/>
                  </a:cubicBezTo>
                  <a:cubicBezTo>
                    <a:pt x="660" y="203"/>
                    <a:pt x="660" y="197"/>
                    <a:pt x="664" y="193"/>
                  </a:cubicBezTo>
                  <a:cubicBezTo>
                    <a:pt x="668" y="190"/>
                    <a:pt x="675" y="190"/>
                    <a:pt x="678" y="194"/>
                  </a:cubicBezTo>
                  <a:cubicBezTo>
                    <a:pt x="682" y="199"/>
                    <a:pt x="766" y="297"/>
                    <a:pt x="753" y="438"/>
                  </a:cubicBezTo>
                  <a:cubicBezTo>
                    <a:pt x="752" y="443"/>
                    <a:pt x="748" y="447"/>
                    <a:pt x="743" y="4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 name="Rectangle 9"/>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2" name="TextBox 11"/>
          <p:cNvSpPr txBox="1"/>
          <p:nvPr/>
        </p:nvSpPr>
        <p:spPr>
          <a:xfrm>
            <a:off x="874713" y="273553"/>
            <a:ext cx="2752357" cy="553998"/>
          </a:xfrm>
          <a:prstGeom prst="rect">
            <a:avLst/>
          </a:prstGeom>
          <a:noFill/>
        </p:spPr>
        <p:txBody>
          <a:bodyPr wrap="none" lIns="0" tIns="0" rIns="0" bIns="0" rtlCol="0">
            <a:spAutoFit/>
          </a:bodyPr>
          <a:lstStyle/>
          <a:p>
            <a:r>
              <a:rPr lang="en-US" sz="3600" dirty="0">
                <a:solidFill>
                  <a:srgbClr val="32425C"/>
                </a:solidFill>
                <a:latin typeface="+mj-lt"/>
              </a:rPr>
              <a:t>Idea Graphic</a:t>
            </a:r>
          </a:p>
        </p:txBody>
      </p:sp>
      <p:sp>
        <p:nvSpPr>
          <p:cNvPr id="13" name="TextBox 12"/>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grpSp>
        <p:nvGrpSpPr>
          <p:cNvPr id="14" name="Group 13"/>
          <p:cNvGrpSpPr/>
          <p:nvPr/>
        </p:nvGrpSpPr>
        <p:grpSpPr>
          <a:xfrm>
            <a:off x="4095192" y="1744570"/>
            <a:ext cx="967662" cy="955862"/>
            <a:chOff x="4279221" y="2033354"/>
            <a:chExt cx="1412875" cy="1395646"/>
          </a:xfrm>
        </p:grpSpPr>
        <p:sp>
          <p:nvSpPr>
            <p:cNvPr id="1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7" name="Group 16"/>
          <p:cNvGrpSpPr/>
          <p:nvPr/>
        </p:nvGrpSpPr>
        <p:grpSpPr>
          <a:xfrm>
            <a:off x="3520705" y="3063047"/>
            <a:ext cx="967662" cy="955862"/>
            <a:chOff x="4279221" y="2033354"/>
            <a:chExt cx="1412875" cy="1395646"/>
          </a:xfrm>
        </p:grpSpPr>
        <p:sp>
          <p:nvSpPr>
            <p:cNvPr id="1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3984072" y="4381525"/>
            <a:ext cx="967662" cy="955862"/>
            <a:chOff x="4279221" y="2033354"/>
            <a:chExt cx="1412875" cy="1395646"/>
          </a:xfrm>
        </p:grpSpPr>
        <p:sp>
          <p:nvSpPr>
            <p:cNvPr id="2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4" name="Group 43"/>
          <p:cNvGrpSpPr/>
          <p:nvPr/>
        </p:nvGrpSpPr>
        <p:grpSpPr>
          <a:xfrm>
            <a:off x="7665533" y="3063047"/>
            <a:ext cx="967662" cy="955862"/>
            <a:chOff x="4279221" y="2033354"/>
            <a:chExt cx="1412875" cy="1395646"/>
          </a:xfrm>
        </p:grpSpPr>
        <p:sp>
          <p:nvSpPr>
            <p:cNvPr id="45"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47" name="Group 46"/>
          <p:cNvGrpSpPr/>
          <p:nvPr/>
        </p:nvGrpSpPr>
        <p:grpSpPr>
          <a:xfrm>
            <a:off x="7091046" y="1744570"/>
            <a:ext cx="967662" cy="955862"/>
            <a:chOff x="4279221" y="2033354"/>
            <a:chExt cx="1412875" cy="1395646"/>
          </a:xfrm>
        </p:grpSpPr>
        <p:sp>
          <p:nvSpPr>
            <p:cNvPr id="48"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50" name="Group 49"/>
          <p:cNvGrpSpPr/>
          <p:nvPr/>
        </p:nvGrpSpPr>
        <p:grpSpPr>
          <a:xfrm>
            <a:off x="7202166" y="4381525"/>
            <a:ext cx="967662" cy="955862"/>
            <a:chOff x="4279221" y="2033354"/>
            <a:chExt cx="1412875" cy="1395646"/>
          </a:xfrm>
        </p:grpSpPr>
        <p:sp>
          <p:nvSpPr>
            <p:cNvPr id="51"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57" name="Freeform 13"/>
          <p:cNvSpPr>
            <a:spLocks/>
          </p:cNvSpPr>
          <p:nvPr/>
        </p:nvSpPr>
        <p:spPr bwMode="auto">
          <a:xfrm>
            <a:off x="5859392" y="3104778"/>
            <a:ext cx="566650" cy="939862"/>
          </a:xfrm>
          <a:custGeom>
            <a:avLst/>
            <a:gdLst>
              <a:gd name="T0" fmla="*/ 160 w 436"/>
              <a:gd name="T1" fmla="*/ 0 h 725"/>
              <a:gd name="T2" fmla="*/ 0 w 436"/>
              <a:gd name="T3" fmla="*/ 319 h 725"/>
              <a:gd name="T4" fmla="*/ 196 w 436"/>
              <a:gd name="T5" fmla="*/ 379 h 725"/>
              <a:gd name="T6" fmla="*/ 19 w 436"/>
              <a:gd name="T7" fmla="*/ 669 h 725"/>
              <a:gd name="T8" fmla="*/ 31 w 436"/>
              <a:gd name="T9" fmla="*/ 717 h 725"/>
              <a:gd name="T10" fmla="*/ 31 w 436"/>
              <a:gd name="T11" fmla="*/ 717 h 725"/>
              <a:gd name="T12" fmla="*/ 75 w 436"/>
              <a:gd name="T13" fmla="*/ 709 h 725"/>
              <a:gd name="T14" fmla="*/ 436 w 436"/>
              <a:gd name="T15" fmla="*/ 279 h 725"/>
              <a:gd name="T16" fmla="*/ 272 w 436"/>
              <a:gd name="T17" fmla="*/ 219 h 725"/>
              <a:gd name="T18" fmla="*/ 396 w 436"/>
              <a:gd name="T19" fmla="*/ 0 h 725"/>
              <a:gd name="T20" fmla="*/ 160 w 436"/>
              <a:gd name="T21"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6" h="725">
                <a:moveTo>
                  <a:pt x="160" y="0"/>
                </a:moveTo>
                <a:cubicBezTo>
                  <a:pt x="0" y="319"/>
                  <a:pt x="0" y="319"/>
                  <a:pt x="0" y="319"/>
                </a:cubicBezTo>
                <a:cubicBezTo>
                  <a:pt x="196" y="379"/>
                  <a:pt x="196" y="379"/>
                  <a:pt x="196" y="379"/>
                </a:cubicBezTo>
                <a:cubicBezTo>
                  <a:pt x="19" y="669"/>
                  <a:pt x="19" y="669"/>
                  <a:pt x="19" y="669"/>
                </a:cubicBezTo>
                <a:cubicBezTo>
                  <a:pt x="8" y="685"/>
                  <a:pt x="14" y="707"/>
                  <a:pt x="31" y="717"/>
                </a:cubicBezTo>
                <a:cubicBezTo>
                  <a:pt x="31" y="717"/>
                  <a:pt x="31" y="717"/>
                  <a:pt x="31" y="717"/>
                </a:cubicBezTo>
                <a:cubicBezTo>
                  <a:pt x="45" y="725"/>
                  <a:pt x="64" y="722"/>
                  <a:pt x="75" y="709"/>
                </a:cubicBezTo>
                <a:cubicBezTo>
                  <a:pt x="436" y="279"/>
                  <a:pt x="436" y="279"/>
                  <a:pt x="436" y="279"/>
                </a:cubicBezTo>
                <a:cubicBezTo>
                  <a:pt x="272" y="219"/>
                  <a:pt x="272" y="219"/>
                  <a:pt x="272" y="219"/>
                </a:cubicBezTo>
                <a:cubicBezTo>
                  <a:pt x="396" y="0"/>
                  <a:pt x="396" y="0"/>
                  <a:pt x="396" y="0"/>
                </a:cubicBezTo>
                <a:lnTo>
                  <a:pt x="160" y="0"/>
                </a:lnTo>
                <a:close/>
              </a:path>
            </a:pathLst>
          </a:custGeom>
          <a:gradFill>
            <a:gsLst>
              <a:gs pos="0">
                <a:srgbClr val="024793"/>
              </a:gs>
              <a:gs pos="100000">
                <a:srgbClr val="33D360"/>
              </a:gs>
            </a:gsLst>
            <a:lin ang="13500000" scaled="1"/>
          </a:gradFill>
          <a:ln>
            <a:noFill/>
          </a:ln>
        </p:spPr>
        <p:txBody>
          <a:bodyPr vert="horz" wrap="square" lIns="91440" tIns="45720" rIns="91440" bIns="45720" numCol="1" anchor="t" anchorCtr="0" compatLnSpc="1">
            <a:prstTxWarp prst="textNoShape">
              <a:avLst/>
            </a:prstTxWarp>
          </a:bodyPr>
          <a:lstStyle/>
          <a:p>
            <a:endParaRPr lang="en-US"/>
          </a:p>
        </p:txBody>
      </p:sp>
      <p:grpSp>
        <p:nvGrpSpPr>
          <p:cNvPr id="58" name="Group 57"/>
          <p:cNvGrpSpPr/>
          <p:nvPr/>
        </p:nvGrpSpPr>
        <p:grpSpPr>
          <a:xfrm>
            <a:off x="8296275" y="1907124"/>
            <a:ext cx="3021013" cy="630754"/>
            <a:chOff x="6771488" y="3013879"/>
            <a:chExt cx="5041777" cy="630754"/>
          </a:xfrm>
        </p:grpSpPr>
        <p:sp>
          <p:nvSpPr>
            <p:cNvPr id="59" name="TextBox 58"/>
            <p:cNvSpPr txBox="1"/>
            <p:nvPr/>
          </p:nvSpPr>
          <p:spPr>
            <a:xfrm>
              <a:off x="6771488" y="3013879"/>
              <a:ext cx="180579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0" name="TextBox 59"/>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1" name="Group 60"/>
          <p:cNvGrpSpPr/>
          <p:nvPr/>
        </p:nvGrpSpPr>
        <p:grpSpPr>
          <a:xfrm>
            <a:off x="8438842" y="4519740"/>
            <a:ext cx="2878446" cy="630754"/>
            <a:chOff x="6771488" y="3013879"/>
            <a:chExt cx="5041777" cy="630754"/>
          </a:xfrm>
        </p:grpSpPr>
        <p:sp>
          <p:nvSpPr>
            <p:cNvPr id="62" name="TextBox 61"/>
            <p:cNvSpPr txBox="1"/>
            <p:nvPr/>
          </p:nvSpPr>
          <p:spPr>
            <a:xfrm>
              <a:off x="6771488" y="3013879"/>
              <a:ext cx="1895238"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3" name="TextBox 62"/>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4" name="Group 63"/>
          <p:cNvGrpSpPr/>
          <p:nvPr/>
        </p:nvGrpSpPr>
        <p:grpSpPr>
          <a:xfrm>
            <a:off x="8848725" y="3225601"/>
            <a:ext cx="2468563" cy="630754"/>
            <a:chOff x="6771488" y="3013879"/>
            <a:chExt cx="5041777" cy="630754"/>
          </a:xfrm>
        </p:grpSpPr>
        <p:sp>
          <p:nvSpPr>
            <p:cNvPr id="65" name="TextBox 64"/>
            <p:cNvSpPr txBox="1"/>
            <p:nvPr/>
          </p:nvSpPr>
          <p:spPr>
            <a:xfrm>
              <a:off x="6771488" y="3013879"/>
              <a:ext cx="2209925" cy="215444"/>
            </a:xfrm>
            <a:prstGeom prst="rect">
              <a:avLst/>
            </a:prstGeom>
            <a:noFill/>
          </p:spPr>
          <p:txBody>
            <a:bodyPr wrap="none" lIns="0" tIns="0" rIns="0" bIns="0" rtlCol="0">
              <a:spAutoFit/>
            </a:bodyPr>
            <a:lstStyle/>
            <a:p>
              <a:r>
                <a:rPr lang="en-US" sz="1400" dirty="0">
                  <a:solidFill>
                    <a:srgbClr val="32425C"/>
                  </a:solidFill>
                  <a:latin typeface="+mj-lt"/>
                </a:rPr>
                <a:t>Lorem ipsum</a:t>
              </a:r>
            </a:p>
          </p:txBody>
        </p:sp>
        <p:sp>
          <p:nvSpPr>
            <p:cNvPr id="66" name="TextBox 65"/>
            <p:cNvSpPr txBox="1"/>
            <p:nvPr/>
          </p:nvSpPr>
          <p:spPr>
            <a:xfrm>
              <a:off x="6771488" y="3259912"/>
              <a:ext cx="5041777" cy="384721"/>
            </a:xfrm>
            <a:prstGeom prst="rect">
              <a:avLst/>
            </a:prstGeom>
            <a:noFill/>
          </p:spPr>
          <p:txBody>
            <a:bodyPr wrap="square" lIns="0" tIns="0" rIns="0" bIns="0" rtlCol="0">
              <a:no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67" name="Group 66"/>
          <p:cNvGrpSpPr/>
          <p:nvPr/>
        </p:nvGrpSpPr>
        <p:grpSpPr>
          <a:xfrm flipH="1">
            <a:off x="876385" y="1907124"/>
            <a:ext cx="3021013" cy="630754"/>
            <a:chOff x="6771488" y="3013879"/>
            <a:chExt cx="5041777" cy="630754"/>
          </a:xfrm>
        </p:grpSpPr>
        <p:sp>
          <p:nvSpPr>
            <p:cNvPr id="68" name="TextBox 67"/>
            <p:cNvSpPr txBox="1"/>
            <p:nvPr/>
          </p:nvSpPr>
          <p:spPr>
            <a:xfrm>
              <a:off x="6771488" y="3013879"/>
              <a:ext cx="180579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69" name="TextBox 68"/>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0" name="Group 69"/>
          <p:cNvGrpSpPr/>
          <p:nvPr/>
        </p:nvGrpSpPr>
        <p:grpSpPr>
          <a:xfrm flipH="1">
            <a:off x="876385" y="4519740"/>
            <a:ext cx="2878446" cy="630754"/>
            <a:chOff x="6771488" y="3013879"/>
            <a:chExt cx="5041777" cy="630754"/>
          </a:xfrm>
        </p:grpSpPr>
        <p:sp>
          <p:nvSpPr>
            <p:cNvPr id="71" name="TextBox 70"/>
            <p:cNvSpPr txBox="1"/>
            <p:nvPr/>
          </p:nvSpPr>
          <p:spPr>
            <a:xfrm>
              <a:off x="6771488" y="3013879"/>
              <a:ext cx="1895238"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2" name="TextBox 71"/>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grpSp>
        <p:nvGrpSpPr>
          <p:cNvPr id="73" name="Group 72"/>
          <p:cNvGrpSpPr/>
          <p:nvPr/>
        </p:nvGrpSpPr>
        <p:grpSpPr>
          <a:xfrm flipH="1">
            <a:off x="876385" y="3225601"/>
            <a:ext cx="2468563" cy="630754"/>
            <a:chOff x="6771488" y="3013879"/>
            <a:chExt cx="5041777" cy="630754"/>
          </a:xfrm>
        </p:grpSpPr>
        <p:sp>
          <p:nvSpPr>
            <p:cNvPr id="74" name="TextBox 73"/>
            <p:cNvSpPr txBox="1"/>
            <p:nvPr/>
          </p:nvSpPr>
          <p:spPr>
            <a:xfrm>
              <a:off x="6771488" y="3013879"/>
              <a:ext cx="2209925" cy="215444"/>
            </a:xfrm>
            <a:prstGeom prst="rect">
              <a:avLst/>
            </a:prstGeom>
            <a:noFill/>
          </p:spPr>
          <p:txBody>
            <a:bodyPr wrap="none" lIns="0" tIns="0" rIns="0" bIns="0" rtlCol="0">
              <a:spAutoFit/>
            </a:bodyPr>
            <a:lstStyle/>
            <a:p>
              <a:pPr algn="r"/>
              <a:r>
                <a:rPr lang="en-US" sz="1400" dirty="0">
                  <a:solidFill>
                    <a:srgbClr val="32425C"/>
                  </a:solidFill>
                  <a:latin typeface="+mj-lt"/>
                </a:rPr>
                <a:t>Lorem ipsum</a:t>
              </a:r>
            </a:p>
          </p:txBody>
        </p:sp>
        <p:sp>
          <p:nvSpPr>
            <p:cNvPr id="75" name="TextBox 74"/>
            <p:cNvSpPr txBox="1"/>
            <p:nvPr/>
          </p:nvSpPr>
          <p:spPr>
            <a:xfrm>
              <a:off x="6771488" y="3259912"/>
              <a:ext cx="5041777" cy="384721"/>
            </a:xfrm>
            <a:prstGeom prst="rect">
              <a:avLst/>
            </a:prstGeom>
            <a:noFill/>
          </p:spPr>
          <p:txBody>
            <a:bodyPr wrap="square" lIns="0" tIns="0" rIns="0" bIns="0" rtlCol="0">
              <a:no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It is a long established fact that a reader will be distracted by the readable content page</a:t>
              </a:r>
            </a:p>
          </p:txBody>
        </p:sp>
      </p:grpSp>
      <p:sp>
        <p:nvSpPr>
          <p:cNvPr id="77" name="Freeform 19"/>
          <p:cNvSpPr>
            <a:spLocks noEditPoints="1"/>
          </p:cNvSpPr>
          <p:nvPr/>
        </p:nvSpPr>
        <p:spPr bwMode="auto">
          <a:xfrm>
            <a:off x="4416710" y="2076451"/>
            <a:ext cx="361950" cy="292100"/>
          </a:xfrm>
          <a:custGeom>
            <a:avLst/>
            <a:gdLst>
              <a:gd name="T0" fmla="*/ 96 w 96"/>
              <a:gd name="T1" fmla="*/ 40 h 78"/>
              <a:gd name="T2" fmla="*/ 96 w 96"/>
              <a:gd name="T3" fmla="*/ 40 h 78"/>
              <a:gd name="T4" fmla="*/ 96 w 96"/>
              <a:gd name="T5" fmla="*/ 39 h 78"/>
              <a:gd name="T6" fmla="*/ 96 w 96"/>
              <a:gd name="T7" fmla="*/ 39 h 78"/>
              <a:gd name="T8" fmla="*/ 83 w 96"/>
              <a:gd name="T9" fmla="*/ 10 h 78"/>
              <a:gd name="T10" fmla="*/ 86 w 96"/>
              <a:gd name="T11" fmla="*/ 10 h 78"/>
              <a:gd name="T12" fmla="*/ 88 w 96"/>
              <a:gd name="T13" fmla="*/ 8 h 78"/>
              <a:gd name="T14" fmla="*/ 86 w 96"/>
              <a:gd name="T15" fmla="*/ 6 h 78"/>
              <a:gd name="T16" fmla="*/ 54 w 96"/>
              <a:gd name="T17" fmla="*/ 6 h 78"/>
              <a:gd name="T18" fmla="*/ 46 w 96"/>
              <a:gd name="T19" fmla="*/ 0 h 78"/>
              <a:gd name="T20" fmla="*/ 38 w 96"/>
              <a:gd name="T21" fmla="*/ 6 h 78"/>
              <a:gd name="T22" fmla="*/ 10 w 96"/>
              <a:gd name="T23" fmla="*/ 6 h 78"/>
              <a:gd name="T24" fmla="*/ 8 w 96"/>
              <a:gd name="T25" fmla="*/ 8 h 78"/>
              <a:gd name="T26" fmla="*/ 10 w 96"/>
              <a:gd name="T27" fmla="*/ 10 h 78"/>
              <a:gd name="T28" fmla="*/ 13 w 96"/>
              <a:gd name="T29" fmla="*/ 10 h 78"/>
              <a:gd name="T30" fmla="*/ 0 w 96"/>
              <a:gd name="T31" fmla="*/ 39 h 78"/>
              <a:gd name="T32" fmla="*/ 0 w 96"/>
              <a:gd name="T33" fmla="*/ 39 h 78"/>
              <a:gd name="T34" fmla="*/ 0 w 96"/>
              <a:gd name="T35" fmla="*/ 40 h 78"/>
              <a:gd name="T36" fmla="*/ 0 w 96"/>
              <a:gd name="T37" fmla="*/ 40 h 78"/>
              <a:gd name="T38" fmla="*/ 0 w 96"/>
              <a:gd name="T39" fmla="*/ 40 h 78"/>
              <a:gd name="T40" fmla="*/ 16 w 96"/>
              <a:gd name="T41" fmla="*/ 56 h 78"/>
              <a:gd name="T42" fmla="*/ 32 w 96"/>
              <a:gd name="T43" fmla="*/ 40 h 78"/>
              <a:gd name="T44" fmla="*/ 32 w 96"/>
              <a:gd name="T45" fmla="*/ 40 h 78"/>
              <a:gd name="T46" fmla="*/ 32 w 96"/>
              <a:gd name="T47" fmla="*/ 40 h 78"/>
              <a:gd name="T48" fmla="*/ 32 w 96"/>
              <a:gd name="T49" fmla="*/ 39 h 78"/>
              <a:gd name="T50" fmla="*/ 32 w 96"/>
              <a:gd name="T51" fmla="*/ 39 h 78"/>
              <a:gd name="T52" fmla="*/ 19 w 96"/>
              <a:gd name="T53" fmla="*/ 10 h 78"/>
              <a:gd name="T54" fmla="*/ 38 w 96"/>
              <a:gd name="T55" fmla="*/ 10 h 78"/>
              <a:gd name="T56" fmla="*/ 44 w 96"/>
              <a:gd name="T57" fmla="*/ 16 h 78"/>
              <a:gd name="T58" fmla="*/ 44 w 96"/>
              <a:gd name="T59" fmla="*/ 74 h 78"/>
              <a:gd name="T60" fmla="*/ 32 w 96"/>
              <a:gd name="T61" fmla="*/ 74 h 78"/>
              <a:gd name="T62" fmla="*/ 30 w 96"/>
              <a:gd name="T63" fmla="*/ 76 h 78"/>
              <a:gd name="T64" fmla="*/ 32 w 96"/>
              <a:gd name="T65" fmla="*/ 78 h 78"/>
              <a:gd name="T66" fmla="*/ 62 w 96"/>
              <a:gd name="T67" fmla="*/ 78 h 78"/>
              <a:gd name="T68" fmla="*/ 64 w 96"/>
              <a:gd name="T69" fmla="*/ 76 h 78"/>
              <a:gd name="T70" fmla="*/ 62 w 96"/>
              <a:gd name="T71" fmla="*/ 74 h 78"/>
              <a:gd name="T72" fmla="*/ 48 w 96"/>
              <a:gd name="T73" fmla="*/ 74 h 78"/>
              <a:gd name="T74" fmla="*/ 48 w 96"/>
              <a:gd name="T75" fmla="*/ 16 h 78"/>
              <a:gd name="T76" fmla="*/ 54 w 96"/>
              <a:gd name="T77" fmla="*/ 10 h 78"/>
              <a:gd name="T78" fmla="*/ 77 w 96"/>
              <a:gd name="T79" fmla="*/ 10 h 78"/>
              <a:gd name="T80" fmla="*/ 64 w 96"/>
              <a:gd name="T81" fmla="*/ 39 h 78"/>
              <a:gd name="T82" fmla="*/ 64 w 96"/>
              <a:gd name="T83" fmla="*/ 39 h 78"/>
              <a:gd name="T84" fmla="*/ 64 w 96"/>
              <a:gd name="T85" fmla="*/ 40 h 78"/>
              <a:gd name="T86" fmla="*/ 64 w 96"/>
              <a:gd name="T87" fmla="*/ 40 h 78"/>
              <a:gd name="T88" fmla="*/ 64 w 96"/>
              <a:gd name="T89" fmla="*/ 40 h 78"/>
              <a:gd name="T90" fmla="*/ 80 w 96"/>
              <a:gd name="T91" fmla="*/ 56 h 78"/>
              <a:gd name="T92" fmla="*/ 96 w 96"/>
              <a:gd name="T93" fmla="*/ 40 h 78"/>
              <a:gd name="T94" fmla="*/ 96 w 96"/>
              <a:gd name="T95" fmla="*/ 40 h 78"/>
              <a:gd name="T96" fmla="*/ 27 w 96"/>
              <a:gd name="T97" fmla="*/ 38 h 78"/>
              <a:gd name="T98" fmla="*/ 5 w 96"/>
              <a:gd name="T99" fmla="*/ 38 h 78"/>
              <a:gd name="T100" fmla="*/ 16 w 96"/>
              <a:gd name="T101" fmla="*/ 13 h 78"/>
              <a:gd name="T102" fmla="*/ 27 w 96"/>
              <a:gd name="T103" fmla="*/ 38 h 78"/>
              <a:gd name="T104" fmla="*/ 69 w 96"/>
              <a:gd name="T105" fmla="*/ 38 h 78"/>
              <a:gd name="T106" fmla="*/ 80 w 96"/>
              <a:gd name="T107" fmla="*/ 13 h 78"/>
              <a:gd name="T108" fmla="*/ 91 w 96"/>
              <a:gd name="T109" fmla="*/ 38 h 78"/>
              <a:gd name="T110" fmla="*/ 69 w 96"/>
              <a:gd name="T111" fmla="*/ 3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78">
                <a:moveTo>
                  <a:pt x="96" y="40"/>
                </a:moveTo>
                <a:cubicBezTo>
                  <a:pt x="96" y="40"/>
                  <a:pt x="96" y="40"/>
                  <a:pt x="96" y="40"/>
                </a:cubicBezTo>
                <a:cubicBezTo>
                  <a:pt x="96" y="39"/>
                  <a:pt x="96" y="39"/>
                  <a:pt x="96" y="39"/>
                </a:cubicBezTo>
                <a:cubicBezTo>
                  <a:pt x="96" y="39"/>
                  <a:pt x="96" y="39"/>
                  <a:pt x="96" y="39"/>
                </a:cubicBezTo>
                <a:cubicBezTo>
                  <a:pt x="83" y="10"/>
                  <a:pt x="83" y="10"/>
                  <a:pt x="83" y="10"/>
                </a:cubicBezTo>
                <a:cubicBezTo>
                  <a:pt x="86" y="10"/>
                  <a:pt x="86" y="10"/>
                  <a:pt x="86" y="10"/>
                </a:cubicBezTo>
                <a:cubicBezTo>
                  <a:pt x="87" y="10"/>
                  <a:pt x="88" y="9"/>
                  <a:pt x="88" y="8"/>
                </a:cubicBezTo>
                <a:cubicBezTo>
                  <a:pt x="88" y="7"/>
                  <a:pt x="87" y="6"/>
                  <a:pt x="86" y="6"/>
                </a:cubicBezTo>
                <a:cubicBezTo>
                  <a:pt x="54" y="6"/>
                  <a:pt x="54" y="6"/>
                  <a:pt x="54" y="6"/>
                </a:cubicBezTo>
                <a:cubicBezTo>
                  <a:pt x="53" y="3"/>
                  <a:pt x="50" y="0"/>
                  <a:pt x="46" y="0"/>
                </a:cubicBezTo>
                <a:cubicBezTo>
                  <a:pt x="42" y="0"/>
                  <a:pt x="39" y="3"/>
                  <a:pt x="38" y="6"/>
                </a:cubicBezTo>
                <a:cubicBezTo>
                  <a:pt x="10" y="6"/>
                  <a:pt x="10" y="6"/>
                  <a:pt x="10" y="6"/>
                </a:cubicBezTo>
                <a:cubicBezTo>
                  <a:pt x="9" y="6"/>
                  <a:pt x="8" y="7"/>
                  <a:pt x="8" y="8"/>
                </a:cubicBezTo>
                <a:cubicBezTo>
                  <a:pt x="8" y="9"/>
                  <a:pt x="9" y="10"/>
                  <a:pt x="10" y="10"/>
                </a:cubicBezTo>
                <a:cubicBezTo>
                  <a:pt x="13" y="10"/>
                  <a:pt x="13" y="10"/>
                  <a:pt x="13" y="10"/>
                </a:cubicBezTo>
                <a:cubicBezTo>
                  <a:pt x="0" y="39"/>
                  <a:pt x="0" y="39"/>
                  <a:pt x="0" y="39"/>
                </a:cubicBezTo>
                <a:cubicBezTo>
                  <a:pt x="0" y="39"/>
                  <a:pt x="0" y="39"/>
                  <a:pt x="0" y="39"/>
                </a:cubicBezTo>
                <a:cubicBezTo>
                  <a:pt x="0" y="39"/>
                  <a:pt x="0" y="39"/>
                  <a:pt x="0" y="40"/>
                </a:cubicBezTo>
                <a:cubicBezTo>
                  <a:pt x="0" y="40"/>
                  <a:pt x="0" y="40"/>
                  <a:pt x="0" y="40"/>
                </a:cubicBezTo>
                <a:cubicBezTo>
                  <a:pt x="0" y="40"/>
                  <a:pt x="0" y="40"/>
                  <a:pt x="0" y="40"/>
                </a:cubicBezTo>
                <a:cubicBezTo>
                  <a:pt x="0" y="49"/>
                  <a:pt x="7" y="56"/>
                  <a:pt x="16" y="56"/>
                </a:cubicBezTo>
                <a:cubicBezTo>
                  <a:pt x="25" y="56"/>
                  <a:pt x="32" y="49"/>
                  <a:pt x="32" y="40"/>
                </a:cubicBezTo>
                <a:cubicBezTo>
                  <a:pt x="32" y="40"/>
                  <a:pt x="32" y="40"/>
                  <a:pt x="32" y="40"/>
                </a:cubicBezTo>
                <a:cubicBezTo>
                  <a:pt x="32" y="40"/>
                  <a:pt x="32" y="40"/>
                  <a:pt x="32" y="40"/>
                </a:cubicBezTo>
                <a:cubicBezTo>
                  <a:pt x="32" y="39"/>
                  <a:pt x="32" y="39"/>
                  <a:pt x="32" y="39"/>
                </a:cubicBezTo>
                <a:cubicBezTo>
                  <a:pt x="32" y="39"/>
                  <a:pt x="32" y="39"/>
                  <a:pt x="32" y="39"/>
                </a:cubicBezTo>
                <a:cubicBezTo>
                  <a:pt x="19" y="10"/>
                  <a:pt x="19" y="10"/>
                  <a:pt x="19" y="10"/>
                </a:cubicBezTo>
                <a:cubicBezTo>
                  <a:pt x="38" y="10"/>
                  <a:pt x="38" y="10"/>
                  <a:pt x="38" y="10"/>
                </a:cubicBezTo>
                <a:cubicBezTo>
                  <a:pt x="39" y="13"/>
                  <a:pt x="41" y="15"/>
                  <a:pt x="44" y="16"/>
                </a:cubicBezTo>
                <a:cubicBezTo>
                  <a:pt x="44" y="74"/>
                  <a:pt x="44" y="74"/>
                  <a:pt x="44" y="74"/>
                </a:cubicBezTo>
                <a:cubicBezTo>
                  <a:pt x="32" y="74"/>
                  <a:pt x="32" y="74"/>
                  <a:pt x="32" y="74"/>
                </a:cubicBezTo>
                <a:cubicBezTo>
                  <a:pt x="31" y="74"/>
                  <a:pt x="30" y="75"/>
                  <a:pt x="30" y="76"/>
                </a:cubicBezTo>
                <a:cubicBezTo>
                  <a:pt x="30" y="77"/>
                  <a:pt x="31" y="78"/>
                  <a:pt x="32" y="78"/>
                </a:cubicBezTo>
                <a:cubicBezTo>
                  <a:pt x="62" y="78"/>
                  <a:pt x="62" y="78"/>
                  <a:pt x="62" y="78"/>
                </a:cubicBezTo>
                <a:cubicBezTo>
                  <a:pt x="63" y="78"/>
                  <a:pt x="64" y="77"/>
                  <a:pt x="64" y="76"/>
                </a:cubicBezTo>
                <a:cubicBezTo>
                  <a:pt x="64" y="75"/>
                  <a:pt x="63" y="74"/>
                  <a:pt x="62" y="74"/>
                </a:cubicBezTo>
                <a:cubicBezTo>
                  <a:pt x="48" y="74"/>
                  <a:pt x="48" y="74"/>
                  <a:pt x="48" y="74"/>
                </a:cubicBezTo>
                <a:cubicBezTo>
                  <a:pt x="48" y="16"/>
                  <a:pt x="48" y="16"/>
                  <a:pt x="48" y="16"/>
                </a:cubicBezTo>
                <a:cubicBezTo>
                  <a:pt x="51" y="15"/>
                  <a:pt x="53" y="13"/>
                  <a:pt x="54" y="10"/>
                </a:cubicBezTo>
                <a:cubicBezTo>
                  <a:pt x="77" y="10"/>
                  <a:pt x="77" y="10"/>
                  <a:pt x="77" y="10"/>
                </a:cubicBezTo>
                <a:cubicBezTo>
                  <a:pt x="64" y="39"/>
                  <a:pt x="64" y="39"/>
                  <a:pt x="64" y="39"/>
                </a:cubicBezTo>
                <a:cubicBezTo>
                  <a:pt x="64" y="39"/>
                  <a:pt x="64" y="39"/>
                  <a:pt x="64" y="39"/>
                </a:cubicBezTo>
                <a:cubicBezTo>
                  <a:pt x="64" y="39"/>
                  <a:pt x="64" y="39"/>
                  <a:pt x="64" y="40"/>
                </a:cubicBezTo>
                <a:cubicBezTo>
                  <a:pt x="64" y="40"/>
                  <a:pt x="64" y="40"/>
                  <a:pt x="64" y="40"/>
                </a:cubicBezTo>
                <a:cubicBezTo>
                  <a:pt x="64" y="40"/>
                  <a:pt x="64" y="40"/>
                  <a:pt x="64" y="40"/>
                </a:cubicBezTo>
                <a:cubicBezTo>
                  <a:pt x="64" y="49"/>
                  <a:pt x="71" y="56"/>
                  <a:pt x="80" y="56"/>
                </a:cubicBezTo>
                <a:cubicBezTo>
                  <a:pt x="89" y="56"/>
                  <a:pt x="96" y="49"/>
                  <a:pt x="96" y="40"/>
                </a:cubicBezTo>
                <a:cubicBezTo>
                  <a:pt x="96" y="40"/>
                  <a:pt x="96" y="40"/>
                  <a:pt x="96" y="40"/>
                </a:cubicBezTo>
                <a:close/>
                <a:moveTo>
                  <a:pt x="27" y="38"/>
                </a:moveTo>
                <a:cubicBezTo>
                  <a:pt x="5" y="38"/>
                  <a:pt x="5" y="38"/>
                  <a:pt x="5" y="38"/>
                </a:cubicBezTo>
                <a:cubicBezTo>
                  <a:pt x="16" y="13"/>
                  <a:pt x="16" y="13"/>
                  <a:pt x="16" y="13"/>
                </a:cubicBezTo>
                <a:lnTo>
                  <a:pt x="27" y="38"/>
                </a:lnTo>
                <a:close/>
                <a:moveTo>
                  <a:pt x="69" y="38"/>
                </a:moveTo>
                <a:cubicBezTo>
                  <a:pt x="80" y="13"/>
                  <a:pt x="80" y="13"/>
                  <a:pt x="80" y="13"/>
                </a:cubicBezTo>
                <a:cubicBezTo>
                  <a:pt x="91" y="38"/>
                  <a:pt x="91" y="38"/>
                  <a:pt x="91" y="38"/>
                </a:cubicBezTo>
                <a:lnTo>
                  <a:pt x="69"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78" name="Group 77"/>
          <p:cNvGrpSpPr/>
          <p:nvPr/>
        </p:nvGrpSpPr>
        <p:grpSpPr>
          <a:xfrm>
            <a:off x="3852815" y="3384855"/>
            <a:ext cx="340768" cy="312246"/>
            <a:chOff x="2670175" y="739775"/>
            <a:chExt cx="360363" cy="330200"/>
          </a:xfrm>
          <a:solidFill>
            <a:schemeClr val="bg1"/>
          </a:solidFill>
        </p:grpSpPr>
        <p:sp>
          <p:nvSpPr>
            <p:cNvPr id="79" name="Freeform 78"/>
            <p:cNvSpPr>
              <a:spLocks/>
            </p:cNvSpPr>
            <p:nvPr/>
          </p:nvSpPr>
          <p:spPr bwMode="auto">
            <a:xfrm>
              <a:off x="2835275" y="904875"/>
              <a:ext cx="195263" cy="165100"/>
            </a:xfrm>
            <a:custGeom>
              <a:avLst/>
              <a:gdLst>
                <a:gd name="T0" fmla="*/ 40 w 52"/>
                <a:gd name="T1" fmla="*/ 0 h 44"/>
                <a:gd name="T2" fmla="*/ 34 w 52"/>
                <a:gd name="T3" fmla="*/ 0 h 44"/>
                <a:gd name="T4" fmla="*/ 14 w 52"/>
                <a:gd name="T5" fmla="*/ 12 h 44"/>
                <a:gd name="T6" fmla="*/ 0 w 52"/>
                <a:gd name="T7" fmla="*/ 12 h 44"/>
                <a:gd name="T8" fmla="*/ 0 w 52"/>
                <a:gd name="T9" fmla="*/ 20 h 44"/>
                <a:gd name="T10" fmla="*/ 12 w 52"/>
                <a:gd name="T11" fmla="*/ 32 h 44"/>
                <a:gd name="T12" fmla="*/ 21 w 52"/>
                <a:gd name="T13" fmla="*/ 32 h 44"/>
                <a:gd name="T14" fmla="*/ 33 w 52"/>
                <a:gd name="T15" fmla="*/ 43 h 44"/>
                <a:gd name="T16" fmla="*/ 34 w 52"/>
                <a:gd name="T17" fmla="*/ 44 h 44"/>
                <a:gd name="T18" fmla="*/ 35 w 52"/>
                <a:gd name="T19" fmla="*/ 44 h 44"/>
                <a:gd name="T20" fmla="*/ 36 w 52"/>
                <a:gd name="T21" fmla="*/ 42 h 44"/>
                <a:gd name="T22" fmla="*/ 36 w 52"/>
                <a:gd name="T23" fmla="*/ 32 h 44"/>
                <a:gd name="T24" fmla="*/ 40 w 52"/>
                <a:gd name="T25" fmla="*/ 32 h 44"/>
                <a:gd name="T26" fmla="*/ 52 w 52"/>
                <a:gd name="T27" fmla="*/ 20 h 44"/>
                <a:gd name="T28" fmla="*/ 52 w 52"/>
                <a:gd name="T29" fmla="*/ 12 h 44"/>
                <a:gd name="T30" fmla="*/ 40 w 52"/>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44">
                  <a:moveTo>
                    <a:pt x="40" y="0"/>
                  </a:moveTo>
                  <a:cubicBezTo>
                    <a:pt x="34" y="0"/>
                    <a:pt x="34" y="0"/>
                    <a:pt x="34" y="0"/>
                  </a:cubicBezTo>
                  <a:cubicBezTo>
                    <a:pt x="30" y="7"/>
                    <a:pt x="23" y="12"/>
                    <a:pt x="14" y="12"/>
                  </a:cubicBezTo>
                  <a:cubicBezTo>
                    <a:pt x="0" y="12"/>
                    <a:pt x="0" y="12"/>
                    <a:pt x="0" y="12"/>
                  </a:cubicBezTo>
                  <a:cubicBezTo>
                    <a:pt x="0" y="20"/>
                    <a:pt x="0" y="20"/>
                    <a:pt x="0" y="20"/>
                  </a:cubicBezTo>
                  <a:cubicBezTo>
                    <a:pt x="0" y="27"/>
                    <a:pt x="5" y="32"/>
                    <a:pt x="12" y="32"/>
                  </a:cubicBezTo>
                  <a:cubicBezTo>
                    <a:pt x="21" y="32"/>
                    <a:pt x="21" y="32"/>
                    <a:pt x="21" y="32"/>
                  </a:cubicBezTo>
                  <a:cubicBezTo>
                    <a:pt x="33" y="43"/>
                    <a:pt x="33" y="43"/>
                    <a:pt x="33" y="43"/>
                  </a:cubicBezTo>
                  <a:cubicBezTo>
                    <a:pt x="33" y="44"/>
                    <a:pt x="33" y="44"/>
                    <a:pt x="34" y="44"/>
                  </a:cubicBezTo>
                  <a:cubicBezTo>
                    <a:pt x="34" y="44"/>
                    <a:pt x="35" y="44"/>
                    <a:pt x="35" y="44"/>
                  </a:cubicBezTo>
                  <a:cubicBezTo>
                    <a:pt x="36" y="44"/>
                    <a:pt x="36" y="43"/>
                    <a:pt x="36" y="42"/>
                  </a:cubicBezTo>
                  <a:cubicBezTo>
                    <a:pt x="36" y="32"/>
                    <a:pt x="36" y="32"/>
                    <a:pt x="36" y="32"/>
                  </a:cubicBezTo>
                  <a:cubicBezTo>
                    <a:pt x="40" y="32"/>
                    <a:pt x="40" y="32"/>
                    <a:pt x="40" y="32"/>
                  </a:cubicBezTo>
                  <a:cubicBezTo>
                    <a:pt x="47" y="32"/>
                    <a:pt x="52" y="27"/>
                    <a:pt x="52" y="20"/>
                  </a:cubicBezTo>
                  <a:cubicBezTo>
                    <a:pt x="52" y="12"/>
                    <a:pt x="52" y="12"/>
                    <a:pt x="52" y="12"/>
                  </a:cubicBezTo>
                  <a:cubicBezTo>
                    <a:pt x="52" y="5"/>
                    <a:pt x="47"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p:cNvSpPr>
            <p:nvPr/>
          </p:nvSpPr>
          <p:spPr bwMode="auto">
            <a:xfrm>
              <a:off x="2670175" y="739775"/>
              <a:ext cx="285750" cy="255588"/>
            </a:xfrm>
            <a:custGeom>
              <a:avLst/>
              <a:gdLst>
                <a:gd name="T0" fmla="*/ 76 w 76"/>
                <a:gd name="T1" fmla="*/ 34 h 68"/>
                <a:gd name="T2" fmla="*/ 76 w 76"/>
                <a:gd name="T3" fmla="*/ 18 h 68"/>
                <a:gd name="T4" fmla="*/ 58 w 76"/>
                <a:gd name="T5" fmla="*/ 0 h 68"/>
                <a:gd name="T6" fmla="*/ 18 w 76"/>
                <a:gd name="T7" fmla="*/ 0 h 68"/>
                <a:gd name="T8" fmla="*/ 0 w 76"/>
                <a:gd name="T9" fmla="*/ 18 h 68"/>
                <a:gd name="T10" fmla="*/ 0 w 76"/>
                <a:gd name="T11" fmla="*/ 34 h 68"/>
                <a:gd name="T12" fmla="*/ 18 w 76"/>
                <a:gd name="T13" fmla="*/ 52 h 68"/>
                <a:gd name="T14" fmla="*/ 20 w 76"/>
                <a:gd name="T15" fmla="*/ 52 h 68"/>
                <a:gd name="T16" fmla="*/ 22 w 76"/>
                <a:gd name="T17" fmla="*/ 52 h 68"/>
                <a:gd name="T18" fmla="*/ 22 w 76"/>
                <a:gd name="T19" fmla="*/ 54 h 68"/>
                <a:gd name="T20" fmla="*/ 22 w 76"/>
                <a:gd name="T21" fmla="*/ 66 h 68"/>
                <a:gd name="T22" fmla="*/ 23 w 76"/>
                <a:gd name="T23" fmla="*/ 68 h 68"/>
                <a:gd name="T24" fmla="*/ 24 w 76"/>
                <a:gd name="T25" fmla="*/ 68 h 68"/>
                <a:gd name="T26" fmla="*/ 25 w 76"/>
                <a:gd name="T27" fmla="*/ 67 h 68"/>
                <a:gd name="T28" fmla="*/ 41 w 76"/>
                <a:gd name="T29" fmla="*/ 52 h 68"/>
                <a:gd name="T30" fmla="*/ 42 w 76"/>
                <a:gd name="T31" fmla="*/ 52 h 68"/>
                <a:gd name="T32" fmla="*/ 58 w 76"/>
                <a:gd name="T33" fmla="*/ 52 h 68"/>
                <a:gd name="T34" fmla="*/ 76 w 76"/>
                <a:gd name="T3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68">
                  <a:moveTo>
                    <a:pt x="76" y="34"/>
                  </a:moveTo>
                  <a:cubicBezTo>
                    <a:pt x="76" y="18"/>
                    <a:pt x="76" y="18"/>
                    <a:pt x="76" y="18"/>
                  </a:cubicBezTo>
                  <a:cubicBezTo>
                    <a:pt x="76" y="8"/>
                    <a:pt x="68" y="0"/>
                    <a:pt x="58" y="0"/>
                  </a:cubicBezTo>
                  <a:cubicBezTo>
                    <a:pt x="18" y="0"/>
                    <a:pt x="18" y="0"/>
                    <a:pt x="18" y="0"/>
                  </a:cubicBezTo>
                  <a:cubicBezTo>
                    <a:pt x="8" y="0"/>
                    <a:pt x="0" y="8"/>
                    <a:pt x="0" y="18"/>
                  </a:cubicBezTo>
                  <a:cubicBezTo>
                    <a:pt x="0" y="34"/>
                    <a:pt x="0" y="34"/>
                    <a:pt x="0" y="34"/>
                  </a:cubicBezTo>
                  <a:cubicBezTo>
                    <a:pt x="0" y="44"/>
                    <a:pt x="8" y="52"/>
                    <a:pt x="18" y="52"/>
                  </a:cubicBezTo>
                  <a:cubicBezTo>
                    <a:pt x="20" y="52"/>
                    <a:pt x="20" y="52"/>
                    <a:pt x="20" y="52"/>
                  </a:cubicBezTo>
                  <a:cubicBezTo>
                    <a:pt x="22" y="52"/>
                    <a:pt x="22" y="52"/>
                    <a:pt x="22" y="52"/>
                  </a:cubicBezTo>
                  <a:cubicBezTo>
                    <a:pt x="22" y="54"/>
                    <a:pt x="22" y="54"/>
                    <a:pt x="22" y="54"/>
                  </a:cubicBezTo>
                  <a:cubicBezTo>
                    <a:pt x="22" y="66"/>
                    <a:pt x="22" y="66"/>
                    <a:pt x="22" y="66"/>
                  </a:cubicBezTo>
                  <a:cubicBezTo>
                    <a:pt x="22" y="67"/>
                    <a:pt x="22" y="68"/>
                    <a:pt x="23" y="68"/>
                  </a:cubicBezTo>
                  <a:cubicBezTo>
                    <a:pt x="23" y="68"/>
                    <a:pt x="24" y="68"/>
                    <a:pt x="24" y="68"/>
                  </a:cubicBezTo>
                  <a:cubicBezTo>
                    <a:pt x="25" y="68"/>
                    <a:pt x="25" y="68"/>
                    <a:pt x="25" y="67"/>
                  </a:cubicBezTo>
                  <a:cubicBezTo>
                    <a:pt x="41" y="52"/>
                    <a:pt x="41" y="52"/>
                    <a:pt x="41" y="52"/>
                  </a:cubicBezTo>
                  <a:cubicBezTo>
                    <a:pt x="42" y="52"/>
                    <a:pt x="42" y="52"/>
                    <a:pt x="42" y="52"/>
                  </a:cubicBezTo>
                  <a:cubicBezTo>
                    <a:pt x="58" y="52"/>
                    <a:pt x="58" y="52"/>
                    <a:pt x="58" y="52"/>
                  </a:cubicBezTo>
                  <a:cubicBezTo>
                    <a:pt x="68" y="52"/>
                    <a:pt x="76" y="44"/>
                    <a:pt x="7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1" name="Group 80"/>
          <p:cNvGrpSpPr/>
          <p:nvPr/>
        </p:nvGrpSpPr>
        <p:grpSpPr>
          <a:xfrm>
            <a:off x="4325452" y="4707057"/>
            <a:ext cx="317870" cy="319272"/>
            <a:chOff x="4833938" y="2163763"/>
            <a:chExt cx="360362" cy="361951"/>
          </a:xfrm>
          <a:solidFill>
            <a:schemeClr val="bg1"/>
          </a:solidFill>
        </p:grpSpPr>
        <p:sp>
          <p:nvSpPr>
            <p:cNvPr id="82" name="Freeform 5"/>
            <p:cNvSpPr>
              <a:spLocks/>
            </p:cNvSpPr>
            <p:nvPr/>
          </p:nvSpPr>
          <p:spPr bwMode="auto">
            <a:xfrm>
              <a:off x="4833938" y="2419351"/>
              <a:ext cx="192088" cy="106363"/>
            </a:xfrm>
            <a:custGeom>
              <a:avLst/>
              <a:gdLst>
                <a:gd name="T0" fmla="*/ 44 w 51"/>
                <a:gd name="T1" fmla="*/ 14 h 28"/>
                <a:gd name="T2" fmla="*/ 51 w 51"/>
                <a:gd name="T3" fmla="*/ 0 h 28"/>
                <a:gd name="T4" fmla="*/ 22 w 51"/>
                <a:gd name="T5" fmla="*/ 0 h 28"/>
                <a:gd name="T6" fmla="*/ 20 w 51"/>
                <a:gd name="T7" fmla="*/ 0 h 28"/>
                <a:gd name="T8" fmla="*/ 14 w 51"/>
                <a:gd name="T9" fmla="*/ 0 h 28"/>
                <a:gd name="T10" fmla="*/ 0 w 51"/>
                <a:gd name="T11" fmla="*/ 14 h 28"/>
                <a:gd name="T12" fmla="*/ 14 w 51"/>
                <a:gd name="T13" fmla="*/ 28 h 28"/>
                <a:gd name="T14" fmla="*/ 51 w 51"/>
                <a:gd name="T15" fmla="*/ 28 h 28"/>
                <a:gd name="T16" fmla="*/ 44 w 51"/>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8">
                  <a:moveTo>
                    <a:pt x="44" y="14"/>
                  </a:moveTo>
                  <a:cubicBezTo>
                    <a:pt x="44" y="8"/>
                    <a:pt x="47" y="3"/>
                    <a:pt x="51" y="0"/>
                  </a:cubicBezTo>
                  <a:cubicBezTo>
                    <a:pt x="22" y="0"/>
                    <a:pt x="22" y="0"/>
                    <a:pt x="22" y="0"/>
                  </a:cubicBezTo>
                  <a:cubicBezTo>
                    <a:pt x="20" y="0"/>
                    <a:pt x="20" y="0"/>
                    <a:pt x="20" y="0"/>
                  </a:cubicBezTo>
                  <a:cubicBezTo>
                    <a:pt x="14" y="0"/>
                    <a:pt x="14" y="0"/>
                    <a:pt x="14" y="0"/>
                  </a:cubicBezTo>
                  <a:cubicBezTo>
                    <a:pt x="6" y="0"/>
                    <a:pt x="0" y="6"/>
                    <a:pt x="0" y="14"/>
                  </a:cubicBezTo>
                  <a:cubicBezTo>
                    <a:pt x="0" y="22"/>
                    <a:pt x="6" y="28"/>
                    <a:pt x="14" y="28"/>
                  </a:cubicBezTo>
                  <a:cubicBezTo>
                    <a:pt x="51" y="28"/>
                    <a:pt x="51" y="28"/>
                    <a:pt x="51" y="28"/>
                  </a:cubicBezTo>
                  <a:cubicBezTo>
                    <a:pt x="47" y="25"/>
                    <a:pt x="44" y="20"/>
                    <a:pt x="4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6"/>
            <p:cNvSpPr>
              <a:spLocks noEditPoints="1"/>
            </p:cNvSpPr>
            <p:nvPr/>
          </p:nvSpPr>
          <p:spPr bwMode="auto">
            <a:xfrm>
              <a:off x="4908550" y="2163763"/>
              <a:ext cx="285750" cy="361950"/>
            </a:xfrm>
            <a:custGeom>
              <a:avLst/>
              <a:gdLst>
                <a:gd name="T0" fmla="*/ 64 w 76"/>
                <a:gd name="T1" fmla="*/ 0 h 96"/>
                <a:gd name="T2" fmla="*/ 14 w 76"/>
                <a:gd name="T3" fmla="*/ 0 h 96"/>
                <a:gd name="T4" fmla="*/ 0 w 76"/>
                <a:gd name="T5" fmla="*/ 14 h 96"/>
                <a:gd name="T6" fmla="*/ 0 w 76"/>
                <a:gd name="T7" fmla="*/ 64 h 96"/>
                <a:gd name="T8" fmla="*/ 42 w 76"/>
                <a:gd name="T9" fmla="*/ 64 h 96"/>
                <a:gd name="T10" fmla="*/ 44 w 76"/>
                <a:gd name="T11" fmla="*/ 66 h 96"/>
                <a:gd name="T12" fmla="*/ 42 w 76"/>
                <a:gd name="T13" fmla="*/ 68 h 96"/>
                <a:gd name="T14" fmla="*/ 28 w 76"/>
                <a:gd name="T15" fmla="*/ 82 h 96"/>
                <a:gd name="T16" fmla="*/ 42 w 76"/>
                <a:gd name="T17" fmla="*/ 96 h 96"/>
                <a:gd name="T18" fmla="*/ 56 w 76"/>
                <a:gd name="T19" fmla="*/ 82 h 96"/>
                <a:gd name="T20" fmla="*/ 56 w 76"/>
                <a:gd name="T21" fmla="*/ 16 h 96"/>
                <a:gd name="T22" fmla="*/ 74 w 76"/>
                <a:gd name="T23" fmla="*/ 16 h 96"/>
                <a:gd name="T24" fmla="*/ 76 w 76"/>
                <a:gd name="T25" fmla="*/ 14 h 96"/>
                <a:gd name="T26" fmla="*/ 64 w 76"/>
                <a:gd name="T27" fmla="*/ 0 h 96"/>
                <a:gd name="T28" fmla="*/ 38 w 76"/>
                <a:gd name="T29" fmla="*/ 56 h 96"/>
                <a:gd name="T30" fmla="*/ 16 w 76"/>
                <a:gd name="T31" fmla="*/ 56 h 96"/>
                <a:gd name="T32" fmla="*/ 14 w 76"/>
                <a:gd name="T33" fmla="*/ 54 h 96"/>
                <a:gd name="T34" fmla="*/ 16 w 76"/>
                <a:gd name="T35" fmla="*/ 52 h 96"/>
                <a:gd name="T36" fmla="*/ 38 w 76"/>
                <a:gd name="T37" fmla="*/ 52 h 96"/>
                <a:gd name="T38" fmla="*/ 40 w 76"/>
                <a:gd name="T39" fmla="*/ 54 h 96"/>
                <a:gd name="T40" fmla="*/ 38 w 76"/>
                <a:gd name="T41" fmla="*/ 56 h 96"/>
                <a:gd name="T42" fmla="*/ 38 w 76"/>
                <a:gd name="T43" fmla="*/ 44 h 96"/>
                <a:gd name="T44" fmla="*/ 16 w 76"/>
                <a:gd name="T45" fmla="*/ 44 h 96"/>
                <a:gd name="T46" fmla="*/ 14 w 76"/>
                <a:gd name="T47" fmla="*/ 42 h 96"/>
                <a:gd name="T48" fmla="*/ 16 w 76"/>
                <a:gd name="T49" fmla="*/ 40 h 96"/>
                <a:gd name="T50" fmla="*/ 38 w 76"/>
                <a:gd name="T51" fmla="*/ 40 h 96"/>
                <a:gd name="T52" fmla="*/ 40 w 76"/>
                <a:gd name="T53" fmla="*/ 42 h 96"/>
                <a:gd name="T54" fmla="*/ 38 w 76"/>
                <a:gd name="T55" fmla="*/ 44 h 96"/>
                <a:gd name="T56" fmla="*/ 38 w 76"/>
                <a:gd name="T57" fmla="*/ 32 h 96"/>
                <a:gd name="T58" fmla="*/ 16 w 76"/>
                <a:gd name="T59" fmla="*/ 32 h 96"/>
                <a:gd name="T60" fmla="*/ 14 w 76"/>
                <a:gd name="T61" fmla="*/ 30 h 96"/>
                <a:gd name="T62" fmla="*/ 16 w 76"/>
                <a:gd name="T63" fmla="*/ 28 h 96"/>
                <a:gd name="T64" fmla="*/ 38 w 76"/>
                <a:gd name="T65" fmla="*/ 28 h 96"/>
                <a:gd name="T66" fmla="*/ 40 w 76"/>
                <a:gd name="T67" fmla="*/ 30 h 96"/>
                <a:gd name="T68" fmla="*/ 38 w 76"/>
                <a:gd name="T69" fmla="*/ 32 h 96"/>
                <a:gd name="T70" fmla="*/ 38 w 76"/>
                <a:gd name="T71" fmla="*/ 20 h 96"/>
                <a:gd name="T72" fmla="*/ 16 w 76"/>
                <a:gd name="T73" fmla="*/ 20 h 96"/>
                <a:gd name="T74" fmla="*/ 14 w 76"/>
                <a:gd name="T75" fmla="*/ 18 h 96"/>
                <a:gd name="T76" fmla="*/ 16 w 76"/>
                <a:gd name="T77" fmla="*/ 16 h 96"/>
                <a:gd name="T78" fmla="*/ 38 w 76"/>
                <a:gd name="T79" fmla="*/ 16 h 96"/>
                <a:gd name="T80" fmla="*/ 40 w 76"/>
                <a:gd name="T81" fmla="*/ 18 h 96"/>
                <a:gd name="T82" fmla="*/ 38 w 76"/>
                <a:gd name="T83" fmla="*/ 20 h 96"/>
                <a:gd name="T84" fmla="*/ 56 w 76"/>
                <a:gd name="T85" fmla="*/ 12 h 96"/>
                <a:gd name="T86" fmla="*/ 63 w 76"/>
                <a:gd name="T87" fmla="*/ 4 h 96"/>
                <a:gd name="T88" fmla="*/ 64 w 76"/>
                <a:gd name="T89" fmla="*/ 4 h 96"/>
                <a:gd name="T90" fmla="*/ 72 w 76"/>
                <a:gd name="T91" fmla="*/ 12 h 96"/>
                <a:gd name="T92" fmla="*/ 56 w 76"/>
                <a:gd name="T93"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6" h="96">
                  <a:moveTo>
                    <a:pt x="64" y="0"/>
                  </a:moveTo>
                  <a:cubicBezTo>
                    <a:pt x="14" y="0"/>
                    <a:pt x="14" y="0"/>
                    <a:pt x="14" y="0"/>
                  </a:cubicBezTo>
                  <a:cubicBezTo>
                    <a:pt x="6" y="0"/>
                    <a:pt x="0" y="6"/>
                    <a:pt x="0" y="14"/>
                  </a:cubicBezTo>
                  <a:cubicBezTo>
                    <a:pt x="0" y="64"/>
                    <a:pt x="0" y="64"/>
                    <a:pt x="0" y="64"/>
                  </a:cubicBezTo>
                  <a:cubicBezTo>
                    <a:pt x="42" y="64"/>
                    <a:pt x="42" y="64"/>
                    <a:pt x="42" y="64"/>
                  </a:cubicBezTo>
                  <a:cubicBezTo>
                    <a:pt x="43" y="64"/>
                    <a:pt x="44" y="65"/>
                    <a:pt x="44" y="66"/>
                  </a:cubicBezTo>
                  <a:cubicBezTo>
                    <a:pt x="44" y="67"/>
                    <a:pt x="43" y="68"/>
                    <a:pt x="42" y="68"/>
                  </a:cubicBezTo>
                  <a:cubicBezTo>
                    <a:pt x="36" y="68"/>
                    <a:pt x="28" y="73"/>
                    <a:pt x="28" y="82"/>
                  </a:cubicBezTo>
                  <a:cubicBezTo>
                    <a:pt x="28" y="91"/>
                    <a:pt x="36" y="96"/>
                    <a:pt x="42" y="96"/>
                  </a:cubicBezTo>
                  <a:cubicBezTo>
                    <a:pt x="50" y="96"/>
                    <a:pt x="56" y="90"/>
                    <a:pt x="56" y="82"/>
                  </a:cubicBezTo>
                  <a:cubicBezTo>
                    <a:pt x="56" y="16"/>
                    <a:pt x="56" y="16"/>
                    <a:pt x="56" y="16"/>
                  </a:cubicBezTo>
                  <a:cubicBezTo>
                    <a:pt x="74" y="16"/>
                    <a:pt x="74" y="16"/>
                    <a:pt x="74" y="16"/>
                  </a:cubicBezTo>
                  <a:cubicBezTo>
                    <a:pt x="75" y="16"/>
                    <a:pt x="76" y="15"/>
                    <a:pt x="76" y="14"/>
                  </a:cubicBezTo>
                  <a:cubicBezTo>
                    <a:pt x="76" y="6"/>
                    <a:pt x="71" y="0"/>
                    <a:pt x="64" y="0"/>
                  </a:cubicBezTo>
                  <a:close/>
                  <a:moveTo>
                    <a:pt x="38" y="56"/>
                  </a:moveTo>
                  <a:cubicBezTo>
                    <a:pt x="16" y="56"/>
                    <a:pt x="16" y="56"/>
                    <a:pt x="16" y="56"/>
                  </a:cubicBezTo>
                  <a:cubicBezTo>
                    <a:pt x="15" y="56"/>
                    <a:pt x="14" y="55"/>
                    <a:pt x="14" y="54"/>
                  </a:cubicBezTo>
                  <a:cubicBezTo>
                    <a:pt x="14" y="53"/>
                    <a:pt x="15" y="52"/>
                    <a:pt x="16" y="52"/>
                  </a:cubicBezTo>
                  <a:cubicBezTo>
                    <a:pt x="38" y="52"/>
                    <a:pt x="38" y="52"/>
                    <a:pt x="38" y="52"/>
                  </a:cubicBezTo>
                  <a:cubicBezTo>
                    <a:pt x="39" y="52"/>
                    <a:pt x="40" y="53"/>
                    <a:pt x="40" y="54"/>
                  </a:cubicBezTo>
                  <a:cubicBezTo>
                    <a:pt x="40" y="55"/>
                    <a:pt x="39" y="56"/>
                    <a:pt x="38" y="56"/>
                  </a:cubicBezTo>
                  <a:close/>
                  <a:moveTo>
                    <a:pt x="38" y="44"/>
                  </a:moveTo>
                  <a:cubicBezTo>
                    <a:pt x="16" y="44"/>
                    <a:pt x="16" y="44"/>
                    <a:pt x="16" y="44"/>
                  </a:cubicBezTo>
                  <a:cubicBezTo>
                    <a:pt x="15" y="44"/>
                    <a:pt x="14" y="43"/>
                    <a:pt x="14" y="42"/>
                  </a:cubicBezTo>
                  <a:cubicBezTo>
                    <a:pt x="14" y="41"/>
                    <a:pt x="15" y="40"/>
                    <a:pt x="16" y="40"/>
                  </a:cubicBezTo>
                  <a:cubicBezTo>
                    <a:pt x="38" y="40"/>
                    <a:pt x="38" y="40"/>
                    <a:pt x="38" y="40"/>
                  </a:cubicBezTo>
                  <a:cubicBezTo>
                    <a:pt x="39" y="40"/>
                    <a:pt x="40" y="41"/>
                    <a:pt x="40" y="42"/>
                  </a:cubicBezTo>
                  <a:cubicBezTo>
                    <a:pt x="40" y="43"/>
                    <a:pt x="39" y="44"/>
                    <a:pt x="38" y="44"/>
                  </a:cubicBezTo>
                  <a:close/>
                  <a:moveTo>
                    <a:pt x="38" y="32"/>
                  </a:moveTo>
                  <a:cubicBezTo>
                    <a:pt x="16" y="32"/>
                    <a:pt x="16" y="32"/>
                    <a:pt x="16" y="32"/>
                  </a:cubicBezTo>
                  <a:cubicBezTo>
                    <a:pt x="15" y="32"/>
                    <a:pt x="14" y="31"/>
                    <a:pt x="14" y="30"/>
                  </a:cubicBezTo>
                  <a:cubicBezTo>
                    <a:pt x="14" y="29"/>
                    <a:pt x="15" y="28"/>
                    <a:pt x="16" y="28"/>
                  </a:cubicBezTo>
                  <a:cubicBezTo>
                    <a:pt x="38" y="28"/>
                    <a:pt x="38" y="28"/>
                    <a:pt x="38" y="28"/>
                  </a:cubicBezTo>
                  <a:cubicBezTo>
                    <a:pt x="39" y="28"/>
                    <a:pt x="40" y="29"/>
                    <a:pt x="40" y="30"/>
                  </a:cubicBezTo>
                  <a:cubicBezTo>
                    <a:pt x="40" y="31"/>
                    <a:pt x="39" y="32"/>
                    <a:pt x="38" y="32"/>
                  </a:cubicBezTo>
                  <a:close/>
                  <a:moveTo>
                    <a:pt x="38" y="20"/>
                  </a:moveTo>
                  <a:cubicBezTo>
                    <a:pt x="16" y="20"/>
                    <a:pt x="16" y="20"/>
                    <a:pt x="16" y="20"/>
                  </a:cubicBezTo>
                  <a:cubicBezTo>
                    <a:pt x="15" y="20"/>
                    <a:pt x="14" y="19"/>
                    <a:pt x="14" y="18"/>
                  </a:cubicBezTo>
                  <a:cubicBezTo>
                    <a:pt x="14" y="17"/>
                    <a:pt x="15" y="16"/>
                    <a:pt x="16" y="16"/>
                  </a:cubicBezTo>
                  <a:cubicBezTo>
                    <a:pt x="38" y="16"/>
                    <a:pt x="38" y="16"/>
                    <a:pt x="38" y="16"/>
                  </a:cubicBezTo>
                  <a:cubicBezTo>
                    <a:pt x="39" y="16"/>
                    <a:pt x="40" y="17"/>
                    <a:pt x="40" y="18"/>
                  </a:cubicBezTo>
                  <a:cubicBezTo>
                    <a:pt x="40" y="19"/>
                    <a:pt x="39" y="20"/>
                    <a:pt x="38" y="20"/>
                  </a:cubicBezTo>
                  <a:close/>
                  <a:moveTo>
                    <a:pt x="56" y="12"/>
                  </a:moveTo>
                  <a:cubicBezTo>
                    <a:pt x="58" y="6"/>
                    <a:pt x="62" y="4"/>
                    <a:pt x="63" y="4"/>
                  </a:cubicBezTo>
                  <a:cubicBezTo>
                    <a:pt x="64" y="4"/>
                    <a:pt x="64" y="4"/>
                    <a:pt x="64" y="4"/>
                  </a:cubicBezTo>
                  <a:cubicBezTo>
                    <a:pt x="68" y="4"/>
                    <a:pt x="71" y="7"/>
                    <a:pt x="72" y="12"/>
                  </a:cubicBezTo>
                  <a:lnTo>
                    <a:pt x="5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4" name="Group 83"/>
          <p:cNvGrpSpPr/>
          <p:nvPr/>
        </p:nvGrpSpPr>
        <p:grpSpPr>
          <a:xfrm>
            <a:off x="7433069" y="2033068"/>
            <a:ext cx="340768" cy="340768"/>
            <a:chOff x="6276975" y="673100"/>
            <a:chExt cx="360363" cy="360363"/>
          </a:xfrm>
          <a:solidFill>
            <a:schemeClr val="bg1"/>
          </a:solidFill>
        </p:grpSpPr>
        <p:sp>
          <p:nvSpPr>
            <p:cNvPr id="85" name="Freeform 127"/>
            <p:cNvSpPr>
              <a:spLocks noEditPoints="1"/>
            </p:cNvSpPr>
            <p:nvPr/>
          </p:nvSpPr>
          <p:spPr bwMode="auto">
            <a:xfrm>
              <a:off x="6348413" y="673100"/>
              <a:ext cx="220663" cy="330200"/>
            </a:xfrm>
            <a:custGeom>
              <a:avLst/>
              <a:gdLst>
                <a:gd name="T0" fmla="*/ 30 w 59"/>
                <a:gd name="T1" fmla="*/ 0 h 88"/>
                <a:gd name="T2" fmla="*/ 0 w 59"/>
                <a:gd name="T3" fmla="*/ 29 h 88"/>
                <a:gd name="T4" fmla="*/ 28 w 59"/>
                <a:gd name="T5" fmla="*/ 87 h 88"/>
                <a:gd name="T6" fmla="*/ 30 w 59"/>
                <a:gd name="T7" fmla="*/ 88 h 88"/>
                <a:gd name="T8" fmla="*/ 31 w 59"/>
                <a:gd name="T9" fmla="*/ 87 h 88"/>
                <a:gd name="T10" fmla="*/ 59 w 59"/>
                <a:gd name="T11" fmla="*/ 29 h 88"/>
                <a:gd name="T12" fmla="*/ 30 w 59"/>
                <a:gd name="T13" fmla="*/ 0 h 88"/>
                <a:gd name="T14" fmla="*/ 29 w 59"/>
                <a:gd name="T15" fmla="*/ 44 h 88"/>
                <a:gd name="T16" fmla="*/ 13 w 59"/>
                <a:gd name="T17" fmla="*/ 28 h 88"/>
                <a:gd name="T18" fmla="*/ 29 w 59"/>
                <a:gd name="T19" fmla="*/ 12 h 88"/>
                <a:gd name="T20" fmla="*/ 45 w 59"/>
                <a:gd name="T21" fmla="*/ 28 h 88"/>
                <a:gd name="T22" fmla="*/ 29 w 59"/>
                <a:gd name="T23"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88">
                  <a:moveTo>
                    <a:pt x="30" y="0"/>
                  </a:moveTo>
                  <a:cubicBezTo>
                    <a:pt x="13" y="0"/>
                    <a:pt x="0" y="13"/>
                    <a:pt x="0" y="29"/>
                  </a:cubicBezTo>
                  <a:cubicBezTo>
                    <a:pt x="0" y="45"/>
                    <a:pt x="27" y="85"/>
                    <a:pt x="28" y="87"/>
                  </a:cubicBezTo>
                  <a:cubicBezTo>
                    <a:pt x="28" y="88"/>
                    <a:pt x="29" y="88"/>
                    <a:pt x="30" y="88"/>
                  </a:cubicBezTo>
                  <a:cubicBezTo>
                    <a:pt x="30" y="88"/>
                    <a:pt x="31" y="88"/>
                    <a:pt x="31" y="87"/>
                  </a:cubicBezTo>
                  <a:cubicBezTo>
                    <a:pt x="32" y="85"/>
                    <a:pt x="59" y="45"/>
                    <a:pt x="59" y="29"/>
                  </a:cubicBezTo>
                  <a:cubicBezTo>
                    <a:pt x="59" y="13"/>
                    <a:pt x="46" y="0"/>
                    <a:pt x="30" y="0"/>
                  </a:cubicBezTo>
                  <a:close/>
                  <a:moveTo>
                    <a:pt x="29" y="44"/>
                  </a:moveTo>
                  <a:cubicBezTo>
                    <a:pt x="20" y="44"/>
                    <a:pt x="13" y="37"/>
                    <a:pt x="13" y="28"/>
                  </a:cubicBezTo>
                  <a:cubicBezTo>
                    <a:pt x="13" y="19"/>
                    <a:pt x="20" y="12"/>
                    <a:pt x="29" y="12"/>
                  </a:cubicBezTo>
                  <a:cubicBezTo>
                    <a:pt x="38" y="12"/>
                    <a:pt x="45" y="19"/>
                    <a:pt x="45" y="28"/>
                  </a:cubicBezTo>
                  <a:cubicBezTo>
                    <a:pt x="45" y="37"/>
                    <a:pt x="38" y="44"/>
                    <a:pt x="2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28"/>
            <p:cNvSpPr>
              <a:spLocks/>
            </p:cNvSpPr>
            <p:nvPr/>
          </p:nvSpPr>
          <p:spPr bwMode="auto">
            <a:xfrm>
              <a:off x="6276975" y="958850"/>
              <a:ext cx="360363" cy="74613"/>
            </a:xfrm>
            <a:custGeom>
              <a:avLst/>
              <a:gdLst>
                <a:gd name="T0" fmla="*/ 61 w 96"/>
                <a:gd name="T1" fmla="*/ 0 h 20"/>
                <a:gd name="T2" fmla="*/ 53 w 96"/>
                <a:gd name="T3" fmla="*/ 13 h 20"/>
                <a:gd name="T4" fmla="*/ 48 w 96"/>
                <a:gd name="T5" fmla="*/ 16 h 20"/>
                <a:gd name="T6" fmla="*/ 43 w 96"/>
                <a:gd name="T7" fmla="*/ 13 h 20"/>
                <a:gd name="T8" fmla="*/ 35 w 96"/>
                <a:gd name="T9" fmla="*/ 0 h 20"/>
                <a:gd name="T10" fmla="*/ 0 w 96"/>
                <a:gd name="T11" fmla="*/ 10 h 20"/>
                <a:gd name="T12" fmla="*/ 48 w 96"/>
                <a:gd name="T13" fmla="*/ 20 h 20"/>
                <a:gd name="T14" fmla="*/ 96 w 96"/>
                <a:gd name="T15" fmla="*/ 10 h 20"/>
                <a:gd name="T16" fmla="*/ 61 w 9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20">
                  <a:moveTo>
                    <a:pt x="61" y="0"/>
                  </a:moveTo>
                  <a:cubicBezTo>
                    <a:pt x="57" y="7"/>
                    <a:pt x="54" y="12"/>
                    <a:pt x="53" y="13"/>
                  </a:cubicBezTo>
                  <a:cubicBezTo>
                    <a:pt x="52" y="15"/>
                    <a:pt x="50" y="16"/>
                    <a:pt x="48" y="16"/>
                  </a:cubicBezTo>
                  <a:cubicBezTo>
                    <a:pt x="46" y="16"/>
                    <a:pt x="44" y="15"/>
                    <a:pt x="43" y="13"/>
                  </a:cubicBezTo>
                  <a:cubicBezTo>
                    <a:pt x="42" y="12"/>
                    <a:pt x="39" y="7"/>
                    <a:pt x="35" y="0"/>
                  </a:cubicBezTo>
                  <a:cubicBezTo>
                    <a:pt x="27" y="1"/>
                    <a:pt x="0" y="2"/>
                    <a:pt x="0" y="10"/>
                  </a:cubicBezTo>
                  <a:cubicBezTo>
                    <a:pt x="0" y="19"/>
                    <a:pt x="39" y="20"/>
                    <a:pt x="48" y="20"/>
                  </a:cubicBezTo>
                  <a:cubicBezTo>
                    <a:pt x="57" y="20"/>
                    <a:pt x="96" y="19"/>
                    <a:pt x="96" y="10"/>
                  </a:cubicBezTo>
                  <a:cubicBezTo>
                    <a:pt x="96" y="2"/>
                    <a:pt x="69" y="1"/>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7" name="Freeform 86"/>
          <p:cNvSpPr>
            <a:spLocks noEditPoints="1"/>
          </p:cNvSpPr>
          <p:nvPr/>
        </p:nvSpPr>
        <p:spPr bwMode="auto">
          <a:xfrm>
            <a:off x="8033477" y="3352066"/>
            <a:ext cx="269875" cy="358775"/>
          </a:xfrm>
          <a:custGeom>
            <a:avLst/>
            <a:gdLst>
              <a:gd name="T0" fmla="*/ 66 w 72"/>
              <a:gd name="T1" fmla="*/ 35 h 95"/>
              <a:gd name="T2" fmla="*/ 61 w 72"/>
              <a:gd name="T3" fmla="*/ 35 h 95"/>
              <a:gd name="T4" fmla="*/ 44 w 72"/>
              <a:gd name="T5" fmla="*/ 16 h 95"/>
              <a:gd name="T6" fmla="*/ 46 w 72"/>
              <a:gd name="T7" fmla="*/ 7 h 95"/>
              <a:gd name="T8" fmla="*/ 47 w 72"/>
              <a:gd name="T9" fmla="*/ 5 h 95"/>
              <a:gd name="T10" fmla="*/ 49 w 72"/>
              <a:gd name="T11" fmla="*/ 5 h 95"/>
              <a:gd name="T12" fmla="*/ 65 w 72"/>
              <a:gd name="T13" fmla="*/ 11 h 95"/>
              <a:gd name="T14" fmla="*/ 68 w 72"/>
              <a:gd name="T15" fmla="*/ 10 h 95"/>
              <a:gd name="T16" fmla="*/ 67 w 72"/>
              <a:gd name="T17" fmla="*/ 7 h 95"/>
              <a:gd name="T18" fmla="*/ 50 w 72"/>
              <a:gd name="T19" fmla="*/ 1 h 95"/>
              <a:gd name="T20" fmla="*/ 45 w 72"/>
              <a:gd name="T21" fmla="*/ 2 h 95"/>
              <a:gd name="T22" fmla="*/ 42 w 72"/>
              <a:gd name="T23" fmla="*/ 6 h 95"/>
              <a:gd name="T24" fmla="*/ 40 w 72"/>
              <a:gd name="T25" fmla="*/ 15 h 95"/>
              <a:gd name="T26" fmla="*/ 36 w 72"/>
              <a:gd name="T27" fmla="*/ 15 h 95"/>
              <a:gd name="T28" fmla="*/ 11 w 72"/>
              <a:gd name="T29" fmla="*/ 35 h 95"/>
              <a:gd name="T30" fmla="*/ 6 w 72"/>
              <a:gd name="T31" fmla="*/ 35 h 95"/>
              <a:gd name="T32" fmla="*/ 0 w 72"/>
              <a:gd name="T33" fmla="*/ 41 h 95"/>
              <a:gd name="T34" fmla="*/ 6 w 72"/>
              <a:gd name="T35" fmla="*/ 47 h 95"/>
              <a:gd name="T36" fmla="*/ 11 w 72"/>
              <a:gd name="T37" fmla="*/ 47 h 95"/>
              <a:gd name="T38" fmla="*/ 13 w 72"/>
              <a:gd name="T39" fmla="*/ 61 h 95"/>
              <a:gd name="T40" fmla="*/ 18 w 72"/>
              <a:gd name="T41" fmla="*/ 93 h 95"/>
              <a:gd name="T42" fmla="*/ 20 w 72"/>
              <a:gd name="T43" fmla="*/ 95 h 95"/>
              <a:gd name="T44" fmla="*/ 52 w 72"/>
              <a:gd name="T45" fmla="*/ 95 h 95"/>
              <a:gd name="T46" fmla="*/ 54 w 72"/>
              <a:gd name="T47" fmla="*/ 93 h 95"/>
              <a:gd name="T48" fmla="*/ 59 w 72"/>
              <a:gd name="T49" fmla="*/ 61 h 95"/>
              <a:gd name="T50" fmla="*/ 61 w 72"/>
              <a:gd name="T51" fmla="*/ 47 h 95"/>
              <a:gd name="T52" fmla="*/ 66 w 72"/>
              <a:gd name="T53" fmla="*/ 47 h 95"/>
              <a:gd name="T54" fmla="*/ 72 w 72"/>
              <a:gd name="T55" fmla="*/ 41 h 95"/>
              <a:gd name="T56" fmla="*/ 66 w 72"/>
              <a:gd name="T57" fmla="*/ 35 h 95"/>
              <a:gd name="T58" fmla="*/ 43 w 72"/>
              <a:gd name="T59" fmla="*/ 20 h 95"/>
              <a:gd name="T60" fmla="*/ 57 w 72"/>
              <a:gd name="T61" fmla="*/ 35 h 95"/>
              <a:gd name="T62" fmla="*/ 40 w 72"/>
              <a:gd name="T63" fmla="*/ 35 h 95"/>
              <a:gd name="T64" fmla="*/ 43 w 72"/>
              <a:gd name="T65" fmla="*/ 20 h 95"/>
              <a:gd name="T66" fmla="*/ 36 w 72"/>
              <a:gd name="T67" fmla="*/ 19 h 95"/>
              <a:gd name="T68" fmla="*/ 39 w 72"/>
              <a:gd name="T69" fmla="*/ 19 h 95"/>
              <a:gd name="T70" fmla="*/ 36 w 72"/>
              <a:gd name="T71" fmla="*/ 35 h 95"/>
              <a:gd name="T72" fmla="*/ 15 w 72"/>
              <a:gd name="T73" fmla="*/ 35 h 95"/>
              <a:gd name="T74" fmla="*/ 36 w 72"/>
              <a:gd name="T75" fmla="*/ 19 h 95"/>
              <a:gd name="T76" fmla="*/ 30 w 72"/>
              <a:gd name="T77" fmla="*/ 59 h 95"/>
              <a:gd name="T78" fmla="*/ 17 w 72"/>
              <a:gd name="T79" fmla="*/ 59 h 95"/>
              <a:gd name="T80" fmla="*/ 15 w 72"/>
              <a:gd name="T81" fmla="*/ 47 h 95"/>
              <a:gd name="T82" fmla="*/ 33 w 72"/>
              <a:gd name="T83" fmla="*/ 47 h 95"/>
              <a:gd name="T84" fmla="*/ 30 w 72"/>
              <a:gd name="T85" fmla="*/ 59 h 95"/>
              <a:gd name="T86" fmla="*/ 55 w 72"/>
              <a:gd name="T87" fmla="*/ 59 h 95"/>
              <a:gd name="T88" fmla="*/ 34 w 72"/>
              <a:gd name="T89" fmla="*/ 59 h 95"/>
              <a:gd name="T90" fmla="*/ 37 w 72"/>
              <a:gd name="T91" fmla="*/ 47 h 95"/>
              <a:gd name="T92" fmla="*/ 57 w 72"/>
              <a:gd name="T93" fmla="*/ 47 h 95"/>
              <a:gd name="T94" fmla="*/ 55 w 72"/>
              <a:gd name="T95" fmla="*/ 59 h 95"/>
              <a:gd name="T96" fmla="*/ 66 w 72"/>
              <a:gd name="T97" fmla="*/ 43 h 95"/>
              <a:gd name="T98" fmla="*/ 6 w 72"/>
              <a:gd name="T99" fmla="*/ 43 h 95"/>
              <a:gd name="T100" fmla="*/ 4 w 72"/>
              <a:gd name="T101" fmla="*/ 41 h 95"/>
              <a:gd name="T102" fmla="*/ 6 w 72"/>
              <a:gd name="T103" fmla="*/ 39 h 95"/>
              <a:gd name="T104" fmla="*/ 66 w 72"/>
              <a:gd name="T105" fmla="*/ 39 h 95"/>
              <a:gd name="T106" fmla="*/ 68 w 72"/>
              <a:gd name="T107" fmla="*/ 41 h 95"/>
              <a:gd name="T108" fmla="*/ 66 w 72"/>
              <a:gd name="T109"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95">
                <a:moveTo>
                  <a:pt x="66" y="35"/>
                </a:moveTo>
                <a:cubicBezTo>
                  <a:pt x="61" y="35"/>
                  <a:pt x="61" y="35"/>
                  <a:pt x="61" y="35"/>
                </a:cubicBezTo>
                <a:cubicBezTo>
                  <a:pt x="59" y="26"/>
                  <a:pt x="53" y="19"/>
                  <a:pt x="44" y="16"/>
                </a:cubicBezTo>
                <a:cubicBezTo>
                  <a:pt x="46" y="7"/>
                  <a:pt x="46" y="7"/>
                  <a:pt x="46" y="7"/>
                </a:cubicBezTo>
                <a:cubicBezTo>
                  <a:pt x="46" y="6"/>
                  <a:pt x="46" y="6"/>
                  <a:pt x="47" y="5"/>
                </a:cubicBezTo>
                <a:cubicBezTo>
                  <a:pt x="47" y="5"/>
                  <a:pt x="48" y="5"/>
                  <a:pt x="49" y="5"/>
                </a:cubicBezTo>
                <a:cubicBezTo>
                  <a:pt x="65" y="11"/>
                  <a:pt x="65" y="11"/>
                  <a:pt x="65" y="11"/>
                </a:cubicBezTo>
                <a:cubicBezTo>
                  <a:pt x="66" y="11"/>
                  <a:pt x="68" y="11"/>
                  <a:pt x="68" y="10"/>
                </a:cubicBezTo>
                <a:cubicBezTo>
                  <a:pt x="68" y="9"/>
                  <a:pt x="68" y="8"/>
                  <a:pt x="67" y="7"/>
                </a:cubicBezTo>
                <a:cubicBezTo>
                  <a:pt x="50" y="1"/>
                  <a:pt x="50" y="1"/>
                  <a:pt x="50" y="1"/>
                </a:cubicBezTo>
                <a:cubicBezTo>
                  <a:pt x="48" y="0"/>
                  <a:pt x="46" y="1"/>
                  <a:pt x="45" y="2"/>
                </a:cubicBezTo>
                <a:cubicBezTo>
                  <a:pt x="43" y="3"/>
                  <a:pt x="42" y="5"/>
                  <a:pt x="42" y="6"/>
                </a:cubicBezTo>
                <a:cubicBezTo>
                  <a:pt x="40" y="15"/>
                  <a:pt x="40" y="15"/>
                  <a:pt x="40" y="15"/>
                </a:cubicBezTo>
                <a:cubicBezTo>
                  <a:pt x="39" y="15"/>
                  <a:pt x="37" y="15"/>
                  <a:pt x="36" y="15"/>
                </a:cubicBezTo>
                <a:cubicBezTo>
                  <a:pt x="24" y="15"/>
                  <a:pt x="13" y="24"/>
                  <a:pt x="11" y="35"/>
                </a:cubicBezTo>
                <a:cubicBezTo>
                  <a:pt x="6" y="35"/>
                  <a:pt x="6" y="35"/>
                  <a:pt x="6" y="35"/>
                </a:cubicBezTo>
                <a:cubicBezTo>
                  <a:pt x="3" y="35"/>
                  <a:pt x="0" y="38"/>
                  <a:pt x="0" y="41"/>
                </a:cubicBezTo>
                <a:cubicBezTo>
                  <a:pt x="0" y="44"/>
                  <a:pt x="3" y="47"/>
                  <a:pt x="6" y="47"/>
                </a:cubicBezTo>
                <a:cubicBezTo>
                  <a:pt x="11" y="47"/>
                  <a:pt x="11" y="47"/>
                  <a:pt x="11" y="47"/>
                </a:cubicBezTo>
                <a:cubicBezTo>
                  <a:pt x="13" y="61"/>
                  <a:pt x="13" y="61"/>
                  <a:pt x="13" y="61"/>
                </a:cubicBezTo>
                <a:cubicBezTo>
                  <a:pt x="18" y="93"/>
                  <a:pt x="18" y="93"/>
                  <a:pt x="18" y="93"/>
                </a:cubicBezTo>
                <a:cubicBezTo>
                  <a:pt x="18" y="94"/>
                  <a:pt x="19" y="95"/>
                  <a:pt x="20" y="95"/>
                </a:cubicBezTo>
                <a:cubicBezTo>
                  <a:pt x="52" y="95"/>
                  <a:pt x="52" y="95"/>
                  <a:pt x="52" y="95"/>
                </a:cubicBezTo>
                <a:cubicBezTo>
                  <a:pt x="53" y="95"/>
                  <a:pt x="54" y="94"/>
                  <a:pt x="54" y="93"/>
                </a:cubicBezTo>
                <a:cubicBezTo>
                  <a:pt x="59" y="61"/>
                  <a:pt x="59" y="61"/>
                  <a:pt x="59" y="61"/>
                </a:cubicBezTo>
                <a:cubicBezTo>
                  <a:pt x="61" y="47"/>
                  <a:pt x="61" y="47"/>
                  <a:pt x="61" y="47"/>
                </a:cubicBezTo>
                <a:cubicBezTo>
                  <a:pt x="66" y="47"/>
                  <a:pt x="66" y="47"/>
                  <a:pt x="66" y="47"/>
                </a:cubicBezTo>
                <a:cubicBezTo>
                  <a:pt x="69" y="47"/>
                  <a:pt x="72" y="44"/>
                  <a:pt x="72" y="41"/>
                </a:cubicBezTo>
                <a:cubicBezTo>
                  <a:pt x="72" y="38"/>
                  <a:pt x="69" y="35"/>
                  <a:pt x="66" y="35"/>
                </a:cubicBezTo>
                <a:close/>
                <a:moveTo>
                  <a:pt x="43" y="20"/>
                </a:moveTo>
                <a:cubicBezTo>
                  <a:pt x="50" y="23"/>
                  <a:pt x="55" y="28"/>
                  <a:pt x="57" y="35"/>
                </a:cubicBezTo>
                <a:cubicBezTo>
                  <a:pt x="40" y="35"/>
                  <a:pt x="40" y="35"/>
                  <a:pt x="40" y="35"/>
                </a:cubicBezTo>
                <a:lnTo>
                  <a:pt x="43" y="20"/>
                </a:lnTo>
                <a:close/>
                <a:moveTo>
                  <a:pt x="36" y="19"/>
                </a:moveTo>
                <a:cubicBezTo>
                  <a:pt x="37" y="19"/>
                  <a:pt x="38" y="19"/>
                  <a:pt x="39" y="19"/>
                </a:cubicBezTo>
                <a:cubicBezTo>
                  <a:pt x="36" y="35"/>
                  <a:pt x="36" y="35"/>
                  <a:pt x="36" y="35"/>
                </a:cubicBezTo>
                <a:cubicBezTo>
                  <a:pt x="15" y="35"/>
                  <a:pt x="15" y="35"/>
                  <a:pt x="15" y="35"/>
                </a:cubicBezTo>
                <a:cubicBezTo>
                  <a:pt x="17" y="26"/>
                  <a:pt x="26" y="19"/>
                  <a:pt x="36" y="19"/>
                </a:cubicBezTo>
                <a:close/>
                <a:moveTo>
                  <a:pt x="30" y="59"/>
                </a:moveTo>
                <a:cubicBezTo>
                  <a:pt x="17" y="59"/>
                  <a:pt x="17" y="59"/>
                  <a:pt x="17" y="59"/>
                </a:cubicBezTo>
                <a:cubicBezTo>
                  <a:pt x="15" y="47"/>
                  <a:pt x="15" y="47"/>
                  <a:pt x="15" y="47"/>
                </a:cubicBezTo>
                <a:cubicBezTo>
                  <a:pt x="33" y="47"/>
                  <a:pt x="33" y="47"/>
                  <a:pt x="33" y="47"/>
                </a:cubicBezTo>
                <a:lnTo>
                  <a:pt x="30" y="59"/>
                </a:lnTo>
                <a:close/>
                <a:moveTo>
                  <a:pt x="55" y="59"/>
                </a:moveTo>
                <a:cubicBezTo>
                  <a:pt x="34" y="59"/>
                  <a:pt x="34" y="59"/>
                  <a:pt x="34" y="59"/>
                </a:cubicBezTo>
                <a:cubicBezTo>
                  <a:pt x="37" y="47"/>
                  <a:pt x="37" y="47"/>
                  <a:pt x="37" y="47"/>
                </a:cubicBezTo>
                <a:cubicBezTo>
                  <a:pt x="57" y="47"/>
                  <a:pt x="57" y="47"/>
                  <a:pt x="57" y="47"/>
                </a:cubicBezTo>
                <a:lnTo>
                  <a:pt x="55" y="59"/>
                </a:lnTo>
                <a:close/>
                <a:moveTo>
                  <a:pt x="66" y="43"/>
                </a:moveTo>
                <a:cubicBezTo>
                  <a:pt x="6" y="43"/>
                  <a:pt x="6" y="43"/>
                  <a:pt x="6" y="43"/>
                </a:cubicBezTo>
                <a:cubicBezTo>
                  <a:pt x="5" y="43"/>
                  <a:pt x="4" y="42"/>
                  <a:pt x="4" y="41"/>
                </a:cubicBezTo>
                <a:cubicBezTo>
                  <a:pt x="4" y="40"/>
                  <a:pt x="5" y="39"/>
                  <a:pt x="6" y="39"/>
                </a:cubicBezTo>
                <a:cubicBezTo>
                  <a:pt x="66" y="39"/>
                  <a:pt x="66" y="39"/>
                  <a:pt x="66" y="39"/>
                </a:cubicBezTo>
                <a:cubicBezTo>
                  <a:pt x="67" y="39"/>
                  <a:pt x="68" y="40"/>
                  <a:pt x="68" y="41"/>
                </a:cubicBezTo>
                <a:cubicBezTo>
                  <a:pt x="68" y="42"/>
                  <a:pt x="67" y="43"/>
                  <a:pt x="66"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88" name="Group 87"/>
          <p:cNvGrpSpPr/>
          <p:nvPr/>
        </p:nvGrpSpPr>
        <p:grpSpPr>
          <a:xfrm>
            <a:off x="7532221" y="4680068"/>
            <a:ext cx="363538" cy="358776"/>
            <a:chOff x="6276975" y="2527300"/>
            <a:chExt cx="363538" cy="358776"/>
          </a:xfrm>
          <a:solidFill>
            <a:schemeClr val="bg1"/>
          </a:solidFill>
        </p:grpSpPr>
        <p:sp>
          <p:nvSpPr>
            <p:cNvPr id="89" name="Freeform 88"/>
            <p:cNvSpPr>
              <a:spLocks/>
            </p:cNvSpPr>
            <p:nvPr/>
          </p:nvSpPr>
          <p:spPr bwMode="auto">
            <a:xfrm>
              <a:off x="6497638" y="2562225"/>
              <a:ext cx="106363" cy="93663"/>
            </a:xfrm>
            <a:custGeom>
              <a:avLst/>
              <a:gdLst>
                <a:gd name="T0" fmla="*/ 14 w 28"/>
                <a:gd name="T1" fmla="*/ 25 h 25"/>
                <a:gd name="T2" fmla="*/ 15 w 28"/>
                <a:gd name="T3" fmla="*/ 25 h 25"/>
                <a:gd name="T4" fmla="*/ 28 w 28"/>
                <a:gd name="T5" fmla="*/ 8 h 25"/>
                <a:gd name="T6" fmla="*/ 20 w 28"/>
                <a:gd name="T7" fmla="*/ 0 h 25"/>
                <a:gd name="T8" fmla="*/ 14 w 28"/>
                <a:gd name="T9" fmla="*/ 3 h 25"/>
                <a:gd name="T10" fmla="*/ 8 w 28"/>
                <a:gd name="T11" fmla="*/ 0 h 25"/>
                <a:gd name="T12" fmla="*/ 0 w 28"/>
                <a:gd name="T13" fmla="*/ 8 h 25"/>
                <a:gd name="T14" fmla="*/ 13 w 28"/>
                <a:gd name="T15" fmla="*/ 25 h 25"/>
                <a:gd name="T16" fmla="*/ 14 w 28"/>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14" y="25"/>
                  </a:moveTo>
                  <a:cubicBezTo>
                    <a:pt x="15" y="25"/>
                    <a:pt x="15" y="25"/>
                    <a:pt x="15" y="25"/>
                  </a:cubicBezTo>
                  <a:cubicBezTo>
                    <a:pt x="17" y="24"/>
                    <a:pt x="28" y="16"/>
                    <a:pt x="28" y="8"/>
                  </a:cubicBezTo>
                  <a:cubicBezTo>
                    <a:pt x="28" y="3"/>
                    <a:pt x="24" y="0"/>
                    <a:pt x="20" y="0"/>
                  </a:cubicBezTo>
                  <a:cubicBezTo>
                    <a:pt x="18" y="0"/>
                    <a:pt x="16" y="1"/>
                    <a:pt x="14" y="3"/>
                  </a:cubicBezTo>
                  <a:cubicBezTo>
                    <a:pt x="12" y="1"/>
                    <a:pt x="10" y="0"/>
                    <a:pt x="8" y="0"/>
                  </a:cubicBezTo>
                  <a:cubicBezTo>
                    <a:pt x="4" y="0"/>
                    <a:pt x="0" y="3"/>
                    <a:pt x="0" y="8"/>
                  </a:cubicBezTo>
                  <a:cubicBezTo>
                    <a:pt x="0" y="16"/>
                    <a:pt x="12" y="24"/>
                    <a:pt x="13" y="25"/>
                  </a:cubicBezTo>
                  <a:cubicBezTo>
                    <a:pt x="13" y="25"/>
                    <a:pt x="14" y="25"/>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89"/>
            <p:cNvSpPr>
              <a:spLocks/>
            </p:cNvSpPr>
            <p:nvPr/>
          </p:nvSpPr>
          <p:spPr bwMode="auto">
            <a:xfrm>
              <a:off x="6403975" y="2527300"/>
              <a:ext cx="74613" cy="68263"/>
            </a:xfrm>
            <a:custGeom>
              <a:avLst/>
              <a:gdLst>
                <a:gd name="T0" fmla="*/ 14 w 20"/>
                <a:gd name="T1" fmla="*/ 18 h 18"/>
                <a:gd name="T2" fmla="*/ 15 w 20"/>
                <a:gd name="T3" fmla="*/ 18 h 18"/>
                <a:gd name="T4" fmla="*/ 16 w 20"/>
                <a:gd name="T5" fmla="*/ 17 h 18"/>
                <a:gd name="T6" fmla="*/ 18 w 20"/>
                <a:gd name="T7" fmla="*/ 3 h 18"/>
                <a:gd name="T8" fmla="*/ 13 w 20"/>
                <a:gd name="T9" fmla="*/ 0 h 18"/>
                <a:gd name="T10" fmla="*/ 8 w 20"/>
                <a:gd name="T11" fmla="*/ 2 h 18"/>
                <a:gd name="T12" fmla="*/ 8 w 20"/>
                <a:gd name="T13" fmla="*/ 4 h 18"/>
                <a:gd name="T14" fmla="*/ 6 w 20"/>
                <a:gd name="T15" fmla="*/ 4 h 18"/>
                <a:gd name="T16" fmla="*/ 2 w 20"/>
                <a:gd name="T17" fmla="*/ 7 h 18"/>
                <a:gd name="T18" fmla="*/ 2 w 20"/>
                <a:gd name="T19" fmla="*/ 13 h 18"/>
                <a:gd name="T20" fmla="*/ 14 w 20"/>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8">
                  <a:moveTo>
                    <a:pt x="14" y="18"/>
                  </a:moveTo>
                  <a:cubicBezTo>
                    <a:pt x="15" y="18"/>
                    <a:pt x="15" y="18"/>
                    <a:pt x="15" y="18"/>
                  </a:cubicBezTo>
                  <a:cubicBezTo>
                    <a:pt x="15" y="18"/>
                    <a:pt x="16" y="18"/>
                    <a:pt x="16" y="17"/>
                  </a:cubicBezTo>
                  <a:cubicBezTo>
                    <a:pt x="17" y="16"/>
                    <a:pt x="20" y="8"/>
                    <a:pt x="18" y="3"/>
                  </a:cubicBezTo>
                  <a:cubicBezTo>
                    <a:pt x="17" y="1"/>
                    <a:pt x="15" y="0"/>
                    <a:pt x="13" y="0"/>
                  </a:cubicBezTo>
                  <a:cubicBezTo>
                    <a:pt x="11" y="0"/>
                    <a:pt x="9" y="1"/>
                    <a:pt x="8" y="2"/>
                  </a:cubicBezTo>
                  <a:cubicBezTo>
                    <a:pt x="8" y="3"/>
                    <a:pt x="8" y="4"/>
                    <a:pt x="8" y="4"/>
                  </a:cubicBezTo>
                  <a:cubicBezTo>
                    <a:pt x="7" y="4"/>
                    <a:pt x="7" y="4"/>
                    <a:pt x="6" y="4"/>
                  </a:cubicBezTo>
                  <a:cubicBezTo>
                    <a:pt x="4" y="4"/>
                    <a:pt x="2" y="5"/>
                    <a:pt x="2" y="7"/>
                  </a:cubicBezTo>
                  <a:cubicBezTo>
                    <a:pt x="0" y="9"/>
                    <a:pt x="0" y="11"/>
                    <a:pt x="2" y="13"/>
                  </a:cubicBezTo>
                  <a:cubicBezTo>
                    <a:pt x="4" y="17"/>
                    <a:pt x="13"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p:cNvSpPr>
            <p:nvPr/>
          </p:nvSpPr>
          <p:spPr bwMode="auto">
            <a:xfrm>
              <a:off x="6532563" y="2660650"/>
              <a:ext cx="107950" cy="101600"/>
            </a:xfrm>
            <a:custGeom>
              <a:avLst/>
              <a:gdLst>
                <a:gd name="T0" fmla="*/ 27 w 29"/>
                <a:gd name="T1" fmla="*/ 14 h 27"/>
                <a:gd name="T2" fmla="*/ 19 w 29"/>
                <a:gd name="T3" fmla="*/ 10 h 27"/>
                <a:gd name="T4" fmla="*/ 18 w 29"/>
                <a:gd name="T5" fmla="*/ 5 h 27"/>
                <a:gd name="T6" fmla="*/ 5 w 29"/>
                <a:gd name="T7" fmla="*/ 4 h 27"/>
                <a:gd name="T8" fmla="*/ 3 w 29"/>
                <a:gd name="T9" fmla="*/ 25 h 27"/>
                <a:gd name="T10" fmla="*/ 4 w 29"/>
                <a:gd name="T11" fmla="*/ 26 h 27"/>
                <a:gd name="T12" fmla="*/ 13 w 29"/>
                <a:gd name="T13" fmla="*/ 27 h 27"/>
                <a:gd name="T14" fmla="*/ 25 w 29"/>
                <a:gd name="T15" fmla="*/ 23 h 27"/>
                <a:gd name="T16" fmla="*/ 27 w 29"/>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7">
                  <a:moveTo>
                    <a:pt x="27" y="14"/>
                  </a:moveTo>
                  <a:cubicBezTo>
                    <a:pt x="26" y="11"/>
                    <a:pt x="23" y="9"/>
                    <a:pt x="19" y="10"/>
                  </a:cubicBezTo>
                  <a:cubicBezTo>
                    <a:pt x="19" y="8"/>
                    <a:pt x="19" y="6"/>
                    <a:pt x="18" y="5"/>
                  </a:cubicBezTo>
                  <a:cubicBezTo>
                    <a:pt x="16" y="0"/>
                    <a:pt x="9" y="0"/>
                    <a:pt x="5" y="4"/>
                  </a:cubicBezTo>
                  <a:cubicBezTo>
                    <a:pt x="0" y="9"/>
                    <a:pt x="2" y="23"/>
                    <a:pt x="3" y="25"/>
                  </a:cubicBezTo>
                  <a:cubicBezTo>
                    <a:pt x="3" y="25"/>
                    <a:pt x="3" y="26"/>
                    <a:pt x="4" y="26"/>
                  </a:cubicBezTo>
                  <a:cubicBezTo>
                    <a:pt x="4" y="26"/>
                    <a:pt x="8" y="27"/>
                    <a:pt x="13" y="27"/>
                  </a:cubicBezTo>
                  <a:cubicBezTo>
                    <a:pt x="19" y="27"/>
                    <a:pt x="23" y="26"/>
                    <a:pt x="25" y="23"/>
                  </a:cubicBezTo>
                  <a:cubicBezTo>
                    <a:pt x="28" y="21"/>
                    <a:pt x="29" y="17"/>
                    <a:pt x="2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6276975" y="2611438"/>
              <a:ext cx="209550" cy="274638"/>
            </a:xfrm>
            <a:custGeom>
              <a:avLst/>
              <a:gdLst>
                <a:gd name="T0" fmla="*/ 53 w 56"/>
                <a:gd name="T1" fmla="*/ 0 h 73"/>
                <a:gd name="T2" fmla="*/ 17 w 56"/>
                <a:gd name="T3" fmla="*/ 14 h 73"/>
                <a:gd name="T4" fmla="*/ 16 w 56"/>
                <a:gd name="T5" fmla="*/ 16 h 73"/>
                <a:gd name="T6" fmla="*/ 16 w 56"/>
                <a:gd name="T7" fmla="*/ 28 h 73"/>
                <a:gd name="T8" fmla="*/ 16 w 56"/>
                <a:gd name="T9" fmla="*/ 54 h 73"/>
                <a:gd name="T10" fmla="*/ 11 w 56"/>
                <a:gd name="T11" fmla="*/ 54 h 73"/>
                <a:gd name="T12" fmla="*/ 0 w 56"/>
                <a:gd name="T13" fmla="*/ 64 h 73"/>
                <a:gd name="T14" fmla="*/ 10 w 56"/>
                <a:gd name="T15" fmla="*/ 73 h 73"/>
                <a:gd name="T16" fmla="*/ 20 w 56"/>
                <a:gd name="T17" fmla="*/ 62 h 73"/>
                <a:gd name="T18" fmla="*/ 20 w 56"/>
                <a:gd name="T19" fmla="*/ 29 h 73"/>
                <a:gd name="T20" fmla="*/ 52 w 56"/>
                <a:gd name="T21" fmla="*/ 16 h 73"/>
                <a:gd name="T22" fmla="*/ 52 w 56"/>
                <a:gd name="T23" fmla="*/ 38 h 73"/>
                <a:gd name="T24" fmla="*/ 45 w 56"/>
                <a:gd name="T25" fmla="*/ 38 h 73"/>
                <a:gd name="T26" fmla="*/ 34 w 56"/>
                <a:gd name="T27" fmla="*/ 49 h 73"/>
                <a:gd name="T28" fmla="*/ 45 w 56"/>
                <a:gd name="T29" fmla="*/ 61 h 73"/>
                <a:gd name="T30" fmla="*/ 56 w 56"/>
                <a:gd name="T31" fmla="*/ 50 h 73"/>
                <a:gd name="T32" fmla="*/ 56 w 56"/>
                <a:gd name="T33" fmla="*/ 2 h 73"/>
                <a:gd name="T34" fmla="*/ 55 w 56"/>
                <a:gd name="T35" fmla="*/ 0 h 73"/>
                <a:gd name="T36" fmla="*/ 53 w 56"/>
                <a:gd name="T3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73">
                  <a:moveTo>
                    <a:pt x="53" y="0"/>
                  </a:moveTo>
                  <a:cubicBezTo>
                    <a:pt x="17" y="14"/>
                    <a:pt x="17" y="14"/>
                    <a:pt x="17" y="14"/>
                  </a:cubicBezTo>
                  <a:cubicBezTo>
                    <a:pt x="17" y="14"/>
                    <a:pt x="16" y="15"/>
                    <a:pt x="16" y="16"/>
                  </a:cubicBezTo>
                  <a:cubicBezTo>
                    <a:pt x="16" y="28"/>
                    <a:pt x="16" y="28"/>
                    <a:pt x="16" y="28"/>
                  </a:cubicBezTo>
                  <a:cubicBezTo>
                    <a:pt x="16" y="54"/>
                    <a:pt x="16" y="54"/>
                    <a:pt x="16" y="54"/>
                  </a:cubicBezTo>
                  <a:cubicBezTo>
                    <a:pt x="11" y="54"/>
                    <a:pt x="11" y="54"/>
                    <a:pt x="11" y="54"/>
                  </a:cubicBezTo>
                  <a:cubicBezTo>
                    <a:pt x="4" y="54"/>
                    <a:pt x="0" y="58"/>
                    <a:pt x="0" y="64"/>
                  </a:cubicBezTo>
                  <a:cubicBezTo>
                    <a:pt x="0" y="70"/>
                    <a:pt x="4" y="73"/>
                    <a:pt x="10" y="73"/>
                  </a:cubicBezTo>
                  <a:cubicBezTo>
                    <a:pt x="16" y="73"/>
                    <a:pt x="20" y="67"/>
                    <a:pt x="20" y="62"/>
                  </a:cubicBezTo>
                  <a:cubicBezTo>
                    <a:pt x="20" y="29"/>
                    <a:pt x="20" y="29"/>
                    <a:pt x="20" y="29"/>
                  </a:cubicBezTo>
                  <a:cubicBezTo>
                    <a:pt x="52" y="16"/>
                    <a:pt x="52" y="16"/>
                    <a:pt x="52" y="16"/>
                  </a:cubicBezTo>
                  <a:cubicBezTo>
                    <a:pt x="52" y="38"/>
                    <a:pt x="52" y="38"/>
                    <a:pt x="52" y="38"/>
                  </a:cubicBezTo>
                  <a:cubicBezTo>
                    <a:pt x="45" y="38"/>
                    <a:pt x="45" y="38"/>
                    <a:pt x="45" y="38"/>
                  </a:cubicBezTo>
                  <a:cubicBezTo>
                    <a:pt x="39" y="38"/>
                    <a:pt x="34" y="43"/>
                    <a:pt x="34" y="49"/>
                  </a:cubicBezTo>
                  <a:cubicBezTo>
                    <a:pt x="34" y="56"/>
                    <a:pt x="39" y="61"/>
                    <a:pt x="45" y="61"/>
                  </a:cubicBezTo>
                  <a:cubicBezTo>
                    <a:pt x="51" y="61"/>
                    <a:pt x="56" y="56"/>
                    <a:pt x="56" y="50"/>
                  </a:cubicBezTo>
                  <a:cubicBezTo>
                    <a:pt x="56" y="2"/>
                    <a:pt x="56" y="2"/>
                    <a:pt x="56" y="2"/>
                  </a:cubicBezTo>
                  <a:cubicBezTo>
                    <a:pt x="56" y="1"/>
                    <a:pt x="56" y="1"/>
                    <a:pt x="55" y="0"/>
                  </a:cubicBezTo>
                  <a:cubicBezTo>
                    <a:pt x="55" y="0"/>
                    <a:pt x="54"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449180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a:off x="1006078" y="3507274"/>
            <a:ext cx="1017984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74713" y="273553"/>
            <a:ext cx="1691169"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Agenda</a:t>
            </a:r>
          </a:p>
        </p:txBody>
      </p:sp>
      <p:sp>
        <p:nvSpPr>
          <p:cNvPr id="7" name="TextBox 6"/>
          <p:cNvSpPr txBox="1"/>
          <p:nvPr/>
        </p:nvSpPr>
        <p:spPr>
          <a:xfrm>
            <a:off x="874713" y="865651"/>
            <a:ext cx="5581143" cy="246221"/>
          </a:xfrm>
          <a:prstGeom prst="rect">
            <a:avLst/>
          </a:prstGeom>
          <a:noFill/>
        </p:spPr>
        <p:txBody>
          <a:bodyPr wrap="none" lIns="0" tIns="0" rIns="0" bIns="0" rtlCol="0">
            <a:spAutoFit/>
          </a:bodyPr>
          <a:lstStyle/>
          <a:p>
            <a:r>
              <a:rPr lang="en-US" sz="1600" dirty="0">
                <a:solidFill>
                  <a:schemeClr val="tx1">
                    <a:lumMod val="85000"/>
                    <a:lumOff val="15000"/>
                  </a:schemeClr>
                </a:solidFill>
              </a:rPr>
              <a:t>Contrary to popular belief, Lorem Ipsum is not simply random text. </a:t>
            </a:r>
          </a:p>
        </p:txBody>
      </p:sp>
      <p:sp>
        <p:nvSpPr>
          <p:cNvPr id="8" name="Oval 7"/>
          <p:cNvSpPr/>
          <p:nvPr/>
        </p:nvSpPr>
        <p:spPr>
          <a:xfrm>
            <a:off x="874713"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18393"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823835"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629277"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34719" y="3040549"/>
            <a:ext cx="933450" cy="93345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240161" y="3040549"/>
            <a:ext cx="933450" cy="93345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11045600" y="3371430"/>
            <a:ext cx="271688" cy="271688"/>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17"/>
          <p:cNvSpPr/>
          <p:nvPr/>
        </p:nvSpPr>
        <p:spPr>
          <a:xfrm>
            <a:off x="1888217"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0" name="Straight Connector 19"/>
          <p:cNvCxnSpPr/>
          <p:nvPr/>
        </p:nvCxnSpPr>
        <p:spPr>
          <a:xfrm>
            <a:off x="2486025"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6" name="TextBox 25"/>
          <p:cNvSpPr txBox="1"/>
          <p:nvPr/>
        </p:nvSpPr>
        <p:spPr>
          <a:xfrm>
            <a:off x="1248102"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27" name="Arc 26"/>
          <p:cNvSpPr/>
          <p:nvPr/>
        </p:nvSpPr>
        <p:spPr>
          <a:xfrm>
            <a:off x="5499101"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8" name="Straight Connector 27"/>
          <p:cNvCxnSpPr/>
          <p:nvPr/>
        </p:nvCxnSpPr>
        <p:spPr>
          <a:xfrm>
            <a:off x="6096909"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858986"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0" name="Arc 29"/>
          <p:cNvSpPr/>
          <p:nvPr/>
        </p:nvSpPr>
        <p:spPr>
          <a:xfrm>
            <a:off x="9110892" y="291037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1" name="Straight Connector 30"/>
          <p:cNvCxnSpPr/>
          <p:nvPr/>
        </p:nvCxnSpPr>
        <p:spPr>
          <a:xfrm>
            <a:off x="9708700" y="4104175"/>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470777" y="4932433"/>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5" name="Arc 34"/>
          <p:cNvSpPr/>
          <p:nvPr/>
        </p:nvSpPr>
        <p:spPr>
          <a:xfrm flipV="1">
            <a:off x="3693206"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6" name="Straight Connector 35"/>
          <p:cNvCxnSpPr/>
          <p:nvPr/>
        </p:nvCxnSpPr>
        <p:spPr>
          <a:xfrm flipV="1">
            <a:off x="4291014"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053091"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38" name="Arc 37"/>
          <p:cNvSpPr/>
          <p:nvPr/>
        </p:nvSpPr>
        <p:spPr>
          <a:xfrm flipV="1">
            <a:off x="7304088" y="2914543"/>
            <a:ext cx="1193802" cy="1193802"/>
          </a:xfrm>
          <a:prstGeom prst="arc">
            <a:avLst>
              <a:gd name="adj1" fmla="val 9907"/>
              <a:gd name="adj2" fmla="val 10780622"/>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flipV="1">
            <a:off x="7901896" y="2273194"/>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663973" y="1712400"/>
            <a:ext cx="247403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53" name="Group 52"/>
          <p:cNvGrpSpPr/>
          <p:nvPr/>
        </p:nvGrpSpPr>
        <p:grpSpPr>
          <a:xfrm>
            <a:off x="2321604" y="3330268"/>
            <a:ext cx="360363" cy="354013"/>
            <a:chOff x="9161463" y="4692650"/>
            <a:chExt cx="360363" cy="354013"/>
          </a:xfrm>
          <a:solidFill>
            <a:schemeClr val="bg1"/>
          </a:solidFill>
        </p:grpSpPr>
        <p:sp>
          <p:nvSpPr>
            <p:cNvPr id="54" name="Freeform 156"/>
            <p:cNvSpPr>
              <a:spLocks noEditPoints="1"/>
            </p:cNvSpPr>
            <p:nvPr/>
          </p:nvSpPr>
          <p:spPr bwMode="auto">
            <a:xfrm>
              <a:off x="9161463" y="4692650"/>
              <a:ext cx="255588" cy="330200"/>
            </a:xfrm>
            <a:custGeom>
              <a:avLst/>
              <a:gdLst>
                <a:gd name="T0" fmla="*/ 48 w 68"/>
                <a:gd name="T1" fmla="*/ 76 h 88"/>
                <a:gd name="T2" fmla="*/ 48 w 68"/>
                <a:gd name="T3" fmla="*/ 76 h 88"/>
                <a:gd name="T4" fmla="*/ 49 w 68"/>
                <a:gd name="T5" fmla="*/ 76 h 88"/>
                <a:gd name="T6" fmla="*/ 50 w 68"/>
                <a:gd name="T7" fmla="*/ 74 h 88"/>
                <a:gd name="T8" fmla="*/ 68 w 68"/>
                <a:gd name="T9" fmla="*/ 56 h 88"/>
                <a:gd name="T10" fmla="*/ 68 w 68"/>
                <a:gd name="T11" fmla="*/ 22 h 88"/>
                <a:gd name="T12" fmla="*/ 67 w 68"/>
                <a:gd name="T13" fmla="*/ 21 h 88"/>
                <a:gd name="T14" fmla="*/ 47 w 68"/>
                <a:gd name="T15" fmla="*/ 1 h 88"/>
                <a:gd name="T16" fmla="*/ 46 w 68"/>
                <a:gd name="T17" fmla="*/ 0 h 88"/>
                <a:gd name="T18" fmla="*/ 2 w 68"/>
                <a:gd name="T19" fmla="*/ 0 h 88"/>
                <a:gd name="T20" fmla="*/ 0 w 68"/>
                <a:gd name="T21" fmla="*/ 2 h 88"/>
                <a:gd name="T22" fmla="*/ 0 w 68"/>
                <a:gd name="T23" fmla="*/ 86 h 88"/>
                <a:gd name="T24" fmla="*/ 2 w 68"/>
                <a:gd name="T25" fmla="*/ 88 h 88"/>
                <a:gd name="T26" fmla="*/ 45 w 68"/>
                <a:gd name="T27" fmla="*/ 88 h 88"/>
                <a:gd name="T28" fmla="*/ 48 w 68"/>
                <a:gd name="T29" fmla="*/ 76 h 88"/>
                <a:gd name="T30" fmla="*/ 46 w 68"/>
                <a:gd name="T31" fmla="*/ 2 h 88"/>
                <a:gd name="T32" fmla="*/ 66 w 68"/>
                <a:gd name="T33" fmla="*/ 22 h 88"/>
                <a:gd name="T34" fmla="*/ 46 w 68"/>
                <a:gd name="T35" fmla="*/ 22 h 88"/>
                <a:gd name="T36" fmla="*/ 46 w 68"/>
                <a:gd name="T37" fmla="*/ 2 h 88"/>
                <a:gd name="T38" fmla="*/ 14 w 68"/>
                <a:gd name="T39" fmla="*/ 24 h 88"/>
                <a:gd name="T40" fmla="*/ 32 w 68"/>
                <a:gd name="T41" fmla="*/ 24 h 88"/>
                <a:gd name="T42" fmla="*/ 34 w 68"/>
                <a:gd name="T43" fmla="*/ 26 h 88"/>
                <a:gd name="T44" fmla="*/ 32 w 68"/>
                <a:gd name="T45" fmla="*/ 28 h 88"/>
                <a:gd name="T46" fmla="*/ 14 w 68"/>
                <a:gd name="T47" fmla="*/ 28 h 88"/>
                <a:gd name="T48" fmla="*/ 12 w 68"/>
                <a:gd name="T49" fmla="*/ 26 h 88"/>
                <a:gd name="T50" fmla="*/ 14 w 68"/>
                <a:gd name="T51" fmla="*/ 24 h 88"/>
                <a:gd name="T52" fmla="*/ 14 w 68"/>
                <a:gd name="T53" fmla="*/ 36 h 88"/>
                <a:gd name="T54" fmla="*/ 46 w 68"/>
                <a:gd name="T55" fmla="*/ 36 h 88"/>
                <a:gd name="T56" fmla="*/ 48 w 68"/>
                <a:gd name="T57" fmla="*/ 38 h 88"/>
                <a:gd name="T58" fmla="*/ 46 w 68"/>
                <a:gd name="T59" fmla="*/ 40 h 88"/>
                <a:gd name="T60" fmla="*/ 14 w 68"/>
                <a:gd name="T61" fmla="*/ 40 h 88"/>
                <a:gd name="T62" fmla="*/ 12 w 68"/>
                <a:gd name="T63" fmla="*/ 38 h 88"/>
                <a:gd name="T64" fmla="*/ 14 w 68"/>
                <a:gd name="T65" fmla="*/ 36 h 88"/>
                <a:gd name="T66" fmla="*/ 34 w 68"/>
                <a:gd name="T67" fmla="*/ 64 h 88"/>
                <a:gd name="T68" fmla="*/ 14 w 68"/>
                <a:gd name="T69" fmla="*/ 64 h 88"/>
                <a:gd name="T70" fmla="*/ 12 w 68"/>
                <a:gd name="T71" fmla="*/ 62 h 88"/>
                <a:gd name="T72" fmla="*/ 14 w 68"/>
                <a:gd name="T73" fmla="*/ 60 h 88"/>
                <a:gd name="T74" fmla="*/ 34 w 68"/>
                <a:gd name="T75" fmla="*/ 60 h 88"/>
                <a:gd name="T76" fmla="*/ 36 w 68"/>
                <a:gd name="T77" fmla="*/ 62 h 88"/>
                <a:gd name="T78" fmla="*/ 34 w 68"/>
                <a:gd name="T79" fmla="*/ 64 h 88"/>
                <a:gd name="T80" fmla="*/ 38 w 68"/>
                <a:gd name="T81" fmla="*/ 52 h 88"/>
                <a:gd name="T82" fmla="*/ 14 w 68"/>
                <a:gd name="T83" fmla="*/ 52 h 88"/>
                <a:gd name="T84" fmla="*/ 12 w 68"/>
                <a:gd name="T85" fmla="*/ 50 h 88"/>
                <a:gd name="T86" fmla="*/ 14 w 68"/>
                <a:gd name="T87" fmla="*/ 48 h 88"/>
                <a:gd name="T88" fmla="*/ 38 w 68"/>
                <a:gd name="T89" fmla="*/ 48 h 88"/>
                <a:gd name="T90" fmla="*/ 40 w 68"/>
                <a:gd name="T91" fmla="*/ 50 h 88"/>
                <a:gd name="T92" fmla="*/ 38 w 68"/>
                <a:gd name="T93" fmla="*/ 5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8">
                  <a:moveTo>
                    <a:pt x="48" y="76"/>
                  </a:moveTo>
                  <a:cubicBezTo>
                    <a:pt x="48" y="76"/>
                    <a:pt x="48" y="76"/>
                    <a:pt x="48" y="76"/>
                  </a:cubicBezTo>
                  <a:cubicBezTo>
                    <a:pt x="48" y="76"/>
                    <a:pt x="49" y="76"/>
                    <a:pt x="49" y="76"/>
                  </a:cubicBezTo>
                  <a:cubicBezTo>
                    <a:pt x="49" y="75"/>
                    <a:pt x="49" y="74"/>
                    <a:pt x="50" y="74"/>
                  </a:cubicBezTo>
                  <a:cubicBezTo>
                    <a:pt x="68" y="56"/>
                    <a:pt x="68" y="56"/>
                    <a:pt x="68" y="56"/>
                  </a:cubicBezTo>
                  <a:cubicBezTo>
                    <a:pt x="68" y="22"/>
                    <a:pt x="68" y="22"/>
                    <a:pt x="68" y="22"/>
                  </a:cubicBezTo>
                  <a:cubicBezTo>
                    <a:pt x="68" y="21"/>
                    <a:pt x="68" y="21"/>
                    <a:pt x="67" y="21"/>
                  </a:cubicBezTo>
                  <a:cubicBezTo>
                    <a:pt x="47" y="1"/>
                    <a:pt x="47" y="1"/>
                    <a:pt x="47" y="1"/>
                  </a:cubicBezTo>
                  <a:cubicBezTo>
                    <a:pt x="47" y="0"/>
                    <a:pt x="47" y="0"/>
                    <a:pt x="46" y="0"/>
                  </a:cubicBezTo>
                  <a:cubicBezTo>
                    <a:pt x="2" y="0"/>
                    <a:pt x="2" y="0"/>
                    <a:pt x="2" y="0"/>
                  </a:cubicBezTo>
                  <a:cubicBezTo>
                    <a:pt x="1" y="0"/>
                    <a:pt x="0" y="1"/>
                    <a:pt x="0" y="2"/>
                  </a:cubicBezTo>
                  <a:cubicBezTo>
                    <a:pt x="0" y="86"/>
                    <a:pt x="0" y="86"/>
                    <a:pt x="0" y="86"/>
                  </a:cubicBezTo>
                  <a:cubicBezTo>
                    <a:pt x="0" y="87"/>
                    <a:pt x="1" y="88"/>
                    <a:pt x="2" y="88"/>
                  </a:cubicBezTo>
                  <a:cubicBezTo>
                    <a:pt x="45" y="88"/>
                    <a:pt x="45" y="88"/>
                    <a:pt x="45" y="88"/>
                  </a:cubicBezTo>
                  <a:lnTo>
                    <a:pt x="48" y="76"/>
                  </a:lnTo>
                  <a:close/>
                  <a:moveTo>
                    <a:pt x="46" y="2"/>
                  </a:moveTo>
                  <a:cubicBezTo>
                    <a:pt x="66" y="22"/>
                    <a:pt x="66" y="22"/>
                    <a:pt x="66" y="22"/>
                  </a:cubicBezTo>
                  <a:cubicBezTo>
                    <a:pt x="46" y="22"/>
                    <a:pt x="46" y="22"/>
                    <a:pt x="46" y="22"/>
                  </a:cubicBezTo>
                  <a:lnTo>
                    <a:pt x="46" y="2"/>
                  </a:lnTo>
                  <a:close/>
                  <a:moveTo>
                    <a:pt x="14" y="24"/>
                  </a:moveTo>
                  <a:cubicBezTo>
                    <a:pt x="32" y="24"/>
                    <a:pt x="32" y="24"/>
                    <a:pt x="32" y="24"/>
                  </a:cubicBezTo>
                  <a:cubicBezTo>
                    <a:pt x="33" y="24"/>
                    <a:pt x="34" y="25"/>
                    <a:pt x="34" y="26"/>
                  </a:cubicBezTo>
                  <a:cubicBezTo>
                    <a:pt x="34" y="27"/>
                    <a:pt x="33" y="28"/>
                    <a:pt x="32" y="28"/>
                  </a:cubicBezTo>
                  <a:cubicBezTo>
                    <a:pt x="14" y="28"/>
                    <a:pt x="14" y="28"/>
                    <a:pt x="14" y="28"/>
                  </a:cubicBezTo>
                  <a:cubicBezTo>
                    <a:pt x="13" y="28"/>
                    <a:pt x="12" y="27"/>
                    <a:pt x="12" y="26"/>
                  </a:cubicBezTo>
                  <a:cubicBezTo>
                    <a:pt x="12" y="25"/>
                    <a:pt x="13" y="24"/>
                    <a:pt x="14" y="24"/>
                  </a:cubicBezTo>
                  <a:close/>
                  <a:moveTo>
                    <a:pt x="14" y="36"/>
                  </a:moveTo>
                  <a:cubicBezTo>
                    <a:pt x="46" y="36"/>
                    <a:pt x="46" y="36"/>
                    <a:pt x="46" y="36"/>
                  </a:cubicBezTo>
                  <a:cubicBezTo>
                    <a:pt x="47" y="36"/>
                    <a:pt x="48" y="37"/>
                    <a:pt x="48" y="38"/>
                  </a:cubicBezTo>
                  <a:cubicBezTo>
                    <a:pt x="48" y="39"/>
                    <a:pt x="47" y="40"/>
                    <a:pt x="46" y="40"/>
                  </a:cubicBezTo>
                  <a:cubicBezTo>
                    <a:pt x="14" y="40"/>
                    <a:pt x="14" y="40"/>
                    <a:pt x="14" y="40"/>
                  </a:cubicBezTo>
                  <a:cubicBezTo>
                    <a:pt x="13" y="40"/>
                    <a:pt x="12" y="39"/>
                    <a:pt x="12" y="38"/>
                  </a:cubicBezTo>
                  <a:cubicBezTo>
                    <a:pt x="12" y="37"/>
                    <a:pt x="13" y="36"/>
                    <a:pt x="14" y="36"/>
                  </a:cubicBezTo>
                  <a:close/>
                  <a:moveTo>
                    <a:pt x="34" y="64"/>
                  </a:moveTo>
                  <a:cubicBezTo>
                    <a:pt x="14" y="64"/>
                    <a:pt x="14" y="64"/>
                    <a:pt x="14" y="64"/>
                  </a:cubicBezTo>
                  <a:cubicBezTo>
                    <a:pt x="13" y="64"/>
                    <a:pt x="12" y="63"/>
                    <a:pt x="12" y="62"/>
                  </a:cubicBezTo>
                  <a:cubicBezTo>
                    <a:pt x="12" y="61"/>
                    <a:pt x="13" y="60"/>
                    <a:pt x="14" y="60"/>
                  </a:cubicBezTo>
                  <a:cubicBezTo>
                    <a:pt x="34" y="60"/>
                    <a:pt x="34" y="60"/>
                    <a:pt x="34" y="60"/>
                  </a:cubicBezTo>
                  <a:cubicBezTo>
                    <a:pt x="35" y="60"/>
                    <a:pt x="36" y="61"/>
                    <a:pt x="36" y="62"/>
                  </a:cubicBezTo>
                  <a:cubicBezTo>
                    <a:pt x="36" y="63"/>
                    <a:pt x="35" y="64"/>
                    <a:pt x="34" y="64"/>
                  </a:cubicBezTo>
                  <a:close/>
                  <a:moveTo>
                    <a:pt x="38" y="52"/>
                  </a:moveTo>
                  <a:cubicBezTo>
                    <a:pt x="14" y="52"/>
                    <a:pt x="14" y="52"/>
                    <a:pt x="14" y="52"/>
                  </a:cubicBezTo>
                  <a:cubicBezTo>
                    <a:pt x="13" y="52"/>
                    <a:pt x="12" y="51"/>
                    <a:pt x="12" y="50"/>
                  </a:cubicBezTo>
                  <a:cubicBezTo>
                    <a:pt x="12" y="49"/>
                    <a:pt x="13" y="48"/>
                    <a:pt x="14" y="48"/>
                  </a:cubicBezTo>
                  <a:cubicBezTo>
                    <a:pt x="38" y="48"/>
                    <a:pt x="38" y="48"/>
                    <a:pt x="38" y="48"/>
                  </a:cubicBezTo>
                  <a:cubicBezTo>
                    <a:pt x="39" y="48"/>
                    <a:pt x="40" y="49"/>
                    <a:pt x="40" y="50"/>
                  </a:cubicBezTo>
                  <a:cubicBezTo>
                    <a:pt x="40" y="51"/>
                    <a:pt x="39" y="52"/>
                    <a:pt x="3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157"/>
            <p:cNvSpPr>
              <a:spLocks/>
            </p:cNvSpPr>
            <p:nvPr/>
          </p:nvSpPr>
          <p:spPr bwMode="auto">
            <a:xfrm>
              <a:off x="9364663" y="4903788"/>
              <a:ext cx="119063" cy="119063"/>
            </a:xfrm>
            <a:custGeom>
              <a:avLst/>
              <a:gdLst>
                <a:gd name="T0" fmla="*/ 45 w 75"/>
                <a:gd name="T1" fmla="*/ 0 h 75"/>
                <a:gd name="T2" fmla="*/ 0 w 75"/>
                <a:gd name="T3" fmla="*/ 45 h 75"/>
                <a:gd name="T4" fmla="*/ 30 w 75"/>
                <a:gd name="T5" fmla="*/ 75 h 75"/>
                <a:gd name="T6" fmla="*/ 75 w 75"/>
                <a:gd name="T7" fmla="*/ 30 h 75"/>
                <a:gd name="T8" fmla="*/ 45 w 75"/>
                <a:gd name="T9" fmla="*/ 0 h 75"/>
              </a:gdLst>
              <a:ahLst/>
              <a:cxnLst>
                <a:cxn ang="0">
                  <a:pos x="T0" y="T1"/>
                </a:cxn>
                <a:cxn ang="0">
                  <a:pos x="T2" y="T3"/>
                </a:cxn>
                <a:cxn ang="0">
                  <a:pos x="T4" y="T5"/>
                </a:cxn>
                <a:cxn ang="0">
                  <a:pos x="T6" y="T7"/>
                </a:cxn>
                <a:cxn ang="0">
                  <a:pos x="T8" y="T9"/>
                </a:cxn>
              </a:cxnLst>
              <a:rect l="0" t="0" r="r" b="b"/>
              <a:pathLst>
                <a:path w="75" h="75">
                  <a:moveTo>
                    <a:pt x="45" y="0"/>
                  </a:moveTo>
                  <a:lnTo>
                    <a:pt x="0" y="45"/>
                  </a:lnTo>
                  <a:lnTo>
                    <a:pt x="30" y="75"/>
                  </a:lnTo>
                  <a:lnTo>
                    <a:pt x="75" y="30"/>
                  </a:ln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158"/>
            <p:cNvSpPr>
              <a:spLocks/>
            </p:cNvSpPr>
            <p:nvPr/>
          </p:nvSpPr>
          <p:spPr bwMode="auto">
            <a:xfrm>
              <a:off x="9340850" y="4989513"/>
              <a:ext cx="57150" cy="57150"/>
            </a:xfrm>
            <a:custGeom>
              <a:avLst/>
              <a:gdLst>
                <a:gd name="T0" fmla="*/ 4 w 15"/>
                <a:gd name="T1" fmla="*/ 0 h 15"/>
                <a:gd name="T2" fmla="*/ 0 w 15"/>
                <a:gd name="T3" fmla="*/ 12 h 15"/>
                <a:gd name="T4" fmla="*/ 1 w 15"/>
                <a:gd name="T5" fmla="*/ 14 h 15"/>
                <a:gd name="T6" fmla="*/ 2 w 15"/>
                <a:gd name="T7" fmla="*/ 15 h 15"/>
                <a:gd name="T8" fmla="*/ 3 w 15"/>
                <a:gd name="T9" fmla="*/ 15 h 15"/>
                <a:gd name="T10" fmla="*/ 15 w 15"/>
                <a:gd name="T11" fmla="*/ 11 h 15"/>
                <a:gd name="T12" fmla="*/ 4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4" y="0"/>
                  </a:moveTo>
                  <a:cubicBezTo>
                    <a:pt x="0" y="12"/>
                    <a:pt x="0" y="12"/>
                    <a:pt x="0" y="12"/>
                  </a:cubicBezTo>
                  <a:cubicBezTo>
                    <a:pt x="0" y="13"/>
                    <a:pt x="0" y="14"/>
                    <a:pt x="1" y="14"/>
                  </a:cubicBezTo>
                  <a:cubicBezTo>
                    <a:pt x="1" y="15"/>
                    <a:pt x="1" y="15"/>
                    <a:pt x="2" y="15"/>
                  </a:cubicBezTo>
                  <a:cubicBezTo>
                    <a:pt x="2" y="15"/>
                    <a:pt x="2" y="15"/>
                    <a:pt x="3" y="15"/>
                  </a:cubicBezTo>
                  <a:cubicBezTo>
                    <a:pt x="15" y="11"/>
                    <a:pt x="15" y="11"/>
                    <a:pt x="15" y="11"/>
                  </a:cubicBez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159"/>
            <p:cNvSpPr>
              <a:spLocks/>
            </p:cNvSpPr>
            <p:nvPr/>
          </p:nvSpPr>
          <p:spPr bwMode="auto">
            <a:xfrm>
              <a:off x="9447213" y="4865688"/>
              <a:ext cx="74613" cy="74613"/>
            </a:xfrm>
            <a:custGeom>
              <a:avLst/>
              <a:gdLst>
                <a:gd name="T0" fmla="*/ 19 w 20"/>
                <a:gd name="T1" fmla="*/ 11 h 20"/>
                <a:gd name="T2" fmla="*/ 9 w 20"/>
                <a:gd name="T3" fmla="*/ 1 h 20"/>
                <a:gd name="T4" fmla="*/ 7 w 20"/>
                <a:gd name="T5" fmla="*/ 1 h 20"/>
                <a:gd name="T6" fmla="*/ 0 w 20"/>
                <a:gd name="T7" fmla="*/ 7 h 20"/>
                <a:gd name="T8" fmla="*/ 13 w 20"/>
                <a:gd name="T9" fmla="*/ 20 h 20"/>
                <a:gd name="T10" fmla="*/ 19 w 20"/>
                <a:gd name="T11" fmla="*/ 13 h 20"/>
                <a:gd name="T12" fmla="*/ 19 w 20"/>
                <a:gd name="T13" fmla="*/ 11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19" y="11"/>
                  </a:moveTo>
                  <a:cubicBezTo>
                    <a:pt x="9" y="1"/>
                    <a:pt x="9" y="1"/>
                    <a:pt x="9" y="1"/>
                  </a:cubicBezTo>
                  <a:cubicBezTo>
                    <a:pt x="9" y="0"/>
                    <a:pt x="7" y="0"/>
                    <a:pt x="7" y="1"/>
                  </a:cubicBezTo>
                  <a:cubicBezTo>
                    <a:pt x="0" y="7"/>
                    <a:pt x="0" y="7"/>
                    <a:pt x="0" y="7"/>
                  </a:cubicBezTo>
                  <a:cubicBezTo>
                    <a:pt x="13" y="20"/>
                    <a:pt x="13" y="20"/>
                    <a:pt x="13" y="20"/>
                  </a:cubicBezTo>
                  <a:cubicBezTo>
                    <a:pt x="19" y="13"/>
                    <a:pt x="19" y="13"/>
                    <a:pt x="19" y="13"/>
                  </a:cubicBezTo>
                  <a:cubicBezTo>
                    <a:pt x="20" y="13"/>
                    <a:pt x="20" y="11"/>
                    <a:pt x="1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9" name="Group 58"/>
          <p:cNvGrpSpPr/>
          <p:nvPr/>
        </p:nvGrpSpPr>
        <p:grpSpPr>
          <a:xfrm>
            <a:off x="4139748" y="3326299"/>
            <a:ext cx="301625" cy="361951"/>
            <a:chOff x="5584825" y="2163763"/>
            <a:chExt cx="301625" cy="361951"/>
          </a:xfrm>
          <a:solidFill>
            <a:schemeClr val="bg1"/>
          </a:solidFill>
        </p:grpSpPr>
        <p:sp>
          <p:nvSpPr>
            <p:cNvPr id="60" name="Freeform 189"/>
            <p:cNvSpPr>
              <a:spLocks/>
            </p:cNvSpPr>
            <p:nvPr/>
          </p:nvSpPr>
          <p:spPr bwMode="auto">
            <a:xfrm>
              <a:off x="5672138" y="2311401"/>
              <a:ext cx="123825" cy="101600"/>
            </a:xfrm>
            <a:custGeom>
              <a:avLst/>
              <a:gdLst>
                <a:gd name="T0" fmla="*/ 12 w 33"/>
                <a:gd name="T1" fmla="*/ 27 h 27"/>
                <a:gd name="T2" fmla="*/ 11 w 33"/>
                <a:gd name="T3" fmla="*/ 26 h 27"/>
                <a:gd name="T4" fmla="*/ 1 w 33"/>
                <a:gd name="T5" fmla="*/ 16 h 27"/>
                <a:gd name="T6" fmla="*/ 1 w 33"/>
                <a:gd name="T7" fmla="*/ 14 h 27"/>
                <a:gd name="T8" fmla="*/ 4 w 33"/>
                <a:gd name="T9" fmla="*/ 14 h 27"/>
                <a:gd name="T10" fmla="*/ 12 w 33"/>
                <a:gd name="T11" fmla="*/ 22 h 27"/>
                <a:gd name="T12" fmla="*/ 29 w 33"/>
                <a:gd name="T13" fmla="*/ 1 h 27"/>
                <a:gd name="T14" fmla="*/ 32 w 33"/>
                <a:gd name="T15" fmla="*/ 0 h 27"/>
                <a:gd name="T16" fmla="*/ 33 w 33"/>
                <a:gd name="T17" fmla="*/ 3 h 27"/>
                <a:gd name="T18" fmla="*/ 14 w 33"/>
                <a:gd name="T19" fmla="*/ 26 h 27"/>
                <a:gd name="T20" fmla="*/ 13 w 33"/>
                <a:gd name="T21" fmla="*/ 27 h 27"/>
                <a:gd name="T22" fmla="*/ 12 w 33"/>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7">
                  <a:moveTo>
                    <a:pt x="12" y="27"/>
                  </a:moveTo>
                  <a:cubicBezTo>
                    <a:pt x="12" y="27"/>
                    <a:pt x="11" y="27"/>
                    <a:pt x="11" y="26"/>
                  </a:cubicBezTo>
                  <a:cubicBezTo>
                    <a:pt x="1" y="16"/>
                    <a:pt x="1" y="16"/>
                    <a:pt x="1" y="16"/>
                  </a:cubicBezTo>
                  <a:cubicBezTo>
                    <a:pt x="0" y="16"/>
                    <a:pt x="0" y="14"/>
                    <a:pt x="1" y="14"/>
                  </a:cubicBezTo>
                  <a:cubicBezTo>
                    <a:pt x="2" y="13"/>
                    <a:pt x="3" y="13"/>
                    <a:pt x="4" y="14"/>
                  </a:cubicBezTo>
                  <a:cubicBezTo>
                    <a:pt x="12" y="22"/>
                    <a:pt x="12" y="22"/>
                    <a:pt x="12" y="22"/>
                  </a:cubicBezTo>
                  <a:cubicBezTo>
                    <a:pt x="29" y="1"/>
                    <a:pt x="29" y="1"/>
                    <a:pt x="29" y="1"/>
                  </a:cubicBezTo>
                  <a:cubicBezTo>
                    <a:pt x="30" y="0"/>
                    <a:pt x="31" y="0"/>
                    <a:pt x="32" y="0"/>
                  </a:cubicBezTo>
                  <a:cubicBezTo>
                    <a:pt x="33" y="1"/>
                    <a:pt x="33" y="2"/>
                    <a:pt x="33" y="3"/>
                  </a:cubicBezTo>
                  <a:cubicBezTo>
                    <a:pt x="14" y="26"/>
                    <a:pt x="14" y="26"/>
                    <a:pt x="14" y="26"/>
                  </a:cubicBezTo>
                  <a:cubicBezTo>
                    <a:pt x="14" y="27"/>
                    <a:pt x="13" y="27"/>
                    <a:pt x="13" y="27"/>
                  </a:cubicBezTo>
                  <a:cubicBezTo>
                    <a:pt x="13" y="27"/>
                    <a:pt x="13" y="2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190"/>
            <p:cNvSpPr>
              <a:spLocks/>
            </p:cNvSpPr>
            <p:nvPr/>
          </p:nvSpPr>
          <p:spPr bwMode="auto">
            <a:xfrm>
              <a:off x="5667375" y="2163763"/>
              <a:ext cx="136525" cy="104775"/>
            </a:xfrm>
            <a:custGeom>
              <a:avLst/>
              <a:gdLst>
                <a:gd name="T0" fmla="*/ 34 w 36"/>
                <a:gd name="T1" fmla="*/ 8 h 28"/>
                <a:gd name="T2" fmla="*/ 28 w 36"/>
                <a:gd name="T3" fmla="*/ 8 h 28"/>
                <a:gd name="T4" fmla="*/ 18 w 36"/>
                <a:gd name="T5" fmla="*/ 0 h 28"/>
                <a:gd name="T6" fmla="*/ 8 w 36"/>
                <a:gd name="T7" fmla="*/ 8 h 28"/>
                <a:gd name="T8" fmla="*/ 2 w 36"/>
                <a:gd name="T9" fmla="*/ 8 h 28"/>
                <a:gd name="T10" fmla="*/ 0 w 36"/>
                <a:gd name="T11" fmla="*/ 10 h 28"/>
                <a:gd name="T12" fmla="*/ 0 w 36"/>
                <a:gd name="T13" fmla="*/ 26 h 28"/>
                <a:gd name="T14" fmla="*/ 2 w 36"/>
                <a:gd name="T15" fmla="*/ 28 h 28"/>
                <a:gd name="T16" fmla="*/ 34 w 36"/>
                <a:gd name="T17" fmla="*/ 28 h 28"/>
                <a:gd name="T18" fmla="*/ 36 w 36"/>
                <a:gd name="T19" fmla="*/ 26 h 28"/>
                <a:gd name="T20" fmla="*/ 36 w 36"/>
                <a:gd name="T21" fmla="*/ 10 h 28"/>
                <a:gd name="T22" fmla="*/ 34 w 36"/>
                <a:gd name="T23"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8">
                  <a:moveTo>
                    <a:pt x="34" y="8"/>
                  </a:moveTo>
                  <a:cubicBezTo>
                    <a:pt x="28" y="8"/>
                    <a:pt x="28" y="8"/>
                    <a:pt x="28" y="8"/>
                  </a:cubicBezTo>
                  <a:cubicBezTo>
                    <a:pt x="27" y="3"/>
                    <a:pt x="23" y="0"/>
                    <a:pt x="18" y="0"/>
                  </a:cubicBezTo>
                  <a:cubicBezTo>
                    <a:pt x="13" y="0"/>
                    <a:pt x="9" y="3"/>
                    <a:pt x="8" y="8"/>
                  </a:cubicBezTo>
                  <a:cubicBezTo>
                    <a:pt x="2" y="8"/>
                    <a:pt x="2" y="8"/>
                    <a:pt x="2" y="8"/>
                  </a:cubicBezTo>
                  <a:cubicBezTo>
                    <a:pt x="1" y="8"/>
                    <a:pt x="0" y="9"/>
                    <a:pt x="0" y="10"/>
                  </a:cubicBezTo>
                  <a:cubicBezTo>
                    <a:pt x="0" y="26"/>
                    <a:pt x="0" y="26"/>
                    <a:pt x="0" y="26"/>
                  </a:cubicBezTo>
                  <a:cubicBezTo>
                    <a:pt x="0" y="27"/>
                    <a:pt x="1" y="28"/>
                    <a:pt x="2" y="28"/>
                  </a:cubicBezTo>
                  <a:cubicBezTo>
                    <a:pt x="34" y="28"/>
                    <a:pt x="34" y="28"/>
                    <a:pt x="34" y="28"/>
                  </a:cubicBezTo>
                  <a:cubicBezTo>
                    <a:pt x="35" y="28"/>
                    <a:pt x="36" y="27"/>
                    <a:pt x="36" y="26"/>
                  </a:cubicBezTo>
                  <a:cubicBezTo>
                    <a:pt x="36" y="10"/>
                    <a:pt x="36" y="10"/>
                    <a:pt x="36" y="10"/>
                  </a:cubicBezTo>
                  <a:cubicBezTo>
                    <a:pt x="36" y="9"/>
                    <a:pt x="35"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191"/>
            <p:cNvSpPr>
              <a:spLocks/>
            </p:cNvSpPr>
            <p:nvPr/>
          </p:nvSpPr>
          <p:spPr bwMode="auto">
            <a:xfrm>
              <a:off x="5584825" y="2209801"/>
              <a:ext cx="301625" cy="315913"/>
            </a:xfrm>
            <a:custGeom>
              <a:avLst/>
              <a:gdLst>
                <a:gd name="T0" fmla="*/ 78 w 80"/>
                <a:gd name="T1" fmla="*/ 0 h 84"/>
                <a:gd name="T2" fmla="*/ 62 w 80"/>
                <a:gd name="T3" fmla="*/ 0 h 84"/>
                <a:gd name="T4" fmla="*/ 62 w 80"/>
                <a:gd name="T5" fmla="*/ 8 h 84"/>
                <a:gd name="T6" fmla="*/ 70 w 80"/>
                <a:gd name="T7" fmla="*/ 8 h 84"/>
                <a:gd name="T8" fmla="*/ 72 w 80"/>
                <a:gd name="T9" fmla="*/ 10 h 84"/>
                <a:gd name="T10" fmla="*/ 72 w 80"/>
                <a:gd name="T11" fmla="*/ 58 h 84"/>
                <a:gd name="T12" fmla="*/ 72 w 80"/>
                <a:gd name="T13" fmla="*/ 59 h 84"/>
                <a:gd name="T14" fmla="*/ 58 w 80"/>
                <a:gd name="T15" fmla="*/ 75 h 84"/>
                <a:gd name="T16" fmla="*/ 56 w 80"/>
                <a:gd name="T17" fmla="*/ 76 h 84"/>
                <a:gd name="T18" fmla="*/ 10 w 80"/>
                <a:gd name="T19" fmla="*/ 76 h 84"/>
                <a:gd name="T20" fmla="*/ 8 w 80"/>
                <a:gd name="T21" fmla="*/ 74 h 84"/>
                <a:gd name="T22" fmla="*/ 8 w 80"/>
                <a:gd name="T23" fmla="*/ 10 h 84"/>
                <a:gd name="T24" fmla="*/ 10 w 80"/>
                <a:gd name="T25" fmla="*/ 8 h 84"/>
                <a:gd name="T26" fmla="*/ 18 w 80"/>
                <a:gd name="T27" fmla="*/ 8 h 84"/>
                <a:gd name="T28" fmla="*/ 18 w 80"/>
                <a:gd name="T29" fmla="*/ 0 h 84"/>
                <a:gd name="T30" fmla="*/ 2 w 80"/>
                <a:gd name="T31" fmla="*/ 0 h 84"/>
                <a:gd name="T32" fmla="*/ 0 w 80"/>
                <a:gd name="T33" fmla="*/ 2 h 84"/>
                <a:gd name="T34" fmla="*/ 0 w 80"/>
                <a:gd name="T35" fmla="*/ 82 h 84"/>
                <a:gd name="T36" fmla="*/ 2 w 80"/>
                <a:gd name="T37" fmla="*/ 84 h 84"/>
                <a:gd name="T38" fmla="*/ 78 w 80"/>
                <a:gd name="T39" fmla="*/ 84 h 84"/>
                <a:gd name="T40" fmla="*/ 80 w 80"/>
                <a:gd name="T41" fmla="*/ 82 h 84"/>
                <a:gd name="T42" fmla="*/ 80 w 80"/>
                <a:gd name="T43" fmla="*/ 2 h 84"/>
                <a:gd name="T44" fmla="*/ 78 w 80"/>
                <a:gd name="T4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84">
                  <a:moveTo>
                    <a:pt x="78" y="0"/>
                  </a:moveTo>
                  <a:cubicBezTo>
                    <a:pt x="62" y="0"/>
                    <a:pt x="62" y="0"/>
                    <a:pt x="62" y="0"/>
                  </a:cubicBezTo>
                  <a:cubicBezTo>
                    <a:pt x="62" y="8"/>
                    <a:pt x="62" y="8"/>
                    <a:pt x="62" y="8"/>
                  </a:cubicBezTo>
                  <a:cubicBezTo>
                    <a:pt x="70" y="8"/>
                    <a:pt x="70" y="8"/>
                    <a:pt x="70" y="8"/>
                  </a:cubicBezTo>
                  <a:cubicBezTo>
                    <a:pt x="71" y="8"/>
                    <a:pt x="72" y="9"/>
                    <a:pt x="72" y="10"/>
                  </a:cubicBezTo>
                  <a:cubicBezTo>
                    <a:pt x="72" y="58"/>
                    <a:pt x="72" y="58"/>
                    <a:pt x="72" y="58"/>
                  </a:cubicBezTo>
                  <a:cubicBezTo>
                    <a:pt x="72" y="58"/>
                    <a:pt x="72" y="59"/>
                    <a:pt x="72" y="59"/>
                  </a:cubicBezTo>
                  <a:cubicBezTo>
                    <a:pt x="58" y="75"/>
                    <a:pt x="58" y="75"/>
                    <a:pt x="58" y="75"/>
                  </a:cubicBezTo>
                  <a:cubicBezTo>
                    <a:pt x="57" y="76"/>
                    <a:pt x="57" y="76"/>
                    <a:pt x="56" y="76"/>
                  </a:cubicBezTo>
                  <a:cubicBezTo>
                    <a:pt x="10" y="76"/>
                    <a:pt x="10" y="76"/>
                    <a:pt x="10" y="76"/>
                  </a:cubicBezTo>
                  <a:cubicBezTo>
                    <a:pt x="9" y="76"/>
                    <a:pt x="8" y="75"/>
                    <a:pt x="8" y="74"/>
                  </a:cubicBezTo>
                  <a:cubicBezTo>
                    <a:pt x="8" y="10"/>
                    <a:pt x="8" y="10"/>
                    <a:pt x="8" y="10"/>
                  </a:cubicBezTo>
                  <a:cubicBezTo>
                    <a:pt x="8" y="9"/>
                    <a:pt x="9" y="8"/>
                    <a:pt x="10" y="8"/>
                  </a:cubicBezTo>
                  <a:cubicBezTo>
                    <a:pt x="18" y="8"/>
                    <a:pt x="18" y="8"/>
                    <a:pt x="18" y="8"/>
                  </a:cubicBezTo>
                  <a:cubicBezTo>
                    <a:pt x="18" y="0"/>
                    <a:pt x="18" y="0"/>
                    <a:pt x="18" y="0"/>
                  </a:cubicBezTo>
                  <a:cubicBezTo>
                    <a:pt x="2" y="0"/>
                    <a:pt x="2" y="0"/>
                    <a:pt x="2" y="0"/>
                  </a:cubicBezTo>
                  <a:cubicBezTo>
                    <a:pt x="1" y="0"/>
                    <a:pt x="0" y="1"/>
                    <a:pt x="0" y="2"/>
                  </a:cubicBezTo>
                  <a:cubicBezTo>
                    <a:pt x="0" y="82"/>
                    <a:pt x="0" y="82"/>
                    <a:pt x="0" y="82"/>
                  </a:cubicBezTo>
                  <a:cubicBezTo>
                    <a:pt x="0" y="83"/>
                    <a:pt x="1" y="84"/>
                    <a:pt x="2" y="84"/>
                  </a:cubicBezTo>
                  <a:cubicBezTo>
                    <a:pt x="78" y="84"/>
                    <a:pt x="78" y="84"/>
                    <a:pt x="78" y="84"/>
                  </a:cubicBezTo>
                  <a:cubicBezTo>
                    <a:pt x="79" y="84"/>
                    <a:pt x="80" y="83"/>
                    <a:pt x="80" y="82"/>
                  </a:cubicBezTo>
                  <a:cubicBezTo>
                    <a:pt x="80" y="2"/>
                    <a:pt x="80" y="2"/>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192"/>
            <p:cNvSpPr>
              <a:spLocks/>
            </p:cNvSpPr>
            <p:nvPr/>
          </p:nvSpPr>
          <p:spPr bwMode="auto">
            <a:xfrm>
              <a:off x="5788025" y="2419351"/>
              <a:ext cx="57150" cy="65088"/>
            </a:xfrm>
            <a:custGeom>
              <a:avLst/>
              <a:gdLst>
                <a:gd name="T0" fmla="*/ 15 w 15"/>
                <a:gd name="T1" fmla="*/ 0 h 17"/>
                <a:gd name="T2" fmla="*/ 2 w 15"/>
                <a:gd name="T3" fmla="*/ 0 h 17"/>
                <a:gd name="T4" fmla="*/ 0 w 15"/>
                <a:gd name="T5" fmla="*/ 2 h 17"/>
                <a:gd name="T6" fmla="*/ 0 w 15"/>
                <a:gd name="T7" fmla="*/ 17 h 17"/>
                <a:gd name="T8" fmla="*/ 15 w 15"/>
                <a:gd name="T9" fmla="*/ 0 h 17"/>
              </a:gdLst>
              <a:ahLst/>
              <a:cxnLst>
                <a:cxn ang="0">
                  <a:pos x="T0" y="T1"/>
                </a:cxn>
                <a:cxn ang="0">
                  <a:pos x="T2" y="T3"/>
                </a:cxn>
                <a:cxn ang="0">
                  <a:pos x="T4" y="T5"/>
                </a:cxn>
                <a:cxn ang="0">
                  <a:pos x="T6" y="T7"/>
                </a:cxn>
                <a:cxn ang="0">
                  <a:pos x="T8" y="T9"/>
                </a:cxn>
              </a:cxnLst>
              <a:rect l="0" t="0" r="r" b="b"/>
              <a:pathLst>
                <a:path w="15" h="17">
                  <a:moveTo>
                    <a:pt x="15" y="0"/>
                  </a:moveTo>
                  <a:cubicBezTo>
                    <a:pt x="2" y="0"/>
                    <a:pt x="2" y="0"/>
                    <a:pt x="2" y="0"/>
                  </a:cubicBezTo>
                  <a:cubicBezTo>
                    <a:pt x="1" y="0"/>
                    <a:pt x="0" y="1"/>
                    <a:pt x="0" y="2"/>
                  </a:cubicBezTo>
                  <a:cubicBezTo>
                    <a:pt x="0" y="17"/>
                    <a:pt x="0" y="17"/>
                    <a:pt x="0" y="17"/>
                  </a:cubicBez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4" name="Group 63"/>
          <p:cNvGrpSpPr/>
          <p:nvPr/>
        </p:nvGrpSpPr>
        <p:grpSpPr>
          <a:xfrm>
            <a:off x="5975352" y="3326299"/>
            <a:ext cx="241300" cy="361951"/>
            <a:chOff x="7778750" y="2535238"/>
            <a:chExt cx="241300" cy="361951"/>
          </a:xfrm>
          <a:solidFill>
            <a:schemeClr val="bg1"/>
          </a:solidFill>
        </p:grpSpPr>
        <p:sp>
          <p:nvSpPr>
            <p:cNvPr id="65" name="Freeform 64"/>
            <p:cNvSpPr>
              <a:spLocks noEditPoints="1"/>
            </p:cNvSpPr>
            <p:nvPr/>
          </p:nvSpPr>
          <p:spPr bwMode="auto">
            <a:xfrm>
              <a:off x="7778750" y="2686051"/>
              <a:ext cx="241300" cy="211138"/>
            </a:xfrm>
            <a:custGeom>
              <a:avLst/>
              <a:gdLst>
                <a:gd name="T0" fmla="*/ 44 w 64"/>
                <a:gd name="T1" fmla="*/ 0 h 56"/>
                <a:gd name="T2" fmla="*/ 43 w 64"/>
                <a:gd name="T3" fmla="*/ 0 h 56"/>
                <a:gd name="T4" fmla="*/ 21 w 64"/>
                <a:gd name="T5" fmla="*/ 0 h 56"/>
                <a:gd name="T6" fmla="*/ 20 w 64"/>
                <a:gd name="T7" fmla="*/ 0 h 56"/>
                <a:gd name="T8" fmla="*/ 0 w 64"/>
                <a:gd name="T9" fmla="*/ 32 h 56"/>
                <a:gd name="T10" fmla="*/ 32 w 64"/>
                <a:gd name="T11" fmla="*/ 56 h 56"/>
                <a:gd name="T12" fmla="*/ 64 w 64"/>
                <a:gd name="T13" fmla="*/ 32 h 56"/>
                <a:gd name="T14" fmla="*/ 44 w 64"/>
                <a:gd name="T15" fmla="*/ 0 h 56"/>
                <a:gd name="T16" fmla="*/ 32 w 64"/>
                <a:gd name="T17" fmla="*/ 26 h 56"/>
                <a:gd name="T18" fmla="*/ 40 w 64"/>
                <a:gd name="T19" fmla="*/ 34 h 56"/>
                <a:gd name="T20" fmla="*/ 34 w 64"/>
                <a:gd name="T21" fmla="*/ 42 h 56"/>
                <a:gd name="T22" fmla="*/ 34 w 64"/>
                <a:gd name="T23" fmla="*/ 44 h 56"/>
                <a:gd name="T24" fmla="*/ 32 w 64"/>
                <a:gd name="T25" fmla="*/ 46 h 56"/>
                <a:gd name="T26" fmla="*/ 30 w 64"/>
                <a:gd name="T27" fmla="*/ 44 h 56"/>
                <a:gd name="T28" fmla="*/ 30 w 64"/>
                <a:gd name="T29" fmla="*/ 42 h 56"/>
                <a:gd name="T30" fmla="*/ 24 w 64"/>
                <a:gd name="T31" fmla="*/ 34 h 56"/>
                <a:gd name="T32" fmla="*/ 26 w 64"/>
                <a:gd name="T33" fmla="*/ 32 h 56"/>
                <a:gd name="T34" fmla="*/ 28 w 64"/>
                <a:gd name="T35" fmla="*/ 34 h 56"/>
                <a:gd name="T36" fmla="*/ 32 w 64"/>
                <a:gd name="T37" fmla="*/ 38 h 56"/>
                <a:gd name="T38" fmla="*/ 36 w 64"/>
                <a:gd name="T39" fmla="*/ 34 h 56"/>
                <a:gd name="T40" fmla="*/ 32 w 64"/>
                <a:gd name="T41" fmla="*/ 30 h 56"/>
                <a:gd name="T42" fmla="*/ 24 w 64"/>
                <a:gd name="T43" fmla="*/ 22 h 56"/>
                <a:gd name="T44" fmla="*/ 30 w 64"/>
                <a:gd name="T45" fmla="*/ 14 h 56"/>
                <a:gd name="T46" fmla="*/ 30 w 64"/>
                <a:gd name="T47" fmla="*/ 12 h 56"/>
                <a:gd name="T48" fmla="*/ 32 w 64"/>
                <a:gd name="T49" fmla="*/ 10 h 56"/>
                <a:gd name="T50" fmla="*/ 34 w 64"/>
                <a:gd name="T51" fmla="*/ 12 h 56"/>
                <a:gd name="T52" fmla="*/ 34 w 64"/>
                <a:gd name="T53" fmla="*/ 14 h 56"/>
                <a:gd name="T54" fmla="*/ 40 w 64"/>
                <a:gd name="T55" fmla="*/ 22 h 56"/>
                <a:gd name="T56" fmla="*/ 38 w 64"/>
                <a:gd name="T57" fmla="*/ 24 h 56"/>
                <a:gd name="T58" fmla="*/ 36 w 64"/>
                <a:gd name="T59" fmla="*/ 22 h 56"/>
                <a:gd name="T60" fmla="*/ 32 w 64"/>
                <a:gd name="T61" fmla="*/ 18 h 56"/>
                <a:gd name="T62" fmla="*/ 28 w 64"/>
                <a:gd name="T63" fmla="*/ 22 h 56"/>
                <a:gd name="T64" fmla="*/ 32 w 64"/>
                <a:gd name="T65" fmla="*/ 2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56">
                  <a:moveTo>
                    <a:pt x="44" y="0"/>
                  </a:moveTo>
                  <a:cubicBezTo>
                    <a:pt x="44" y="0"/>
                    <a:pt x="44" y="0"/>
                    <a:pt x="43" y="0"/>
                  </a:cubicBezTo>
                  <a:cubicBezTo>
                    <a:pt x="21" y="0"/>
                    <a:pt x="21" y="0"/>
                    <a:pt x="21" y="0"/>
                  </a:cubicBezTo>
                  <a:cubicBezTo>
                    <a:pt x="20" y="0"/>
                    <a:pt x="20" y="0"/>
                    <a:pt x="20" y="0"/>
                  </a:cubicBezTo>
                  <a:cubicBezTo>
                    <a:pt x="10" y="8"/>
                    <a:pt x="0" y="21"/>
                    <a:pt x="0" y="32"/>
                  </a:cubicBezTo>
                  <a:cubicBezTo>
                    <a:pt x="0" y="48"/>
                    <a:pt x="10" y="56"/>
                    <a:pt x="32" y="56"/>
                  </a:cubicBezTo>
                  <a:cubicBezTo>
                    <a:pt x="54" y="56"/>
                    <a:pt x="64" y="48"/>
                    <a:pt x="64" y="32"/>
                  </a:cubicBezTo>
                  <a:cubicBezTo>
                    <a:pt x="64" y="21"/>
                    <a:pt x="54" y="8"/>
                    <a:pt x="44" y="0"/>
                  </a:cubicBezTo>
                  <a:close/>
                  <a:moveTo>
                    <a:pt x="32" y="26"/>
                  </a:moveTo>
                  <a:cubicBezTo>
                    <a:pt x="36" y="26"/>
                    <a:pt x="40" y="30"/>
                    <a:pt x="40" y="34"/>
                  </a:cubicBezTo>
                  <a:cubicBezTo>
                    <a:pt x="40" y="38"/>
                    <a:pt x="37" y="41"/>
                    <a:pt x="34" y="42"/>
                  </a:cubicBezTo>
                  <a:cubicBezTo>
                    <a:pt x="34" y="44"/>
                    <a:pt x="34" y="44"/>
                    <a:pt x="34" y="44"/>
                  </a:cubicBezTo>
                  <a:cubicBezTo>
                    <a:pt x="34" y="45"/>
                    <a:pt x="33" y="46"/>
                    <a:pt x="32" y="46"/>
                  </a:cubicBezTo>
                  <a:cubicBezTo>
                    <a:pt x="31" y="46"/>
                    <a:pt x="30" y="45"/>
                    <a:pt x="30" y="44"/>
                  </a:cubicBezTo>
                  <a:cubicBezTo>
                    <a:pt x="30" y="42"/>
                    <a:pt x="30" y="42"/>
                    <a:pt x="30" y="42"/>
                  </a:cubicBezTo>
                  <a:cubicBezTo>
                    <a:pt x="27" y="41"/>
                    <a:pt x="24" y="38"/>
                    <a:pt x="24" y="34"/>
                  </a:cubicBezTo>
                  <a:cubicBezTo>
                    <a:pt x="24" y="33"/>
                    <a:pt x="25" y="32"/>
                    <a:pt x="26" y="32"/>
                  </a:cubicBezTo>
                  <a:cubicBezTo>
                    <a:pt x="27" y="32"/>
                    <a:pt x="28" y="33"/>
                    <a:pt x="28" y="34"/>
                  </a:cubicBezTo>
                  <a:cubicBezTo>
                    <a:pt x="28" y="36"/>
                    <a:pt x="30" y="38"/>
                    <a:pt x="32" y="38"/>
                  </a:cubicBezTo>
                  <a:cubicBezTo>
                    <a:pt x="34" y="38"/>
                    <a:pt x="36" y="36"/>
                    <a:pt x="36" y="34"/>
                  </a:cubicBezTo>
                  <a:cubicBezTo>
                    <a:pt x="36" y="32"/>
                    <a:pt x="34" y="30"/>
                    <a:pt x="32" y="30"/>
                  </a:cubicBezTo>
                  <a:cubicBezTo>
                    <a:pt x="28" y="30"/>
                    <a:pt x="24" y="26"/>
                    <a:pt x="24" y="22"/>
                  </a:cubicBezTo>
                  <a:cubicBezTo>
                    <a:pt x="24" y="18"/>
                    <a:pt x="27" y="15"/>
                    <a:pt x="30" y="14"/>
                  </a:cubicBezTo>
                  <a:cubicBezTo>
                    <a:pt x="30" y="12"/>
                    <a:pt x="30" y="12"/>
                    <a:pt x="30" y="12"/>
                  </a:cubicBezTo>
                  <a:cubicBezTo>
                    <a:pt x="30" y="11"/>
                    <a:pt x="31" y="10"/>
                    <a:pt x="32" y="10"/>
                  </a:cubicBezTo>
                  <a:cubicBezTo>
                    <a:pt x="33" y="10"/>
                    <a:pt x="34" y="11"/>
                    <a:pt x="34" y="12"/>
                  </a:cubicBezTo>
                  <a:cubicBezTo>
                    <a:pt x="34" y="14"/>
                    <a:pt x="34" y="14"/>
                    <a:pt x="34" y="14"/>
                  </a:cubicBezTo>
                  <a:cubicBezTo>
                    <a:pt x="37" y="15"/>
                    <a:pt x="40" y="18"/>
                    <a:pt x="40" y="22"/>
                  </a:cubicBezTo>
                  <a:cubicBezTo>
                    <a:pt x="40" y="23"/>
                    <a:pt x="39" y="24"/>
                    <a:pt x="38" y="24"/>
                  </a:cubicBezTo>
                  <a:cubicBezTo>
                    <a:pt x="37" y="24"/>
                    <a:pt x="36" y="23"/>
                    <a:pt x="36" y="22"/>
                  </a:cubicBezTo>
                  <a:cubicBezTo>
                    <a:pt x="36" y="20"/>
                    <a:pt x="34" y="18"/>
                    <a:pt x="32" y="18"/>
                  </a:cubicBezTo>
                  <a:cubicBezTo>
                    <a:pt x="30" y="18"/>
                    <a:pt x="28" y="20"/>
                    <a:pt x="28" y="22"/>
                  </a:cubicBezTo>
                  <a:cubicBezTo>
                    <a:pt x="28" y="24"/>
                    <a:pt x="30" y="26"/>
                    <a:pt x="3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65"/>
            <p:cNvSpPr>
              <a:spLocks/>
            </p:cNvSpPr>
            <p:nvPr/>
          </p:nvSpPr>
          <p:spPr bwMode="auto">
            <a:xfrm>
              <a:off x="7824788" y="2535238"/>
              <a:ext cx="149225" cy="106363"/>
            </a:xfrm>
            <a:custGeom>
              <a:avLst/>
              <a:gdLst>
                <a:gd name="T0" fmla="*/ 8 w 40"/>
                <a:gd name="T1" fmla="*/ 26 h 28"/>
                <a:gd name="T2" fmla="*/ 10 w 40"/>
                <a:gd name="T3" fmla="*/ 28 h 28"/>
                <a:gd name="T4" fmla="*/ 30 w 40"/>
                <a:gd name="T5" fmla="*/ 28 h 28"/>
                <a:gd name="T6" fmla="*/ 32 w 40"/>
                <a:gd name="T7" fmla="*/ 26 h 28"/>
                <a:gd name="T8" fmla="*/ 40 w 40"/>
                <a:gd name="T9" fmla="*/ 7 h 28"/>
                <a:gd name="T10" fmla="*/ 40 w 40"/>
                <a:gd name="T11" fmla="*/ 5 h 28"/>
                <a:gd name="T12" fmla="*/ 37 w 40"/>
                <a:gd name="T13" fmla="*/ 4 h 28"/>
                <a:gd name="T14" fmla="*/ 25 w 40"/>
                <a:gd name="T15" fmla="*/ 9 h 28"/>
                <a:gd name="T16" fmla="*/ 22 w 40"/>
                <a:gd name="T17" fmla="*/ 1 h 28"/>
                <a:gd name="T18" fmla="*/ 20 w 40"/>
                <a:gd name="T19" fmla="*/ 0 h 28"/>
                <a:gd name="T20" fmla="*/ 18 w 40"/>
                <a:gd name="T21" fmla="*/ 1 h 28"/>
                <a:gd name="T22" fmla="*/ 15 w 40"/>
                <a:gd name="T23" fmla="*/ 9 h 28"/>
                <a:gd name="T24" fmla="*/ 3 w 40"/>
                <a:gd name="T25" fmla="*/ 4 h 28"/>
                <a:gd name="T26" fmla="*/ 0 w 40"/>
                <a:gd name="T27" fmla="*/ 5 h 28"/>
                <a:gd name="T28" fmla="*/ 0 w 40"/>
                <a:gd name="T29" fmla="*/ 7 h 28"/>
                <a:gd name="T30" fmla="*/ 8 w 40"/>
                <a:gd name="T31"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28">
                  <a:moveTo>
                    <a:pt x="8" y="26"/>
                  </a:moveTo>
                  <a:cubicBezTo>
                    <a:pt x="8" y="27"/>
                    <a:pt x="9" y="28"/>
                    <a:pt x="10" y="28"/>
                  </a:cubicBezTo>
                  <a:cubicBezTo>
                    <a:pt x="30" y="28"/>
                    <a:pt x="30" y="28"/>
                    <a:pt x="30" y="28"/>
                  </a:cubicBezTo>
                  <a:cubicBezTo>
                    <a:pt x="31" y="28"/>
                    <a:pt x="32" y="27"/>
                    <a:pt x="32" y="26"/>
                  </a:cubicBezTo>
                  <a:cubicBezTo>
                    <a:pt x="32" y="19"/>
                    <a:pt x="40" y="7"/>
                    <a:pt x="40" y="7"/>
                  </a:cubicBezTo>
                  <a:cubicBezTo>
                    <a:pt x="40" y="6"/>
                    <a:pt x="40" y="5"/>
                    <a:pt x="40" y="5"/>
                  </a:cubicBezTo>
                  <a:cubicBezTo>
                    <a:pt x="39" y="4"/>
                    <a:pt x="38" y="4"/>
                    <a:pt x="37" y="4"/>
                  </a:cubicBezTo>
                  <a:cubicBezTo>
                    <a:pt x="25" y="9"/>
                    <a:pt x="25" y="9"/>
                    <a:pt x="25" y="9"/>
                  </a:cubicBezTo>
                  <a:cubicBezTo>
                    <a:pt x="22" y="1"/>
                    <a:pt x="22" y="1"/>
                    <a:pt x="22" y="1"/>
                  </a:cubicBezTo>
                  <a:cubicBezTo>
                    <a:pt x="22" y="0"/>
                    <a:pt x="21" y="0"/>
                    <a:pt x="20" y="0"/>
                  </a:cubicBezTo>
                  <a:cubicBezTo>
                    <a:pt x="19" y="0"/>
                    <a:pt x="18" y="0"/>
                    <a:pt x="18" y="1"/>
                  </a:cubicBezTo>
                  <a:cubicBezTo>
                    <a:pt x="15" y="9"/>
                    <a:pt x="15" y="9"/>
                    <a:pt x="15" y="9"/>
                  </a:cubicBezTo>
                  <a:cubicBezTo>
                    <a:pt x="3" y="4"/>
                    <a:pt x="3" y="4"/>
                    <a:pt x="3" y="4"/>
                  </a:cubicBezTo>
                  <a:cubicBezTo>
                    <a:pt x="2" y="4"/>
                    <a:pt x="1" y="4"/>
                    <a:pt x="0" y="5"/>
                  </a:cubicBezTo>
                  <a:cubicBezTo>
                    <a:pt x="0" y="5"/>
                    <a:pt x="0" y="6"/>
                    <a:pt x="0" y="7"/>
                  </a:cubicBezTo>
                  <a:cubicBezTo>
                    <a:pt x="0" y="7"/>
                    <a:pt x="8" y="19"/>
                    <a:pt x="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7839075" y="2655888"/>
              <a:ext cx="120650" cy="15875"/>
            </a:xfrm>
            <a:custGeom>
              <a:avLst/>
              <a:gdLst>
                <a:gd name="T0" fmla="*/ 2 w 32"/>
                <a:gd name="T1" fmla="*/ 0 h 4"/>
                <a:gd name="T2" fmla="*/ 0 w 32"/>
                <a:gd name="T3" fmla="*/ 2 h 4"/>
                <a:gd name="T4" fmla="*/ 2 w 32"/>
                <a:gd name="T5" fmla="*/ 4 h 4"/>
                <a:gd name="T6" fmla="*/ 30 w 32"/>
                <a:gd name="T7" fmla="*/ 4 h 4"/>
                <a:gd name="T8" fmla="*/ 32 w 32"/>
                <a:gd name="T9" fmla="*/ 2 h 4"/>
                <a:gd name="T10" fmla="*/ 30 w 32"/>
                <a:gd name="T11" fmla="*/ 0 h 4"/>
                <a:gd name="T12" fmla="*/ 2 w 3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2" h="4">
                  <a:moveTo>
                    <a:pt x="2" y="0"/>
                  </a:moveTo>
                  <a:cubicBezTo>
                    <a:pt x="1" y="0"/>
                    <a:pt x="0" y="1"/>
                    <a:pt x="0" y="2"/>
                  </a:cubicBezTo>
                  <a:cubicBezTo>
                    <a:pt x="0" y="3"/>
                    <a:pt x="1" y="4"/>
                    <a:pt x="2" y="4"/>
                  </a:cubicBezTo>
                  <a:cubicBezTo>
                    <a:pt x="30" y="4"/>
                    <a:pt x="30" y="4"/>
                    <a:pt x="30" y="4"/>
                  </a:cubicBezTo>
                  <a:cubicBezTo>
                    <a:pt x="31" y="4"/>
                    <a:pt x="32" y="3"/>
                    <a:pt x="32" y="2"/>
                  </a:cubicBezTo>
                  <a:cubicBezTo>
                    <a:pt x="32" y="1"/>
                    <a:pt x="31" y="0"/>
                    <a:pt x="30" y="0"/>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68" name="Group 67"/>
          <p:cNvGrpSpPr/>
          <p:nvPr/>
        </p:nvGrpSpPr>
        <p:grpSpPr>
          <a:xfrm>
            <a:off x="7729200" y="3326299"/>
            <a:ext cx="344488" cy="361950"/>
            <a:chOff x="6276975" y="723900"/>
            <a:chExt cx="344488" cy="361950"/>
          </a:xfrm>
          <a:solidFill>
            <a:schemeClr val="bg1"/>
          </a:solidFill>
        </p:grpSpPr>
        <p:sp>
          <p:nvSpPr>
            <p:cNvPr id="69" name="Freeform 71"/>
            <p:cNvSpPr>
              <a:spLocks/>
            </p:cNvSpPr>
            <p:nvPr/>
          </p:nvSpPr>
          <p:spPr bwMode="auto">
            <a:xfrm>
              <a:off x="6527800" y="723900"/>
              <a:ext cx="93663" cy="153988"/>
            </a:xfrm>
            <a:custGeom>
              <a:avLst/>
              <a:gdLst>
                <a:gd name="T0" fmla="*/ 25 w 25"/>
                <a:gd name="T1" fmla="*/ 1 h 41"/>
                <a:gd name="T2" fmla="*/ 23 w 25"/>
                <a:gd name="T3" fmla="*/ 0 h 41"/>
                <a:gd name="T4" fmla="*/ 16 w 25"/>
                <a:gd name="T5" fmla="*/ 0 h 41"/>
                <a:gd name="T6" fmla="*/ 0 w 25"/>
                <a:gd name="T7" fmla="*/ 35 h 41"/>
                <a:gd name="T8" fmla="*/ 7 w 25"/>
                <a:gd name="T9" fmla="*/ 41 h 41"/>
                <a:gd name="T10" fmla="*/ 7 w 25"/>
                <a:gd name="T11" fmla="*/ 41 h 41"/>
                <a:gd name="T12" fmla="*/ 25 w 25"/>
                <a:gd name="T13" fmla="*/ 3 h 41"/>
                <a:gd name="T14" fmla="*/ 25 w 25"/>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25" y="1"/>
                  </a:moveTo>
                  <a:cubicBezTo>
                    <a:pt x="25" y="0"/>
                    <a:pt x="24" y="0"/>
                    <a:pt x="23" y="0"/>
                  </a:cubicBezTo>
                  <a:cubicBezTo>
                    <a:pt x="16" y="0"/>
                    <a:pt x="16" y="0"/>
                    <a:pt x="16" y="0"/>
                  </a:cubicBezTo>
                  <a:cubicBezTo>
                    <a:pt x="0" y="35"/>
                    <a:pt x="0" y="35"/>
                    <a:pt x="0" y="35"/>
                  </a:cubicBezTo>
                  <a:cubicBezTo>
                    <a:pt x="3" y="36"/>
                    <a:pt x="5" y="39"/>
                    <a:pt x="7" y="41"/>
                  </a:cubicBezTo>
                  <a:cubicBezTo>
                    <a:pt x="7" y="41"/>
                    <a:pt x="7" y="41"/>
                    <a:pt x="7" y="41"/>
                  </a:cubicBezTo>
                  <a:cubicBezTo>
                    <a:pt x="25" y="3"/>
                    <a:pt x="25" y="3"/>
                    <a:pt x="25" y="3"/>
                  </a:cubicBezTo>
                  <a:cubicBezTo>
                    <a:pt x="25" y="2"/>
                    <a:pt x="25" y="2"/>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72"/>
            <p:cNvSpPr>
              <a:spLocks/>
            </p:cNvSpPr>
            <p:nvPr/>
          </p:nvSpPr>
          <p:spPr bwMode="auto">
            <a:xfrm>
              <a:off x="6483350" y="723900"/>
              <a:ext cx="90488" cy="120650"/>
            </a:xfrm>
            <a:custGeom>
              <a:avLst/>
              <a:gdLst>
                <a:gd name="T0" fmla="*/ 24 w 24"/>
                <a:gd name="T1" fmla="*/ 0 h 32"/>
                <a:gd name="T2" fmla="*/ 15 w 24"/>
                <a:gd name="T3" fmla="*/ 0 h 32"/>
                <a:gd name="T4" fmla="*/ 14 w 24"/>
                <a:gd name="T5" fmla="*/ 1 h 32"/>
                <a:gd name="T6" fmla="*/ 0 w 24"/>
                <a:gd name="T7" fmla="*/ 29 h 32"/>
                <a:gd name="T8" fmla="*/ 9 w 24"/>
                <a:gd name="T9" fmla="*/ 32 h 32"/>
                <a:gd name="T10" fmla="*/ 24 w 24"/>
                <a:gd name="T11" fmla="*/ 0 h 32"/>
              </a:gdLst>
              <a:ahLst/>
              <a:cxnLst>
                <a:cxn ang="0">
                  <a:pos x="T0" y="T1"/>
                </a:cxn>
                <a:cxn ang="0">
                  <a:pos x="T2" y="T3"/>
                </a:cxn>
                <a:cxn ang="0">
                  <a:pos x="T4" y="T5"/>
                </a:cxn>
                <a:cxn ang="0">
                  <a:pos x="T6" y="T7"/>
                </a:cxn>
                <a:cxn ang="0">
                  <a:pos x="T8" y="T9"/>
                </a:cxn>
                <a:cxn ang="0">
                  <a:pos x="T10" y="T11"/>
                </a:cxn>
              </a:cxnLst>
              <a:rect l="0" t="0" r="r" b="b"/>
              <a:pathLst>
                <a:path w="24" h="32">
                  <a:moveTo>
                    <a:pt x="24" y="0"/>
                  </a:moveTo>
                  <a:cubicBezTo>
                    <a:pt x="15" y="0"/>
                    <a:pt x="15" y="0"/>
                    <a:pt x="15" y="0"/>
                  </a:cubicBezTo>
                  <a:cubicBezTo>
                    <a:pt x="15" y="0"/>
                    <a:pt x="14" y="0"/>
                    <a:pt x="14" y="1"/>
                  </a:cubicBezTo>
                  <a:cubicBezTo>
                    <a:pt x="0" y="29"/>
                    <a:pt x="0" y="29"/>
                    <a:pt x="0" y="29"/>
                  </a:cubicBezTo>
                  <a:cubicBezTo>
                    <a:pt x="3" y="30"/>
                    <a:pt x="6" y="31"/>
                    <a:pt x="9" y="32"/>
                  </a:cubicBez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3"/>
            <p:cNvSpPr>
              <a:spLocks/>
            </p:cNvSpPr>
            <p:nvPr/>
          </p:nvSpPr>
          <p:spPr bwMode="auto">
            <a:xfrm>
              <a:off x="6276975" y="723900"/>
              <a:ext cx="93663" cy="153988"/>
            </a:xfrm>
            <a:custGeom>
              <a:avLst/>
              <a:gdLst>
                <a:gd name="T0" fmla="*/ 19 w 25"/>
                <a:gd name="T1" fmla="*/ 41 h 41"/>
                <a:gd name="T2" fmla="*/ 25 w 25"/>
                <a:gd name="T3" fmla="*/ 35 h 41"/>
                <a:gd name="T4" fmla="*/ 9 w 25"/>
                <a:gd name="T5" fmla="*/ 0 h 41"/>
                <a:gd name="T6" fmla="*/ 2 w 25"/>
                <a:gd name="T7" fmla="*/ 0 h 41"/>
                <a:gd name="T8" fmla="*/ 0 w 25"/>
                <a:gd name="T9" fmla="*/ 1 h 41"/>
                <a:gd name="T10" fmla="*/ 0 w 25"/>
                <a:gd name="T11" fmla="*/ 3 h 41"/>
                <a:gd name="T12" fmla="*/ 18 w 25"/>
                <a:gd name="T13" fmla="*/ 41 h 41"/>
                <a:gd name="T14" fmla="*/ 19 w 2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1">
                  <a:moveTo>
                    <a:pt x="19" y="41"/>
                  </a:moveTo>
                  <a:cubicBezTo>
                    <a:pt x="21" y="39"/>
                    <a:pt x="23" y="37"/>
                    <a:pt x="25" y="35"/>
                  </a:cubicBezTo>
                  <a:cubicBezTo>
                    <a:pt x="9" y="0"/>
                    <a:pt x="9" y="0"/>
                    <a:pt x="9" y="0"/>
                  </a:cubicBezTo>
                  <a:cubicBezTo>
                    <a:pt x="2" y="0"/>
                    <a:pt x="2" y="0"/>
                    <a:pt x="2" y="0"/>
                  </a:cubicBezTo>
                  <a:cubicBezTo>
                    <a:pt x="1" y="0"/>
                    <a:pt x="1" y="0"/>
                    <a:pt x="0" y="1"/>
                  </a:cubicBezTo>
                  <a:cubicBezTo>
                    <a:pt x="0" y="2"/>
                    <a:pt x="0" y="2"/>
                    <a:pt x="0" y="3"/>
                  </a:cubicBezTo>
                  <a:cubicBezTo>
                    <a:pt x="18" y="41"/>
                    <a:pt x="18" y="41"/>
                    <a:pt x="18" y="41"/>
                  </a:cubicBezTo>
                  <a:cubicBezTo>
                    <a:pt x="18" y="41"/>
                    <a:pt x="18" y="41"/>
                    <a:pt x="1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74"/>
            <p:cNvSpPr>
              <a:spLocks/>
            </p:cNvSpPr>
            <p:nvPr/>
          </p:nvSpPr>
          <p:spPr bwMode="auto">
            <a:xfrm>
              <a:off x="6324600" y="723900"/>
              <a:ext cx="90488" cy="123825"/>
            </a:xfrm>
            <a:custGeom>
              <a:avLst/>
              <a:gdLst>
                <a:gd name="T0" fmla="*/ 24 w 24"/>
                <a:gd name="T1" fmla="*/ 29 h 33"/>
                <a:gd name="T2" fmla="*/ 11 w 24"/>
                <a:gd name="T3" fmla="*/ 1 h 33"/>
                <a:gd name="T4" fmla="*/ 9 w 24"/>
                <a:gd name="T5" fmla="*/ 0 h 33"/>
                <a:gd name="T6" fmla="*/ 0 w 24"/>
                <a:gd name="T7" fmla="*/ 0 h 33"/>
                <a:gd name="T8" fmla="*/ 16 w 24"/>
                <a:gd name="T9" fmla="*/ 33 h 33"/>
                <a:gd name="T10" fmla="*/ 24 w 24"/>
                <a:gd name="T11" fmla="*/ 29 h 33"/>
              </a:gdLst>
              <a:ahLst/>
              <a:cxnLst>
                <a:cxn ang="0">
                  <a:pos x="T0" y="T1"/>
                </a:cxn>
                <a:cxn ang="0">
                  <a:pos x="T2" y="T3"/>
                </a:cxn>
                <a:cxn ang="0">
                  <a:pos x="T4" y="T5"/>
                </a:cxn>
                <a:cxn ang="0">
                  <a:pos x="T6" y="T7"/>
                </a:cxn>
                <a:cxn ang="0">
                  <a:pos x="T8" y="T9"/>
                </a:cxn>
                <a:cxn ang="0">
                  <a:pos x="T10" y="T11"/>
                </a:cxn>
              </a:cxnLst>
              <a:rect l="0" t="0" r="r" b="b"/>
              <a:pathLst>
                <a:path w="24" h="33">
                  <a:moveTo>
                    <a:pt x="24" y="29"/>
                  </a:moveTo>
                  <a:cubicBezTo>
                    <a:pt x="11" y="1"/>
                    <a:pt x="11" y="1"/>
                    <a:pt x="11" y="1"/>
                  </a:cubicBezTo>
                  <a:cubicBezTo>
                    <a:pt x="10" y="0"/>
                    <a:pt x="10" y="0"/>
                    <a:pt x="9" y="0"/>
                  </a:cubicBezTo>
                  <a:cubicBezTo>
                    <a:pt x="0" y="0"/>
                    <a:pt x="0" y="0"/>
                    <a:pt x="0" y="0"/>
                  </a:cubicBezTo>
                  <a:cubicBezTo>
                    <a:pt x="16" y="33"/>
                    <a:pt x="16" y="33"/>
                    <a:pt x="16" y="33"/>
                  </a:cubicBezTo>
                  <a:cubicBezTo>
                    <a:pt x="18" y="31"/>
                    <a:pt x="21" y="30"/>
                    <a:pt x="2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75"/>
            <p:cNvSpPr>
              <a:spLocks noEditPoints="1"/>
            </p:cNvSpPr>
            <p:nvPr/>
          </p:nvSpPr>
          <p:spPr bwMode="auto">
            <a:xfrm>
              <a:off x="6329363" y="844550"/>
              <a:ext cx="239713" cy="24130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2 w 64"/>
                <a:gd name="T11" fmla="*/ 28 h 64"/>
                <a:gd name="T12" fmla="*/ 43 w 64"/>
                <a:gd name="T13" fmla="*/ 35 h 64"/>
                <a:gd name="T14" fmla="*/ 46 w 64"/>
                <a:gd name="T15" fmla="*/ 47 h 64"/>
                <a:gd name="T16" fmla="*/ 46 w 64"/>
                <a:gd name="T17" fmla="*/ 50 h 64"/>
                <a:gd name="T18" fmla="*/ 44 w 64"/>
                <a:gd name="T19" fmla="*/ 50 h 64"/>
                <a:gd name="T20" fmla="*/ 43 w 64"/>
                <a:gd name="T21" fmla="*/ 50 h 64"/>
                <a:gd name="T22" fmla="*/ 32 w 64"/>
                <a:gd name="T23" fmla="*/ 43 h 64"/>
                <a:gd name="T24" fmla="*/ 21 w 64"/>
                <a:gd name="T25" fmla="*/ 50 h 64"/>
                <a:gd name="T26" fmla="*/ 19 w 64"/>
                <a:gd name="T27" fmla="*/ 50 h 64"/>
                <a:gd name="T28" fmla="*/ 18 w 64"/>
                <a:gd name="T29" fmla="*/ 47 h 64"/>
                <a:gd name="T30" fmla="*/ 22 w 64"/>
                <a:gd name="T31" fmla="*/ 35 h 64"/>
                <a:gd name="T32" fmla="*/ 13 w 64"/>
                <a:gd name="T33" fmla="*/ 28 h 64"/>
                <a:gd name="T34" fmla="*/ 12 w 64"/>
                <a:gd name="T35" fmla="*/ 25 h 64"/>
                <a:gd name="T36" fmla="*/ 14 w 64"/>
                <a:gd name="T37" fmla="*/ 24 h 64"/>
                <a:gd name="T38" fmla="*/ 25 w 64"/>
                <a:gd name="T39" fmla="*/ 24 h 64"/>
                <a:gd name="T40" fmla="*/ 31 w 64"/>
                <a:gd name="T41" fmla="*/ 13 h 64"/>
                <a:gd name="T42" fmla="*/ 34 w 64"/>
                <a:gd name="T43" fmla="*/ 13 h 64"/>
                <a:gd name="T44" fmla="*/ 40 w 64"/>
                <a:gd name="T45" fmla="*/ 24 h 64"/>
                <a:gd name="T46" fmla="*/ 50 w 64"/>
                <a:gd name="T47" fmla="*/ 24 h 64"/>
                <a:gd name="T48" fmla="*/ 52 w 64"/>
                <a:gd name="T49" fmla="*/ 25 h 64"/>
                <a:gd name="T50" fmla="*/ 52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5" y="0"/>
                    <a:pt x="0" y="14"/>
                    <a:pt x="0" y="32"/>
                  </a:cubicBezTo>
                  <a:cubicBezTo>
                    <a:pt x="0" y="50"/>
                    <a:pt x="15" y="64"/>
                    <a:pt x="32" y="64"/>
                  </a:cubicBezTo>
                  <a:cubicBezTo>
                    <a:pt x="50" y="64"/>
                    <a:pt x="64" y="50"/>
                    <a:pt x="64" y="32"/>
                  </a:cubicBezTo>
                  <a:cubicBezTo>
                    <a:pt x="64" y="14"/>
                    <a:pt x="50" y="0"/>
                    <a:pt x="32" y="0"/>
                  </a:cubicBezTo>
                  <a:close/>
                  <a:moveTo>
                    <a:pt x="52" y="28"/>
                  </a:moveTo>
                  <a:cubicBezTo>
                    <a:pt x="43" y="35"/>
                    <a:pt x="43" y="35"/>
                    <a:pt x="43" y="35"/>
                  </a:cubicBezTo>
                  <a:cubicBezTo>
                    <a:pt x="46" y="47"/>
                    <a:pt x="46" y="47"/>
                    <a:pt x="46" y="47"/>
                  </a:cubicBezTo>
                  <a:cubicBezTo>
                    <a:pt x="46" y="48"/>
                    <a:pt x="46" y="49"/>
                    <a:pt x="46" y="50"/>
                  </a:cubicBezTo>
                  <a:cubicBezTo>
                    <a:pt x="45" y="50"/>
                    <a:pt x="45" y="50"/>
                    <a:pt x="44" y="50"/>
                  </a:cubicBezTo>
                  <a:cubicBezTo>
                    <a:pt x="44" y="50"/>
                    <a:pt x="44" y="50"/>
                    <a:pt x="43" y="50"/>
                  </a:cubicBezTo>
                  <a:cubicBezTo>
                    <a:pt x="32" y="43"/>
                    <a:pt x="32" y="43"/>
                    <a:pt x="32" y="43"/>
                  </a:cubicBezTo>
                  <a:cubicBezTo>
                    <a:pt x="21" y="50"/>
                    <a:pt x="21" y="50"/>
                    <a:pt x="21" y="50"/>
                  </a:cubicBezTo>
                  <a:cubicBezTo>
                    <a:pt x="21" y="50"/>
                    <a:pt x="20" y="50"/>
                    <a:pt x="19" y="50"/>
                  </a:cubicBezTo>
                  <a:cubicBezTo>
                    <a:pt x="18" y="49"/>
                    <a:pt x="18" y="48"/>
                    <a:pt x="18" y="47"/>
                  </a:cubicBezTo>
                  <a:cubicBezTo>
                    <a:pt x="22" y="35"/>
                    <a:pt x="22" y="35"/>
                    <a:pt x="22" y="35"/>
                  </a:cubicBezTo>
                  <a:cubicBezTo>
                    <a:pt x="13" y="28"/>
                    <a:pt x="13" y="28"/>
                    <a:pt x="13" y="28"/>
                  </a:cubicBezTo>
                  <a:cubicBezTo>
                    <a:pt x="12" y="27"/>
                    <a:pt x="12" y="26"/>
                    <a:pt x="12" y="25"/>
                  </a:cubicBezTo>
                  <a:cubicBezTo>
                    <a:pt x="13" y="25"/>
                    <a:pt x="13" y="24"/>
                    <a:pt x="14" y="24"/>
                  </a:cubicBezTo>
                  <a:cubicBezTo>
                    <a:pt x="25" y="24"/>
                    <a:pt x="25" y="24"/>
                    <a:pt x="25" y="24"/>
                  </a:cubicBezTo>
                  <a:cubicBezTo>
                    <a:pt x="31" y="13"/>
                    <a:pt x="31" y="13"/>
                    <a:pt x="31" y="13"/>
                  </a:cubicBezTo>
                  <a:cubicBezTo>
                    <a:pt x="31" y="12"/>
                    <a:pt x="33" y="12"/>
                    <a:pt x="34" y="13"/>
                  </a:cubicBezTo>
                  <a:cubicBezTo>
                    <a:pt x="40" y="24"/>
                    <a:pt x="40" y="24"/>
                    <a:pt x="40" y="24"/>
                  </a:cubicBezTo>
                  <a:cubicBezTo>
                    <a:pt x="50" y="24"/>
                    <a:pt x="50" y="24"/>
                    <a:pt x="50" y="24"/>
                  </a:cubicBezTo>
                  <a:cubicBezTo>
                    <a:pt x="51" y="24"/>
                    <a:pt x="52" y="25"/>
                    <a:pt x="52" y="25"/>
                  </a:cubicBezTo>
                  <a:cubicBezTo>
                    <a:pt x="52" y="26"/>
                    <a:pt x="52" y="27"/>
                    <a:pt x="5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9526705" y="3301693"/>
            <a:ext cx="360363" cy="360363"/>
            <a:chOff x="9166226" y="3952875"/>
            <a:chExt cx="360363" cy="360363"/>
          </a:xfrm>
          <a:solidFill>
            <a:schemeClr val="bg1"/>
          </a:solidFill>
        </p:grpSpPr>
        <p:sp>
          <p:nvSpPr>
            <p:cNvPr id="75" name="Freeform 24"/>
            <p:cNvSpPr>
              <a:spLocks/>
            </p:cNvSpPr>
            <p:nvPr/>
          </p:nvSpPr>
          <p:spPr bwMode="auto">
            <a:xfrm>
              <a:off x="9166226" y="4071938"/>
              <a:ext cx="360363" cy="241300"/>
            </a:xfrm>
            <a:custGeom>
              <a:avLst/>
              <a:gdLst>
                <a:gd name="T0" fmla="*/ 94 w 96"/>
                <a:gd name="T1" fmla="*/ 60 h 64"/>
                <a:gd name="T2" fmla="*/ 92 w 96"/>
                <a:gd name="T3" fmla="*/ 60 h 64"/>
                <a:gd name="T4" fmla="*/ 92 w 96"/>
                <a:gd name="T5" fmla="*/ 2 h 64"/>
                <a:gd name="T6" fmla="*/ 90 w 96"/>
                <a:gd name="T7" fmla="*/ 0 h 64"/>
                <a:gd name="T8" fmla="*/ 78 w 96"/>
                <a:gd name="T9" fmla="*/ 0 h 64"/>
                <a:gd name="T10" fmla="*/ 76 w 96"/>
                <a:gd name="T11" fmla="*/ 2 h 64"/>
                <a:gd name="T12" fmla="*/ 76 w 96"/>
                <a:gd name="T13" fmla="*/ 60 h 64"/>
                <a:gd name="T14" fmla="*/ 68 w 96"/>
                <a:gd name="T15" fmla="*/ 60 h 64"/>
                <a:gd name="T16" fmla="*/ 68 w 96"/>
                <a:gd name="T17" fmla="*/ 30 h 64"/>
                <a:gd name="T18" fmla="*/ 66 w 96"/>
                <a:gd name="T19" fmla="*/ 28 h 64"/>
                <a:gd name="T20" fmla="*/ 54 w 96"/>
                <a:gd name="T21" fmla="*/ 28 h 64"/>
                <a:gd name="T22" fmla="*/ 52 w 96"/>
                <a:gd name="T23" fmla="*/ 30 h 64"/>
                <a:gd name="T24" fmla="*/ 52 w 96"/>
                <a:gd name="T25" fmla="*/ 60 h 64"/>
                <a:gd name="T26" fmla="*/ 44 w 96"/>
                <a:gd name="T27" fmla="*/ 60 h 64"/>
                <a:gd name="T28" fmla="*/ 44 w 96"/>
                <a:gd name="T29" fmla="*/ 22 h 64"/>
                <a:gd name="T30" fmla="*/ 42 w 96"/>
                <a:gd name="T31" fmla="*/ 20 h 64"/>
                <a:gd name="T32" fmla="*/ 30 w 96"/>
                <a:gd name="T33" fmla="*/ 20 h 64"/>
                <a:gd name="T34" fmla="*/ 28 w 96"/>
                <a:gd name="T35" fmla="*/ 22 h 64"/>
                <a:gd name="T36" fmla="*/ 28 w 96"/>
                <a:gd name="T37" fmla="*/ 60 h 64"/>
                <a:gd name="T38" fmla="*/ 20 w 96"/>
                <a:gd name="T39" fmla="*/ 60 h 64"/>
                <a:gd name="T40" fmla="*/ 20 w 96"/>
                <a:gd name="T41" fmla="*/ 42 h 64"/>
                <a:gd name="T42" fmla="*/ 18 w 96"/>
                <a:gd name="T43" fmla="*/ 40 h 64"/>
                <a:gd name="T44" fmla="*/ 6 w 96"/>
                <a:gd name="T45" fmla="*/ 40 h 64"/>
                <a:gd name="T46" fmla="*/ 4 w 96"/>
                <a:gd name="T47" fmla="*/ 42 h 64"/>
                <a:gd name="T48" fmla="*/ 4 w 96"/>
                <a:gd name="T49" fmla="*/ 60 h 64"/>
                <a:gd name="T50" fmla="*/ 2 w 96"/>
                <a:gd name="T51" fmla="*/ 60 h 64"/>
                <a:gd name="T52" fmla="*/ 0 w 96"/>
                <a:gd name="T53" fmla="*/ 62 h 64"/>
                <a:gd name="T54" fmla="*/ 2 w 96"/>
                <a:gd name="T55" fmla="*/ 64 h 64"/>
                <a:gd name="T56" fmla="*/ 94 w 96"/>
                <a:gd name="T57" fmla="*/ 64 h 64"/>
                <a:gd name="T58" fmla="*/ 96 w 96"/>
                <a:gd name="T59" fmla="*/ 62 h 64"/>
                <a:gd name="T60" fmla="*/ 94 w 96"/>
                <a:gd name="T61"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64">
                  <a:moveTo>
                    <a:pt x="94" y="60"/>
                  </a:moveTo>
                  <a:cubicBezTo>
                    <a:pt x="92" y="60"/>
                    <a:pt x="92" y="60"/>
                    <a:pt x="92" y="60"/>
                  </a:cubicBezTo>
                  <a:cubicBezTo>
                    <a:pt x="92" y="2"/>
                    <a:pt x="92" y="2"/>
                    <a:pt x="92" y="2"/>
                  </a:cubicBezTo>
                  <a:cubicBezTo>
                    <a:pt x="92" y="1"/>
                    <a:pt x="91" y="0"/>
                    <a:pt x="90" y="0"/>
                  </a:cubicBezTo>
                  <a:cubicBezTo>
                    <a:pt x="78" y="0"/>
                    <a:pt x="78" y="0"/>
                    <a:pt x="78" y="0"/>
                  </a:cubicBezTo>
                  <a:cubicBezTo>
                    <a:pt x="77" y="0"/>
                    <a:pt x="76" y="1"/>
                    <a:pt x="76" y="2"/>
                  </a:cubicBezTo>
                  <a:cubicBezTo>
                    <a:pt x="76" y="60"/>
                    <a:pt x="76" y="60"/>
                    <a:pt x="76" y="60"/>
                  </a:cubicBezTo>
                  <a:cubicBezTo>
                    <a:pt x="68" y="60"/>
                    <a:pt x="68" y="60"/>
                    <a:pt x="68" y="60"/>
                  </a:cubicBezTo>
                  <a:cubicBezTo>
                    <a:pt x="68" y="30"/>
                    <a:pt x="68" y="30"/>
                    <a:pt x="68" y="30"/>
                  </a:cubicBezTo>
                  <a:cubicBezTo>
                    <a:pt x="68" y="29"/>
                    <a:pt x="67" y="28"/>
                    <a:pt x="66" y="28"/>
                  </a:cubicBezTo>
                  <a:cubicBezTo>
                    <a:pt x="54" y="28"/>
                    <a:pt x="54" y="28"/>
                    <a:pt x="54" y="28"/>
                  </a:cubicBezTo>
                  <a:cubicBezTo>
                    <a:pt x="53" y="28"/>
                    <a:pt x="52" y="29"/>
                    <a:pt x="52" y="30"/>
                  </a:cubicBezTo>
                  <a:cubicBezTo>
                    <a:pt x="52" y="60"/>
                    <a:pt x="52" y="60"/>
                    <a:pt x="52" y="60"/>
                  </a:cubicBezTo>
                  <a:cubicBezTo>
                    <a:pt x="44" y="60"/>
                    <a:pt x="44" y="60"/>
                    <a:pt x="44" y="60"/>
                  </a:cubicBezTo>
                  <a:cubicBezTo>
                    <a:pt x="44" y="22"/>
                    <a:pt x="44" y="22"/>
                    <a:pt x="44" y="22"/>
                  </a:cubicBezTo>
                  <a:cubicBezTo>
                    <a:pt x="44" y="21"/>
                    <a:pt x="43" y="20"/>
                    <a:pt x="42" y="20"/>
                  </a:cubicBezTo>
                  <a:cubicBezTo>
                    <a:pt x="30" y="20"/>
                    <a:pt x="30" y="20"/>
                    <a:pt x="30" y="20"/>
                  </a:cubicBezTo>
                  <a:cubicBezTo>
                    <a:pt x="29" y="20"/>
                    <a:pt x="28" y="21"/>
                    <a:pt x="28" y="22"/>
                  </a:cubicBezTo>
                  <a:cubicBezTo>
                    <a:pt x="28" y="60"/>
                    <a:pt x="28" y="60"/>
                    <a:pt x="28" y="60"/>
                  </a:cubicBezTo>
                  <a:cubicBezTo>
                    <a:pt x="20" y="60"/>
                    <a:pt x="20" y="60"/>
                    <a:pt x="20" y="60"/>
                  </a:cubicBezTo>
                  <a:cubicBezTo>
                    <a:pt x="20" y="42"/>
                    <a:pt x="20" y="42"/>
                    <a:pt x="20" y="42"/>
                  </a:cubicBezTo>
                  <a:cubicBezTo>
                    <a:pt x="20" y="41"/>
                    <a:pt x="19" y="40"/>
                    <a:pt x="18" y="40"/>
                  </a:cubicBezTo>
                  <a:cubicBezTo>
                    <a:pt x="6" y="40"/>
                    <a:pt x="6" y="40"/>
                    <a:pt x="6" y="40"/>
                  </a:cubicBezTo>
                  <a:cubicBezTo>
                    <a:pt x="5" y="40"/>
                    <a:pt x="4" y="41"/>
                    <a:pt x="4" y="42"/>
                  </a:cubicBezTo>
                  <a:cubicBezTo>
                    <a:pt x="4" y="60"/>
                    <a:pt x="4" y="60"/>
                    <a:pt x="4" y="60"/>
                  </a:cubicBezTo>
                  <a:cubicBezTo>
                    <a:pt x="2" y="60"/>
                    <a:pt x="2" y="60"/>
                    <a:pt x="2" y="60"/>
                  </a:cubicBezTo>
                  <a:cubicBezTo>
                    <a:pt x="1" y="60"/>
                    <a:pt x="0" y="61"/>
                    <a:pt x="0" y="62"/>
                  </a:cubicBezTo>
                  <a:cubicBezTo>
                    <a:pt x="0" y="63"/>
                    <a:pt x="1" y="64"/>
                    <a:pt x="2" y="64"/>
                  </a:cubicBezTo>
                  <a:cubicBezTo>
                    <a:pt x="94" y="64"/>
                    <a:pt x="94" y="64"/>
                    <a:pt x="94" y="64"/>
                  </a:cubicBezTo>
                  <a:cubicBezTo>
                    <a:pt x="95" y="64"/>
                    <a:pt x="96" y="63"/>
                    <a:pt x="96" y="62"/>
                  </a:cubicBezTo>
                  <a:cubicBezTo>
                    <a:pt x="96" y="61"/>
                    <a:pt x="95" y="60"/>
                    <a:pt x="9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25"/>
            <p:cNvSpPr>
              <a:spLocks/>
            </p:cNvSpPr>
            <p:nvPr/>
          </p:nvSpPr>
          <p:spPr bwMode="auto">
            <a:xfrm>
              <a:off x="9188451" y="3952875"/>
              <a:ext cx="315913" cy="195263"/>
            </a:xfrm>
            <a:custGeom>
              <a:avLst/>
              <a:gdLst>
                <a:gd name="T0" fmla="*/ 6 w 84"/>
                <a:gd name="T1" fmla="*/ 52 h 52"/>
                <a:gd name="T2" fmla="*/ 12 w 84"/>
                <a:gd name="T3" fmla="*/ 46 h 52"/>
                <a:gd name="T4" fmla="*/ 12 w 84"/>
                <a:gd name="T5" fmla="*/ 44 h 52"/>
                <a:gd name="T6" fmla="*/ 27 w 84"/>
                <a:gd name="T7" fmla="*/ 31 h 52"/>
                <a:gd name="T8" fmla="*/ 30 w 84"/>
                <a:gd name="T9" fmla="*/ 32 h 52"/>
                <a:gd name="T10" fmla="*/ 35 w 84"/>
                <a:gd name="T11" fmla="*/ 30 h 52"/>
                <a:gd name="T12" fmla="*/ 48 w 84"/>
                <a:gd name="T13" fmla="*/ 34 h 52"/>
                <a:gd name="T14" fmla="*/ 54 w 84"/>
                <a:gd name="T15" fmla="*/ 40 h 52"/>
                <a:gd name="T16" fmla="*/ 60 w 84"/>
                <a:gd name="T17" fmla="*/ 34 h 52"/>
                <a:gd name="T18" fmla="*/ 59 w 84"/>
                <a:gd name="T19" fmla="*/ 31 h 52"/>
                <a:gd name="T20" fmla="*/ 76 w 84"/>
                <a:gd name="T21" fmla="*/ 12 h 52"/>
                <a:gd name="T22" fmla="*/ 78 w 84"/>
                <a:gd name="T23" fmla="*/ 12 h 52"/>
                <a:gd name="T24" fmla="*/ 84 w 84"/>
                <a:gd name="T25" fmla="*/ 6 h 52"/>
                <a:gd name="T26" fmla="*/ 78 w 84"/>
                <a:gd name="T27" fmla="*/ 0 h 52"/>
                <a:gd name="T28" fmla="*/ 72 w 84"/>
                <a:gd name="T29" fmla="*/ 6 h 52"/>
                <a:gd name="T30" fmla="*/ 73 w 84"/>
                <a:gd name="T31" fmla="*/ 9 h 52"/>
                <a:gd name="T32" fmla="*/ 56 w 84"/>
                <a:gd name="T33" fmla="*/ 28 h 52"/>
                <a:gd name="T34" fmla="*/ 54 w 84"/>
                <a:gd name="T35" fmla="*/ 28 h 52"/>
                <a:gd name="T36" fmla="*/ 49 w 84"/>
                <a:gd name="T37" fmla="*/ 30 h 52"/>
                <a:gd name="T38" fmla="*/ 36 w 84"/>
                <a:gd name="T39" fmla="*/ 26 h 52"/>
                <a:gd name="T40" fmla="*/ 30 w 84"/>
                <a:gd name="T41" fmla="*/ 20 h 52"/>
                <a:gd name="T42" fmla="*/ 24 w 84"/>
                <a:gd name="T43" fmla="*/ 26 h 52"/>
                <a:gd name="T44" fmla="*/ 24 w 84"/>
                <a:gd name="T45" fmla="*/ 28 h 52"/>
                <a:gd name="T46" fmla="*/ 9 w 84"/>
                <a:gd name="T47" fmla="*/ 41 h 52"/>
                <a:gd name="T48" fmla="*/ 6 w 84"/>
                <a:gd name="T49" fmla="*/ 40 h 52"/>
                <a:gd name="T50" fmla="*/ 0 w 84"/>
                <a:gd name="T51" fmla="*/ 46 h 52"/>
                <a:gd name="T52" fmla="*/ 6 w 84"/>
                <a:gd name="T5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4" h="52">
                  <a:moveTo>
                    <a:pt x="6" y="52"/>
                  </a:moveTo>
                  <a:cubicBezTo>
                    <a:pt x="9" y="52"/>
                    <a:pt x="12" y="49"/>
                    <a:pt x="12" y="46"/>
                  </a:cubicBezTo>
                  <a:cubicBezTo>
                    <a:pt x="12" y="45"/>
                    <a:pt x="12" y="45"/>
                    <a:pt x="12" y="44"/>
                  </a:cubicBezTo>
                  <a:cubicBezTo>
                    <a:pt x="27" y="31"/>
                    <a:pt x="27" y="31"/>
                    <a:pt x="27" y="31"/>
                  </a:cubicBezTo>
                  <a:cubicBezTo>
                    <a:pt x="28" y="32"/>
                    <a:pt x="29" y="32"/>
                    <a:pt x="30" y="32"/>
                  </a:cubicBezTo>
                  <a:cubicBezTo>
                    <a:pt x="32" y="32"/>
                    <a:pt x="34" y="31"/>
                    <a:pt x="35" y="30"/>
                  </a:cubicBezTo>
                  <a:cubicBezTo>
                    <a:pt x="48" y="34"/>
                    <a:pt x="48" y="34"/>
                    <a:pt x="48" y="34"/>
                  </a:cubicBezTo>
                  <a:cubicBezTo>
                    <a:pt x="48" y="37"/>
                    <a:pt x="51" y="40"/>
                    <a:pt x="54" y="40"/>
                  </a:cubicBezTo>
                  <a:cubicBezTo>
                    <a:pt x="57" y="40"/>
                    <a:pt x="60" y="37"/>
                    <a:pt x="60" y="34"/>
                  </a:cubicBezTo>
                  <a:cubicBezTo>
                    <a:pt x="60" y="33"/>
                    <a:pt x="60" y="32"/>
                    <a:pt x="59" y="31"/>
                  </a:cubicBezTo>
                  <a:cubicBezTo>
                    <a:pt x="76" y="12"/>
                    <a:pt x="76" y="12"/>
                    <a:pt x="76" y="12"/>
                  </a:cubicBezTo>
                  <a:cubicBezTo>
                    <a:pt x="77" y="12"/>
                    <a:pt x="77" y="12"/>
                    <a:pt x="78" y="12"/>
                  </a:cubicBezTo>
                  <a:cubicBezTo>
                    <a:pt x="81" y="12"/>
                    <a:pt x="84" y="9"/>
                    <a:pt x="84" y="6"/>
                  </a:cubicBezTo>
                  <a:cubicBezTo>
                    <a:pt x="84" y="3"/>
                    <a:pt x="81" y="0"/>
                    <a:pt x="78" y="0"/>
                  </a:cubicBezTo>
                  <a:cubicBezTo>
                    <a:pt x="75" y="0"/>
                    <a:pt x="72" y="3"/>
                    <a:pt x="72" y="6"/>
                  </a:cubicBezTo>
                  <a:cubicBezTo>
                    <a:pt x="72" y="7"/>
                    <a:pt x="72" y="8"/>
                    <a:pt x="73" y="9"/>
                  </a:cubicBezTo>
                  <a:cubicBezTo>
                    <a:pt x="56" y="28"/>
                    <a:pt x="56" y="28"/>
                    <a:pt x="56" y="28"/>
                  </a:cubicBezTo>
                  <a:cubicBezTo>
                    <a:pt x="55" y="28"/>
                    <a:pt x="55" y="28"/>
                    <a:pt x="54" y="28"/>
                  </a:cubicBezTo>
                  <a:cubicBezTo>
                    <a:pt x="52" y="28"/>
                    <a:pt x="50" y="29"/>
                    <a:pt x="49" y="30"/>
                  </a:cubicBezTo>
                  <a:cubicBezTo>
                    <a:pt x="36" y="26"/>
                    <a:pt x="36" y="26"/>
                    <a:pt x="36" y="26"/>
                  </a:cubicBezTo>
                  <a:cubicBezTo>
                    <a:pt x="36" y="23"/>
                    <a:pt x="33" y="20"/>
                    <a:pt x="30" y="20"/>
                  </a:cubicBezTo>
                  <a:cubicBezTo>
                    <a:pt x="27" y="20"/>
                    <a:pt x="24" y="23"/>
                    <a:pt x="24" y="26"/>
                  </a:cubicBezTo>
                  <a:cubicBezTo>
                    <a:pt x="24" y="27"/>
                    <a:pt x="24" y="27"/>
                    <a:pt x="24" y="28"/>
                  </a:cubicBezTo>
                  <a:cubicBezTo>
                    <a:pt x="9" y="41"/>
                    <a:pt x="9" y="41"/>
                    <a:pt x="9" y="41"/>
                  </a:cubicBezTo>
                  <a:cubicBezTo>
                    <a:pt x="8" y="40"/>
                    <a:pt x="7" y="40"/>
                    <a:pt x="6" y="40"/>
                  </a:cubicBezTo>
                  <a:cubicBezTo>
                    <a:pt x="3" y="40"/>
                    <a:pt x="0" y="43"/>
                    <a:pt x="0" y="46"/>
                  </a:cubicBezTo>
                  <a:cubicBezTo>
                    <a:pt x="0" y="49"/>
                    <a:pt x="3" y="52"/>
                    <a:pt x="6"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40307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838200" y="3139239"/>
            <a:ext cx="5461000" cy="938294"/>
          </a:xfrm>
        </p:spPr>
        <p:txBody>
          <a:bodyPr/>
          <a:lstStyle/>
          <a:p>
            <a:r>
              <a:rPr lang="en-US" dirty="0"/>
              <a:t>Head over to </a:t>
            </a:r>
            <a:r>
              <a:rPr lang="en-US" dirty="0" smtClean="0"/>
              <a:t>allfreestore.com and </a:t>
            </a:r>
            <a:r>
              <a:rPr lang="en-US" dirty="0"/>
              <a:t>find out more about our presentation design services.</a:t>
            </a:r>
          </a:p>
        </p:txBody>
      </p:sp>
      <p:sp>
        <p:nvSpPr>
          <p:cNvPr id="7" name="Title 6"/>
          <p:cNvSpPr>
            <a:spLocks noGrp="1"/>
          </p:cNvSpPr>
          <p:nvPr>
            <p:ph type="ctrTitle"/>
          </p:nvPr>
        </p:nvSpPr>
        <p:spPr>
          <a:xfrm>
            <a:off x="838199" y="365272"/>
            <a:ext cx="8886372" cy="2387600"/>
          </a:xfrm>
        </p:spPr>
        <p:txBody>
          <a:bodyPr>
            <a:noAutofit/>
          </a:bodyPr>
          <a:lstStyle/>
          <a:p>
            <a:r>
              <a:rPr lang="en-US" sz="4400" dirty="0"/>
              <a:t>READY TO BOOST THE IMPACT OF YOUR PRESENTATIONS?</a:t>
            </a:r>
          </a:p>
        </p:txBody>
      </p:sp>
      <p:sp>
        <p:nvSpPr>
          <p:cNvPr id="11" name="TextBox 10"/>
          <p:cNvSpPr txBox="1"/>
          <p:nvPr/>
        </p:nvSpPr>
        <p:spPr>
          <a:xfrm>
            <a:off x="8215745" y="5697493"/>
            <a:ext cx="2798330" cy="492443"/>
          </a:xfrm>
          <a:prstGeom prst="rect">
            <a:avLst/>
          </a:prstGeom>
          <a:noFill/>
        </p:spPr>
        <p:txBody>
          <a:bodyPr wrap="none" lIns="0" tIns="0" rIns="0" bIns="0" rtlCol="0">
            <a:spAutoFit/>
          </a:bodyPr>
          <a:lstStyle/>
          <a:p>
            <a:pPr algn="r"/>
            <a:r>
              <a:rPr lang="cy-GB" sz="1600" dirty="0">
                <a:solidFill>
                  <a:srgbClr val="32425C"/>
                </a:solidFill>
              </a:rPr>
              <a:t>Make the world smaller, one slide</a:t>
            </a:r>
          </a:p>
          <a:p>
            <a:pPr algn="r"/>
            <a:r>
              <a:rPr lang="cy-GB" sz="1600" dirty="0">
                <a:solidFill>
                  <a:srgbClr val="32425C"/>
                </a:solidFill>
              </a:rPr>
              <a:t>at a time</a:t>
            </a:r>
            <a:endParaRPr lang="en-US" sz="1600" dirty="0">
              <a:solidFill>
                <a:srgbClr val="32425C"/>
              </a:solidFill>
            </a:endParaRPr>
          </a:p>
        </p:txBody>
      </p:sp>
      <p:grpSp>
        <p:nvGrpSpPr>
          <p:cNvPr id="25" name="Group 24"/>
          <p:cNvGrpSpPr/>
          <p:nvPr/>
        </p:nvGrpSpPr>
        <p:grpSpPr>
          <a:xfrm>
            <a:off x="888607" y="3902965"/>
            <a:ext cx="1994600" cy="349136"/>
            <a:chOff x="952107" y="5534025"/>
            <a:chExt cx="1994600" cy="349136"/>
          </a:xfrm>
        </p:grpSpPr>
        <p:grpSp>
          <p:nvGrpSpPr>
            <p:cNvPr id="24" name="Group 23"/>
            <p:cNvGrpSpPr/>
            <p:nvPr/>
          </p:nvGrpSpPr>
          <p:grpSpPr>
            <a:xfrm>
              <a:off x="952107" y="5534025"/>
              <a:ext cx="349136" cy="349136"/>
              <a:chOff x="952107" y="5478349"/>
              <a:chExt cx="404812" cy="404812"/>
            </a:xfrm>
          </p:grpSpPr>
          <p:sp>
            <p:nvSpPr>
              <p:cNvPr id="9" name="Freeform 154"/>
              <p:cNvSpPr>
                <a:spLocks/>
              </p:cNvSpPr>
              <p:nvPr/>
            </p:nvSpPr>
            <p:spPr bwMode="auto">
              <a:xfrm>
                <a:off x="1092797" y="5565303"/>
                <a:ext cx="123432" cy="230904"/>
              </a:xfrm>
              <a:custGeom>
                <a:avLst/>
                <a:gdLst>
                  <a:gd name="T0" fmla="*/ 49 w 49"/>
                  <a:gd name="T1" fmla="*/ 28 h 92"/>
                  <a:gd name="T2" fmla="*/ 32 w 49"/>
                  <a:gd name="T3" fmla="*/ 28 h 92"/>
                  <a:gd name="T4" fmla="*/ 32 w 49"/>
                  <a:gd name="T5" fmla="*/ 20 h 92"/>
                  <a:gd name="T6" fmla="*/ 36 w 49"/>
                  <a:gd name="T7" fmla="*/ 16 h 92"/>
                  <a:gd name="T8" fmla="*/ 48 w 49"/>
                  <a:gd name="T9" fmla="*/ 16 h 92"/>
                  <a:gd name="T10" fmla="*/ 48 w 49"/>
                  <a:gd name="T11" fmla="*/ 0 h 92"/>
                  <a:gd name="T12" fmla="*/ 31 w 49"/>
                  <a:gd name="T13" fmla="*/ 0 h 92"/>
                  <a:gd name="T14" fmla="*/ 12 w 49"/>
                  <a:gd name="T15" fmla="*/ 19 h 92"/>
                  <a:gd name="T16" fmla="*/ 12 w 49"/>
                  <a:gd name="T17" fmla="*/ 28 h 92"/>
                  <a:gd name="T18" fmla="*/ 0 w 49"/>
                  <a:gd name="T19" fmla="*/ 28 h 92"/>
                  <a:gd name="T20" fmla="*/ 0 w 49"/>
                  <a:gd name="T21" fmla="*/ 44 h 92"/>
                  <a:gd name="T22" fmla="*/ 12 w 49"/>
                  <a:gd name="T23" fmla="*/ 44 h 92"/>
                  <a:gd name="T24" fmla="*/ 12 w 49"/>
                  <a:gd name="T25" fmla="*/ 92 h 92"/>
                  <a:gd name="T26" fmla="*/ 32 w 49"/>
                  <a:gd name="T27" fmla="*/ 92 h 92"/>
                  <a:gd name="T28" fmla="*/ 32 w 49"/>
                  <a:gd name="T29" fmla="*/ 44 h 92"/>
                  <a:gd name="T30" fmla="*/ 47 w 49"/>
                  <a:gd name="T31" fmla="*/ 44 h 92"/>
                  <a:gd name="T32" fmla="*/ 49 w 49"/>
                  <a:gd name="T33" fmla="*/ 2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2">
                    <a:moveTo>
                      <a:pt x="49" y="28"/>
                    </a:moveTo>
                    <a:cubicBezTo>
                      <a:pt x="32" y="28"/>
                      <a:pt x="32" y="28"/>
                      <a:pt x="32" y="28"/>
                    </a:cubicBezTo>
                    <a:cubicBezTo>
                      <a:pt x="32" y="20"/>
                      <a:pt x="32" y="20"/>
                      <a:pt x="32" y="20"/>
                    </a:cubicBezTo>
                    <a:cubicBezTo>
                      <a:pt x="32" y="17"/>
                      <a:pt x="34" y="16"/>
                      <a:pt x="36" y="16"/>
                    </a:cubicBezTo>
                    <a:cubicBezTo>
                      <a:pt x="38" y="16"/>
                      <a:pt x="48" y="16"/>
                      <a:pt x="48" y="16"/>
                    </a:cubicBezTo>
                    <a:cubicBezTo>
                      <a:pt x="48" y="0"/>
                      <a:pt x="48" y="0"/>
                      <a:pt x="48" y="0"/>
                    </a:cubicBezTo>
                    <a:cubicBezTo>
                      <a:pt x="31" y="0"/>
                      <a:pt x="31" y="0"/>
                      <a:pt x="31" y="0"/>
                    </a:cubicBezTo>
                    <a:cubicBezTo>
                      <a:pt x="15" y="0"/>
                      <a:pt x="12" y="12"/>
                      <a:pt x="12" y="19"/>
                    </a:cubicBezTo>
                    <a:cubicBezTo>
                      <a:pt x="12" y="28"/>
                      <a:pt x="12" y="28"/>
                      <a:pt x="12" y="28"/>
                    </a:cubicBezTo>
                    <a:cubicBezTo>
                      <a:pt x="0" y="28"/>
                      <a:pt x="0" y="28"/>
                      <a:pt x="0" y="28"/>
                    </a:cubicBezTo>
                    <a:cubicBezTo>
                      <a:pt x="0" y="44"/>
                      <a:pt x="0" y="44"/>
                      <a:pt x="0" y="44"/>
                    </a:cubicBezTo>
                    <a:cubicBezTo>
                      <a:pt x="12" y="44"/>
                      <a:pt x="12" y="44"/>
                      <a:pt x="12" y="44"/>
                    </a:cubicBezTo>
                    <a:cubicBezTo>
                      <a:pt x="12" y="65"/>
                      <a:pt x="12" y="92"/>
                      <a:pt x="12" y="92"/>
                    </a:cubicBezTo>
                    <a:cubicBezTo>
                      <a:pt x="32" y="92"/>
                      <a:pt x="32" y="92"/>
                      <a:pt x="32" y="92"/>
                    </a:cubicBezTo>
                    <a:cubicBezTo>
                      <a:pt x="32" y="92"/>
                      <a:pt x="32" y="64"/>
                      <a:pt x="32" y="44"/>
                    </a:cubicBezTo>
                    <a:cubicBezTo>
                      <a:pt x="47" y="44"/>
                      <a:pt x="47" y="44"/>
                      <a:pt x="47" y="44"/>
                    </a:cubicBezTo>
                    <a:lnTo>
                      <a:pt x="49" y="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3" name="Oval 2"/>
              <p:cNvSpPr/>
              <p:nvPr/>
            </p:nvSpPr>
            <p:spPr>
              <a:xfrm>
                <a:off x="9521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1500595" y="5534025"/>
              <a:ext cx="349136" cy="349136"/>
              <a:chOff x="1649140" y="5478349"/>
              <a:chExt cx="404812" cy="404812"/>
            </a:xfrm>
          </p:grpSpPr>
          <p:sp>
            <p:nvSpPr>
              <p:cNvPr id="12" name="Freeform 161"/>
              <p:cNvSpPr>
                <a:spLocks noEditPoints="1"/>
              </p:cNvSpPr>
              <p:nvPr/>
            </p:nvSpPr>
            <p:spPr bwMode="auto">
              <a:xfrm>
                <a:off x="1750433" y="5573057"/>
                <a:ext cx="211750" cy="201110"/>
              </a:xfrm>
              <a:custGeom>
                <a:avLst/>
                <a:gdLst>
                  <a:gd name="T0" fmla="*/ 20 w 84"/>
                  <a:gd name="T1" fmla="*/ 80 h 80"/>
                  <a:gd name="T2" fmla="*/ 0 w 84"/>
                  <a:gd name="T3" fmla="*/ 80 h 80"/>
                  <a:gd name="T4" fmla="*/ 0 w 84"/>
                  <a:gd name="T5" fmla="*/ 28 h 80"/>
                  <a:gd name="T6" fmla="*/ 20 w 84"/>
                  <a:gd name="T7" fmla="*/ 28 h 80"/>
                  <a:gd name="T8" fmla="*/ 20 w 84"/>
                  <a:gd name="T9" fmla="*/ 80 h 80"/>
                  <a:gd name="T10" fmla="*/ 10 w 84"/>
                  <a:gd name="T11" fmla="*/ 20 h 80"/>
                  <a:gd name="T12" fmla="*/ 10 w 84"/>
                  <a:gd name="T13" fmla="*/ 20 h 80"/>
                  <a:gd name="T14" fmla="*/ 0 w 84"/>
                  <a:gd name="T15" fmla="*/ 10 h 80"/>
                  <a:gd name="T16" fmla="*/ 10 w 84"/>
                  <a:gd name="T17" fmla="*/ 0 h 80"/>
                  <a:gd name="T18" fmla="*/ 20 w 84"/>
                  <a:gd name="T19" fmla="*/ 10 h 80"/>
                  <a:gd name="T20" fmla="*/ 10 w 84"/>
                  <a:gd name="T21" fmla="*/ 20 h 80"/>
                  <a:gd name="T22" fmla="*/ 56 w 84"/>
                  <a:gd name="T23" fmla="*/ 44 h 80"/>
                  <a:gd name="T24" fmla="*/ 48 w 84"/>
                  <a:gd name="T25" fmla="*/ 52 h 80"/>
                  <a:gd name="T26" fmla="*/ 48 w 84"/>
                  <a:gd name="T27" fmla="*/ 80 h 80"/>
                  <a:gd name="T28" fmla="*/ 28 w 84"/>
                  <a:gd name="T29" fmla="*/ 80 h 80"/>
                  <a:gd name="T30" fmla="*/ 28 w 84"/>
                  <a:gd name="T31" fmla="*/ 28 h 80"/>
                  <a:gd name="T32" fmla="*/ 48 w 84"/>
                  <a:gd name="T33" fmla="*/ 28 h 80"/>
                  <a:gd name="T34" fmla="*/ 48 w 84"/>
                  <a:gd name="T35" fmla="*/ 34 h 80"/>
                  <a:gd name="T36" fmla="*/ 64 w 84"/>
                  <a:gd name="T37" fmla="*/ 28 h 80"/>
                  <a:gd name="T38" fmla="*/ 84 w 84"/>
                  <a:gd name="T39" fmla="*/ 53 h 80"/>
                  <a:gd name="T40" fmla="*/ 84 w 84"/>
                  <a:gd name="T41" fmla="*/ 80 h 80"/>
                  <a:gd name="T42" fmla="*/ 64 w 84"/>
                  <a:gd name="T43" fmla="*/ 80 h 80"/>
                  <a:gd name="T44" fmla="*/ 64 w 84"/>
                  <a:gd name="T45" fmla="*/ 52 h 80"/>
                  <a:gd name="T46" fmla="*/ 56 w 84"/>
                  <a:gd name="T47"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80">
                    <a:moveTo>
                      <a:pt x="20" y="80"/>
                    </a:moveTo>
                    <a:cubicBezTo>
                      <a:pt x="0" y="80"/>
                      <a:pt x="0" y="80"/>
                      <a:pt x="0" y="80"/>
                    </a:cubicBezTo>
                    <a:cubicBezTo>
                      <a:pt x="0" y="28"/>
                      <a:pt x="0" y="28"/>
                      <a:pt x="0" y="28"/>
                    </a:cubicBezTo>
                    <a:cubicBezTo>
                      <a:pt x="20" y="28"/>
                      <a:pt x="20" y="28"/>
                      <a:pt x="20" y="28"/>
                    </a:cubicBezTo>
                    <a:lnTo>
                      <a:pt x="20" y="80"/>
                    </a:lnTo>
                    <a:close/>
                    <a:moveTo>
                      <a:pt x="10" y="20"/>
                    </a:moveTo>
                    <a:cubicBezTo>
                      <a:pt x="10" y="20"/>
                      <a:pt x="10" y="20"/>
                      <a:pt x="10" y="20"/>
                    </a:cubicBezTo>
                    <a:cubicBezTo>
                      <a:pt x="4" y="20"/>
                      <a:pt x="0" y="15"/>
                      <a:pt x="0" y="10"/>
                    </a:cubicBezTo>
                    <a:cubicBezTo>
                      <a:pt x="0" y="5"/>
                      <a:pt x="4" y="0"/>
                      <a:pt x="10" y="0"/>
                    </a:cubicBezTo>
                    <a:cubicBezTo>
                      <a:pt x="16" y="0"/>
                      <a:pt x="20" y="5"/>
                      <a:pt x="20" y="10"/>
                    </a:cubicBezTo>
                    <a:cubicBezTo>
                      <a:pt x="20" y="15"/>
                      <a:pt x="16" y="20"/>
                      <a:pt x="10" y="20"/>
                    </a:cubicBezTo>
                    <a:close/>
                    <a:moveTo>
                      <a:pt x="56" y="44"/>
                    </a:moveTo>
                    <a:cubicBezTo>
                      <a:pt x="52" y="44"/>
                      <a:pt x="48" y="48"/>
                      <a:pt x="48" y="52"/>
                    </a:cubicBezTo>
                    <a:cubicBezTo>
                      <a:pt x="48" y="80"/>
                      <a:pt x="48" y="80"/>
                      <a:pt x="48" y="80"/>
                    </a:cubicBezTo>
                    <a:cubicBezTo>
                      <a:pt x="28" y="80"/>
                      <a:pt x="28" y="80"/>
                      <a:pt x="28" y="80"/>
                    </a:cubicBezTo>
                    <a:cubicBezTo>
                      <a:pt x="28" y="80"/>
                      <a:pt x="28" y="32"/>
                      <a:pt x="28" y="28"/>
                    </a:cubicBezTo>
                    <a:cubicBezTo>
                      <a:pt x="48" y="28"/>
                      <a:pt x="48" y="28"/>
                      <a:pt x="48" y="28"/>
                    </a:cubicBezTo>
                    <a:cubicBezTo>
                      <a:pt x="48" y="34"/>
                      <a:pt x="48" y="34"/>
                      <a:pt x="48" y="34"/>
                    </a:cubicBezTo>
                    <a:cubicBezTo>
                      <a:pt x="48" y="34"/>
                      <a:pt x="54" y="28"/>
                      <a:pt x="64" y="28"/>
                    </a:cubicBezTo>
                    <a:cubicBezTo>
                      <a:pt x="76" y="28"/>
                      <a:pt x="84" y="37"/>
                      <a:pt x="84" y="53"/>
                    </a:cubicBezTo>
                    <a:cubicBezTo>
                      <a:pt x="84" y="80"/>
                      <a:pt x="84" y="80"/>
                      <a:pt x="84" y="80"/>
                    </a:cubicBezTo>
                    <a:cubicBezTo>
                      <a:pt x="64" y="80"/>
                      <a:pt x="64" y="80"/>
                      <a:pt x="64" y="80"/>
                    </a:cubicBezTo>
                    <a:cubicBezTo>
                      <a:pt x="64" y="52"/>
                      <a:pt x="64" y="52"/>
                      <a:pt x="64" y="52"/>
                    </a:cubicBezTo>
                    <a:cubicBezTo>
                      <a:pt x="64" y="48"/>
                      <a:pt x="61" y="44"/>
                      <a:pt x="56"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Oval 20"/>
              <p:cNvSpPr/>
              <p:nvPr/>
            </p:nvSpPr>
            <p:spPr>
              <a:xfrm>
                <a:off x="1649140"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p:cNvGrpSpPr/>
            <p:nvPr/>
          </p:nvGrpSpPr>
          <p:grpSpPr>
            <a:xfrm>
              <a:off x="2049083" y="5534025"/>
              <a:ext cx="349136" cy="349136"/>
              <a:chOff x="2346173" y="5478349"/>
              <a:chExt cx="404812" cy="404812"/>
            </a:xfrm>
          </p:grpSpPr>
          <p:sp>
            <p:nvSpPr>
              <p:cNvPr id="13" name="Freeform 162"/>
              <p:cNvSpPr>
                <a:spLocks/>
              </p:cNvSpPr>
              <p:nvPr/>
            </p:nvSpPr>
            <p:spPr bwMode="auto">
              <a:xfrm>
                <a:off x="2435255" y="5590309"/>
                <a:ext cx="226648" cy="180892"/>
              </a:xfrm>
              <a:custGeom>
                <a:avLst/>
                <a:gdLst>
                  <a:gd name="T0" fmla="*/ 90 w 90"/>
                  <a:gd name="T1" fmla="*/ 9 h 72"/>
                  <a:gd name="T2" fmla="*/ 81 w 90"/>
                  <a:gd name="T3" fmla="*/ 9 h 72"/>
                  <a:gd name="T4" fmla="*/ 86 w 90"/>
                  <a:gd name="T5" fmla="*/ 1 h 72"/>
                  <a:gd name="T6" fmla="*/ 75 w 90"/>
                  <a:gd name="T7" fmla="*/ 6 h 72"/>
                  <a:gd name="T8" fmla="*/ 61 w 90"/>
                  <a:gd name="T9" fmla="*/ 0 h 72"/>
                  <a:gd name="T10" fmla="*/ 43 w 90"/>
                  <a:gd name="T11" fmla="*/ 18 h 72"/>
                  <a:gd name="T12" fmla="*/ 44 w 90"/>
                  <a:gd name="T13" fmla="*/ 22 h 72"/>
                  <a:gd name="T14" fmla="*/ 6 w 90"/>
                  <a:gd name="T15" fmla="*/ 3 h 72"/>
                  <a:gd name="T16" fmla="*/ 4 w 90"/>
                  <a:gd name="T17" fmla="*/ 12 h 72"/>
                  <a:gd name="T18" fmla="*/ 12 w 90"/>
                  <a:gd name="T19" fmla="*/ 28 h 72"/>
                  <a:gd name="T20" fmla="*/ 4 w 90"/>
                  <a:gd name="T21" fmla="*/ 25 h 72"/>
                  <a:gd name="T22" fmla="*/ 4 w 90"/>
                  <a:gd name="T23" fmla="*/ 26 h 72"/>
                  <a:gd name="T24" fmla="*/ 18 w 90"/>
                  <a:gd name="T25" fmla="*/ 43 h 72"/>
                  <a:gd name="T26" fmla="*/ 10 w 90"/>
                  <a:gd name="T27" fmla="*/ 44 h 72"/>
                  <a:gd name="T28" fmla="*/ 27 w 90"/>
                  <a:gd name="T29" fmla="*/ 56 h 72"/>
                  <a:gd name="T30" fmla="*/ 0 w 90"/>
                  <a:gd name="T31" fmla="*/ 64 h 72"/>
                  <a:gd name="T32" fmla="*/ 28 w 90"/>
                  <a:gd name="T33" fmla="*/ 72 h 72"/>
                  <a:gd name="T34" fmla="*/ 80 w 90"/>
                  <a:gd name="T35" fmla="*/ 20 h 72"/>
                  <a:gd name="T36" fmla="*/ 80 w 90"/>
                  <a:gd name="T37" fmla="*/ 18 h 72"/>
                  <a:gd name="T38" fmla="*/ 90 w 90"/>
                  <a:gd name="T39" fmla="*/ 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72">
                    <a:moveTo>
                      <a:pt x="90" y="9"/>
                    </a:moveTo>
                    <a:cubicBezTo>
                      <a:pt x="87" y="11"/>
                      <a:pt x="84" y="11"/>
                      <a:pt x="81" y="9"/>
                    </a:cubicBezTo>
                    <a:cubicBezTo>
                      <a:pt x="85" y="7"/>
                      <a:pt x="85" y="6"/>
                      <a:pt x="86" y="1"/>
                    </a:cubicBezTo>
                    <a:cubicBezTo>
                      <a:pt x="83" y="3"/>
                      <a:pt x="79" y="5"/>
                      <a:pt x="75" y="6"/>
                    </a:cubicBezTo>
                    <a:cubicBezTo>
                      <a:pt x="71" y="2"/>
                      <a:pt x="67" y="0"/>
                      <a:pt x="61" y="0"/>
                    </a:cubicBezTo>
                    <a:cubicBezTo>
                      <a:pt x="51" y="0"/>
                      <a:pt x="43" y="8"/>
                      <a:pt x="43" y="18"/>
                    </a:cubicBezTo>
                    <a:cubicBezTo>
                      <a:pt x="43" y="20"/>
                      <a:pt x="43" y="21"/>
                      <a:pt x="44" y="22"/>
                    </a:cubicBezTo>
                    <a:cubicBezTo>
                      <a:pt x="29" y="22"/>
                      <a:pt x="15" y="14"/>
                      <a:pt x="6" y="3"/>
                    </a:cubicBezTo>
                    <a:cubicBezTo>
                      <a:pt x="5" y="6"/>
                      <a:pt x="4" y="9"/>
                      <a:pt x="4" y="12"/>
                    </a:cubicBezTo>
                    <a:cubicBezTo>
                      <a:pt x="4" y="19"/>
                      <a:pt x="7" y="24"/>
                      <a:pt x="12" y="28"/>
                    </a:cubicBezTo>
                    <a:cubicBezTo>
                      <a:pt x="9" y="27"/>
                      <a:pt x="6" y="27"/>
                      <a:pt x="4" y="25"/>
                    </a:cubicBezTo>
                    <a:cubicBezTo>
                      <a:pt x="4" y="25"/>
                      <a:pt x="4" y="25"/>
                      <a:pt x="4" y="26"/>
                    </a:cubicBezTo>
                    <a:cubicBezTo>
                      <a:pt x="4" y="34"/>
                      <a:pt x="10" y="42"/>
                      <a:pt x="18" y="43"/>
                    </a:cubicBezTo>
                    <a:cubicBezTo>
                      <a:pt x="15" y="44"/>
                      <a:pt x="13" y="44"/>
                      <a:pt x="10" y="44"/>
                    </a:cubicBezTo>
                    <a:cubicBezTo>
                      <a:pt x="12" y="51"/>
                      <a:pt x="19" y="56"/>
                      <a:pt x="27" y="56"/>
                    </a:cubicBezTo>
                    <a:cubicBezTo>
                      <a:pt x="19" y="62"/>
                      <a:pt x="9" y="65"/>
                      <a:pt x="0" y="64"/>
                    </a:cubicBezTo>
                    <a:cubicBezTo>
                      <a:pt x="8" y="69"/>
                      <a:pt x="18" y="72"/>
                      <a:pt x="28" y="72"/>
                    </a:cubicBezTo>
                    <a:cubicBezTo>
                      <a:pt x="61" y="72"/>
                      <a:pt x="80" y="44"/>
                      <a:pt x="80" y="20"/>
                    </a:cubicBezTo>
                    <a:cubicBezTo>
                      <a:pt x="80" y="19"/>
                      <a:pt x="80" y="19"/>
                      <a:pt x="80" y="18"/>
                    </a:cubicBezTo>
                    <a:cubicBezTo>
                      <a:pt x="83" y="15"/>
                      <a:pt x="87" y="13"/>
                      <a:pt x="9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Oval 21"/>
              <p:cNvSpPr/>
              <p:nvPr/>
            </p:nvSpPr>
            <p:spPr>
              <a:xfrm>
                <a:off x="2346173"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2597571" y="5534025"/>
              <a:ext cx="349136" cy="349136"/>
              <a:chOff x="3043207" y="5478349"/>
              <a:chExt cx="404812" cy="404812"/>
            </a:xfrm>
          </p:grpSpPr>
          <p:grpSp>
            <p:nvGrpSpPr>
              <p:cNvPr id="14" name="Group 13"/>
              <p:cNvGrpSpPr/>
              <p:nvPr/>
            </p:nvGrpSpPr>
            <p:grpSpPr>
              <a:xfrm>
                <a:off x="3134950" y="5564772"/>
                <a:ext cx="221326" cy="231966"/>
                <a:chOff x="2686050" y="1452563"/>
                <a:chExt cx="330200" cy="346075"/>
              </a:xfrm>
              <a:solidFill>
                <a:schemeClr val="bg1"/>
              </a:solidFill>
            </p:grpSpPr>
            <p:sp>
              <p:nvSpPr>
                <p:cNvPr id="15" name="Freeform 184"/>
                <p:cNvSpPr>
                  <a:spLocks/>
                </p:cNvSpPr>
                <p:nvPr/>
              </p:nvSpPr>
              <p:spPr bwMode="auto">
                <a:xfrm>
                  <a:off x="2722563" y="1452563"/>
                  <a:ext cx="104775" cy="142875"/>
                </a:xfrm>
                <a:custGeom>
                  <a:avLst/>
                  <a:gdLst>
                    <a:gd name="T0" fmla="*/ 28 w 28"/>
                    <a:gd name="T1" fmla="*/ 3 h 38"/>
                    <a:gd name="T2" fmla="*/ 27 w 28"/>
                    <a:gd name="T3" fmla="*/ 1 h 38"/>
                    <a:gd name="T4" fmla="*/ 25 w 28"/>
                    <a:gd name="T5" fmla="*/ 1 h 38"/>
                    <a:gd name="T6" fmla="*/ 14 w 28"/>
                    <a:gd name="T7" fmla="*/ 15 h 38"/>
                    <a:gd name="T8" fmla="*/ 3 w 28"/>
                    <a:gd name="T9" fmla="*/ 1 h 38"/>
                    <a:gd name="T10" fmla="*/ 1 w 28"/>
                    <a:gd name="T11" fmla="*/ 1 h 38"/>
                    <a:gd name="T12" fmla="*/ 0 w 28"/>
                    <a:gd name="T13" fmla="*/ 3 h 38"/>
                    <a:gd name="T14" fmla="*/ 12 w 28"/>
                    <a:gd name="T15" fmla="*/ 19 h 38"/>
                    <a:gd name="T16" fmla="*/ 12 w 28"/>
                    <a:gd name="T17" fmla="*/ 36 h 38"/>
                    <a:gd name="T18" fmla="*/ 14 w 28"/>
                    <a:gd name="T19" fmla="*/ 38 h 38"/>
                    <a:gd name="T20" fmla="*/ 16 w 28"/>
                    <a:gd name="T21" fmla="*/ 36 h 38"/>
                    <a:gd name="T22" fmla="*/ 16 w 28"/>
                    <a:gd name="T23" fmla="*/ 19 h 38"/>
                    <a:gd name="T24" fmla="*/ 28 w 28"/>
                    <a:gd name="T25"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38">
                      <a:moveTo>
                        <a:pt x="28" y="3"/>
                      </a:moveTo>
                      <a:cubicBezTo>
                        <a:pt x="28" y="3"/>
                        <a:pt x="28" y="1"/>
                        <a:pt x="27" y="1"/>
                      </a:cubicBezTo>
                      <a:cubicBezTo>
                        <a:pt x="26" y="0"/>
                        <a:pt x="25" y="0"/>
                        <a:pt x="25" y="1"/>
                      </a:cubicBezTo>
                      <a:cubicBezTo>
                        <a:pt x="14" y="15"/>
                        <a:pt x="14" y="15"/>
                        <a:pt x="14" y="15"/>
                      </a:cubicBezTo>
                      <a:cubicBezTo>
                        <a:pt x="3" y="1"/>
                        <a:pt x="3" y="1"/>
                        <a:pt x="3" y="1"/>
                      </a:cubicBezTo>
                      <a:cubicBezTo>
                        <a:pt x="3" y="0"/>
                        <a:pt x="2" y="0"/>
                        <a:pt x="1" y="1"/>
                      </a:cubicBezTo>
                      <a:cubicBezTo>
                        <a:pt x="0" y="1"/>
                        <a:pt x="0" y="3"/>
                        <a:pt x="0" y="3"/>
                      </a:cubicBezTo>
                      <a:cubicBezTo>
                        <a:pt x="12" y="19"/>
                        <a:pt x="12" y="19"/>
                        <a:pt x="12" y="19"/>
                      </a:cubicBezTo>
                      <a:cubicBezTo>
                        <a:pt x="12" y="36"/>
                        <a:pt x="12" y="36"/>
                        <a:pt x="12" y="36"/>
                      </a:cubicBezTo>
                      <a:cubicBezTo>
                        <a:pt x="12" y="37"/>
                        <a:pt x="13" y="38"/>
                        <a:pt x="14" y="38"/>
                      </a:cubicBezTo>
                      <a:cubicBezTo>
                        <a:pt x="15" y="38"/>
                        <a:pt x="16" y="37"/>
                        <a:pt x="16" y="36"/>
                      </a:cubicBezTo>
                      <a:cubicBezTo>
                        <a:pt x="16" y="19"/>
                        <a:pt x="16" y="19"/>
                        <a:pt x="16" y="19"/>
                      </a:cubicBezTo>
                      <a:lnTo>
                        <a:pt x="2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85"/>
                <p:cNvSpPr>
                  <a:spLocks noEditPoints="1"/>
                </p:cNvSpPr>
                <p:nvPr/>
              </p:nvSpPr>
              <p:spPr bwMode="auto">
                <a:xfrm>
                  <a:off x="2813050" y="1490663"/>
                  <a:ext cx="60325" cy="104775"/>
                </a:xfrm>
                <a:custGeom>
                  <a:avLst/>
                  <a:gdLst>
                    <a:gd name="T0" fmla="*/ 8 w 16"/>
                    <a:gd name="T1" fmla="*/ 0 h 28"/>
                    <a:gd name="T2" fmla="*/ 0 w 16"/>
                    <a:gd name="T3" fmla="*/ 8 h 28"/>
                    <a:gd name="T4" fmla="*/ 0 w 16"/>
                    <a:gd name="T5" fmla="*/ 20 h 28"/>
                    <a:gd name="T6" fmla="*/ 8 w 16"/>
                    <a:gd name="T7" fmla="*/ 28 h 28"/>
                    <a:gd name="T8" fmla="*/ 16 w 16"/>
                    <a:gd name="T9" fmla="*/ 20 h 28"/>
                    <a:gd name="T10" fmla="*/ 16 w 16"/>
                    <a:gd name="T11" fmla="*/ 8 h 28"/>
                    <a:gd name="T12" fmla="*/ 8 w 16"/>
                    <a:gd name="T13" fmla="*/ 0 h 28"/>
                    <a:gd name="T14" fmla="*/ 8 w 16"/>
                    <a:gd name="T15" fmla="*/ 24 h 28"/>
                    <a:gd name="T16" fmla="*/ 4 w 16"/>
                    <a:gd name="T17" fmla="*/ 20 h 28"/>
                    <a:gd name="T18" fmla="*/ 4 w 16"/>
                    <a:gd name="T19" fmla="*/ 8 h 28"/>
                    <a:gd name="T20" fmla="*/ 8 w 16"/>
                    <a:gd name="T21" fmla="*/ 4 h 28"/>
                    <a:gd name="T22" fmla="*/ 12 w 16"/>
                    <a:gd name="T23" fmla="*/ 8 h 28"/>
                    <a:gd name="T24" fmla="*/ 12 w 16"/>
                    <a:gd name="T25" fmla="*/ 20 h 28"/>
                    <a:gd name="T26" fmla="*/ 8 w 16"/>
                    <a:gd name="T27"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8">
                      <a:moveTo>
                        <a:pt x="8" y="0"/>
                      </a:moveTo>
                      <a:cubicBezTo>
                        <a:pt x="4" y="0"/>
                        <a:pt x="0" y="4"/>
                        <a:pt x="0" y="8"/>
                      </a:cubicBezTo>
                      <a:cubicBezTo>
                        <a:pt x="0" y="20"/>
                        <a:pt x="0" y="20"/>
                        <a:pt x="0" y="20"/>
                      </a:cubicBezTo>
                      <a:cubicBezTo>
                        <a:pt x="0" y="24"/>
                        <a:pt x="4" y="28"/>
                        <a:pt x="8" y="28"/>
                      </a:cubicBezTo>
                      <a:cubicBezTo>
                        <a:pt x="12" y="28"/>
                        <a:pt x="16" y="24"/>
                        <a:pt x="16" y="20"/>
                      </a:cubicBezTo>
                      <a:cubicBezTo>
                        <a:pt x="16" y="8"/>
                        <a:pt x="16" y="8"/>
                        <a:pt x="16" y="8"/>
                      </a:cubicBezTo>
                      <a:cubicBezTo>
                        <a:pt x="16" y="4"/>
                        <a:pt x="12" y="0"/>
                        <a:pt x="8" y="0"/>
                      </a:cubicBezTo>
                      <a:close/>
                      <a:moveTo>
                        <a:pt x="8" y="24"/>
                      </a:moveTo>
                      <a:cubicBezTo>
                        <a:pt x="6" y="24"/>
                        <a:pt x="4" y="22"/>
                        <a:pt x="4" y="20"/>
                      </a:cubicBezTo>
                      <a:cubicBezTo>
                        <a:pt x="4" y="8"/>
                        <a:pt x="4" y="8"/>
                        <a:pt x="4" y="8"/>
                      </a:cubicBezTo>
                      <a:cubicBezTo>
                        <a:pt x="4" y="6"/>
                        <a:pt x="6" y="4"/>
                        <a:pt x="8" y="4"/>
                      </a:cubicBezTo>
                      <a:cubicBezTo>
                        <a:pt x="10" y="4"/>
                        <a:pt x="12" y="6"/>
                        <a:pt x="12" y="8"/>
                      </a:cubicBezTo>
                      <a:cubicBezTo>
                        <a:pt x="12" y="20"/>
                        <a:pt x="12" y="20"/>
                        <a:pt x="12" y="20"/>
                      </a:cubicBezTo>
                      <a:cubicBezTo>
                        <a:pt x="12" y="22"/>
                        <a:pt x="10" y="24"/>
                        <a:pt x="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86"/>
                <p:cNvSpPr>
                  <a:spLocks/>
                </p:cNvSpPr>
                <p:nvPr/>
              </p:nvSpPr>
              <p:spPr bwMode="auto">
                <a:xfrm>
                  <a:off x="2887663" y="1490663"/>
                  <a:ext cx="76200" cy="104775"/>
                </a:xfrm>
                <a:custGeom>
                  <a:avLst/>
                  <a:gdLst>
                    <a:gd name="T0" fmla="*/ 20 w 20"/>
                    <a:gd name="T1" fmla="*/ 18 h 28"/>
                    <a:gd name="T2" fmla="*/ 20 w 20"/>
                    <a:gd name="T3" fmla="*/ 2 h 28"/>
                    <a:gd name="T4" fmla="*/ 18 w 20"/>
                    <a:gd name="T5" fmla="*/ 0 h 28"/>
                    <a:gd name="T6" fmla="*/ 16 w 20"/>
                    <a:gd name="T7" fmla="*/ 2 h 28"/>
                    <a:gd name="T8" fmla="*/ 16 w 20"/>
                    <a:gd name="T9" fmla="*/ 18 h 28"/>
                    <a:gd name="T10" fmla="*/ 10 w 20"/>
                    <a:gd name="T11" fmla="*/ 24 h 28"/>
                    <a:gd name="T12" fmla="*/ 6 w 20"/>
                    <a:gd name="T13" fmla="*/ 22 h 28"/>
                    <a:gd name="T14" fmla="*/ 4 w 20"/>
                    <a:gd name="T15" fmla="*/ 18 h 28"/>
                    <a:gd name="T16" fmla="*/ 4 w 20"/>
                    <a:gd name="T17" fmla="*/ 2 h 28"/>
                    <a:gd name="T18" fmla="*/ 2 w 20"/>
                    <a:gd name="T19" fmla="*/ 0 h 28"/>
                    <a:gd name="T20" fmla="*/ 0 w 20"/>
                    <a:gd name="T21" fmla="*/ 2 h 28"/>
                    <a:gd name="T22" fmla="*/ 0 w 20"/>
                    <a:gd name="T23" fmla="*/ 18 h 28"/>
                    <a:gd name="T24" fmla="*/ 3 w 20"/>
                    <a:gd name="T25" fmla="*/ 25 h 28"/>
                    <a:gd name="T26" fmla="*/ 10 w 20"/>
                    <a:gd name="T27" fmla="*/ 28 h 28"/>
                    <a:gd name="T28" fmla="*/ 10 w 20"/>
                    <a:gd name="T29" fmla="*/ 28 h 28"/>
                    <a:gd name="T30" fmla="*/ 16 w 20"/>
                    <a:gd name="T31" fmla="*/ 26 h 28"/>
                    <a:gd name="T32" fmla="*/ 18 w 20"/>
                    <a:gd name="T33" fmla="*/ 28 h 28"/>
                    <a:gd name="T34" fmla="*/ 20 w 20"/>
                    <a:gd name="T35" fmla="*/ 26 h 28"/>
                    <a:gd name="T36" fmla="*/ 20 w 20"/>
                    <a:gd name="T37" fmla="*/ 18 h 28"/>
                    <a:gd name="T38" fmla="*/ 20 w 20"/>
                    <a:gd name="T39"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28">
                      <a:moveTo>
                        <a:pt x="20" y="18"/>
                      </a:moveTo>
                      <a:cubicBezTo>
                        <a:pt x="20" y="2"/>
                        <a:pt x="20" y="2"/>
                        <a:pt x="20" y="2"/>
                      </a:cubicBezTo>
                      <a:cubicBezTo>
                        <a:pt x="20" y="1"/>
                        <a:pt x="19" y="0"/>
                        <a:pt x="18" y="0"/>
                      </a:cubicBezTo>
                      <a:cubicBezTo>
                        <a:pt x="17" y="0"/>
                        <a:pt x="16" y="1"/>
                        <a:pt x="16" y="2"/>
                      </a:cubicBezTo>
                      <a:cubicBezTo>
                        <a:pt x="16" y="18"/>
                        <a:pt x="16" y="18"/>
                        <a:pt x="16" y="18"/>
                      </a:cubicBezTo>
                      <a:cubicBezTo>
                        <a:pt x="16" y="21"/>
                        <a:pt x="13" y="24"/>
                        <a:pt x="10" y="24"/>
                      </a:cubicBezTo>
                      <a:cubicBezTo>
                        <a:pt x="8" y="24"/>
                        <a:pt x="7" y="23"/>
                        <a:pt x="6" y="22"/>
                      </a:cubicBezTo>
                      <a:cubicBezTo>
                        <a:pt x="5" y="21"/>
                        <a:pt x="4" y="20"/>
                        <a:pt x="4" y="18"/>
                      </a:cubicBezTo>
                      <a:cubicBezTo>
                        <a:pt x="4" y="2"/>
                        <a:pt x="4" y="2"/>
                        <a:pt x="4" y="2"/>
                      </a:cubicBezTo>
                      <a:cubicBezTo>
                        <a:pt x="4" y="1"/>
                        <a:pt x="3" y="0"/>
                        <a:pt x="2" y="0"/>
                      </a:cubicBezTo>
                      <a:cubicBezTo>
                        <a:pt x="1" y="0"/>
                        <a:pt x="0" y="1"/>
                        <a:pt x="0" y="2"/>
                      </a:cubicBezTo>
                      <a:cubicBezTo>
                        <a:pt x="0" y="18"/>
                        <a:pt x="0" y="18"/>
                        <a:pt x="0" y="18"/>
                      </a:cubicBezTo>
                      <a:cubicBezTo>
                        <a:pt x="0" y="21"/>
                        <a:pt x="1" y="23"/>
                        <a:pt x="3" y="25"/>
                      </a:cubicBezTo>
                      <a:cubicBezTo>
                        <a:pt x="5" y="27"/>
                        <a:pt x="7" y="28"/>
                        <a:pt x="10" y="28"/>
                      </a:cubicBezTo>
                      <a:cubicBezTo>
                        <a:pt x="10" y="28"/>
                        <a:pt x="10" y="28"/>
                        <a:pt x="10" y="28"/>
                      </a:cubicBezTo>
                      <a:cubicBezTo>
                        <a:pt x="12" y="28"/>
                        <a:pt x="14" y="27"/>
                        <a:pt x="16" y="26"/>
                      </a:cubicBezTo>
                      <a:cubicBezTo>
                        <a:pt x="16" y="27"/>
                        <a:pt x="17" y="28"/>
                        <a:pt x="18" y="28"/>
                      </a:cubicBezTo>
                      <a:cubicBezTo>
                        <a:pt x="19" y="28"/>
                        <a:pt x="20" y="27"/>
                        <a:pt x="20" y="26"/>
                      </a:cubicBezTo>
                      <a:cubicBezTo>
                        <a:pt x="20" y="18"/>
                        <a:pt x="20" y="18"/>
                        <a:pt x="20" y="18"/>
                      </a:cubicBezTo>
                      <a:cubicBezTo>
                        <a:pt x="20" y="18"/>
                        <a:pt x="20" y="18"/>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87"/>
                <p:cNvSpPr>
                  <a:spLocks/>
                </p:cNvSpPr>
                <p:nvPr/>
              </p:nvSpPr>
              <p:spPr bwMode="auto">
                <a:xfrm>
                  <a:off x="2873375" y="1701800"/>
                  <a:ext cx="14288"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88"/>
                <p:cNvSpPr>
                  <a:spLocks/>
                </p:cNvSpPr>
                <p:nvPr/>
              </p:nvSpPr>
              <p:spPr bwMode="auto">
                <a:xfrm>
                  <a:off x="2933700" y="1701800"/>
                  <a:ext cx="14288" cy="14288"/>
                </a:xfrm>
                <a:custGeom>
                  <a:avLst/>
                  <a:gdLst>
                    <a:gd name="T0" fmla="*/ 4 w 4"/>
                    <a:gd name="T1" fmla="*/ 2 h 4"/>
                    <a:gd name="T2" fmla="*/ 2 w 4"/>
                    <a:gd name="T3" fmla="*/ 0 h 4"/>
                    <a:gd name="T4" fmla="*/ 0 w 4"/>
                    <a:gd name="T5" fmla="*/ 2 h 4"/>
                    <a:gd name="T6" fmla="*/ 0 w 4"/>
                    <a:gd name="T7" fmla="*/ 4 h 4"/>
                    <a:gd name="T8" fmla="*/ 4 w 4"/>
                    <a:gd name="T9" fmla="*/ 4 h 4"/>
                    <a:gd name="T10" fmla="*/ 4 w 4"/>
                    <a:gd name="T11" fmla="*/ 2 h 4"/>
                  </a:gdLst>
                  <a:ahLst/>
                  <a:cxnLst>
                    <a:cxn ang="0">
                      <a:pos x="T0" y="T1"/>
                    </a:cxn>
                    <a:cxn ang="0">
                      <a:pos x="T2" y="T3"/>
                    </a:cxn>
                    <a:cxn ang="0">
                      <a:pos x="T4" y="T5"/>
                    </a:cxn>
                    <a:cxn ang="0">
                      <a:pos x="T6" y="T7"/>
                    </a:cxn>
                    <a:cxn ang="0">
                      <a:pos x="T8" y="T9"/>
                    </a:cxn>
                    <a:cxn ang="0">
                      <a:pos x="T10" y="T11"/>
                    </a:cxn>
                  </a:cxnLst>
                  <a:rect l="0" t="0" r="r" b="b"/>
                  <a:pathLst>
                    <a:path w="4" h="4">
                      <a:moveTo>
                        <a:pt x="4" y="2"/>
                      </a:moveTo>
                      <a:cubicBezTo>
                        <a:pt x="4" y="1"/>
                        <a:pt x="3" y="0"/>
                        <a:pt x="2" y="0"/>
                      </a:cubicBezTo>
                      <a:cubicBezTo>
                        <a:pt x="1" y="0"/>
                        <a:pt x="0" y="1"/>
                        <a:pt x="0" y="2"/>
                      </a:cubicBezTo>
                      <a:cubicBezTo>
                        <a:pt x="0" y="4"/>
                        <a:pt x="0" y="4"/>
                        <a:pt x="0" y="4"/>
                      </a:cubicBezTo>
                      <a:cubicBezTo>
                        <a:pt x="4" y="4"/>
                        <a:pt x="4" y="4"/>
                        <a:pt x="4" y="4"/>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89"/>
                <p:cNvSpPr>
                  <a:spLocks noEditPoints="1"/>
                </p:cNvSpPr>
                <p:nvPr/>
              </p:nvSpPr>
              <p:spPr bwMode="auto">
                <a:xfrm>
                  <a:off x="2686050" y="1633538"/>
                  <a:ext cx="330200" cy="165100"/>
                </a:xfrm>
                <a:custGeom>
                  <a:avLst/>
                  <a:gdLst>
                    <a:gd name="T0" fmla="*/ 72 w 88"/>
                    <a:gd name="T1" fmla="*/ 0 h 44"/>
                    <a:gd name="T2" fmla="*/ 16 w 88"/>
                    <a:gd name="T3" fmla="*/ 0 h 44"/>
                    <a:gd name="T4" fmla="*/ 0 w 88"/>
                    <a:gd name="T5" fmla="*/ 16 h 44"/>
                    <a:gd name="T6" fmla="*/ 0 w 88"/>
                    <a:gd name="T7" fmla="*/ 28 h 44"/>
                    <a:gd name="T8" fmla="*/ 16 w 88"/>
                    <a:gd name="T9" fmla="*/ 44 h 44"/>
                    <a:gd name="T10" fmla="*/ 72 w 88"/>
                    <a:gd name="T11" fmla="*/ 44 h 44"/>
                    <a:gd name="T12" fmla="*/ 88 w 88"/>
                    <a:gd name="T13" fmla="*/ 28 h 44"/>
                    <a:gd name="T14" fmla="*/ 88 w 88"/>
                    <a:gd name="T15" fmla="*/ 16 h 44"/>
                    <a:gd name="T16" fmla="*/ 72 w 88"/>
                    <a:gd name="T17" fmla="*/ 0 h 44"/>
                    <a:gd name="T18" fmla="*/ 28 w 88"/>
                    <a:gd name="T19" fmla="*/ 14 h 44"/>
                    <a:gd name="T20" fmla="*/ 22 w 88"/>
                    <a:gd name="T21" fmla="*/ 14 h 44"/>
                    <a:gd name="T22" fmla="*/ 22 w 88"/>
                    <a:gd name="T23" fmla="*/ 32 h 44"/>
                    <a:gd name="T24" fmla="*/ 20 w 88"/>
                    <a:gd name="T25" fmla="*/ 34 h 44"/>
                    <a:gd name="T26" fmla="*/ 18 w 88"/>
                    <a:gd name="T27" fmla="*/ 32 h 44"/>
                    <a:gd name="T28" fmla="*/ 18 w 88"/>
                    <a:gd name="T29" fmla="*/ 14 h 44"/>
                    <a:gd name="T30" fmla="*/ 12 w 88"/>
                    <a:gd name="T31" fmla="*/ 14 h 44"/>
                    <a:gd name="T32" fmla="*/ 10 w 88"/>
                    <a:gd name="T33" fmla="*/ 12 h 44"/>
                    <a:gd name="T34" fmla="*/ 12 w 88"/>
                    <a:gd name="T35" fmla="*/ 10 h 44"/>
                    <a:gd name="T36" fmla="*/ 28 w 88"/>
                    <a:gd name="T37" fmla="*/ 10 h 44"/>
                    <a:gd name="T38" fmla="*/ 30 w 88"/>
                    <a:gd name="T39" fmla="*/ 12 h 44"/>
                    <a:gd name="T40" fmla="*/ 28 w 88"/>
                    <a:gd name="T41" fmla="*/ 14 h 44"/>
                    <a:gd name="T42" fmla="*/ 40 w 88"/>
                    <a:gd name="T43" fmla="*/ 34 h 44"/>
                    <a:gd name="T44" fmla="*/ 39 w 88"/>
                    <a:gd name="T45" fmla="*/ 33 h 44"/>
                    <a:gd name="T46" fmla="*/ 36 w 88"/>
                    <a:gd name="T47" fmla="*/ 34 h 44"/>
                    <a:gd name="T48" fmla="*/ 30 w 88"/>
                    <a:gd name="T49" fmla="*/ 28 h 44"/>
                    <a:gd name="T50" fmla="*/ 30 w 88"/>
                    <a:gd name="T51" fmla="*/ 16 h 44"/>
                    <a:gd name="T52" fmla="*/ 32 w 88"/>
                    <a:gd name="T53" fmla="*/ 14 h 44"/>
                    <a:gd name="T54" fmla="*/ 34 w 88"/>
                    <a:gd name="T55" fmla="*/ 16 h 44"/>
                    <a:gd name="T56" fmla="*/ 34 w 88"/>
                    <a:gd name="T57" fmla="*/ 28 h 44"/>
                    <a:gd name="T58" fmla="*/ 36 w 88"/>
                    <a:gd name="T59" fmla="*/ 30 h 44"/>
                    <a:gd name="T60" fmla="*/ 38 w 88"/>
                    <a:gd name="T61" fmla="*/ 28 h 44"/>
                    <a:gd name="T62" fmla="*/ 38 w 88"/>
                    <a:gd name="T63" fmla="*/ 16 h 44"/>
                    <a:gd name="T64" fmla="*/ 40 w 88"/>
                    <a:gd name="T65" fmla="*/ 14 h 44"/>
                    <a:gd name="T66" fmla="*/ 42 w 88"/>
                    <a:gd name="T67" fmla="*/ 16 h 44"/>
                    <a:gd name="T68" fmla="*/ 42 w 88"/>
                    <a:gd name="T69" fmla="*/ 32 h 44"/>
                    <a:gd name="T70" fmla="*/ 40 w 88"/>
                    <a:gd name="T71" fmla="*/ 34 h 44"/>
                    <a:gd name="T72" fmla="*/ 58 w 88"/>
                    <a:gd name="T73" fmla="*/ 28 h 44"/>
                    <a:gd name="T74" fmla="*/ 52 w 88"/>
                    <a:gd name="T75" fmla="*/ 34 h 44"/>
                    <a:gd name="T76" fmla="*/ 49 w 88"/>
                    <a:gd name="T77" fmla="*/ 33 h 44"/>
                    <a:gd name="T78" fmla="*/ 48 w 88"/>
                    <a:gd name="T79" fmla="*/ 34 h 44"/>
                    <a:gd name="T80" fmla="*/ 46 w 88"/>
                    <a:gd name="T81" fmla="*/ 32 h 44"/>
                    <a:gd name="T82" fmla="*/ 46 w 88"/>
                    <a:gd name="T83" fmla="*/ 8 h 44"/>
                    <a:gd name="T84" fmla="*/ 48 w 88"/>
                    <a:gd name="T85" fmla="*/ 6 h 44"/>
                    <a:gd name="T86" fmla="*/ 50 w 88"/>
                    <a:gd name="T87" fmla="*/ 8 h 44"/>
                    <a:gd name="T88" fmla="*/ 50 w 88"/>
                    <a:gd name="T89" fmla="*/ 14 h 44"/>
                    <a:gd name="T90" fmla="*/ 52 w 88"/>
                    <a:gd name="T91" fmla="*/ 14 h 44"/>
                    <a:gd name="T92" fmla="*/ 58 w 88"/>
                    <a:gd name="T93" fmla="*/ 20 h 44"/>
                    <a:gd name="T94" fmla="*/ 58 w 88"/>
                    <a:gd name="T95" fmla="*/ 28 h 44"/>
                    <a:gd name="T96" fmla="*/ 68 w 88"/>
                    <a:gd name="T97" fmla="*/ 34 h 44"/>
                    <a:gd name="T98" fmla="*/ 62 w 88"/>
                    <a:gd name="T99" fmla="*/ 28 h 44"/>
                    <a:gd name="T100" fmla="*/ 62 w 88"/>
                    <a:gd name="T101" fmla="*/ 20 h 44"/>
                    <a:gd name="T102" fmla="*/ 68 w 88"/>
                    <a:gd name="T103" fmla="*/ 14 h 44"/>
                    <a:gd name="T104" fmla="*/ 74 w 88"/>
                    <a:gd name="T105" fmla="*/ 20 h 44"/>
                    <a:gd name="T106" fmla="*/ 74 w 88"/>
                    <a:gd name="T107" fmla="*/ 24 h 44"/>
                    <a:gd name="T108" fmla="*/ 72 w 88"/>
                    <a:gd name="T109" fmla="*/ 26 h 44"/>
                    <a:gd name="T110" fmla="*/ 66 w 88"/>
                    <a:gd name="T111" fmla="*/ 26 h 44"/>
                    <a:gd name="T112" fmla="*/ 66 w 88"/>
                    <a:gd name="T113" fmla="*/ 28 h 44"/>
                    <a:gd name="T114" fmla="*/ 68 w 88"/>
                    <a:gd name="T115" fmla="*/ 30 h 44"/>
                    <a:gd name="T116" fmla="*/ 71 w 88"/>
                    <a:gd name="T117" fmla="*/ 29 h 44"/>
                    <a:gd name="T118" fmla="*/ 73 w 88"/>
                    <a:gd name="T119" fmla="*/ 27 h 44"/>
                    <a:gd name="T120" fmla="*/ 75 w 88"/>
                    <a:gd name="T121" fmla="*/ 29 h 44"/>
                    <a:gd name="T122" fmla="*/ 68 w 88"/>
                    <a:gd name="T123"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44">
                      <a:moveTo>
                        <a:pt x="72" y="0"/>
                      </a:moveTo>
                      <a:cubicBezTo>
                        <a:pt x="16" y="0"/>
                        <a:pt x="16" y="0"/>
                        <a:pt x="16" y="0"/>
                      </a:cubicBezTo>
                      <a:cubicBezTo>
                        <a:pt x="7" y="0"/>
                        <a:pt x="0" y="7"/>
                        <a:pt x="0" y="16"/>
                      </a:cubicBezTo>
                      <a:cubicBezTo>
                        <a:pt x="0" y="28"/>
                        <a:pt x="0" y="28"/>
                        <a:pt x="0" y="28"/>
                      </a:cubicBezTo>
                      <a:cubicBezTo>
                        <a:pt x="0" y="37"/>
                        <a:pt x="7" y="44"/>
                        <a:pt x="16" y="44"/>
                      </a:cubicBezTo>
                      <a:cubicBezTo>
                        <a:pt x="72" y="44"/>
                        <a:pt x="72" y="44"/>
                        <a:pt x="72" y="44"/>
                      </a:cubicBezTo>
                      <a:cubicBezTo>
                        <a:pt x="81" y="44"/>
                        <a:pt x="88" y="37"/>
                        <a:pt x="88" y="28"/>
                      </a:cubicBezTo>
                      <a:cubicBezTo>
                        <a:pt x="88" y="16"/>
                        <a:pt x="88" y="16"/>
                        <a:pt x="88" y="16"/>
                      </a:cubicBezTo>
                      <a:cubicBezTo>
                        <a:pt x="88" y="7"/>
                        <a:pt x="81" y="0"/>
                        <a:pt x="72" y="0"/>
                      </a:cubicBezTo>
                      <a:close/>
                      <a:moveTo>
                        <a:pt x="28" y="14"/>
                      </a:moveTo>
                      <a:cubicBezTo>
                        <a:pt x="22" y="14"/>
                        <a:pt x="22" y="14"/>
                        <a:pt x="22" y="14"/>
                      </a:cubicBezTo>
                      <a:cubicBezTo>
                        <a:pt x="22" y="32"/>
                        <a:pt x="22" y="32"/>
                        <a:pt x="22" y="32"/>
                      </a:cubicBezTo>
                      <a:cubicBezTo>
                        <a:pt x="22" y="33"/>
                        <a:pt x="21" y="34"/>
                        <a:pt x="20" y="34"/>
                      </a:cubicBezTo>
                      <a:cubicBezTo>
                        <a:pt x="19" y="34"/>
                        <a:pt x="18" y="33"/>
                        <a:pt x="18" y="32"/>
                      </a:cubicBezTo>
                      <a:cubicBezTo>
                        <a:pt x="18" y="14"/>
                        <a:pt x="18" y="14"/>
                        <a:pt x="18" y="14"/>
                      </a:cubicBezTo>
                      <a:cubicBezTo>
                        <a:pt x="12" y="14"/>
                        <a:pt x="12" y="14"/>
                        <a:pt x="12" y="14"/>
                      </a:cubicBezTo>
                      <a:cubicBezTo>
                        <a:pt x="11" y="14"/>
                        <a:pt x="10" y="13"/>
                        <a:pt x="10" y="12"/>
                      </a:cubicBezTo>
                      <a:cubicBezTo>
                        <a:pt x="10" y="11"/>
                        <a:pt x="11" y="10"/>
                        <a:pt x="12" y="10"/>
                      </a:cubicBezTo>
                      <a:cubicBezTo>
                        <a:pt x="28" y="10"/>
                        <a:pt x="28" y="10"/>
                        <a:pt x="28" y="10"/>
                      </a:cubicBezTo>
                      <a:cubicBezTo>
                        <a:pt x="29" y="10"/>
                        <a:pt x="30" y="11"/>
                        <a:pt x="30" y="12"/>
                      </a:cubicBezTo>
                      <a:cubicBezTo>
                        <a:pt x="30" y="13"/>
                        <a:pt x="29" y="14"/>
                        <a:pt x="28" y="14"/>
                      </a:cubicBezTo>
                      <a:close/>
                      <a:moveTo>
                        <a:pt x="40" y="34"/>
                      </a:moveTo>
                      <a:cubicBezTo>
                        <a:pt x="40" y="34"/>
                        <a:pt x="39" y="33"/>
                        <a:pt x="39" y="33"/>
                      </a:cubicBezTo>
                      <a:cubicBezTo>
                        <a:pt x="38" y="34"/>
                        <a:pt x="37" y="34"/>
                        <a:pt x="36" y="34"/>
                      </a:cubicBezTo>
                      <a:cubicBezTo>
                        <a:pt x="33" y="34"/>
                        <a:pt x="30" y="31"/>
                        <a:pt x="30" y="28"/>
                      </a:cubicBezTo>
                      <a:cubicBezTo>
                        <a:pt x="30" y="16"/>
                        <a:pt x="30" y="16"/>
                        <a:pt x="30" y="16"/>
                      </a:cubicBezTo>
                      <a:cubicBezTo>
                        <a:pt x="30" y="15"/>
                        <a:pt x="31" y="14"/>
                        <a:pt x="32" y="14"/>
                      </a:cubicBezTo>
                      <a:cubicBezTo>
                        <a:pt x="33" y="14"/>
                        <a:pt x="34" y="15"/>
                        <a:pt x="34" y="16"/>
                      </a:cubicBezTo>
                      <a:cubicBezTo>
                        <a:pt x="34" y="28"/>
                        <a:pt x="34" y="28"/>
                        <a:pt x="34" y="28"/>
                      </a:cubicBezTo>
                      <a:cubicBezTo>
                        <a:pt x="34" y="29"/>
                        <a:pt x="35" y="30"/>
                        <a:pt x="36" y="30"/>
                      </a:cubicBezTo>
                      <a:cubicBezTo>
                        <a:pt x="37" y="30"/>
                        <a:pt x="38" y="29"/>
                        <a:pt x="38" y="28"/>
                      </a:cubicBezTo>
                      <a:cubicBezTo>
                        <a:pt x="38" y="16"/>
                        <a:pt x="38" y="16"/>
                        <a:pt x="38" y="16"/>
                      </a:cubicBezTo>
                      <a:cubicBezTo>
                        <a:pt x="38" y="15"/>
                        <a:pt x="39" y="14"/>
                        <a:pt x="40" y="14"/>
                      </a:cubicBezTo>
                      <a:cubicBezTo>
                        <a:pt x="41" y="14"/>
                        <a:pt x="42" y="15"/>
                        <a:pt x="42" y="16"/>
                      </a:cubicBezTo>
                      <a:cubicBezTo>
                        <a:pt x="42" y="32"/>
                        <a:pt x="42" y="32"/>
                        <a:pt x="42" y="32"/>
                      </a:cubicBezTo>
                      <a:cubicBezTo>
                        <a:pt x="42" y="33"/>
                        <a:pt x="41" y="34"/>
                        <a:pt x="40" y="34"/>
                      </a:cubicBezTo>
                      <a:close/>
                      <a:moveTo>
                        <a:pt x="58" y="28"/>
                      </a:moveTo>
                      <a:cubicBezTo>
                        <a:pt x="58" y="31"/>
                        <a:pt x="55" y="34"/>
                        <a:pt x="52" y="34"/>
                      </a:cubicBezTo>
                      <a:cubicBezTo>
                        <a:pt x="51" y="34"/>
                        <a:pt x="50" y="34"/>
                        <a:pt x="49" y="33"/>
                      </a:cubicBezTo>
                      <a:cubicBezTo>
                        <a:pt x="49" y="34"/>
                        <a:pt x="49" y="34"/>
                        <a:pt x="48" y="34"/>
                      </a:cubicBezTo>
                      <a:cubicBezTo>
                        <a:pt x="47" y="34"/>
                        <a:pt x="46" y="33"/>
                        <a:pt x="46" y="32"/>
                      </a:cubicBezTo>
                      <a:cubicBezTo>
                        <a:pt x="46" y="8"/>
                        <a:pt x="46" y="8"/>
                        <a:pt x="46" y="8"/>
                      </a:cubicBezTo>
                      <a:cubicBezTo>
                        <a:pt x="46" y="7"/>
                        <a:pt x="47" y="6"/>
                        <a:pt x="48" y="6"/>
                      </a:cubicBezTo>
                      <a:cubicBezTo>
                        <a:pt x="49" y="6"/>
                        <a:pt x="50" y="7"/>
                        <a:pt x="50" y="8"/>
                      </a:cubicBezTo>
                      <a:cubicBezTo>
                        <a:pt x="50" y="14"/>
                        <a:pt x="50" y="14"/>
                        <a:pt x="50" y="14"/>
                      </a:cubicBezTo>
                      <a:cubicBezTo>
                        <a:pt x="51" y="14"/>
                        <a:pt x="51" y="14"/>
                        <a:pt x="52" y="14"/>
                      </a:cubicBezTo>
                      <a:cubicBezTo>
                        <a:pt x="55" y="14"/>
                        <a:pt x="58" y="17"/>
                        <a:pt x="58" y="20"/>
                      </a:cubicBezTo>
                      <a:lnTo>
                        <a:pt x="58" y="28"/>
                      </a:lnTo>
                      <a:close/>
                      <a:moveTo>
                        <a:pt x="68" y="34"/>
                      </a:moveTo>
                      <a:cubicBezTo>
                        <a:pt x="65" y="34"/>
                        <a:pt x="62" y="31"/>
                        <a:pt x="62" y="28"/>
                      </a:cubicBezTo>
                      <a:cubicBezTo>
                        <a:pt x="62" y="20"/>
                        <a:pt x="62" y="20"/>
                        <a:pt x="62" y="20"/>
                      </a:cubicBezTo>
                      <a:cubicBezTo>
                        <a:pt x="62" y="17"/>
                        <a:pt x="65" y="14"/>
                        <a:pt x="68" y="14"/>
                      </a:cubicBezTo>
                      <a:cubicBezTo>
                        <a:pt x="71" y="14"/>
                        <a:pt x="74" y="17"/>
                        <a:pt x="74" y="20"/>
                      </a:cubicBezTo>
                      <a:cubicBezTo>
                        <a:pt x="74" y="24"/>
                        <a:pt x="74" y="24"/>
                        <a:pt x="74" y="24"/>
                      </a:cubicBezTo>
                      <a:cubicBezTo>
                        <a:pt x="74" y="25"/>
                        <a:pt x="73" y="26"/>
                        <a:pt x="72" y="26"/>
                      </a:cubicBezTo>
                      <a:cubicBezTo>
                        <a:pt x="66" y="26"/>
                        <a:pt x="66" y="26"/>
                        <a:pt x="66" y="26"/>
                      </a:cubicBezTo>
                      <a:cubicBezTo>
                        <a:pt x="66" y="28"/>
                        <a:pt x="66" y="28"/>
                        <a:pt x="66" y="28"/>
                      </a:cubicBezTo>
                      <a:cubicBezTo>
                        <a:pt x="66" y="29"/>
                        <a:pt x="67" y="30"/>
                        <a:pt x="68" y="30"/>
                      </a:cubicBezTo>
                      <a:cubicBezTo>
                        <a:pt x="69" y="30"/>
                        <a:pt x="71" y="30"/>
                        <a:pt x="71" y="29"/>
                      </a:cubicBezTo>
                      <a:cubicBezTo>
                        <a:pt x="71" y="28"/>
                        <a:pt x="72" y="27"/>
                        <a:pt x="73" y="27"/>
                      </a:cubicBezTo>
                      <a:cubicBezTo>
                        <a:pt x="74" y="27"/>
                        <a:pt x="75" y="28"/>
                        <a:pt x="75" y="29"/>
                      </a:cubicBezTo>
                      <a:cubicBezTo>
                        <a:pt x="75" y="32"/>
                        <a:pt x="72" y="34"/>
                        <a:pt x="6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Oval 22"/>
              <p:cNvSpPr/>
              <p:nvPr/>
            </p:nvSpPr>
            <p:spPr>
              <a:xfrm>
                <a:off x="3043207" y="5478349"/>
                <a:ext cx="404812" cy="404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5576893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25"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34074" b="20212"/>
          <a:stretch/>
        </p:blipFill>
        <p:spPr>
          <a:xfrm>
            <a:off x="0" y="1553029"/>
            <a:ext cx="12192000" cy="3135086"/>
          </a:xfrm>
          <a:prstGeom prst="rect">
            <a:avLst/>
          </a:prstGeom>
        </p:spPr>
      </p:pic>
      <p:sp>
        <p:nvSpPr>
          <p:cNvPr id="3" name="Rectangle 2"/>
          <p:cNvSpPr/>
          <p:nvPr/>
        </p:nvSpPr>
        <p:spPr>
          <a:xfrm>
            <a:off x="0" y="1553029"/>
            <a:ext cx="12191999" cy="3135085"/>
          </a:xfrm>
          <a:prstGeom prst="rect">
            <a:avLst/>
          </a:prstGeom>
          <a:gradFill>
            <a:gsLst>
              <a:gs pos="0">
                <a:srgbClr val="024793">
                  <a:alpha val="80000"/>
                </a:srgbClr>
              </a:gs>
              <a:gs pos="100000">
                <a:srgbClr val="33D360">
                  <a:alpha val="2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874713" y="273553"/>
            <a:ext cx="1300036" cy="553998"/>
          </a:xfrm>
          <a:prstGeom prst="rect">
            <a:avLst/>
          </a:prstGeom>
          <a:noFill/>
        </p:spPr>
        <p:txBody>
          <a:bodyPr wrap="none" lIns="0" tIns="0" rIns="0" bIns="0" rtlCol="0">
            <a:spAutoFit/>
          </a:bodyPr>
          <a:lstStyle/>
          <a:p>
            <a:r>
              <a:rPr lang="en-US" sz="3600" dirty="0">
                <a:solidFill>
                  <a:schemeClr val="tx2">
                    <a:lumMod val="75000"/>
                  </a:schemeClr>
                </a:solidFill>
                <a:latin typeface="+mj-lt"/>
              </a:rPr>
              <a:t>Vision</a:t>
            </a:r>
          </a:p>
        </p:txBody>
      </p:sp>
      <p:sp>
        <p:nvSpPr>
          <p:cNvPr id="77" name="TextBox 76"/>
          <p:cNvSpPr txBox="1"/>
          <p:nvPr/>
        </p:nvSpPr>
        <p:spPr>
          <a:xfrm>
            <a:off x="874712" y="5120185"/>
            <a:ext cx="10442576" cy="577081"/>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a:t>
            </a:r>
          </a:p>
        </p:txBody>
      </p:sp>
      <p:sp>
        <p:nvSpPr>
          <p:cNvPr id="78" name="Rectangle 77"/>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78"/>
          <p:cNvGrpSpPr/>
          <p:nvPr/>
        </p:nvGrpSpPr>
        <p:grpSpPr>
          <a:xfrm>
            <a:off x="5915818" y="2033083"/>
            <a:ext cx="360362" cy="352425"/>
            <a:chOff x="4833938" y="2892425"/>
            <a:chExt cx="360362" cy="352425"/>
          </a:xfrm>
          <a:solidFill>
            <a:schemeClr val="bg1"/>
          </a:solidFill>
        </p:grpSpPr>
        <p:sp>
          <p:nvSpPr>
            <p:cNvPr id="80" name="Freeform 79"/>
            <p:cNvSpPr>
              <a:spLocks/>
            </p:cNvSpPr>
            <p:nvPr/>
          </p:nvSpPr>
          <p:spPr bwMode="auto">
            <a:xfrm>
              <a:off x="4833938" y="2892425"/>
              <a:ext cx="269875" cy="247650"/>
            </a:xfrm>
            <a:custGeom>
              <a:avLst/>
              <a:gdLst>
                <a:gd name="T0" fmla="*/ 66 w 72"/>
                <a:gd name="T1" fmla="*/ 34 h 66"/>
                <a:gd name="T2" fmla="*/ 72 w 72"/>
                <a:gd name="T3" fmla="*/ 34 h 66"/>
                <a:gd name="T4" fmla="*/ 72 w 72"/>
                <a:gd name="T5" fmla="*/ 30 h 66"/>
                <a:gd name="T6" fmla="*/ 36 w 72"/>
                <a:gd name="T7" fmla="*/ 0 h 66"/>
                <a:gd name="T8" fmla="*/ 0 w 72"/>
                <a:gd name="T9" fmla="*/ 30 h 66"/>
                <a:gd name="T10" fmla="*/ 9 w 72"/>
                <a:gd name="T11" fmla="*/ 50 h 66"/>
                <a:gd name="T12" fmla="*/ 2 w 72"/>
                <a:gd name="T13" fmla="*/ 63 h 66"/>
                <a:gd name="T14" fmla="*/ 2 w 72"/>
                <a:gd name="T15" fmla="*/ 65 h 66"/>
                <a:gd name="T16" fmla="*/ 4 w 72"/>
                <a:gd name="T17" fmla="*/ 66 h 66"/>
                <a:gd name="T18" fmla="*/ 5 w 72"/>
                <a:gd name="T19" fmla="*/ 66 h 66"/>
                <a:gd name="T20" fmla="*/ 24 w 72"/>
                <a:gd name="T21" fmla="*/ 58 h 66"/>
                <a:gd name="T22" fmla="*/ 29 w 72"/>
                <a:gd name="T23" fmla="*/ 59 h 66"/>
                <a:gd name="T24" fmla="*/ 30 w 72"/>
                <a:gd name="T25" fmla="*/ 59 h 66"/>
                <a:gd name="T26" fmla="*/ 33 w 72"/>
                <a:gd name="T27" fmla="*/ 59 h 66"/>
                <a:gd name="T28" fmla="*/ 66 w 72"/>
                <a:gd name="T2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66">
                  <a:moveTo>
                    <a:pt x="66" y="34"/>
                  </a:moveTo>
                  <a:cubicBezTo>
                    <a:pt x="68" y="34"/>
                    <a:pt x="70" y="34"/>
                    <a:pt x="72" y="34"/>
                  </a:cubicBezTo>
                  <a:cubicBezTo>
                    <a:pt x="72" y="33"/>
                    <a:pt x="72" y="31"/>
                    <a:pt x="72" y="30"/>
                  </a:cubicBezTo>
                  <a:cubicBezTo>
                    <a:pt x="72" y="13"/>
                    <a:pt x="56" y="0"/>
                    <a:pt x="36" y="0"/>
                  </a:cubicBezTo>
                  <a:cubicBezTo>
                    <a:pt x="16" y="0"/>
                    <a:pt x="0" y="13"/>
                    <a:pt x="0" y="30"/>
                  </a:cubicBezTo>
                  <a:cubicBezTo>
                    <a:pt x="0" y="38"/>
                    <a:pt x="3" y="45"/>
                    <a:pt x="9" y="50"/>
                  </a:cubicBezTo>
                  <a:cubicBezTo>
                    <a:pt x="2" y="63"/>
                    <a:pt x="2" y="63"/>
                    <a:pt x="2" y="63"/>
                  </a:cubicBezTo>
                  <a:cubicBezTo>
                    <a:pt x="2" y="64"/>
                    <a:pt x="2" y="65"/>
                    <a:pt x="2" y="65"/>
                  </a:cubicBezTo>
                  <a:cubicBezTo>
                    <a:pt x="3" y="66"/>
                    <a:pt x="3" y="66"/>
                    <a:pt x="4" y="66"/>
                  </a:cubicBezTo>
                  <a:cubicBezTo>
                    <a:pt x="4" y="66"/>
                    <a:pt x="5" y="66"/>
                    <a:pt x="5" y="66"/>
                  </a:cubicBezTo>
                  <a:cubicBezTo>
                    <a:pt x="24" y="58"/>
                    <a:pt x="24" y="58"/>
                    <a:pt x="24" y="58"/>
                  </a:cubicBezTo>
                  <a:cubicBezTo>
                    <a:pt x="26" y="59"/>
                    <a:pt x="28" y="59"/>
                    <a:pt x="29" y="59"/>
                  </a:cubicBezTo>
                  <a:cubicBezTo>
                    <a:pt x="30" y="59"/>
                    <a:pt x="30" y="59"/>
                    <a:pt x="30" y="59"/>
                  </a:cubicBezTo>
                  <a:cubicBezTo>
                    <a:pt x="30" y="59"/>
                    <a:pt x="31" y="59"/>
                    <a:pt x="33" y="59"/>
                  </a:cubicBezTo>
                  <a:cubicBezTo>
                    <a:pt x="35" y="45"/>
                    <a:pt x="49" y="34"/>
                    <a:pt x="6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80"/>
            <p:cNvSpPr>
              <a:spLocks/>
            </p:cNvSpPr>
            <p:nvPr/>
          </p:nvSpPr>
          <p:spPr bwMode="auto">
            <a:xfrm>
              <a:off x="4968875" y="3035300"/>
              <a:ext cx="225425" cy="209550"/>
            </a:xfrm>
            <a:custGeom>
              <a:avLst/>
              <a:gdLst>
                <a:gd name="T0" fmla="*/ 30 w 60"/>
                <a:gd name="T1" fmla="*/ 0 h 56"/>
                <a:gd name="T2" fmla="*/ 0 w 60"/>
                <a:gd name="T3" fmla="*/ 26 h 56"/>
                <a:gd name="T4" fmla="*/ 26 w 60"/>
                <a:gd name="T5" fmla="*/ 52 h 56"/>
                <a:gd name="T6" fmla="*/ 26 w 60"/>
                <a:gd name="T7" fmla="*/ 52 h 56"/>
                <a:gd name="T8" fmla="*/ 40 w 60"/>
                <a:gd name="T9" fmla="*/ 50 h 56"/>
                <a:gd name="T10" fmla="*/ 55 w 60"/>
                <a:gd name="T11" fmla="*/ 56 h 56"/>
                <a:gd name="T12" fmla="*/ 57 w 60"/>
                <a:gd name="T13" fmla="*/ 55 h 56"/>
                <a:gd name="T14" fmla="*/ 58 w 60"/>
                <a:gd name="T15" fmla="*/ 53 h 56"/>
                <a:gd name="T16" fmla="*/ 52 w 60"/>
                <a:gd name="T17" fmla="*/ 43 h 56"/>
                <a:gd name="T18" fmla="*/ 60 w 60"/>
                <a:gd name="T19" fmla="*/ 26 h 56"/>
                <a:gd name="T20" fmla="*/ 30 w 60"/>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56">
                  <a:moveTo>
                    <a:pt x="30" y="0"/>
                  </a:moveTo>
                  <a:cubicBezTo>
                    <a:pt x="14" y="0"/>
                    <a:pt x="0" y="12"/>
                    <a:pt x="0" y="26"/>
                  </a:cubicBezTo>
                  <a:cubicBezTo>
                    <a:pt x="0" y="39"/>
                    <a:pt x="12" y="51"/>
                    <a:pt x="26" y="52"/>
                  </a:cubicBezTo>
                  <a:cubicBezTo>
                    <a:pt x="26" y="52"/>
                    <a:pt x="26" y="52"/>
                    <a:pt x="26" y="52"/>
                  </a:cubicBezTo>
                  <a:cubicBezTo>
                    <a:pt x="31" y="53"/>
                    <a:pt x="36" y="52"/>
                    <a:pt x="40" y="50"/>
                  </a:cubicBezTo>
                  <a:cubicBezTo>
                    <a:pt x="41" y="51"/>
                    <a:pt x="54" y="55"/>
                    <a:pt x="55" y="56"/>
                  </a:cubicBezTo>
                  <a:cubicBezTo>
                    <a:pt x="56" y="56"/>
                    <a:pt x="57" y="56"/>
                    <a:pt x="57" y="55"/>
                  </a:cubicBezTo>
                  <a:cubicBezTo>
                    <a:pt x="58" y="55"/>
                    <a:pt x="58" y="54"/>
                    <a:pt x="58" y="53"/>
                  </a:cubicBezTo>
                  <a:cubicBezTo>
                    <a:pt x="57" y="51"/>
                    <a:pt x="54" y="45"/>
                    <a:pt x="52" y="43"/>
                  </a:cubicBezTo>
                  <a:cubicBezTo>
                    <a:pt x="57" y="38"/>
                    <a:pt x="60" y="32"/>
                    <a:pt x="60" y="26"/>
                  </a:cubicBezTo>
                  <a:cubicBezTo>
                    <a:pt x="60" y="12"/>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 name="TextBox 4"/>
          <p:cNvSpPr txBox="1"/>
          <p:nvPr/>
        </p:nvSpPr>
        <p:spPr>
          <a:xfrm>
            <a:off x="1756228" y="2721890"/>
            <a:ext cx="8679542" cy="1292662"/>
          </a:xfrm>
          <a:prstGeom prst="rect">
            <a:avLst/>
          </a:prstGeom>
          <a:noFill/>
        </p:spPr>
        <p:txBody>
          <a:bodyPr wrap="square" lIns="0" tIns="0" rIns="0" bIns="0" rtlCol="0" anchor="ctr">
            <a:spAutoFit/>
          </a:bodyPr>
          <a:lstStyle/>
          <a:p>
            <a:pPr algn="ctr"/>
            <a:r>
              <a:rPr lang="en-US" sz="2800" dirty="0">
                <a:solidFill>
                  <a:schemeClr val="bg1"/>
                </a:solidFill>
                <a:latin typeface="+mj-lt"/>
              </a:rPr>
              <a:t>It has survived not only five centuries, but also the leap into electronic typesetting, remaining essentially unchanged.</a:t>
            </a:r>
          </a:p>
        </p:txBody>
      </p:sp>
    </p:spTree>
    <p:extLst>
      <p:ext uri="{BB962C8B-B14F-4D97-AF65-F5344CB8AC3E}">
        <p14:creationId xmlns:p14="http://schemas.microsoft.com/office/powerpoint/2010/main" val="1226034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854949" cy="553998"/>
          </a:xfrm>
          <a:prstGeom prst="rect">
            <a:avLst/>
          </a:prstGeom>
          <a:noFill/>
        </p:spPr>
        <p:txBody>
          <a:bodyPr wrap="none" lIns="0" tIns="0" rIns="0" bIns="0" rtlCol="0">
            <a:spAutoFit/>
          </a:bodyPr>
          <a:lstStyle/>
          <a:p>
            <a:r>
              <a:rPr lang="en-US" sz="3600" dirty="0">
                <a:solidFill>
                  <a:srgbClr val="32425C"/>
                </a:solidFill>
                <a:latin typeface="+mj-lt"/>
              </a:rPr>
              <a:t>Pie Bar Chart</a:t>
            </a:r>
          </a:p>
        </p:txBody>
      </p:sp>
      <p:cxnSp>
        <p:nvCxnSpPr>
          <p:cNvPr id="52" name="Straight Connector 51"/>
          <p:cNvCxnSpPr/>
          <p:nvPr/>
        </p:nvCxnSpPr>
        <p:spPr>
          <a:xfrm>
            <a:off x="6096000"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858984"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5" name="Straight Connector 54"/>
          <p:cNvCxnSpPr/>
          <p:nvPr/>
        </p:nvCxnSpPr>
        <p:spPr>
          <a:xfrm>
            <a:off x="935672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811970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cxnSp>
        <p:nvCxnSpPr>
          <p:cNvPr id="50" name="Straight Connector 49"/>
          <p:cNvCxnSpPr/>
          <p:nvPr/>
        </p:nvCxnSpPr>
        <p:spPr>
          <a:xfrm>
            <a:off x="2835275" y="4090890"/>
            <a:ext cx="0" cy="641349"/>
          </a:xfrm>
          <a:prstGeom prst="line">
            <a:avLst/>
          </a:prstGeom>
          <a:ln w="12700">
            <a:solidFill>
              <a:schemeClr val="bg1">
                <a:lumMod val="85000"/>
              </a:schemeClr>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883246"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Chart 8"/>
          <p:cNvGraphicFramePr/>
          <p:nvPr>
            <p:extLst>
              <p:ext uri="{D42A27DB-BD31-4B8C-83A1-F6EECF244321}">
                <p14:modId xmlns:p14="http://schemas.microsoft.com/office/powerpoint/2010/main" val="4139168706"/>
              </p:ext>
            </p:extLst>
          </p:nvPr>
        </p:nvGraphicFramePr>
        <p:xfrm>
          <a:off x="1894134" y="2252760"/>
          <a:ext cx="1886820" cy="1838130"/>
        </p:xfrm>
        <a:graphic>
          <a:graphicData uri="http://schemas.openxmlformats.org/drawingml/2006/chart">
            <c:chart xmlns:c="http://schemas.openxmlformats.org/drawingml/2006/chart" xmlns:r="http://schemas.openxmlformats.org/officeDocument/2006/relationships" r:id="rId2"/>
          </a:graphicData>
        </a:graphic>
      </p:graphicFrame>
      <p:sp>
        <p:nvSpPr>
          <p:cNvPr id="13" name="Oval 12"/>
          <p:cNvSpPr/>
          <p:nvPr/>
        </p:nvSpPr>
        <p:spPr>
          <a:xfrm>
            <a:off x="5143970"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4" name="Chart 13"/>
          <p:cNvGraphicFramePr/>
          <p:nvPr>
            <p:extLst>
              <p:ext uri="{D42A27DB-BD31-4B8C-83A1-F6EECF244321}">
                <p14:modId xmlns:p14="http://schemas.microsoft.com/office/powerpoint/2010/main" val="1045763080"/>
              </p:ext>
            </p:extLst>
          </p:nvPr>
        </p:nvGraphicFramePr>
        <p:xfrm>
          <a:off x="5154858" y="2252760"/>
          <a:ext cx="1886820" cy="1838130"/>
        </p:xfrm>
        <a:graphic>
          <a:graphicData uri="http://schemas.openxmlformats.org/drawingml/2006/chart">
            <c:chart xmlns:c="http://schemas.openxmlformats.org/drawingml/2006/chart" xmlns:r="http://schemas.openxmlformats.org/officeDocument/2006/relationships" r:id="rId3"/>
          </a:graphicData>
        </a:graphic>
      </p:graphicFrame>
      <p:sp>
        <p:nvSpPr>
          <p:cNvPr id="17" name="Oval 16"/>
          <p:cNvSpPr/>
          <p:nvPr/>
        </p:nvSpPr>
        <p:spPr>
          <a:xfrm>
            <a:off x="8404694" y="2219796"/>
            <a:ext cx="1904058" cy="19040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p:cNvGraphicFramePr/>
          <p:nvPr>
            <p:extLst>
              <p:ext uri="{D42A27DB-BD31-4B8C-83A1-F6EECF244321}">
                <p14:modId xmlns:p14="http://schemas.microsoft.com/office/powerpoint/2010/main" val="2736292192"/>
              </p:ext>
            </p:extLst>
          </p:nvPr>
        </p:nvGraphicFramePr>
        <p:xfrm>
          <a:off x="8415582" y="2252760"/>
          <a:ext cx="1886820" cy="1838130"/>
        </p:xfrm>
        <a:graphic>
          <a:graphicData uri="http://schemas.openxmlformats.org/drawingml/2006/chart">
            <c:chart xmlns:c="http://schemas.openxmlformats.org/drawingml/2006/chart" xmlns:r="http://schemas.openxmlformats.org/officeDocument/2006/relationships" r:id="rId4"/>
          </a:graphicData>
        </a:graphic>
      </p:graphicFrame>
      <p:cxnSp>
        <p:nvCxnSpPr>
          <p:cNvPr id="22" name="Straight Connector 21"/>
          <p:cNvCxnSpPr/>
          <p:nvPr/>
        </p:nvCxnSpPr>
        <p:spPr>
          <a:xfrm>
            <a:off x="1581150"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174749"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2401888"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652534"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80</a:t>
            </a:r>
          </a:p>
        </p:txBody>
      </p:sp>
      <p:sp>
        <p:nvSpPr>
          <p:cNvPr id="26" name="Oval 25"/>
          <p:cNvSpPr/>
          <p:nvPr/>
        </p:nvSpPr>
        <p:spPr>
          <a:xfrm>
            <a:off x="1137576" y="1893920"/>
            <a:ext cx="717680" cy="717680"/>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p:nvPr/>
        </p:nvCxnSpPr>
        <p:spPr>
          <a:xfrm>
            <a:off x="4814252"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407851"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4370678"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662612"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913258"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40</a:t>
            </a:r>
          </a:p>
        </p:txBody>
      </p:sp>
      <p:cxnSp>
        <p:nvCxnSpPr>
          <p:cNvPr id="40" name="Straight Connector 39"/>
          <p:cNvCxnSpPr/>
          <p:nvPr/>
        </p:nvCxnSpPr>
        <p:spPr>
          <a:xfrm>
            <a:off x="8101544" y="2252760"/>
            <a:ext cx="593599" cy="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695143" y="2252760"/>
            <a:ext cx="477785" cy="629240"/>
          </a:xfrm>
          <a:prstGeom prst="line">
            <a:avLst/>
          </a:prstGeom>
          <a:ln w="12700">
            <a:solidFill>
              <a:srgbClr val="128456"/>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7657970" y="1893920"/>
            <a:ext cx="717680" cy="717680"/>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923336" y="2738438"/>
            <a:ext cx="866776" cy="86677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9173982" y="3010655"/>
            <a:ext cx="365485" cy="369332"/>
          </a:xfrm>
          <a:prstGeom prst="rect">
            <a:avLst/>
          </a:prstGeom>
          <a:noFill/>
        </p:spPr>
        <p:txBody>
          <a:bodyPr wrap="none" lIns="0" tIns="0" rIns="0" bIns="0" rtlCol="0">
            <a:spAutoFit/>
          </a:bodyPr>
          <a:lstStyle/>
          <a:p>
            <a:pPr algn="ctr"/>
            <a:r>
              <a:rPr lang="en-US" sz="2400" dirty="0">
                <a:solidFill>
                  <a:srgbClr val="32425C"/>
                </a:solidFill>
                <a:latin typeface="+mj-lt"/>
              </a:rPr>
              <a:t>25</a:t>
            </a:r>
          </a:p>
        </p:txBody>
      </p:sp>
      <p:grpSp>
        <p:nvGrpSpPr>
          <p:cNvPr id="47" name="Group 46"/>
          <p:cNvGrpSpPr/>
          <p:nvPr/>
        </p:nvGrpSpPr>
        <p:grpSpPr>
          <a:xfrm>
            <a:off x="1316235" y="2105916"/>
            <a:ext cx="360363" cy="293688"/>
            <a:chOff x="6276975" y="1465263"/>
            <a:chExt cx="360363" cy="293688"/>
          </a:xfrm>
          <a:solidFill>
            <a:schemeClr val="bg1"/>
          </a:solidFill>
        </p:grpSpPr>
        <p:sp>
          <p:nvSpPr>
            <p:cNvPr id="48" name="Freeform 47"/>
            <p:cNvSpPr>
              <a:spLocks noEditPoints="1"/>
            </p:cNvSpPr>
            <p:nvPr/>
          </p:nvSpPr>
          <p:spPr bwMode="auto">
            <a:xfrm>
              <a:off x="6291263" y="1465263"/>
              <a:ext cx="330200" cy="233363"/>
            </a:xfrm>
            <a:custGeom>
              <a:avLst/>
              <a:gdLst>
                <a:gd name="T0" fmla="*/ 2 w 88"/>
                <a:gd name="T1" fmla="*/ 62 h 62"/>
                <a:gd name="T2" fmla="*/ 86 w 88"/>
                <a:gd name="T3" fmla="*/ 62 h 62"/>
                <a:gd name="T4" fmla="*/ 88 w 88"/>
                <a:gd name="T5" fmla="*/ 60 h 62"/>
                <a:gd name="T6" fmla="*/ 88 w 88"/>
                <a:gd name="T7" fmla="*/ 8 h 62"/>
                <a:gd name="T8" fmla="*/ 80 w 88"/>
                <a:gd name="T9" fmla="*/ 0 h 62"/>
                <a:gd name="T10" fmla="*/ 8 w 88"/>
                <a:gd name="T11" fmla="*/ 0 h 62"/>
                <a:gd name="T12" fmla="*/ 0 w 88"/>
                <a:gd name="T13" fmla="*/ 8 h 62"/>
                <a:gd name="T14" fmla="*/ 0 w 88"/>
                <a:gd name="T15" fmla="*/ 60 h 62"/>
                <a:gd name="T16" fmla="*/ 2 w 88"/>
                <a:gd name="T17" fmla="*/ 62 h 62"/>
                <a:gd name="T18" fmla="*/ 8 w 88"/>
                <a:gd name="T19" fmla="*/ 8 h 62"/>
                <a:gd name="T20" fmla="*/ 80 w 88"/>
                <a:gd name="T21" fmla="*/ 8 h 62"/>
                <a:gd name="T22" fmla="*/ 80 w 88"/>
                <a:gd name="T23" fmla="*/ 52 h 62"/>
                <a:gd name="T24" fmla="*/ 8 w 88"/>
                <a:gd name="T25" fmla="*/ 52 h 62"/>
                <a:gd name="T26" fmla="*/ 8 w 88"/>
                <a:gd name="T2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62">
                  <a:moveTo>
                    <a:pt x="2" y="62"/>
                  </a:moveTo>
                  <a:cubicBezTo>
                    <a:pt x="86" y="62"/>
                    <a:pt x="86" y="62"/>
                    <a:pt x="86" y="62"/>
                  </a:cubicBezTo>
                  <a:cubicBezTo>
                    <a:pt x="87" y="62"/>
                    <a:pt x="88" y="61"/>
                    <a:pt x="88" y="60"/>
                  </a:cubicBezTo>
                  <a:cubicBezTo>
                    <a:pt x="88" y="8"/>
                    <a:pt x="88" y="8"/>
                    <a:pt x="88" y="8"/>
                  </a:cubicBezTo>
                  <a:cubicBezTo>
                    <a:pt x="88" y="4"/>
                    <a:pt x="84" y="0"/>
                    <a:pt x="80" y="0"/>
                  </a:cubicBezTo>
                  <a:cubicBezTo>
                    <a:pt x="8" y="0"/>
                    <a:pt x="8" y="0"/>
                    <a:pt x="8" y="0"/>
                  </a:cubicBezTo>
                  <a:cubicBezTo>
                    <a:pt x="4" y="0"/>
                    <a:pt x="0" y="4"/>
                    <a:pt x="0" y="8"/>
                  </a:cubicBezTo>
                  <a:cubicBezTo>
                    <a:pt x="0" y="60"/>
                    <a:pt x="0" y="60"/>
                    <a:pt x="0" y="60"/>
                  </a:cubicBezTo>
                  <a:cubicBezTo>
                    <a:pt x="0" y="61"/>
                    <a:pt x="1" y="62"/>
                    <a:pt x="2" y="62"/>
                  </a:cubicBezTo>
                  <a:close/>
                  <a:moveTo>
                    <a:pt x="8" y="8"/>
                  </a:moveTo>
                  <a:cubicBezTo>
                    <a:pt x="80" y="8"/>
                    <a:pt x="80" y="8"/>
                    <a:pt x="80" y="8"/>
                  </a:cubicBezTo>
                  <a:cubicBezTo>
                    <a:pt x="80" y="52"/>
                    <a:pt x="80" y="52"/>
                    <a:pt x="80" y="52"/>
                  </a:cubicBezTo>
                  <a:cubicBezTo>
                    <a:pt x="8" y="52"/>
                    <a:pt x="8" y="52"/>
                    <a:pt x="8" y="52"/>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48"/>
            <p:cNvSpPr>
              <a:spLocks/>
            </p:cNvSpPr>
            <p:nvPr/>
          </p:nvSpPr>
          <p:spPr bwMode="auto">
            <a:xfrm>
              <a:off x="6276975" y="1714501"/>
              <a:ext cx="360363" cy="44450"/>
            </a:xfrm>
            <a:custGeom>
              <a:avLst/>
              <a:gdLst>
                <a:gd name="T0" fmla="*/ 94 w 96"/>
                <a:gd name="T1" fmla="*/ 0 h 12"/>
                <a:gd name="T2" fmla="*/ 58 w 96"/>
                <a:gd name="T3" fmla="*/ 0 h 12"/>
                <a:gd name="T4" fmla="*/ 56 w 96"/>
                <a:gd name="T5" fmla="*/ 2 h 12"/>
                <a:gd name="T6" fmla="*/ 56 w 96"/>
                <a:gd name="T7" fmla="*/ 4 h 12"/>
                <a:gd name="T8" fmla="*/ 40 w 96"/>
                <a:gd name="T9" fmla="*/ 4 h 12"/>
                <a:gd name="T10" fmla="*/ 40 w 96"/>
                <a:gd name="T11" fmla="*/ 2 h 12"/>
                <a:gd name="T12" fmla="*/ 38 w 96"/>
                <a:gd name="T13" fmla="*/ 0 h 12"/>
                <a:gd name="T14" fmla="*/ 2 w 96"/>
                <a:gd name="T15" fmla="*/ 0 h 12"/>
                <a:gd name="T16" fmla="*/ 0 w 96"/>
                <a:gd name="T17" fmla="*/ 2 h 12"/>
                <a:gd name="T18" fmla="*/ 0 w 96"/>
                <a:gd name="T19" fmla="*/ 6 h 12"/>
                <a:gd name="T20" fmla="*/ 6 w 96"/>
                <a:gd name="T21" fmla="*/ 12 h 12"/>
                <a:gd name="T22" fmla="*/ 90 w 96"/>
                <a:gd name="T23" fmla="*/ 12 h 12"/>
                <a:gd name="T24" fmla="*/ 96 w 96"/>
                <a:gd name="T25" fmla="*/ 6 h 12"/>
                <a:gd name="T26" fmla="*/ 96 w 96"/>
                <a:gd name="T27" fmla="*/ 2 h 12"/>
                <a:gd name="T28" fmla="*/ 94 w 96"/>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
                  <a:moveTo>
                    <a:pt x="94" y="0"/>
                  </a:moveTo>
                  <a:cubicBezTo>
                    <a:pt x="58" y="0"/>
                    <a:pt x="58" y="0"/>
                    <a:pt x="58" y="0"/>
                  </a:cubicBezTo>
                  <a:cubicBezTo>
                    <a:pt x="57" y="0"/>
                    <a:pt x="56" y="1"/>
                    <a:pt x="56" y="2"/>
                  </a:cubicBezTo>
                  <a:cubicBezTo>
                    <a:pt x="56" y="4"/>
                    <a:pt x="56" y="4"/>
                    <a:pt x="56" y="4"/>
                  </a:cubicBezTo>
                  <a:cubicBezTo>
                    <a:pt x="40" y="4"/>
                    <a:pt x="40" y="4"/>
                    <a:pt x="40" y="4"/>
                  </a:cubicBezTo>
                  <a:cubicBezTo>
                    <a:pt x="40" y="2"/>
                    <a:pt x="40" y="2"/>
                    <a:pt x="40" y="2"/>
                  </a:cubicBezTo>
                  <a:cubicBezTo>
                    <a:pt x="40" y="1"/>
                    <a:pt x="39" y="0"/>
                    <a:pt x="38" y="0"/>
                  </a:cubicBezTo>
                  <a:cubicBezTo>
                    <a:pt x="2" y="0"/>
                    <a:pt x="2" y="0"/>
                    <a:pt x="2" y="0"/>
                  </a:cubicBezTo>
                  <a:cubicBezTo>
                    <a:pt x="1" y="0"/>
                    <a:pt x="0" y="1"/>
                    <a:pt x="0" y="2"/>
                  </a:cubicBezTo>
                  <a:cubicBezTo>
                    <a:pt x="0" y="6"/>
                    <a:pt x="0" y="6"/>
                    <a:pt x="0" y="6"/>
                  </a:cubicBezTo>
                  <a:cubicBezTo>
                    <a:pt x="0" y="9"/>
                    <a:pt x="3" y="12"/>
                    <a:pt x="6" y="12"/>
                  </a:cubicBezTo>
                  <a:cubicBezTo>
                    <a:pt x="90" y="12"/>
                    <a:pt x="90" y="12"/>
                    <a:pt x="90" y="12"/>
                  </a:cubicBezTo>
                  <a:cubicBezTo>
                    <a:pt x="93" y="12"/>
                    <a:pt x="96" y="9"/>
                    <a:pt x="96" y="6"/>
                  </a:cubicBezTo>
                  <a:cubicBezTo>
                    <a:pt x="96" y="2"/>
                    <a:pt x="96" y="2"/>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TextBox 50"/>
          <p:cNvSpPr txBox="1"/>
          <p:nvPr/>
        </p:nvSpPr>
        <p:spPr>
          <a:xfrm>
            <a:off x="1598259" y="4845714"/>
            <a:ext cx="2474032" cy="566245"/>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7" name="Rectangle 56"/>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a:off x="4557830" y="2107545"/>
            <a:ext cx="343376" cy="290430"/>
            <a:chOff x="4113213" y="2190751"/>
            <a:chExt cx="360363" cy="304800"/>
          </a:xfrm>
          <a:solidFill>
            <a:schemeClr val="bg1"/>
          </a:solidFill>
        </p:grpSpPr>
        <p:sp>
          <p:nvSpPr>
            <p:cNvPr id="28" name="Freeform 40"/>
            <p:cNvSpPr>
              <a:spLocks noEditPoints="1"/>
            </p:cNvSpPr>
            <p:nvPr/>
          </p:nvSpPr>
          <p:spPr bwMode="auto">
            <a:xfrm>
              <a:off x="4173538" y="2314576"/>
              <a:ext cx="225425" cy="180975"/>
            </a:xfrm>
            <a:custGeom>
              <a:avLst/>
              <a:gdLst>
                <a:gd name="T0" fmla="*/ 47 w 60"/>
                <a:gd name="T1" fmla="*/ 0 h 48"/>
                <a:gd name="T2" fmla="*/ 17 w 60"/>
                <a:gd name="T3" fmla="*/ 0 h 48"/>
                <a:gd name="T4" fmla="*/ 6 w 60"/>
                <a:gd name="T5" fmla="*/ 6 h 48"/>
                <a:gd name="T6" fmla="*/ 0 w 60"/>
                <a:gd name="T7" fmla="*/ 6 h 48"/>
                <a:gd name="T8" fmla="*/ 0 w 60"/>
                <a:gd name="T9" fmla="*/ 38 h 48"/>
                <a:gd name="T10" fmla="*/ 10 w 60"/>
                <a:gd name="T11" fmla="*/ 48 h 48"/>
                <a:gd name="T12" fmla="*/ 50 w 60"/>
                <a:gd name="T13" fmla="*/ 48 h 48"/>
                <a:gd name="T14" fmla="*/ 60 w 60"/>
                <a:gd name="T15" fmla="*/ 38 h 48"/>
                <a:gd name="T16" fmla="*/ 60 w 60"/>
                <a:gd name="T17" fmla="*/ 6 h 48"/>
                <a:gd name="T18" fmla="*/ 58 w 60"/>
                <a:gd name="T19" fmla="*/ 6 h 48"/>
                <a:gd name="T20" fmla="*/ 47 w 60"/>
                <a:gd name="T21" fmla="*/ 0 h 48"/>
                <a:gd name="T22" fmla="*/ 20 w 60"/>
                <a:gd name="T23" fmla="*/ 32 h 48"/>
                <a:gd name="T24" fmla="*/ 16 w 60"/>
                <a:gd name="T25" fmla="*/ 32 h 48"/>
                <a:gd name="T26" fmla="*/ 16 w 60"/>
                <a:gd name="T27" fmla="*/ 28 h 48"/>
                <a:gd name="T28" fmla="*/ 20 w 60"/>
                <a:gd name="T29" fmla="*/ 28 h 48"/>
                <a:gd name="T30" fmla="*/ 20 w 60"/>
                <a:gd name="T31" fmla="*/ 32 h 48"/>
                <a:gd name="T32" fmla="*/ 20 w 60"/>
                <a:gd name="T33" fmla="*/ 24 h 48"/>
                <a:gd name="T34" fmla="*/ 16 w 60"/>
                <a:gd name="T35" fmla="*/ 24 h 48"/>
                <a:gd name="T36" fmla="*/ 16 w 60"/>
                <a:gd name="T37" fmla="*/ 20 h 48"/>
                <a:gd name="T38" fmla="*/ 20 w 60"/>
                <a:gd name="T39" fmla="*/ 20 h 48"/>
                <a:gd name="T40" fmla="*/ 20 w 60"/>
                <a:gd name="T41" fmla="*/ 24 h 48"/>
                <a:gd name="T42" fmla="*/ 20 w 60"/>
                <a:gd name="T43" fmla="*/ 16 h 48"/>
                <a:gd name="T44" fmla="*/ 16 w 60"/>
                <a:gd name="T45" fmla="*/ 16 h 48"/>
                <a:gd name="T46" fmla="*/ 16 w 60"/>
                <a:gd name="T47" fmla="*/ 12 h 48"/>
                <a:gd name="T48" fmla="*/ 20 w 60"/>
                <a:gd name="T49" fmla="*/ 12 h 48"/>
                <a:gd name="T50" fmla="*/ 20 w 60"/>
                <a:gd name="T51" fmla="*/ 16 h 48"/>
                <a:gd name="T52" fmla="*/ 32 w 60"/>
                <a:gd name="T53" fmla="*/ 32 h 48"/>
                <a:gd name="T54" fmla="*/ 28 w 60"/>
                <a:gd name="T55" fmla="*/ 32 h 48"/>
                <a:gd name="T56" fmla="*/ 28 w 60"/>
                <a:gd name="T57" fmla="*/ 28 h 48"/>
                <a:gd name="T58" fmla="*/ 32 w 60"/>
                <a:gd name="T59" fmla="*/ 28 h 48"/>
                <a:gd name="T60" fmla="*/ 32 w 60"/>
                <a:gd name="T61" fmla="*/ 32 h 48"/>
                <a:gd name="T62" fmla="*/ 32 w 60"/>
                <a:gd name="T63" fmla="*/ 24 h 48"/>
                <a:gd name="T64" fmla="*/ 28 w 60"/>
                <a:gd name="T65" fmla="*/ 24 h 48"/>
                <a:gd name="T66" fmla="*/ 28 w 60"/>
                <a:gd name="T67" fmla="*/ 20 h 48"/>
                <a:gd name="T68" fmla="*/ 32 w 60"/>
                <a:gd name="T69" fmla="*/ 20 h 48"/>
                <a:gd name="T70" fmla="*/ 32 w 60"/>
                <a:gd name="T71" fmla="*/ 24 h 48"/>
                <a:gd name="T72" fmla="*/ 32 w 60"/>
                <a:gd name="T73" fmla="*/ 16 h 48"/>
                <a:gd name="T74" fmla="*/ 28 w 60"/>
                <a:gd name="T75" fmla="*/ 16 h 48"/>
                <a:gd name="T76" fmla="*/ 28 w 60"/>
                <a:gd name="T77" fmla="*/ 12 h 48"/>
                <a:gd name="T78" fmla="*/ 32 w 60"/>
                <a:gd name="T79" fmla="*/ 12 h 48"/>
                <a:gd name="T80" fmla="*/ 32 w 60"/>
                <a:gd name="T81" fmla="*/ 16 h 48"/>
                <a:gd name="T82" fmla="*/ 44 w 60"/>
                <a:gd name="T83" fmla="*/ 32 h 48"/>
                <a:gd name="T84" fmla="*/ 40 w 60"/>
                <a:gd name="T85" fmla="*/ 32 h 48"/>
                <a:gd name="T86" fmla="*/ 40 w 60"/>
                <a:gd name="T87" fmla="*/ 28 h 48"/>
                <a:gd name="T88" fmla="*/ 44 w 60"/>
                <a:gd name="T89" fmla="*/ 28 h 48"/>
                <a:gd name="T90" fmla="*/ 44 w 60"/>
                <a:gd name="T91" fmla="*/ 32 h 48"/>
                <a:gd name="T92" fmla="*/ 44 w 60"/>
                <a:gd name="T93" fmla="*/ 24 h 48"/>
                <a:gd name="T94" fmla="*/ 40 w 60"/>
                <a:gd name="T95" fmla="*/ 24 h 48"/>
                <a:gd name="T96" fmla="*/ 40 w 60"/>
                <a:gd name="T97" fmla="*/ 20 h 48"/>
                <a:gd name="T98" fmla="*/ 44 w 60"/>
                <a:gd name="T99" fmla="*/ 20 h 48"/>
                <a:gd name="T100" fmla="*/ 44 w 60"/>
                <a:gd name="T101" fmla="*/ 24 h 48"/>
                <a:gd name="T102" fmla="*/ 44 w 60"/>
                <a:gd name="T103" fmla="*/ 16 h 48"/>
                <a:gd name="T104" fmla="*/ 40 w 60"/>
                <a:gd name="T105" fmla="*/ 16 h 48"/>
                <a:gd name="T106" fmla="*/ 40 w 60"/>
                <a:gd name="T107" fmla="*/ 12 h 48"/>
                <a:gd name="T108" fmla="*/ 44 w 60"/>
                <a:gd name="T109" fmla="*/ 12 h 48"/>
                <a:gd name="T110" fmla="*/ 44 w 60"/>
                <a:gd name="T111"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48">
                  <a:moveTo>
                    <a:pt x="47" y="0"/>
                  </a:moveTo>
                  <a:cubicBezTo>
                    <a:pt x="17" y="0"/>
                    <a:pt x="17" y="0"/>
                    <a:pt x="17" y="0"/>
                  </a:cubicBezTo>
                  <a:cubicBezTo>
                    <a:pt x="14" y="4"/>
                    <a:pt x="10" y="6"/>
                    <a:pt x="6" y="6"/>
                  </a:cubicBezTo>
                  <a:cubicBezTo>
                    <a:pt x="0" y="6"/>
                    <a:pt x="0" y="6"/>
                    <a:pt x="0" y="6"/>
                  </a:cubicBezTo>
                  <a:cubicBezTo>
                    <a:pt x="0" y="38"/>
                    <a:pt x="0" y="38"/>
                    <a:pt x="0" y="38"/>
                  </a:cubicBezTo>
                  <a:cubicBezTo>
                    <a:pt x="0" y="44"/>
                    <a:pt x="4" y="48"/>
                    <a:pt x="10" y="48"/>
                  </a:cubicBezTo>
                  <a:cubicBezTo>
                    <a:pt x="50" y="48"/>
                    <a:pt x="50" y="48"/>
                    <a:pt x="50" y="48"/>
                  </a:cubicBezTo>
                  <a:cubicBezTo>
                    <a:pt x="56" y="48"/>
                    <a:pt x="60" y="44"/>
                    <a:pt x="60" y="38"/>
                  </a:cubicBezTo>
                  <a:cubicBezTo>
                    <a:pt x="60" y="6"/>
                    <a:pt x="60" y="6"/>
                    <a:pt x="60" y="6"/>
                  </a:cubicBezTo>
                  <a:cubicBezTo>
                    <a:pt x="58" y="6"/>
                    <a:pt x="58" y="6"/>
                    <a:pt x="58" y="6"/>
                  </a:cubicBezTo>
                  <a:cubicBezTo>
                    <a:pt x="54" y="6"/>
                    <a:pt x="50" y="4"/>
                    <a:pt x="47" y="0"/>
                  </a:cubicBezTo>
                  <a:close/>
                  <a:moveTo>
                    <a:pt x="20" y="32"/>
                  </a:moveTo>
                  <a:cubicBezTo>
                    <a:pt x="16" y="32"/>
                    <a:pt x="16" y="32"/>
                    <a:pt x="16" y="32"/>
                  </a:cubicBezTo>
                  <a:cubicBezTo>
                    <a:pt x="16" y="28"/>
                    <a:pt x="16" y="28"/>
                    <a:pt x="16" y="28"/>
                  </a:cubicBezTo>
                  <a:cubicBezTo>
                    <a:pt x="20" y="28"/>
                    <a:pt x="20" y="28"/>
                    <a:pt x="20" y="28"/>
                  </a:cubicBezTo>
                  <a:lnTo>
                    <a:pt x="20" y="32"/>
                  </a:lnTo>
                  <a:close/>
                  <a:moveTo>
                    <a:pt x="20" y="24"/>
                  </a:moveTo>
                  <a:cubicBezTo>
                    <a:pt x="16" y="24"/>
                    <a:pt x="16" y="24"/>
                    <a:pt x="16" y="24"/>
                  </a:cubicBezTo>
                  <a:cubicBezTo>
                    <a:pt x="16" y="20"/>
                    <a:pt x="16" y="20"/>
                    <a:pt x="16" y="20"/>
                  </a:cubicBezTo>
                  <a:cubicBezTo>
                    <a:pt x="20" y="20"/>
                    <a:pt x="20" y="20"/>
                    <a:pt x="20" y="20"/>
                  </a:cubicBezTo>
                  <a:lnTo>
                    <a:pt x="20" y="24"/>
                  </a:lnTo>
                  <a:close/>
                  <a:moveTo>
                    <a:pt x="20" y="16"/>
                  </a:moveTo>
                  <a:cubicBezTo>
                    <a:pt x="16" y="16"/>
                    <a:pt x="16" y="16"/>
                    <a:pt x="16" y="16"/>
                  </a:cubicBezTo>
                  <a:cubicBezTo>
                    <a:pt x="16" y="12"/>
                    <a:pt x="16" y="12"/>
                    <a:pt x="16" y="12"/>
                  </a:cubicBezTo>
                  <a:cubicBezTo>
                    <a:pt x="20" y="12"/>
                    <a:pt x="20" y="12"/>
                    <a:pt x="20" y="12"/>
                  </a:cubicBezTo>
                  <a:lnTo>
                    <a:pt x="20" y="16"/>
                  </a:lnTo>
                  <a:close/>
                  <a:moveTo>
                    <a:pt x="32" y="32"/>
                  </a:moveTo>
                  <a:cubicBezTo>
                    <a:pt x="28" y="32"/>
                    <a:pt x="28" y="32"/>
                    <a:pt x="28" y="32"/>
                  </a:cubicBezTo>
                  <a:cubicBezTo>
                    <a:pt x="28" y="28"/>
                    <a:pt x="28" y="28"/>
                    <a:pt x="28" y="28"/>
                  </a:cubicBezTo>
                  <a:cubicBezTo>
                    <a:pt x="32" y="28"/>
                    <a:pt x="32" y="28"/>
                    <a:pt x="32" y="28"/>
                  </a:cubicBezTo>
                  <a:lnTo>
                    <a:pt x="32" y="32"/>
                  </a:lnTo>
                  <a:close/>
                  <a:moveTo>
                    <a:pt x="32" y="24"/>
                  </a:moveTo>
                  <a:cubicBezTo>
                    <a:pt x="28" y="24"/>
                    <a:pt x="28" y="24"/>
                    <a:pt x="28" y="24"/>
                  </a:cubicBezTo>
                  <a:cubicBezTo>
                    <a:pt x="28" y="20"/>
                    <a:pt x="28" y="20"/>
                    <a:pt x="28" y="20"/>
                  </a:cubicBezTo>
                  <a:cubicBezTo>
                    <a:pt x="32" y="20"/>
                    <a:pt x="32" y="20"/>
                    <a:pt x="32" y="20"/>
                  </a:cubicBezTo>
                  <a:lnTo>
                    <a:pt x="32" y="24"/>
                  </a:lnTo>
                  <a:close/>
                  <a:moveTo>
                    <a:pt x="32" y="16"/>
                  </a:moveTo>
                  <a:cubicBezTo>
                    <a:pt x="28" y="16"/>
                    <a:pt x="28" y="16"/>
                    <a:pt x="28" y="16"/>
                  </a:cubicBezTo>
                  <a:cubicBezTo>
                    <a:pt x="28" y="12"/>
                    <a:pt x="28" y="12"/>
                    <a:pt x="28" y="12"/>
                  </a:cubicBezTo>
                  <a:cubicBezTo>
                    <a:pt x="32" y="12"/>
                    <a:pt x="32" y="12"/>
                    <a:pt x="32" y="12"/>
                  </a:cubicBezTo>
                  <a:lnTo>
                    <a:pt x="32" y="16"/>
                  </a:lnTo>
                  <a:close/>
                  <a:moveTo>
                    <a:pt x="44" y="32"/>
                  </a:moveTo>
                  <a:cubicBezTo>
                    <a:pt x="40" y="32"/>
                    <a:pt x="40" y="32"/>
                    <a:pt x="40" y="32"/>
                  </a:cubicBezTo>
                  <a:cubicBezTo>
                    <a:pt x="40" y="28"/>
                    <a:pt x="40" y="28"/>
                    <a:pt x="40" y="28"/>
                  </a:cubicBezTo>
                  <a:cubicBezTo>
                    <a:pt x="44" y="28"/>
                    <a:pt x="44" y="28"/>
                    <a:pt x="44" y="28"/>
                  </a:cubicBezTo>
                  <a:lnTo>
                    <a:pt x="44" y="32"/>
                  </a:lnTo>
                  <a:close/>
                  <a:moveTo>
                    <a:pt x="44" y="24"/>
                  </a:moveTo>
                  <a:cubicBezTo>
                    <a:pt x="40" y="24"/>
                    <a:pt x="40" y="24"/>
                    <a:pt x="40" y="24"/>
                  </a:cubicBezTo>
                  <a:cubicBezTo>
                    <a:pt x="40" y="20"/>
                    <a:pt x="40" y="20"/>
                    <a:pt x="40" y="20"/>
                  </a:cubicBezTo>
                  <a:cubicBezTo>
                    <a:pt x="44" y="20"/>
                    <a:pt x="44" y="20"/>
                    <a:pt x="44" y="20"/>
                  </a:cubicBezTo>
                  <a:lnTo>
                    <a:pt x="44" y="24"/>
                  </a:lnTo>
                  <a:close/>
                  <a:moveTo>
                    <a:pt x="44" y="16"/>
                  </a:moveTo>
                  <a:cubicBezTo>
                    <a:pt x="40" y="16"/>
                    <a:pt x="40" y="16"/>
                    <a:pt x="40" y="16"/>
                  </a:cubicBezTo>
                  <a:cubicBezTo>
                    <a:pt x="40" y="12"/>
                    <a:pt x="40" y="12"/>
                    <a:pt x="40" y="12"/>
                  </a:cubicBezTo>
                  <a:cubicBezTo>
                    <a:pt x="44" y="12"/>
                    <a:pt x="44" y="12"/>
                    <a:pt x="44" y="12"/>
                  </a:cubicBezTo>
                  <a:lnTo>
                    <a:pt x="4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41"/>
            <p:cNvSpPr>
              <a:spLocks/>
            </p:cNvSpPr>
            <p:nvPr/>
          </p:nvSpPr>
          <p:spPr bwMode="auto">
            <a:xfrm>
              <a:off x="4113213" y="2190751"/>
              <a:ext cx="360363" cy="131763"/>
            </a:xfrm>
            <a:custGeom>
              <a:avLst/>
              <a:gdLst>
                <a:gd name="T0" fmla="*/ 93 w 96"/>
                <a:gd name="T1" fmla="*/ 11 h 35"/>
                <a:gd name="T2" fmla="*/ 84 w 96"/>
                <a:gd name="T3" fmla="*/ 5 h 35"/>
                <a:gd name="T4" fmla="*/ 12 w 96"/>
                <a:gd name="T5" fmla="*/ 5 h 35"/>
                <a:gd name="T6" fmla="*/ 6 w 96"/>
                <a:gd name="T7" fmla="*/ 7 h 35"/>
                <a:gd name="T8" fmla="*/ 0 w 96"/>
                <a:gd name="T9" fmla="*/ 18 h 35"/>
                <a:gd name="T10" fmla="*/ 0 w 96"/>
                <a:gd name="T11" fmla="*/ 24 h 35"/>
                <a:gd name="T12" fmla="*/ 10 w 96"/>
                <a:gd name="T13" fmla="*/ 35 h 35"/>
                <a:gd name="T14" fmla="*/ 18 w 96"/>
                <a:gd name="T15" fmla="*/ 35 h 35"/>
                <a:gd name="T16" fmla="*/ 22 w 96"/>
                <a:gd name="T17" fmla="*/ 35 h 35"/>
                <a:gd name="T18" fmla="*/ 32 w 96"/>
                <a:gd name="T19" fmla="*/ 24 h 35"/>
                <a:gd name="T20" fmla="*/ 32 w 96"/>
                <a:gd name="T21" fmla="*/ 22 h 35"/>
                <a:gd name="T22" fmla="*/ 48 w 96"/>
                <a:gd name="T23" fmla="*/ 21 h 35"/>
                <a:gd name="T24" fmla="*/ 64 w 96"/>
                <a:gd name="T25" fmla="*/ 22 h 35"/>
                <a:gd name="T26" fmla="*/ 64 w 96"/>
                <a:gd name="T27" fmla="*/ 24 h 35"/>
                <a:gd name="T28" fmla="*/ 74 w 96"/>
                <a:gd name="T29" fmla="*/ 35 h 35"/>
                <a:gd name="T30" fmla="*/ 86 w 96"/>
                <a:gd name="T31" fmla="*/ 35 h 35"/>
                <a:gd name="T32" fmla="*/ 96 w 96"/>
                <a:gd name="T33" fmla="*/ 24 h 35"/>
                <a:gd name="T34" fmla="*/ 96 w 96"/>
                <a:gd name="T35" fmla="*/ 18 h 35"/>
                <a:gd name="T36" fmla="*/ 93 w 96"/>
                <a:gd name="T3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 h="35">
                  <a:moveTo>
                    <a:pt x="93" y="11"/>
                  </a:moveTo>
                  <a:cubicBezTo>
                    <a:pt x="91" y="8"/>
                    <a:pt x="88" y="5"/>
                    <a:pt x="84" y="5"/>
                  </a:cubicBezTo>
                  <a:cubicBezTo>
                    <a:pt x="61" y="0"/>
                    <a:pt x="36" y="0"/>
                    <a:pt x="12" y="5"/>
                  </a:cubicBezTo>
                  <a:cubicBezTo>
                    <a:pt x="10" y="5"/>
                    <a:pt x="8" y="6"/>
                    <a:pt x="6" y="7"/>
                  </a:cubicBezTo>
                  <a:cubicBezTo>
                    <a:pt x="2" y="10"/>
                    <a:pt x="0" y="14"/>
                    <a:pt x="0" y="18"/>
                  </a:cubicBezTo>
                  <a:cubicBezTo>
                    <a:pt x="0" y="24"/>
                    <a:pt x="0" y="24"/>
                    <a:pt x="0" y="24"/>
                  </a:cubicBezTo>
                  <a:cubicBezTo>
                    <a:pt x="0" y="30"/>
                    <a:pt x="5" y="35"/>
                    <a:pt x="10" y="35"/>
                  </a:cubicBezTo>
                  <a:cubicBezTo>
                    <a:pt x="18" y="35"/>
                    <a:pt x="18" y="35"/>
                    <a:pt x="18" y="35"/>
                  </a:cubicBezTo>
                  <a:cubicBezTo>
                    <a:pt x="22" y="35"/>
                    <a:pt x="22" y="35"/>
                    <a:pt x="22" y="35"/>
                  </a:cubicBezTo>
                  <a:cubicBezTo>
                    <a:pt x="27" y="35"/>
                    <a:pt x="32" y="30"/>
                    <a:pt x="32" y="24"/>
                  </a:cubicBezTo>
                  <a:cubicBezTo>
                    <a:pt x="32" y="23"/>
                    <a:pt x="32" y="22"/>
                    <a:pt x="32" y="22"/>
                  </a:cubicBezTo>
                  <a:cubicBezTo>
                    <a:pt x="32" y="22"/>
                    <a:pt x="43" y="21"/>
                    <a:pt x="48" y="21"/>
                  </a:cubicBezTo>
                  <a:cubicBezTo>
                    <a:pt x="53" y="21"/>
                    <a:pt x="64" y="22"/>
                    <a:pt x="64" y="22"/>
                  </a:cubicBezTo>
                  <a:cubicBezTo>
                    <a:pt x="64" y="22"/>
                    <a:pt x="64" y="23"/>
                    <a:pt x="64" y="24"/>
                  </a:cubicBezTo>
                  <a:cubicBezTo>
                    <a:pt x="64" y="30"/>
                    <a:pt x="69" y="35"/>
                    <a:pt x="74" y="35"/>
                  </a:cubicBezTo>
                  <a:cubicBezTo>
                    <a:pt x="86" y="35"/>
                    <a:pt x="86" y="35"/>
                    <a:pt x="86" y="35"/>
                  </a:cubicBezTo>
                  <a:cubicBezTo>
                    <a:pt x="91" y="35"/>
                    <a:pt x="96" y="30"/>
                    <a:pt x="96" y="24"/>
                  </a:cubicBezTo>
                  <a:cubicBezTo>
                    <a:pt x="96" y="18"/>
                    <a:pt x="96" y="18"/>
                    <a:pt x="96" y="18"/>
                  </a:cubicBezTo>
                  <a:cubicBezTo>
                    <a:pt x="96" y="15"/>
                    <a:pt x="95" y="13"/>
                    <a:pt x="9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0" name="Group 29"/>
          <p:cNvGrpSpPr/>
          <p:nvPr/>
        </p:nvGrpSpPr>
        <p:grpSpPr>
          <a:xfrm>
            <a:off x="7873112" y="2109063"/>
            <a:ext cx="287396" cy="287394"/>
            <a:chOff x="7718425" y="3609976"/>
            <a:chExt cx="360363" cy="360363"/>
          </a:xfrm>
          <a:solidFill>
            <a:schemeClr val="bg1"/>
          </a:solidFill>
        </p:grpSpPr>
        <p:sp>
          <p:nvSpPr>
            <p:cNvPr id="31" name="Freeform 30"/>
            <p:cNvSpPr>
              <a:spLocks noEditPoints="1"/>
            </p:cNvSpPr>
            <p:nvPr/>
          </p:nvSpPr>
          <p:spPr bwMode="auto">
            <a:xfrm>
              <a:off x="7718425" y="3609976"/>
              <a:ext cx="360363" cy="360363"/>
            </a:xfrm>
            <a:custGeom>
              <a:avLst/>
              <a:gdLst>
                <a:gd name="T0" fmla="*/ 94 w 96"/>
                <a:gd name="T1" fmla="*/ 0 h 96"/>
                <a:gd name="T2" fmla="*/ 14 w 96"/>
                <a:gd name="T3" fmla="*/ 0 h 96"/>
                <a:gd name="T4" fmla="*/ 13 w 96"/>
                <a:gd name="T5" fmla="*/ 1 h 96"/>
                <a:gd name="T6" fmla="*/ 1 w 96"/>
                <a:gd name="T7" fmla="*/ 13 h 96"/>
                <a:gd name="T8" fmla="*/ 0 w 96"/>
                <a:gd name="T9" fmla="*/ 14 h 96"/>
                <a:gd name="T10" fmla="*/ 0 w 96"/>
                <a:gd name="T11" fmla="*/ 94 h 96"/>
                <a:gd name="T12" fmla="*/ 2 w 96"/>
                <a:gd name="T13" fmla="*/ 96 h 96"/>
                <a:gd name="T14" fmla="*/ 94 w 96"/>
                <a:gd name="T15" fmla="*/ 96 h 96"/>
                <a:gd name="T16" fmla="*/ 96 w 96"/>
                <a:gd name="T17" fmla="*/ 94 h 96"/>
                <a:gd name="T18" fmla="*/ 96 w 96"/>
                <a:gd name="T19" fmla="*/ 2 h 96"/>
                <a:gd name="T20" fmla="*/ 94 w 96"/>
                <a:gd name="T21" fmla="*/ 0 h 96"/>
                <a:gd name="T22" fmla="*/ 80 w 96"/>
                <a:gd name="T23" fmla="*/ 90 h 96"/>
                <a:gd name="T24" fmla="*/ 78 w 96"/>
                <a:gd name="T25" fmla="*/ 92 h 96"/>
                <a:gd name="T26" fmla="*/ 18 w 96"/>
                <a:gd name="T27" fmla="*/ 92 h 96"/>
                <a:gd name="T28" fmla="*/ 16 w 96"/>
                <a:gd name="T29" fmla="*/ 90 h 96"/>
                <a:gd name="T30" fmla="*/ 16 w 96"/>
                <a:gd name="T31" fmla="*/ 82 h 96"/>
                <a:gd name="T32" fmla="*/ 18 w 96"/>
                <a:gd name="T33" fmla="*/ 80 h 96"/>
                <a:gd name="T34" fmla="*/ 78 w 96"/>
                <a:gd name="T35" fmla="*/ 80 h 96"/>
                <a:gd name="T36" fmla="*/ 80 w 96"/>
                <a:gd name="T37" fmla="*/ 82 h 96"/>
                <a:gd name="T38" fmla="*/ 80 w 96"/>
                <a:gd name="T39" fmla="*/ 90 h 96"/>
                <a:gd name="T40" fmla="*/ 34 w 96"/>
                <a:gd name="T41" fmla="*/ 46 h 96"/>
                <a:gd name="T42" fmla="*/ 48 w 96"/>
                <a:gd name="T43" fmla="*/ 32 h 96"/>
                <a:gd name="T44" fmla="*/ 62 w 96"/>
                <a:gd name="T45" fmla="*/ 46 h 96"/>
                <a:gd name="T46" fmla="*/ 48 w 96"/>
                <a:gd name="T47" fmla="*/ 60 h 96"/>
                <a:gd name="T48" fmla="*/ 34 w 96"/>
                <a:gd name="T49" fmla="*/ 46 h 96"/>
                <a:gd name="T50" fmla="*/ 78 w 96"/>
                <a:gd name="T51" fmla="*/ 76 h 96"/>
                <a:gd name="T52" fmla="*/ 58 w 96"/>
                <a:gd name="T53" fmla="*/ 76 h 96"/>
                <a:gd name="T54" fmla="*/ 56 w 96"/>
                <a:gd name="T55" fmla="*/ 74 h 96"/>
                <a:gd name="T56" fmla="*/ 58 w 96"/>
                <a:gd name="T57" fmla="*/ 72 h 96"/>
                <a:gd name="T58" fmla="*/ 78 w 96"/>
                <a:gd name="T59" fmla="*/ 72 h 96"/>
                <a:gd name="T60" fmla="*/ 80 w 96"/>
                <a:gd name="T61" fmla="*/ 74 h 96"/>
                <a:gd name="T62" fmla="*/ 78 w 96"/>
                <a:gd name="T63" fmla="*/ 76 h 96"/>
                <a:gd name="T64" fmla="*/ 80 w 96"/>
                <a:gd name="T65" fmla="*/ 22 h 96"/>
                <a:gd name="T66" fmla="*/ 78 w 96"/>
                <a:gd name="T67" fmla="*/ 24 h 96"/>
                <a:gd name="T68" fmla="*/ 18 w 96"/>
                <a:gd name="T69" fmla="*/ 24 h 96"/>
                <a:gd name="T70" fmla="*/ 16 w 96"/>
                <a:gd name="T71" fmla="*/ 22 h 96"/>
                <a:gd name="T72" fmla="*/ 16 w 96"/>
                <a:gd name="T73" fmla="*/ 6 h 96"/>
                <a:gd name="T74" fmla="*/ 18 w 96"/>
                <a:gd name="T75" fmla="*/ 4 h 96"/>
                <a:gd name="T76" fmla="*/ 78 w 96"/>
                <a:gd name="T77" fmla="*/ 4 h 96"/>
                <a:gd name="T78" fmla="*/ 80 w 96"/>
                <a:gd name="T79" fmla="*/ 6 h 96"/>
                <a:gd name="T80" fmla="*/ 80 w 96"/>
                <a:gd name="T81"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 h="96">
                  <a:moveTo>
                    <a:pt x="94" y="0"/>
                  </a:moveTo>
                  <a:cubicBezTo>
                    <a:pt x="14" y="0"/>
                    <a:pt x="14" y="0"/>
                    <a:pt x="14" y="0"/>
                  </a:cubicBezTo>
                  <a:cubicBezTo>
                    <a:pt x="13" y="0"/>
                    <a:pt x="13" y="0"/>
                    <a:pt x="13" y="1"/>
                  </a:cubicBezTo>
                  <a:cubicBezTo>
                    <a:pt x="1" y="13"/>
                    <a:pt x="1" y="13"/>
                    <a:pt x="1" y="13"/>
                  </a:cubicBezTo>
                  <a:cubicBezTo>
                    <a:pt x="0" y="13"/>
                    <a:pt x="0" y="13"/>
                    <a:pt x="0" y="14"/>
                  </a:cubicBezTo>
                  <a:cubicBezTo>
                    <a:pt x="0" y="94"/>
                    <a:pt x="0" y="94"/>
                    <a:pt x="0" y="94"/>
                  </a:cubicBezTo>
                  <a:cubicBezTo>
                    <a:pt x="0" y="95"/>
                    <a:pt x="1" y="96"/>
                    <a:pt x="2" y="96"/>
                  </a:cubicBezTo>
                  <a:cubicBezTo>
                    <a:pt x="94" y="96"/>
                    <a:pt x="94" y="96"/>
                    <a:pt x="94" y="96"/>
                  </a:cubicBezTo>
                  <a:cubicBezTo>
                    <a:pt x="95" y="96"/>
                    <a:pt x="96" y="95"/>
                    <a:pt x="96" y="94"/>
                  </a:cubicBezTo>
                  <a:cubicBezTo>
                    <a:pt x="96" y="2"/>
                    <a:pt x="96" y="2"/>
                    <a:pt x="96" y="2"/>
                  </a:cubicBezTo>
                  <a:cubicBezTo>
                    <a:pt x="96" y="1"/>
                    <a:pt x="95" y="0"/>
                    <a:pt x="94" y="0"/>
                  </a:cubicBezTo>
                  <a:close/>
                  <a:moveTo>
                    <a:pt x="80" y="90"/>
                  </a:moveTo>
                  <a:cubicBezTo>
                    <a:pt x="80" y="91"/>
                    <a:pt x="79" y="92"/>
                    <a:pt x="78" y="92"/>
                  </a:cubicBezTo>
                  <a:cubicBezTo>
                    <a:pt x="18" y="92"/>
                    <a:pt x="18" y="92"/>
                    <a:pt x="18" y="92"/>
                  </a:cubicBezTo>
                  <a:cubicBezTo>
                    <a:pt x="17" y="92"/>
                    <a:pt x="16" y="91"/>
                    <a:pt x="16" y="90"/>
                  </a:cubicBezTo>
                  <a:cubicBezTo>
                    <a:pt x="16" y="82"/>
                    <a:pt x="16" y="82"/>
                    <a:pt x="16" y="82"/>
                  </a:cubicBezTo>
                  <a:cubicBezTo>
                    <a:pt x="16" y="81"/>
                    <a:pt x="17" y="80"/>
                    <a:pt x="18" y="80"/>
                  </a:cubicBezTo>
                  <a:cubicBezTo>
                    <a:pt x="78" y="80"/>
                    <a:pt x="78" y="80"/>
                    <a:pt x="78" y="80"/>
                  </a:cubicBezTo>
                  <a:cubicBezTo>
                    <a:pt x="79" y="80"/>
                    <a:pt x="80" y="81"/>
                    <a:pt x="80" y="82"/>
                  </a:cubicBezTo>
                  <a:lnTo>
                    <a:pt x="80" y="90"/>
                  </a:lnTo>
                  <a:close/>
                  <a:moveTo>
                    <a:pt x="34" y="46"/>
                  </a:moveTo>
                  <a:cubicBezTo>
                    <a:pt x="34" y="38"/>
                    <a:pt x="40" y="32"/>
                    <a:pt x="48" y="32"/>
                  </a:cubicBezTo>
                  <a:cubicBezTo>
                    <a:pt x="56" y="32"/>
                    <a:pt x="62" y="38"/>
                    <a:pt x="62" y="46"/>
                  </a:cubicBezTo>
                  <a:cubicBezTo>
                    <a:pt x="62" y="54"/>
                    <a:pt x="56" y="60"/>
                    <a:pt x="48" y="60"/>
                  </a:cubicBezTo>
                  <a:cubicBezTo>
                    <a:pt x="40" y="60"/>
                    <a:pt x="34" y="54"/>
                    <a:pt x="34" y="46"/>
                  </a:cubicBezTo>
                  <a:close/>
                  <a:moveTo>
                    <a:pt x="78" y="76"/>
                  </a:moveTo>
                  <a:cubicBezTo>
                    <a:pt x="58" y="76"/>
                    <a:pt x="58" y="76"/>
                    <a:pt x="58" y="76"/>
                  </a:cubicBezTo>
                  <a:cubicBezTo>
                    <a:pt x="57" y="76"/>
                    <a:pt x="56" y="75"/>
                    <a:pt x="56" y="74"/>
                  </a:cubicBezTo>
                  <a:cubicBezTo>
                    <a:pt x="56" y="73"/>
                    <a:pt x="57" y="72"/>
                    <a:pt x="58" y="72"/>
                  </a:cubicBezTo>
                  <a:cubicBezTo>
                    <a:pt x="78" y="72"/>
                    <a:pt x="78" y="72"/>
                    <a:pt x="78" y="72"/>
                  </a:cubicBezTo>
                  <a:cubicBezTo>
                    <a:pt x="79" y="72"/>
                    <a:pt x="80" y="73"/>
                    <a:pt x="80" y="74"/>
                  </a:cubicBezTo>
                  <a:cubicBezTo>
                    <a:pt x="80" y="75"/>
                    <a:pt x="79" y="76"/>
                    <a:pt x="78" y="76"/>
                  </a:cubicBezTo>
                  <a:close/>
                  <a:moveTo>
                    <a:pt x="80" y="22"/>
                  </a:moveTo>
                  <a:cubicBezTo>
                    <a:pt x="80" y="23"/>
                    <a:pt x="79" y="24"/>
                    <a:pt x="78" y="24"/>
                  </a:cubicBezTo>
                  <a:cubicBezTo>
                    <a:pt x="18" y="24"/>
                    <a:pt x="18" y="24"/>
                    <a:pt x="18" y="24"/>
                  </a:cubicBezTo>
                  <a:cubicBezTo>
                    <a:pt x="17" y="24"/>
                    <a:pt x="16" y="23"/>
                    <a:pt x="16" y="22"/>
                  </a:cubicBezTo>
                  <a:cubicBezTo>
                    <a:pt x="16" y="6"/>
                    <a:pt x="16" y="6"/>
                    <a:pt x="16" y="6"/>
                  </a:cubicBezTo>
                  <a:cubicBezTo>
                    <a:pt x="16" y="5"/>
                    <a:pt x="17" y="4"/>
                    <a:pt x="18" y="4"/>
                  </a:cubicBezTo>
                  <a:cubicBezTo>
                    <a:pt x="78" y="4"/>
                    <a:pt x="78" y="4"/>
                    <a:pt x="78" y="4"/>
                  </a:cubicBezTo>
                  <a:cubicBezTo>
                    <a:pt x="79" y="4"/>
                    <a:pt x="80" y="5"/>
                    <a:pt x="80" y="6"/>
                  </a:cubicBezTo>
                  <a:lnTo>
                    <a:pt x="8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31"/>
            <p:cNvSpPr>
              <a:spLocks/>
            </p:cNvSpPr>
            <p:nvPr/>
          </p:nvSpPr>
          <p:spPr bwMode="auto">
            <a:xfrm>
              <a:off x="7861300" y="3760788"/>
              <a:ext cx="15875" cy="44450"/>
            </a:xfrm>
            <a:custGeom>
              <a:avLst/>
              <a:gdLst>
                <a:gd name="T0" fmla="*/ 2 w 4"/>
                <a:gd name="T1" fmla="*/ 0 h 12"/>
                <a:gd name="T2" fmla="*/ 0 w 4"/>
                <a:gd name="T3" fmla="*/ 2 h 12"/>
                <a:gd name="T4" fmla="*/ 0 w 4"/>
                <a:gd name="T5" fmla="*/ 10 h 12"/>
                <a:gd name="T6" fmla="*/ 2 w 4"/>
                <a:gd name="T7" fmla="*/ 12 h 12"/>
                <a:gd name="T8" fmla="*/ 4 w 4"/>
                <a:gd name="T9" fmla="*/ 10 h 12"/>
                <a:gd name="T10" fmla="*/ 4 w 4"/>
                <a:gd name="T11" fmla="*/ 2 h 12"/>
                <a:gd name="T12" fmla="*/ 2 w 4"/>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0"/>
                  </a:moveTo>
                  <a:cubicBezTo>
                    <a:pt x="1" y="0"/>
                    <a:pt x="0" y="1"/>
                    <a:pt x="0" y="2"/>
                  </a:cubicBezTo>
                  <a:cubicBezTo>
                    <a:pt x="0" y="10"/>
                    <a:pt x="0" y="10"/>
                    <a:pt x="0" y="10"/>
                  </a:cubicBezTo>
                  <a:cubicBezTo>
                    <a:pt x="0" y="11"/>
                    <a:pt x="1" y="12"/>
                    <a:pt x="2" y="12"/>
                  </a:cubicBezTo>
                  <a:cubicBezTo>
                    <a:pt x="3" y="12"/>
                    <a:pt x="4" y="11"/>
                    <a:pt x="4" y="10"/>
                  </a:cubicBezTo>
                  <a:cubicBezTo>
                    <a:pt x="4" y="2"/>
                    <a:pt x="4" y="2"/>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2"/>
            <p:cNvSpPr>
              <a:spLocks noChangeArrowheads="1"/>
            </p:cNvSpPr>
            <p:nvPr/>
          </p:nvSpPr>
          <p:spPr bwMode="auto">
            <a:xfrm>
              <a:off x="7891463" y="3775076"/>
              <a:ext cx="15875" cy="15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5575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rotWithShape="1">
          <a:blip r:embed="rId2">
            <a:extLst>
              <a:ext uri="{28A0092B-C50C-407E-A947-70E740481C1C}">
                <a14:useLocalDpi xmlns:a14="http://schemas.microsoft.com/office/drawing/2010/main" val="0"/>
              </a:ext>
            </a:extLst>
          </a:blip>
          <a:srcRect l="14302" r="42587"/>
          <a:stretch/>
        </p:blipFill>
        <p:spPr>
          <a:xfrm>
            <a:off x="0" y="1"/>
            <a:ext cx="4726312" cy="6857998"/>
          </a:xfrm>
          <a:custGeom>
            <a:avLst/>
            <a:gdLst>
              <a:gd name="connsiteX0" fmla="*/ 0 w 4726312"/>
              <a:gd name="connsiteY0" fmla="*/ 0 h 6857998"/>
              <a:gd name="connsiteX1" fmla="*/ 4726312 w 4726312"/>
              <a:gd name="connsiteY1" fmla="*/ 0 h 6857998"/>
              <a:gd name="connsiteX2" fmla="*/ 4726312 w 4726312"/>
              <a:gd name="connsiteY2" fmla="*/ 6857998 h 6857998"/>
              <a:gd name="connsiteX3" fmla="*/ 0 w 4726312"/>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4726312" h="6857998">
                <a:moveTo>
                  <a:pt x="0" y="0"/>
                </a:moveTo>
                <a:lnTo>
                  <a:pt x="4726312" y="0"/>
                </a:lnTo>
                <a:lnTo>
                  <a:pt x="4726312" y="6857998"/>
                </a:lnTo>
                <a:lnTo>
                  <a:pt x="0" y="6857998"/>
                </a:lnTo>
                <a:close/>
              </a:path>
            </a:pathLst>
          </a:custGeom>
        </p:spPr>
      </p:pic>
      <p:sp>
        <p:nvSpPr>
          <p:cNvPr id="39" name="Rectangle 38"/>
          <p:cNvSpPr/>
          <p:nvPr/>
        </p:nvSpPr>
        <p:spPr>
          <a:xfrm flipH="1">
            <a:off x="0" y="0"/>
            <a:ext cx="4736049" cy="6857999"/>
          </a:xfrm>
          <a:prstGeom prst="rect">
            <a:avLst/>
          </a:prstGeom>
          <a:gradFill flip="none" rotWithShape="1">
            <a:gsLst>
              <a:gs pos="0">
                <a:schemeClr val="bg1">
                  <a:alpha val="7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flipH="1">
            <a:off x="4190190" y="0"/>
            <a:ext cx="1420650" cy="6858000"/>
          </a:xfrm>
          <a:custGeom>
            <a:avLst/>
            <a:gdLst>
              <a:gd name="connsiteX0" fmla="*/ 585977 w 1537687"/>
              <a:gd name="connsiteY0" fmla="*/ 0 h 6858000"/>
              <a:gd name="connsiteX1" fmla="*/ 1368880 w 1537687"/>
              <a:gd name="connsiteY1" fmla="*/ 0 h 6858000"/>
              <a:gd name="connsiteX2" fmla="*/ 1373883 w 1537687"/>
              <a:gd name="connsiteY2" fmla="*/ 18103 h 6858000"/>
              <a:gd name="connsiteX3" fmla="*/ 1513436 w 1537687"/>
              <a:gd name="connsiteY3" fmla="*/ 1774664 h 6858000"/>
              <a:gd name="connsiteX4" fmla="*/ 1242006 w 1537687"/>
              <a:gd name="connsiteY4" fmla="*/ 6609767 h 6858000"/>
              <a:gd name="connsiteX5" fmla="*/ 1305969 w 1537687"/>
              <a:gd name="connsiteY5" fmla="*/ 6858000 h 6858000"/>
              <a:gd name="connsiteX6" fmla="*/ 269403 w 1537687"/>
              <a:gd name="connsiteY6" fmla="*/ 6858000 h 6858000"/>
              <a:gd name="connsiteX7" fmla="*/ 264207 w 1537687"/>
              <a:gd name="connsiteY7" fmla="*/ 6846573 h 6858000"/>
              <a:gd name="connsiteX8" fmla="*/ 19853 w 1537687"/>
              <a:gd name="connsiteY8" fmla="*/ 4746914 h 6858000"/>
              <a:gd name="connsiteX9" fmla="*/ 874774 w 1537687"/>
              <a:gd name="connsiteY9" fmla="*/ 1021492 h 6858000"/>
              <a:gd name="connsiteX10" fmla="*/ 665204 w 1537687"/>
              <a:gd name="connsiteY10" fmla="*/ 157889 h 6858000"/>
              <a:gd name="connsiteX11" fmla="*/ 585977 w 1537687"/>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37687" h="6858000">
                <a:moveTo>
                  <a:pt x="585977" y="0"/>
                </a:moveTo>
                <a:lnTo>
                  <a:pt x="1368880" y="0"/>
                </a:lnTo>
                <a:lnTo>
                  <a:pt x="1373883" y="18103"/>
                </a:lnTo>
                <a:cubicBezTo>
                  <a:pt x="1500291" y="517863"/>
                  <a:pt x="1580470" y="1121717"/>
                  <a:pt x="1513436" y="1774664"/>
                </a:cubicBezTo>
                <a:cubicBezTo>
                  <a:pt x="1345853" y="3407030"/>
                  <a:pt x="846406" y="4856808"/>
                  <a:pt x="1242006" y="6609767"/>
                </a:cubicBezTo>
                <a:lnTo>
                  <a:pt x="1305969" y="6858000"/>
                </a:lnTo>
                <a:lnTo>
                  <a:pt x="269403" y="6858000"/>
                </a:lnTo>
                <a:lnTo>
                  <a:pt x="264207" y="6846573"/>
                </a:lnTo>
                <a:cubicBezTo>
                  <a:pt x="133263" y="6541394"/>
                  <a:pt x="-63261" y="5876595"/>
                  <a:pt x="19853" y="4746914"/>
                </a:cubicBezTo>
                <a:cubicBezTo>
                  <a:pt x="140746" y="3103741"/>
                  <a:pt x="888263" y="2228077"/>
                  <a:pt x="874774" y="1021492"/>
                </a:cubicBezTo>
                <a:cubicBezTo>
                  <a:pt x="871402" y="719846"/>
                  <a:pt x="788164" y="427193"/>
                  <a:pt x="665204" y="157889"/>
                </a:cubicBezTo>
                <a:lnTo>
                  <a:pt x="585977" y="0"/>
                </a:lnTo>
                <a:close/>
              </a:path>
            </a:pathLst>
          </a:custGeom>
          <a:gradFill flip="none" rotWithShape="1">
            <a:gsLst>
              <a:gs pos="100000">
                <a:srgbClr val="024793"/>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flipH="1">
            <a:off x="4469923" y="0"/>
            <a:ext cx="961052" cy="2223249"/>
          </a:xfrm>
          <a:custGeom>
            <a:avLst/>
            <a:gdLst>
              <a:gd name="connsiteX0" fmla="*/ 0 w 961052"/>
              <a:gd name="connsiteY0" fmla="*/ 0 h 2223249"/>
              <a:gd name="connsiteX1" fmla="*/ 932141 w 961052"/>
              <a:gd name="connsiteY1" fmla="*/ 0 h 2223249"/>
              <a:gd name="connsiteX2" fmla="*/ 943375 w 961052"/>
              <a:gd name="connsiteY2" fmla="*/ 75956 h 2223249"/>
              <a:gd name="connsiteX3" fmla="*/ 937229 w 961052"/>
              <a:gd name="connsiteY3" fmla="*/ 794456 h 2223249"/>
              <a:gd name="connsiteX4" fmla="*/ 643773 w 961052"/>
              <a:gd name="connsiteY4" fmla="*/ 2162806 h 2223249"/>
              <a:gd name="connsiteX5" fmla="*/ 624925 w 961052"/>
              <a:gd name="connsiteY5" fmla="*/ 2223249 h 2223249"/>
              <a:gd name="connsiteX6" fmla="*/ 582163 w 961052"/>
              <a:gd name="connsiteY6" fmla="*/ 1954939 h 2223249"/>
              <a:gd name="connsiteX7" fmla="*/ 30729 w 961052"/>
              <a:gd name="connsiteY7" fmla="*/ 72032 h 2223249"/>
              <a:gd name="connsiteX8" fmla="*/ 0 w 961052"/>
              <a:gd name="connsiteY8" fmla="*/ 0 h 222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1052" h="2223249">
                <a:moveTo>
                  <a:pt x="0" y="0"/>
                </a:moveTo>
                <a:lnTo>
                  <a:pt x="932141" y="0"/>
                </a:lnTo>
                <a:lnTo>
                  <a:pt x="943375" y="75956"/>
                </a:lnTo>
                <a:cubicBezTo>
                  <a:pt x="967053" y="290844"/>
                  <a:pt x="968799" y="530369"/>
                  <a:pt x="937229" y="794456"/>
                </a:cubicBezTo>
                <a:cubicBezTo>
                  <a:pt x="874089" y="1322631"/>
                  <a:pt x="764091" y="1765359"/>
                  <a:pt x="643773" y="2162806"/>
                </a:cubicBezTo>
                <a:lnTo>
                  <a:pt x="624925" y="2223249"/>
                </a:lnTo>
                <a:lnTo>
                  <a:pt x="582163" y="1954939"/>
                </a:lnTo>
                <a:cubicBezTo>
                  <a:pt x="460650" y="1299270"/>
                  <a:pt x="263338" y="637264"/>
                  <a:pt x="30729" y="72032"/>
                </a:cubicBezTo>
                <a:lnTo>
                  <a:pt x="0"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flipH="1">
            <a:off x="4718806" y="2223249"/>
            <a:ext cx="600221" cy="2682801"/>
          </a:xfrm>
          <a:custGeom>
            <a:avLst/>
            <a:gdLst>
              <a:gd name="connsiteX0" fmla="*/ 512978 w 600221"/>
              <a:gd name="connsiteY0" fmla="*/ 0 h 2682801"/>
              <a:gd name="connsiteX1" fmla="*/ 539551 w 600221"/>
              <a:gd name="connsiteY1" fmla="*/ 166732 h 2682801"/>
              <a:gd name="connsiteX2" fmla="*/ 334589 w 600221"/>
              <a:gd name="connsiteY2" fmla="*/ 2357349 h 2682801"/>
              <a:gd name="connsiteX3" fmla="*/ 205180 w 600221"/>
              <a:gd name="connsiteY3" fmla="*/ 2612139 h 2682801"/>
              <a:gd name="connsiteX4" fmla="*/ 174960 w 600221"/>
              <a:gd name="connsiteY4" fmla="*/ 2682801 h 2682801"/>
              <a:gd name="connsiteX5" fmla="*/ 155655 w 600221"/>
              <a:gd name="connsiteY5" fmla="*/ 2635634 h 2682801"/>
              <a:gd name="connsiteX6" fmla="*/ 13414 w 600221"/>
              <a:gd name="connsiteY6" fmla="*/ 1735389 h 2682801"/>
              <a:gd name="connsiteX7" fmla="*/ 470976 w 600221"/>
              <a:gd name="connsiteY7" fmla="*/ 134692 h 2682801"/>
              <a:gd name="connsiteX8" fmla="*/ 512978 w 600221"/>
              <a:gd name="connsiteY8" fmla="*/ 0 h 268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0221" h="2682801">
                <a:moveTo>
                  <a:pt x="512978" y="0"/>
                </a:moveTo>
                <a:lnTo>
                  <a:pt x="539551" y="166732"/>
                </a:lnTo>
                <a:cubicBezTo>
                  <a:pt x="653985" y="1030412"/>
                  <a:pt x="617665" y="1842090"/>
                  <a:pt x="334589" y="2357349"/>
                </a:cubicBezTo>
                <a:cubicBezTo>
                  <a:pt x="287284" y="2443375"/>
                  <a:pt x="244265" y="2528374"/>
                  <a:pt x="205180" y="2612139"/>
                </a:cubicBezTo>
                <a:lnTo>
                  <a:pt x="174960" y="2682801"/>
                </a:lnTo>
                <a:lnTo>
                  <a:pt x="155655" y="2635634"/>
                </a:lnTo>
                <a:cubicBezTo>
                  <a:pt x="39333" y="2332209"/>
                  <a:pt x="-30930" y="2033786"/>
                  <a:pt x="13414" y="1735389"/>
                </a:cubicBezTo>
                <a:cubicBezTo>
                  <a:pt x="93235" y="1198274"/>
                  <a:pt x="286863" y="709894"/>
                  <a:pt x="470976" y="134692"/>
                </a:cubicBezTo>
                <a:lnTo>
                  <a:pt x="512978" y="0"/>
                </a:lnTo>
                <a:close/>
              </a:path>
            </a:pathLst>
          </a:custGeom>
          <a:gradFill>
            <a:gsLst>
              <a:gs pos="100000">
                <a:srgbClr val="024793">
                  <a:alpha val="50000"/>
                </a:srgbClr>
              </a:gs>
              <a:gs pos="0">
                <a:srgbClr val="33D360">
                  <a:alpha val="50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p:cNvSpPr/>
          <p:nvPr/>
        </p:nvSpPr>
        <p:spPr>
          <a:xfrm flipH="1">
            <a:off x="4456738" y="4906049"/>
            <a:ext cx="1020610" cy="1951950"/>
          </a:xfrm>
          <a:custGeom>
            <a:avLst/>
            <a:gdLst>
              <a:gd name="connsiteX0" fmla="*/ 333281 w 1020610"/>
              <a:gd name="connsiteY0" fmla="*/ 0 h 1951950"/>
              <a:gd name="connsiteX1" fmla="*/ 388749 w 1020610"/>
              <a:gd name="connsiteY1" fmla="*/ 135528 h 1951950"/>
              <a:gd name="connsiteX2" fmla="*/ 1020610 w 1020610"/>
              <a:gd name="connsiteY2" fmla="*/ 1950741 h 1951950"/>
              <a:gd name="connsiteX3" fmla="*/ 1020610 w 1020610"/>
              <a:gd name="connsiteY3" fmla="*/ 1951950 h 1951950"/>
              <a:gd name="connsiteX4" fmla="*/ 32515 w 1020610"/>
              <a:gd name="connsiteY4" fmla="*/ 1951950 h 1951950"/>
              <a:gd name="connsiteX5" fmla="*/ 29320 w 1020610"/>
              <a:gd name="connsiteY5" fmla="*/ 1932141 h 1951950"/>
              <a:gd name="connsiteX6" fmla="*/ 257700 w 1020610"/>
              <a:gd name="connsiteY6" fmla="*/ 176721 h 1951950"/>
              <a:gd name="connsiteX7" fmla="*/ 333281 w 1020610"/>
              <a:gd name="connsiteY7" fmla="*/ 0 h 195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0610" h="1951950">
                <a:moveTo>
                  <a:pt x="333281" y="0"/>
                </a:moveTo>
                <a:lnTo>
                  <a:pt x="388749" y="135528"/>
                </a:lnTo>
                <a:cubicBezTo>
                  <a:pt x="636259" y="708576"/>
                  <a:pt x="997498" y="1302710"/>
                  <a:pt x="1020610" y="1950741"/>
                </a:cubicBezTo>
                <a:lnTo>
                  <a:pt x="1020610" y="1951950"/>
                </a:lnTo>
                <a:lnTo>
                  <a:pt x="32515" y="1951950"/>
                </a:lnTo>
                <a:lnTo>
                  <a:pt x="29320" y="1932141"/>
                </a:lnTo>
                <a:cubicBezTo>
                  <a:pt x="-17956" y="1604064"/>
                  <a:pt x="-46126" y="957193"/>
                  <a:pt x="257700" y="176721"/>
                </a:cubicBezTo>
                <a:lnTo>
                  <a:pt x="333281" y="0"/>
                </a:lnTo>
                <a:close/>
              </a:path>
            </a:pathLst>
          </a:custGeom>
          <a:gradFill>
            <a:gsLst>
              <a:gs pos="100000">
                <a:srgbClr val="024793">
                  <a:alpha val="50000"/>
                </a:srgbClr>
              </a:gs>
              <a:gs pos="0">
                <a:srgbClr val="33D3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095999" y="865651"/>
            <a:ext cx="5221287" cy="246221"/>
          </a:xfrm>
          <a:prstGeom prst="rect">
            <a:avLst/>
          </a:prstGeom>
          <a:noFill/>
        </p:spPr>
        <p:txBody>
          <a:bodyPr wrap="square" lIns="0" tIns="0" rIns="0" bIns="0" rtlCol="0">
            <a:spAutoFit/>
          </a:bodyPr>
          <a:lstStyle/>
          <a:p>
            <a:r>
              <a:rPr lang="en-US" sz="1600" dirty="0">
                <a:solidFill>
                  <a:schemeClr val="tx1">
                    <a:lumMod val="85000"/>
                    <a:lumOff val="15000"/>
                  </a:schemeClr>
                </a:solidFill>
              </a:rPr>
              <a:t>Lorem Ipsum is simply dummy text</a:t>
            </a:r>
          </a:p>
        </p:txBody>
      </p:sp>
      <p:sp>
        <p:nvSpPr>
          <p:cNvPr id="3" name="Freeform 5"/>
          <p:cNvSpPr>
            <a:spLocks/>
          </p:cNvSpPr>
          <p:nvPr/>
        </p:nvSpPr>
        <p:spPr bwMode="auto">
          <a:xfrm>
            <a:off x="5973762"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6095999" y="273553"/>
            <a:ext cx="3510576" cy="553998"/>
          </a:xfrm>
          <a:prstGeom prst="rect">
            <a:avLst/>
          </a:prstGeom>
          <a:noFill/>
        </p:spPr>
        <p:txBody>
          <a:bodyPr wrap="none" lIns="0" tIns="0" rIns="0" bIns="0" rtlCol="0">
            <a:spAutoFit/>
          </a:bodyPr>
          <a:lstStyle/>
          <a:p>
            <a:r>
              <a:rPr lang="en-US" sz="3600" dirty="0">
                <a:solidFill>
                  <a:srgbClr val="32425C"/>
                </a:solidFill>
                <a:latin typeface="+mj-lt"/>
              </a:rPr>
              <a:t>Left Image Slide</a:t>
            </a:r>
          </a:p>
        </p:txBody>
      </p:sp>
      <p:sp>
        <p:nvSpPr>
          <p:cNvPr id="49" name="TextBox 48"/>
          <p:cNvSpPr txBox="1"/>
          <p:nvPr/>
        </p:nvSpPr>
        <p:spPr>
          <a:xfrm>
            <a:off x="6657975" y="1876723"/>
            <a:ext cx="4048126" cy="492443"/>
          </a:xfrm>
          <a:prstGeom prst="rect">
            <a:avLst/>
          </a:prstGeom>
          <a:noFill/>
        </p:spPr>
        <p:txBody>
          <a:bodyPr wrap="square" lIns="0" tIns="0" rIns="0" bIns="0" rtlCol="0">
            <a:spAutoFit/>
          </a:bodyPr>
          <a:lstStyle/>
          <a:p>
            <a:r>
              <a:rPr lang="en-US" sz="1600" dirty="0">
                <a:solidFill>
                  <a:srgbClr val="32425C"/>
                </a:solidFill>
                <a:latin typeface="+mj-lt"/>
              </a:rPr>
              <a:t>The standard chunk of Lorem Ipsum used since the 1500s is reproduced</a:t>
            </a:r>
          </a:p>
        </p:txBody>
      </p:sp>
      <p:sp>
        <p:nvSpPr>
          <p:cNvPr id="50" name="TextBox 49"/>
          <p:cNvSpPr txBox="1"/>
          <p:nvPr/>
        </p:nvSpPr>
        <p:spPr>
          <a:xfrm>
            <a:off x="6095999" y="2535187"/>
            <a:ext cx="5221287" cy="1923604"/>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grpSp>
        <p:nvGrpSpPr>
          <p:cNvPr id="59" name="Group 58"/>
          <p:cNvGrpSpPr/>
          <p:nvPr/>
        </p:nvGrpSpPr>
        <p:grpSpPr>
          <a:xfrm>
            <a:off x="6040013" y="4658367"/>
            <a:ext cx="742783" cy="733726"/>
            <a:chOff x="4279221" y="2033354"/>
            <a:chExt cx="1412875" cy="1395646"/>
          </a:xfrm>
        </p:grpSpPr>
        <p:sp>
          <p:nvSpPr>
            <p:cNvPr id="6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62" name="Freeform 26"/>
          <p:cNvSpPr>
            <a:spLocks/>
          </p:cNvSpPr>
          <p:nvPr/>
        </p:nvSpPr>
        <p:spPr bwMode="auto">
          <a:xfrm>
            <a:off x="63172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63" name="TextBox 62"/>
          <p:cNvSpPr txBox="1"/>
          <p:nvPr/>
        </p:nvSpPr>
        <p:spPr>
          <a:xfrm>
            <a:off x="6828638" y="4790833"/>
            <a:ext cx="750205" cy="246221"/>
          </a:xfrm>
          <a:prstGeom prst="rect">
            <a:avLst/>
          </a:prstGeom>
          <a:noFill/>
        </p:spPr>
        <p:txBody>
          <a:bodyPr wrap="none" lIns="0" tIns="0" rIns="0" bIns="0" rtlCol="0">
            <a:spAutoFit/>
          </a:bodyPr>
          <a:lstStyle/>
          <a:p>
            <a:r>
              <a:rPr lang="en-US" sz="1600" dirty="0">
                <a:solidFill>
                  <a:srgbClr val="32425C"/>
                </a:solidFill>
                <a:latin typeface="+mj-lt"/>
              </a:rPr>
              <a:t>123.4 K</a:t>
            </a:r>
          </a:p>
        </p:txBody>
      </p:sp>
      <p:sp>
        <p:nvSpPr>
          <p:cNvPr id="64" name="TextBox 63"/>
          <p:cNvSpPr txBox="1"/>
          <p:nvPr/>
        </p:nvSpPr>
        <p:spPr>
          <a:xfrm>
            <a:off x="68286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3" name="Group 92"/>
          <p:cNvGrpSpPr/>
          <p:nvPr/>
        </p:nvGrpSpPr>
        <p:grpSpPr>
          <a:xfrm>
            <a:off x="8351413" y="4658367"/>
            <a:ext cx="742783" cy="733726"/>
            <a:chOff x="4279221" y="2033354"/>
            <a:chExt cx="1412875" cy="1395646"/>
          </a:xfrm>
        </p:grpSpPr>
        <p:sp>
          <p:nvSpPr>
            <p:cNvPr id="9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6" name="Freeform 26"/>
          <p:cNvSpPr>
            <a:spLocks/>
          </p:cNvSpPr>
          <p:nvPr/>
        </p:nvSpPr>
        <p:spPr bwMode="auto">
          <a:xfrm flipV="1">
            <a:off x="8628633" y="4919833"/>
            <a:ext cx="207392" cy="216904"/>
          </a:xfrm>
          <a:custGeom>
            <a:avLst/>
            <a:gdLst>
              <a:gd name="T0" fmla="*/ 88 w 92"/>
              <a:gd name="T1" fmla="*/ 41 h 96"/>
              <a:gd name="T2" fmla="*/ 47 w 92"/>
              <a:gd name="T3" fmla="*/ 1 h 96"/>
              <a:gd name="T4" fmla="*/ 45 w 92"/>
              <a:gd name="T5" fmla="*/ 1 h 96"/>
              <a:gd name="T6" fmla="*/ 4 w 92"/>
              <a:gd name="T7" fmla="*/ 41 h 96"/>
              <a:gd name="T8" fmla="*/ 5 w 92"/>
              <a:gd name="T9" fmla="*/ 55 h 96"/>
              <a:gd name="T10" fmla="*/ 19 w 92"/>
              <a:gd name="T11" fmla="*/ 56 h 96"/>
              <a:gd name="T12" fmla="*/ 36 w 92"/>
              <a:gd name="T13" fmla="*/ 39 h 96"/>
              <a:gd name="T14" fmla="*/ 36 w 92"/>
              <a:gd name="T15" fmla="*/ 88 h 96"/>
              <a:gd name="T16" fmla="*/ 38 w 92"/>
              <a:gd name="T17" fmla="*/ 93 h 96"/>
              <a:gd name="T18" fmla="*/ 46 w 92"/>
              <a:gd name="T19" fmla="*/ 96 h 96"/>
              <a:gd name="T20" fmla="*/ 54 w 92"/>
              <a:gd name="T21" fmla="*/ 93 h 96"/>
              <a:gd name="T22" fmla="*/ 56 w 92"/>
              <a:gd name="T23" fmla="*/ 88 h 96"/>
              <a:gd name="T24" fmla="*/ 56 w 92"/>
              <a:gd name="T25" fmla="*/ 39 h 96"/>
              <a:gd name="T26" fmla="*/ 73 w 92"/>
              <a:gd name="T27" fmla="*/ 56 h 96"/>
              <a:gd name="T28" fmla="*/ 87 w 92"/>
              <a:gd name="T29" fmla="*/ 56 h 96"/>
              <a:gd name="T30" fmla="*/ 88 w 92"/>
              <a:gd name="T3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96">
                <a:moveTo>
                  <a:pt x="88" y="41"/>
                </a:moveTo>
                <a:cubicBezTo>
                  <a:pt x="47" y="1"/>
                  <a:pt x="47" y="1"/>
                  <a:pt x="47" y="1"/>
                </a:cubicBezTo>
                <a:cubicBezTo>
                  <a:pt x="47" y="0"/>
                  <a:pt x="45" y="0"/>
                  <a:pt x="45" y="1"/>
                </a:cubicBezTo>
                <a:cubicBezTo>
                  <a:pt x="4" y="41"/>
                  <a:pt x="4" y="41"/>
                  <a:pt x="4" y="41"/>
                </a:cubicBezTo>
                <a:cubicBezTo>
                  <a:pt x="0" y="44"/>
                  <a:pt x="1" y="51"/>
                  <a:pt x="5" y="55"/>
                </a:cubicBezTo>
                <a:cubicBezTo>
                  <a:pt x="9" y="59"/>
                  <a:pt x="16" y="59"/>
                  <a:pt x="19" y="56"/>
                </a:cubicBezTo>
                <a:cubicBezTo>
                  <a:pt x="36" y="39"/>
                  <a:pt x="36" y="39"/>
                  <a:pt x="36" y="39"/>
                </a:cubicBezTo>
                <a:cubicBezTo>
                  <a:pt x="36" y="88"/>
                  <a:pt x="36" y="88"/>
                  <a:pt x="36" y="88"/>
                </a:cubicBezTo>
                <a:cubicBezTo>
                  <a:pt x="36" y="90"/>
                  <a:pt x="37" y="92"/>
                  <a:pt x="38" y="93"/>
                </a:cubicBezTo>
                <a:cubicBezTo>
                  <a:pt x="40" y="95"/>
                  <a:pt x="43" y="96"/>
                  <a:pt x="46" y="96"/>
                </a:cubicBezTo>
                <a:cubicBezTo>
                  <a:pt x="49" y="96"/>
                  <a:pt x="52" y="95"/>
                  <a:pt x="54" y="93"/>
                </a:cubicBezTo>
                <a:cubicBezTo>
                  <a:pt x="55" y="92"/>
                  <a:pt x="56" y="90"/>
                  <a:pt x="56" y="88"/>
                </a:cubicBezTo>
                <a:cubicBezTo>
                  <a:pt x="56" y="39"/>
                  <a:pt x="56" y="39"/>
                  <a:pt x="56" y="39"/>
                </a:cubicBezTo>
                <a:cubicBezTo>
                  <a:pt x="73" y="56"/>
                  <a:pt x="73" y="56"/>
                  <a:pt x="73" y="56"/>
                </a:cubicBezTo>
                <a:cubicBezTo>
                  <a:pt x="76" y="60"/>
                  <a:pt x="83" y="60"/>
                  <a:pt x="87" y="56"/>
                </a:cubicBezTo>
                <a:cubicBezTo>
                  <a:pt x="92" y="52"/>
                  <a:pt x="92" y="45"/>
                  <a:pt x="88"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TextBox 96"/>
          <p:cNvSpPr txBox="1"/>
          <p:nvPr/>
        </p:nvSpPr>
        <p:spPr>
          <a:xfrm>
            <a:off x="9140038" y="4790833"/>
            <a:ext cx="628377" cy="246221"/>
          </a:xfrm>
          <a:prstGeom prst="rect">
            <a:avLst/>
          </a:prstGeom>
          <a:noFill/>
        </p:spPr>
        <p:txBody>
          <a:bodyPr wrap="none" lIns="0" tIns="0" rIns="0" bIns="0" rtlCol="0">
            <a:spAutoFit/>
          </a:bodyPr>
          <a:lstStyle/>
          <a:p>
            <a:r>
              <a:rPr lang="en-US" sz="1600" dirty="0">
                <a:solidFill>
                  <a:srgbClr val="32425C"/>
                </a:solidFill>
                <a:latin typeface="+mj-lt"/>
              </a:rPr>
              <a:t>54.3 K</a:t>
            </a:r>
          </a:p>
        </p:txBody>
      </p:sp>
      <p:sp>
        <p:nvSpPr>
          <p:cNvPr id="98" name="TextBox 97"/>
          <p:cNvSpPr txBox="1"/>
          <p:nvPr/>
        </p:nvSpPr>
        <p:spPr>
          <a:xfrm>
            <a:off x="9140039" y="5028311"/>
            <a:ext cx="1000911" cy="192360"/>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grpSp>
        <p:nvGrpSpPr>
          <p:cNvPr id="99" name="Group 98"/>
          <p:cNvGrpSpPr/>
          <p:nvPr/>
        </p:nvGrpSpPr>
        <p:grpSpPr>
          <a:xfrm>
            <a:off x="6096000" y="1947559"/>
            <a:ext cx="352425" cy="360362"/>
            <a:chOff x="7726363" y="3609976"/>
            <a:chExt cx="352425" cy="360362"/>
          </a:xfrm>
          <a:gradFill>
            <a:gsLst>
              <a:gs pos="0">
                <a:srgbClr val="024793"/>
              </a:gs>
              <a:gs pos="100000">
                <a:srgbClr val="33D360"/>
              </a:gs>
            </a:gsLst>
            <a:lin ang="13500000" scaled="1"/>
          </a:gradFill>
        </p:grpSpPr>
        <p:sp>
          <p:nvSpPr>
            <p:cNvPr id="10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80977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2120773" cy="553998"/>
          </a:xfrm>
          <a:prstGeom prst="rect">
            <a:avLst/>
          </a:prstGeom>
          <a:noFill/>
        </p:spPr>
        <p:txBody>
          <a:bodyPr wrap="none" lIns="0" tIns="0" rIns="0" bIns="0" rtlCol="0">
            <a:spAutoFit/>
          </a:bodyPr>
          <a:lstStyle/>
          <a:p>
            <a:r>
              <a:rPr lang="en-US" sz="3600" dirty="0">
                <a:solidFill>
                  <a:srgbClr val="32425C"/>
                </a:solidFill>
                <a:latin typeface="+mj-lt"/>
              </a:rPr>
              <a:t>Iconic List</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835926" y="1743075"/>
            <a:ext cx="1079969" cy="1066800"/>
            <a:chOff x="4279221" y="2033354"/>
            <a:chExt cx="1412875" cy="1395646"/>
          </a:xfrm>
        </p:grpSpPr>
        <p:sp>
          <p:nvSpPr>
            <p:cNvPr id="9"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12" name="Group 11"/>
          <p:cNvGrpSpPr/>
          <p:nvPr/>
        </p:nvGrpSpPr>
        <p:grpSpPr>
          <a:xfrm>
            <a:off x="4835926" y="3058593"/>
            <a:ext cx="1079969" cy="1066800"/>
            <a:chOff x="4279221" y="2033354"/>
            <a:chExt cx="1412875" cy="1395646"/>
          </a:xfrm>
        </p:grpSpPr>
        <p:sp>
          <p:nvSpPr>
            <p:cNvPr id="13"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15" name="Group 14"/>
          <p:cNvGrpSpPr/>
          <p:nvPr/>
        </p:nvGrpSpPr>
        <p:grpSpPr>
          <a:xfrm>
            <a:off x="4835926" y="4374111"/>
            <a:ext cx="1079969" cy="1066800"/>
            <a:chOff x="4279221" y="2033354"/>
            <a:chExt cx="1412875" cy="1395646"/>
          </a:xfrm>
        </p:grpSpPr>
        <p:sp>
          <p:nvSpPr>
            <p:cNvPr id="16"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a:off x="6276106" y="1743075"/>
            <a:ext cx="1079969" cy="1066800"/>
            <a:chOff x="4279221" y="2033354"/>
            <a:chExt cx="1412875" cy="1395646"/>
          </a:xfrm>
        </p:grpSpPr>
        <p:sp>
          <p:nvSpPr>
            <p:cNvPr id="34"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36" name="Group 35"/>
          <p:cNvGrpSpPr/>
          <p:nvPr/>
        </p:nvGrpSpPr>
        <p:grpSpPr>
          <a:xfrm>
            <a:off x="6276106" y="3058593"/>
            <a:ext cx="1079969" cy="1066800"/>
            <a:chOff x="4279221" y="2033354"/>
            <a:chExt cx="1412875" cy="1395646"/>
          </a:xfrm>
        </p:grpSpPr>
        <p:sp>
          <p:nvSpPr>
            <p:cNvPr id="37"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9" name="Group 38"/>
          <p:cNvGrpSpPr/>
          <p:nvPr/>
        </p:nvGrpSpPr>
        <p:grpSpPr>
          <a:xfrm>
            <a:off x="6276106" y="4374111"/>
            <a:ext cx="1079969" cy="1066800"/>
            <a:chOff x="4279221" y="2033354"/>
            <a:chExt cx="1412875" cy="1395646"/>
          </a:xfrm>
        </p:grpSpPr>
        <p:sp>
          <p:nvSpPr>
            <p:cNvPr id="40" name="Freeform 5"/>
            <p:cNvSpPr>
              <a:spLocks/>
            </p:cNvSpPr>
            <p:nvPr/>
          </p:nvSpPr>
          <p:spPr bwMode="auto">
            <a:xfrm>
              <a:off x="4279221" y="2081212"/>
              <a:ext cx="1412875" cy="1347788"/>
            </a:xfrm>
            <a:custGeom>
              <a:avLst/>
              <a:gdLst>
                <a:gd name="T0" fmla="*/ 36 w 374"/>
                <a:gd name="T1" fmla="*/ 145 h 356"/>
                <a:gd name="T2" fmla="*/ 118 w 374"/>
                <a:gd name="T3" fmla="*/ 65 h 356"/>
                <a:gd name="T4" fmla="*/ 271 w 374"/>
                <a:gd name="T5" fmla="*/ 39 h 356"/>
                <a:gd name="T6" fmla="*/ 353 w 374"/>
                <a:gd name="T7" fmla="*/ 207 h 356"/>
                <a:gd name="T8" fmla="*/ 128 w 374"/>
                <a:gd name="T9" fmla="*/ 310 h 356"/>
                <a:gd name="T10" fmla="*/ 35 w 374"/>
                <a:gd name="T11" fmla="*/ 218 h 356"/>
                <a:gd name="T12" fmla="*/ 36 w 374"/>
                <a:gd name="T13" fmla="*/ 145 h 356"/>
              </a:gdLst>
              <a:ahLst/>
              <a:cxnLst>
                <a:cxn ang="0">
                  <a:pos x="T0" y="T1"/>
                </a:cxn>
                <a:cxn ang="0">
                  <a:pos x="T2" y="T3"/>
                </a:cxn>
                <a:cxn ang="0">
                  <a:pos x="T4" y="T5"/>
                </a:cxn>
                <a:cxn ang="0">
                  <a:pos x="T6" y="T7"/>
                </a:cxn>
                <a:cxn ang="0">
                  <a:pos x="T8" y="T9"/>
                </a:cxn>
                <a:cxn ang="0">
                  <a:pos x="T10" y="T11"/>
                </a:cxn>
                <a:cxn ang="0">
                  <a:pos x="T12" y="T13"/>
                </a:cxn>
              </a:cxnLst>
              <a:rect l="0" t="0" r="r" b="b"/>
              <a:pathLst>
                <a:path w="374" h="356">
                  <a:moveTo>
                    <a:pt x="36" y="145"/>
                  </a:moveTo>
                  <a:cubicBezTo>
                    <a:pt x="61" y="130"/>
                    <a:pt x="78" y="127"/>
                    <a:pt x="118" y="65"/>
                  </a:cubicBezTo>
                  <a:cubicBezTo>
                    <a:pt x="159" y="3"/>
                    <a:pt x="231" y="0"/>
                    <a:pt x="271" y="39"/>
                  </a:cubicBezTo>
                  <a:cubicBezTo>
                    <a:pt x="311" y="78"/>
                    <a:pt x="374" y="119"/>
                    <a:pt x="353" y="207"/>
                  </a:cubicBezTo>
                  <a:cubicBezTo>
                    <a:pt x="332" y="296"/>
                    <a:pt x="216" y="356"/>
                    <a:pt x="128" y="310"/>
                  </a:cubicBezTo>
                  <a:cubicBezTo>
                    <a:pt x="76" y="282"/>
                    <a:pt x="53" y="251"/>
                    <a:pt x="35" y="218"/>
                  </a:cubicBezTo>
                  <a:cubicBezTo>
                    <a:pt x="23" y="196"/>
                    <a:pt x="0" y="166"/>
                    <a:pt x="36" y="145"/>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6"/>
            <p:cNvSpPr>
              <a:spLocks/>
            </p:cNvSpPr>
            <p:nvPr/>
          </p:nvSpPr>
          <p:spPr bwMode="auto">
            <a:xfrm>
              <a:off x="4377645" y="2033354"/>
              <a:ext cx="1216025" cy="1336675"/>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45" name="Group 44"/>
          <p:cNvGrpSpPr/>
          <p:nvPr/>
        </p:nvGrpSpPr>
        <p:grpSpPr>
          <a:xfrm>
            <a:off x="874712" y="1942048"/>
            <a:ext cx="3771100" cy="668854"/>
            <a:chOff x="874712" y="1952455"/>
            <a:chExt cx="3771100" cy="668854"/>
          </a:xfrm>
        </p:grpSpPr>
        <p:sp>
          <p:nvSpPr>
            <p:cNvPr id="43" name="TextBox 42"/>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4" name="TextBox 43"/>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6" name="Group 45"/>
          <p:cNvGrpSpPr/>
          <p:nvPr/>
        </p:nvGrpSpPr>
        <p:grpSpPr>
          <a:xfrm>
            <a:off x="874712" y="3235028"/>
            <a:ext cx="3771100" cy="668854"/>
            <a:chOff x="874712" y="1952455"/>
            <a:chExt cx="3771100" cy="668854"/>
          </a:xfrm>
        </p:grpSpPr>
        <p:sp>
          <p:nvSpPr>
            <p:cNvPr id="47" name="TextBox 46"/>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48" name="TextBox 47"/>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grpSp>
        <p:nvGrpSpPr>
          <p:cNvPr id="49" name="Group 48"/>
          <p:cNvGrpSpPr/>
          <p:nvPr/>
        </p:nvGrpSpPr>
        <p:grpSpPr>
          <a:xfrm>
            <a:off x="874712" y="4550546"/>
            <a:ext cx="3771100" cy="668854"/>
            <a:chOff x="874712" y="1952455"/>
            <a:chExt cx="3771100" cy="668854"/>
          </a:xfrm>
        </p:grpSpPr>
        <p:sp>
          <p:nvSpPr>
            <p:cNvPr id="50" name="TextBox 49"/>
            <p:cNvSpPr txBox="1"/>
            <p:nvPr/>
          </p:nvSpPr>
          <p:spPr>
            <a:xfrm>
              <a:off x="2497788" y="1952455"/>
              <a:ext cx="2148024" cy="215444"/>
            </a:xfrm>
            <a:prstGeom prst="rect">
              <a:avLst/>
            </a:prstGeom>
            <a:noFill/>
          </p:spPr>
          <p:txBody>
            <a:bodyPr wrap="none" lIns="0" tIns="0" rIns="0" bIns="0" rtlCol="0">
              <a:spAutoFit/>
            </a:bodyPr>
            <a:lstStyle/>
            <a:p>
              <a:pPr algn="r"/>
              <a:r>
                <a:rPr lang="en-US" sz="1400" dirty="0">
                  <a:solidFill>
                    <a:srgbClr val="32425C"/>
                  </a:solidFill>
                  <a:latin typeface="+mj-lt"/>
                </a:rPr>
                <a:t>Lorem ipsum dummy text</a:t>
              </a:r>
            </a:p>
          </p:txBody>
        </p:sp>
        <p:sp>
          <p:nvSpPr>
            <p:cNvPr id="51" name="TextBox 50"/>
            <p:cNvSpPr txBox="1"/>
            <p:nvPr/>
          </p:nvSpPr>
          <p:spPr>
            <a:xfrm>
              <a:off x="874712" y="2236588"/>
              <a:ext cx="3771099" cy="38472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sp>
        <p:nvSpPr>
          <p:cNvPr id="53" name="TextBox 52"/>
          <p:cNvSpPr txBox="1"/>
          <p:nvPr/>
        </p:nvSpPr>
        <p:spPr>
          <a:xfrm>
            <a:off x="7546188" y="194204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4" name="TextBox 53"/>
          <p:cNvSpPr txBox="1"/>
          <p:nvPr/>
        </p:nvSpPr>
        <p:spPr>
          <a:xfrm>
            <a:off x="7546188" y="222618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6" name="TextBox 55"/>
          <p:cNvSpPr txBox="1"/>
          <p:nvPr/>
        </p:nvSpPr>
        <p:spPr>
          <a:xfrm>
            <a:off x="7546188" y="3235028"/>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57" name="TextBox 56"/>
          <p:cNvSpPr txBox="1"/>
          <p:nvPr/>
        </p:nvSpPr>
        <p:spPr>
          <a:xfrm>
            <a:off x="7546188" y="3519161"/>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sp>
        <p:nvSpPr>
          <p:cNvPr id="59" name="TextBox 58"/>
          <p:cNvSpPr txBox="1"/>
          <p:nvPr/>
        </p:nvSpPr>
        <p:spPr>
          <a:xfrm>
            <a:off x="7546188" y="4550546"/>
            <a:ext cx="2148024" cy="215444"/>
          </a:xfrm>
          <a:prstGeom prst="rect">
            <a:avLst/>
          </a:prstGeom>
          <a:noFill/>
        </p:spPr>
        <p:txBody>
          <a:bodyPr wrap="none" lIns="0" tIns="0" rIns="0" bIns="0" rtlCol="0">
            <a:spAutoFit/>
          </a:bodyPr>
          <a:lstStyle/>
          <a:p>
            <a:r>
              <a:rPr lang="en-US" sz="1400" dirty="0">
                <a:solidFill>
                  <a:srgbClr val="32425C"/>
                </a:solidFill>
                <a:latin typeface="+mj-lt"/>
              </a:rPr>
              <a:t>Lorem ipsum dummy text</a:t>
            </a:r>
          </a:p>
        </p:txBody>
      </p:sp>
      <p:sp>
        <p:nvSpPr>
          <p:cNvPr id="60" name="TextBox 59"/>
          <p:cNvSpPr txBox="1"/>
          <p:nvPr/>
        </p:nvSpPr>
        <p:spPr>
          <a:xfrm>
            <a:off x="7546188" y="4834679"/>
            <a:ext cx="3771099" cy="38472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There are many variations of passages of Lorem Ipsum available, but the majority have suffered alteration in some form</a:t>
            </a:r>
          </a:p>
        </p:txBody>
      </p:sp>
      <p:grpSp>
        <p:nvGrpSpPr>
          <p:cNvPr id="61" name="Group 60"/>
          <p:cNvGrpSpPr/>
          <p:nvPr/>
        </p:nvGrpSpPr>
        <p:grpSpPr>
          <a:xfrm>
            <a:off x="5223722" y="2095500"/>
            <a:ext cx="360362" cy="361951"/>
            <a:chOff x="5554663" y="3971925"/>
            <a:chExt cx="360362" cy="361951"/>
          </a:xfrm>
          <a:solidFill>
            <a:schemeClr val="bg1"/>
          </a:solidFill>
        </p:grpSpPr>
        <p:sp>
          <p:nvSpPr>
            <p:cNvPr id="62" name="Freeform 61"/>
            <p:cNvSpPr>
              <a:spLocks noEditPoints="1"/>
            </p:cNvSpPr>
            <p:nvPr/>
          </p:nvSpPr>
          <p:spPr bwMode="auto">
            <a:xfrm>
              <a:off x="5554663" y="4078288"/>
              <a:ext cx="255588" cy="255588"/>
            </a:xfrm>
            <a:custGeom>
              <a:avLst/>
              <a:gdLst>
                <a:gd name="T0" fmla="*/ 67 w 68"/>
                <a:gd name="T1" fmla="*/ 41 h 68"/>
                <a:gd name="T2" fmla="*/ 62 w 68"/>
                <a:gd name="T3" fmla="*/ 38 h 68"/>
                <a:gd name="T4" fmla="*/ 62 w 68"/>
                <a:gd name="T5" fmla="*/ 34 h 68"/>
                <a:gd name="T6" fmla="*/ 62 w 68"/>
                <a:gd name="T7" fmla="*/ 30 h 68"/>
                <a:gd name="T8" fmla="*/ 67 w 68"/>
                <a:gd name="T9" fmla="*/ 27 h 68"/>
                <a:gd name="T10" fmla="*/ 67 w 68"/>
                <a:gd name="T11" fmla="*/ 24 h 68"/>
                <a:gd name="T12" fmla="*/ 59 w 68"/>
                <a:gd name="T13" fmla="*/ 10 h 68"/>
                <a:gd name="T14" fmla="*/ 58 w 68"/>
                <a:gd name="T15" fmla="*/ 9 h 68"/>
                <a:gd name="T16" fmla="*/ 57 w 68"/>
                <a:gd name="T17" fmla="*/ 9 h 68"/>
                <a:gd name="T18" fmla="*/ 52 w 68"/>
                <a:gd name="T19" fmla="*/ 12 h 68"/>
                <a:gd name="T20" fmla="*/ 44 w 68"/>
                <a:gd name="T21" fmla="*/ 8 h 68"/>
                <a:gd name="T22" fmla="*/ 44 w 68"/>
                <a:gd name="T23" fmla="*/ 2 h 68"/>
                <a:gd name="T24" fmla="*/ 42 w 68"/>
                <a:gd name="T25" fmla="*/ 0 h 68"/>
                <a:gd name="T26" fmla="*/ 26 w 68"/>
                <a:gd name="T27" fmla="*/ 0 h 68"/>
                <a:gd name="T28" fmla="*/ 24 w 68"/>
                <a:gd name="T29" fmla="*/ 2 h 68"/>
                <a:gd name="T30" fmla="*/ 24 w 68"/>
                <a:gd name="T31" fmla="*/ 8 h 68"/>
                <a:gd name="T32" fmla="*/ 17 w 68"/>
                <a:gd name="T33" fmla="*/ 12 h 68"/>
                <a:gd name="T34" fmla="*/ 11 w 68"/>
                <a:gd name="T35" fmla="*/ 9 h 68"/>
                <a:gd name="T36" fmla="*/ 9 w 68"/>
                <a:gd name="T37" fmla="*/ 10 h 68"/>
                <a:gd name="T38" fmla="*/ 1 w 68"/>
                <a:gd name="T39" fmla="*/ 24 h 68"/>
                <a:gd name="T40" fmla="*/ 0 w 68"/>
                <a:gd name="T41" fmla="*/ 25 h 68"/>
                <a:gd name="T42" fmla="*/ 1 w 68"/>
                <a:gd name="T43" fmla="*/ 27 h 68"/>
                <a:gd name="T44" fmla="*/ 6 w 68"/>
                <a:gd name="T45" fmla="*/ 30 h 68"/>
                <a:gd name="T46" fmla="*/ 6 w 68"/>
                <a:gd name="T47" fmla="*/ 34 h 68"/>
                <a:gd name="T48" fmla="*/ 6 w 68"/>
                <a:gd name="T49" fmla="*/ 38 h 68"/>
                <a:gd name="T50" fmla="*/ 1 w 68"/>
                <a:gd name="T51" fmla="*/ 41 h 68"/>
                <a:gd name="T52" fmla="*/ 1 w 68"/>
                <a:gd name="T53" fmla="*/ 44 h 68"/>
                <a:gd name="T54" fmla="*/ 9 w 68"/>
                <a:gd name="T55" fmla="*/ 58 h 68"/>
                <a:gd name="T56" fmla="*/ 11 w 68"/>
                <a:gd name="T57" fmla="*/ 59 h 68"/>
                <a:gd name="T58" fmla="*/ 17 w 68"/>
                <a:gd name="T59" fmla="*/ 56 h 68"/>
                <a:gd name="T60" fmla="*/ 24 w 68"/>
                <a:gd name="T61" fmla="*/ 60 h 68"/>
                <a:gd name="T62" fmla="*/ 24 w 68"/>
                <a:gd name="T63" fmla="*/ 66 h 68"/>
                <a:gd name="T64" fmla="*/ 26 w 68"/>
                <a:gd name="T65" fmla="*/ 68 h 68"/>
                <a:gd name="T66" fmla="*/ 42 w 68"/>
                <a:gd name="T67" fmla="*/ 68 h 68"/>
                <a:gd name="T68" fmla="*/ 44 w 68"/>
                <a:gd name="T69" fmla="*/ 66 h 68"/>
                <a:gd name="T70" fmla="*/ 44 w 68"/>
                <a:gd name="T71" fmla="*/ 60 h 68"/>
                <a:gd name="T72" fmla="*/ 52 w 68"/>
                <a:gd name="T73" fmla="*/ 56 h 68"/>
                <a:gd name="T74" fmla="*/ 57 w 68"/>
                <a:gd name="T75" fmla="*/ 59 h 68"/>
                <a:gd name="T76" fmla="*/ 58 w 68"/>
                <a:gd name="T77" fmla="*/ 59 h 68"/>
                <a:gd name="T78" fmla="*/ 60 w 68"/>
                <a:gd name="T79" fmla="*/ 58 h 68"/>
                <a:gd name="T80" fmla="*/ 68 w 68"/>
                <a:gd name="T81" fmla="*/ 44 h 68"/>
                <a:gd name="T82" fmla="*/ 67 w 68"/>
                <a:gd name="T83" fmla="*/ 41 h 68"/>
                <a:gd name="T84" fmla="*/ 34 w 68"/>
                <a:gd name="T85" fmla="*/ 48 h 68"/>
                <a:gd name="T86" fmla="*/ 20 w 68"/>
                <a:gd name="T87" fmla="*/ 34 h 68"/>
                <a:gd name="T88" fmla="*/ 34 w 68"/>
                <a:gd name="T89" fmla="*/ 20 h 68"/>
                <a:gd name="T90" fmla="*/ 48 w 68"/>
                <a:gd name="T91" fmla="*/ 34 h 68"/>
                <a:gd name="T92" fmla="*/ 34 w 68"/>
                <a:gd name="T93"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68">
                  <a:moveTo>
                    <a:pt x="67" y="41"/>
                  </a:moveTo>
                  <a:cubicBezTo>
                    <a:pt x="62" y="38"/>
                    <a:pt x="62" y="38"/>
                    <a:pt x="62" y="38"/>
                  </a:cubicBezTo>
                  <a:cubicBezTo>
                    <a:pt x="62" y="37"/>
                    <a:pt x="62" y="35"/>
                    <a:pt x="62" y="34"/>
                  </a:cubicBezTo>
                  <a:cubicBezTo>
                    <a:pt x="62" y="33"/>
                    <a:pt x="62" y="31"/>
                    <a:pt x="62" y="30"/>
                  </a:cubicBezTo>
                  <a:cubicBezTo>
                    <a:pt x="67" y="27"/>
                    <a:pt x="67" y="27"/>
                    <a:pt x="67" y="27"/>
                  </a:cubicBezTo>
                  <a:cubicBezTo>
                    <a:pt x="68" y="26"/>
                    <a:pt x="68" y="25"/>
                    <a:pt x="67" y="24"/>
                  </a:cubicBezTo>
                  <a:cubicBezTo>
                    <a:pt x="59" y="10"/>
                    <a:pt x="59" y="10"/>
                    <a:pt x="59" y="10"/>
                  </a:cubicBezTo>
                  <a:cubicBezTo>
                    <a:pt x="59" y="10"/>
                    <a:pt x="59" y="9"/>
                    <a:pt x="58" y="9"/>
                  </a:cubicBezTo>
                  <a:cubicBezTo>
                    <a:pt x="58" y="9"/>
                    <a:pt x="57" y="9"/>
                    <a:pt x="57" y="9"/>
                  </a:cubicBezTo>
                  <a:cubicBezTo>
                    <a:pt x="52" y="12"/>
                    <a:pt x="52" y="12"/>
                    <a:pt x="52" y="12"/>
                  </a:cubicBezTo>
                  <a:cubicBezTo>
                    <a:pt x="50" y="10"/>
                    <a:pt x="47" y="9"/>
                    <a:pt x="44" y="8"/>
                  </a:cubicBezTo>
                  <a:cubicBezTo>
                    <a:pt x="44" y="2"/>
                    <a:pt x="44" y="2"/>
                    <a:pt x="44" y="2"/>
                  </a:cubicBezTo>
                  <a:cubicBezTo>
                    <a:pt x="44" y="1"/>
                    <a:pt x="43" y="0"/>
                    <a:pt x="42" y="0"/>
                  </a:cubicBezTo>
                  <a:cubicBezTo>
                    <a:pt x="26" y="0"/>
                    <a:pt x="26" y="0"/>
                    <a:pt x="26" y="0"/>
                  </a:cubicBezTo>
                  <a:cubicBezTo>
                    <a:pt x="25" y="0"/>
                    <a:pt x="24" y="1"/>
                    <a:pt x="24" y="2"/>
                  </a:cubicBezTo>
                  <a:cubicBezTo>
                    <a:pt x="24" y="8"/>
                    <a:pt x="24" y="8"/>
                    <a:pt x="24" y="8"/>
                  </a:cubicBezTo>
                  <a:cubicBezTo>
                    <a:pt x="22" y="9"/>
                    <a:pt x="19" y="10"/>
                    <a:pt x="17" y="12"/>
                  </a:cubicBezTo>
                  <a:cubicBezTo>
                    <a:pt x="11" y="9"/>
                    <a:pt x="11" y="9"/>
                    <a:pt x="11" y="9"/>
                  </a:cubicBezTo>
                  <a:cubicBezTo>
                    <a:pt x="10" y="9"/>
                    <a:pt x="9" y="9"/>
                    <a:pt x="9" y="10"/>
                  </a:cubicBezTo>
                  <a:cubicBezTo>
                    <a:pt x="1" y="24"/>
                    <a:pt x="1" y="24"/>
                    <a:pt x="1" y="24"/>
                  </a:cubicBezTo>
                  <a:cubicBezTo>
                    <a:pt x="0" y="24"/>
                    <a:pt x="0" y="25"/>
                    <a:pt x="0" y="25"/>
                  </a:cubicBezTo>
                  <a:cubicBezTo>
                    <a:pt x="1" y="26"/>
                    <a:pt x="1" y="26"/>
                    <a:pt x="1" y="27"/>
                  </a:cubicBezTo>
                  <a:cubicBezTo>
                    <a:pt x="6" y="30"/>
                    <a:pt x="6" y="30"/>
                    <a:pt x="6" y="30"/>
                  </a:cubicBezTo>
                  <a:cubicBezTo>
                    <a:pt x="6" y="31"/>
                    <a:pt x="6" y="33"/>
                    <a:pt x="6" y="34"/>
                  </a:cubicBezTo>
                  <a:cubicBezTo>
                    <a:pt x="6" y="35"/>
                    <a:pt x="6" y="37"/>
                    <a:pt x="6" y="38"/>
                  </a:cubicBezTo>
                  <a:cubicBezTo>
                    <a:pt x="1" y="41"/>
                    <a:pt x="1" y="41"/>
                    <a:pt x="1" y="41"/>
                  </a:cubicBezTo>
                  <a:cubicBezTo>
                    <a:pt x="0" y="42"/>
                    <a:pt x="0" y="43"/>
                    <a:pt x="1" y="44"/>
                  </a:cubicBezTo>
                  <a:cubicBezTo>
                    <a:pt x="9" y="58"/>
                    <a:pt x="9" y="58"/>
                    <a:pt x="9" y="58"/>
                  </a:cubicBezTo>
                  <a:cubicBezTo>
                    <a:pt x="9" y="59"/>
                    <a:pt x="10" y="59"/>
                    <a:pt x="11" y="59"/>
                  </a:cubicBezTo>
                  <a:cubicBezTo>
                    <a:pt x="17" y="56"/>
                    <a:pt x="17" y="56"/>
                    <a:pt x="17" y="56"/>
                  </a:cubicBezTo>
                  <a:cubicBezTo>
                    <a:pt x="19" y="58"/>
                    <a:pt x="22" y="59"/>
                    <a:pt x="24" y="60"/>
                  </a:cubicBezTo>
                  <a:cubicBezTo>
                    <a:pt x="24" y="66"/>
                    <a:pt x="24" y="66"/>
                    <a:pt x="24" y="66"/>
                  </a:cubicBezTo>
                  <a:cubicBezTo>
                    <a:pt x="24" y="67"/>
                    <a:pt x="25" y="68"/>
                    <a:pt x="26" y="68"/>
                  </a:cubicBezTo>
                  <a:cubicBezTo>
                    <a:pt x="42" y="68"/>
                    <a:pt x="42" y="68"/>
                    <a:pt x="42" y="68"/>
                  </a:cubicBezTo>
                  <a:cubicBezTo>
                    <a:pt x="43" y="68"/>
                    <a:pt x="44" y="67"/>
                    <a:pt x="44" y="66"/>
                  </a:cubicBezTo>
                  <a:cubicBezTo>
                    <a:pt x="44" y="60"/>
                    <a:pt x="44" y="60"/>
                    <a:pt x="44" y="60"/>
                  </a:cubicBezTo>
                  <a:cubicBezTo>
                    <a:pt x="47" y="59"/>
                    <a:pt x="50" y="58"/>
                    <a:pt x="52" y="56"/>
                  </a:cubicBezTo>
                  <a:cubicBezTo>
                    <a:pt x="57" y="59"/>
                    <a:pt x="57" y="59"/>
                    <a:pt x="57" y="59"/>
                  </a:cubicBezTo>
                  <a:cubicBezTo>
                    <a:pt x="57" y="59"/>
                    <a:pt x="58" y="59"/>
                    <a:pt x="58" y="59"/>
                  </a:cubicBezTo>
                  <a:cubicBezTo>
                    <a:pt x="59" y="59"/>
                    <a:pt x="59" y="58"/>
                    <a:pt x="60" y="58"/>
                  </a:cubicBezTo>
                  <a:cubicBezTo>
                    <a:pt x="68" y="44"/>
                    <a:pt x="68" y="44"/>
                    <a:pt x="68" y="44"/>
                  </a:cubicBezTo>
                  <a:cubicBezTo>
                    <a:pt x="68" y="43"/>
                    <a:pt x="68" y="42"/>
                    <a:pt x="67" y="41"/>
                  </a:cubicBezTo>
                  <a:close/>
                  <a:moveTo>
                    <a:pt x="34" y="48"/>
                  </a:moveTo>
                  <a:cubicBezTo>
                    <a:pt x="26" y="48"/>
                    <a:pt x="20" y="42"/>
                    <a:pt x="20" y="34"/>
                  </a:cubicBezTo>
                  <a:cubicBezTo>
                    <a:pt x="20" y="26"/>
                    <a:pt x="26" y="20"/>
                    <a:pt x="34" y="20"/>
                  </a:cubicBezTo>
                  <a:cubicBezTo>
                    <a:pt x="42" y="20"/>
                    <a:pt x="48" y="26"/>
                    <a:pt x="48" y="34"/>
                  </a:cubicBezTo>
                  <a:cubicBezTo>
                    <a:pt x="48" y="42"/>
                    <a:pt x="42" y="48"/>
                    <a:pt x="3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62"/>
            <p:cNvSpPr>
              <a:spLocks noEditPoints="1"/>
            </p:cNvSpPr>
            <p:nvPr/>
          </p:nvSpPr>
          <p:spPr bwMode="auto">
            <a:xfrm>
              <a:off x="5765800" y="3971925"/>
              <a:ext cx="149225" cy="150813"/>
            </a:xfrm>
            <a:custGeom>
              <a:avLst/>
              <a:gdLst>
                <a:gd name="T0" fmla="*/ 39 w 40"/>
                <a:gd name="T1" fmla="*/ 24 h 40"/>
                <a:gd name="T2" fmla="*/ 36 w 40"/>
                <a:gd name="T3" fmla="*/ 22 h 40"/>
                <a:gd name="T4" fmla="*/ 36 w 40"/>
                <a:gd name="T5" fmla="*/ 20 h 40"/>
                <a:gd name="T6" fmla="*/ 36 w 40"/>
                <a:gd name="T7" fmla="*/ 18 h 40"/>
                <a:gd name="T8" fmla="*/ 39 w 40"/>
                <a:gd name="T9" fmla="*/ 16 h 40"/>
                <a:gd name="T10" fmla="*/ 39 w 40"/>
                <a:gd name="T11" fmla="*/ 13 h 40"/>
                <a:gd name="T12" fmla="*/ 35 w 40"/>
                <a:gd name="T13" fmla="*/ 7 h 40"/>
                <a:gd name="T14" fmla="*/ 34 w 40"/>
                <a:gd name="T15" fmla="*/ 6 h 40"/>
                <a:gd name="T16" fmla="*/ 33 w 40"/>
                <a:gd name="T17" fmla="*/ 6 h 40"/>
                <a:gd name="T18" fmla="*/ 30 w 40"/>
                <a:gd name="T19" fmla="*/ 7 h 40"/>
                <a:gd name="T20" fmla="*/ 26 w 40"/>
                <a:gd name="T21" fmla="*/ 5 h 40"/>
                <a:gd name="T22" fmla="*/ 26 w 40"/>
                <a:gd name="T23" fmla="*/ 2 h 40"/>
                <a:gd name="T24" fmla="*/ 24 w 40"/>
                <a:gd name="T25" fmla="*/ 0 h 40"/>
                <a:gd name="T26" fmla="*/ 16 w 40"/>
                <a:gd name="T27" fmla="*/ 0 h 40"/>
                <a:gd name="T28" fmla="*/ 14 w 40"/>
                <a:gd name="T29" fmla="*/ 2 h 40"/>
                <a:gd name="T30" fmla="*/ 14 w 40"/>
                <a:gd name="T31" fmla="*/ 5 h 40"/>
                <a:gd name="T32" fmla="*/ 10 w 40"/>
                <a:gd name="T33" fmla="*/ 7 h 40"/>
                <a:gd name="T34" fmla="*/ 8 w 40"/>
                <a:gd name="T35" fmla="*/ 6 h 40"/>
                <a:gd name="T36" fmla="*/ 5 w 40"/>
                <a:gd name="T37" fmla="*/ 7 h 40"/>
                <a:gd name="T38" fmla="*/ 1 w 40"/>
                <a:gd name="T39" fmla="*/ 13 h 40"/>
                <a:gd name="T40" fmla="*/ 1 w 40"/>
                <a:gd name="T41" fmla="*/ 15 h 40"/>
                <a:gd name="T42" fmla="*/ 1 w 40"/>
                <a:gd name="T43" fmla="*/ 16 h 40"/>
                <a:gd name="T44" fmla="*/ 4 w 40"/>
                <a:gd name="T45" fmla="*/ 18 h 40"/>
                <a:gd name="T46" fmla="*/ 4 w 40"/>
                <a:gd name="T47" fmla="*/ 20 h 40"/>
                <a:gd name="T48" fmla="*/ 4 w 40"/>
                <a:gd name="T49" fmla="*/ 22 h 40"/>
                <a:gd name="T50" fmla="*/ 1 w 40"/>
                <a:gd name="T51" fmla="*/ 24 h 40"/>
                <a:gd name="T52" fmla="*/ 1 w 40"/>
                <a:gd name="T53" fmla="*/ 25 h 40"/>
                <a:gd name="T54" fmla="*/ 1 w 40"/>
                <a:gd name="T55" fmla="*/ 27 h 40"/>
                <a:gd name="T56" fmla="*/ 5 w 40"/>
                <a:gd name="T57" fmla="*/ 33 h 40"/>
                <a:gd name="T58" fmla="*/ 7 w 40"/>
                <a:gd name="T59" fmla="*/ 34 h 40"/>
                <a:gd name="T60" fmla="*/ 10 w 40"/>
                <a:gd name="T61" fmla="*/ 33 h 40"/>
                <a:gd name="T62" fmla="*/ 14 w 40"/>
                <a:gd name="T63" fmla="*/ 35 h 40"/>
                <a:gd name="T64" fmla="*/ 14 w 40"/>
                <a:gd name="T65" fmla="*/ 38 h 40"/>
                <a:gd name="T66" fmla="*/ 16 w 40"/>
                <a:gd name="T67" fmla="*/ 40 h 40"/>
                <a:gd name="T68" fmla="*/ 24 w 40"/>
                <a:gd name="T69" fmla="*/ 40 h 40"/>
                <a:gd name="T70" fmla="*/ 26 w 40"/>
                <a:gd name="T71" fmla="*/ 38 h 40"/>
                <a:gd name="T72" fmla="*/ 26 w 40"/>
                <a:gd name="T73" fmla="*/ 35 h 40"/>
                <a:gd name="T74" fmla="*/ 30 w 40"/>
                <a:gd name="T75" fmla="*/ 33 h 40"/>
                <a:gd name="T76" fmla="*/ 33 w 40"/>
                <a:gd name="T77" fmla="*/ 34 h 40"/>
                <a:gd name="T78" fmla="*/ 34 w 40"/>
                <a:gd name="T79" fmla="*/ 34 h 40"/>
                <a:gd name="T80" fmla="*/ 35 w 40"/>
                <a:gd name="T81" fmla="*/ 33 h 40"/>
                <a:gd name="T82" fmla="*/ 39 w 40"/>
                <a:gd name="T83" fmla="*/ 27 h 40"/>
                <a:gd name="T84" fmla="*/ 39 w 40"/>
                <a:gd name="T85" fmla="*/ 24 h 40"/>
                <a:gd name="T86" fmla="*/ 20 w 40"/>
                <a:gd name="T87" fmla="*/ 28 h 40"/>
                <a:gd name="T88" fmla="*/ 12 w 40"/>
                <a:gd name="T89" fmla="*/ 20 h 40"/>
                <a:gd name="T90" fmla="*/ 20 w 40"/>
                <a:gd name="T91" fmla="*/ 12 h 40"/>
                <a:gd name="T92" fmla="*/ 28 w 40"/>
                <a:gd name="T93" fmla="*/ 20 h 40"/>
                <a:gd name="T94" fmla="*/ 20 w 40"/>
                <a:gd name="T9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40">
                  <a:moveTo>
                    <a:pt x="39" y="24"/>
                  </a:moveTo>
                  <a:cubicBezTo>
                    <a:pt x="36" y="22"/>
                    <a:pt x="36" y="22"/>
                    <a:pt x="36" y="22"/>
                  </a:cubicBezTo>
                  <a:cubicBezTo>
                    <a:pt x="36" y="21"/>
                    <a:pt x="36" y="21"/>
                    <a:pt x="36" y="20"/>
                  </a:cubicBezTo>
                  <a:cubicBezTo>
                    <a:pt x="36" y="19"/>
                    <a:pt x="36" y="19"/>
                    <a:pt x="36" y="18"/>
                  </a:cubicBezTo>
                  <a:cubicBezTo>
                    <a:pt x="39" y="16"/>
                    <a:pt x="39" y="16"/>
                    <a:pt x="39" y="16"/>
                  </a:cubicBezTo>
                  <a:cubicBezTo>
                    <a:pt x="40" y="16"/>
                    <a:pt x="40" y="14"/>
                    <a:pt x="39" y="13"/>
                  </a:cubicBezTo>
                  <a:cubicBezTo>
                    <a:pt x="35" y="7"/>
                    <a:pt x="35" y="7"/>
                    <a:pt x="35" y="7"/>
                  </a:cubicBezTo>
                  <a:cubicBezTo>
                    <a:pt x="35" y="6"/>
                    <a:pt x="35" y="6"/>
                    <a:pt x="34" y="6"/>
                  </a:cubicBezTo>
                  <a:cubicBezTo>
                    <a:pt x="34" y="5"/>
                    <a:pt x="33" y="6"/>
                    <a:pt x="33" y="6"/>
                  </a:cubicBezTo>
                  <a:cubicBezTo>
                    <a:pt x="30" y="7"/>
                    <a:pt x="30" y="7"/>
                    <a:pt x="30" y="7"/>
                  </a:cubicBezTo>
                  <a:cubicBezTo>
                    <a:pt x="29" y="6"/>
                    <a:pt x="28" y="6"/>
                    <a:pt x="26" y="5"/>
                  </a:cubicBezTo>
                  <a:cubicBezTo>
                    <a:pt x="26" y="2"/>
                    <a:pt x="26" y="2"/>
                    <a:pt x="26" y="2"/>
                  </a:cubicBezTo>
                  <a:cubicBezTo>
                    <a:pt x="26" y="1"/>
                    <a:pt x="25" y="0"/>
                    <a:pt x="24" y="0"/>
                  </a:cubicBezTo>
                  <a:cubicBezTo>
                    <a:pt x="16" y="0"/>
                    <a:pt x="16" y="0"/>
                    <a:pt x="16" y="0"/>
                  </a:cubicBezTo>
                  <a:cubicBezTo>
                    <a:pt x="15" y="0"/>
                    <a:pt x="14" y="1"/>
                    <a:pt x="14" y="2"/>
                  </a:cubicBezTo>
                  <a:cubicBezTo>
                    <a:pt x="14" y="5"/>
                    <a:pt x="14" y="5"/>
                    <a:pt x="14" y="5"/>
                  </a:cubicBezTo>
                  <a:cubicBezTo>
                    <a:pt x="13" y="6"/>
                    <a:pt x="12" y="7"/>
                    <a:pt x="10" y="7"/>
                  </a:cubicBezTo>
                  <a:cubicBezTo>
                    <a:pt x="8" y="6"/>
                    <a:pt x="8" y="6"/>
                    <a:pt x="8" y="6"/>
                  </a:cubicBezTo>
                  <a:cubicBezTo>
                    <a:pt x="7" y="5"/>
                    <a:pt x="5" y="6"/>
                    <a:pt x="5" y="7"/>
                  </a:cubicBezTo>
                  <a:cubicBezTo>
                    <a:pt x="1" y="13"/>
                    <a:pt x="1" y="13"/>
                    <a:pt x="1" y="13"/>
                  </a:cubicBezTo>
                  <a:cubicBezTo>
                    <a:pt x="0" y="14"/>
                    <a:pt x="0" y="14"/>
                    <a:pt x="1" y="15"/>
                  </a:cubicBezTo>
                  <a:cubicBezTo>
                    <a:pt x="1" y="15"/>
                    <a:pt x="1" y="16"/>
                    <a:pt x="1" y="16"/>
                  </a:cubicBezTo>
                  <a:cubicBezTo>
                    <a:pt x="4" y="18"/>
                    <a:pt x="4" y="18"/>
                    <a:pt x="4" y="18"/>
                  </a:cubicBezTo>
                  <a:cubicBezTo>
                    <a:pt x="4" y="19"/>
                    <a:pt x="4" y="19"/>
                    <a:pt x="4" y="20"/>
                  </a:cubicBezTo>
                  <a:cubicBezTo>
                    <a:pt x="4" y="21"/>
                    <a:pt x="4" y="21"/>
                    <a:pt x="4" y="22"/>
                  </a:cubicBezTo>
                  <a:cubicBezTo>
                    <a:pt x="1" y="24"/>
                    <a:pt x="1" y="24"/>
                    <a:pt x="1" y="24"/>
                  </a:cubicBezTo>
                  <a:cubicBezTo>
                    <a:pt x="1" y="24"/>
                    <a:pt x="1" y="25"/>
                    <a:pt x="1" y="25"/>
                  </a:cubicBezTo>
                  <a:cubicBezTo>
                    <a:pt x="0" y="26"/>
                    <a:pt x="0" y="26"/>
                    <a:pt x="1" y="27"/>
                  </a:cubicBezTo>
                  <a:cubicBezTo>
                    <a:pt x="5" y="33"/>
                    <a:pt x="5" y="33"/>
                    <a:pt x="5" y="33"/>
                  </a:cubicBezTo>
                  <a:cubicBezTo>
                    <a:pt x="5" y="34"/>
                    <a:pt x="6" y="35"/>
                    <a:pt x="7" y="34"/>
                  </a:cubicBezTo>
                  <a:cubicBezTo>
                    <a:pt x="10" y="33"/>
                    <a:pt x="10" y="33"/>
                    <a:pt x="10" y="33"/>
                  </a:cubicBezTo>
                  <a:cubicBezTo>
                    <a:pt x="12" y="33"/>
                    <a:pt x="13" y="34"/>
                    <a:pt x="14" y="35"/>
                  </a:cubicBezTo>
                  <a:cubicBezTo>
                    <a:pt x="14" y="38"/>
                    <a:pt x="14" y="38"/>
                    <a:pt x="14" y="38"/>
                  </a:cubicBezTo>
                  <a:cubicBezTo>
                    <a:pt x="14" y="39"/>
                    <a:pt x="15" y="40"/>
                    <a:pt x="16" y="40"/>
                  </a:cubicBezTo>
                  <a:cubicBezTo>
                    <a:pt x="24" y="40"/>
                    <a:pt x="24" y="40"/>
                    <a:pt x="24" y="40"/>
                  </a:cubicBezTo>
                  <a:cubicBezTo>
                    <a:pt x="25" y="40"/>
                    <a:pt x="26" y="39"/>
                    <a:pt x="26" y="38"/>
                  </a:cubicBezTo>
                  <a:cubicBezTo>
                    <a:pt x="26" y="35"/>
                    <a:pt x="26" y="35"/>
                    <a:pt x="26" y="35"/>
                  </a:cubicBezTo>
                  <a:cubicBezTo>
                    <a:pt x="28" y="34"/>
                    <a:pt x="29" y="34"/>
                    <a:pt x="30" y="33"/>
                  </a:cubicBezTo>
                  <a:cubicBezTo>
                    <a:pt x="33" y="34"/>
                    <a:pt x="33" y="34"/>
                    <a:pt x="33" y="34"/>
                  </a:cubicBezTo>
                  <a:cubicBezTo>
                    <a:pt x="33" y="34"/>
                    <a:pt x="34" y="35"/>
                    <a:pt x="34" y="34"/>
                  </a:cubicBezTo>
                  <a:cubicBezTo>
                    <a:pt x="35" y="34"/>
                    <a:pt x="35" y="34"/>
                    <a:pt x="35" y="33"/>
                  </a:cubicBezTo>
                  <a:cubicBezTo>
                    <a:pt x="39" y="27"/>
                    <a:pt x="39" y="27"/>
                    <a:pt x="39" y="27"/>
                  </a:cubicBezTo>
                  <a:cubicBezTo>
                    <a:pt x="40" y="26"/>
                    <a:pt x="40" y="24"/>
                    <a:pt x="39" y="24"/>
                  </a:cubicBezTo>
                  <a:close/>
                  <a:moveTo>
                    <a:pt x="20" y="28"/>
                  </a:moveTo>
                  <a:cubicBezTo>
                    <a:pt x="16" y="28"/>
                    <a:pt x="12" y="24"/>
                    <a:pt x="12" y="20"/>
                  </a:cubicBezTo>
                  <a:cubicBezTo>
                    <a:pt x="12" y="16"/>
                    <a:pt x="16" y="12"/>
                    <a:pt x="20" y="12"/>
                  </a:cubicBezTo>
                  <a:cubicBezTo>
                    <a:pt x="24" y="12"/>
                    <a:pt x="28" y="16"/>
                    <a:pt x="28" y="20"/>
                  </a:cubicBezTo>
                  <a:cubicBezTo>
                    <a:pt x="28" y="24"/>
                    <a:pt x="24" y="28"/>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4" name="Freeform 63"/>
          <p:cNvSpPr>
            <a:spLocks noEditPoints="1"/>
          </p:cNvSpPr>
          <p:nvPr/>
        </p:nvSpPr>
        <p:spPr bwMode="auto">
          <a:xfrm>
            <a:off x="5195729" y="3410224"/>
            <a:ext cx="360363" cy="363538"/>
          </a:xfrm>
          <a:custGeom>
            <a:avLst/>
            <a:gdLst>
              <a:gd name="T0" fmla="*/ 30 w 96"/>
              <a:gd name="T1" fmla="*/ 96 h 96"/>
              <a:gd name="T2" fmla="*/ 60 w 96"/>
              <a:gd name="T3" fmla="*/ 66 h 96"/>
              <a:gd name="T4" fmla="*/ 57 w 96"/>
              <a:gd name="T5" fmla="*/ 54 h 96"/>
              <a:gd name="T6" fmla="*/ 69 w 96"/>
              <a:gd name="T7" fmla="*/ 42 h 96"/>
              <a:gd name="T8" fmla="*/ 76 w 96"/>
              <a:gd name="T9" fmla="*/ 42 h 96"/>
              <a:gd name="T10" fmla="*/ 76 w 96"/>
              <a:gd name="T11" fmla="*/ 35 h 96"/>
              <a:gd name="T12" fmla="*/ 77 w 96"/>
              <a:gd name="T13" fmla="*/ 34 h 96"/>
              <a:gd name="T14" fmla="*/ 84 w 96"/>
              <a:gd name="T15" fmla="*/ 34 h 96"/>
              <a:gd name="T16" fmla="*/ 84 w 96"/>
              <a:gd name="T17" fmla="*/ 27 h 96"/>
              <a:gd name="T18" fmla="*/ 85 w 96"/>
              <a:gd name="T19" fmla="*/ 26 h 96"/>
              <a:gd name="T20" fmla="*/ 92 w 96"/>
              <a:gd name="T21" fmla="*/ 26 h 96"/>
              <a:gd name="T22" fmla="*/ 92 w 96"/>
              <a:gd name="T23" fmla="*/ 19 h 96"/>
              <a:gd name="T24" fmla="*/ 96 w 96"/>
              <a:gd name="T25" fmla="*/ 15 h 96"/>
              <a:gd name="T26" fmla="*/ 96 w 96"/>
              <a:gd name="T27" fmla="*/ 0 h 96"/>
              <a:gd name="T28" fmla="*/ 81 w 96"/>
              <a:gd name="T29" fmla="*/ 0 h 96"/>
              <a:gd name="T30" fmla="*/ 42 w 96"/>
              <a:gd name="T31" fmla="*/ 39 h 96"/>
              <a:gd name="T32" fmla="*/ 30 w 96"/>
              <a:gd name="T33" fmla="*/ 36 h 96"/>
              <a:gd name="T34" fmla="*/ 0 w 96"/>
              <a:gd name="T35" fmla="*/ 66 h 96"/>
              <a:gd name="T36" fmla="*/ 30 w 96"/>
              <a:gd name="T37" fmla="*/ 96 h 96"/>
              <a:gd name="T38" fmla="*/ 22 w 96"/>
              <a:gd name="T39" fmla="*/ 66 h 96"/>
              <a:gd name="T40" fmla="*/ 30 w 96"/>
              <a:gd name="T41" fmla="*/ 74 h 96"/>
              <a:gd name="T42" fmla="*/ 22 w 96"/>
              <a:gd name="T43" fmla="*/ 82 h 96"/>
              <a:gd name="T44" fmla="*/ 14 w 96"/>
              <a:gd name="T45" fmla="*/ 74 h 96"/>
              <a:gd name="T46" fmla="*/ 22 w 96"/>
              <a:gd name="T47"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96">
                <a:moveTo>
                  <a:pt x="30" y="96"/>
                </a:moveTo>
                <a:cubicBezTo>
                  <a:pt x="47" y="96"/>
                  <a:pt x="60" y="83"/>
                  <a:pt x="60" y="66"/>
                </a:cubicBezTo>
                <a:cubicBezTo>
                  <a:pt x="60" y="62"/>
                  <a:pt x="59" y="57"/>
                  <a:pt x="57" y="54"/>
                </a:cubicBezTo>
                <a:cubicBezTo>
                  <a:pt x="69" y="42"/>
                  <a:pt x="69" y="42"/>
                  <a:pt x="69" y="42"/>
                </a:cubicBezTo>
                <a:cubicBezTo>
                  <a:pt x="76" y="42"/>
                  <a:pt x="76" y="42"/>
                  <a:pt x="76" y="42"/>
                </a:cubicBezTo>
                <a:cubicBezTo>
                  <a:pt x="76" y="35"/>
                  <a:pt x="76" y="35"/>
                  <a:pt x="76" y="35"/>
                </a:cubicBezTo>
                <a:cubicBezTo>
                  <a:pt x="77" y="34"/>
                  <a:pt x="77" y="34"/>
                  <a:pt x="77" y="34"/>
                </a:cubicBezTo>
                <a:cubicBezTo>
                  <a:pt x="84" y="34"/>
                  <a:pt x="84" y="34"/>
                  <a:pt x="84" y="34"/>
                </a:cubicBezTo>
                <a:cubicBezTo>
                  <a:pt x="84" y="27"/>
                  <a:pt x="84" y="27"/>
                  <a:pt x="84" y="27"/>
                </a:cubicBezTo>
                <a:cubicBezTo>
                  <a:pt x="85" y="26"/>
                  <a:pt x="85" y="26"/>
                  <a:pt x="85" y="26"/>
                </a:cubicBezTo>
                <a:cubicBezTo>
                  <a:pt x="92" y="26"/>
                  <a:pt x="92" y="26"/>
                  <a:pt x="92" y="26"/>
                </a:cubicBezTo>
                <a:cubicBezTo>
                  <a:pt x="92" y="19"/>
                  <a:pt x="92" y="19"/>
                  <a:pt x="92" y="19"/>
                </a:cubicBezTo>
                <a:cubicBezTo>
                  <a:pt x="96" y="15"/>
                  <a:pt x="96" y="15"/>
                  <a:pt x="96" y="15"/>
                </a:cubicBezTo>
                <a:cubicBezTo>
                  <a:pt x="96" y="0"/>
                  <a:pt x="96" y="0"/>
                  <a:pt x="96" y="0"/>
                </a:cubicBezTo>
                <a:cubicBezTo>
                  <a:pt x="81" y="0"/>
                  <a:pt x="81" y="0"/>
                  <a:pt x="81" y="0"/>
                </a:cubicBezTo>
                <a:cubicBezTo>
                  <a:pt x="42" y="39"/>
                  <a:pt x="42" y="39"/>
                  <a:pt x="42" y="39"/>
                </a:cubicBezTo>
                <a:cubicBezTo>
                  <a:pt x="39" y="37"/>
                  <a:pt x="34" y="36"/>
                  <a:pt x="30" y="36"/>
                </a:cubicBezTo>
                <a:cubicBezTo>
                  <a:pt x="13" y="36"/>
                  <a:pt x="0" y="49"/>
                  <a:pt x="0" y="66"/>
                </a:cubicBezTo>
                <a:cubicBezTo>
                  <a:pt x="0" y="83"/>
                  <a:pt x="13" y="96"/>
                  <a:pt x="30" y="96"/>
                </a:cubicBezTo>
                <a:close/>
                <a:moveTo>
                  <a:pt x="22" y="66"/>
                </a:moveTo>
                <a:cubicBezTo>
                  <a:pt x="26" y="66"/>
                  <a:pt x="30" y="70"/>
                  <a:pt x="30" y="74"/>
                </a:cubicBezTo>
                <a:cubicBezTo>
                  <a:pt x="30" y="78"/>
                  <a:pt x="26" y="82"/>
                  <a:pt x="22" y="82"/>
                </a:cubicBezTo>
                <a:cubicBezTo>
                  <a:pt x="18" y="82"/>
                  <a:pt x="14" y="78"/>
                  <a:pt x="14" y="74"/>
                </a:cubicBezTo>
                <a:cubicBezTo>
                  <a:pt x="14" y="70"/>
                  <a:pt x="18" y="66"/>
                  <a:pt x="22"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65" name="Group 64"/>
          <p:cNvGrpSpPr/>
          <p:nvPr/>
        </p:nvGrpSpPr>
        <p:grpSpPr>
          <a:xfrm>
            <a:off x="5194935" y="4726536"/>
            <a:ext cx="361950" cy="361950"/>
            <a:chOff x="3390900" y="3248025"/>
            <a:chExt cx="361950" cy="361950"/>
          </a:xfrm>
          <a:solidFill>
            <a:schemeClr val="bg1"/>
          </a:solidFill>
        </p:grpSpPr>
        <p:sp>
          <p:nvSpPr>
            <p:cNvPr id="66" name="Freeform 65"/>
            <p:cNvSpPr>
              <a:spLocks/>
            </p:cNvSpPr>
            <p:nvPr/>
          </p:nvSpPr>
          <p:spPr bwMode="auto">
            <a:xfrm>
              <a:off x="3436938" y="3324225"/>
              <a:ext cx="269875" cy="225425"/>
            </a:xfrm>
            <a:custGeom>
              <a:avLst/>
              <a:gdLst>
                <a:gd name="T0" fmla="*/ 70 w 72"/>
                <a:gd name="T1" fmla="*/ 56 h 60"/>
                <a:gd name="T2" fmla="*/ 64 w 72"/>
                <a:gd name="T3" fmla="*/ 50 h 60"/>
                <a:gd name="T4" fmla="*/ 64 w 72"/>
                <a:gd name="T5" fmla="*/ 36 h 60"/>
                <a:gd name="T6" fmla="*/ 48 w 72"/>
                <a:gd name="T7" fmla="*/ 11 h 60"/>
                <a:gd name="T8" fmla="*/ 36 w 72"/>
                <a:gd name="T9" fmla="*/ 0 h 60"/>
                <a:gd name="T10" fmla="*/ 24 w 72"/>
                <a:gd name="T11" fmla="*/ 11 h 60"/>
                <a:gd name="T12" fmla="*/ 8 w 72"/>
                <a:gd name="T13" fmla="*/ 36 h 60"/>
                <a:gd name="T14" fmla="*/ 8 w 72"/>
                <a:gd name="T15" fmla="*/ 50 h 60"/>
                <a:gd name="T16" fmla="*/ 2 w 72"/>
                <a:gd name="T17" fmla="*/ 56 h 60"/>
                <a:gd name="T18" fmla="*/ 0 w 72"/>
                <a:gd name="T19" fmla="*/ 58 h 60"/>
                <a:gd name="T20" fmla="*/ 2 w 72"/>
                <a:gd name="T21" fmla="*/ 60 h 60"/>
                <a:gd name="T22" fmla="*/ 70 w 72"/>
                <a:gd name="T23" fmla="*/ 60 h 60"/>
                <a:gd name="T24" fmla="*/ 72 w 72"/>
                <a:gd name="T25" fmla="*/ 58 h 60"/>
                <a:gd name="T26" fmla="*/ 70 w 72"/>
                <a:gd name="T27"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60">
                  <a:moveTo>
                    <a:pt x="70" y="56"/>
                  </a:moveTo>
                  <a:cubicBezTo>
                    <a:pt x="67" y="56"/>
                    <a:pt x="64" y="53"/>
                    <a:pt x="64" y="50"/>
                  </a:cubicBezTo>
                  <a:cubicBezTo>
                    <a:pt x="64" y="36"/>
                    <a:pt x="64" y="36"/>
                    <a:pt x="64" y="36"/>
                  </a:cubicBezTo>
                  <a:cubicBezTo>
                    <a:pt x="64" y="25"/>
                    <a:pt x="58" y="15"/>
                    <a:pt x="48" y="11"/>
                  </a:cubicBezTo>
                  <a:cubicBezTo>
                    <a:pt x="47" y="5"/>
                    <a:pt x="42" y="0"/>
                    <a:pt x="36" y="0"/>
                  </a:cubicBezTo>
                  <a:cubicBezTo>
                    <a:pt x="30" y="0"/>
                    <a:pt x="25" y="5"/>
                    <a:pt x="24" y="11"/>
                  </a:cubicBezTo>
                  <a:cubicBezTo>
                    <a:pt x="14" y="15"/>
                    <a:pt x="8" y="25"/>
                    <a:pt x="8" y="36"/>
                  </a:cubicBezTo>
                  <a:cubicBezTo>
                    <a:pt x="8" y="50"/>
                    <a:pt x="8" y="50"/>
                    <a:pt x="8" y="50"/>
                  </a:cubicBezTo>
                  <a:cubicBezTo>
                    <a:pt x="8" y="53"/>
                    <a:pt x="5" y="56"/>
                    <a:pt x="2" y="56"/>
                  </a:cubicBezTo>
                  <a:cubicBezTo>
                    <a:pt x="1" y="56"/>
                    <a:pt x="0" y="57"/>
                    <a:pt x="0" y="58"/>
                  </a:cubicBezTo>
                  <a:cubicBezTo>
                    <a:pt x="0" y="59"/>
                    <a:pt x="1" y="60"/>
                    <a:pt x="2" y="60"/>
                  </a:cubicBezTo>
                  <a:cubicBezTo>
                    <a:pt x="70" y="60"/>
                    <a:pt x="70" y="60"/>
                    <a:pt x="70" y="60"/>
                  </a:cubicBezTo>
                  <a:cubicBezTo>
                    <a:pt x="71" y="60"/>
                    <a:pt x="72" y="59"/>
                    <a:pt x="72" y="58"/>
                  </a:cubicBezTo>
                  <a:cubicBezTo>
                    <a:pt x="72" y="57"/>
                    <a:pt x="71" y="56"/>
                    <a:pt x="7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66"/>
            <p:cNvSpPr>
              <a:spLocks/>
            </p:cNvSpPr>
            <p:nvPr/>
          </p:nvSpPr>
          <p:spPr bwMode="auto">
            <a:xfrm>
              <a:off x="3533775" y="3565525"/>
              <a:ext cx="76200" cy="44450"/>
            </a:xfrm>
            <a:custGeom>
              <a:avLst/>
              <a:gdLst>
                <a:gd name="T0" fmla="*/ 18 w 20"/>
                <a:gd name="T1" fmla="*/ 0 h 12"/>
                <a:gd name="T2" fmla="*/ 2 w 20"/>
                <a:gd name="T3" fmla="*/ 0 h 12"/>
                <a:gd name="T4" fmla="*/ 0 w 20"/>
                <a:gd name="T5" fmla="*/ 2 h 12"/>
                <a:gd name="T6" fmla="*/ 10 w 20"/>
                <a:gd name="T7" fmla="*/ 12 h 12"/>
                <a:gd name="T8" fmla="*/ 20 w 20"/>
                <a:gd name="T9" fmla="*/ 2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2" y="0"/>
                    <a:pt x="2" y="0"/>
                    <a:pt x="2" y="0"/>
                  </a:cubicBezTo>
                  <a:cubicBezTo>
                    <a:pt x="1" y="0"/>
                    <a:pt x="0" y="1"/>
                    <a:pt x="0" y="2"/>
                  </a:cubicBezTo>
                  <a:cubicBezTo>
                    <a:pt x="0" y="8"/>
                    <a:pt x="4" y="12"/>
                    <a:pt x="10" y="12"/>
                  </a:cubicBezTo>
                  <a:cubicBezTo>
                    <a:pt x="16" y="12"/>
                    <a:pt x="20" y="8"/>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67"/>
            <p:cNvSpPr>
              <a:spLocks/>
            </p:cNvSpPr>
            <p:nvPr/>
          </p:nvSpPr>
          <p:spPr bwMode="auto">
            <a:xfrm>
              <a:off x="3436938" y="3294063"/>
              <a:ext cx="96838"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68"/>
            <p:cNvSpPr>
              <a:spLocks/>
            </p:cNvSpPr>
            <p:nvPr/>
          </p:nvSpPr>
          <p:spPr bwMode="auto">
            <a:xfrm>
              <a:off x="3390900" y="3248025"/>
              <a:ext cx="142875" cy="142875"/>
            </a:xfrm>
            <a:custGeom>
              <a:avLst/>
              <a:gdLst>
                <a:gd name="T0" fmla="*/ 36 w 38"/>
                <a:gd name="T1" fmla="*/ 4 h 38"/>
                <a:gd name="T2" fmla="*/ 38 w 38"/>
                <a:gd name="T3" fmla="*/ 2 h 38"/>
                <a:gd name="T4" fmla="*/ 36 w 38"/>
                <a:gd name="T5" fmla="*/ 0 h 38"/>
                <a:gd name="T6" fmla="*/ 0 w 38"/>
                <a:gd name="T7" fmla="*/ 36 h 38"/>
                <a:gd name="T8" fmla="*/ 2 w 38"/>
                <a:gd name="T9" fmla="*/ 38 h 38"/>
                <a:gd name="T10" fmla="*/ 4 w 38"/>
                <a:gd name="T11" fmla="*/ 36 h 38"/>
                <a:gd name="T12" fmla="*/ 36 w 38"/>
                <a:gd name="T13" fmla="*/ 4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36" y="4"/>
                  </a:moveTo>
                  <a:cubicBezTo>
                    <a:pt x="37" y="4"/>
                    <a:pt x="38" y="3"/>
                    <a:pt x="38" y="2"/>
                  </a:cubicBezTo>
                  <a:cubicBezTo>
                    <a:pt x="38" y="1"/>
                    <a:pt x="37" y="0"/>
                    <a:pt x="36" y="0"/>
                  </a:cubicBezTo>
                  <a:cubicBezTo>
                    <a:pt x="16" y="0"/>
                    <a:pt x="0" y="16"/>
                    <a:pt x="0" y="36"/>
                  </a:cubicBezTo>
                  <a:cubicBezTo>
                    <a:pt x="0" y="37"/>
                    <a:pt x="1" y="38"/>
                    <a:pt x="2" y="38"/>
                  </a:cubicBezTo>
                  <a:cubicBezTo>
                    <a:pt x="3" y="38"/>
                    <a:pt x="4" y="37"/>
                    <a:pt x="4" y="36"/>
                  </a:cubicBezTo>
                  <a:cubicBezTo>
                    <a:pt x="4" y="18"/>
                    <a:pt x="18" y="4"/>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69"/>
            <p:cNvSpPr>
              <a:spLocks/>
            </p:cNvSpPr>
            <p:nvPr/>
          </p:nvSpPr>
          <p:spPr bwMode="auto">
            <a:xfrm>
              <a:off x="3609975" y="3294063"/>
              <a:ext cx="96838" cy="96838"/>
            </a:xfrm>
            <a:custGeom>
              <a:avLst/>
              <a:gdLst>
                <a:gd name="T0" fmla="*/ 2 w 26"/>
                <a:gd name="T1" fmla="*/ 0 h 26"/>
                <a:gd name="T2" fmla="*/ 0 w 26"/>
                <a:gd name="T3" fmla="*/ 2 h 26"/>
                <a:gd name="T4" fmla="*/ 2 w 26"/>
                <a:gd name="T5" fmla="*/ 4 h 26"/>
                <a:gd name="T6" fmla="*/ 22 w 26"/>
                <a:gd name="T7" fmla="*/ 24 h 26"/>
                <a:gd name="T8" fmla="*/ 24 w 26"/>
                <a:gd name="T9" fmla="*/ 26 h 26"/>
                <a:gd name="T10" fmla="*/ 26 w 26"/>
                <a:gd name="T11" fmla="*/ 24 h 26"/>
                <a:gd name="T12" fmla="*/ 2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 y="0"/>
                  </a:moveTo>
                  <a:cubicBezTo>
                    <a:pt x="1" y="0"/>
                    <a:pt x="0" y="1"/>
                    <a:pt x="0" y="2"/>
                  </a:cubicBezTo>
                  <a:cubicBezTo>
                    <a:pt x="0" y="3"/>
                    <a:pt x="1" y="4"/>
                    <a:pt x="2" y="4"/>
                  </a:cubicBezTo>
                  <a:cubicBezTo>
                    <a:pt x="13" y="4"/>
                    <a:pt x="22" y="13"/>
                    <a:pt x="22" y="24"/>
                  </a:cubicBezTo>
                  <a:cubicBezTo>
                    <a:pt x="22" y="25"/>
                    <a:pt x="23" y="26"/>
                    <a:pt x="24" y="26"/>
                  </a:cubicBezTo>
                  <a:cubicBezTo>
                    <a:pt x="25" y="26"/>
                    <a:pt x="26" y="25"/>
                    <a:pt x="26" y="24"/>
                  </a:cubicBezTo>
                  <a:cubicBezTo>
                    <a:pt x="26" y="11"/>
                    <a:pt x="1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70"/>
            <p:cNvSpPr>
              <a:spLocks/>
            </p:cNvSpPr>
            <p:nvPr/>
          </p:nvSpPr>
          <p:spPr bwMode="auto">
            <a:xfrm>
              <a:off x="3609975" y="3248025"/>
              <a:ext cx="142875" cy="142875"/>
            </a:xfrm>
            <a:custGeom>
              <a:avLst/>
              <a:gdLst>
                <a:gd name="T0" fmla="*/ 2 w 38"/>
                <a:gd name="T1" fmla="*/ 0 h 38"/>
                <a:gd name="T2" fmla="*/ 0 w 38"/>
                <a:gd name="T3" fmla="*/ 2 h 38"/>
                <a:gd name="T4" fmla="*/ 2 w 38"/>
                <a:gd name="T5" fmla="*/ 4 h 38"/>
                <a:gd name="T6" fmla="*/ 34 w 38"/>
                <a:gd name="T7" fmla="*/ 36 h 38"/>
                <a:gd name="T8" fmla="*/ 36 w 38"/>
                <a:gd name="T9" fmla="*/ 38 h 38"/>
                <a:gd name="T10" fmla="*/ 38 w 38"/>
                <a:gd name="T11" fmla="*/ 36 h 38"/>
                <a:gd name="T12" fmla="*/ 2 w 38"/>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8" h="38">
                  <a:moveTo>
                    <a:pt x="2" y="0"/>
                  </a:moveTo>
                  <a:cubicBezTo>
                    <a:pt x="1" y="0"/>
                    <a:pt x="0" y="1"/>
                    <a:pt x="0" y="2"/>
                  </a:cubicBezTo>
                  <a:cubicBezTo>
                    <a:pt x="0" y="3"/>
                    <a:pt x="1" y="4"/>
                    <a:pt x="2" y="4"/>
                  </a:cubicBezTo>
                  <a:cubicBezTo>
                    <a:pt x="20" y="4"/>
                    <a:pt x="34" y="18"/>
                    <a:pt x="34" y="36"/>
                  </a:cubicBezTo>
                  <a:cubicBezTo>
                    <a:pt x="34" y="37"/>
                    <a:pt x="35" y="38"/>
                    <a:pt x="36" y="38"/>
                  </a:cubicBezTo>
                  <a:cubicBezTo>
                    <a:pt x="37" y="38"/>
                    <a:pt x="38" y="37"/>
                    <a:pt x="38" y="36"/>
                  </a:cubicBezTo>
                  <a:cubicBezTo>
                    <a:pt x="38" y="16"/>
                    <a:pt x="2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2" name="Group 71"/>
          <p:cNvGrpSpPr/>
          <p:nvPr/>
        </p:nvGrpSpPr>
        <p:grpSpPr>
          <a:xfrm>
            <a:off x="6654571" y="2095500"/>
            <a:ext cx="360363" cy="361950"/>
            <a:chOff x="5554663" y="3248025"/>
            <a:chExt cx="360363" cy="361950"/>
          </a:xfrm>
          <a:solidFill>
            <a:schemeClr val="bg1"/>
          </a:solidFill>
        </p:grpSpPr>
        <p:sp>
          <p:nvSpPr>
            <p:cNvPr id="73" name="Rectangle 72"/>
            <p:cNvSpPr>
              <a:spLocks noChangeArrowheads="1"/>
            </p:cNvSpPr>
            <p:nvPr/>
          </p:nvSpPr>
          <p:spPr bwMode="auto">
            <a:xfrm>
              <a:off x="574357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Rectangle 73"/>
            <p:cNvSpPr>
              <a:spLocks noChangeArrowheads="1"/>
            </p:cNvSpPr>
            <p:nvPr/>
          </p:nvSpPr>
          <p:spPr bwMode="auto">
            <a:xfrm>
              <a:off x="5661025" y="3489325"/>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Rectangle 74"/>
            <p:cNvSpPr>
              <a:spLocks noChangeArrowheads="1"/>
            </p:cNvSpPr>
            <p:nvPr/>
          </p:nvSpPr>
          <p:spPr bwMode="auto">
            <a:xfrm>
              <a:off x="574357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Rectangle 75"/>
            <p:cNvSpPr>
              <a:spLocks noChangeArrowheads="1"/>
            </p:cNvSpPr>
            <p:nvPr/>
          </p:nvSpPr>
          <p:spPr bwMode="auto">
            <a:xfrm>
              <a:off x="5661025" y="3429000"/>
              <a:ext cx="666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noEditPoints="1"/>
            </p:cNvSpPr>
            <p:nvPr/>
          </p:nvSpPr>
          <p:spPr bwMode="auto">
            <a:xfrm>
              <a:off x="5554663" y="3368675"/>
              <a:ext cx="360363" cy="241300"/>
            </a:xfrm>
            <a:custGeom>
              <a:avLst/>
              <a:gdLst>
                <a:gd name="T0" fmla="*/ 2 w 96"/>
                <a:gd name="T1" fmla="*/ 64 h 64"/>
                <a:gd name="T2" fmla="*/ 96 w 96"/>
                <a:gd name="T3" fmla="*/ 62 h 64"/>
                <a:gd name="T4" fmla="*/ 0 w 96"/>
                <a:gd name="T5" fmla="*/ 0 h 64"/>
                <a:gd name="T6" fmla="*/ 10 w 96"/>
                <a:gd name="T7" fmla="*/ 32 h 64"/>
                <a:gd name="T8" fmla="*/ 10 w 96"/>
                <a:gd name="T9" fmla="*/ 28 h 64"/>
                <a:gd name="T10" fmla="*/ 24 w 96"/>
                <a:gd name="T11" fmla="*/ 16 h 64"/>
                <a:gd name="T12" fmla="*/ 8 w 96"/>
                <a:gd name="T13" fmla="*/ 14 h 64"/>
                <a:gd name="T14" fmla="*/ 24 w 96"/>
                <a:gd name="T15" fmla="*/ 12 h 64"/>
                <a:gd name="T16" fmla="*/ 26 w 96"/>
                <a:gd name="T17" fmla="*/ 4 h 64"/>
                <a:gd name="T18" fmla="*/ 28 w 96"/>
                <a:gd name="T19" fmla="*/ 12 h 64"/>
                <a:gd name="T20" fmla="*/ 46 w 96"/>
                <a:gd name="T21" fmla="*/ 6 h 64"/>
                <a:gd name="T22" fmla="*/ 50 w 96"/>
                <a:gd name="T23" fmla="*/ 6 h 64"/>
                <a:gd name="T24" fmla="*/ 68 w 96"/>
                <a:gd name="T25" fmla="*/ 12 h 64"/>
                <a:gd name="T26" fmla="*/ 70 w 96"/>
                <a:gd name="T27" fmla="*/ 4 h 64"/>
                <a:gd name="T28" fmla="*/ 72 w 96"/>
                <a:gd name="T29" fmla="*/ 12 h 64"/>
                <a:gd name="T30" fmla="*/ 88 w 96"/>
                <a:gd name="T31" fmla="*/ 14 h 64"/>
                <a:gd name="T32" fmla="*/ 72 w 96"/>
                <a:gd name="T33" fmla="*/ 16 h 64"/>
                <a:gd name="T34" fmla="*/ 86 w 96"/>
                <a:gd name="T35" fmla="*/ 28 h 64"/>
                <a:gd name="T36" fmla="*/ 86 w 96"/>
                <a:gd name="T37" fmla="*/ 32 h 64"/>
                <a:gd name="T38" fmla="*/ 72 w 96"/>
                <a:gd name="T39" fmla="*/ 44 h 64"/>
                <a:gd name="T40" fmla="*/ 88 w 96"/>
                <a:gd name="T41" fmla="*/ 46 h 64"/>
                <a:gd name="T42" fmla="*/ 72 w 96"/>
                <a:gd name="T43" fmla="*/ 48 h 64"/>
                <a:gd name="T44" fmla="*/ 70 w 96"/>
                <a:gd name="T45" fmla="*/ 56 h 64"/>
                <a:gd name="T46" fmla="*/ 68 w 96"/>
                <a:gd name="T47" fmla="*/ 48 h 64"/>
                <a:gd name="T48" fmla="*/ 50 w 96"/>
                <a:gd name="T49" fmla="*/ 54 h 64"/>
                <a:gd name="T50" fmla="*/ 46 w 96"/>
                <a:gd name="T51" fmla="*/ 54 h 64"/>
                <a:gd name="T52" fmla="*/ 28 w 96"/>
                <a:gd name="T53" fmla="*/ 48 h 64"/>
                <a:gd name="T54" fmla="*/ 26 w 96"/>
                <a:gd name="T55" fmla="*/ 56 h 64"/>
                <a:gd name="T56" fmla="*/ 24 w 96"/>
                <a:gd name="T57" fmla="*/ 48 h 64"/>
                <a:gd name="T58" fmla="*/ 8 w 96"/>
                <a:gd name="T59" fmla="*/ 46 h 64"/>
                <a:gd name="T60" fmla="*/ 24 w 96"/>
                <a:gd name="T61" fmla="*/ 44 h 64"/>
                <a:gd name="T62" fmla="*/ 10 w 96"/>
                <a:gd name="T63"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64">
                  <a:moveTo>
                    <a:pt x="0" y="62"/>
                  </a:moveTo>
                  <a:cubicBezTo>
                    <a:pt x="0" y="63"/>
                    <a:pt x="1" y="64"/>
                    <a:pt x="2" y="64"/>
                  </a:cubicBezTo>
                  <a:cubicBezTo>
                    <a:pt x="94" y="64"/>
                    <a:pt x="94" y="64"/>
                    <a:pt x="94" y="64"/>
                  </a:cubicBezTo>
                  <a:cubicBezTo>
                    <a:pt x="95" y="64"/>
                    <a:pt x="96" y="63"/>
                    <a:pt x="96" y="62"/>
                  </a:cubicBezTo>
                  <a:cubicBezTo>
                    <a:pt x="96" y="0"/>
                    <a:pt x="96" y="0"/>
                    <a:pt x="96" y="0"/>
                  </a:cubicBezTo>
                  <a:cubicBezTo>
                    <a:pt x="0" y="0"/>
                    <a:pt x="0" y="0"/>
                    <a:pt x="0" y="0"/>
                  </a:cubicBezTo>
                  <a:lnTo>
                    <a:pt x="0" y="62"/>
                  </a:lnTo>
                  <a:close/>
                  <a:moveTo>
                    <a:pt x="10" y="32"/>
                  </a:moveTo>
                  <a:cubicBezTo>
                    <a:pt x="9" y="32"/>
                    <a:pt x="8" y="31"/>
                    <a:pt x="8" y="30"/>
                  </a:cubicBezTo>
                  <a:cubicBezTo>
                    <a:pt x="8" y="29"/>
                    <a:pt x="9" y="28"/>
                    <a:pt x="10" y="28"/>
                  </a:cubicBezTo>
                  <a:cubicBezTo>
                    <a:pt x="24" y="28"/>
                    <a:pt x="24" y="28"/>
                    <a:pt x="24" y="28"/>
                  </a:cubicBezTo>
                  <a:cubicBezTo>
                    <a:pt x="24" y="16"/>
                    <a:pt x="24" y="16"/>
                    <a:pt x="24" y="16"/>
                  </a:cubicBezTo>
                  <a:cubicBezTo>
                    <a:pt x="10" y="16"/>
                    <a:pt x="10" y="16"/>
                    <a:pt x="10" y="16"/>
                  </a:cubicBezTo>
                  <a:cubicBezTo>
                    <a:pt x="9" y="16"/>
                    <a:pt x="8" y="15"/>
                    <a:pt x="8" y="14"/>
                  </a:cubicBezTo>
                  <a:cubicBezTo>
                    <a:pt x="8" y="13"/>
                    <a:pt x="9" y="12"/>
                    <a:pt x="10" y="12"/>
                  </a:cubicBezTo>
                  <a:cubicBezTo>
                    <a:pt x="24" y="12"/>
                    <a:pt x="24" y="12"/>
                    <a:pt x="24" y="12"/>
                  </a:cubicBezTo>
                  <a:cubicBezTo>
                    <a:pt x="24" y="6"/>
                    <a:pt x="24" y="6"/>
                    <a:pt x="24" y="6"/>
                  </a:cubicBezTo>
                  <a:cubicBezTo>
                    <a:pt x="24" y="5"/>
                    <a:pt x="25" y="4"/>
                    <a:pt x="26" y="4"/>
                  </a:cubicBezTo>
                  <a:cubicBezTo>
                    <a:pt x="27" y="4"/>
                    <a:pt x="28" y="5"/>
                    <a:pt x="28" y="6"/>
                  </a:cubicBezTo>
                  <a:cubicBezTo>
                    <a:pt x="28" y="12"/>
                    <a:pt x="28" y="12"/>
                    <a:pt x="28" y="12"/>
                  </a:cubicBezTo>
                  <a:cubicBezTo>
                    <a:pt x="46" y="12"/>
                    <a:pt x="46" y="12"/>
                    <a:pt x="46" y="12"/>
                  </a:cubicBezTo>
                  <a:cubicBezTo>
                    <a:pt x="46" y="6"/>
                    <a:pt x="46" y="6"/>
                    <a:pt x="46" y="6"/>
                  </a:cubicBezTo>
                  <a:cubicBezTo>
                    <a:pt x="46" y="5"/>
                    <a:pt x="47" y="4"/>
                    <a:pt x="48" y="4"/>
                  </a:cubicBezTo>
                  <a:cubicBezTo>
                    <a:pt x="49" y="4"/>
                    <a:pt x="50" y="5"/>
                    <a:pt x="50" y="6"/>
                  </a:cubicBezTo>
                  <a:cubicBezTo>
                    <a:pt x="50" y="12"/>
                    <a:pt x="50" y="12"/>
                    <a:pt x="50" y="12"/>
                  </a:cubicBezTo>
                  <a:cubicBezTo>
                    <a:pt x="68" y="12"/>
                    <a:pt x="68" y="12"/>
                    <a:pt x="68" y="12"/>
                  </a:cubicBezTo>
                  <a:cubicBezTo>
                    <a:pt x="68" y="6"/>
                    <a:pt x="68" y="6"/>
                    <a:pt x="68" y="6"/>
                  </a:cubicBezTo>
                  <a:cubicBezTo>
                    <a:pt x="68" y="5"/>
                    <a:pt x="69" y="4"/>
                    <a:pt x="70" y="4"/>
                  </a:cubicBezTo>
                  <a:cubicBezTo>
                    <a:pt x="71" y="4"/>
                    <a:pt x="72" y="5"/>
                    <a:pt x="72" y="6"/>
                  </a:cubicBezTo>
                  <a:cubicBezTo>
                    <a:pt x="72" y="12"/>
                    <a:pt x="72" y="12"/>
                    <a:pt x="72" y="12"/>
                  </a:cubicBezTo>
                  <a:cubicBezTo>
                    <a:pt x="86" y="12"/>
                    <a:pt x="86" y="12"/>
                    <a:pt x="86" y="12"/>
                  </a:cubicBezTo>
                  <a:cubicBezTo>
                    <a:pt x="87" y="12"/>
                    <a:pt x="88" y="13"/>
                    <a:pt x="88" y="14"/>
                  </a:cubicBezTo>
                  <a:cubicBezTo>
                    <a:pt x="88" y="15"/>
                    <a:pt x="87" y="16"/>
                    <a:pt x="86" y="16"/>
                  </a:cubicBezTo>
                  <a:cubicBezTo>
                    <a:pt x="72" y="16"/>
                    <a:pt x="72" y="16"/>
                    <a:pt x="72" y="16"/>
                  </a:cubicBezTo>
                  <a:cubicBezTo>
                    <a:pt x="72" y="28"/>
                    <a:pt x="72" y="28"/>
                    <a:pt x="72" y="28"/>
                  </a:cubicBezTo>
                  <a:cubicBezTo>
                    <a:pt x="86" y="28"/>
                    <a:pt x="86" y="28"/>
                    <a:pt x="86" y="28"/>
                  </a:cubicBezTo>
                  <a:cubicBezTo>
                    <a:pt x="87" y="28"/>
                    <a:pt x="88" y="29"/>
                    <a:pt x="88" y="30"/>
                  </a:cubicBezTo>
                  <a:cubicBezTo>
                    <a:pt x="88" y="31"/>
                    <a:pt x="87" y="32"/>
                    <a:pt x="86" y="32"/>
                  </a:cubicBezTo>
                  <a:cubicBezTo>
                    <a:pt x="72" y="32"/>
                    <a:pt x="72" y="32"/>
                    <a:pt x="72" y="32"/>
                  </a:cubicBezTo>
                  <a:cubicBezTo>
                    <a:pt x="72" y="44"/>
                    <a:pt x="72" y="44"/>
                    <a:pt x="72" y="44"/>
                  </a:cubicBezTo>
                  <a:cubicBezTo>
                    <a:pt x="86" y="44"/>
                    <a:pt x="86" y="44"/>
                    <a:pt x="86" y="44"/>
                  </a:cubicBezTo>
                  <a:cubicBezTo>
                    <a:pt x="87" y="44"/>
                    <a:pt x="88" y="45"/>
                    <a:pt x="88" y="46"/>
                  </a:cubicBezTo>
                  <a:cubicBezTo>
                    <a:pt x="88" y="47"/>
                    <a:pt x="87" y="48"/>
                    <a:pt x="86" y="48"/>
                  </a:cubicBezTo>
                  <a:cubicBezTo>
                    <a:pt x="72" y="48"/>
                    <a:pt x="72" y="48"/>
                    <a:pt x="72" y="48"/>
                  </a:cubicBezTo>
                  <a:cubicBezTo>
                    <a:pt x="72" y="54"/>
                    <a:pt x="72" y="54"/>
                    <a:pt x="72" y="54"/>
                  </a:cubicBezTo>
                  <a:cubicBezTo>
                    <a:pt x="72" y="55"/>
                    <a:pt x="71" y="56"/>
                    <a:pt x="70" y="56"/>
                  </a:cubicBezTo>
                  <a:cubicBezTo>
                    <a:pt x="69" y="56"/>
                    <a:pt x="68" y="55"/>
                    <a:pt x="68" y="54"/>
                  </a:cubicBezTo>
                  <a:cubicBezTo>
                    <a:pt x="68" y="48"/>
                    <a:pt x="68" y="48"/>
                    <a:pt x="68" y="48"/>
                  </a:cubicBezTo>
                  <a:cubicBezTo>
                    <a:pt x="50" y="48"/>
                    <a:pt x="50" y="48"/>
                    <a:pt x="50" y="48"/>
                  </a:cubicBezTo>
                  <a:cubicBezTo>
                    <a:pt x="50" y="54"/>
                    <a:pt x="50" y="54"/>
                    <a:pt x="50" y="54"/>
                  </a:cubicBezTo>
                  <a:cubicBezTo>
                    <a:pt x="50" y="55"/>
                    <a:pt x="49" y="56"/>
                    <a:pt x="48" y="56"/>
                  </a:cubicBezTo>
                  <a:cubicBezTo>
                    <a:pt x="47" y="56"/>
                    <a:pt x="46" y="55"/>
                    <a:pt x="46" y="54"/>
                  </a:cubicBezTo>
                  <a:cubicBezTo>
                    <a:pt x="46" y="48"/>
                    <a:pt x="46" y="48"/>
                    <a:pt x="46" y="48"/>
                  </a:cubicBezTo>
                  <a:cubicBezTo>
                    <a:pt x="28" y="48"/>
                    <a:pt x="28" y="48"/>
                    <a:pt x="28" y="48"/>
                  </a:cubicBezTo>
                  <a:cubicBezTo>
                    <a:pt x="28" y="54"/>
                    <a:pt x="28" y="54"/>
                    <a:pt x="28" y="54"/>
                  </a:cubicBezTo>
                  <a:cubicBezTo>
                    <a:pt x="28" y="55"/>
                    <a:pt x="27" y="56"/>
                    <a:pt x="26" y="56"/>
                  </a:cubicBezTo>
                  <a:cubicBezTo>
                    <a:pt x="25" y="56"/>
                    <a:pt x="24" y="55"/>
                    <a:pt x="24" y="54"/>
                  </a:cubicBezTo>
                  <a:cubicBezTo>
                    <a:pt x="24" y="48"/>
                    <a:pt x="24" y="48"/>
                    <a:pt x="24" y="48"/>
                  </a:cubicBezTo>
                  <a:cubicBezTo>
                    <a:pt x="10" y="48"/>
                    <a:pt x="10" y="48"/>
                    <a:pt x="10" y="48"/>
                  </a:cubicBezTo>
                  <a:cubicBezTo>
                    <a:pt x="9" y="48"/>
                    <a:pt x="8" y="47"/>
                    <a:pt x="8" y="46"/>
                  </a:cubicBezTo>
                  <a:cubicBezTo>
                    <a:pt x="8" y="45"/>
                    <a:pt x="9" y="44"/>
                    <a:pt x="10" y="44"/>
                  </a:cubicBezTo>
                  <a:cubicBezTo>
                    <a:pt x="24" y="44"/>
                    <a:pt x="24" y="44"/>
                    <a:pt x="24" y="44"/>
                  </a:cubicBezTo>
                  <a:cubicBezTo>
                    <a:pt x="24" y="32"/>
                    <a:pt x="24" y="32"/>
                    <a:pt x="24" y="32"/>
                  </a:cubicBezTo>
                  <a:lnTo>
                    <a:pt x="1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77"/>
            <p:cNvSpPr>
              <a:spLocks noEditPoints="1"/>
            </p:cNvSpPr>
            <p:nvPr/>
          </p:nvSpPr>
          <p:spPr bwMode="auto">
            <a:xfrm>
              <a:off x="5554663" y="3248025"/>
              <a:ext cx="360363" cy="106363"/>
            </a:xfrm>
            <a:custGeom>
              <a:avLst/>
              <a:gdLst>
                <a:gd name="T0" fmla="*/ 94 w 96"/>
                <a:gd name="T1" fmla="*/ 8 h 28"/>
                <a:gd name="T2" fmla="*/ 80 w 96"/>
                <a:gd name="T3" fmla="*/ 8 h 28"/>
                <a:gd name="T4" fmla="*/ 80 w 96"/>
                <a:gd name="T5" fmla="*/ 2 h 28"/>
                <a:gd name="T6" fmla="*/ 78 w 96"/>
                <a:gd name="T7" fmla="*/ 0 h 28"/>
                <a:gd name="T8" fmla="*/ 66 w 96"/>
                <a:gd name="T9" fmla="*/ 0 h 28"/>
                <a:gd name="T10" fmla="*/ 64 w 96"/>
                <a:gd name="T11" fmla="*/ 2 h 28"/>
                <a:gd name="T12" fmla="*/ 64 w 96"/>
                <a:gd name="T13" fmla="*/ 8 h 28"/>
                <a:gd name="T14" fmla="*/ 32 w 96"/>
                <a:gd name="T15" fmla="*/ 8 h 28"/>
                <a:gd name="T16" fmla="*/ 32 w 96"/>
                <a:gd name="T17" fmla="*/ 2 h 28"/>
                <a:gd name="T18" fmla="*/ 30 w 96"/>
                <a:gd name="T19" fmla="*/ 0 h 28"/>
                <a:gd name="T20" fmla="*/ 18 w 96"/>
                <a:gd name="T21" fmla="*/ 0 h 28"/>
                <a:gd name="T22" fmla="*/ 16 w 96"/>
                <a:gd name="T23" fmla="*/ 2 h 28"/>
                <a:gd name="T24" fmla="*/ 16 w 96"/>
                <a:gd name="T25" fmla="*/ 8 h 28"/>
                <a:gd name="T26" fmla="*/ 2 w 96"/>
                <a:gd name="T27" fmla="*/ 8 h 28"/>
                <a:gd name="T28" fmla="*/ 0 w 96"/>
                <a:gd name="T29" fmla="*/ 10 h 28"/>
                <a:gd name="T30" fmla="*/ 0 w 96"/>
                <a:gd name="T31" fmla="*/ 28 h 28"/>
                <a:gd name="T32" fmla="*/ 96 w 96"/>
                <a:gd name="T33" fmla="*/ 28 h 28"/>
                <a:gd name="T34" fmla="*/ 96 w 96"/>
                <a:gd name="T35" fmla="*/ 10 h 28"/>
                <a:gd name="T36" fmla="*/ 94 w 96"/>
                <a:gd name="T37" fmla="*/ 8 h 28"/>
                <a:gd name="T38" fmla="*/ 28 w 96"/>
                <a:gd name="T39" fmla="*/ 16 h 28"/>
                <a:gd name="T40" fmla="*/ 20 w 96"/>
                <a:gd name="T41" fmla="*/ 16 h 28"/>
                <a:gd name="T42" fmla="*/ 20 w 96"/>
                <a:gd name="T43" fmla="*/ 4 h 28"/>
                <a:gd name="T44" fmla="*/ 28 w 96"/>
                <a:gd name="T45" fmla="*/ 4 h 28"/>
                <a:gd name="T46" fmla="*/ 28 w 96"/>
                <a:gd name="T47" fmla="*/ 16 h 28"/>
                <a:gd name="T48" fmla="*/ 76 w 96"/>
                <a:gd name="T49" fmla="*/ 16 h 28"/>
                <a:gd name="T50" fmla="*/ 68 w 96"/>
                <a:gd name="T51" fmla="*/ 16 h 28"/>
                <a:gd name="T52" fmla="*/ 68 w 96"/>
                <a:gd name="T53" fmla="*/ 4 h 28"/>
                <a:gd name="T54" fmla="*/ 76 w 96"/>
                <a:gd name="T55" fmla="*/ 4 h 28"/>
                <a:gd name="T56" fmla="*/ 76 w 96"/>
                <a:gd name="T5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28">
                  <a:moveTo>
                    <a:pt x="94" y="8"/>
                  </a:moveTo>
                  <a:cubicBezTo>
                    <a:pt x="80" y="8"/>
                    <a:pt x="80" y="8"/>
                    <a:pt x="80" y="8"/>
                  </a:cubicBezTo>
                  <a:cubicBezTo>
                    <a:pt x="80" y="2"/>
                    <a:pt x="80" y="2"/>
                    <a:pt x="80" y="2"/>
                  </a:cubicBezTo>
                  <a:cubicBezTo>
                    <a:pt x="80" y="1"/>
                    <a:pt x="79" y="0"/>
                    <a:pt x="78" y="0"/>
                  </a:cubicBezTo>
                  <a:cubicBezTo>
                    <a:pt x="66" y="0"/>
                    <a:pt x="66" y="0"/>
                    <a:pt x="66" y="0"/>
                  </a:cubicBezTo>
                  <a:cubicBezTo>
                    <a:pt x="65" y="0"/>
                    <a:pt x="64" y="1"/>
                    <a:pt x="64" y="2"/>
                  </a:cubicBezTo>
                  <a:cubicBezTo>
                    <a:pt x="64" y="8"/>
                    <a:pt x="64" y="8"/>
                    <a:pt x="64" y="8"/>
                  </a:cubicBezTo>
                  <a:cubicBezTo>
                    <a:pt x="32" y="8"/>
                    <a:pt x="32" y="8"/>
                    <a:pt x="32" y="8"/>
                  </a:cubicBezTo>
                  <a:cubicBezTo>
                    <a:pt x="32" y="2"/>
                    <a:pt x="32" y="2"/>
                    <a:pt x="32" y="2"/>
                  </a:cubicBezTo>
                  <a:cubicBezTo>
                    <a:pt x="32" y="1"/>
                    <a:pt x="31" y="0"/>
                    <a:pt x="30" y="0"/>
                  </a:cubicBezTo>
                  <a:cubicBezTo>
                    <a:pt x="18" y="0"/>
                    <a:pt x="18" y="0"/>
                    <a:pt x="18" y="0"/>
                  </a:cubicBezTo>
                  <a:cubicBezTo>
                    <a:pt x="17" y="0"/>
                    <a:pt x="16" y="1"/>
                    <a:pt x="16" y="2"/>
                  </a:cubicBezTo>
                  <a:cubicBezTo>
                    <a:pt x="16" y="8"/>
                    <a:pt x="16" y="8"/>
                    <a:pt x="16" y="8"/>
                  </a:cubicBezTo>
                  <a:cubicBezTo>
                    <a:pt x="2" y="8"/>
                    <a:pt x="2" y="8"/>
                    <a:pt x="2" y="8"/>
                  </a:cubicBezTo>
                  <a:cubicBezTo>
                    <a:pt x="1" y="8"/>
                    <a:pt x="0" y="9"/>
                    <a:pt x="0" y="10"/>
                  </a:cubicBezTo>
                  <a:cubicBezTo>
                    <a:pt x="0" y="28"/>
                    <a:pt x="0" y="28"/>
                    <a:pt x="0" y="28"/>
                  </a:cubicBezTo>
                  <a:cubicBezTo>
                    <a:pt x="96" y="28"/>
                    <a:pt x="96" y="28"/>
                    <a:pt x="96" y="28"/>
                  </a:cubicBezTo>
                  <a:cubicBezTo>
                    <a:pt x="96" y="10"/>
                    <a:pt x="96" y="10"/>
                    <a:pt x="96" y="10"/>
                  </a:cubicBezTo>
                  <a:cubicBezTo>
                    <a:pt x="96" y="9"/>
                    <a:pt x="95" y="8"/>
                    <a:pt x="94" y="8"/>
                  </a:cubicBezTo>
                  <a:close/>
                  <a:moveTo>
                    <a:pt x="28" y="16"/>
                  </a:moveTo>
                  <a:cubicBezTo>
                    <a:pt x="20" y="16"/>
                    <a:pt x="20" y="16"/>
                    <a:pt x="20" y="16"/>
                  </a:cubicBezTo>
                  <a:cubicBezTo>
                    <a:pt x="20" y="4"/>
                    <a:pt x="20" y="4"/>
                    <a:pt x="20" y="4"/>
                  </a:cubicBezTo>
                  <a:cubicBezTo>
                    <a:pt x="28" y="4"/>
                    <a:pt x="28" y="4"/>
                    <a:pt x="28" y="4"/>
                  </a:cubicBezTo>
                  <a:lnTo>
                    <a:pt x="28" y="16"/>
                  </a:lnTo>
                  <a:close/>
                  <a:moveTo>
                    <a:pt x="76" y="16"/>
                  </a:moveTo>
                  <a:cubicBezTo>
                    <a:pt x="68" y="16"/>
                    <a:pt x="68" y="16"/>
                    <a:pt x="68" y="16"/>
                  </a:cubicBezTo>
                  <a:cubicBezTo>
                    <a:pt x="68" y="4"/>
                    <a:pt x="68" y="4"/>
                    <a:pt x="68" y="4"/>
                  </a:cubicBezTo>
                  <a:cubicBezTo>
                    <a:pt x="76" y="4"/>
                    <a:pt x="76" y="4"/>
                    <a:pt x="76" y="4"/>
                  </a:cubicBezTo>
                  <a:lnTo>
                    <a:pt x="7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Group 78"/>
          <p:cNvGrpSpPr/>
          <p:nvPr/>
        </p:nvGrpSpPr>
        <p:grpSpPr>
          <a:xfrm>
            <a:off x="6677202" y="3421143"/>
            <a:ext cx="352425" cy="360362"/>
            <a:chOff x="7726363" y="3609976"/>
            <a:chExt cx="352425" cy="360362"/>
          </a:xfrm>
          <a:solidFill>
            <a:schemeClr val="bg1"/>
          </a:solidFill>
        </p:grpSpPr>
        <p:sp>
          <p:nvSpPr>
            <p:cNvPr id="80" name="Oval 100"/>
            <p:cNvSpPr>
              <a:spLocks noChangeArrowheads="1"/>
            </p:cNvSpPr>
            <p:nvPr/>
          </p:nvSpPr>
          <p:spPr bwMode="auto">
            <a:xfrm>
              <a:off x="7756525" y="360997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01"/>
            <p:cNvSpPr>
              <a:spLocks/>
            </p:cNvSpPr>
            <p:nvPr/>
          </p:nvSpPr>
          <p:spPr bwMode="auto">
            <a:xfrm>
              <a:off x="7726363" y="3744913"/>
              <a:ext cx="180975" cy="225425"/>
            </a:xfrm>
            <a:custGeom>
              <a:avLst/>
              <a:gdLst>
                <a:gd name="T0" fmla="*/ 28 w 48"/>
                <a:gd name="T1" fmla="*/ 0 h 60"/>
                <a:gd name="T2" fmla="*/ 30 w 48"/>
                <a:gd name="T3" fmla="*/ 27 h 60"/>
                <a:gd name="T4" fmla="*/ 24 w 48"/>
                <a:gd name="T5" fmla="*/ 33 h 60"/>
                <a:gd name="T6" fmla="*/ 18 w 48"/>
                <a:gd name="T7" fmla="*/ 27 h 60"/>
                <a:gd name="T8" fmla="*/ 20 w 48"/>
                <a:gd name="T9" fmla="*/ 0 h 60"/>
                <a:gd name="T10" fmla="*/ 0 w 48"/>
                <a:gd name="T11" fmla="*/ 0 h 60"/>
                <a:gd name="T12" fmla="*/ 0 w 48"/>
                <a:gd name="T13" fmla="*/ 2 h 60"/>
                <a:gd name="T14" fmla="*/ 14 w 48"/>
                <a:gd name="T15" fmla="*/ 33 h 60"/>
                <a:gd name="T16" fmla="*/ 14 w 48"/>
                <a:gd name="T17" fmla="*/ 60 h 60"/>
                <a:gd name="T18" fmla="*/ 34 w 48"/>
                <a:gd name="T19" fmla="*/ 60 h 60"/>
                <a:gd name="T20" fmla="*/ 34 w 48"/>
                <a:gd name="T21" fmla="*/ 33 h 60"/>
                <a:gd name="T22" fmla="*/ 48 w 48"/>
                <a:gd name="T23" fmla="*/ 2 h 60"/>
                <a:gd name="T24" fmla="*/ 48 w 48"/>
                <a:gd name="T25" fmla="*/ 0 h 60"/>
                <a:gd name="T26" fmla="*/ 28 w 48"/>
                <a:gd name="T2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60">
                  <a:moveTo>
                    <a:pt x="28" y="0"/>
                  </a:moveTo>
                  <a:cubicBezTo>
                    <a:pt x="30" y="27"/>
                    <a:pt x="30" y="27"/>
                    <a:pt x="30" y="27"/>
                  </a:cubicBezTo>
                  <a:cubicBezTo>
                    <a:pt x="24" y="33"/>
                    <a:pt x="24" y="33"/>
                    <a:pt x="24" y="33"/>
                  </a:cubicBezTo>
                  <a:cubicBezTo>
                    <a:pt x="18" y="27"/>
                    <a:pt x="18" y="27"/>
                    <a:pt x="18" y="27"/>
                  </a:cubicBezTo>
                  <a:cubicBezTo>
                    <a:pt x="20" y="0"/>
                    <a:pt x="20" y="0"/>
                    <a:pt x="20" y="0"/>
                  </a:cubicBezTo>
                  <a:cubicBezTo>
                    <a:pt x="0" y="0"/>
                    <a:pt x="0" y="0"/>
                    <a:pt x="0" y="0"/>
                  </a:cubicBezTo>
                  <a:cubicBezTo>
                    <a:pt x="0" y="2"/>
                    <a:pt x="0" y="2"/>
                    <a:pt x="0" y="2"/>
                  </a:cubicBezTo>
                  <a:cubicBezTo>
                    <a:pt x="0" y="16"/>
                    <a:pt x="5" y="27"/>
                    <a:pt x="14" y="33"/>
                  </a:cubicBezTo>
                  <a:cubicBezTo>
                    <a:pt x="14" y="60"/>
                    <a:pt x="14" y="60"/>
                    <a:pt x="14" y="60"/>
                  </a:cubicBezTo>
                  <a:cubicBezTo>
                    <a:pt x="34" y="60"/>
                    <a:pt x="34" y="60"/>
                    <a:pt x="34" y="60"/>
                  </a:cubicBezTo>
                  <a:cubicBezTo>
                    <a:pt x="34" y="33"/>
                    <a:pt x="34" y="33"/>
                    <a:pt x="34" y="33"/>
                  </a:cubicBezTo>
                  <a:cubicBezTo>
                    <a:pt x="43" y="27"/>
                    <a:pt x="48" y="16"/>
                    <a:pt x="48" y="2"/>
                  </a:cubicBezTo>
                  <a:cubicBezTo>
                    <a:pt x="48" y="0"/>
                    <a:pt x="48" y="0"/>
                    <a:pt x="48" y="0"/>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02"/>
            <p:cNvSpPr>
              <a:spLocks noEditPoints="1"/>
            </p:cNvSpPr>
            <p:nvPr/>
          </p:nvSpPr>
          <p:spPr bwMode="auto">
            <a:xfrm>
              <a:off x="7861300" y="3624263"/>
              <a:ext cx="217488" cy="225425"/>
            </a:xfrm>
            <a:custGeom>
              <a:avLst/>
              <a:gdLst>
                <a:gd name="T0" fmla="*/ 4 w 58"/>
                <a:gd name="T1" fmla="*/ 0 h 60"/>
                <a:gd name="T2" fmla="*/ 8 w 58"/>
                <a:gd name="T3" fmla="*/ 12 h 60"/>
                <a:gd name="T4" fmla="*/ 0 w 58"/>
                <a:gd name="T5" fmla="*/ 28 h 60"/>
                <a:gd name="T6" fmla="*/ 16 w 58"/>
                <a:gd name="T7" fmla="*/ 28 h 60"/>
                <a:gd name="T8" fmla="*/ 16 w 58"/>
                <a:gd name="T9" fmla="*/ 34 h 60"/>
                <a:gd name="T10" fmla="*/ 9 w 58"/>
                <a:gd name="T11" fmla="*/ 60 h 60"/>
                <a:gd name="T12" fmla="*/ 58 w 58"/>
                <a:gd name="T13" fmla="*/ 60 h 60"/>
                <a:gd name="T14" fmla="*/ 58 w 58"/>
                <a:gd name="T15" fmla="*/ 0 h 60"/>
                <a:gd name="T16" fmla="*/ 4 w 58"/>
                <a:gd name="T17" fmla="*/ 0 h 60"/>
                <a:gd name="T18" fmla="*/ 51 w 58"/>
                <a:gd name="T19" fmla="*/ 13 h 60"/>
                <a:gd name="T20" fmla="*/ 45 w 58"/>
                <a:gd name="T21" fmla="*/ 31 h 60"/>
                <a:gd name="T22" fmla="*/ 44 w 58"/>
                <a:gd name="T23" fmla="*/ 32 h 60"/>
                <a:gd name="T24" fmla="*/ 43 w 58"/>
                <a:gd name="T25" fmla="*/ 32 h 60"/>
                <a:gd name="T26" fmla="*/ 32 w 58"/>
                <a:gd name="T27" fmla="*/ 26 h 60"/>
                <a:gd name="T28" fmla="*/ 26 w 58"/>
                <a:gd name="T29" fmla="*/ 44 h 60"/>
                <a:gd name="T30" fmla="*/ 24 w 58"/>
                <a:gd name="T31" fmla="*/ 46 h 60"/>
                <a:gd name="T32" fmla="*/ 23 w 58"/>
                <a:gd name="T33" fmla="*/ 46 h 60"/>
                <a:gd name="T34" fmla="*/ 22 w 58"/>
                <a:gd name="T35" fmla="*/ 43 h 60"/>
                <a:gd name="T36" fmla="*/ 29 w 58"/>
                <a:gd name="T37" fmla="*/ 23 h 60"/>
                <a:gd name="T38" fmla="*/ 31 w 58"/>
                <a:gd name="T39" fmla="*/ 22 h 60"/>
                <a:gd name="T40" fmla="*/ 32 w 58"/>
                <a:gd name="T41" fmla="*/ 22 h 60"/>
                <a:gd name="T42" fmla="*/ 42 w 58"/>
                <a:gd name="T43" fmla="*/ 27 h 60"/>
                <a:gd name="T44" fmla="*/ 48 w 58"/>
                <a:gd name="T45" fmla="*/ 11 h 60"/>
                <a:gd name="T46" fmla="*/ 50 w 58"/>
                <a:gd name="T47" fmla="*/ 10 h 60"/>
                <a:gd name="T48" fmla="*/ 51 w 58"/>
                <a:gd name="T49" fmla="*/ 1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 h="60">
                  <a:moveTo>
                    <a:pt x="4" y="0"/>
                  </a:moveTo>
                  <a:cubicBezTo>
                    <a:pt x="7" y="3"/>
                    <a:pt x="8" y="7"/>
                    <a:pt x="8" y="12"/>
                  </a:cubicBezTo>
                  <a:cubicBezTo>
                    <a:pt x="8" y="19"/>
                    <a:pt x="5" y="24"/>
                    <a:pt x="0" y="28"/>
                  </a:cubicBezTo>
                  <a:cubicBezTo>
                    <a:pt x="16" y="28"/>
                    <a:pt x="16" y="28"/>
                    <a:pt x="16" y="28"/>
                  </a:cubicBezTo>
                  <a:cubicBezTo>
                    <a:pt x="16" y="34"/>
                    <a:pt x="16" y="34"/>
                    <a:pt x="16" y="34"/>
                  </a:cubicBezTo>
                  <a:cubicBezTo>
                    <a:pt x="16" y="44"/>
                    <a:pt x="14" y="53"/>
                    <a:pt x="9" y="60"/>
                  </a:cubicBezTo>
                  <a:cubicBezTo>
                    <a:pt x="58" y="60"/>
                    <a:pt x="58" y="60"/>
                    <a:pt x="58" y="60"/>
                  </a:cubicBezTo>
                  <a:cubicBezTo>
                    <a:pt x="58" y="0"/>
                    <a:pt x="58" y="0"/>
                    <a:pt x="58" y="0"/>
                  </a:cubicBezTo>
                  <a:lnTo>
                    <a:pt x="4" y="0"/>
                  </a:lnTo>
                  <a:close/>
                  <a:moveTo>
                    <a:pt x="51" y="13"/>
                  </a:moveTo>
                  <a:cubicBezTo>
                    <a:pt x="45" y="31"/>
                    <a:pt x="45" y="31"/>
                    <a:pt x="45" y="31"/>
                  </a:cubicBezTo>
                  <a:cubicBezTo>
                    <a:pt x="45" y="31"/>
                    <a:pt x="45" y="32"/>
                    <a:pt x="44" y="32"/>
                  </a:cubicBezTo>
                  <a:cubicBezTo>
                    <a:pt x="44" y="32"/>
                    <a:pt x="43" y="32"/>
                    <a:pt x="43" y="32"/>
                  </a:cubicBezTo>
                  <a:cubicBezTo>
                    <a:pt x="32" y="26"/>
                    <a:pt x="32" y="26"/>
                    <a:pt x="32" y="26"/>
                  </a:cubicBezTo>
                  <a:cubicBezTo>
                    <a:pt x="26" y="44"/>
                    <a:pt x="26" y="44"/>
                    <a:pt x="26" y="44"/>
                  </a:cubicBezTo>
                  <a:cubicBezTo>
                    <a:pt x="25" y="45"/>
                    <a:pt x="25" y="46"/>
                    <a:pt x="24" y="46"/>
                  </a:cubicBezTo>
                  <a:cubicBezTo>
                    <a:pt x="24" y="46"/>
                    <a:pt x="23" y="46"/>
                    <a:pt x="23" y="46"/>
                  </a:cubicBezTo>
                  <a:cubicBezTo>
                    <a:pt x="22" y="45"/>
                    <a:pt x="21" y="44"/>
                    <a:pt x="22" y="43"/>
                  </a:cubicBezTo>
                  <a:cubicBezTo>
                    <a:pt x="29" y="23"/>
                    <a:pt x="29" y="23"/>
                    <a:pt x="29" y="23"/>
                  </a:cubicBezTo>
                  <a:cubicBezTo>
                    <a:pt x="30" y="22"/>
                    <a:pt x="30" y="22"/>
                    <a:pt x="31" y="22"/>
                  </a:cubicBezTo>
                  <a:cubicBezTo>
                    <a:pt x="31" y="22"/>
                    <a:pt x="32" y="22"/>
                    <a:pt x="32" y="22"/>
                  </a:cubicBezTo>
                  <a:cubicBezTo>
                    <a:pt x="42" y="27"/>
                    <a:pt x="42" y="27"/>
                    <a:pt x="42" y="27"/>
                  </a:cubicBezTo>
                  <a:cubicBezTo>
                    <a:pt x="48" y="11"/>
                    <a:pt x="48" y="11"/>
                    <a:pt x="48" y="11"/>
                  </a:cubicBezTo>
                  <a:cubicBezTo>
                    <a:pt x="48" y="10"/>
                    <a:pt x="49" y="10"/>
                    <a:pt x="50" y="10"/>
                  </a:cubicBezTo>
                  <a:cubicBezTo>
                    <a:pt x="51" y="10"/>
                    <a:pt x="52" y="12"/>
                    <a:pt x="5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3" name="Group 82"/>
          <p:cNvGrpSpPr/>
          <p:nvPr/>
        </p:nvGrpSpPr>
        <p:grpSpPr>
          <a:xfrm>
            <a:off x="6681770" y="4726536"/>
            <a:ext cx="361951" cy="361951"/>
            <a:chOff x="3390900" y="3248025"/>
            <a:chExt cx="361951" cy="361951"/>
          </a:xfrm>
          <a:solidFill>
            <a:schemeClr val="bg1"/>
          </a:solidFill>
        </p:grpSpPr>
        <p:sp>
          <p:nvSpPr>
            <p:cNvPr id="84" name="Freeform 31"/>
            <p:cNvSpPr>
              <a:spLocks/>
            </p:cNvSpPr>
            <p:nvPr/>
          </p:nvSpPr>
          <p:spPr bwMode="auto">
            <a:xfrm>
              <a:off x="3390900" y="3248025"/>
              <a:ext cx="241300" cy="301625"/>
            </a:xfrm>
            <a:custGeom>
              <a:avLst/>
              <a:gdLst>
                <a:gd name="T0" fmla="*/ 64 w 64"/>
                <a:gd name="T1" fmla="*/ 54 h 80"/>
                <a:gd name="T2" fmla="*/ 56 w 64"/>
                <a:gd name="T3" fmla="*/ 51 h 80"/>
                <a:gd name="T4" fmla="*/ 48 w 64"/>
                <a:gd name="T5" fmla="*/ 48 h 80"/>
                <a:gd name="T6" fmla="*/ 48 w 64"/>
                <a:gd name="T7" fmla="*/ 41 h 80"/>
                <a:gd name="T8" fmla="*/ 54 w 64"/>
                <a:gd name="T9" fmla="*/ 29 h 80"/>
                <a:gd name="T10" fmla="*/ 56 w 64"/>
                <a:gd name="T11" fmla="*/ 24 h 80"/>
                <a:gd name="T12" fmla="*/ 54 w 64"/>
                <a:gd name="T13" fmla="*/ 18 h 80"/>
                <a:gd name="T14" fmla="*/ 56 w 64"/>
                <a:gd name="T15" fmla="*/ 7 h 80"/>
                <a:gd name="T16" fmla="*/ 41 w 64"/>
                <a:gd name="T17" fmla="*/ 0 h 80"/>
                <a:gd name="T18" fmla="*/ 41 w 64"/>
                <a:gd name="T19" fmla="*/ 0 h 80"/>
                <a:gd name="T20" fmla="*/ 27 w 64"/>
                <a:gd name="T21" fmla="*/ 6 h 80"/>
                <a:gd name="T22" fmla="*/ 22 w 64"/>
                <a:gd name="T23" fmla="*/ 7 h 80"/>
                <a:gd name="T24" fmla="*/ 22 w 64"/>
                <a:gd name="T25" fmla="*/ 19 h 80"/>
                <a:gd name="T26" fmla="*/ 20 w 64"/>
                <a:gd name="T27" fmla="*/ 20 h 80"/>
                <a:gd name="T28" fmla="*/ 20 w 64"/>
                <a:gd name="T29" fmla="*/ 24 h 80"/>
                <a:gd name="T30" fmla="*/ 22 w 64"/>
                <a:gd name="T31" fmla="*/ 29 h 80"/>
                <a:gd name="T32" fmla="*/ 28 w 64"/>
                <a:gd name="T33" fmla="*/ 41 h 80"/>
                <a:gd name="T34" fmla="*/ 28 w 64"/>
                <a:gd name="T35" fmla="*/ 48 h 80"/>
                <a:gd name="T36" fmla="*/ 20 w 64"/>
                <a:gd name="T37" fmla="*/ 51 h 80"/>
                <a:gd name="T38" fmla="*/ 2 w 64"/>
                <a:gd name="T39" fmla="*/ 61 h 80"/>
                <a:gd name="T40" fmla="*/ 0 w 64"/>
                <a:gd name="T41" fmla="*/ 78 h 80"/>
                <a:gd name="T42" fmla="*/ 1 w 64"/>
                <a:gd name="T43" fmla="*/ 79 h 80"/>
                <a:gd name="T44" fmla="*/ 2 w 64"/>
                <a:gd name="T45" fmla="*/ 80 h 80"/>
                <a:gd name="T46" fmla="*/ 54 w 64"/>
                <a:gd name="T47" fmla="*/ 80 h 80"/>
                <a:gd name="T48" fmla="*/ 52 w 64"/>
                <a:gd name="T49" fmla="*/ 72 h 80"/>
                <a:gd name="T50" fmla="*/ 64 w 64"/>
                <a:gd name="T51"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80">
                  <a:moveTo>
                    <a:pt x="64" y="54"/>
                  </a:moveTo>
                  <a:cubicBezTo>
                    <a:pt x="61" y="53"/>
                    <a:pt x="59" y="52"/>
                    <a:pt x="56" y="51"/>
                  </a:cubicBezTo>
                  <a:cubicBezTo>
                    <a:pt x="53" y="50"/>
                    <a:pt x="50" y="49"/>
                    <a:pt x="48" y="48"/>
                  </a:cubicBezTo>
                  <a:cubicBezTo>
                    <a:pt x="48" y="41"/>
                    <a:pt x="48" y="41"/>
                    <a:pt x="48" y="41"/>
                  </a:cubicBezTo>
                  <a:cubicBezTo>
                    <a:pt x="50" y="40"/>
                    <a:pt x="54" y="36"/>
                    <a:pt x="54" y="29"/>
                  </a:cubicBezTo>
                  <a:cubicBezTo>
                    <a:pt x="55" y="28"/>
                    <a:pt x="56" y="26"/>
                    <a:pt x="56" y="24"/>
                  </a:cubicBezTo>
                  <a:cubicBezTo>
                    <a:pt x="56" y="21"/>
                    <a:pt x="56" y="19"/>
                    <a:pt x="54" y="18"/>
                  </a:cubicBezTo>
                  <a:cubicBezTo>
                    <a:pt x="55" y="16"/>
                    <a:pt x="57" y="12"/>
                    <a:pt x="56" y="7"/>
                  </a:cubicBezTo>
                  <a:cubicBezTo>
                    <a:pt x="55" y="2"/>
                    <a:pt x="47" y="0"/>
                    <a:pt x="41" y="0"/>
                  </a:cubicBezTo>
                  <a:cubicBezTo>
                    <a:pt x="41" y="0"/>
                    <a:pt x="41" y="0"/>
                    <a:pt x="41" y="0"/>
                  </a:cubicBezTo>
                  <a:cubicBezTo>
                    <a:pt x="36" y="0"/>
                    <a:pt x="29" y="1"/>
                    <a:pt x="27" y="6"/>
                  </a:cubicBezTo>
                  <a:cubicBezTo>
                    <a:pt x="25" y="5"/>
                    <a:pt x="23" y="6"/>
                    <a:pt x="22" y="7"/>
                  </a:cubicBezTo>
                  <a:cubicBezTo>
                    <a:pt x="19" y="10"/>
                    <a:pt x="21" y="16"/>
                    <a:pt x="22" y="19"/>
                  </a:cubicBezTo>
                  <a:cubicBezTo>
                    <a:pt x="21" y="19"/>
                    <a:pt x="21" y="19"/>
                    <a:pt x="20" y="20"/>
                  </a:cubicBezTo>
                  <a:cubicBezTo>
                    <a:pt x="20" y="21"/>
                    <a:pt x="20" y="22"/>
                    <a:pt x="20" y="24"/>
                  </a:cubicBezTo>
                  <a:cubicBezTo>
                    <a:pt x="20" y="26"/>
                    <a:pt x="21" y="28"/>
                    <a:pt x="22" y="29"/>
                  </a:cubicBezTo>
                  <a:cubicBezTo>
                    <a:pt x="22" y="36"/>
                    <a:pt x="26" y="40"/>
                    <a:pt x="28" y="41"/>
                  </a:cubicBezTo>
                  <a:cubicBezTo>
                    <a:pt x="28" y="48"/>
                    <a:pt x="28" y="48"/>
                    <a:pt x="28" y="48"/>
                  </a:cubicBezTo>
                  <a:cubicBezTo>
                    <a:pt x="26" y="49"/>
                    <a:pt x="23" y="50"/>
                    <a:pt x="20" y="51"/>
                  </a:cubicBezTo>
                  <a:cubicBezTo>
                    <a:pt x="11" y="54"/>
                    <a:pt x="4" y="56"/>
                    <a:pt x="2" y="61"/>
                  </a:cubicBezTo>
                  <a:cubicBezTo>
                    <a:pt x="0" y="67"/>
                    <a:pt x="0" y="78"/>
                    <a:pt x="0" y="78"/>
                  </a:cubicBezTo>
                  <a:cubicBezTo>
                    <a:pt x="0" y="79"/>
                    <a:pt x="0" y="79"/>
                    <a:pt x="1" y="79"/>
                  </a:cubicBezTo>
                  <a:cubicBezTo>
                    <a:pt x="1" y="80"/>
                    <a:pt x="1" y="80"/>
                    <a:pt x="2" y="80"/>
                  </a:cubicBezTo>
                  <a:cubicBezTo>
                    <a:pt x="54" y="80"/>
                    <a:pt x="54" y="80"/>
                    <a:pt x="54" y="80"/>
                  </a:cubicBezTo>
                  <a:cubicBezTo>
                    <a:pt x="53" y="78"/>
                    <a:pt x="52" y="75"/>
                    <a:pt x="52" y="72"/>
                  </a:cubicBezTo>
                  <a:cubicBezTo>
                    <a:pt x="52" y="64"/>
                    <a:pt x="57" y="57"/>
                    <a:pt x="6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32"/>
            <p:cNvSpPr>
              <a:spLocks noEditPoints="1"/>
            </p:cNvSpPr>
            <p:nvPr/>
          </p:nvSpPr>
          <p:spPr bwMode="auto">
            <a:xfrm>
              <a:off x="3602038" y="3459163"/>
              <a:ext cx="150813" cy="150813"/>
            </a:xfrm>
            <a:custGeom>
              <a:avLst/>
              <a:gdLst>
                <a:gd name="T0" fmla="*/ 39 w 40"/>
                <a:gd name="T1" fmla="*/ 37 h 40"/>
                <a:gd name="T2" fmla="*/ 31 w 40"/>
                <a:gd name="T3" fmla="*/ 29 h 40"/>
                <a:gd name="T4" fmla="*/ 29 w 40"/>
                <a:gd name="T5" fmla="*/ 26 h 40"/>
                <a:gd name="T6" fmla="*/ 32 w 40"/>
                <a:gd name="T7" fmla="*/ 16 h 40"/>
                <a:gd name="T8" fmla="*/ 16 w 40"/>
                <a:gd name="T9" fmla="*/ 0 h 40"/>
                <a:gd name="T10" fmla="*/ 0 w 40"/>
                <a:gd name="T11" fmla="*/ 16 h 40"/>
                <a:gd name="T12" fmla="*/ 16 w 40"/>
                <a:gd name="T13" fmla="*/ 32 h 40"/>
                <a:gd name="T14" fmla="*/ 26 w 40"/>
                <a:gd name="T15" fmla="*/ 29 h 40"/>
                <a:gd name="T16" fmla="*/ 29 w 40"/>
                <a:gd name="T17" fmla="*/ 31 h 40"/>
                <a:gd name="T18" fmla="*/ 37 w 40"/>
                <a:gd name="T19" fmla="*/ 39 h 40"/>
                <a:gd name="T20" fmla="*/ 38 w 40"/>
                <a:gd name="T21" fmla="*/ 40 h 40"/>
                <a:gd name="T22" fmla="*/ 39 w 40"/>
                <a:gd name="T23" fmla="*/ 39 h 40"/>
                <a:gd name="T24" fmla="*/ 39 w 40"/>
                <a:gd name="T25" fmla="*/ 37 h 40"/>
                <a:gd name="T26" fmla="*/ 16 w 40"/>
                <a:gd name="T27" fmla="*/ 28 h 40"/>
                <a:gd name="T28" fmla="*/ 4 w 40"/>
                <a:gd name="T29" fmla="*/ 16 h 40"/>
                <a:gd name="T30" fmla="*/ 16 w 40"/>
                <a:gd name="T31" fmla="*/ 4 h 40"/>
                <a:gd name="T32" fmla="*/ 28 w 40"/>
                <a:gd name="T33" fmla="*/ 16 h 40"/>
                <a:gd name="T34" fmla="*/ 16 w 40"/>
                <a:gd name="T35"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40">
                  <a:moveTo>
                    <a:pt x="39" y="37"/>
                  </a:moveTo>
                  <a:cubicBezTo>
                    <a:pt x="31" y="29"/>
                    <a:pt x="31" y="29"/>
                    <a:pt x="31" y="29"/>
                  </a:cubicBezTo>
                  <a:cubicBezTo>
                    <a:pt x="29" y="26"/>
                    <a:pt x="29" y="26"/>
                    <a:pt x="29" y="26"/>
                  </a:cubicBezTo>
                  <a:cubicBezTo>
                    <a:pt x="31" y="23"/>
                    <a:pt x="32" y="20"/>
                    <a:pt x="32" y="16"/>
                  </a:cubicBezTo>
                  <a:cubicBezTo>
                    <a:pt x="32" y="7"/>
                    <a:pt x="25" y="0"/>
                    <a:pt x="16" y="0"/>
                  </a:cubicBezTo>
                  <a:cubicBezTo>
                    <a:pt x="7" y="0"/>
                    <a:pt x="0" y="7"/>
                    <a:pt x="0" y="16"/>
                  </a:cubicBezTo>
                  <a:cubicBezTo>
                    <a:pt x="0" y="25"/>
                    <a:pt x="7" y="32"/>
                    <a:pt x="16" y="32"/>
                  </a:cubicBezTo>
                  <a:cubicBezTo>
                    <a:pt x="20" y="32"/>
                    <a:pt x="23" y="31"/>
                    <a:pt x="26" y="29"/>
                  </a:cubicBezTo>
                  <a:cubicBezTo>
                    <a:pt x="29" y="31"/>
                    <a:pt x="29" y="31"/>
                    <a:pt x="29" y="31"/>
                  </a:cubicBezTo>
                  <a:cubicBezTo>
                    <a:pt x="37" y="39"/>
                    <a:pt x="37" y="39"/>
                    <a:pt x="37" y="39"/>
                  </a:cubicBezTo>
                  <a:cubicBezTo>
                    <a:pt x="37" y="40"/>
                    <a:pt x="37" y="40"/>
                    <a:pt x="38" y="40"/>
                  </a:cubicBezTo>
                  <a:cubicBezTo>
                    <a:pt x="39" y="40"/>
                    <a:pt x="39" y="40"/>
                    <a:pt x="39" y="39"/>
                  </a:cubicBezTo>
                  <a:cubicBezTo>
                    <a:pt x="40" y="39"/>
                    <a:pt x="40" y="37"/>
                    <a:pt x="39" y="37"/>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4057866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931971" y="1722518"/>
            <a:ext cx="6040829" cy="3153419"/>
            <a:chOff x="1504597" y="2399471"/>
            <a:chExt cx="6134807" cy="3202478"/>
          </a:xfrm>
          <a:solidFill>
            <a:schemeClr val="bg1">
              <a:lumMod val="85000"/>
            </a:schemeClr>
          </a:solidFill>
          <a:effectLst/>
        </p:grpSpPr>
        <p:sp>
          <p:nvSpPr>
            <p:cNvPr id="11" name="Freeform 5962"/>
            <p:cNvSpPr>
              <a:spLocks noEditPoints="1"/>
            </p:cNvSpPr>
            <p:nvPr/>
          </p:nvSpPr>
          <p:spPr bwMode="auto">
            <a:xfrm>
              <a:off x="3063972" y="4165973"/>
              <a:ext cx="836057" cy="1435976"/>
            </a:xfrm>
            <a:custGeom>
              <a:avLst/>
              <a:gdLst>
                <a:gd name="T0" fmla="*/ 168775 w 1874"/>
                <a:gd name="T1" fmla="*/ 2086902 h 3562"/>
                <a:gd name="T2" fmla="*/ 147202 w 1874"/>
                <a:gd name="T3" fmla="*/ 1968776 h 3562"/>
                <a:gd name="T4" fmla="*/ 184003 w 1874"/>
                <a:gd name="T5" fmla="*/ 1976397 h 3562"/>
                <a:gd name="T6" fmla="*/ 161161 w 1874"/>
                <a:gd name="T7" fmla="*/ 1982748 h 3562"/>
                <a:gd name="T8" fmla="*/ 154816 w 1874"/>
                <a:gd name="T9" fmla="*/ 2042446 h 3562"/>
                <a:gd name="T10" fmla="*/ 156085 w 1874"/>
                <a:gd name="T11" fmla="*/ 1997990 h 3562"/>
                <a:gd name="T12" fmla="*/ 147202 w 1874"/>
                <a:gd name="T13" fmla="*/ 2006881 h 3562"/>
                <a:gd name="T14" fmla="*/ 184003 w 1874"/>
                <a:gd name="T15" fmla="*/ 2086902 h 3562"/>
                <a:gd name="T16" fmla="*/ 153547 w 1874"/>
                <a:gd name="T17" fmla="*/ 1999260 h 3562"/>
                <a:gd name="T18" fmla="*/ 185272 w 1874"/>
                <a:gd name="T19" fmla="*/ 1850649 h 3562"/>
                <a:gd name="T20" fmla="*/ 192886 w 1874"/>
                <a:gd name="T21" fmla="*/ 1841758 h 3562"/>
                <a:gd name="T22" fmla="*/ 166237 w 1874"/>
                <a:gd name="T23" fmla="*/ 1884944 h 3562"/>
                <a:gd name="T24" fmla="*/ 348971 w 1874"/>
                <a:gd name="T25" fmla="*/ 2235513 h 3562"/>
                <a:gd name="T26" fmla="*/ 304556 w 1874"/>
                <a:gd name="T27" fmla="*/ 2245675 h 3562"/>
                <a:gd name="T28" fmla="*/ 284252 w 1874"/>
                <a:gd name="T29" fmla="*/ 2227892 h 3562"/>
                <a:gd name="T30" fmla="*/ 323591 w 1874"/>
                <a:gd name="T31" fmla="*/ 2224082 h 3562"/>
                <a:gd name="T32" fmla="*/ 277907 w 1874"/>
                <a:gd name="T33" fmla="*/ 2230433 h 3562"/>
                <a:gd name="T34" fmla="*/ 170044 w 1874"/>
                <a:gd name="T35" fmla="*/ 2140250 h 3562"/>
                <a:gd name="T36" fmla="*/ 180196 w 1874"/>
                <a:gd name="T37" fmla="*/ 2163113 h 3562"/>
                <a:gd name="T38" fmla="*/ 157354 w 1874"/>
                <a:gd name="T39" fmla="*/ 2090713 h 3562"/>
                <a:gd name="T40" fmla="*/ 247452 w 1874"/>
                <a:gd name="T41" fmla="*/ 2198678 h 3562"/>
                <a:gd name="T42" fmla="*/ 214458 w 1874"/>
                <a:gd name="T43" fmla="*/ 2170734 h 3562"/>
                <a:gd name="T44" fmla="*/ 224610 w 1874"/>
                <a:gd name="T45" fmla="*/ 2189787 h 3562"/>
                <a:gd name="T46" fmla="*/ 300749 w 1874"/>
                <a:gd name="T47" fmla="*/ 2198678 h 3562"/>
                <a:gd name="T48" fmla="*/ 237300 w 1874"/>
                <a:gd name="T49" fmla="*/ 2207569 h 3562"/>
                <a:gd name="T50" fmla="*/ 319784 w 1874"/>
                <a:gd name="T51" fmla="*/ 2224082 h 3562"/>
                <a:gd name="T52" fmla="*/ 184003 w 1874"/>
                <a:gd name="T53" fmla="*/ 1738874 h 3562"/>
                <a:gd name="T54" fmla="*/ 166237 w 1874"/>
                <a:gd name="T55" fmla="*/ 1802383 h 3562"/>
                <a:gd name="T56" fmla="*/ 187810 w 1874"/>
                <a:gd name="T57" fmla="*/ 1807463 h 3562"/>
                <a:gd name="T58" fmla="*/ 176389 w 1874"/>
                <a:gd name="T59" fmla="*/ 1878593 h 3562"/>
                <a:gd name="T60" fmla="*/ 939048 w 1874"/>
                <a:gd name="T61" fmla="*/ 443292 h 3562"/>
                <a:gd name="T62" fmla="*/ 767735 w 1874"/>
                <a:gd name="T63" fmla="*/ 403917 h 3562"/>
                <a:gd name="T64" fmla="*/ 761390 w 1874"/>
                <a:gd name="T65" fmla="*/ 248955 h 3562"/>
                <a:gd name="T66" fmla="*/ 611650 w 1874"/>
                <a:gd name="T67" fmla="*/ 190527 h 3562"/>
                <a:gd name="T68" fmla="*/ 474600 w 1874"/>
                <a:gd name="T69" fmla="*/ 59698 h 3562"/>
                <a:gd name="T70" fmla="*/ 281714 w 1874"/>
                <a:gd name="T71" fmla="*/ 21593 h 3562"/>
                <a:gd name="T72" fmla="*/ 157354 w 1874"/>
                <a:gd name="T73" fmla="*/ 45726 h 3562"/>
                <a:gd name="T74" fmla="*/ 91367 w 1874"/>
                <a:gd name="T75" fmla="*/ 299762 h 3562"/>
                <a:gd name="T76" fmla="*/ 35532 w 1874"/>
                <a:gd name="T77" fmla="*/ 461075 h 3562"/>
                <a:gd name="T78" fmla="*/ 109133 w 1874"/>
                <a:gd name="T79" fmla="*/ 768458 h 3562"/>
                <a:gd name="T80" fmla="*/ 275370 w 1874"/>
                <a:gd name="T81" fmla="*/ 1108865 h 3562"/>
                <a:gd name="T82" fmla="*/ 252528 w 1874"/>
                <a:gd name="T83" fmla="*/ 1420059 h 3562"/>
                <a:gd name="T84" fmla="*/ 196693 w 1874"/>
                <a:gd name="T85" fmla="*/ 1667744 h 3562"/>
                <a:gd name="T86" fmla="*/ 209382 w 1874"/>
                <a:gd name="T87" fmla="*/ 1797302 h 3562"/>
                <a:gd name="T88" fmla="*/ 171313 w 1874"/>
                <a:gd name="T89" fmla="*/ 1882404 h 3562"/>
                <a:gd name="T90" fmla="*/ 170044 w 1874"/>
                <a:gd name="T91" fmla="*/ 1947183 h 3562"/>
                <a:gd name="T92" fmla="*/ 176389 w 1874"/>
                <a:gd name="T93" fmla="*/ 2011962 h 3562"/>
                <a:gd name="T94" fmla="*/ 185272 w 1874"/>
                <a:gd name="T95" fmla="*/ 2053878 h 3562"/>
                <a:gd name="T96" fmla="*/ 196693 w 1874"/>
                <a:gd name="T97" fmla="*/ 2100874 h 3562"/>
                <a:gd name="T98" fmla="*/ 194155 w 1874"/>
                <a:gd name="T99" fmla="*/ 2113576 h 3562"/>
                <a:gd name="T100" fmla="*/ 233493 w 1874"/>
                <a:gd name="T101" fmla="*/ 2131359 h 3562"/>
                <a:gd name="T102" fmla="*/ 255066 w 1874"/>
                <a:gd name="T103" fmla="*/ 2141520 h 3562"/>
                <a:gd name="T104" fmla="*/ 314708 w 1874"/>
                <a:gd name="T105" fmla="*/ 2122467 h 3562"/>
                <a:gd name="T106" fmla="*/ 348971 w 1874"/>
                <a:gd name="T107" fmla="*/ 1890025 h 3562"/>
                <a:gd name="T108" fmla="*/ 453027 w 1874"/>
                <a:gd name="T109" fmla="*/ 1764277 h 3562"/>
                <a:gd name="T110" fmla="*/ 491097 w 1874"/>
                <a:gd name="T111" fmla="*/ 1635989 h 3562"/>
                <a:gd name="T112" fmla="*/ 629416 w 1874"/>
                <a:gd name="T113" fmla="*/ 1491189 h 3562"/>
                <a:gd name="T114" fmla="*/ 865447 w 1874"/>
                <a:gd name="T115" fmla="*/ 1158402 h 3562"/>
                <a:gd name="T116" fmla="*/ 1079905 w 1874"/>
                <a:gd name="T117" fmla="*/ 900556 h 3562"/>
                <a:gd name="T118" fmla="*/ 426379 w 1874"/>
                <a:gd name="T119" fmla="*/ 2222811 h 3562"/>
                <a:gd name="T120" fmla="*/ 184003 w 1874"/>
                <a:gd name="T121" fmla="*/ 1928130 h 3562"/>
                <a:gd name="T122" fmla="*/ 159892 w 1874"/>
                <a:gd name="T123" fmla="*/ 1994179 h 3562"/>
                <a:gd name="T124" fmla="*/ 175120 w 1874"/>
                <a:gd name="T125" fmla="*/ 20272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grpFill/>
            <a:ln w="6350">
              <a:noFill/>
              <a:round/>
              <a:headEnd/>
              <a:tailEnd/>
            </a:ln>
          </p:spPr>
          <p:txBody>
            <a:bodyPr/>
            <a:lstStyle/>
            <a:p>
              <a:endParaRPr lang="en-US" b="1" dirty="0"/>
            </a:p>
          </p:txBody>
        </p:sp>
        <p:sp>
          <p:nvSpPr>
            <p:cNvPr id="12" name="Freeform 6151"/>
            <p:cNvSpPr>
              <a:spLocks noEditPoints="1"/>
            </p:cNvSpPr>
            <p:nvPr/>
          </p:nvSpPr>
          <p:spPr bwMode="auto">
            <a:xfrm>
              <a:off x="6266439" y="4430998"/>
              <a:ext cx="1201064" cy="968402"/>
            </a:xfrm>
            <a:custGeom>
              <a:avLst/>
              <a:gdLst>
                <a:gd name="T0" fmla="*/ 441960 w 2690"/>
                <a:gd name="T1" fmla="*/ 349032 h 2404"/>
                <a:gd name="T2" fmla="*/ 1037590 w 2690"/>
                <a:gd name="T3" fmla="*/ 357917 h 2404"/>
                <a:gd name="T4" fmla="*/ 979170 w 2690"/>
                <a:gd name="T5" fmla="*/ 750102 h 2404"/>
                <a:gd name="T6" fmla="*/ 911860 w 2690"/>
                <a:gd name="T7" fmla="*/ 630796 h 2404"/>
                <a:gd name="T8" fmla="*/ 789940 w 2690"/>
                <a:gd name="T9" fmla="*/ 445492 h 2404"/>
                <a:gd name="T10" fmla="*/ 726440 w 2690"/>
                <a:gd name="T11" fmla="*/ 403608 h 2404"/>
                <a:gd name="T12" fmla="*/ 579120 w 2690"/>
                <a:gd name="T13" fmla="*/ 472145 h 2404"/>
                <a:gd name="T14" fmla="*/ 584200 w 2690"/>
                <a:gd name="T15" fmla="*/ 383301 h 2404"/>
                <a:gd name="T16" fmla="*/ 478790 w 2690"/>
                <a:gd name="T17" fmla="*/ 352840 h 2404"/>
                <a:gd name="T18" fmla="*/ 388620 w 2690"/>
                <a:gd name="T19" fmla="*/ 458184 h 2404"/>
                <a:gd name="T20" fmla="*/ 262890 w 2690"/>
                <a:gd name="T21" fmla="*/ 533067 h 2404"/>
                <a:gd name="T22" fmla="*/ 69850 w 2690"/>
                <a:gd name="T23" fmla="*/ 656181 h 2404"/>
                <a:gd name="T24" fmla="*/ 5080 w 2690"/>
                <a:gd name="T25" fmla="*/ 802139 h 2404"/>
                <a:gd name="T26" fmla="*/ 60960 w 2690"/>
                <a:gd name="T27" fmla="*/ 1055981 h 2404"/>
                <a:gd name="T28" fmla="*/ 218440 w 2690"/>
                <a:gd name="T29" fmla="*/ 1077558 h 2404"/>
                <a:gd name="T30" fmla="*/ 490220 w 2690"/>
                <a:gd name="T31" fmla="*/ 1012828 h 2404"/>
                <a:gd name="T32" fmla="*/ 628650 w 2690"/>
                <a:gd name="T33" fmla="*/ 1040751 h 2404"/>
                <a:gd name="T34" fmla="*/ 647700 w 2690"/>
                <a:gd name="T35" fmla="*/ 1137210 h 2404"/>
                <a:gd name="T36" fmla="*/ 810260 w 2690"/>
                <a:gd name="T37" fmla="*/ 1215901 h 2404"/>
                <a:gd name="T38" fmla="*/ 938530 w 2690"/>
                <a:gd name="T39" fmla="*/ 1189248 h 2404"/>
                <a:gd name="T40" fmla="*/ 1033780 w 2690"/>
                <a:gd name="T41" fmla="*/ 896061 h 2404"/>
                <a:gd name="T42" fmla="*/ 1059180 w 2690"/>
                <a:gd name="T43" fmla="*/ 154843 h 2404"/>
                <a:gd name="T44" fmla="*/ 788670 w 2690"/>
                <a:gd name="T45" fmla="*/ 1289515 h 2404"/>
                <a:gd name="T46" fmla="*/ 810260 w 2690"/>
                <a:gd name="T47" fmla="*/ 1344091 h 2404"/>
                <a:gd name="T48" fmla="*/ 881380 w 2690"/>
                <a:gd name="T49" fmla="*/ 1394860 h 2404"/>
                <a:gd name="T50" fmla="*/ 623570 w 2690"/>
                <a:gd name="T51" fmla="*/ 1148633 h 2404"/>
                <a:gd name="T52" fmla="*/ 1405890 w 2690"/>
                <a:gd name="T53" fmla="*/ 516568 h 2404"/>
                <a:gd name="T54" fmla="*/ 1370330 w 2690"/>
                <a:gd name="T55" fmla="*/ 696795 h 2404"/>
                <a:gd name="T56" fmla="*/ 1367790 w 2690"/>
                <a:gd name="T57" fmla="*/ 455646 h 2404"/>
                <a:gd name="T58" fmla="*/ 1125220 w 2690"/>
                <a:gd name="T59" fmla="*/ 244957 h 2404"/>
                <a:gd name="T60" fmla="*/ 1106170 w 2690"/>
                <a:gd name="T61" fmla="*/ 201804 h 2404"/>
                <a:gd name="T62" fmla="*/ 1162050 w 2690"/>
                <a:gd name="T63" fmla="*/ 242419 h 2404"/>
                <a:gd name="T64" fmla="*/ 1210310 w 2690"/>
                <a:gd name="T65" fmla="*/ 365532 h 2404"/>
                <a:gd name="T66" fmla="*/ 1394460 w 2690"/>
                <a:gd name="T67" fmla="*/ 512760 h 2404"/>
                <a:gd name="T68" fmla="*/ 1545590 w 2690"/>
                <a:gd name="T69" fmla="*/ 1325053 h 2404"/>
                <a:gd name="T70" fmla="*/ 1426210 w 2690"/>
                <a:gd name="T71" fmla="*/ 1426590 h 2404"/>
                <a:gd name="T72" fmla="*/ 1432560 w 2690"/>
                <a:gd name="T73" fmla="*/ 1525588 h 2404"/>
                <a:gd name="T74" fmla="*/ 1534160 w 2690"/>
                <a:gd name="T75" fmla="*/ 1393590 h 2404"/>
                <a:gd name="T76" fmla="*/ 1692910 w 2690"/>
                <a:gd name="T77" fmla="*/ 521644 h 2404"/>
                <a:gd name="T78" fmla="*/ 1576070 w 2690"/>
                <a:gd name="T79" fmla="*/ 1165133 h 2404"/>
                <a:gd name="T80" fmla="*/ 1564640 w 2690"/>
                <a:gd name="T81" fmla="*/ 1161325 h 2404"/>
                <a:gd name="T82" fmla="*/ 1588770 w 2690"/>
                <a:gd name="T83" fmla="*/ 1345360 h 2404"/>
                <a:gd name="T84" fmla="*/ 1651000 w 2690"/>
                <a:gd name="T85" fmla="*/ 1208286 h 2404"/>
                <a:gd name="T86" fmla="*/ 1428750 w 2690"/>
                <a:gd name="T87" fmla="*/ 587643 h 2404"/>
                <a:gd name="T88" fmla="*/ 966470 w 2690"/>
                <a:gd name="T89" fmla="*/ 312225 h 2404"/>
                <a:gd name="T90" fmla="*/ 867410 w 2690"/>
                <a:gd name="T91" fmla="*/ 159920 h 2404"/>
                <a:gd name="T92" fmla="*/ 584200 w 2690"/>
                <a:gd name="T93" fmla="*/ 49499 h 2404"/>
                <a:gd name="T94" fmla="*/ 539750 w 2690"/>
                <a:gd name="T95" fmla="*/ 182766 h 2404"/>
                <a:gd name="T96" fmla="*/ 631190 w 2690"/>
                <a:gd name="T97" fmla="*/ 243688 h 2404"/>
                <a:gd name="T98" fmla="*/ 673100 w 2690"/>
                <a:gd name="T99" fmla="*/ 510222 h 2404"/>
                <a:gd name="T100" fmla="*/ 769620 w 2690"/>
                <a:gd name="T101" fmla="*/ 279226 h 2404"/>
                <a:gd name="T102" fmla="*/ 889000 w 2690"/>
                <a:gd name="T103" fmla="*/ 312225 h 2404"/>
                <a:gd name="T104" fmla="*/ 885190 w 2690"/>
                <a:gd name="T105" fmla="*/ 244957 h 2404"/>
                <a:gd name="T106" fmla="*/ 774700 w 2690"/>
                <a:gd name="T107" fmla="*/ 107883 h 2404"/>
                <a:gd name="T108" fmla="*/ 922020 w 2690"/>
                <a:gd name="T109" fmla="*/ 187843 h 2404"/>
                <a:gd name="T110" fmla="*/ 971550 w 2690"/>
                <a:gd name="T111" fmla="*/ 153574 h 2404"/>
                <a:gd name="T112" fmla="*/ 1008380 w 2690"/>
                <a:gd name="T113" fmla="*/ 128190 h 2404"/>
                <a:gd name="T114" fmla="*/ 952500 w 2690"/>
                <a:gd name="T115" fmla="*/ 81229 h 2404"/>
                <a:gd name="T116" fmla="*/ 487680 w 2690"/>
                <a:gd name="T117" fmla="*/ 92652 h 2404"/>
                <a:gd name="T118" fmla="*/ 637540 w 2690"/>
                <a:gd name="T119" fmla="*/ 180228 h 2404"/>
                <a:gd name="T120" fmla="*/ 613410 w 2690"/>
                <a:gd name="T121" fmla="*/ 60922 h 2404"/>
                <a:gd name="T122" fmla="*/ 499110 w 2690"/>
                <a:gd name="T123" fmla="*/ 11423 h 2404"/>
                <a:gd name="T124" fmla="*/ 1026160 w 2690"/>
                <a:gd name="T125" fmla="*/ 776755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grpFill/>
            <a:ln w="6350">
              <a:noFill/>
              <a:round/>
              <a:headEnd/>
              <a:tailEnd/>
            </a:ln>
          </p:spPr>
          <p:txBody>
            <a:bodyPr/>
            <a:lstStyle/>
            <a:p>
              <a:endParaRPr lang="en-US" b="1" dirty="0"/>
            </a:p>
          </p:txBody>
        </p:sp>
        <p:sp>
          <p:nvSpPr>
            <p:cNvPr id="13" name="Freeform 6153"/>
            <p:cNvSpPr>
              <a:spLocks noEditPoints="1"/>
            </p:cNvSpPr>
            <p:nvPr/>
          </p:nvSpPr>
          <p:spPr bwMode="auto">
            <a:xfrm>
              <a:off x="3915668" y="3671184"/>
              <a:ext cx="1239013" cy="1462182"/>
            </a:xfrm>
            <a:custGeom>
              <a:avLst/>
              <a:gdLst>
                <a:gd name="T0" fmla="*/ 1666909 w 2776"/>
                <a:gd name="T1" fmla="*/ 1643154 h 3628"/>
                <a:gd name="T2" fmla="*/ 1572963 w 2776"/>
                <a:gd name="T3" fmla="*/ 1734581 h 3628"/>
                <a:gd name="T4" fmla="*/ 1567885 w 2776"/>
                <a:gd name="T5" fmla="*/ 1859024 h 3628"/>
                <a:gd name="T6" fmla="*/ 1595815 w 2776"/>
                <a:gd name="T7" fmla="*/ 1991086 h 3628"/>
                <a:gd name="T8" fmla="*/ 1712613 w 2776"/>
                <a:gd name="T9" fmla="*/ 1728232 h 3628"/>
                <a:gd name="T10" fmla="*/ 1736734 w 2776"/>
                <a:gd name="T11" fmla="*/ 1666011 h 3628"/>
                <a:gd name="T12" fmla="*/ 1698648 w 2776"/>
                <a:gd name="T13" fmla="*/ 844434 h 3628"/>
                <a:gd name="T14" fmla="*/ 1576772 w 2776"/>
                <a:gd name="T15" fmla="*/ 868560 h 3628"/>
                <a:gd name="T16" fmla="*/ 1533607 w 2776"/>
                <a:gd name="T17" fmla="*/ 784752 h 3628"/>
                <a:gd name="T18" fmla="*/ 1484095 w 2776"/>
                <a:gd name="T19" fmla="*/ 730150 h 3628"/>
                <a:gd name="T20" fmla="*/ 1434583 w 2776"/>
                <a:gd name="T21" fmla="*/ 633643 h 3628"/>
                <a:gd name="T22" fmla="*/ 1401575 w 2776"/>
                <a:gd name="T23" fmla="*/ 539676 h 3628"/>
                <a:gd name="T24" fmla="*/ 1353332 w 2776"/>
                <a:gd name="T25" fmla="*/ 454597 h 3628"/>
                <a:gd name="T26" fmla="*/ 1301281 w 2776"/>
                <a:gd name="T27" fmla="*/ 313647 h 3628"/>
                <a:gd name="T28" fmla="*/ 1263195 w 2776"/>
                <a:gd name="T29" fmla="*/ 199363 h 3628"/>
                <a:gd name="T30" fmla="*/ 1197179 w 2776"/>
                <a:gd name="T31" fmla="*/ 219680 h 3628"/>
                <a:gd name="T32" fmla="*/ 1090537 w 2776"/>
                <a:gd name="T33" fmla="*/ 195553 h 3628"/>
                <a:gd name="T34" fmla="*/ 983895 w 2776"/>
                <a:gd name="T35" fmla="*/ 156189 h 3628"/>
                <a:gd name="T36" fmla="*/ 873445 w 2776"/>
                <a:gd name="T37" fmla="*/ 208251 h 3628"/>
                <a:gd name="T38" fmla="*/ 743952 w 2776"/>
                <a:gd name="T39" fmla="*/ 142220 h 3628"/>
                <a:gd name="T40" fmla="*/ 731256 w 2776"/>
                <a:gd name="T41" fmla="*/ 69840 h 3628"/>
                <a:gd name="T42" fmla="*/ 712213 w 2776"/>
                <a:gd name="T43" fmla="*/ 20317 h 3628"/>
                <a:gd name="T44" fmla="*/ 633502 w 2776"/>
                <a:gd name="T45" fmla="*/ 8889 h 3628"/>
                <a:gd name="T46" fmla="*/ 534477 w 2776"/>
                <a:gd name="T47" fmla="*/ 17778 h 3628"/>
                <a:gd name="T48" fmla="*/ 424027 w 2776"/>
                <a:gd name="T49" fmla="*/ 54602 h 3628"/>
                <a:gd name="T50" fmla="*/ 344046 w 2776"/>
                <a:gd name="T51" fmla="*/ 72380 h 3628"/>
                <a:gd name="T52" fmla="*/ 210744 w 2776"/>
                <a:gd name="T53" fmla="*/ 162538 h 3628"/>
                <a:gd name="T54" fmla="*/ 124415 w 2776"/>
                <a:gd name="T55" fmla="*/ 312377 h 3628"/>
                <a:gd name="T56" fmla="*/ 38086 w 2776"/>
                <a:gd name="T57" fmla="*/ 453328 h 3628"/>
                <a:gd name="T58" fmla="*/ 15235 w 2776"/>
                <a:gd name="T59" fmla="*/ 537136 h 3628"/>
                <a:gd name="T60" fmla="*/ 38086 w 2776"/>
                <a:gd name="T61" fmla="*/ 626024 h 3628"/>
                <a:gd name="T62" fmla="*/ 25391 w 2776"/>
                <a:gd name="T63" fmla="*/ 775863 h 3628"/>
                <a:gd name="T64" fmla="*/ 34278 w 2776"/>
                <a:gd name="T65" fmla="*/ 802530 h 3628"/>
                <a:gd name="T66" fmla="*/ 34278 w 2776"/>
                <a:gd name="T67" fmla="*/ 825386 h 3628"/>
                <a:gd name="T68" fmla="*/ 54590 w 2776"/>
                <a:gd name="T69" fmla="*/ 848243 h 3628"/>
                <a:gd name="T70" fmla="*/ 71094 w 2776"/>
                <a:gd name="T71" fmla="*/ 863481 h 3628"/>
                <a:gd name="T72" fmla="*/ 106642 w 2776"/>
                <a:gd name="T73" fmla="*/ 909195 h 3628"/>
                <a:gd name="T74" fmla="*/ 115528 w 2776"/>
                <a:gd name="T75" fmla="*/ 940941 h 3628"/>
                <a:gd name="T76" fmla="*/ 171388 w 2776"/>
                <a:gd name="T77" fmla="*/ 996813 h 3628"/>
                <a:gd name="T78" fmla="*/ 319925 w 2776"/>
                <a:gd name="T79" fmla="*/ 1036177 h 3628"/>
                <a:gd name="T80" fmla="*/ 411332 w 2776"/>
                <a:gd name="T81" fmla="*/ 1038717 h 3628"/>
                <a:gd name="T82" fmla="*/ 535747 w 2776"/>
                <a:gd name="T83" fmla="*/ 993003 h 3628"/>
                <a:gd name="T84" fmla="*/ 632232 w 2776"/>
                <a:gd name="T85" fmla="*/ 1052685 h 3628"/>
                <a:gd name="T86" fmla="*/ 690631 w 2776"/>
                <a:gd name="T87" fmla="*/ 1069193 h 3628"/>
                <a:gd name="T88" fmla="*/ 686822 w 2776"/>
                <a:gd name="T89" fmla="*/ 1158081 h 3628"/>
                <a:gd name="T90" fmla="*/ 700787 w 2776"/>
                <a:gd name="T91" fmla="*/ 1193636 h 3628"/>
                <a:gd name="T92" fmla="*/ 690631 w 2776"/>
                <a:gd name="T93" fmla="*/ 1262206 h 3628"/>
                <a:gd name="T94" fmla="*/ 766804 w 2776"/>
                <a:gd name="T95" fmla="*/ 1376491 h 3628"/>
                <a:gd name="T96" fmla="*/ 797273 w 2776"/>
                <a:gd name="T97" fmla="*/ 1521251 h 3628"/>
                <a:gd name="T98" fmla="*/ 746491 w 2776"/>
                <a:gd name="T99" fmla="*/ 1737121 h 3628"/>
                <a:gd name="T100" fmla="*/ 846785 w 2776"/>
                <a:gd name="T101" fmla="*/ 2073625 h 3628"/>
                <a:gd name="T102" fmla="*/ 903914 w 2776"/>
                <a:gd name="T103" fmla="*/ 2242511 h 3628"/>
                <a:gd name="T104" fmla="*/ 934383 w 2776"/>
                <a:gd name="T105" fmla="*/ 2289495 h 3628"/>
                <a:gd name="T106" fmla="*/ 1009286 w 2776"/>
                <a:gd name="T107" fmla="*/ 2284416 h 3628"/>
                <a:gd name="T108" fmla="*/ 1104502 w 2776"/>
                <a:gd name="T109" fmla="*/ 2269178 h 3628"/>
                <a:gd name="T110" fmla="*/ 1280968 w 2776"/>
                <a:gd name="T111" fmla="*/ 2079974 h 3628"/>
                <a:gd name="T112" fmla="*/ 1354602 w 2776"/>
                <a:gd name="T113" fmla="*/ 1940293 h 3628"/>
                <a:gd name="T114" fmla="*/ 1338098 w 2776"/>
                <a:gd name="T115" fmla="*/ 1812041 h 3628"/>
                <a:gd name="T116" fmla="*/ 1482826 w 2776"/>
                <a:gd name="T117" fmla="*/ 1673630 h 3628"/>
                <a:gd name="T118" fmla="*/ 1475208 w 2776"/>
                <a:gd name="T119" fmla="*/ 1513632 h 3628"/>
                <a:gd name="T120" fmla="*/ 1448548 w 2776"/>
                <a:gd name="T121" fmla="*/ 1400617 h 3628"/>
                <a:gd name="T122" fmla="*/ 1491712 w 2776"/>
                <a:gd name="T123" fmla="*/ 1268555 h 3628"/>
                <a:gd name="T124" fmla="*/ 1679605 w 2776"/>
                <a:gd name="T125" fmla="*/ 1045066 h 36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776"/>
                <a:gd name="T190" fmla="*/ 0 h 3628"/>
                <a:gd name="T191" fmla="*/ 2776 w 2776"/>
                <a:gd name="T192" fmla="*/ 3628 h 362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776" h="3628">
                  <a:moveTo>
                    <a:pt x="2710" y="2504"/>
                  </a:moveTo>
                  <a:lnTo>
                    <a:pt x="2710" y="2504"/>
                  </a:lnTo>
                  <a:lnTo>
                    <a:pt x="2706" y="2498"/>
                  </a:lnTo>
                  <a:lnTo>
                    <a:pt x="2702" y="2492"/>
                  </a:lnTo>
                  <a:lnTo>
                    <a:pt x="2698" y="2476"/>
                  </a:lnTo>
                  <a:lnTo>
                    <a:pt x="2696" y="2470"/>
                  </a:lnTo>
                  <a:lnTo>
                    <a:pt x="2692" y="2466"/>
                  </a:lnTo>
                  <a:lnTo>
                    <a:pt x="2690" y="2468"/>
                  </a:lnTo>
                  <a:lnTo>
                    <a:pt x="2684" y="2472"/>
                  </a:lnTo>
                  <a:lnTo>
                    <a:pt x="2680" y="2480"/>
                  </a:lnTo>
                  <a:lnTo>
                    <a:pt x="2678" y="2486"/>
                  </a:lnTo>
                  <a:lnTo>
                    <a:pt x="2676" y="2508"/>
                  </a:lnTo>
                  <a:lnTo>
                    <a:pt x="2674" y="2518"/>
                  </a:lnTo>
                  <a:lnTo>
                    <a:pt x="2672" y="2526"/>
                  </a:lnTo>
                  <a:lnTo>
                    <a:pt x="2668" y="2532"/>
                  </a:lnTo>
                  <a:lnTo>
                    <a:pt x="2664" y="2536"/>
                  </a:lnTo>
                  <a:lnTo>
                    <a:pt x="2656" y="2542"/>
                  </a:lnTo>
                  <a:lnTo>
                    <a:pt x="2648" y="2544"/>
                  </a:lnTo>
                  <a:lnTo>
                    <a:pt x="2634" y="2546"/>
                  </a:lnTo>
                  <a:lnTo>
                    <a:pt x="2632" y="2548"/>
                  </a:lnTo>
                  <a:lnTo>
                    <a:pt x="2632" y="2554"/>
                  </a:lnTo>
                  <a:lnTo>
                    <a:pt x="2638" y="2566"/>
                  </a:lnTo>
                  <a:lnTo>
                    <a:pt x="2636" y="2572"/>
                  </a:lnTo>
                  <a:lnTo>
                    <a:pt x="2636" y="2576"/>
                  </a:lnTo>
                  <a:lnTo>
                    <a:pt x="2626" y="2588"/>
                  </a:lnTo>
                  <a:lnTo>
                    <a:pt x="2606" y="2608"/>
                  </a:lnTo>
                  <a:lnTo>
                    <a:pt x="2596" y="2618"/>
                  </a:lnTo>
                  <a:lnTo>
                    <a:pt x="2588" y="2628"/>
                  </a:lnTo>
                  <a:lnTo>
                    <a:pt x="2578" y="2640"/>
                  </a:lnTo>
                  <a:lnTo>
                    <a:pt x="2572" y="2646"/>
                  </a:lnTo>
                  <a:lnTo>
                    <a:pt x="2564" y="2650"/>
                  </a:lnTo>
                  <a:lnTo>
                    <a:pt x="2554" y="2652"/>
                  </a:lnTo>
                  <a:lnTo>
                    <a:pt x="2538" y="2656"/>
                  </a:lnTo>
                  <a:lnTo>
                    <a:pt x="2530" y="2658"/>
                  </a:lnTo>
                  <a:lnTo>
                    <a:pt x="2526" y="2660"/>
                  </a:lnTo>
                  <a:lnTo>
                    <a:pt x="2522" y="2664"/>
                  </a:lnTo>
                  <a:lnTo>
                    <a:pt x="2520" y="2668"/>
                  </a:lnTo>
                  <a:lnTo>
                    <a:pt x="2516" y="2670"/>
                  </a:lnTo>
                  <a:lnTo>
                    <a:pt x="2512" y="2670"/>
                  </a:lnTo>
                  <a:lnTo>
                    <a:pt x="2506" y="2670"/>
                  </a:lnTo>
                  <a:lnTo>
                    <a:pt x="2500" y="2670"/>
                  </a:lnTo>
                  <a:lnTo>
                    <a:pt x="2496" y="2670"/>
                  </a:lnTo>
                  <a:lnTo>
                    <a:pt x="2496" y="2672"/>
                  </a:lnTo>
                  <a:lnTo>
                    <a:pt x="2496" y="2676"/>
                  </a:lnTo>
                  <a:lnTo>
                    <a:pt x="2494" y="2690"/>
                  </a:lnTo>
                  <a:lnTo>
                    <a:pt x="2492" y="2700"/>
                  </a:lnTo>
                  <a:lnTo>
                    <a:pt x="2486" y="2712"/>
                  </a:lnTo>
                  <a:lnTo>
                    <a:pt x="2480" y="2724"/>
                  </a:lnTo>
                  <a:lnTo>
                    <a:pt x="2478" y="2732"/>
                  </a:lnTo>
                  <a:lnTo>
                    <a:pt x="2478" y="2738"/>
                  </a:lnTo>
                  <a:lnTo>
                    <a:pt x="2478" y="2742"/>
                  </a:lnTo>
                  <a:lnTo>
                    <a:pt x="2482" y="2750"/>
                  </a:lnTo>
                  <a:lnTo>
                    <a:pt x="2482" y="2754"/>
                  </a:lnTo>
                  <a:lnTo>
                    <a:pt x="2482" y="2762"/>
                  </a:lnTo>
                  <a:lnTo>
                    <a:pt x="2480" y="2772"/>
                  </a:lnTo>
                  <a:lnTo>
                    <a:pt x="2480" y="2778"/>
                  </a:lnTo>
                  <a:lnTo>
                    <a:pt x="2484" y="2790"/>
                  </a:lnTo>
                  <a:lnTo>
                    <a:pt x="2488" y="2798"/>
                  </a:lnTo>
                  <a:lnTo>
                    <a:pt x="2488" y="2802"/>
                  </a:lnTo>
                  <a:lnTo>
                    <a:pt x="2488" y="2806"/>
                  </a:lnTo>
                  <a:lnTo>
                    <a:pt x="2488" y="2814"/>
                  </a:lnTo>
                  <a:lnTo>
                    <a:pt x="2490" y="2820"/>
                  </a:lnTo>
                  <a:lnTo>
                    <a:pt x="2494" y="2832"/>
                  </a:lnTo>
                  <a:lnTo>
                    <a:pt x="2498" y="2848"/>
                  </a:lnTo>
                  <a:lnTo>
                    <a:pt x="2498" y="2860"/>
                  </a:lnTo>
                  <a:lnTo>
                    <a:pt x="2496" y="2868"/>
                  </a:lnTo>
                  <a:lnTo>
                    <a:pt x="2492" y="2876"/>
                  </a:lnTo>
                  <a:lnTo>
                    <a:pt x="2488" y="2884"/>
                  </a:lnTo>
                  <a:lnTo>
                    <a:pt x="2480" y="2900"/>
                  </a:lnTo>
                  <a:lnTo>
                    <a:pt x="2476" y="2908"/>
                  </a:lnTo>
                  <a:lnTo>
                    <a:pt x="2474" y="2916"/>
                  </a:lnTo>
                  <a:lnTo>
                    <a:pt x="2472" y="2924"/>
                  </a:lnTo>
                  <a:lnTo>
                    <a:pt x="2470" y="2928"/>
                  </a:lnTo>
                  <a:lnTo>
                    <a:pt x="2466" y="2928"/>
                  </a:lnTo>
                  <a:lnTo>
                    <a:pt x="2464" y="2928"/>
                  </a:lnTo>
                  <a:lnTo>
                    <a:pt x="2462" y="2930"/>
                  </a:lnTo>
                  <a:lnTo>
                    <a:pt x="2458" y="2934"/>
                  </a:lnTo>
                  <a:lnTo>
                    <a:pt x="2454" y="2942"/>
                  </a:lnTo>
                  <a:lnTo>
                    <a:pt x="2450" y="2954"/>
                  </a:lnTo>
                  <a:lnTo>
                    <a:pt x="2448" y="2968"/>
                  </a:lnTo>
                  <a:lnTo>
                    <a:pt x="2446" y="2980"/>
                  </a:lnTo>
                  <a:lnTo>
                    <a:pt x="2448" y="2990"/>
                  </a:lnTo>
                  <a:lnTo>
                    <a:pt x="2448" y="2998"/>
                  </a:lnTo>
                  <a:lnTo>
                    <a:pt x="2456" y="3012"/>
                  </a:lnTo>
                  <a:lnTo>
                    <a:pt x="2464" y="3026"/>
                  </a:lnTo>
                  <a:lnTo>
                    <a:pt x="2466" y="3034"/>
                  </a:lnTo>
                  <a:lnTo>
                    <a:pt x="2466" y="3040"/>
                  </a:lnTo>
                  <a:lnTo>
                    <a:pt x="2466" y="3054"/>
                  </a:lnTo>
                  <a:lnTo>
                    <a:pt x="2464" y="3062"/>
                  </a:lnTo>
                  <a:lnTo>
                    <a:pt x="2466" y="3072"/>
                  </a:lnTo>
                  <a:lnTo>
                    <a:pt x="2468" y="3084"/>
                  </a:lnTo>
                  <a:lnTo>
                    <a:pt x="2474" y="3100"/>
                  </a:lnTo>
                  <a:lnTo>
                    <a:pt x="2480" y="3114"/>
                  </a:lnTo>
                  <a:lnTo>
                    <a:pt x="2486" y="3122"/>
                  </a:lnTo>
                  <a:lnTo>
                    <a:pt x="2492" y="3126"/>
                  </a:lnTo>
                  <a:lnTo>
                    <a:pt x="2498" y="3130"/>
                  </a:lnTo>
                  <a:lnTo>
                    <a:pt x="2510" y="3134"/>
                  </a:lnTo>
                  <a:lnTo>
                    <a:pt x="2514" y="3136"/>
                  </a:lnTo>
                  <a:lnTo>
                    <a:pt x="2520" y="3142"/>
                  </a:lnTo>
                  <a:lnTo>
                    <a:pt x="2522" y="3144"/>
                  </a:lnTo>
                  <a:lnTo>
                    <a:pt x="2526" y="3146"/>
                  </a:lnTo>
                  <a:lnTo>
                    <a:pt x="2534" y="3146"/>
                  </a:lnTo>
                  <a:lnTo>
                    <a:pt x="2544" y="3144"/>
                  </a:lnTo>
                  <a:lnTo>
                    <a:pt x="2554" y="3140"/>
                  </a:lnTo>
                  <a:lnTo>
                    <a:pt x="2574" y="3128"/>
                  </a:lnTo>
                  <a:lnTo>
                    <a:pt x="2584" y="3124"/>
                  </a:lnTo>
                  <a:lnTo>
                    <a:pt x="2594" y="3122"/>
                  </a:lnTo>
                  <a:lnTo>
                    <a:pt x="2598" y="3120"/>
                  </a:lnTo>
                  <a:lnTo>
                    <a:pt x="2602" y="3116"/>
                  </a:lnTo>
                  <a:lnTo>
                    <a:pt x="2610" y="3096"/>
                  </a:lnTo>
                  <a:lnTo>
                    <a:pt x="2620" y="3068"/>
                  </a:lnTo>
                  <a:lnTo>
                    <a:pt x="2628" y="3034"/>
                  </a:lnTo>
                  <a:lnTo>
                    <a:pt x="2648" y="2952"/>
                  </a:lnTo>
                  <a:lnTo>
                    <a:pt x="2668" y="2870"/>
                  </a:lnTo>
                  <a:lnTo>
                    <a:pt x="2682" y="2822"/>
                  </a:lnTo>
                  <a:lnTo>
                    <a:pt x="2694" y="2792"/>
                  </a:lnTo>
                  <a:lnTo>
                    <a:pt x="2696" y="2780"/>
                  </a:lnTo>
                  <a:lnTo>
                    <a:pt x="2700" y="2768"/>
                  </a:lnTo>
                  <a:lnTo>
                    <a:pt x="2700" y="2756"/>
                  </a:lnTo>
                  <a:lnTo>
                    <a:pt x="2698" y="2742"/>
                  </a:lnTo>
                  <a:lnTo>
                    <a:pt x="2698" y="2730"/>
                  </a:lnTo>
                  <a:lnTo>
                    <a:pt x="2698" y="2722"/>
                  </a:lnTo>
                  <a:lnTo>
                    <a:pt x="2700" y="2718"/>
                  </a:lnTo>
                  <a:lnTo>
                    <a:pt x="2704" y="2714"/>
                  </a:lnTo>
                  <a:lnTo>
                    <a:pt x="2710" y="2710"/>
                  </a:lnTo>
                  <a:lnTo>
                    <a:pt x="2712" y="2706"/>
                  </a:lnTo>
                  <a:lnTo>
                    <a:pt x="2710" y="2700"/>
                  </a:lnTo>
                  <a:lnTo>
                    <a:pt x="2710" y="2690"/>
                  </a:lnTo>
                  <a:lnTo>
                    <a:pt x="2712" y="2684"/>
                  </a:lnTo>
                  <a:lnTo>
                    <a:pt x="2712" y="2674"/>
                  </a:lnTo>
                  <a:lnTo>
                    <a:pt x="2712" y="2670"/>
                  </a:lnTo>
                  <a:lnTo>
                    <a:pt x="2710" y="2662"/>
                  </a:lnTo>
                  <a:lnTo>
                    <a:pt x="2706" y="2654"/>
                  </a:lnTo>
                  <a:lnTo>
                    <a:pt x="2706" y="2648"/>
                  </a:lnTo>
                  <a:lnTo>
                    <a:pt x="2706" y="2642"/>
                  </a:lnTo>
                  <a:lnTo>
                    <a:pt x="2708" y="2638"/>
                  </a:lnTo>
                  <a:lnTo>
                    <a:pt x="2710" y="2636"/>
                  </a:lnTo>
                  <a:lnTo>
                    <a:pt x="2714" y="2640"/>
                  </a:lnTo>
                  <a:lnTo>
                    <a:pt x="2718" y="2646"/>
                  </a:lnTo>
                  <a:lnTo>
                    <a:pt x="2722" y="2658"/>
                  </a:lnTo>
                  <a:lnTo>
                    <a:pt x="2724" y="2662"/>
                  </a:lnTo>
                  <a:lnTo>
                    <a:pt x="2728" y="2662"/>
                  </a:lnTo>
                  <a:lnTo>
                    <a:pt x="2732" y="2658"/>
                  </a:lnTo>
                  <a:lnTo>
                    <a:pt x="2734" y="2652"/>
                  </a:lnTo>
                  <a:lnTo>
                    <a:pt x="2736" y="2644"/>
                  </a:lnTo>
                  <a:lnTo>
                    <a:pt x="2738" y="2634"/>
                  </a:lnTo>
                  <a:lnTo>
                    <a:pt x="2736" y="2624"/>
                  </a:lnTo>
                  <a:lnTo>
                    <a:pt x="2734" y="2614"/>
                  </a:lnTo>
                  <a:lnTo>
                    <a:pt x="2732" y="2604"/>
                  </a:lnTo>
                  <a:lnTo>
                    <a:pt x="2730" y="2590"/>
                  </a:lnTo>
                  <a:lnTo>
                    <a:pt x="2724" y="2556"/>
                  </a:lnTo>
                  <a:lnTo>
                    <a:pt x="2720" y="2522"/>
                  </a:lnTo>
                  <a:lnTo>
                    <a:pt x="2716" y="2510"/>
                  </a:lnTo>
                  <a:lnTo>
                    <a:pt x="2710" y="2504"/>
                  </a:lnTo>
                  <a:close/>
                  <a:moveTo>
                    <a:pt x="2770" y="1364"/>
                  </a:moveTo>
                  <a:lnTo>
                    <a:pt x="2770" y="1364"/>
                  </a:lnTo>
                  <a:lnTo>
                    <a:pt x="2764" y="1352"/>
                  </a:lnTo>
                  <a:lnTo>
                    <a:pt x="2762" y="1342"/>
                  </a:lnTo>
                  <a:lnTo>
                    <a:pt x="2764" y="1332"/>
                  </a:lnTo>
                  <a:lnTo>
                    <a:pt x="2766" y="1322"/>
                  </a:lnTo>
                  <a:lnTo>
                    <a:pt x="2770" y="1316"/>
                  </a:lnTo>
                  <a:lnTo>
                    <a:pt x="2770" y="1308"/>
                  </a:lnTo>
                  <a:lnTo>
                    <a:pt x="2768" y="1304"/>
                  </a:lnTo>
                  <a:lnTo>
                    <a:pt x="2762" y="1300"/>
                  </a:lnTo>
                  <a:lnTo>
                    <a:pt x="2752" y="1300"/>
                  </a:lnTo>
                  <a:lnTo>
                    <a:pt x="2746" y="1302"/>
                  </a:lnTo>
                  <a:lnTo>
                    <a:pt x="2730" y="1314"/>
                  </a:lnTo>
                  <a:lnTo>
                    <a:pt x="2720" y="1320"/>
                  </a:lnTo>
                  <a:lnTo>
                    <a:pt x="2708" y="1326"/>
                  </a:lnTo>
                  <a:lnTo>
                    <a:pt x="2694" y="1330"/>
                  </a:lnTo>
                  <a:lnTo>
                    <a:pt x="2676" y="1330"/>
                  </a:lnTo>
                  <a:lnTo>
                    <a:pt x="2660" y="1332"/>
                  </a:lnTo>
                  <a:lnTo>
                    <a:pt x="2650" y="1332"/>
                  </a:lnTo>
                  <a:lnTo>
                    <a:pt x="2646" y="1334"/>
                  </a:lnTo>
                  <a:lnTo>
                    <a:pt x="2646" y="1336"/>
                  </a:lnTo>
                  <a:lnTo>
                    <a:pt x="2646" y="1338"/>
                  </a:lnTo>
                  <a:lnTo>
                    <a:pt x="2644" y="1340"/>
                  </a:lnTo>
                  <a:lnTo>
                    <a:pt x="2640" y="1340"/>
                  </a:lnTo>
                  <a:lnTo>
                    <a:pt x="2630" y="1340"/>
                  </a:lnTo>
                  <a:lnTo>
                    <a:pt x="2618" y="1340"/>
                  </a:lnTo>
                  <a:lnTo>
                    <a:pt x="2608" y="1342"/>
                  </a:lnTo>
                  <a:lnTo>
                    <a:pt x="2602" y="1346"/>
                  </a:lnTo>
                  <a:lnTo>
                    <a:pt x="2596" y="1352"/>
                  </a:lnTo>
                  <a:lnTo>
                    <a:pt x="2590" y="1356"/>
                  </a:lnTo>
                  <a:lnTo>
                    <a:pt x="2584" y="1360"/>
                  </a:lnTo>
                  <a:lnTo>
                    <a:pt x="2574" y="1360"/>
                  </a:lnTo>
                  <a:lnTo>
                    <a:pt x="2564" y="1358"/>
                  </a:lnTo>
                  <a:lnTo>
                    <a:pt x="2552" y="1356"/>
                  </a:lnTo>
                  <a:lnTo>
                    <a:pt x="2542" y="1356"/>
                  </a:lnTo>
                  <a:lnTo>
                    <a:pt x="2534" y="1360"/>
                  </a:lnTo>
                  <a:lnTo>
                    <a:pt x="2528" y="1366"/>
                  </a:lnTo>
                  <a:lnTo>
                    <a:pt x="2520" y="1370"/>
                  </a:lnTo>
                  <a:lnTo>
                    <a:pt x="2512" y="1374"/>
                  </a:lnTo>
                  <a:lnTo>
                    <a:pt x="2504" y="1376"/>
                  </a:lnTo>
                  <a:lnTo>
                    <a:pt x="2494" y="1374"/>
                  </a:lnTo>
                  <a:lnTo>
                    <a:pt x="2484" y="1368"/>
                  </a:lnTo>
                  <a:lnTo>
                    <a:pt x="2476" y="1362"/>
                  </a:lnTo>
                  <a:lnTo>
                    <a:pt x="2470" y="1356"/>
                  </a:lnTo>
                  <a:lnTo>
                    <a:pt x="2466" y="1350"/>
                  </a:lnTo>
                  <a:lnTo>
                    <a:pt x="2458" y="1334"/>
                  </a:lnTo>
                  <a:lnTo>
                    <a:pt x="2454" y="1328"/>
                  </a:lnTo>
                  <a:lnTo>
                    <a:pt x="2448" y="1320"/>
                  </a:lnTo>
                  <a:lnTo>
                    <a:pt x="2444" y="1318"/>
                  </a:lnTo>
                  <a:lnTo>
                    <a:pt x="2438" y="1316"/>
                  </a:lnTo>
                  <a:lnTo>
                    <a:pt x="2428" y="1316"/>
                  </a:lnTo>
                  <a:lnTo>
                    <a:pt x="2426" y="1316"/>
                  </a:lnTo>
                  <a:lnTo>
                    <a:pt x="2428" y="1314"/>
                  </a:lnTo>
                  <a:lnTo>
                    <a:pt x="2444" y="1302"/>
                  </a:lnTo>
                  <a:lnTo>
                    <a:pt x="2450" y="1298"/>
                  </a:lnTo>
                  <a:lnTo>
                    <a:pt x="2452" y="1294"/>
                  </a:lnTo>
                  <a:lnTo>
                    <a:pt x="2452" y="1288"/>
                  </a:lnTo>
                  <a:lnTo>
                    <a:pt x="2452" y="1284"/>
                  </a:lnTo>
                  <a:lnTo>
                    <a:pt x="2448" y="1272"/>
                  </a:lnTo>
                  <a:lnTo>
                    <a:pt x="2440" y="1260"/>
                  </a:lnTo>
                  <a:lnTo>
                    <a:pt x="2436" y="1256"/>
                  </a:lnTo>
                  <a:lnTo>
                    <a:pt x="2432" y="1254"/>
                  </a:lnTo>
                  <a:lnTo>
                    <a:pt x="2426" y="1252"/>
                  </a:lnTo>
                  <a:lnTo>
                    <a:pt x="2422" y="1244"/>
                  </a:lnTo>
                  <a:lnTo>
                    <a:pt x="2418" y="1238"/>
                  </a:lnTo>
                  <a:lnTo>
                    <a:pt x="2416" y="1236"/>
                  </a:lnTo>
                  <a:lnTo>
                    <a:pt x="2414" y="1232"/>
                  </a:lnTo>
                  <a:lnTo>
                    <a:pt x="2410" y="1224"/>
                  </a:lnTo>
                  <a:lnTo>
                    <a:pt x="2404" y="1214"/>
                  </a:lnTo>
                  <a:lnTo>
                    <a:pt x="2402" y="1214"/>
                  </a:lnTo>
                  <a:lnTo>
                    <a:pt x="2402" y="1216"/>
                  </a:lnTo>
                  <a:lnTo>
                    <a:pt x="2396" y="1208"/>
                  </a:lnTo>
                  <a:lnTo>
                    <a:pt x="2394" y="1204"/>
                  </a:lnTo>
                  <a:lnTo>
                    <a:pt x="2392" y="1202"/>
                  </a:lnTo>
                  <a:lnTo>
                    <a:pt x="2388" y="1202"/>
                  </a:lnTo>
                  <a:lnTo>
                    <a:pt x="2384" y="1202"/>
                  </a:lnTo>
                  <a:lnTo>
                    <a:pt x="2382" y="1198"/>
                  </a:lnTo>
                  <a:lnTo>
                    <a:pt x="2378" y="1192"/>
                  </a:lnTo>
                  <a:lnTo>
                    <a:pt x="2372" y="1182"/>
                  </a:lnTo>
                  <a:lnTo>
                    <a:pt x="2366" y="1172"/>
                  </a:lnTo>
                  <a:lnTo>
                    <a:pt x="2362" y="1166"/>
                  </a:lnTo>
                  <a:lnTo>
                    <a:pt x="2358" y="1164"/>
                  </a:lnTo>
                  <a:lnTo>
                    <a:pt x="2356" y="1164"/>
                  </a:lnTo>
                  <a:lnTo>
                    <a:pt x="2354" y="1166"/>
                  </a:lnTo>
                  <a:lnTo>
                    <a:pt x="2352" y="1166"/>
                  </a:lnTo>
                  <a:lnTo>
                    <a:pt x="2348" y="1162"/>
                  </a:lnTo>
                  <a:lnTo>
                    <a:pt x="2344" y="1156"/>
                  </a:lnTo>
                  <a:lnTo>
                    <a:pt x="2340" y="1150"/>
                  </a:lnTo>
                  <a:lnTo>
                    <a:pt x="2338" y="1150"/>
                  </a:lnTo>
                  <a:lnTo>
                    <a:pt x="2334" y="1150"/>
                  </a:lnTo>
                  <a:lnTo>
                    <a:pt x="2332" y="1152"/>
                  </a:lnTo>
                  <a:lnTo>
                    <a:pt x="2330" y="1152"/>
                  </a:lnTo>
                  <a:lnTo>
                    <a:pt x="2326" y="1150"/>
                  </a:lnTo>
                  <a:lnTo>
                    <a:pt x="2322" y="1144"/>
                  </a:lnTo>
                  <a:lnTo>
                    <a:pt x="2316" y="1132"/>
                  </a:lnTo>
                  <a:lnTo>
                    <a:pt x="2312" y="1124"/>
                  </a:lnTo>
                  <a:lnTo>
                    <a:pt x="2310" y="1122"/>
                  </a:lnTo>
                  <a:lnTo>
                    <a:pt x="2308" y="1124"/>
                  </a:lnTo>
                  <a:lnTo>
                    <a:pt x="2308" y="1128"/>
                  </a:lnTo>
                  <a:lnTo>
                    <a:pt x="2308" y="1140"/>
                  </a:lnTo>
                  <a:lnTo>
                    <a:pt x="2308" y="1144"/>
                  </a:lnTo>
                  <a:lnTo>
                    <a:pt x="2306" y="1146"/>
                  </a:lnTo>
                  <a:lnTo>
                    <a:pt x="2304" y="1142"/>
                  </a:lnTo>
                  <a:lnTo>
                    <a:pt x="2300" y="1136"/>
                  </a:lnTo>
                  <a:lnTo>
                    <a:pt x="2298" y="1126"/>
                  </a:lnTo>
                  <a:lnTo>
                    <a:pt x="2290" y="1110"/>
                  </a:lnTo>
                  <a:lnTo>
                    <a:pt x="2286" y="1100"/>
                  </a:lnTo>
                  <a:lnTo>
                    <a:pt x="2284" y="1086"/>
                  </a:lnTo>
                  <a:lnTo>
                    <a:pt x="2280" y="1058"/>
                  </a:lnTo>
                  <a:lnTo>
                    <a:pt x="2276" y="1042"/>
                  </a:lnTo>
                  <a:lnTo>
                    <a:pt x="2272" y="1026"/>
                  </a:lnTo>
                  <a:lnTo>
                    <a:pt x="2268" y="1012"/>
                  </a:lnTo>
                  <a:lnTo>
                    <a:pt x="2260" y="998"/>
                  </a:lnTo>
                  <a:lnTo>
                    <a:pt x="2252" y="988"/>
                  </a:lnTo>
                  <a:lnTo>
                    <a:pt x="2248" y="984"/>
                  </a:lnTo>
                  <a:lnTo>
                    <a:pt x="2244" y="986"/>
                  </a:lnTo>
                  <a:lnTo>
                    <a:pt x="2242" y="986"/>
                  </a:lnTo>
                  <a:lnTo>
                    <a:pt x="2240" y="984"/>
                  </a:lnTo>
                  <a:lnTo>
                    <a:pt x="2236" y="976"/>
                  </a:lnTo>
                  <a:lnTo>
                    <a:pt x="2230" y="968"/>
                  </a:lnTo>
                  <a:lnTo>
                    <a:pt x="2226" y="966"/>
                  </a:lnTo>
                  <a:lnTo>
                    <a:pt x="2222" y="966"/>
                  </a:lnTo>
                  <a:lnTo>
                    <a:pt x="2220" y="966"/>
                  </a:lnTo>
                  <a:lnTo>
                    <a:pt x="2218" y="964"/>
                  </a:lnTo>
                  <a:lnTo>
                    <a:pt x="2212" y="956"/>
                  </a:lnTo>
                  <a:lnTo>
                    <a:pt x="2208" y="944"/>
                  </a:lnTo>
                  <a:lnTo>
                    <a:pt x="2206" y="928"/>
                  </a:lnTo>
                  <a:lnTo>
                    <a:pt x="2202" y="900"/>
                  </a:lnTo>
                  <a:lnTo>
                    <a:pt x="2200" y="890"/>
                  </a:lnTo>
                  <a:lnTo>
                    <a:pt x="2202" y="884"/>
                  </a:lnTo>
                  <a:lnTo>
                    <a:pt x="2204" y="876"/>
                  </a:lnTo>
                  <a:lnTo>
                    <a:pt x="2204" y="870"/>
                  </a:lnTo>
                  <a:lnTo>
                    <a:pt x="2200" y="858"/>
                  </a:lnTo>
                  <a:lnTo>
                    <a:pt x="2198" y="850"/>
                  </a:lnTo>
                  <a:lnTo>
                    <a:pt x="2200" y="848"/>
                  </a:lnTo>
                  <a:lnTo>
                    <a:pt x="2204" y="850"/>
                  </a:lnTo>
                  <a:lnTo>
                    <a:pt x="2208" y="850"/>
                  </a:lnTo>
                  <a:lnTo>
                    <a:pt x="2210" y="848"/>
                  </a:lnTo>
                  <a:lnTo>
                    <a:pt x="2204" y="842"/>
                  </a:lnTo>
                  <a:lnTo>
                    <a:pt x="2198" y="826"/>
                  </a:lnTo>
                  <a:lnTo>
                    <a:pt x="2194" y="816"/>
                  </a:lnTo>
                  <a:lnTo>
                    <a:pt x="2192" y="802"/>
                  </a:lnTo>
                  <a:lnTo>
                    <a:pt x="2190" y="794"/>
                  </a:lnTo>
                  <a:lnTo>
                    <a:pt x="2188" y="790"/>
                  </a:lnTo>
                  <a:lnTo>
                    <a:pt x="2184" y="786"/>
                  </a:lnTo>
                  <a:lnTo>
                    <a:pt x="2176" y="784"/>
                  </a:lnTo>
                  <a:lnTo>
                    <a:pt x="2174" y="782"/>
                  </a:lnTo>
                  <a:lnTo>
                    <a:pt x="2170" y="780"/>
                  </a:lnTo>
                  <a:lnTo>
                    <a:pt x="2166" y="772"/>
                  </a:lnTo>
                  <a:lnTo>
                    <a:pt x="2162" y="766"/>
                  </a:lnTo>
                  <a:lnTo>
                    <a:pt x="2160" y="764"/>
                  </a:lnTo>
                  <a:lnTo>
                    <a:pt x="2154" y="764"/>
                  </a:lnTo>
                  <a:lnTo>
                    <a:pt x="2150" y="762"/>
                  </a:lnTo>
                  <a:lnTo>
                    <a:pt x="2146" y="758"/>
                  </a:lnTo>
                  <a:lnTo>
                    <a:pt x="2138" y="746"/>
                  </a:lnTo>
                  <a:lnTo>
                    <a:pt x="2134" y="752"/>
                  </a:lnTo>
                  <a:lnTo>
                    <a:pt x="2138" y="746"/>
                  </a:lnTo>
                  <a:lnTo>
                    <a:pt x="2134" y="732"/>
                  </a:lnTo>
                  <a:lnTo>
                    <a:pt x="2132" y="716"/>
                  </a:lnTo>
                  <a:lnTo>
                    <a:pt x="2132" y="710"/>
                  </a:lnTo>
                  <a:lnTo>
                    <a:pt x="2134" y="706"/>
                  </a:lnTo>
                  <a:lnTo>
                    <a:pt x="2136" y="702"/>
                  </a:lnTo>
                  <a:lnTo>
                    <a:pt x="2142" y="702"/>
                  </a:lnTo>
                  <a:lnTo>
                    <a:pt x="2144" y="702"/>
                  </a:lnTo>
                  <a:lnTo>
                    <a:pt x="2138" y="698"/>
                  </a:lnTo>
                  <a:lnTo>
                    <a:pt x="2134" y="692"/>
                  </a:lnTo>
                  <a:lnTo>
                    <a:pt x="2128" y="684"/>
                  </a:lnTo>
                  <a:lnTo>
                    <a:pt x="2120" y="674"/>
                  </a:lnTo>
                  <a:lnTo>
                    <a:pt x="2116" y="662"/>
                  </a:lnTo>
                  <a:lnTo>
                    <a:pt x="2108" y="642"/>
                  </a:lnTo>
                  <a:lnTo>
                    <a:pt x="2098" y="624"/>
                  </a:lnTo>
                  <a:lnTo>
                    <a:pt x="2082" y="594"/>
                  </a:lnTo>
                  <a:lnTo>
                    <a:pt x="2072" y="572"/>
                  </a:lnTo>
                  <a:lnTo>
                    <a:pt x="2070" y="564"/>
                  </a:lnTo>
                  <a:lnTo>
                    <a:pt x="2070" y="556"/>
                  </a:lnTo>
                  <a:lnTo>
                    <a:pt x="2070" y="550"/>
                  </a:lnTo>
                  <a:lnTo>
                    <a:pt x="2070" y="544"/>
                  </a:lnTo>
                  <a:lnTo>
                    <a:pt x="2064" y="534"/>
                  </a:lnTo>
                  <a:lnTo>
                    <a:pt x="2058" y="526"/>
                  </a:lnTo>
                  <a:lnTo>
                    <a:pt x="2056" y="520"/>
                  </a:lnTo>
                  <a:lnTo>
                    <a:pt x="2056" y="512"/>
                  </a:lnTo>
                  <a:lnTo>
                    <a:pt x="2054" y="504"/>
                  </a:lnTo>
                  <a:lnTo>
                    <a:pt x="2050" y="494"/>
                  </a:lnTo>
                  <a:lnTo>
                    <a:pt x="2036" y="474"/>
                  </a:lnTo>
                  <a:lnTo>
                    <a:pt x="2022" y="452"/>
                  </a:lnTo>
                  <a:lnTo>
                    <a:pt x="2018" y="442"/>
                  </a:lnTo>
                  <a:lnTo>
                    <a:pt x="2016" y="434"/>
                  </a:lnTo>
                  <a:lnTo>
                    <a:pt x="2016" y="426"/>
                  </a:lnTo>
                  <a:lnTo>
                    <a:pt x="2014" y="422"/>
                  </a:lnTo>
                  <a:lnTo>
                    <a:pt x="2010" y="416"/>
                  </a:lnTo>
                  <a:lnTo>
                    <a:pt x="2008" y="412"/>
                  </a:lnTo>
                  <a:lnTo>
                    <a:pt x="2008" y="408"/>
                  </a:lnTo>
                  <a:lnTo>
                    <a:pt x="2010" y="402"/>
                  </a:lnTo>
                  <a:lnTo>
                    <a:pt x="2014" y="394"/>
                  </a:lnTo>
                  <a:lnTo>
                    <a:pt x="2000" y="332"/>
                  </a:lnTo>
                  <a:lnTo>
                    <a:pt x="1998" y="332"/>
                  </a:lnTo>
                  <a:lnTo>
                    <a:pt x="1996" y="328"/>
                  </a:lnTo>
                  <a:lnTo>
                    <a:pt x="1992" y="326"/>
                  </a:lnTo>
                  <a:lnTo>
                    <a:pt x="1990" y="326"/>
                  </a:lnTo>
                  <a:lnTo>
                    <a:pt x="1986" y="326"/>
                  </a:lnTo>
                  <a:lnTo>
                    <a:pt x="1984" y="324"/>
                  </a:lnTo>
                  <a:lnTo>
                    <a:pt x="1984" y="322"/>
                  </a:lnTo>
                  <a:lnTo>
                    <a:pt x="1984" y="320"/>
                  </a:lnTo>
                  <a:lnTo>
                    <a:pt x="1986" y="318"/>
                  </a:lnTo>
                  <a:lnTo>
                    <a:pt x="1988" y="316"/>
                  </a:lnTo>
                  <a:lnTo>
                    <a:pt x="1990" y="314"/>
                  </a:lnTo>
                  <a:lnTo>
                    <a:pt x="1992" y="316"/>
                  </a:lnTo>
                  <a:lnTo>
                    <a:pt x="1998" y="320"/>
                  </a:lnTo>
                  <a:lnTo>
                    <a:pt x="1996" y="316"/>
                  </a:lnTo>
                  <a:lnTo>
                    <a:pt x="1990" y="310"/>
                  </a:lnTo>
                  <a:lnTo>
                    <a:pt x="1988" y="308"/>
                  </a:lnTo>
                  <a:lnTo>
                    <a:pt x="1986" y="308"/>
                  </a:lnTo>
                  <a:lnTo>
                    <a:pt x="1980" y="312"/>
                  </a:lnTo>
                  <a:lnTo>
                    <a:pt x="1976" y="314"/>
                  </a:lnTo>
                  <a:lnTo>
                    <a:pt x="1974" y="314"/>
                  </a:lnTo>
                  <a:lnTo>
                    <a:pt x="1966" y="310"/>
                  </a:lnTo>
                  <a:lnTo>
                    <a:pt x="1958" y="306"/>
                  </a:lnTo>
                  <a:lnTo>
                    <a:pt x="1954" y="306"/>
                  </a:lnTo>
                  <a:lnTo>
                    <a:pt x="1948" y="308"/>
                  </a:lnTo>
                  <a:lnTo>
                    <a:pt x="1938" y="312"/>
                  </a:lnTo>
                  <a:lnTo>
                    <a:pt x="1932" y="312"/>
                  </a:lnTo>
                  <a:lnTo>
                    <a:pt x="1928" y="312"/>
                  </a:lnTo>
                  <a:lnTo>
                    <a:pt x="1922" y="318"/>
                  </a:lnTo>
                  <a:lnTo>
                    <a:pt x="1920" y="320"/>
                  </a:lnTo>
                  <a:lnTo>
                    <a:pt x="1916" y="322"/>
                  </a:lnTo>
                  <a:lnTo>
                    <a:pt x="1908" y="326"/>
                  </a:lnTo>
                  <a:lnTo>
                    <a:pt x="1892" y="340"/>
                  </a:lnTo>
                  <a:lnTo>
                    <a:pt x="1886" y="346"/>
                  </a:lnTo>
                  <a:lnTo>
                    <a:pt x="1880" y="346"/>
                  </a:lnTo>
                  <a:lnTo>
                    <a:pt x="1874" y="346"/>
                  </a:lnTo>
                  <a:lnTo>
                    <a:pt x="1866" y="344"/>
                  </a:lnTo>
                  <a:lnTo>
                    <a:pt x="1854" y="336"/>
                  </a:lnTo>
                  <a:lnTo>
                    <a:pt x="1848" y="334"/>
                  </a:lnTo>
                  <a:lnTo>
                    <a:pt x="1844" y="334"/>
                  </a:lnTo>
                  <a:lnTo>
                    <a:pt x="1836" y="332"/>
                  </a:lnTo>
                  <a:lnTo>
                    <a:pt x="1830" y="330"/>
                  </a:lnTo>
                  <a:lnTo>
                    <a:pt x="1826" y="326"/>
                  </a:lnTo>
                  <a:lnTo>
                    <a:pt x="1822" y="326"/>
                  </a:lnTo>
                  <a:lnTo>
                    <a:pt x="1818" y="326"/>
                  </a:lnTo>
                  <a:lnTo>
                    <a:pt x="1812" y="326"/>
                  </a:lnTo>
                  <a:lnTo>
                    <a:pt x="1812" y="324"/>
                  </a:lnTo>
                  <a:lnTo>
                    <a:pt x="1808" y="322"/>
                  </a:lnTo>
                  <a:lnTo>
                    <a:pt x="1804" y="318"/>
                  </a:lnTo>
                  <a:lnTo>
                    <a:pt x="1794" y="314"/>
                  </a:lnTo>
                  <a:lnTo>
                    <a:pt x="1778" y="310"/>
                  </a:lnTo>
                  <a:lnTo>
                    <a:pt x="1762" y="308"/>
                  </a:lnTo>
                  <a:lnTo>
                    <a:pt x="1750" y="306"/>
                  </a:lnTo>
                  <a:lnTo>
                    <a:pt x="1734" y="308"/>
                  </a:lnTo>
                  <a:lnTo>
                    <a:pt x="1724" y="310"/>
                  </a:lnTo>
                  <a:lnTo>
                    <a:pt x="1718" y="310"/>
                  </a:lnTo>
                  <a:lnTo>
                    <a:pt x="1718" y="308"/>
                  </a:lnTo>
                  <a:lnTo>
                    <a:pt x="1716" y="302"/>
                  </a:lnTo>
                  <a:lnTo>
                    <a:pt x="1714" y="292"/>
                  </a:lnTo>
                  <a:lnTo>
                    <a:pt x="1710" y="288"/>
                  </a:lnTo>
                  <a:lnTo>
                    <a:pt x="1706" y="286"/>
                  </a:lnTo>
                  <a:lnTo>
                    <a:pt x="1700" y="284"/>
                  </a:lnTo>
                  <a:lnTo>
                    <a:pt x="1692" y="284"/>
                  </a:lnTo>
                  <a:lnTo>
                    <a:pt x="1678" y="284"/>
                  </a:lnTo>
                  <a:lnTo>
                    <a:pt x="1672" y="282"/>
                  </a:lnTo>
                  <a:lnTo>
                    <a:pt x="1666" y="280"/>
                  </a:lnTo>
                  <a:lnTo>
                    <a:pt x="1654" y="278"/>
                  </a:lnTo>
                  <a:lnTo>
                    <a:pt x="1648" y="276"/>
                  </a:lnTo>
                  <a:lnTo>
                    <a:pt x="1644" y="274"/>
                  </a:lnTo>
                  <a:lnTo>
                    <a:pt x="1640" y="266"/>
                  </a:lnTo>
                  <a:lnTo>
                    <a:pt x="1638" y="262"/>
                  </a:lnTo>
                  <a:lnTo>
                    <a:pt x="1632" y="256"/>
                  </a:lnTo>
                  <a:lnTo>
                    <a:pt x="1624" y="250"/>
                  </a:lnTo>
                  <a:lnTo>
                    <a:pt x="1612" y="242"/>
                  </a:lnTo>
                  <a:lnTo>
                    <a:pt x="1596" y="236"/>
                  </a:lnTo>
                  <a:lnTo>
                    <a:pt x="1584" y="236"/>
                  </a:lnTo>
                  <a:lnTo>
                    <a:pt x="1574" y="238"/>
                  </a:lnTo>
                  <a:lnTo>
                    <a:pt x="1568" y="242"/>
                  </a:lnTo>
                  <a:lnTo>
                    <a:pt x="1564" y="244"/>
                  </a:lnTo>
                  <a:lnTo>
                    <a:pt x="1560" y="246"/>
                  </a:lnTo>
                  <a:lnTo>
                    <a:pt x="1550" y="246"/>
                  </a:lnTo>
                  <a:lnTo>
                    <a:pt x="1544" y="248"/>
                  </a:lnTo>
                  <a:lnTo>
                    <a:pt x="1536" y="252"/>
                  </a:lnTo>
                  <a:lnTo>
                    <a:pt x="1528" y="260"/>
                  </a:lnTo>
                  <a:lnTo>
                    <a:pt x="1516" y="274"/>
                  </a:lnTo>
                  <a:lnTo>
                    <a:pt x="1510" y="284"/>
                  </a:lnTo>
                  <a:lnTo>
                    <a:pt x="1508" y="292"/>
                  </a:lnTo>
                  <a:lnTo>
                    <a:pt x="1508" y="302"/>
                  </a:lnTo>
                  <a:lnTo>
                    <a:pt x="1510" y="314"/>
                  </a:lnTo>
                  <a:lnTo>
                    <a:pt x="1512" y="324"/>
                  </a:lnTo>
                  <a:lnTo>
                    <a:pt x="1514" y="334"/>
                  </a:lnTo>
                  <a:lnTo>
                    <a:pt x="1512" y="344"/>
                  </a:lnTo>
                  <a:lnTo>
                    <a:pt x="1506" y="354"/>
                  </a:lnTo>
                  <a:lnTo>
                    <a:pt x="1498" y="362"/>
                  </a:lnTo>
                  <a:lnTo>
                    <a:pt x="1492" y="368"/>
                  </a:lnTo>
                  <a:lnTo>
                    <a:pt x="1484" y="374"/>
                  </a:lnTo>
                  <a:lnTo>
                    <a:pt x="1478" y="376"/>
                  </a:lnTo>
                  <a:lnTo>
                    <a:pt x="1470" y="376"/>
                  </a:lnTo>
                  <a:lnTo>
                    <a:pt x="1464" y="374"/>
                  </a:lnTo>
                  <a:lnTo>
                    <a:pt x="1458" y="368"/>
                  </a:lnTo>
                  <a:lnTo>
                    <a:pt x="1452" y="362"/>
                  </a:lnTo>
                  <a:lnTo>
                    <a:pt x="1446" y="356"/>
                  </a:lnTo>
                  <a:lnTo>
                    <a:pt x="1438" y="350"/>
                  </a:lnTo>
                  <a:lnTo>
                    <a:pt x="1418" y="338"/>
                  </a:lnTo>
                  <a:lnTo>
                    <a:pt x="1398" y="330"/>
                  </a:lnTo>
                  <a:lnTo>
                    <a:pt x="1376" y="328"/>
                  </a:lnTo>
                  <a:lnTo>
                    <a:pt x="1358" y="326"/>
                  </a:lnTo>
                  <a:lnTo>
                    <a:pt x="1350" y="324"/>
                  </a:lnTo>
                  <a:lnTo>
                    <a:pt x="1344" y="320"/>
                  </a:lnTo>
                  <a:lnTo>
                    <a:pt x="1338" y="316"/>
                  </a:lnTo>
                  <a:lnTo>
                    <a:pt x="1334" y="310"/>
                  </a:lnTo>
                  <a:lnTo>
                    <a:pt x="1330" y="300"/>
                  </a:lnTo>
                  <a:lnTo>
                    <a:pt x="1326" y="288"/>
                  </a:lnTo>
                  <a:lnTo>
                    <a:pt x="1324" y="276"/>
                  </a:lnTo>
                  <a:lnTo>
                    <a:pt x="1320" y="268"/>
                  </a:lnTo>
                  <a:lnTo>
                    <a:pt x="1314" y="262"/>
                  </a:lnTo>
                  <a:lnTo>
                    <a:pt x="1306" y="260"/>
                  </a:lnTo>
                  <a:lnTo>
                    <a:pt x="1294" y="258"/>
                  </a:lnTo>
                  <a:lnTo>
                    <a:pt x="1288" y="256"/>
                  </a:lnTo>
                  <a:lnTo>
                    <a:pt x="1284" y="254"/>
                  </a:lnTo>
                  <a:lnTo>
                    <a:pt x="1272" y="248"/>
                  </a:lnTo>
                  <a:lnTo>
                    <a:pt x="1256" y="242"/>
                  </a:lnTo>
                  <a:lnTo>
                    <a:pt x="1238" y="240"/>
                  </a:lnTo>
                  <a:lnTo>
                    <a:pt x="1230" y="240"/>
                  </a:lnTo>
                  <a:lnTo>
                    <a:pt x="1224" y="240"/>
                  </a:lnTo>
                  <a:lnTo>
                    <a:pt x="1216" y="242"/>
                  </a:lnTo>
                  <a:lnTo>
                    <a:pt x="1210" y="242"/>
                  </a:lnTo>
                  <a:lnTo>
                    <a:pt x="1196" y="236"/>
                  </a:lnTo>
                  <a:lnTo>
                    <a:pt x="1182" y="230"/>
                  </a:lnTo>
                  <a:lnTo>
                    <a:pt x="1172" y="224"/>
                  </a:lnTo>
                  <a:lnTo>
                    <a:pt x="1160" y="218"/>
                  </a:lnTo>
                  <a:lnTo>
                    <a:pt x="1156" y="214"/>
                  </a:lnTo>
                  <a:lnTo>
                    <a:pt x="1154" y="206"/>
                  </a:lnTo>
                  <a:lnTo>
                    <a:pt x="1152" y="198"/>
                  </a:lnTo>
                  <a:lnTo>
                    <a:pt x="1150" y="198"/>
                  </a:lnTo>
                  <a:lnTo>
                    <a:pt x="1148" y="198"/>
                  </a:lnTo>
                  <a:lnTo>
                    <a:pt x="1144" y="200"/>
                  </a:lnTo>
                  <a:lnTo>
                    <a:pt x="1142" y="200"/>
                  </a:lnTo>
                  <a:lnTo>
                    <a:pt x="1140" y="198"/>
                  </a:lnTo>
                  <a:lnTo>
                    <a:pt x="1132" y="196"/>
                  </a:lnTo>
                  <a:lnTo>
                    <a:pt x="1124" y="194"/>
                  </a:lnTo>
                  <a:lnTo>
                    <a:pt x="1118" y="194"/>
                  </a:lnTo>
                  <a:lnTo>
                    <a:pt x="1114" y="190"/>
                  </a:lnTo>
                  <a:lnTo>
                    <a:pt x="1110" y="184"/>
                  </a:lnTo>
                  <a:lnTo>
                    <a:pt x="1108" y="176"/>
                  </a:lnTo>
                  <a:lnTo>
                    <a:pt x="1110" y="170"/>
                  </a:lnTo>
                  <a:lnTo>
                    <a:pt x="1116" y="162"/>
                  </a:lnTo>
                  <a:lnTo>
                    <a:pt x="1134" y="144"/>
                  </a:lnTo>
                  <a:lnTo>
                    <a:pt x="1142" y="134"/>
                  </a:lnTo>
                  <a:lnTo>
                    <a:pt x="1150" y="124"/>
                  </a:lnTo>
                  <a:lnTo>
                    <a:pt x="1154" y="116"/>
                  </a:lnTo>
                  <a:lnTo>
                    <a:pt x="1154" y="114"/>
                  </a:lnTo>
                  <a:lnTo>
                    <a:pt x="1152" y="110"/>
                  </a:lnTo>
                  <a:lnTo>
                    <a:pt x="1150" y="106"/>
                  </a:lnTo>
                  <a:lnTo>
                    <a:pt x="1148" y="102"/>
                  </a:lnTo>
                  <a:lnTo>
                    <a:pt x="1148" y="96"/>
                  </a:lnTo>
                  <a:lnTo>
                    <a:pt x="1148" y="92"/>
                  </a:lnTo>
                  <a:lnTo>
                    <a:pt x="1146" y="90"/>
                  </a:lnTo>
                  <a:lnTo>
                    <a:pt x="1142" y="86"/>
                  </a:lnTo>
                  <a:lnTo>
                    <a:pt x="1136" y="82"/>
                  </a:lnTo>
                  <a:lnTo>
                    <a:pt x="1132" y="78"/>
                  </a:lnTo>
                  <a:lnTo>
                    <a:pt x="1128" y="74"/>
                  </a:lnTo>
                  <a:lnTo>
                    <a:pt x="1124" y="64"/>
                  </a:lnTo>
                  <a:lnTo>
                    <a:pt x="1124" y="60"/>
                  </a:lnTo>
                  <a:lnTo>
                    <a:pt x="1124" y="56"/>
                  </a:lnTo>
                  <a:lnTo>
                    <a:pt x="1126" y="52"/>
                  </a:lnTo>
                  <a:lnTo>
                    <a:pt x="1130" y="50"/>
                  </a:lnTo>
                  <a:lnTo>
                    <a:pt x="1140" y="42"/>
                  </a:lnTo>
                  <a:lnTo>
                    <a:pt x="1148" y="34"/>
                  </a:lnTo>
                  <a:lnTo>
                    <a:pt x="1152" y="26"/>
                  </a:lnTo>
                  <a:lnTo>
                    <a:pt x="1152" y="20"/>
                  </a:lnTo>
                  <a:lnTo>
                    <a:pt x="1152" y="16"/>
                  </a:lnTo>
                  <a:lnTo>
                    <a:pt x="1148" y="14"/>
                  </a:lnTo>
                  <a:lnTo>
                    <a:pt x="1146" y="16"/>
                  </a:lnTo>
                  <a:lnTo>
                    <a:pt x="1136" y="22"/>
                  </a:lnTo>
                  <a:lnTo>
                    <a:pt x="1128" y="30"/>
                  </a:lnTo>
                  <a:lnTo>
                    <a:pt x="1124" y="32"/>
                  </a:lnTo>
                  <a:lnTo>
                    <a:pt x="1122" y="32"/>
                  </a:lnTo>
                  <a:lnTo>
                    <a:pt x="1120" y="30"/>
                  </a:lnTo>
                  <a:lnTo>
                    <a:pt x="1118" y="26"/>
                  </a:lnTo>
                  <a:lnTo>
                    <a:pt x="1118" y="18"/>
                  </a:lnTo>
                  <a:lnTo>
                    <a:pt x="1116" y="10"/>
                  </a:lnTo>
                  <a:lnTo>
                    <a:pt x="1112" y="6"/>
                  </a:lnTo>
                  <a:lnTo>
                    <a:pt x="1108" y="4"/>
                  </a:lnTo>
                  <a:lnTo>
                    <a:pt x="1096" y="0"/>
                  </a:lnTo>
                  <a:lnTo>
                    <a:pt x="1088" y="2"/>
                  </a:lnTo>
                  <a:lnTo>
                    <a:pt x="1080" y="4"/>
                  </a:lnTo>
                  <a:lnTo>
                    <a:pt x="1074" y="6"/>
                  </a:lnTo>
                  <a:lnTo>
                    <a:pt x="1064" y="16"/>
                  </a:lnTo>
                  <a:lnTo>
                    <a:pt x="1058" y="22"/>
                  </a:lnTo>
                  <a:lnTo>
                    <a:pt x="1052" y="22"/>
                  </a:lnTo>
                  <a:lnTo>
                    <a:pt x="1040" y="22"/>
                  </a:lnTo>
                  <a:lnTo>
                    <a:pt x="1034" y="22"/>
                  </a:lnTo>
                  <a:lnTo>
                    <a:pt x="1026" y="24"/>
                  </a:lnTo>
                  <a:lnTo>
                    <a:pt x="1022" y="28"/>
                  </a:lnTo>
                  <a:lnTo>
                    <a:pt x="1018" y="24"/>
                  </a:lnTo>
                  <a:lnTo>
                    <a:pt x="1014" y="20"/>
                  </a:lnTo>
                  <a:lnTo>
                    <a:pt x="1006" y="14"/>
                  </a:lnTo>
                  <a:lnTo>
                    <a:pt x="1002" y="12"/>
                  </a:lnTo>
                  <a:lnTo>
                    <a:pt x="998" y="14"/>
                  </a:lnTo>
                  <a:lnTo>
                    <a:pt x="994" y="18"/>
                  </a:lnTo>
                  <a:lnTo>
                    <a:pt x="992" y="20"/>
                  </a:lnTo>
                  <a:lnTo>
                    <a:pt x="988" y="22"/>
                  </a:lnTo>
                  <a:lnTo>
                    <a:pt x="984" y="22"/>
                  </a:lnTo>
                  <a:lnTo>
                    <a:pt x="978" y="20"/>
                  </a:lnTo>
                  <a:lnTo>
                    <a:pt x="966" y="16"/>
                  </a:lnTo>
                  <a:lnTo>
                    <a:pt x="962" y="16"/>
                  </a:lnTo>
                  <a:lnTo>
                    <a:pt x="960" y="18"/>
                  </a:lnTo>
                  <a:lnTo>
                    <a:pt x="954" y="22"/>
                  </a:lnTo>
                  <a:lnTo>
                    <a:pt x="942" y="26"/>
                  </a:lnTo>
                  <a:lnTo>
                    <a:pt x="936" y="28"/>
                  </a:lnTo>
                  <a:lnTo>
                    <a:pt x="930" y="30"/>
                  </a:lnTo>
                  <a:lnTo>
                    <a:pt x="924" y="36"/>
                  </a:lnTo>
                  <a:lnTo>
                    <a:pt x="920" y="38"/>
                  </a:lnTo>
                  <a:lnTo>
                    <a:pt x="918" y="38"/>
                  </a:lnTo>
                  <a:lnTo>
                    <a:pt x="914" y="36"/>
                  </a:lnTo>
                  <a:lnTo>
                    <a:pt x="910" y="32"/>
                  </a:lnTo>
                  <a:lnTo>
                    <a:pt x="906" y="28"/>
                  </a:lnTo>
                  <a:lnTo>
                    <a:pt x="900" y="26"/>
                  </a:lnTo>
                  <a:lnTo>
                    <a:pt x="886" y="22"/>
                  </a:lnTo>
                  <a:lnTo>
                    <a:pt x="870" y="24"/>
                  </a:lnTo>
                  <a:lnTo>
                    <a:pt x="854" y="26"/>
                  </a:lnTo>
                  <a:lnTo>
                    <a:pt x="848" y="28"/>
                  </a:lnTo>
                  <a:lnTo>
                    <a:pt x="842" y="28"/>
                  </a:lnTo>
                  <a:lnTo>
                    <a:pt x="832" y="28"/>
                  </a:lnTo>
                  <a:lnTo>
                    <a:pt x="822" y="28"/>
                  </a:lnTo>
                  <a:lnTo>
                    <a:pt x="820" y="30"/>
                  </a:lnTo>
                  <a:lnTo>
                    <a:pt x="816" y="32"/>
                  </a:lnTo>
                  <a:lnTo>
                    <a:pt x="812" y="38"/>
                  </a:lnTo>
                  <a:lnTo>
                    <a:pt x="804" y="40"/>
                  </a:lnTo>
                  <a:lnTo>
                    <a:pt x="776" y="42"/>
                  </a:lnTo>
                  <a:lnTo>
                    <a:pt x="754" y="46"/>
                  </a:lnTo>
                  <a:lnTo>
                    <a:pt x="732" y="52"/>
                  </a:lnTo>
                  <a:lnTo>
                    <a:pt x="724" y="58"/>
                  </a:lnTo>
                  <a:lnTo>
                    <a:pt x="716" y="64"/>
                  </a:lnTo>
                  <a:lnTo>
                    <a:pt x="710" y="70"/>
                  </a:lnTo>
                  <a:lnTo>
                    <a:pt x="706" y="76"/>
                  </a:lnTo>
                  <a:lnTo>
                    <a:pt x="704" y="82"/>
                  </a:lnTo>
                  <a:lnTo>
                    <a:pt x="700" y="86"/>
                  </a:lnTo>
                  <a:lnTo>
                    <a:pt x="698" y="86"/>
                  </a:lnTo>
                  <a:lnTo>
                    <a:pt x="696" y="84"/>
                  </a:lnTo>
                  <a:lnTo>
                    <a:pt x="690" y="80"/>
                  </a:lnTo>
                  <a:lnTo>
                    <a:pt x="686" y="82"/>
                  </a:lnTo>
                  <a:lnTo>
                    <a:pt x="682" y="84"/>
                  </a:lnTo>
                  <a:lnTo>
                    <a:pt x="680" y="86"/>
                  </a:lnTo>
                  <a:lnTo>
                    <a:pt x="676" y="88"/>
                  </a:lnTo>
                  <a:lnTo>
                    <a:pt x="670" y="86"/>
                  </a:lnTo>
                  <a:lnTo>
                    <a:pt x="668" y="86"/>
                  </a:lnTo>
                  <a:lnTo>
                    <a:pt x="664" y="88"/>
                  </a:lnTo>
                  <a:lnTo>
                    <a:pt x="662" y="90"/>
                  </a:lnTo>
                  <a:lnTo>
                    <a:pt x="656" y="96"/>
                  </a:lnTo>
                  <a:lnTo>
                    <a:pt x="650" y="104"/>
                  </a:lnTo>
                  <a:lnTo>
                    <a:pt x="640" y="114"/>
                  </a:lnTo>
                  <a:lnTo>
                    <a:pt x="634" y="118"/>
                  </a:lnTo>
                  <a:lnTo>
                    <a:pt x="628" y="120"/>
                  </a:lnTo>
                  <a:lnTo>
                    <a:pt x="622" y="120"/>
                  </a:lnTo>
                  <a:lnTo>
                    <a:pt x="616" y="120"/>
                  </a:lnTo>
                  <a:lnTo>
                    <a:pt x="600" y="120"/>
                  </a:lnTo>
                  <a:lnTo>
                    <a:pt x="596" y="118"/>
                  </a:lnTo>
                  <a:lnTo>
                    <a:pt x="592" y="116"/>
                  </a:lnTo>
                  <a:lnTo>
                    <a:pt x="588" y="112"/>
                  </a:lnTo>
                  <a:lnTo>
                    <a:pt x="586" y="108"/>
                  </a:lnTo>
                  <a:lnTo>
                    <a:pt x="586" y="104"/>
                  </a:lnTo>
                  <a:lnTo>
                    <a:pt x="584" y="104"/>
                  </a:lnTo>
                  <a:lnTo>
                    <a:pt x="580" y="108"/>
                  </a:lnTo>
                  <a:lnTo>
                    <a:pt x="578" y="110"/>
                  </a:lnTo>
                  <a:lnTo>
                    <a:pt x="574" y="112"/>
                  </a:lnTo>
                  <a:lnTo>
                    <a:pt x="570" y="114"/>
                  </a:lnTo>
                  <a:lnTo>
                    <a:pt x="562" y="112"/>
                  </a:lnTo>
                  <a:lnTo>
                    <a:pt x="558" y="110"/>
                  </a:lnTo>
                  <a:lnTo>
                    <a:pt x="552" y="110"/>
                  </a:lnTo>
                  <a:lnTo>
                    <a:pt x="542" y="114"/>
                  </a:lnTo>
                  <a:lnTo>
                    <a:pt x="536" y="116"/>
                  </a:lnTo>
                  <a:lnTo>
                    <a:pt x="530" y="118"/>
                  </a:lnTo>
                  <a:lnTo>
                    <a:pt x="520" y="116"/>
                  </a:lnTo>
                  <a:lnTo>
                    <a:pt x="510" y="112"/>
                  </a:lnTo>
                  <a:lnTo>
                    <a:pt x="502" y="108"/>
                  </a:lnTo>
                  <a:lnTo>
                    <a:pt x="498" y="102"/>
                  </a:lnTo>
                  <a:lnTo>
                    <a:pt x="494" y="98"/>
                  </a:lnTo>
                  <a:lnTo>
                    <a:pt x="492" y="94"/>
                  </a:lnTo>
                  <a:lnTo>
                    <a:pt x="464" y="96"/>
                  </a:lnTo>
                  <a:lnTo>
                    <a:pt x="454" y="122"/>
                  </a:lnTo>
                  <a:lnTo>
                    <a:pt x="444" y="152"/>
                  </a:lnTo>
                  <a:lnTo>
                    <a:pt x="436" y="166"/>
                  </a:lnTo>
                  <a:lnTo>
                    <a:pt x="426" y="180"/>
                  </a:lnTo>
                  <a:lnTo>
                    <a:pt x="414" y="190"/>
                  </a:lnTo>
                  <a:lnTo>
                    <a:pt x="400" y="200"/>
                  </a:lnTo>
                  <a:lnTo>
                    <a:pt x="380" y="206"/>
                  </a:lnTo>
                  <a:lnTo>
                    <a:pt x="368" y="212"/>
                  </a:lnTo>
                  <a:lnTo>
                    <a:pt x="360" y="218"/>
                  </a:lnTo>
                  <a:lnTo>
                    <a:pt x="356" y="222"/>
                  </a:lnTo>
                  <a:lnTo>
                    <a:pt x="352" y="232"/>
                  </a:lnTo>
                  <a:lnTo>
                    <a:pt x="348" y="238"/>
                  </a:lnTo>
                  <a:lnTo>
                    <a:pt x="342" y="244"/>
                  </a:lnTo>
                  <a:lnTo>
                    <a:pt x="334" y="252"/>
                  </a:lnTo>
                  <a:lnTo>
                    <a:pt x="332" y="256"/>
                  </a:lnTo>
                  <a:lnTo>
                    <a:pt x="330" y="260"/>
                  </a:lnTo>
                  <a:lnTo>
                    <a:pt x="330" y="264"/>
                  </a:lnTo>
                  <a:lnTo>
                    <a:pt x="330" y="270"/>
                  </a:lnTo>
                  <a:lnTo>
                    <a:pt x="330" y="274"/>
                  </a:lnTo>
                  <a:lnTo>
                    <a:pt x="326" y="282"/>
                  </a:lnTo>
                  <a:lnTo>
                    <a:pt x="320" y="292"/>
                  </a:lnTo>
                  <a:lnTo>
                    <a:pt x="312" y="306"/>
                  </a:lnTo>
                  <a:lnTo>
                    <a:pt x="308" y="320"/>
                  </a:lnTo>
                  <a:lnTo>
                    <a:pt x="308" y="336"/>
                  </a:lnTo>
                  <a:lnTo>
                    <a:pt x="310" y="350"/>
                  </a:lnTo>
                  <a:lnTo>
                    <a:pt x="314" y="376"/>
                  </a:lnTo>
                  <a:lnTo>
                    <a:pt x="314" y="388"/>
                  </a:lnTo>
                  <a:lnTo>
                    <a:pt x="310" y="398"/>
                  </a:lnTo>
                  <a:lnTo>
                    <a:pt x="298" y="420"/>
                  </a:lnTo>
                  <a:lnTo>
                    <a:pt x="288" y="434"/>
                  </a:lnTo>
                  <a:lnTo>
                    <a:pt x="282" y="442"/>
                  </a:lnTo>
                  <a:lnTo>
                    <a:pt x="276" y="446"/>
                  </a:lnTo>
                  <a:lnTo>
                    <a:pt x="264" y="452"/>
                  </a:lnTo>
                  <a:lnTo>
                    <a:pt x="258" y="456"/>
                  </a:lnTo>
                  <a:lnTo>
                    <a:pt x="250" y="466"/>
                  </a:lnTo>
                  <a:lnTo>
                    <a:pt x="240" y="478"/>
                  </a:lnTo>
                  <a:lnTo>
                    <a:pt x="228" y="484"/>
                  </a:lnTo>
                  <a:lnTo>
                    <a:pt x="218" y="488"/>
                  </a:lnTo>
                  <a:lnTo>
                    <a:pt x="206" y="490"/>
                  </a:lnTo>
                  <a:lnTo>
                    <a:pt x="196" y="492"/>
                  </a:lnTo>
                  <a:lnTo>
                    <a:pt x="188" y="496"/>
                  </a:lnTo>
                  <a:lnTo>
                    <a:pt x="180" y="500"/>
                  </a:lnTo>
                  <a:lnTo>
                    <a:pt x="174" y="510"/>
                  </a:lnTo>
                  <a:lnTo>
                    <a:pt x="164" y="538"/>
                  </a:lnTo>
                  <a:lnTo>
                    <a:pt x="156" y="556"/>
                  </a:lnTo>
                  <a:lnTo>
                    <a:pt x="148" y="566"/>
                  </a:lnTo>
                  <a:lnTo>
                    <a:pt x="140" y="572"/>
                  </a:lnTo>
                  <a:lnTo>
                    <a:pt x="134" y="574"/>
                  </a:lnTo>
                  <a:lnTo>
                    <a:pt x="128" y="578"/>
                  </a:lnTo>
                  <a:lnTo>
                    <a:pt x="124" y="584"/>
                  </a:lnTo>
                  <a:lnTo>
                    <a:pt x="120" y="596"/>
                  </a:lnTo>
                  <a:lnTo>
                    <a:pt x="116" y="610"/>
                  </a:lnTo>
                  <a:lnTo>
                    <a:pt x="114" y="614"/>
                  </a:lnTo>
                  <a:lnTo>
                    <a:pt x="110" y="620"/>
                  </a:lnTo>
                  <a:lnTo>
                    <a:pt x="108" y="640"/>
                  </a:lnTo>
                  <a:lnTo>
                    <a:pt x="104" y="660"/>
                  </a:lnTo>
                  <a:lnTo>
                    <a:pt x="102" y="666"/>
                  </a:lnTo>
                  <a:lnTo>
                    <a:pt x="98" y="670"/>
                  </a:lnTo>
                  <a:lnTo>
                    <a:pt x="90" y="678"/>
                  </a:lnTo>
                  <a:lnTo>
                    <a:pt x="78" y="692"/>
                  </a:lnTo>
                  <a:lnTo>
                    <a:pt x="64" y="706"/>
                  </a:lnTo>
                  <a:lnTo>
                    <a:pt x="58" y="712"/>
                  </a:lnTo>
                  <a:lnTo>
                    <a:pt x="58" y="714"/>
                  </a:lnTo>
                  <a:lnTo>
                    <a:pt x="60" y="714"/>
                  </a:lnTo>
                  <a:lnTo>
                    <a:pt x="64" y="714"/>
                  </a:lnTo>
                  <a:lnTo>
                    <a:pt x="66" y="714"/>
                  </a:lnTo>
                  <a:lnTo>
                    <a:pt x="66" y="716"/>
                  </a:lnTo>
                  <a:lnTo>
                    <a:pt x="60" y="726"/>
                  </a:lnTo>
                  <a:lnTo>
                    <a:pt x="54" y="740"/>
                  </a:lnTo>
                  <a:lnTo>
                    <a:pt x="52" y="750"/>
                  </a:lnTo>
                  <a:lnTo>
                    <a:pt x="50" y="762"/>
                  </a:lnTo>
                  <a:lnTo>
                    <a:pt x="48" y="772"/>
                  </a:lnTo>
                  <a:lnTo>
                    <a:pt x="46" y="778"/>
                  </a:lnTo>
                  <a:lnTo>
                    <a:pt x="42" y="782"/>
                  </a:lnTo>
                  <a:lnTo>
                    <a:pt x="36" y="786"/>
                  </a:lnTo>
                  <a:lnTo>
                    <a:pt x="32" y="788"/>
                  </a:lnTo>
                  <a:lnTo>
                    <a:pt x="28" y="794"/>
                  </a:lnTo>
                  <a:lnTo>
                    <a:pt x="24" y="800"/>
                  </a:lnTo>
                  <a:lnTo>
                    <a:pt x="20" y="812"/>
                  </a:lnTo>
                  <a:lnTo>
                    <a:pt x="16" y="834"/>
                  </a:lnTo>
                  <a:lnTo>
                    <a:pt x="14" y="850"/>
                  </a:lnTo>
                  <a:lnTo>
                    <a:pt x="16" y="858"/>
                  </a:lnTo>
                  <a:lnTo>
                    <a:pt x="16" y="860"/>
                  </a:lnTo>
                  <a:lnTo>
                    <a:pt x="18" y="860"/>
                  </a:lnTo>
                  <a:lnTo>
                    <a:pt x="20" y="860"/>
                  </a:lnTo>
                  <a:lnTo>
                    <a:pt x="22" y="858"/>
                  </a:lnTo>
                  <a:lnTo>
                    <a:pt x="22" y="852"/>
                  </a:lnTo>
                  <a:lnTo>
                    <a:pt x="24" y="846"/>
                  </a:lnTo>
                  <a:lnTo>
                    <a:pt x="24" y="844"/>
                  </a:lnTo>
                  <a:lnTo>
                    <a:pt x="26" y="844"/>
                  </a:lnTo>
                  <a:lnTo>
                    <a:pt x="30" y="846"/>
                  </a:lnTo>
                  <a:lnTo>
                    <a:pt x="30" y="850"/>
                  </a:lnTo>
                  <a:lnTo>
                    <a:pt x="32" y="860"/>
                  </a:lnTo>
                  <a:lnTo>
                    <a:pt x="34" y="868"/>
                  </a:lnTo>
                  <a:lnTo>
                    <a:pt x="36" y="868"/>
                  </a:lnTo>
                  <a:lnTo>
                    <a:pt x="38" y="868"/>
                  </a:lnTo>
                  <a:lnTo>
                    <a:pt x="42" y="868"/>
                  </a:lnTo>
                  <a:lnTo>
                    <a:pt x="44" y="868"/>
                  </a:lnTo>
                  <a:lnTo>
                    <a:pt x="48" y="878"/>
                  </a:lnTo>
                  <a:lnTo>
                    <a:pt x="50" y="890"/>
                  </a:lnTo>
                  <a:lnTo>
                    <a:pt x="50" y="902"/>
                  </a:lnTo>
                  <a:lnTo>
                    <a:pt x="50" y="910"/>
                  </a:lnTo>
                  <a:lnTo>
                    <a:pt x="46" y="918"/>
                  </a:lnTo>
                  <a:lnTo>
                    <a:pt x="42" y="926"/>
                  </a:lnTo>
                  <a:lnTo>
                    <a:pt x="38" y="930"/>
                  </a:lnTo>
                  <a:lnTo>
                    <a:pt x="40" y="932"/>
                  </a:lnTo>
                  <a:lnTo>
                    <a:pt x="42" y="936"/>
                  </a:lnTo>
                  <a:lnTo>
                    <a:pt x="46" y="940"/>
                  </a:lnTo>
                  <a:lnTo>
                    <a:pt x="50" y="948"/>
                  </a:lnTo>
                  <a:lnTo>
                    <a:pt x="54" y="958"/>
                  </a:lnTo>
                  <a:lnTo>
                    <a:pt x="58" y="972"/>
                  </a:lnTo>
                  <a:lnTo>
                    <a:pt x="60" y="986"/>
                  </a:lnTo>
                  <a:lnTo>
                    <a:pt x="60" y="1002"/>
                  </a:lnTo>
                  <a:lnTo>
                    <a:pt x="58" y="1016"/>
                  </a:lnTo>
                  <a:lnTo>
                    <a:pt x="54" y="1030"/>
                  </a:lnTo>
                  <a:lnTo>
                    <a:pt x="42" y="1066"/>
                  </a:lnTo>
                  <a:lnTo>
                    <a:pt x="40" y="1076"/>
                  </a:lnTo>
                  <a:lnTo>
                    <a:pt x="40" y="1086"/>
                  </a:lnTo>
                  <a:lnTo>
                    <a:pt x="40" y="1102"/>
                  </a:lnTo>
                  <a:lnTo>
                    <a:pt x="34" y="1122"/>
                  </a:lnTo>
                  <a:lnTo>
                    <a:pt x="28" y="1132"/>
                  </a:lnTo>
                  <a:lnTo>
                    <a:pt x="22" y="1142"/>
                  </a:lnTo>
                  <a:lnTo>
                    <a:pt x="16" y="1150"/>
                  </a:lnTo>
                  <a:lnTo>
                    <a:pt x="6" y="1156"/>
                  </a:lnTo>
                  <a:lnTo>
                    <a:pt x="2" y="1160"/>
                  </a:lnTo>
                  <a:lnTo>
                    <a:pt x="0" y="1162"/>
                  </a:lnTo>
                  <a:lnTo>
                    <a:pt x="2" y="1164"/>
                  </a:lnTo>
                  <a:lnTo>
                    <a:pt x="10" y="1164"/>
                  </a:lnTo>
                  <a:lnTo>
                    <a:pt x="14" y="1164"/>
                  </a:lnTo>
                  <a:lnTo>
                    <a:pt x="16" y="1168"/>
                  </a:lnTo>
                  <a:lnTo>
                    <a:pt x="22" y="1184"/>
                  </a:lnTo>
                  <a:lnTo>
                    <a:pt x="30" y="1202"/>
                  </a:lnTo>
                  <a:lnTo>
                    <a:pt x="34" y="1210"/>
                  </a:lnTo>
                  <a:lnTo>
                    <a:pt x="38" y="1218"/>
                  </a:lnTo>
                  <a:lnTo>
                    <a:pt x="40" y="1222"/>
                  </a:lnTo>
                  <a:lnTo>
                    <a:pt x="44" y="1224"/>
                  </a:lnTo>
                  <a:lnTo>
                    <a:pt x="46" y="1226"/>
                  </a:lnTo>
                  <a:lnTo>
                    <a:pt x="52" y="1226"/>
                  </a:lnTo>
                  <a:lnTo>
                    <a:pt x="64" y="1224"/>
                  </a:lnTo>
                  <a:lnTo>
                    <a:pt x="80" y="1224"/>
                  </a:lnTo>
                  <a:lnTo>
                    <a:pt x="62" y="1228"/>
                  </a:lnTo>
                  <a:lnTo>
                    <a:pt x="50" y="1232"/>
                  </a:lnTo>
                  <a:lnTo>
                    <a:pt x="40" y="1232"/>
                  </a:lnTo>
                  <a:lnTo>
                    <a:pt x="38" y="1232"/>
                  </a:lnTo>
                  <a:lnTo>
                    <a:pt x="36" y="1228"/>
                  </a:lnTo>
                  <a:lnTo>
                    <a:pt x="34" y="1226"/>
                  </a:lnTo>
                  <a:lnTo>
                    <a:pt x="32" y="1224"/>
                  </a:lnTo>
                  <a:lnTo>
                    <a:pt x="28" y="1228"/>
                  </a:lnTo>
                  <a:lnTo>
                    <a:pt x="26" y="1234"/>
                  </a:lnTo>
                  <a:lnTo>
                    <a:pt x="28" y="1242"/>
                  </a:lnTo>
                  <a:lnTo>
                    <a:pt x="30" y="1252"/>
                  </a:lnTo>
                  <a:lnTo>
                    <a:pt x="30" y="1260"/>
                  </a:lnTo>
                  <a:lnTo>
                    <a:pt x="30" y="1264"/>
                  </a:lnTo>
                  <a:lnTo>
                    <a:pt x="32" y="1264"/>
                  </a:lnTo>
                  <a:lnTo>
                    <a:pt x="34" y="1264"/>
                  </a:lnTo>
                  <a:lnTo>
                    <a:pt x="40" y="1262"/>
                  </a:lnTo>
                  <a:lnTo>
                    <a:pt x="44" y="1264"/>
                  </a:lnTo>
                  <a:lnTo>
                    <a:pt x="48" y="1266"/>
                  </a:lnTo>
                  <a:lnTo>
                    <a:pt x="54" y="1264"/>
                  </a:lnTo>
                  <a:lnTo>
                    <a:pt x="60" y="1264"/>
                  </a:lnTo>
                  <a:lnTo>
                    <a:pt x="64" y="1264"/>
                  </a:lnTo>
                  <a:lnTo>
                    <a:pt x="70" y="1268"/>
                  </a:lnTo>
                  <a:lnTo>
                    <a:pt x="76" y="1268"/>
                  </a:lnTo>
                  <a:lnTo>
                    <a:pt x="64" y="1270"/>
                  </a:lnTo>
                  <a:lnTo>
                    <a:pt x="54" y="1270"/>
                  </a:lnTo>
                  <a:lnTo>
                    <a:pt x="44" y="1268"/>
                  </a:lnTo>
                  <a:lnTo>
                    <a:pt x="38" y="1266"/>
                  </a:lnTo>
                  <a:lnTo>
                    <a:pt x="36" y="1268"/>
                  </a:lnTo>
                  <a:lnTo>
                    <a:pt x="32" y="1270"/>
                  </a:lnTo>
                  <a:lnTo>
                    <a:pt x="30" y="1274"/>
                  </a:lnTo>
                  <a:lnTo>
                    <a:pt x="30" y="1276"/>
                  </a:lnTo>
                  <a:lnTo>
                    <a:pt x="34" y="1278"/>
                  </a:lnTo>
                  <a:lnTo>
                    <a:pt x="38" y="1282"/>
                  </a:lnTo>
                  <a:lnTo>
                    <a:pt x="40" y="1286"/>
                  </a:lnTo>
                  <a:lnTo>
                    <a:pt x="42" y="1286"/>
                  </a:lnTo>
                  <a:lnTo>
                    <a:pt x="48" y="1284"/>
                  </a:lnTo>
                  <a:lnTo>
                    <a:pt x="52" y="1284"/>
                  </a:lnTo>
                  <a:lnTo>
                    <a:pt x="50" y="1290"/>
                  </a:lnTo>
                  <a:lnTo>
                    <a:pt x="46" y="1296"/>
                  </a:lnTo>
                  <a:lnTo>
                    <a:pt x="48" y="1298"/>
                  </a:lnTo>
                  <a:lnTo>
                    <a:pt x="48" y="1300"/>
                  </a:lnTo>
                  <a:lnTo>
                    <a:pt x="54" y="1300"/>
                  </a:lnTo>
                  <a:lnTo>
                    <a:pt x="60" y="1300"/>
                  </a:lnTo>
                  <a:lnTo>
                    <a:pt x="64" y="1298"/>
                  </a:lnTo>
                  <a:lnTo>
                    <a:pt x="64" y="1300"/>
                  </a:lnTo>
                  <a:lnTo>
                    <a:pt x="64" y="1306"/>
                  </a:lnTo>
                  <a:lnTo>
                    <a:pt x="64" y="1312"/>
                  </a:lnTo>
                  <a:lnTo>
                    <a:pt x="66" y="1312"/>
                  </a:lnTo>
                  <a:lnTo>
                    <a:pt x="70" y="1310"/>
                  </a:lnTo>
                  <a:lnTo>
                    <a:pt x="78" y="1304"/>
                  </a:lnTo>
                  <a:lnTo>
                    <a:pt x="86" y="1300"/>
                  </a:lnTo>
                  <a:lnTo>
                    <a:pt x="88" y="1300"/>
                  </a:lnTo>
                  <a:lnTo>
                    <a:pt x="88" y="1302"/>
                  </a:lnTo>
                  <a:lnTo>
                    <a:pt x="82" y="1304"/>
                  </a:lnTo>
                  <a:lnTo>
                    <a:pt x="80" y="1306"/>
                  </a:lnTo>
                  <a:lnTo>
                    <a:pt x="78" y="1308"/>
                  </a:lnTo>
                  <a:lnTo>
                    <a:pt x="80" y="1312"/>
                  </a:lnTo>
                  <a:lnTo>
                    <a:pt x="82" y="1318"/>
                  </a:lnTo>
                  <a:lnTo>
                    <a:pt x="84" y="1320"/>
                  </a:lnTo>
                  <a:lnTo>
                    <a:pt x="82" y="1324"/>
                  </a:lnTo>
                  <a:lnTo>
                    <a:pt x="80" y="1328"/>
                  </a:lnTo>
                  <a:lnTo>
                    <a:pt x="82" y="1328"/>
                  </a:lnTo>
                  <a:lnTo>
                    <a:pt x="84" y="1328"/>
                  </a:lnTo>
                  <a:lnTo>
                    <a:pt x="86" y="1332"/>
                  </a:lnTo>
                  <a:lnTo>
                    <a:pt x="86" y="1336"/>
                  </a:lnTo>
                  <a:lnTo>
                    <a:pt x="88" y="1336"/>
                  </a:lnTo>
                  <a:lnTo>
                    <a:pt x="90" y="1338"/>
                  </a:lnTo>
                  <a:lnTo>
                    <a:pt x="90" y="1342"/>
                  </a:lnTo>
                  <a:lnTo>
                    <a:pt x="92" y="1346"/>
                  </a:lnTo>
                  <a:lnTo>
                    <a:pt x="94" y="1344"/>
                  </a:lnTo>
                  <a:lnTo>
                    <a:pt x="100" y="1336"/>
                  </a:lnTo>
                  <a:lnTo>
                    <a:pt x="98" y="1344"/>
                  </a:lnTo>
                  <a:lnTo>
                    <a:pt x="100" y="1348"/>
                  </a:lnTo>
                  <a:lnTo>
                    <a:pt x="98" y="1352"/>
                  </a:lnTo>
                  <a:lnTo>
                    <a:pt x="100" y="1356"/>
                  </a:lnTo>
                  <a:lnTo>
                    <a:pt x="102" y="1356"/>
                  </a:lnTo>
                  <a:lnTo>
                    <a:pt x="104" y="1352"/>
                  </a:lnTo>
                  <a:lnTo>
                    <a:pt x="108" y="1346"/>
                  </a:lnTo>
                  <a:lnTo>
                    <a:pt x="110" y="1344"/>
                  </a:lnTo>
                  <a:lnTo>
                    <a:pt x="114" y="1344"/>
                  </a:lnTo>
                  <a:lnTo>
                    <a:pt x="116" y="1344"/>
                  </a:lnTo>
                  <a:lnTo>
                    <a:pt x="112" y="1346"/>
                  </a:lnTo>
                  <a:lnTo>
                    <a:pt x="110" y="1350"/>
                  </a:lnTo>
                  <a:lnTo>
                    <a:pt x="110" y="1354"/>
                  </a:lnTo>
                  <a:lnTo>
                    <a:pt x="110" y="1358"/>
                  </a:lnTo>
                  <a:lnTo>
                    <a:pt x="112" y="1360"/>
                  </a:lnTo>
                  <a:lnTo>
                    <a:pt x="114" y="1360"/>
                  </a:lnTo>
                  <a:lnTo>
                    <a:pt x="118" y="1356"/>
                  </a:lnTo>
                  <a:lnTo>
                    <a:pt x="118" y="1354"/>
                  </a:lnTo>
                  <a:lnTo>
                    <a:pt x="118" y="1362"/>
                  </a:lnTo>
                  <a:lnTo>
                    <a:pt x="118" y="1372"/>
                  </a:lnTo>
                  <a:lnTo>
                    <a:pt x="120" y="1378"/>
                  </a:lnTo>
                  <a:lnTo>
                    <a:pt x="124" y="1384"/>
                  </a:lnTo>
                  <a:lnTo>
                    <a:pt x="128" y="1386"/>
                  </a:lnTo>
                  <a:lnTo>
                    <a:pt x="134" y="1388"/>
                  </a:lnTo>
                  <a:lnTo>
                    <a:pt x="140" y="1392"/>
                  </a:lnTo>
                  <a:lnTo>
                    <a:pt x="146" y="1398"/>
                  </a:lnTo>
                  <a:lnTo>
                    <a:pt x="154" y="1402"/>
                  </a:lnTo>
                  <a:lnTo>
                    <a:pt x="158" y="1404"/>
                  </a:lnTo>
                  <a:lnTo>
                    <a:pt x="158" y="1406"/>
                  </a:lnTo>
                  <a:lnTo>
                    <a:pt x="158" y="1408"/>
                  </a:lnTo>
                  <a:lnTo>
                    <a:pt x="156" y="1414"/>
                  </a:lnTo>
                  <a:lnTo>
                    <a:pt x="154" y="1418"/>
                  </a:lnTo>
                  <a:lnTo>
                    <a:pt x="156" y="1420"/>
                  </a:lnTo>
                  <a:lnTo>
                    <a:pt x="162" y="1424"/>
                  </a:lnTo>
                  <a:lnTo>
                    <a:pt x="166" y="1426"/>
                  </a:lnTo>
                  <a:lnTo>
                    <a:pt x="166" y="1430"/>
                  </a:lnTo>
                  <a:lnTo>
                    <a:pt x="168" y="1432"/>
                  </a:lnTo>
                  <a:lnTo>
                    <a:pt x="170" y="1434"/>
                  </a:lnTo>
                  <a:lnTo>
                    <a:pt x="172" y="1436"/>
                  </a:lnTo>
                  <a:lnTo>
                    <a:pt x="170" y="1438"/>
                  </a:lnTo>
                  <a:lnTo>
                    <a:pt x="170" y="1440"/>
                  </a:lnTo>
                  <a:lnTo>
                    <a:pt x="170" y="1442"/>
                  </a:lnTo>
                  <a:lnTo>
                    <a:pt x="176" y="1448"/>
                  </a:lnTo>
                  <a:lnTo>
                    <a:pt x="176" y="1450"/>
                  </a:lnTo>
                  <a:lnTo>
                    <a:pt x="174" y="1450"/>
                  </a:lnTo>
                  <a:lnTo>
                    <a:pt x="172" y="1452"/>
                  </a:lnTo>
                  <a:lnTo>
                    <a:pt x="170" y="1454"/>
                  </a:lnTo>
                  <a:lnTo>
                    <a:pt x="172" y="1458"/>
                  </a:lnTo>
                  <a:lnTo>
                    <a:pt x="174" y="1462"/>
                  </a:lnTo>
                  <a:lnTo>
                    <a:pt x="176" y="1462"/>
                  </a:lnTo>
                  <a:lnTo>
                    <a:pt x="180" y="1462"/>
                  </a:lnTo>
                  <a:lnTo>
                    <a:pt x="186" y="1464"/>
                  </a:lnTo>
                  <a:lnTo>
                    <a:pt x="182" y="1468"/>
                  </a:lnTo>
                  <a:lnTo>
                    <a:pt x="178" y="1470"/>
                  </a:lnTo>
                  <a:lnTo>
                    <a:pt x="172" y="1470"/>
                  </a:lnTo>
                  <a:lnTo>
                    <a:pt x="170" y="1468"/>
                  </a:lnTo>
                  <a:lnTo>
                    <a:pt x="170" y="1472"/>
                  </a:lnTo>
                  <a:lnTo>
                    <a:pt x="174" y="1480"/>
                  </a:lnTo>
                  <a:lnTo>
                    <a:pt x="178" y="1482"/>
                  </a:lnTo>
                  <a:lnTo>
                    <a:pt x="182" y="1482"/>
                  </a:lnTo>
                  <a:lnTo>
                    <a:pt x="184" y="1486"/>
                  </a:lnTo>
                  <a:lnTo>
                    <a:pt x="186" y="1492"/>
                  </a:lnTo>
                  <a:lnTo>
                    <a:pt x="184" y="1494"/>
                  </a:lnTo>
                  <a:lnTo>
                    <a:pt x="182" y="1496"/>
                  </a:lnTo>
                  <a:lnTo>
                    <a:pt x="182" y="1498"/>
                  </a:lnTo>
                  <a:lnTo>
                    <a:pt x="186" y="1502"/>
                  </a:lnTo>
                  <a:lnTo>
                    <a:pt x="192" y="1504"/>
                  </a:lnTo>
                  <a:lnTo>
                    <a:pt x="196" y="1506"/>
                  </a:lnTo>
                  <a:lnTo>
                    <a:pt x="202" y="1510"/>
                  </a:lnTo>
                  <a:lnTo>
                    <a:pt x="204" y="1512"/>
                  </a:lnTo>
                  <a:lnTo>
                    <a:pt x="204" y="1514"/>
                  </a:lnTo>
                  <a:lnTo>
                    <a:pt x="202" y="1518"/>
                  </a:lnTo>
                  <a:lnTo>
                    <a:pt x="200" y="1520"/>
                  </a:lnTo>
                  <a:lnTo>
                    <a:pt x="202" y="1520"/>
                  </a:lnTo>
                  <a:lnTo>
                    <a:pt x="208" y="1524"/>
                  </a:lnTo>
                  <a:lnTo>
                    <a:pt x="228" y="1534"/>
                  </a:lnTo>
                  <a:lnTo>
                    <a:pt x="236" y="1538"/>
                  </a:lnTo>
                  <a:lnTo>
                    <a:pt x="242" y="1546"/>
                  </a:lnTo>
                  <a:lnTo>
                    <a:pt x="246" y="1552"/>
                  </a:lnTo>
                  <a:lnTo>
                    <a:pt x="250" y="1556"/>
                  </a:lnTo>
                  <a:lnTo>
                    <a:pt x="260" y="1562"/>
                  </a:lnTo>
                  <a:lnTo>
                    <a:pt x="268" y="1566"/>
                  </a:lnTo>
                  <a:lnTo>
                    <a:pt x="270" y="1570"/>
                  </a:lnTo>
                  <a:lnTo>
                    <a:pt x="272" y="1574"/>
                  </a:lnTo>
                  <a:lnTo>
                    <a:pt x="272" y="1576"/>
                  </a:lnTo>
                  <a:lnTo>
                    <a:pt x="274" y="1578"/>
                  </a:lnTo>
                  <a:lnTo>
                    <a:pt x="282" y="1582"/>
                  </a:lnTo>
                  <a:lnTo>
                    <a:pt x="294" y="1590"/>
                  </a:lnTo>
                  <a:lnTo>
                    <a:pt x="302" y="1596"/>
                  </a:lnTo>
                  <a:lnTo>
                    <a:pt x="310" y="1606"/>
                  </a:lnTo>
                  <a:lnTo>
                    <a:pt x="328" y="1626"/>
                  </a:lnTo>
                  <a:lnTo>
                    <a:pt x="346" y="1644"/>
                  </a:lnTo>
                  <a:lnTo>
                    <a:pt x="364" y="1654"/>
                  </a:lnTo>
                  <a:lnTo>
                    <a:pt x="380" y="1660"/>
                  </a:lnTo>
                  <a:lnTo>
                    <a:pt x="388" y="1664"/>
                  </a:lnTo>
                  <a:lnTo>
                    <a:pt x="392" y="1668"/>
                  </a:lnTo>
                  <a:lnTo>
                    <a:pt x="396" y="1670"/>
                  </a:lnTo>
                  <a:lnTo>
                    <a:pt x="402" y="1672"/>
                  </a:lnTo>
                  <a:lnTo>
                    <a:pt x="408" y="1670"/>
                  </a:lnTo>
                  <a:lnTo>
                    <a:pt x="412" y="1666"/>
                  </a:lnTo>
                  <a:lnTo>
                    <a:pt x="422" y="1658"/>
                  </a:lnTo>
                  <a:lnTo>
                    <a:pt x="436" y="1648"/>
                  </a:lnTo>
                  <a:lnTo>
                    <a:pt x="448" y="1642"/>
                  </a:lnTo>
                  <a:lnTo>
                    <a:pt x="462" y="1638"/>
                  </a:lnTo>
                  <a:lnTo>
                    <a:pt x="488" y="1634"/>
                  </a:lnTo>
                  <a:lnTo>
                    <a:pt x="504" y="1632"/>
                  </a:lnTo>
                  <a:lnTo>
                    <a:pt x="516" y="1632"/>
                  </a:lnTo>
                  <a:lnTo>
                    <a:pt x="530" y="1630"/>
                  </a:lnTo>
                  <a:lnTo>
                    <a:pt x="540" y="1628"/>
                  </a:lnTo>
                  <a:lnTo>
                    <a:pt x="554" y="1630"/>
                  </a:lnTo>
                  <a:lnTo>
                    <a:pt x="566" y="1630"/>
                  </a:lnTo>
                  <a:lnTo>
                    <a:pt x="572" y="1630"/>
                  </a:lnTo>
                  <a:lnTo>
                    <a:pt x="576" y="1630"/>
                  </a:lnTo>
                  <a:lnTo>
                    <a:pt x="580" y="1630"/>
                  </a:lnTo>
                  <a:lnTo>
                    <a:pt x="590" y="1632"/>
                  </a:lnTo>
                  <a:lnTo>
                    <a:pt x="592" y="1632"/>
                  </a:lnTo>
                  <a:lnTo>
                    <a:pt x="590" y="1632"/>
                  </a:lnTo>
                  <a:lnTo>
                    <a:pt x="582" y="1634"/>
                  </a:lnTo>
                  <a:lnTo>
                    <a:pt x="578" y="1634"/>
                  </a:lnTo>
                  <a:lnTo>
                    <a:pt x="576" y="1636"/>
                  </a:lnTo>
                  <a:lnTo>
                    <a:pt x="578" y="1636"/>
                  </a:lnTo>
                  <a:lnTo>
                    <a:pt x="594" y="1640"/>
                  </a:lnTo>
                  <a:lnTo>
                    <a:pt x="606" y="1644"/>
                  </a:lnTo>
                  <a:lnTo>
                    <a:pt x="618" y="1650"/>
                  </a:lnTo>
                  <a:lnTo>
                    <a:pt x="622" y="1652"/>
                  </a:lnTo>
                  <a:lnTo>
                    <a:pt x="626" y="1652"/>
                  </a:lnTo>
                  <a:lnTo>
                    <a:pt x="636" y="1644"/>
                  </a:lnTo>
                  <a:lnTo>
                    <a:pt x="648" y="1636"/>
                  </a:lnTo>
                  <a:lnTo>
                    <a:pt x="656" y="1632"/>
                  </a:lnTo>
                  <a:lnTo>
                    <a:pt x="664" y="1630"/>
                  </a:lnTo>
                  <a:lnTo>
                    <a:pt x="674" y="1628"/>
                  </a:lnTo>
                  <a:lnTo>
                    <a:pt x="680" y="1624"/>
                  </a:lnTo>
                  <a:lnTo>
                    <a:pt x="690" y="1614"/>
                  </a:lnTo>
                  <a:lnTo>
                    <a:pt x="698" y="1610"/>
                  </a:lnTo>
                  <a:lnTo>
                    <a:pt x="706" y="1606"/>
                  </a:lnTo>
                  <a:lnTo>
                    <a:pt x="716" y="1602"/>
                  </a:lnTo>
                  <a:lnTo>
                    <a:pt x="730" y="1600"/>
                  </a:lnTo>
                  <a:lnTo>
                    <a:pt x="742" y="1598"/>
                  </a:lnTo>
                  <a:lnTo>
                    <a:pt x="746" y="1596"/>
                  </a:lnTo>
                  <a:lnTo>
                    <a:pt x="746" y="1594"/>
                  </a:lnTo>
                  <a:lnTo>
                    <a:pt x="748" y="1590"/>
                  </a:lnTo>
                  <a:lnTo>
                    <a:pt x="754" y="1586"/>
                  </a:lnTo>
                  <a:lnTo>
                    <a:pt x="760" y="1582"/>
                  </a:lnTo>
                  <a:lnTo>
                    <a:pt x="774" y="1578"/>
                  </a:lnTo>
                  <a:lnTo>
                    <a:pt x="796" y="1574"/>
                  </a:lnTo>
                  <a:lnTo>
                    <a:pt x="814" y="1572"/>
                  </a:lnTo>
                  <a:lnTo>
                    <a:pt x="832" y="1572"/>
                  </a:lnTo>
                  <a:lnTo>
                    <a:pt x="838" y="1570"/>
                  </a:lnTo>
                  <a:lnTo>
                    <a:pt x="840" y="1568"/>
                  </a:lnTo>
                  <a:lnTo>
                    <a:pt x="844" y="1564"/>
                  </a:lnTo>
                  <a:lnTo>
                    <a:pt x="846" y="1566"/>
                  </a:lnTo>
                  <a:lnTo>
                    <a:pt x="850" y="1570"/>
                  </a:lnTo>
                  <a:lnTo>
                    <a:pt x="860" y="1570"/>
                  </a:lnTo>
                  <a:lnTo>
                    <a:pt x="874" y="1570"/>
                  </a:lnTo>
                  <a:lnTo>
                    <a:pt x="884" y="1574"/>
                  </a:lnTo>
                  <a:lnTo>
                    <a:pt x="890" y="1578"/>
                  </a:lnTo>
                  <a:lnTo>
                    <a:pt x="896" y="1584"/>
                  </a:lnTo>
                  <a:lnTo>
                    <a:pt x="908" y="1600"/>
                  </a:lnTo>
                  <a:lnTo>
                    <a:pt x="916" y="1616"/>
                  </a:lnTo>
                  <a:lnTo>
                    <a:pt x="924" y="1642"/>
                  </a:lnTo>
                  <a:lnTo>
                    <a:pt x="930" y="1654"/>
                  </a:lnTo>
                  <a:lnTo>
                    <a:pt x="936" y="1664"/>
                  </a:lnTo>
                  <a:lnTo>
                    <a:pt x="944" y="1670"/>
                  </a:lnTo>
                  <a:lnTo>
                    <a:pt x="948" y="1672"/>
                  </a:lnTo>
                  <a:lnTo>
                    <a:pt x="954" y="1672"/>
                  </a:lnTo>
                  <a:lnTo>
                    <a:pt x="970" y="1672"/>
                  </a:lnTo>
                  <a:lnTo>
                    <a:pt x="976" y="1672"/>
                  </a:lnTo>
                  <a:lnTo>
                    <a:pt x="984" y="1670"/>
                  </a:lnTo>
                  <a:lnTo>
                    <a:pt x="990" y="1668"/>
                  </a:lnTo>
                  <a:lnTo>
                    <a:pt x="992" y="1664"/>
                  </a:lnTo>
                  <a:lnTo>
                    <a:pt x="992" y="1662"/>
                  </a:lnTo>
                  <a:lnTo>
                    <a:pt x="992" y="1658"/>
                  </a:lnTo>
                  <a:lnTo>
                    <a:pt x="992" y="1656"/>
                  </a:lnTo>
                  <a:lnTo>
                    <a:pt x="996" y="1658"/>
                  </a:lnTo>
                  <a:lnTo>
                    <a:pt x="1002" y="1660"/>
                  </a:lnTo>
                  <a:lnTo>
                    <a:pt x="1008" y="1662"/>
                  </a:lnTo>
                  <a:lnTo>
                    <a:pt x="1018" y="1662"/>
                  </a:lnTo>
                  <a:lnTo>
                    <a:pt x="1028" y="1662"/>
                  </a:lnTo>
                  <a:lnTo>
                    <a:pt x="1036" y="1660"/>
                  </a:lnTo>
                  <a:lnTo>
                    <a:pt x="1040" y="1656"/>
                  </a:lnTo>
                  <a:lnTo>
                    <a:pt x="1042" y="1654"/>
                  </a:lnTo>
                  <a:lnTo>
                    <a:pt x="1042" y="1650"/>
                  </a:lnTo>
                  <a:lnTo>
                    <a:pt x="1036" y="1640"/>
                  </a:lnTo>
                  <a:lnTo>
                    <a:pt x="1048" y="1650"/>
                  </a:lnTo>
                  <a:lnTo>
                    <a:pt x="1048" y="1658"/>
                  </a:lnTo>
                  <a:lnTo>
                    <a:pt x="1050" y="1662"/>
                  </a:lnTo>
                  <a:lnTo>
                    <a:pt x="1052" y="1662"/>
                  </a:lnTo>
                  <a:lnTo>
                    <a:pt x="1056" y="1662"/>
                  </a:lnTo>
                  <a:lnTo>
                    <a:pt x="1060" y="1660"/>
                  </a:lnTo>
                  <a:lnTo>
                    <a:pt x="1062" y="1662"/>
                  </a:lnTo>
                  <a:lnTo>
                    <a:pt x="1064" y="1666"/>
                  </a:lnTo>
                  <a:lnTo>
                    <a:pt x="1066" y="1682"/>
                  </a:lnTo>
                  <a:lnTo>
                    <a:pt x="1070" y="1684"/>
                  </a:lnTo>
                  <a:lnTo>
                    <a:pt x="1076" y="1688"/>
                  </a:lnTo>
                  <a:lnTo>
                    <a:pt x="1082" y="1690"/>
                  </a:lnTo>
                  <a:lnTo>
                    <a:pt x="1084" y="1690"/>
                  </a:lnTo>
                  <a:lnTo>
                    <a:pt x="1086" y="1686"/>
                  </a:lnTo>
                  <a:lnTo>
                    <a:pt x="1088" y="1684"/>
                  </a:lnTo>
                  <a:lnTo>
                    <a:pt x="1090" y="1684"/>
                  </a:lnTo>
                  <a:lnTo>
                    <a:pt x="1094" y="1684"/>
                  </a:lnTo>
                  <a:lnTo>
                    <a:pt x="1096" y="1688"/>
                  </a:lnTo>
                  <a:lnTo>
                    <a:pt x="1096" y="1690"/>
                  </a:lnTo>
                  <a:lnTo>
                    <a:pt x="1094" y="1694"/>
                  </a:lnTo>
                  <a:lnTo>
                    <a:pt x="1090" y="1698"/>
                  </a:lnTo>
                  <a:lnTo>
                    <a:pt x="1090" y="1700"/>
                  </a:lnTo>
                  <a:lnTo>
                    <a:pt x="1092" y="1704"/>
                  </a:lnTo>
                  <a:lnTo>
                    <a:pt x="1096" y="1708"/>
                  </a:lnTo>
                  <a:lnTo>
                    <a:pt x="1094" y="1708"/>
                  </a:lnTo>
                  <a:lnTo>
                    <a:pt x="1094" y="1712"/>
                  </a:lnTo>
                  <a:lnTo>
                    <a:pt x="1100" y="1718"/>
                  </a:lnTo>
                  <a:lnTo>
                    <a:pt x="1102" y="1724"/>
                  </a:lnTo>
                  <a:lnTo>
                    <a:pt x="1104" y="1730"/>
                  </a:lnTo>
                  <a:lnTo>
                    <a:pt x="1104" y="1742"/>
                  </a:lnTo>
                  <a:lnTo>
                    <a:pt x="1100" y="1756"/>
                  </a:lnTo>
                  <a:lnTo>
                    <a:pt x="1100" y="1770"/>
                  </a:lnTo>
                  <a:lnTo>
                    <a:pt x="1100" y="1782"/>
                  </a:lnTo>
                  <a:lnTo>
                    <a:pt x="1098" y="1790"/>
                  </a:lnTo>
                  <a:lnTo>
                    <a:pt x="1094" y="1798"/>
                  </a:lnTo>
                  <a:lnTo>
                    <a:pt x="1090" y="1804"/>
                  </a:lnTo>
                  <a:lnTo>
                    <a:pt x="1084" y="1814"/>
                  </a:lnTo>
                  <a:lnTo>
                    <a:pt x="1082" y="1820"/>
                  </a:lnTo>
                  <a:lnTo>
                    <a:pt x="1082" y="1824"/>
                  </a:lnTo>
                  <a:lnTo>
                    <a:pt x="1082" y="1828"/>
                  </a:lnTo>
                  <a:lnTo>
                    <a:pt x="1084" y="1828"/>
                  </a:lnTo>
                  <a:lnTo>
                    <a:pt x="1088" y="1828"/>
                  </a:lnTo>
                  <a:lnTo>
                    <a:pt x="1092" y="1828"/>
                  </a:lnTo>
                  <a:lnTo>
                    <a:pt x="1090" y="1834"/>
                  </a:lnTo>
                  <a:lnTo>
                    <a:pt x="1090" y="1838"/>
                  </a:lnTo>
                  <a:lnTo>
                    <a:pt x="1092" y="1844"/>
                  </a:lnTo>
                  <a:lnTo>
                    <a:pt x="1094" y="1848"/>
                  </a:lnTo>
                  <a:lnTo>
                    <a:pt x="1092" y="1852"/>
                  </a:lnTo>
                  <a:lnTo>
                    <a:pt x="1090" y="1852"/>
                  </a:lnTo>
                  <a:lnTo>
                    <a:pt x="1088" y="1850"/>
                  </a:lnTo>
                  <a:lnTo>
                    <a:pt x="1086" y="1848"/>
                  </a:lnTo>
                  <a:lnTo>
                    <a:pt x="1082" y="1852"/>
                  </a:lnTo>
                  <a:lnTo>
                    <a:pt x="1082" y="1854"/>
                  </a:lnTo>
                  <a:lnTo>
                    <a:pt x="1082" y="1858"/>
                  </a:lnTo>
                  <a:lnTo>
                    <a:pt x="1086" y="1864"/>
                  </a:lnTo>
                  <a:lnTo>
                    <a:pt x="1094" y="1868"/>
                  </a:lnTo>
                  <a:lnTo>
                    <a:pt x="1106" y="1872"/>
                  </a:lnTo>
                  <a:lnTo>
                    <a:pt x="1110" y="1872"/>
                  </a:lnTo>
                  <a:lnTo>
                    <a:pt x="1110" y="1874"/>
                  </a:lnTo>
                  <a:lnTo>
                    <a:pt x="1110" y="1876"/>
                  </a:lnTo>
                  <a:lnTo>
                    <a:pt x="1106" y="1878"/>
                  </a:lnTo>
                  <a:lnTo>
                    <a:pt x="1104" y="1880"/>
                  </a:lnTo>
                  <a:lnTo>
                    <a:pt x="1098" y="1880"/>
                  </a:lnTo>
                  <a:lnTo>
                    <a:pt x="1094" y="1878"/>
                  </a:lnTo>
                  <a:lnTo>
                    <a:pt x="1090" y="1874"/>
                  </a:lnTo>
                  <a:lnTo>
                    <a:pt x="1084" y="1868"/>
                  </a:lnTo>
                  <a:lnTo>
                    <a:pt x="1082" y="1866"/>
                  </a:lnTo>
                  <a:lnTo>
                    <a:pt x="1080" y="1866"/>
                  </a:lnTo>
                  <a:lnTo>
                    <a:pt x="1080" y="1872"/>
                  </a:lnTo>
                  <a:lnTo>
                    <a:pt x="1080" y="1882"/>
                  </a:lnTo>
                  <a:lnTo>
                    <a:pt x="1078" y="1898"/>
                  </a:lnTo>
                  <a:lnTo>
                    <a:pt x="1074" y="1910"/>
                  </a:lnTo>
                  <a:lnTo>
                    <a:pt x="1072" y="1914"/>
                  </a:lnTo>
                  <a:lnTo>
                    <a:pt x="1068" y="1918"/>
                  </a:lnTo>
                  <a:lnTo>
                    <a:pt x="1066" y="1918"/>
                  </a:lnTo>
                  <a:lnTo>
                    <a:pt x="1062" y="1914"/>
                  </a:lnTo>
                  <a:lnTo>
                    <a:pt x="1056" y="1910"/>
                  </a:lnTo>
                  <a:lnTo>
                    <a:pt x="1056" y="1912"/>
                  </a:lnTo>
                  <a:lnTo>
                    <a:pt x="1058" y="1922"/>
                  </a:lnTo>
                  <a:lnTo>
                    <a:pt x="1064" y="1936"/>
                  </a:lnTo>
                  <a:lnTo>
                    <a:pt x="1076" y="1964"/>
                  </a:lnTo>
                  <a:lnTo>
                    <a:pt x="1080" y="1974"/>
                  </a:lnTo>
                  <a:lnTo>
                    <a:pt x="1084" y="1982"/>
                  </a:lnTo>
                  <a:lnTo>
                    <a:pt x="1088" y="1988"/>
                  </a:lnTo>
                  <a:lnTo>
                    <a:pt x="1094" y="1996"/>
                  </a:lnTo>
                  <a:lnTo>
                    <a:pt x="1100" y="2006"/>
                  </a:lnTo>
                  <a:lnTo>
                    <a:pt x="1110" y="2018"/>
                  </a:lnTo>
                  <a:lnTo>
                    <a:pt x="1132" y="2042"/>
                  </a:lnTo>
                  <a:lnTo>
                    <a:pt x="1140" y="2052"/>
                  </a:lnTo>
                  <a:lnTo>
                    <a:pt x="1142" y="2058"/>
                  </a:lnTo>
                  <a:lnTo>
                    <a:pt x="1150" y="2070"/>
                  </a:lnTo>
                  <a:lnTo>
                    <a:pt x="1172" y="2092"/>
                  </a:lnTo>
                  <a:lnTo>
                    <a:pt x="1178" y="2100"/>
                  </a:lnTo>
                  <a:lnTo>
                    <a:pt x="1180" y="2110"/>
                  </a:lnTo>
                  <a:lnTo>
                    <a:pt x="1184" y="2118"/>
                  </a:lnTo>
                  <a:lnTo>
                    <a:pt x="1190" y="2128"/>
                  </a:lnTo>
                  <a:lnTo>
                    <a:pt x="1194" y="2136"/>
                  </a:lnTo>
                  <a:lnTo>
                    <a:pt x="1196" y="2142"/>
                  </a:lnTo>
                  <a:lnTo>
                    <a:pt x="1194" y="2148"/>
                  </a:lnTo>
                  <a:lnTo>
                    <a:pt x="1194" y="2156"/>
                  </a:lnTo>
                  <a:lnTo>
                    <a:pt x="1194" y="2158"/>
                  </a:lnTo>
                  <a:lnTo>
                    <a:pt x="1196" y="2160"/>
                  </a:lnTo>
                  <a:lnTo>
                    <a:pt x="1198" y="2164"/>
                  </a:lnTo>
                  <a:lnTo>
                    <a:pt x="1200" y="2168"/>
                  </a:lnTo>
                  <a:lnTo>
                    <a:pt x="1204" y="2170"/>
                  </a:lnTo>
                  <a:lnTo>
                    <a:pt x="1208" y="2168"/>
                  </a:lnTo>
                  <a:lnTo>
                    <a:pt x="1216" y="2164"/>
                  </a:lnTo>
                  <a:lnTo>
                    <a:pt x="1222" y="2162"/>
                  </a:lnTo>
                  <a:lnTo>
                    <a:pt x="1226" y="2162"/>
                  </a:lnTo>
                  <a:lnTo>
                    <a:pt x="1234" y="2162"/>
                  </a:lnTo>
                  <a:lnTo>
                    <a:pt x="1226" y="2168"/>
                  </a:lnTo>
                  <a:lnTo>
                    <a:pt x="1220" y="2172"/>
                  </a:lnTo>
                  <a:lnTo>
                    <a:pt x="1208" y="2174"/>
                  </a:lnTo>
                  <a:lnTo>
                    <a:pt x="1202" y="2176"/>
                  </a:lnTo>
                  <a:lnTo>
                    <a:pt x="1200" y="2178"/>
                  </a:lnTo>
                  <a:lnTo>
                    <a:pt x="1202" y="2182"/>
                  </a:lnTo>
                  <a:lnTo>
                    <a:pt x="1212" y="2202"/>
                  </a:lnTo>
                  <a:lnTo>
                    <a:pt x="1226" y="2240"/>
                  </a:lnTo>
                  <a:lnTo>
                    <a:pt x="1232" y="2260"/>
                  </a:lnTo>
                  <a:lnTo>
                    <a:pt x="1238" y="2278"/>
                  </a:lnTo>
                  <a:lnTo>
                    <a:pt x="1238" y="2294"/>
                  </a:lnTo>
                  <a:lnTo>
                    <a:pt x="1236" y="2300"/>
                  </a:lnTo>
                  <a:lnTo>
                    <a:pt x="1234" y="2306"/>
                  </a:lnTo>
                  <a:lnTo>
                    <a:pt x="1230" y="2314"/>
                  </a:lnTo>
                  <a:lnTo>
                    <a:pt x="1230" y="2324"/>
                  </a:lnTo>
                  <a:lnTo>
                    <a:pt x="1230" y="2336"/>
                  </a:lnTo>
                  <a:lnTo>
                    <a:pt x="1234" y="2346"/>
                  </a:lnTo>
                  <a:lnTo>
                    <a:pt x="1246" y="2372"/>
                  </a:lnTo>
                  <a:lnTo>
                    <a:pt x="1256" y="2396"/>
                  </a:lnTo>
                  <a:lnTo>
                    <a:pt x="1260" y="2408"/>
                  </a:lnTo>
                  <a:lnTo>
                    <a:pt x="1262" y="2422"/>
                  </a:lnTo>
                  <a:lnTo>
                    <a:pt x="1262" y="2436"/>
                  </a:lnTo>
                  <a:lnTo>
                    <a:pt x="1262" y="2450"/>
                  </a:lnTo>
                  <a:lnTo>
                    <a:pt x="1258" y="2464"/>
                  </a:lnTo>
                  <a:lnTo>
                    <a:pt x="1254" y="2476"/>
                  </a:lnTo>
                  <a:lnTo>
                    <a:pt x="1246" y="2486"/>
                  </a:lnTo>
                  <a:lnTo>
                    <a:pt x="1238" y="2494"/>
                  </a:lnTo>
                  <a:lnTo>
                    <a:pt x="1230" y="2502"/>
                  </a:lnTo>
                  <a:lnTo>
                    <a:pt x="1222" y="2510"/>
                  </a:lnTo>
                  <a:lnTo>
                    <a:pt x="1218" y="2518"/>
                  </a:lnTo>
                  <a:lnTo>
                    <a:pt x="1212" y="2528"/>
                  </a:lnTo>
                  <a:lnTo>
                    <a:pt x="1206" y="2548"/>
                  </a:lnTo>
                  <a:lnTo>
                    <a:pt x="1202" y="2570"/>
                  </a:lnTo>
                  <a:lnTo>
                    <a:pt x="1196" y="2610"/>
                  </a:lnTo>
                  <a:lnTo>
                    <a:pt x="1192" y="2626"/>
                  </a:lnTo>
                  <a:lnTo>
                    <a:pt x="1188" y="2640"/>
                  </a:lnTo>
                  <a:lnTo>
                    <a:pt x="1182" y="2652"/>
                  </a:lnTo>
                  <a:lnTo>
                    <a:pt x="1178" y="2662"/>
                  </a:lnTo>
                  <a:lnTo>
                    <a:pt x="1176" y="2670"/>
                  </a:lnTo>
                  <a:lnTo>
                    <a:pt x="1176" y="2680"/>
                  </a:lnTo>
                  <a:lnTo>
                    <a:pt x="1178" y="2700"/>
                  </a:lnTo>
                  <a:lnTo>
                    <a:pt x="1178" y="2712"/>
                  </a:lnTo>
                  <a:lnTo>
                    <a:pt x="1178" y="2726"/>
                  </a:lnTo>
                  <a:lnTo>
                    <a:pt x="1176" y="2736"/>
                  </a:lnTo>
                  <a:lnTo>
                    <a:pt x="1176" y="2746"/>
                  </a:lnTo>
                  <a:lnTo>
                    <a:pt x="1180" y="2764"/>
                  </a:lnTo>
                  <a:lnTo>
                    <a:pt x="1188" y="2784"/>
                  </a:lnTo>
                  <a:lnTo>
                    <a:pt x="1200" y="2804"/>
                  </a:lnTo>
                  <a:lnTo>
                    <a:pt x="1222" y="2850"/>
                  </a:lnTo>
                  <a:lnTo>
                    <a:pt x="1234" y="2876"/>
                  </a:lnTo>
                  <a:lnTo>
                    <a:pt x="1242" y="2904"/>
                  </a:lnTo>
                  <a:lnTo>
                    <a:pt x="1250" y="2930"/>
                  </a:lnTo>
                  <a:lnTo>
                    <a:pt x="1260" y="2946"/>
                  </a:lnTo>
                  <a:lnTo>
                    <a:pt x="1268" y="2958"/>
                  </a:lnTo>
                  <a:lnTo>
                    <a:pt x="1276" y="2966"/>
                  </a:lnTo>
                  <a:lnTo>
                    <a:pt x="1284" y="2976"/>
                  </a:lnTo>
                  <a:lnTo>
                    <a:pt x="1288" y="2990"/>
                  </a:lnTo>
                  <a:lnTo>
                    <a:pt x="1288" y="3008"/>
                  </a:lnTo>
                  <a:lnTo>
                    <a:pt x="1286" y="3038"/>
                  </a:lnTo>
                  <a:lnTo>
                    <a:pt x="1284" y="3052"/>
                  </a:lnTo>
                  <a:lnTo>
                    <a:pt x="1286" y="3070"/>
                  </a:lnTo>
                  <a:lnTo>
                    <a:pt x="1294" y="3112"/>
                  </a:lnTo>
                  <a:lnTo>
                    <a:pt x="1304" y="3156"/>
                  </a:lnTo>
                  <a:lnTo>
                    <a:pt x="1308" y="3178"/>
                  </a:lnTo>
                  <a:lnTo>
                    <a:pt x="1310" y="3200"/>
                  </a:lnTo>
                  <a:lnTo>
                    <a:pt x="1312" y="3220"/>
                  </a:lnTo>
                  <a:lnTo>
                    <a:pt x="1318" y="3238"/>
                  </a:lnTo>
                  <a:lnTo>
                    <a:pt x="1326" y="3254"/>
                  </a:lnTo>
                  <a:lnTo>
                    <a:pt x="1334" y="3266"/>
                  </a:lnTo>
                  <a:lnTo>
                    <a:pt x="1342" y="3278"/>
                  </a:lnTo>
                  <a:lnTo>
                    <a:pt x="1352" y="3286"/>
                  </a:lnTo>
                  <a:lnTo>
                    <a:pt x="1366" y="3302"/>
                  </a:lnTo>
                  <a:lnTo>
                    <a:pt x="1376" y="3316"/>
                  </a:lnTo>
                  <a:lnTo>
                    <a:pt x="1384" y="3330"/>
                  </a:lnTo>
                  <a:lnTo>
                    <a:pt x="1388" y="3344"/>
                  </a:lnTo>
                  <a:lnTo>
                    <a:pt x="1392" y="3358"/>
                  </a:lnTo>
                  <a:lnTo>
                    <a:pt x="1396" y="3374"/>
                  </a:lnTo>
                  <a:lnTo>
                    <a:pt x="1402" y="3392"/>
                  </a:lnTo>
                  <a:lnTo>
                    <a:pt x="1410" y="3414"/>
                  </a:lnTo>
                  <a:lnTo>
                    <a:pt x="1424" y="3436"/>
                  </a:lnTo>
                  <a:lnTo>
                    <a:pt x="1436" y="3458"/>
                  </a:lnTo>
                  <a:lnTo>
                    <a:pt x="1444" y="3474"/>
                  </a:lnTo>
                  <a:lnTo>
                    <a:pt x="1446" y="3490"/>
                  </a:lnTo>
                  <a:lnTo>
                    <a:pt x="1446" y="3502"/>
                  </a:lnTo>
                  <a:lnTo>
                    <a:pt x="1442" y="3510"/>
                  </a:lnTo>
                  <a:lnTo>
                    <a:pt x="1438" y="3516"/>
                  </a:lnTo>
                  <a:lnTo>
                    <a:pt x="1434" y="3518"/>
                  </a:lnTo>
                  <a:lnTo>
                    <a:pt x="1432" y="3518"/>
                  </a:lnTo>
                  <a:lnTo>
                    <a:pt x="1430" y="3516"/>
                  </a:lnTo>
                  <a:lnTo>
                    <a:pt x="1426" y="3518"/>
                  </a:lnTo>
                  <a:lnTo>
                    <a:pt x="1424" y="3518"/>
                  </a:lnTo>
                  <a:lnTo>
                    <a:pt x="1424" y="3522"/>
                  </a:lnTo>
                  <a:lnTo>
                    <a:pt x="1424" y="3526"/>
                  </a:lnTo>
                  <a:lnTo>
                    <a:pt x="1424" y="3532"/>
                  </a:lnTo>
                  <a:lnTo>
                    <a:pt x="1428" y="3538"/>
                  </a:lnTo>
                  <a:lnTo>
                    <a:pt x="1432" y="3546"/>
                  </a:lnTo>
                  <a:lnTo>
                    <a:pt x="1442" y="3558"/>
                  </a:lnTo>
                  <a:lnTo>
                    <a:pt x="1446" y="3568"/>
                  </a:lnTo>
                  <a:lnTo>
                    <a:pt x="1448" y="3574"/>
                  </a:lnTo>
                  <a:lnTo>
                    <a:pt x="1444" y="3580"/>
                  </a:lnTo>
                  <a:lnTo>
                    <a:pt x="1442" y="3582"/>
                  </a:lnTo>
                  <a:lnTo>
                    <a:pt x="1442" y="3588"/>
                  </a:lnTo>
                  <a:lnTo>
                    <a:pt x="1442" y="3596"/>
                  </a:lnTo>
                  <a:lnTo>
                    <a:pt x="1446" y="3602"/>
                  </a:lnTo>
                  <a:lnTo>
                    <a:pt x="1448" y="3602"/>
                  </a:lnTo>
                  <a:lnTo>
                    <a:pt x="1448" y="3598"/>
                  </a:lnTo>
                  <a:lnTo>
                    <a:pt x="1450" y="3594"/>
                  </a:lnTo>
                  <a:lnTo>
                    <a:pt x="1452" y="3590"/>
                  </a:lnTo>
                  <a:lnTo>
                    <a:pt x="1454" y="3588"/>
                  </a:lnTo>
                  <a:lnTo>
                    <a:pt x="1458" y="3588"/>
                  </a:lnTo>
                  <a:lnTo>
                    <a:pt x="1460" y="3588"/>
                  </a:lnTo>
                  <a:lnTo>
                    <a:pt x="1462" y="3590"/>
                  </a:lnTo>
                  <a:lnTo>
                    <a:pt x="1464" y="3592"/>
                  </a:lnTo>
                  <a:lnTo>
                    <a:pt x="1464" y="3596"/>
                  </a:lnTo>
                  <a:lnTo>
                    <a:pt x="1464" y="3602"/>
                  </a:lnTo>
                  <a:lnTo>
                    <a:pt x="1466" y="3604"/>
                  </a:lnTo>
                  <a:lnTo>
                    <a:pt x="1470" y="3606"/>
                  </a:lnTo>
                  <a:lnTo>
                    <a:pt x="1472" y="3606"/>
                  </a:lnTo>
                  <a:lnTo>
                    <a:pt x="1478" y="3606"/>
                  </a:lnTo>
                  <a:lnTo>
                    <a:pt x="1480" y="3608"/>
                  </a:lnTo>
                  <a:lnTo>
                    <a:pt x="1482" y="3612"/>
                  </a:lnTo>
                  <a:lnTo>
                    <a:pt x="1484" y="3618"/>
                  </a:lnTo>
                  <a:lnTo>
                    <a:pt x="1486" y="3620"/>
                  </a:lnTo>
                  <a:lnTo>
                    <a:pt x="1490" y="3620"/>
                  </a:lnTo>
                  <a:lnTo>
                    <a:pt x="1494" y="3624"/>
                  </a:lnTo>
                  <a:lnTo>
                    <a:pt x="1496" y="3628"/>
                  </a:lnTo>
                  <a:lnTo>
                    <a:pt x="1500" y="3626"/>
                  </a:lnTo>
                  <a:lnTo>
                    <a:pt x="1506" y="3626"/>
                  </a:lnTo>
                  <a:lnTo>
                    <a:pt x="1510" y="3626"/>
                  </a:lnTo>
                  <a:lnTo>
                    <a:pt x="1514" y="3628"/>
                  </a:lnTo>
                  <a:lnTo>
                    <a:pt x="1516" y="3626"/>
                  </a:lnTo>
                  <a:lnTo>
                    <a:pt x="1520" y="3620"/>
                  </a:lnTo>
                  <a:lnTo>
                    <a:pt x="1526" y="3612"/>
                  </a:lnTo>
                  <a:lnTo>
                    <a:pt x="1532" y="3610"/>
                  </a:lnTo>
                  <a:lnTo>
                    <a:pt x="1540" y="3608"/>
                  </a:lnTo>
                  <a:lnTo>
                    <a:pt x="1552" y="3606"/>
                  </a:lnTo>
                  <a:lnTo>
                    <a:pt x="1558" y="3608"/>
                  </a:lnTo>
                  <a:lnTo>
                    <a:pt x="1564" y="3608"/>
                  </a:lnTo>
                  <a:lnTo>
                    <a:pt x="1576" y="3604"/>
                  </a:lnTo>
                  <a:lnTo>
                    <a:pt x="1584" y="3602"/>
                  </a:lnTo>
                  <a:lnTo>
                    <a:pt x="1590" y="3598"/>
                  </a:lnTo>
                  <a:lnTo>
                    <a:pt x="1594" y="3592"/>
                  </a:lnTo>
                  <a:lnTo>
                    <a:pt x="1600" y="3586"/>
                  </a:lnTo>
                  <a:lnTo>
                    <a:pt x="1602" y="3586"/>
                  </a:lnTo>
                  <a:lnTo>
                    <a:pt x="1608" y="3584"/>
                  </a:lnTo>
                  <a:lnTo>
                    <a:pt x="1620" y="3584"/>
                  </a:lnTo>
                  <a:lnTo>
                    <a:pt x="1632" y="3588"/>
                  </a:lnTo>
                  <a:lnTo>
                    <a:pt x="1642" y="3590"/>
                  </a:lnTo>
                  <a:lnTo>
                    <a:pt x="1648" y="3590"/>
                  </a:lnTo>
                  <a:lnTo>
                    <a:pt x="1652" y="3586"/>
                  </a:lnTo>
                  <a:lnTo>
                    <a:pt x="1656" y="3586"/>
                  </a:lnTo>
                  <a:lnTo>
                    <a:pt x="1664" y="3586"/>
                  </a:lnTo>
                  <a:lnTo>
                    <a:pt x="1678" y="3592"/>
                  </a:lnTo>
                  <a:lnTo>
                    <a:pt x="1686" y="3594"/>
                  </a:lnTo>
                  <a:lnTo>
                    <a:pt x="1694" y="3594"/>
                  </a:lnTo>
                  <a:lnTo>
                    <a:pt x="1702" y="3594"/>
                  </a:lnTo>
                  <a:lnTo>
                    <a:pt x="1706" y="3590"/>
                  </a:lnTo>
                  <a:lnTo>
                    <a:pt x="1712" y="3584"/>
                  </a:lnTo>
                  <a:lnTo>
                    <a:pt x="1718" y="3582"/>
                  </a:lnTo>
                  <a:lnTo>
                    <a:pt x="1724" y="3584"/>
                  </a:lnTo>
                  <a:lnTo>
                    <a:pt x="1730" y="3584"/>
                  </a:lnTo>
                  <a:lnTo>
                    <a:pt x="1738" y="3586"/>
                  </a:lnTo>
                  <a:lnTo>
                    <a:pt x="1740" y="3584"/>
                  </a:lnTo>
                  <a:lnTo>
                    <a:pt x="1740" y="3580"/>
                  </a:lnTo>
                  <a:lnTo>
                    <a:pt x="1740" y="3574"/>
                  </a:lnTo>
                  <a:lnTo>
                    <a:pt x="1742" y="3572"/>
                  </a:lnTo>
                  <a:lnTo>
                    <a:pt x="1748" y="3572"/>
                  </a:lnTo>
                  <a:lnTo>
                    <a:pt x="1756" y="3572"/>
                  </a:lnTo>
                  <a:lnTo>
                    <a:pt x="1764" y="3572"/>
                  </a:lnTo>
                  <a:lnTo>
                    <a:pt x="1774" y="3570"/>
                  </a:lnTo>
                  <a:lnTo>
                    <a:pt x="1782" y="3568"/>
                  </a:lnTo>
                  <a:lnTo>
                    <a:pt x="1792" y="3562"/>
                  </a:lnTo>
                  <a:lnTo>
                    <a:pt x="1810" y="3550"/>
                  </a:lnTo>
                  <a:lnTo>
                    <a:pt x="1832" y="3532"/>
                  </a:lnTo>
                  <a:lnTo>
                    <a:pt x="1858" y="3506"/>
                  </a:lnTo>
                  <a:lnTo>
                    <a:pt x="1870" y="3490"/>
                  </a:lnTo>
                  <a:lnTo>
                    <a:pt x="1884" y="3472"/>
                  </a:lnTo>
                  <a:lnTo>
                    <a:pt x="1892" y="3462"/>
                  </a:lnTo>
                  <a:lnTo>
                    <a:pt x="1898" y="3456"/>
                  </a:lnTo>
                  <a:lnTo>
                    <a:pt x="1912" y="3442"/>
                  </a:lnTo>
                  <a:lnTo>
                    <a:pt x="1920" y="3432"/>
                  </a:lnTo>
                  <a:lnTo>
                    <a:pt x="1930" y="3418"/>
                  </a:lnTo>
                  <a:lnTo>
                    <a:pt x="1940" y="3398"/>
                  </a:lnTo>
                  <a:lnTo>
                    <a:pt x="1952" y="3372"/>
                  </a:lnTo>
                  <a:lnTo>
                    <a:pt x="1968" y="3344"/>
                  </a:lnTo>
                  <a:lnTo>
                    <a:pt x="1980" y="3324"/>
                  </a:lnTo>
                  <a:lnTo>
                    <a:pt x="1992" y="3314"/>
                  </a:lnTo>
                  <a:lnTo>
                    <a:pt x="2002" y="3304"/>
                  </a:lnTo>
                  <a:lnTo>
                    <a:pt x="2010" y="3294"/>
                  </a:lnTo>
                  <a:lnTo>
                    <a:pt x="2018" y="3276"/>
                  </a:lnTo>
                  <a:lnTo>
                    <a:pt x="2026" y="3250"/>
                  </a:lnTo>
                  <a:lnTo>
                    <a:pt x="2030" y="3210"/>
                  </a:lnTo>
                  <a:lnTo>
                    <a:pt x="2034" y="3182"/>
                  </a:lnTo>
                  <a:lnTo>
                    <a:pt x="2032" y="3176"/>
                  </a:lnTo>
                  <a:lnTo>
                    <a:pt x="2030" y="3176"/>
                  </a:lnTo>
                  <a:lnTo>
                    <a:pt x="2026" y="3176"/>
                  </a:lnTo>
                  <a:lnTo>
                    <a:pt x="2024" y="3176"/>
                  </a:lnTo>
                  <a:lnTo>
                    <a:pt x="2022" y="3170"/>
                  </a:lnTo>
                  <a:lnTo>
                    <a:pt x="2020" y="3164"/>
                  </a:lnTo>
                  <a:lnTo>
                    <a:pt x="2024" y="3156"/>
                  </a:lnTo>
                  <a:lnTo>
                    <a:pt x="2028" y="3148"/>
                  </a:lnTo>
                  <a:lnTo>
                    <a:pt x="2036" y="3140"/>
                  </a:lnTo>
                  <a:lnTo>
                    <a:pt x="2046" y="3132"/>
                  </a:lnTo>
                  <a:lnTo>
                    <a:pt x="2056" y="3126"/>
                  </a:lnTo>
                  <a:lnTo>
                    <a:pt x="2070" y="3118"/>
                  </a:lnTo>
                  <a:lnTo>
                    <a:pt x="2084" y="3114"/>
                  </a:lnTo>
                  <a:lnTo>
                    <a:pt x="2096" y="3108"/>
                  </a:lnTo>
                  <a:lnTo>
                    <a:pt x="2108" y="3100"/>
                  </a:lnTo>
                  <a:lnTo>
                    <a:pt x="2118" y="3094"/>
                  </a:lnTo>
                  <a:lnTo>
                    <a:pt x="2126" y="3086"/>
                  </a:lnTo>
                  <a:lnTo>
                    <a:pt x="2132" y="3078"/>
                  </a:lnTo>
                  <a:lnTo>
                    <a:pt x="2136" y="3070"/>
                  </a:lnTo>
                  <a:lnTo>
                    <a:pt x="2136" y="3062"/>
                  </a:lnTo>
                  <a:lnTo>
                    <a:pt x="2134" y="3056"/>
                  </a:lnTo>
                  <a:lnTo>
                    <a:pt x="2130" y="3050"/>
                  </a:lnTo>
                  <a:lnTo>
                    <a:pt x="2130" y="3044"/>
                  </a:lnTo>
                  <a:lnTo>
                    <a:pt x="2132" y="3034"/>
                  </a:lnTo>
                  <a:lnTo>
                    <a:pt x="2136" y="3016"/>
                  </a:lnTo>
                  <a:lnTo>
                    <a:pt x="2138" y="3006"/>
                  </a:lnTo>
                  <a:lnTo>
                    <a:pt x="2138" y="2990"/>
                  </a:lnTo>
                  <a:lnTo>
                    <a:pt x="2136" y="2972"/>
                  </a:lnTo>
                  <a:lnTo>
                    <a:pt x="2136" y="2970"/>
                  </a:lnTo>
                  <a:lnTo>
                    <a:pt x="2134" y="2972"/>
                  </a:lnTo>
                  <a:lnTo>
                    <a:pt x="2132" y="2974"/>
                  </a:lnTo>
                  <a:lnTo>
                    <a:pt x="2130" y="2974"/>
                  </a:lnTo>
                  <a:lnTo>
                    <a:pt x="2128" y="2972"/>
                  </a:lnTo>
                  <a:lnTo>
                    <a:pt x="2126" y="2962"/>
                  </a:lnTo>
                  <a:lnTo>
                    <a:pt x="2120" y="2934"/>
                  </a:lnTo>
                  <a:lnTo>
                    <a:pt x="2120" y="2920"/>
                  </a:lnTo>
                  <a:lnTo>
                    <a:pt x="2118" y="2910"/>
                  </a:lnTo>
                  <a:lnTo>
                    <a:pt x="2108" y="2896"/>
                  </a:lnTo>
                  <a:lnTo>
                    <a:pt x="2104" y="2890"/>
                  </a:lnTo>
                  <a:lnTo>
                    <a:pt x="2102" y="2886"/>
                  </a:lnTo>
                  <a:lnTo>
                    <a:pt x="2102" y="2878"/>
                  </a:lnTo>
                  <a:lnTo>
                    <a:pt x="2104" y="2870"/>
                  </a:lnTo>
                  <a:lnTo>
                    <a:pt x="2104" y="2860"/>
                  </a:lnTo>
                  <a:lnTo>
                    <a:pt x="2104" y="2854"/>
                  </a:lnTo>
                  <a:lnTo>
                    <a:pt x="2108" y="2854"/>
                  </a:lnTo>
                  <a:lnTo>
                    <a:pt x="2114" y="2852"/>
                  </a:lnTo>
                  <a:lnTo>
                    <a:pt x="2120" y="2848"/>
                  </a:lnTo>
                  <a:lnTo>
                    <a:pt x="2126" y="2842"/>
                  </a:lnTo>
                  <a:lnTo>
                    <a:pt x="2136" y="2832"/>
                  </a:lnTo>
                  <a:lnTo>
                    <a:pt x="2144" y="2822"/>
                  </a:lnTo>
                  <a:lnTo>
                    <a:pt x="2150" y="2816"/>
                  </a:lnTo>
                  <a:lnTo>
                    <a:pt x="2160" y="2812"/>
                  </a:lnTo>
                  <a:lnTo>
                    <a:pt x="2166" y="2808"/>
                  </a:lnTo>
                  <a:lnTo>
                    <a:pt x="2170" y="2804"/>
                  </a:lnTo>
                  <a:lnTo>
                    <a:pt x="2178" y="2794"/>
                  </a:lnTo>
                  <a:lnTo>
                    <a:pt x="2186" y="2780"/>
                  </a:lnTo>
                  <a:lnTo>
                    <a:pt x="2196" y="2764"/>
                  </a:lnTo>
                  <a:lnTo>
                    <a:pt x="2206" y="2750"/>
                  </a:lnTo>
                  <a:lnTo>
                    <a:pt x="2216" y="2740"/>
                  </a:lnTo>
                  <a:lnTo>
                    <a:pt x="2226" y="2734"/>
                  </a:lnTo>
                  <a:lnTo>
                    <a:pt x="2236" y="2728"/>
                  </a:lnTo>
                  <a:lnTo>
                    <a:pt x="2246" y="2724"/>
                  </a:lnTo>
                  <a:lnTo>
                    <a:pt x="2266" y="2718"/>
                  </a:lnTo>
                  <a:lnTo>
                    <a:pt x="2276" y="2714"/>
                  </a:lnTo>
                  <a:lnTo>
                    <a:pt x="2284" y="2708"/>
                  </a:lnTo>
                  <a:lnTo>
                    <a:pt x="2294" y="2700"/>
                  </a:lnTo>
                  <a:lnTo>
                    <a:pt x="2302" y="2690"/>
                  </a:lnTo>
                  <a:lnTo>
                    <a:pt x="2320" y="2666"/>
                  </a:lnTo>
                  <a:lnTo>
                    <a:pt x="2336" y="2636"/>
                  </a:lnTo>
                  <a:lnTo>
                    <a:pt x="2344" y="2622"/>
                  </a:lnTo>
                  <a:lnTo>
                    <a:pt x="2344" y="2620"/>
                  </a:lnTo>
                  <a:lnTo>
                    <a:pt x="2344" y="2616"/>
                  </a:lnTo>
                  <a:lnTo>
                    <a:pt x="2348" y="2606"/>
                  </a:lnTo>
                  <a:lnTo>
                    <a:pt x="2350" y="2598"/>
                  </a:lnTo>
                  <a:lnTo>
                    <a:pt x="2352" y="2594"/>
                  </a:lnTo>
                  <a:lnTo>
                    <a:pt x="2350" y="2590"/>
                  </a:lnTo>
                  <a:lnTo>
                    <a:pt x="2348" y="2586"/>
                  </a:lnTo>
                  <a:lnTo>
                    <a:pt x="2344" y="2582"/>
                  </a:lnTo>
                  <a:lnTo>
                    <a:pt x="2340" y="2576"/>
                  </a:lnTo>
                  <a:lnTo>
                    <a:pt x="2338" y="2566"/>
                  </a:lnTo>
                  <a:lnTo>
                    <a:pt x="2338" y="2552"/>
                  </a:lnTo>
                  <a:lnTo>
                    <a:pt x="2338" y="2500"/>
                  </a:lnTo>
                  <a:lnTo>
                    <a:pt x="2338" y="2478"/>
                  </a:lnTo>
                  <a:lnTo>
                    <a:pt x="2334" y="2454"/>
                  </a:lnTo>
                  <a:lnTo>
                    <a:pt x="2334" y="2440"/>
                  </a:lnTo>
                  <a:lnTo>
                    <a:pt x="2334" y="2432"/>
                  </a:lnTo>
                  <a:lnTo>
                    <a:pt x="2338" y="2426"/>
                  </a:lnTo>
                  <a:lnTo>
                    <a:pt x="2342" y="2424"/>
                  </a:lnTo>
                  <a:lnTo>
                    <a:pt x="2344" y="2420"/>
                  </a:lnTo>
                  <a:lnTo>
                    <a:pt x="2344" y="2414"/>
                  </a:lnTo>
                  <a:lnTo>
                    <a:pt x="2340" y="2406"/>
                  </a:lnTo>
                  <a:lnTo>
                    <a:pt x="2334" y="2394"/>
                  </a:lnTo>
                  <a:lnTo>
                    <a:pt x="2324" y="2384"/>
                  </a:lnTo>
                  <a:lnTo>
                    <a:pt x="2318" y="2380"/>
                  </a:lnTo>
                  <a:lnTo>
                    <a:pt x="2312" y="2376"/>
                  </a:lnTo>
                  <a:lnTo>
                    <a:pt x="2308" y="2368"/>
                  </a:lnTo>
                  <a:lnTo>
                    <a:pt x="2304" y="2358"/>
                  </a:lnTo>
                  <a:lnTo>
                    <a:pt x="2302" y="2348"/>
                  </a:lnTo>
                  <a:lnTo>
                    <a:pt x="2300" y="2334"/>
                  </a:lnTo>
                  <a:lnTo>
                    <a:pt x="2292" y="2310"/>
                  </a:lnTo>
                  <a:lnTo>
                    <a:pt x="2288" y="2298"/>
                  </a:lnTo>
                  <a:lnTo>
                    <a:pt x="2288" y="2290"/>
                  </a:lnTo>
                  <a:lnTo>
                    <a:pt x="2288" y="2286"/>
                  </a:lnTo>
                  <a:lnTo>
                    <a:pt x="2290" y="2280"/>
                  </a:lnTo>
                  <a:lnTo>
                    <a:pt x="2292" y="2278"/>
                  </a:lnTo>
                  <a:lnTo>
                    <a:pt x="2294" y="2274"/>
                  </a:lnTo>
                  <a:lnTo>
                    <a:pt x="2294" y="2268"/>
                  </a:lnTo>
                  <a:lnTo>
                    <a:pt x="2292" y="2258"/>
                  </a:lnTo>
                  <a:lnTo>
                    <a:pt x="2288" y="2248"/>
                  </a:lnTo>
                  <a:lnTo>
                    <a:pt x="2288" y="2240"/>
                  </a:lnTo>
                  <a:lnTo>
                    <a:pt x="2290" y="2236"/>
                  </a:lnTo>
                  <a:lnTo>
                    <a:pt x="2292" y="2232"/>
                  </a:lnTo>
                  <a:lnTo>
                    <a:pt x="2294" y="2230"/>
                  </a:lnTo>
                  <a:lnTo>
                    <a:pt x="2296" y="2228"/>
                  </a:lnTo>
                  <a:lnTo>
                    <a:pt x="2296" y="2226"/>
                  </a:lnTo>
                  <a:lnTo>
                    <a:pt x="2294" y="2220"/>
                  </a:lnTo>
                  <a:lnTo>
                    <a:pt x="2282" y="2206"/>
                  </a:lnTo>
                  <a:lnTo>
                    <a:pt x="2272" y="2192"/>
                  </a:lnTo>
                  <a:lnTo>
                    <a:pt x="2268" y="2184"/>
                  </a:lnTo>
                  <a:lnTo>
                    <a:pt x="2266" y="2174"/>
                  </a:lnTo>
                  <a:lnTo>
                    <a:pt x="2268" y="2164"/>
                  </a:lnTo>
                  <a:lnTo>
                    <a:pt x="2272" y="2150"/>
                  </a:lnTo>
                  <a:lnTo>
                    <a:pt x="2276" y="2138"/>
                  </a:lnTo>
                  <a:lnTo>
                    <a:pt x="2278" y="2130"/>
                  </a:lnTo>
                  <a:lnTo>
                    <a:pt x="2282" y="2122"/>
                  </a:lnTo>
                  <a:lnTo>
                    <a:pt x="2288" y="2108"/>
                  </a:lnTo>
                  <a:lnTo>
                    <a:pt x="2304" y="2084"/>
                  </a:lnTo>
                  <a:lnTo>
                    <a:pt x="2308" y="2074"/>
                  </a:lnTo>
                  <a:lnTo>
                    <a:pt x="2310" y="2058"/>
                  </a:lnTo>
                  <a:lnTo>
                    <a:pt x="2312" y="2052"/>
                  </a:lnTo>
                  <a:lnTo>
                    <a:pt x="2314" y="2048"/>
                  </a:lnTo>
                  <a:lnTo>
                    <a:pt x="2320" y="2046"/>
                  </a:lnTo>
                  <a:lnTo>
                    <a:pt x="2322" y="2044"/>
                  </a:lnTo>
                  <a:lnTo>
                    <a:pt x="2324" y="2042"/>
                  </a:lnTo>
                  <a:lnTo>
                    <a:pt x="2324" y="2036"/>
                  </a:lnTo>
                  <a:lnTo>
                    <a:pt x="2322" y="2026"/>
                  </a:lnTo>
                  <a:lnTo>
                    <a:pt x="2324" y="2016"/>
                  </a:lnTo>
                  <a:lnTo>
                    <a:pt x="2326" y="2008"/>
                  </a:lnTo>
                  <a:lnTo>
                    <a:pt x="2332" y="2004"/>
                  </a:lnTo>
                  <a:lnTo>
                    <a:pt x="2338" y="2002"/>
                  </a:lnTo>
                  <a:lnTo>
                    <a:pt x="2350" y="1998"/>
                  </a:lnTo>
                  <a:lnTo>
                    <a:pt x="2354" y="1994"/>
                  </a:lnTo>
                  <a:lnTo>
                    <a:pt x="2354" y="1988"/>
                  </a:lnTo>
                  <a:lnTo>
                    <a:pt x="2352" y="1980"/>
                  </a:lnTo>
                  <a:lnTo>
                    <a:pt x="2356" y="1980"/>
                  </a:lnTo>
                  <a:lnTo>
                    <a:pt x="2360" y="1980"/>
                  </a:lnTo>
                  <a:lnTo>
                    <a:pt x="2366" y="1978"/>
                  </a:lnTo>
                  <a:lnTo>
                    <a:pt x="2372" y="1972"/>
                  </a:lnTo>
                  <a:lnTo>
                    <a:pt x="2380" y="1962"/>
                  </a:lnTo>
                  <a:lnTo>
                    <a:pt x="2388" y="1950"/>
                  </a:lnTo>
                  <a:lnTo>
                    <a:pt x="2390" y="1944"/>
                  </a:lnTo>
                  <a:lnTo>
                    <a:pt x="2394" y="1932"/>
                  </a:lnTo>
                  <a:lnTo>
                    <a:pt x="2396" y="1926"/>
                  </a:lnTo>
                  <a:lnTo>
                    <a:pt x="2400" y="1918"/>
                  </a:lnTo>
                  <a:lnTo>
                    <a:pt x="2408" y="1908"/>
                  </a:lnTo>
                  <a:lnTo>
                    <a:pt x="2422" y="1892"/>
                  </a:lnTo>
                  <a:lnTo>
                    <a:pt x="2450" y="1860"/>
                  </a:lnTo>
                  <a:lnTo>
                    <a:pt x="2470" y="1836"/>
                  </a:lnTo>
                  <a:lnTo>
                    <a:pt x="2494" y="1812"/>
                  </a:lnTo>
                  <a:lnTo>
                    <a:pt x="2532" y="1780"/>
                  </a:lnTo>
                  <a:lnTo>
                    <a:pt x="2556" y="1760"/>
                  </a:lnTo>
                  <a:lnTo>
                    <a:pt x="2580" y="1736"/>
                  </a:lnTo>
                  <a:lnTo>
                    <a:pt x="2604" y="1710"/>
                  </a:lnTo>
                  <a:lnTo>
                    <a:pt x="2626" y="1680"/>
                  </a:lnTo>
                  <a:lnTo>
                    <a:pt x="2646" y="1646"/>
                  </a:lnTo>
                  <a:lnTo>
                    <a:pt x="2666" y="1610"/>
                  </a:lnTo>
                  <a:lnTo>
                    <a:pt x="2686" y="1570"/>
                  </a:lnTo>
                  <a:lnTo>
                    <a:pt x="2702" y="1526"/>
                  </a:lnTo>
                  <a:lnTo>
                    <a:pt x="2712" y="1502"/>
                  </a:lnTo>
                  <a:lnTo>
                    <a:pt x="2722" y="1482"/>
                  </a:lnTo>
                  <a:lnTo>
                    <a:pt x="2738" y="1452"/>
                  </a:lnTo>
                  <a:lnTo>
                    <a:pt x="2750" y="1426"/>
                  </a:lnTo>
                  <a:lnTo>
                    <a:pt x="2752" y="1416"/>
                  </a:lnTo>
                  <a:lnTo>
                    <a:pt x="2754" y="1404"/>
                  </a:lnTo>
                  <a:lnTo>
                    <a:pt x="2758" y="1388"/>
                  </a:lnTo>
                  <a:lnTo>
                    <a:pt x="2762" y="1378"/>
                  </a:lnTo>
                  <a:lnTo>
                    <a:pt x="2768" y="1376"/>
                  </a:lnTo>
                  <a:lnTo>
                    <a:pt x="2772" y="1376"/>
                  </a:lnTo>
                  <a:lnTo>
                    <a:pt x="2776" y="1376"/>
                  </a:lnTo>
                  <a:lnTo>
                    <a:pt x="2770" y="1364"/>
                  </a:lnTo>
                  <a:close/>
                </a:path>
              </a:pathLst>
            </a:custGeom>
            <a:grpFill/>
            <a:ln w="6350">
              <a:noFill/>
              <a:round/>
              <a:headEnd/>
              <a:tailEnd/>
            </a:ln>
          </p:spPr>
          <p:txBody>
            <a:bodyPr/>
            <a:lstStyle/>
            <a:p>
              <a:endParaRPr lang="en-US" b="1" dirty="0"/>
            </a:p>
          </p:txBody>
        </p:sp>
        <p:sp>
          <p:nvSpPr>
            <p:cNvPr id="14" name="Freeform 6155"/>
            <p:cNvSpPr>
              <a:spLocks noEditPoints="1"/>
            </p:cNvSpPr>
            <p:nvPr/>
          </p:nvSpPr>
          <p:spPr bwMode="auto">
            <a:xfrm>
              <a:off x="4040675" y="2527450"/>
              <a:ext cx="1264689" cy="1655655"/>
            </a:xfrm>
            <a:custGeom>
              <a:avLst/>
              <a:gdLst>
                <a:gd name="T0" fmla="*/ 794599 w 2834"/>
                <a:gd name="T1" fmla="*/ 115556 h 4108"/>
                <a:gd name="T2" fmla="*/ 750173 w 2834"/>
                <a:gd name="T3" fmla="*/ 64762 h 4108"/>
                <a:gd name="T4" fmla="*/ 742557 w 2834"/>
                <a:gd name="T5" fmla="*/ 528256 h 4108"/>
                <a:gd name="T6" fmla="*/ 842833 w 2834"/>
                <a:gd name="T7" fmla="*/ 165080 h 4108"/>
                <a:gd name="T8" fmla="*/ 708285 w 2834"/>
                <a:gd name="T9" fmla="*/ 563811 h 4108"/>
                <a:gd name="T10" fmla="*/ 635933 w 2834"/>
                <a:gd name="T11" fmla="*/ 595557 h 4108"/>
                <a:gd name="T12" fmla="*/ 684167 w 2834"/>
                <a:gd name="T13" fmla="*/ 565081 h 4108"/>
                <a:gd name="T14" fmla="*/ 836487 w 2834"/>
                <a:gd name="T15" fmla="*/ 25397 h 4108"/>
                <a:gd name="T16" fmla="*/ 91392 w 2834"/>
                <a:gd name="T17" fmla="*/ 1043813 h 4108"/>
                <a:gd name="T18" fmla="*/ 44426 w 2834"/>
                <a:gd name="T19" fmla="*/ 1184766 h 4108"/>
                <a:gd name="T20" fmla="*/ 107893 w 2834"/>
                <a:gd name="T21" fmla="*/ 1048892 h 4108"/>
                <a:gd name="T22" fmla="*/ 119317 w 2834"/>
                <a:gd name="T23" fmla="*/ 1116194 h 4108"/>
                <a:gd name="T24" fmla="*/ 171359 w 2834"/>
                <a:gd name="T25" fmla="*/ 1036194 h 4108"/>
                <a:gd name="T26" fmla="*/ 129471 w 2834"/>
                <a:gd name="T27" fmla="*/ 1116194 h 4108"/>
                <a:gd name="T28" fmla="*/ 148511 w 2834"/>
                <a:gd name="T29" fmla="*/ 1240639 h 4108"/>
                <a:gd name="T30" fmla="*/ 200554 w 2834"/>
                <a:gd name="T31" fmla="*/ 1323179 h 4108"/>
                <a:gd name="T32" fmla="*/ 397299 w 2834"/>
                <a:gd name="T33" fmla="*/ 877463 h 4108"/>
                <a:gd name="T34" fmla="*/ 224671 w 2834"/>
                <a:gd name="T35" fmla="*/ 943495 h 4108"/>
                <a:gd name="T36" fmla="*/ 331294 w 2834"/>
                <a:gd name="T37" fmla="*/ 721272 h 4108"/>
                <a:gd name="T38" fmla="*/ 114239 w 2834"/>
                <a:gd name="T39" fmla="*/ 665399 h 4108"/>
                <a:gd name="T40" fmla="*/ 151050 w 2834"/>
                <a:gd name="T41" fmla="*/ 1219051 h 4108"/>
                <a:gd name="T42" fmla="*/ 576275 w 2834"/>
                <a:gd name="T43" fmla="*/ 1158099 h 4108"/>
                <a:gd name="T44" fmla="*/ 580083 w 2834"/>
                <a:gd name="T45" fmla="*/ 1159369 h 4108"/>
                <a:gd name="T46" fmla="*/ 694322 w 2834"/>
                <a:gd name="T47" fmla="*/ 1079368 h 4108"/>
                <a:gd name="T48" fmla="*/ 401107 w 2834"/>
                <a:gd name="T49" fmla="*/ 961273 h 4108"/>
                <a:gd name="T50" fmla="*/ 840295 w 2834"/>
                <a:gd name="T51" fmla="*/ 1010797 h 4108"/>
                <a:gd name="T52" fmla="*/ 605469 w 2834"/>
                <a:gd name="T53" fmla="*/ 1771434 h 4108"/>
                <a:gd name="T54" fmla="*/ 799676 w 2834"/>
                <a:gd name="T55" fmla="*/ 1789212 h 4108"/>
                <a:gd name="T56" fmla="*/ 858065 w 2834"/>
                <a:gd name="T57" fmla="*/ 1842545 h 4108"/>
                <a:gd name="T58" fmla="*/ 1586659 w 2834"/>
                <a:gd name="T59" fmla="*/ 2201912 h 4108"/>
                <a:gd name="T60" fmla="*/ 1488921 w 2834"/>
                <a:gd name="T61" fmla="*/ 2069848 h 4108"/>
                <a:gd name="T62" fmla="*/ 1391183 w 2834"/>
                <a:gd name="T63" fmla="*/ 620954 h 4108"/>
                <a:gd name="T64" fmla="*/ 1212208 w 2834"/>
                <a:gd name="T65" fmla="*/ 568891 h 4108"/>
                <a:gd name="T66" fmla="*/ 974843 w 2834"/>
                <a:gd name="T67" fmla="*/ 468573 h 4108"/>
                <a:gd name="T68" fmla="*/ 856796 w 2834"/>
                <a:gd name="T69" fmla="*/ 514287 h 4108"/>
                <a:gd name="T70" fmla="*/ 732402 w 2834"/>
                <a:gd name="T71" fmla="*/ 544764 h 4108"/>
                <a:gd name="T72" fmla="*/ 657512 w 2834"/>
                <a:gd name="T73" fmla="*/ 642542 h 4108"/>
                <a:gd name="T74" fmla="*/ 562312 w 2834"/>
                <a:gd name="T75" fmla="*/ 758098 h 4108"/>
                <a:gd name="T76" fmla="*/ 446803 w 2834"/>
                <a:gd name="T77" fmla="*/ 830479 h 4108"/>
                <a:gd name="T78" fmla="*/ 396030 w 2834"/>
                <a:gd name="T79" fmla="*/ 911749 h 4108"/>
                <a:gd name="T80" fmla="*/ 482344 w 2834"/>
                <a:gd name="T81" fmla="*/ 1027305 h 4108"/>
                <a:gd name="T82" fmla="*/ 679090 w 2834"/>
                <a:gd name="T83" fmla="*/ 1102226 h 4108"/>
                <a:gd name="T84" fmla="*/ 728594 w 2834"/>
                <a:gd name="T85" fmla="*/ 845717 h 4108"/>
                <a:gd name="T86" fmla="*/ 818716 w 2834"/>
                <a:gd name="T87" fmla="*/ 825399 h 4108"/>
                <a:gd name="T88" fmla="*/ 984998 w 2834"/>
                <a:gd name="T89" fmla="*/ 975241 h 4108"/>
                <a:gd name="T90" fmla="*/ 748903 w 2834"/>
                <a:gd name="T91" fmla="*/ 1168258 h 4108"/>
                <a:gd name="T92" fmla="*/ 514078 w 2834"/>
                <a:gd name="T93" fmla="*/ 1158099 h 4108"/>
                <a:gd name="T94" fmla="*/ 486152 w 2834"/>
                <a:gd name="T95" fmla="*/ 1146670 h 4108"/>
                <a:gd name="T96" fmla="*/ 392222 w 2834"/>
                <a:gd name="T97" fmla="*/ 1235559 h 4108"/>
                <a:gd name="T98" fmla="*/ 185322 w 2834"/>
                <a:gd name="T99" fmla="*/ 1389211 h 4108"/>
                <a:gd name="T100" fmla="*/ 171359 w 2834"/>
                <a:gd name="T101" fmla="*/ 1584767 h 4108"/>
                <a:gd name="T102" fmla="*/ 180244 w 2834"/>
                <a:gd name="T103" fmla="*/ 1823498 h 4108"/>
                <a:gd name="T104" fmla="*/ 542003 w 2834"/>
                <a:gd name="T105" fmla="*/ 1610164 h 4108"/>
                <a:gd name="T106" fmla="*/ 628317 w 2834"/>
                <a:gd name="T107" fmla="*/ 1615243 h 4108"/>
                <a:gd name="T108" fmla="*/ 786983 w 2834"/>
                <a:gd name="T109" fmla="*/ 1730799 h 4108"/>
                <a:gd name="T110" fmla="*/ 884721 w 2834"/>
                <a:gd name="T111" fmla="*/ 1789212 h 4108"/>
                <a:gd name="T112" fmla="*/ 972305 w 2834"/>
                <a:gd name="T113" fmla="*/ 1674926 h 4108"/>
                <a:gd name="T114" fmla="*/ 1124624 w 2834"/>
                <a:gd name="T115" fmla="*/ 1530163 h 4108"/>
                <a:gd name="T116" fmla="*/ 1213477 w 2834"/>
                <a:gd name="T117" fmla="*/ 1530163 h 4108"/>
                <a:gd name="T118" fmla="*/ 976113 w 2834"/>
                <a:gd name="T119" fmla="*/ 1692704 h 4108"/>
                <a:gd name="T120" fmla="*/ 1042118 w 2834"/>
                <a:gd name="T121" fmla="*/ 1838736 h 4108"/>
                <a:gd name="T122" fmla="*/ 1153819 w 2834"/>
                <a:gd name="T123" fmla="*/ 2114292 h 4108"/>
                <a:gd name="T124" fmla="*/ 1426724 w 2834"/>
                <a:gd name="T125" fmla="*/ 2595564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grpFill/>
            <a:ln w="6350">
              <a:noFill/>
              <a:round/>
              <a:headEnd/>
              <a:tailEnd/>
            </a:ln>
          </p:spPr>
          <p:txBody>
            <a:bodyPr/>
            <a:lstStyle/>
            <a:p>
              <a:endParaRPr lang="en-US" b="1" dirty="0"/>
            </a:p>
          </p:txBody>
        </p:sp>
        <p:sp>
          <p:nvSpPr>
            <p:cNvPr id="15" name="Freeform 6156"/>
            <p:cNvSpPr>
              <a:spLocks noEditPoints="1"/>
            </p:cNvSpPr>
            <p:nvPr/>
          </p:nvSpPr>
          <p:spPr bwMode="auto">
            <a:xfrm>
              <a:off x="5024074" y="2480087"/>
              <a:ext cx="2615330" cy="2204852"/>
            </a:xfrm>
            <a:custGeom>
              <a:avLst/>
              <a:gdLst>
                <a:gd name="T0" fmla="*/ 334096 w 5856"/>
                <a:gd name="T1" fmla="*/ 341505 h 5472"/>
                <a:gd name="T2" fmla="*/ 374746 w 5856"/>
                <a:gd name="T3" fmla="*/ 60938 h 5472"/>
                <a:gd name="T4" fmla="*/ 2452998 w 5856"/>
                <a:gd name="T5" fmla="*/ 316114 h 5472"/>
                <a:gd name="T6" fmla="*/ 3177084 w 5856"/>
                <a:gd name="T7" fmla="*/ 608108 h 5472"/>
                <a:gd name="T8" fmla="*/ 2139228 w 5856"/>
                <a:gd name="T9" fmla="*/ 481154 h 5472"/>
                <a:gd name="T10" fmla="*/ 256606 w 5856"/>
                <a:gd name="T11" fmla="*/ 559865 h 5472"/>
                <a:gd name="T12" fmla="*/ 48272 w 5856"/>
                <a:gd name="T13" fmla="*/ 76172 h 5472"/>
                <a:gd name="T14" fmla="*/ 461128 w 5856"/>
                <a:gd name="T15" fmla="*/ 11426 h 5472"/>
                <a:gd name="T16" fmla="*/ 438262 w 5856"/>
                <a:gd name="T17" fmla="*/ 78711 h 5472"/>
                <a:gd name="T18" fmla="*/ 1814025 w 5856"/>
                <a:gd name="T19" fmla="*/ 3336340 h 5472"/>
                <a:gd name="T20" fmla="*/ 2066820 w 5856"/>
                <a:gd name="T21" fmla="*/ 2794248 h 5472"/>
                <a:gd name="T22" fmla="*/ 2090956 w 5856"/>
                <a:gd name="T23" fmla="*/ 2845030 h 5472"/>
                <a:gd name="T24" fmla="*/ 2021088 w 5856"/>
                <a:gd name="T25" fmla="*/ 2668564 h 5472"/>
                <a:gd name="T26" fmla="*/ 2068090 w 5856"/>
                <a:gd name="T27" fmla="*/ 2759971 h 5472"/>
                <a:gd name="T28" fmla="*/ 2012196 w 5856"/>
                <a:gd name="T29" fmla="*/ 2762510 h 5472"/>
                <a:gd name="T30" fmla="*/ 2125255 w 5856"/>
                <a:gd name="T31" fmla="*/ 3088781 h 5472"/>
                <a:gd name="T32" fmla="*/ 2097307 w 5856"/>
                <a:gd name="T33" fmla="*/ 1976667 h 5472"/>
                <a:gd name="T34" fmla="*/ 2010925 w 5856"/>
                <a:gd name="T35" fmla="*/ 3324914 h 5472"/>
                <a:gd name="T36" fmla="*/ 2102389 w 5856"/>
                <a:gd name="T37" fmla="*/ 1863679 h 5472"/>
                <a:gd name="T38" fmla="*/ 1256352 w 5856"/>
                <a:gd name="T39" fmla="*/ 2824717 h 5472"/>
                <a:gd name="T40" fmla="*/ 1637450 w 5856"/>
                <a:gd name="T41" fmla="*/ 2959288 h 5472"/>
                <a:gd name="T42" fmla="*/ 1636179 w 5856"/>
                <a:gd name="T43" fmla="*/ 3313488 h 5472"/>
                <a:gd name="T44" fmla="*/ 1580285 w 5856"/>
                <a:gd name="T45" fmla="*/ 3222082 h 5472"/>
                <a:gd name="T46" fmla="*/ 1342734 w 5856"/>
                <a:gd name="T47" fmla="*/ 2956749 h 5472"/>
                <a:gd name="T48" fmla="*/ 5081 w 5856"/>
                <a:gd name="T49" fmla="*/ 3446790 h 5472"/>
                <a:gd name="T50" fmla="*/ 2179879 w 5856"/>
                <a:gd name="T51" fmla="*/ 2182332 h 5472"/>
                <a:gd name="T52" fmla="*/ 2291667 w 5856"/>
                <a:gd name="T53" fmla="*/ 2007136 h 5472"/>
                <a:gd name="T54" fmla="*/ 1948679 w 5856"/>
                <a:gd name="T55" fmla="*/ 3044347 h 5472"/>
                <a:gd name="T56" fmla="*/ 1984248 w 5856"/>
                <a:gd name="T57" fmla="*/ 3100206 h 5472"/>
                <a:gd name="T58" fmla="*/ 1942328 w 5856"/>
                <a:gd name="T59" fmla="*/ 2744736 h 5472"/>
                <a:gd name="T60" fmla="*/ 2132876 w 5856"/>
                <a:gd name="T61" fmla="*/ 3114171 h 5472"/>
                <a:gd name="T62" fmla="*/ 2483486 w 5856"/>
                <a:gd name="T63" fmla="*/ 1744342 h 5472"/>
                <a:gd name="T64" fmla="*/ 2336129 w 5856"/>
                <a:gd name="T65" fmla="*/ 1971589 h 5472"/>
                <a:gd name="T66" fmla="*/ 2107470 w 5856"/>
                <a:gd name="T67" fmla="*/ 1984284 h 5472"/>
                <a:gd name="T68" fmla="*/ 2536840 w 5856"/>
                <a:gd name="T69" fmla="*/ 1350786 h 5472"/>
                <a:gd name="T70" fmla="*/ 2451728 w 5856"/>
                <a:gd name="T71" fmla="*/ 1727838 h 5472"/>
                <a:gd name="T72" fmla="*/ 2022358 w 5856"/>
                <a:gd name="T73" fmla="*/ 2660947 h 5472"/>
                <a:gd name="T74" fmla="*/ 1906759 w 5856"/>
                <a:gd name="T75" fmla="*/ 2780283 h 5472"/>
                <a:gd name="T76" fmla="*/ 2087145 w 5856"/>
                <a:gd name="T77" fmla="*/ 2730772 h 5472"/>
                <a:gd name="T78" fmla="*/ 1878811 w 5856"/>
                <a:gd name="T79" fmla="*/ 2870420 h 5472"/>
                <a:gd name="T80" fmla="*/ 1669208 w 5856"/>
                <a:gd name="T81" fmla="*/ 3111632 h 5472"/>
                <a:gd name="T82" fmla="*/ 2046494 w 5856"/>
                <a:gd name="T83" fmla="*/ 2306747 h 5472"/>
                <a:gd name="T84" fmla="*/ 3226627 w 5856"/>
                <a:gd name="T85" fmla="*/ 603030 h 5472"/>
                <a:gd name="T86" fmla="*/ 2160824 w 5856"/>
                <a:gd name="T87" fmla="*/ 505275 h 5472"/>
                <a:gd name="T88" fmla="*/ 1448171 w 5856"/>
                <a:gd name="T89" fmla="*/ 275489 h 5472"/>
                <a:gd name="T90" fmla="*/ 899390 w 5856"/>
                <a:gd name="T91" fmla="*/ 483693 h 5472"/>
                <a:gd name="T92" fmla="*/ 736789 w 5856"/>
                <a:gd name="T93" fmla="*/ 700784 h 5472"/>
                <a:gd name="T94" fmla="*/ 137195 w 5856"/>
                <a:gd name="T95" fmla="*/ 684280 h 5472"/>
                <a:gd name="T96" fmla="*/ 415396 w 5856"/>
                <a:gd name="T97" fmla="*/ 2273739 h 5472"/>
                <a:gd name="T98" fmla="*/ 814279 w 5856"/>
                <a:gd name="T99" fmla="*/ 2748545 h 5472"/>
                <a:gd name="T100" fmla="*/ 1185214 w 5856"/>
                <a:gd name="T101" fmla="*/ 2338485 h 5472"/>
                <a:gd name="T102" fmla="*/ 1393547 w 5856"/>
                <a:gd name="T103" fmla="*/ 2695225 h 5472"/>
                <a:gd name="T104" fmla="*/ 1451982 w 5856"/>
                <a:gd name="T105" fmla="*/ 2856456 h 5472"/>
                <a:gd name="T106" fmla="*/ 1629828 w 5856"/>
                <a:gd name="T107" fmla="*/ 2740928 h 5472"/>
                <a:gd name="T108" fmla="*/ 1744157 w 5856"/>
                <a:gd name="T109" fmla="*/ 2391805 h 5472"/>
                <a:gd name="T110" fmla="*/ 1933435 w 5856"/>
                <a:gd name="T111" fmla="*/ 2254696 h 5472"/>
                <a:gd name="T112" fmla="*/ 1986789 w 5856"/>
                <a:gd name="T113" fmla="*/ 2059187 h 5472"/>
                <a:gd name="T114" fmla="*/ 1905488 w 5856"/>
                <a:gd name="T115" fmla="*/ 1812897 h 5472"/>
                <a:gd name="T116" fmla="*/ 2103659 w 5856"/>
                <a:gd name="T117" fmla="*/ 1858600 h 5472"/>
                <a:gd name="T118" fmla="*/ 2129066 w 5856"/>
                <a:gd name="T119" fmla="*/ 1809089 h 5472"/>
                <a:gd name="T120" fmla="*/ 2413618 w 5856"/>
                <a:gd name="T121" fmla="*/ 1277153 h 5472"/>
                <a:gd name="T122" fmla="*/ 3003049 w 5856"/>
                <a:gd name="T123" fmla="*/ 983890 h 5472"/>
                <a:gd name="T124" fmla="*/ 3079269 w 5856"/>
                <a:gd name="T125" fmla="*/ 1027054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grpFill/>
            <a:ln w="6350">
              <a:noFill/>
              <a:round/>
              <a:headEnd/>
              <a:tailEnd/>
            </a:ln>
          </p:spPr>
          <p:txBody>
            <a:bodyPr/>
            <a:lstStyle/>
            <a:p>
              <a:endParaRPr lang="en-US" b="1" dirty="0"/>
            </a:p>
          </p:txBody>
        </p:sp>
        <p:sp>
          <p:nvSpPr>
            <p:cNvPr id="16" name="Freeform 6004"/>
            <p:cNvSpPr>
              <a:spLocks/>
            </p:cNvSpPr>
            <p:nvPr/>
          </p:nvSpPr>
          <p:spPr bwMode="auto">
            <a:xfrm>
              <a:off x="3948495" y="4209922"/>
              <a:ext cx="3572" cy="4030"/>
            </a:xfrm>
            <a:custGeom>
              <a:avLst/>
              <a:gdLst/>
              <a:ahLst/>
              <a:cxnLst>
                <a:cxn ang="0">
                  <a:pos x="0" y="6"/>
                </a:cxn>
                <a:cxn ang="0">
                  <a:pos x="0" y="6"/>
                </a:cxn>
                <a:cxn ang="0">
                  <a:pos x="2" y="8"/>
                </a:cxn>
                <a:cxn ang="0">
                  <a:pos x="4" y="10"/>
                </a:cxn>
                <a:cxn ang="0">
                  <a:pos x="6" y="8"/>
                </a:cxn>
                <a:cxn ang="0">
                  <a:pos x="8" y="4"/>
                </a:cxn>
                <a:cxn ang="0">
                  <a:pos x="8" y="4"/>
                </a:cxn>
                <a:cxn ang="0">
                  <a:pos x="6" y="0"/>
                </a:cxn>
                <a:cxn ang="0">
                  <a:pos x="4" y="2"/>
                </a:cxn>
                <a:cxn ang="0">
                  <a:pos x="2" y="4"/>
                </a:cxn>
                <a:cxn ang="0">
                  <a:pos x="0" y="6"/>
                </a:cxn>
                <a:cxn ang="0">
                  <a:pos x="0" y="6"/>
                </a:cxn>
              </a:cxnLst>
              <a:rect l="0" t="0" r="r" b="b"/>
              <a:pathLst>
                <a:path w="8" h="10">
                  <a:moveTo>
                    <a:pt x="0" y="6"/>
                  </a:moveTo>
                  <a:lnTo>
                    <a:pt x="0" y="6"/>
                  </a:lnTo>
                  <a:lnTo>
                    <a:pt x="2" y="8"/>
                  </a:lnTo>
                  <a:lnTo>
                    <a:pt x="4" y="10"/>
                  </a:lnTo>
                  <a:lnTo>
                    <a:pt x="6" y="8"/>
                  </a:lnTo>
                  <a:lnTo>
                    <a:pt x="8" y="4"/>
                  </a:lnTo>
                  <a:lnTo>
                    <a:pt x="8" y="4"/>
                  </a:lnTo>
                  <a:lnTo>
                    <a:pt x="6" y="0"/>
                  </a:lnTo>
                  <a:lnTo>
                    <a:pt x="4" y="2"/>
                  </a:lnTo>
                  <a:lnTo>
                    <a:pt x="2" y="4"/>
                  </a:lnTo>
                  <a:lnTo>
                    <a:pt x="0" y="6"/>
                  </a:lnTo>
                  <a:lnTo>
                    <a:pt x="0" y="6"/>
                  </a:lnTo>
                  <a:close/>
                </a:path>
              </a:pathLst>
            </a:custGeom>
            <a:grpFill/>
            <a:ln w="6350">
              <a:noFill/>
              <a:round/>
              <a:headEnd/>
              <a:tailEnd/>
            </a:ln>
          </p:spPr>
          <p:txBody>
            <a:bodyPr/>
            <a:lstStyle/>
            <a:p>
              <a:endParaRPr lang="da-DK" b="1"/>
            </a:p>
          </p:txBody>
        </p:sp>
        <p:grpSp>
          <p:nvGrpSpPr>
            <p:cNvPr id="17" name="Gruppe 224"/>
            <p:cNvGrpSpPr/>
            <p:nvPr/>
          </p:nvGrpSpPr>
          <p:grpSpPr bwMode="auto">
            <a:xfrm>
              <a:off x="1504597" y="2399471"/>
              <a:ext cx="2802847" cy="1873326"/>
              <a:chOff x="93979" y="699453"/>
              <a:chExt cx="3986530" cy="2951480"/>
            </a:xfrm>
            <a:grpFill/>
          </p:grpSpPr>
          <p:sp>
            <p:nvSpPr>
              <p:cNvPr id="25" name="Freeform 6016"/>
              <p:cNvSpPr>
                <a:spLocks/>
              </p:cNvSpPr>
              <p:nvPr/>
            </p:nvSpPr>
            <p:spPr bwMode="auto">
              <a:xfrm>
                <a:off x="1352550" y="1099503"/>
                <a:ext cx="40640" cy="26670"/>
              </a:xfrm>
              <a:custGeom>
                <a:avLst/>
                <a:gdLst/>
                <a:ahLst/>
                <a:cxnLst>
                  <a:cxn ang="0">
                    <a:pos x="54" y="2"/>
                  </a:cxn>
                  <a:cxn ang="0">
                    <a:pos x="54" y="2"/>
                  </a:cxn>
                  <a:cxn ang="0">
                    <a:pos x="32" y="12"/>
                  </a:cxn>
                  <a:cxn ang="0">
                    <a:pos x="10" y="24"/>
                  </a:cxn>
                  <a:cxn ang="0">
                    <a:pos x="4" y="30"/>
                  </a:cxn>
                  <a:cxn ang="0">
                    <a:pos x="0" y="36"/>
                  </a:cxn>
                  <a:cxn ang="0">
                    <a:pos x="2" y="38"/>
                  </a:cxn>
                  <a:cxn ang="0">
                    <a:pos x="4" y="40"/>
                  </a:cxn>
                  <a:cxn ang="0">
                    <a:pos x="16" y="42"/>
                  </a:cxn>
                  <a:cxn ang="0">
                    <a:pos x="16" y="42"/>
                  </a:cxn>
                  <a:cxn ang="0">
                    <a:pos x="22" y="42"/>
                  </a:cxn>
                  <a:cxn ang="0">
                    <a:pos x="28" y="42"/>
                  </a:cxn>
                  <a:cxn ang="0">
                    <a:pos x="40" y="36"/>
                  </a:cxn>
                  <a:cxn ang="0">
                    <a:pos x="50" y="28"/>
                  </a:cxn>
                  <a:cxn ang="0">
                    <a:pos x="58" y="20"/>
                  </a:cxn>
                  <a:cxn ang="0">
                    <a:pos x="62" y="10"/>
                  </a:cxn>
                  <a:cxn ang="0">
                    <a:pos x="64" y="4"/>
                  </a:cxn>
                  <a:cxn ang="0">
                    <a:pos x="64" y="2"/>
                  </a:cxn>
                  <a:cxn ang="0">
                    <a:pos x="62" y="0"/>
                  </a:cxn>
                  <a:cxn ang="0">
                    <a:pos x="58" y="0"/>
                  </a:cxn>
                  <a:cxn ang="0">
                    <a:pos x="54" y="2"/>
                  </a:cxn>
                  <a:cxn ang="0">
                    <a:pos x="54" y="2"/>
                  </a:cxn>
                </a:cxnLst>
                <a:rect l="0" t="0" r="r" b="b"/>
                <a:pathLst>
                  <a:path w="64" h="42">
                    <a:moveTo>
                      <a:pt x="54" y="2"/>
                    </a:moveTo>
                    <a:lnTo>
                      <a:pt x="54" y="2"/>
                    </a:lnTo>
                    <a:lnTo>
                      <a:pt x="32" y="12"/>
                    </a:lnTo>
                    <a:lnTo>
                      <a:pt x="10" y="24"/>
                    </a:lnTo>
                    <a:lnTo>
                      <a:pt x="4" y="30"/>
                    </a:lnTo>
                    <a:lnTo>
                      <a:pt x="0" y="36"/>
                    </a:lnTo>
                    <a:lnTo>
                      <a:pt x="2" y="38"/>
                    </a:lnTo>
                    <a:lnTo>
                      <a:pt x="4" y="40"/>
                    </a:lnTo>
                    <a:lnTo>
                      <a:pt x="16" y="42"/>
                    </a:lnTo>
                    <a:lnTo>
                      <a:pt x="16" y="42"/>
                    </a:lnTo>
                    <a:lnTo>
                      <a:pt x="22" y="42"/>
                    </a:lnTo>
                    <a:lnTo>
                      <a:pt x="28" y="42"/>
                    </a:lnTo>
                    <a:lnTo>
                      <a:pt x="40" y="36"/>
                    </a:lnTo>
                    <a:lnTo>
                      <a:pt x="50" y="28"/>
                    </a:lnTo>
                    <a:lnTo>
                      <a:pt x="58" y="20"/>
                    </a:lnTo>
                    <a:lnTo>
                      <a:pt x="62" y="10"/>
                    </a:lnTo>
                    <a:lnTo>
                      <a:pt x="64" y="4"/>
                    </a:lnTo>
                    <a:lnTo>
                      <a:pt x="64" y="2"/>
                    </a:lnTo>
                    <a:lnTo>
                      <a:pt x="62" y="0"/>
                    </a:lnTo>
                    <a:lnTo>
                      <a:pt x="58" y="0"/>
                    </a:lnTo>
                    <a:lnTo>
                      <a:pt x="54" y="2"/>
                    </a:lnTo>
                    <a:lnTo>
                      <a:pt x="54" y="2"/>
                    </a:lnTo>
                    <a:close/>
                  </a:path>
                </a:pathLst>
              </a:custGeom>
              <a:grpFill/>
              <a:ln w="6350">
                <a:noFill/>
                <a:round/>
                <a:headEnd/>
                <a:tailEnd/>
              </a:ln>
            </p:spPr>
            <p:txBody>
              <a:bodyPr/>
              <a:lstStyle/>
              <a:p>
                <a:endParaRPr lang="da-DK" b="1"/>
              </a:p>
            </p:txBody>
          </p:sp>
          <p:sp>
            <p:nvSpPr>
              <p:cNvPr id="26" name="Freeform 6017"/>
              <p:cNvSpPr>
                <a:spLocks/>
              </p:cNvSpPr>
              <p:nvPr/>
            </p:nvSpPr>
            <p:spPr bwMode="auto">
              <a:xfrm>
                <a:off x="1184910" y="1173163"/>
                <a:ext cx="270510" cy="165100"/>
              </a:xfrm>
              <a:custGeom>
                <a:avLst/>
                <a:gdLst/>
                <a:ahLst/>
                <a:cxnLst>
                  <a:cxn ang="0">
                    <a:pos x="20" y="198"/>
                  </a:cxn>
                  <a:cxn ang="0">
                    <a:pos x="68" y="214"/>
                  </a:cxn>
                  <a:cxn ang="0">
                    <a:pos x="92" y="232"/>
                  </a:cxn>
                  <a:cxn ang="0">
                    <a:pos x="106" y="256"/>
                  </a:cxn>
                  <a:cxn ang="0">
                    <a:pos x="116" y="260"/>
                  </a:cxn>
                  <a:cxn ang="0">
                    <a:pos x="146" y="248"/>
                  </a:cxn>
                  <a:cxn ang="0">
                    <a:pos x="168" y="236"/>
                  </a:cxn>
                  <a:cxn ang="0">
                    <a:pos x="184" y="238"/>
                  </a:cxn>
                  <a:cxn ang="0">
                    <a:pos x="208" y="232"/>
                  </a:cxn>
                  <a:cxn ang="0">
                    <a:pos x="216" y="226"/>
                  </a:cxn>
                  <a:cxn ang="0">
                    <a:pos x="224" y="200"/>
                  </a:cxn>
                  <a:cxn ang="0">
                    <a:pos x="232" y="178"/>
                  </a:cxn>
                  <a:cxn ang="0">
                    <a:pos x="254" y="172"/>
                  </a:cxn>
                  <a:cxn ang="0">
                    <a:pos x="266" y="158"/>
                  </a:cxn>
                  <a:cxn ang="0">
                    <a:pos x="280" y="140"/>
                  </a:cxn>
                  <a:cxn ang="0">
                    <a:pos x="322" y="124"/>
                  </a:cxn>
                  <a:cxn ang="0">
                    <a:pos x="392" y="94"/>
                  </a:cxn>
                  <a:cxn ang="0">
                    <a:pos x="418" y="86"/>
                  </a:cxn>
                  <a:cxn ang="0">
                    <a:pos x="424" y="72"/>
                  </a:cxn>
                  <a:cxn ang="0">
                    <a:pos x="408" y="64"/>
                  </a:cxn>
                  <a:cxn ang="0">
                    <a:pos x="370" y="40"/>
                  </a:cxn>
                  <a:cxn ang="0">
                    <a:pos x="334" y="22"/>
                  </a:cxn>
                  <a:cxn ang="0">
                    <a:pos x="302" y="22"/>
                  </a:cxn>
                  <a:cxn ang="0">
                    <a:pos x="284" y="30"/>
                  </a:cxn>
                  <a:cxn ang="0">
                    <a:pos x="276" y="40"/>
                  </a:cxn>
                  <a:cxn ang="0">
                    <a:pos x="272" y="36"/>
                  </a:cxn>
                  <a:cxn ang="0">
                    <a:pos x="268" y="26"/>
                  </a:cxn>
                  <a:cxn ang="0">
                    <a:pos x="260" y="26"/>
                  </a:cxn>
                  <a:cxn ang="0">
                    <a:pos x="234" y="22"/>
                  </a:cxn>
                  <a:cxn ang="0">
                    <a:pos x="192" y="2"/>
                  </a:cxn>
                  <a:cxn ang="0">
                    <a:pos x="168" y="0"/>
                  </a:cxn>
                  <a:cxn ang="0">
                    <a:pos x="138" y="6"/>
                  </a:cxn>
                  <a:cxn ang="0">
                    <a:pos x="54" y="16"/>
                  </a:cxn>
                  <a:cxn ang="0">
                    <a:pos x="50" y="20"/>
                  </a:cxn>
                  <a:cxn ang="0">
                    <a:pos x="56" y="28"/>
                  </a:cxn>
                  <a:cxn ang="0">
                    <a:pos x="64" y="46"/>
                  </a:cxn>
                  <a:cxn ang="0">
                    <a:pos x="76" y="52"/>
                  </a:cxn>
                  <a:cxn ang="0">
                    <a:pos x="86" y="60"/>
                  </a:cxn>
                  <a:cxn ang="0">
                    <a:pos x="74" y="72"/>
                  </a:cxn>
                  <a:cxn ang="0">
                    <a:pos x="72" y="80"/>
                  </a:cxn>
                  <a:cxn ang="0">
                    <a:pos x="58" y="84"/>
                  </a:cxn>
                  <a:cxn ang="0">
                    <a:pos x="56" y="90"/>
                  </a:cxn>
                  <a:cxn ang="0">
                    <a:pos x="48" y="106"/>
                  </a:cxn>
                  <a:cxn ang="0">
                    <a:pos x="46" y="114"/>
                  </a:cxn>
                  <a:cxn ang="0">
                    <a:pos x="56" y="122"/>
                  </a:cxn>
                  <a:cxn ang="0">
                    <a:pos x="44" y="126"/>
                  </a:cxn>
                  <a:cxn ang="0">
                    <a:pos x="30" y="130"/>
                  </a:cxn>
                  <a:cxn ang="0">
                    <a:pos x="34" y="140"/>
                  </a:cxn>
                  <a:cxn ang="0">
                    <a:pos x="22" y="160"/>
                  </a:cxn>
                  <a:cxn ang="0">
                    <a:pos x="4" y="182"/>
                  </a:cxn>
                  <a:cxn ang="0">
                    <a:pos x="0" y="192"/>
                  </a:cxn>
                  <a:cxn ang="0">
                    <a:pos x="2" y="196"/>
                  </a:cxn>
                </a:cxnLst>
                <a:rect l="0" t="0" r="r" b="b"/>
                <a:pathLst>
                  <a:path w="426" h="260">
                    <a:moveTo>
                      <a:pt x="2" y="196"/>
                    </a:moveTo>
                    <a:lnTo>
                      <a:pt x="2" y="196"/>
                    </a:lnTo>
                    <a:lnTo>
                      <a:pt x="20" y="198"/>
                    </a:lnTo>
                    <a:lnTo>
                      <a:pt x="38" y="204"/>
                    </a:lnTo>
                    <a:lnTo>
                      <a:pt x="68" y="214"/>
                    </a:lnTo>
                    <a:lnTo>
                      <a:pt x="68" y="214"/>
                    </a:lnTo>
                    <a:lnTo>
                      <a:pt x="78" y="220"/>
                    </a:lnTo>
                    <a:lnTo>
                      <a:pt x="86" y="226"/>
                    </a:lnTo>
                    <a:lnTo>
                      <a:pt x="92" y="232"/>
                    </a:lnTo>
                    <a:lnTo>
                      <a:pt x="96" y="240"/>
                    </a:lnTo>
                    <a:lnTo>
                      <a:pt x="102" y="252"/>
                    </a:lnTo>
                    <a:lnTo>
                      <a:pt x="106" y="256"/>
                    </a:lnTo>
                    <a:lnTo>
                      <a:pt x="110" y="260"/>
                    </a:lnTo>
                    <a:lnTo>
                      <a:pt x="110" y="260"/>
                    </a:lnTo>
                    <a:lnTo>
                      <a:pt x="116" y="260"/>
                    </a:lnTo>
                    <a:lnTo>
                      <a:pt x="122" y="260"/>
                    </a:lnTo>
                    <a:lnTo>
                      <a:pt x="134" y="256"/>
                    </a:lnTo>
                    <a:lnTo>
                      <a:pt x="146" y="248"/>
                    </a:lnTo>
                    <a:lnTo>
                      <a:pt x="160" y="240"/>
                    </a:lnTo>
                    <a:lnTo>
                      <a:pt x="160" y="240"/>
                    </a:lnTo>
                    <a:lnTo>
                      <a:pt x="168" y="236"/>
                    </a:lnTo>
                    <a:lnTo>
                      <a:pt x="172" y="234"/>
                    </a:lnTo>
                    <a:lnTo>
                      <a:pt x="180" y="236"/>
                    </a:lnTo>
                    <a:lnTo>
                      <a:pt x="184" y="238"/>
                    </a:lnTo>
                    <a:lnTo>
                      <a:pt x="190" y="238"/>
                    </a:lnTo>
                    <a:lnTo>
                      <a:pt x="198" y="236"/>
                    </a:lnTo>
                    <a:lnTo>
                      <a:pt x="208" y="232"/>
                    </a:lnTo>
                    <a:lnTo>
                      <a:pt x="208" y="232"/>
                    </a:lnTo>
                    <a:lnTo>
                      <a:pt x="212" y="230"/>
                    </a:lnTo>
                    <a:lnTo>
                      <a:pt x="216" y="226"/>
                    </a:lnTo>
                    <a:lnTo>
                      <a:pt x="222" y="218"/>
                    </a:lnTo>
                    <a:lnTo>
                      <a:pt x="224" y="210"/>
                    </a:lnTo>
                    <a:lnTo>
                      <a:pt x="224" y="200"/>
                    </a:lnTo>
                    <a:lnTo>
                      <a:pt x="224" y="192"/>
                    </a:lnTo>
                    <a:lnTo>
                      <a:pt x="226" y="184"/>
                    </a:lnTo>
                    <a:lnTo>
                      <a:pt x="232" y="178"/>
                    </a:lnTo>
                    <a:lnTo>
                      <a:pt x="244" y="174"/>
                    </a:lnTo>
                    <a:lnTo>
                      <a:pt x="244" y="174"/>
                    </a:lnTo>
                    <a:lnTo>
                      <a:pt x="254" y="172"/>
                    </a:lnTo>
                    <a:lnTo>
                      <a:pt x="260" y="170"/>
                    </a:lnTo>
                    <a:lnTo>
                      <a:pt x="264" y="164"/>
                    </a:lnTo>
                    <a:lnTo>
                      <a:pt x="266" y="158"/>
                    </a:lnTo>
                    <a:lnTo>
                      <a:pt x="268" y="152"/>
                    </a:lnTo>
                    <a:lnTo>
                      <a:pt x="272" y="146"/>
                    </a:lnTo>
                    <a:lnTo>
                      <a:pt x="280" y="140"/>
                    </a:lnTo>
                    <a:lnTo>
                      <a:pt x="292" y="136"/>
                    </a:lnTo>
                    <a:lnTo>
                      <a:pt x="292" y="136"/>
                    </a:lnTo>
                    <a:lnTo>
                      <a:pt x="322" y="124"/>
                    </a:lnTo>
                    <a:lnTo>
                      <a:pt x="348" y="112"/>
                    </a:lnTo>
                    <a:lnTo>
                      <a:pt x="370" y="102"/>
                    </a:lnTo>
                    <a:lnTo>
                      <a:pt x="392" y="94"/>
                    </a:lnTo>
                    <a:lnTo>
                      <a:pt x="392" y="94"/>
                    </a:lnTo>
                    <a:lnTo>
                      <a:pt x="408" y="90"/>
                    </a:lnTo>
                    <a:lnTo>
                      <a:pt x="418" y="86"/>
                    </a:lnTo>
                    <a:lnTo>
                      <a:pt x="424" y="82"/>
                    </a:lnTo>
                    <a:lnTo>
                      <a:pt x="426" y="76"/>
                    </a:lnTo>
                    <a:lnTo>
                      <a:pt x="424" y="72"/>
                    </a:lnTo>
                    <a:lnTo>
                      <a:pt x="420" y="70"/>
                    </a:lnTo>
                    <a:lnTo>
                      <a:pt x="408" y="64"/>
                    </a:lnTo>
                    <a:lnTo>
                      <a:pt x="408" y="64"/>
                    </a:lnTo>
                    <a:lnTo>
                      <a:pt x="398" y="60"/>
                    </a:lnTo>
                    <a:lnTo>
                      <a:pt x="390" y="54"/>
                    </a:lnTo>
                    <a:lnTo>
                      <a:pt x="370" y="40"/>
                    </a:lnTo>
                    <a:lnTo>
                      <a:pt x="360" y="32"/>
                    </a:lnTo>
                    <a:lnTo>
                      <a:pt x="348" y="26"/>
                    </a:lnTo>
                    <a:lnTo>
                      <a:pt x="334" y="22"/>
                    </a:lnTo>
                    <a:lnTo>
                      <a:pt x="318" y="22"/>
                    </a:lnTo>
                    <a:lnTo>
                      <a:pt x="318" y="22"/>
                    </a:lnTo>
                    <a:lnTo>
                      <a:pt x="302" y="22"/>
                    </a:lnTo>
                    <a:lnTo>
                      <a:pt x="294" y="24"/>
                    </a:lnTo>
                    <a:lnTo>
                      <a:pt x="288" y="26"/>
                    </a:lnTo>
                    <a:lnTo>
                      <a:pt x="284" y="30"/>
                    </a:lnTo>
                    <a:lnTo>
                      <a:pt x="282" y="36"/>
                    </a:lnTo>
                    <a:lnTo>
                      <a:pt x="280" y="38"/>
                    </a:lnTo>
                    <a:lnTo>
                      <a:pt x="276" y="40"/>
                    </a:lnTo>
                    <a:lnTo>
                      <a:pt x="276" y="40"/>
                    </a:lnTo>
                    <a:lnTo>
                      <a:pt x="272" y="40"/>
                    </a:lnTo>
                    <a:lnTo>
                      <a:pt x="272" y="36"/>
                    </a:lnTo>
                    <a:lnTo>
                      <a:pt x="272" y="32"/>
                    </a:lnTo>
                    <a:lnTo>
                      <a:pt x="272" y="30"/>
                    </a:lnTo>
                    <a:lnTo>
                      <a:pt x="268" y="26"/>
                    </a:lnTo>
                    <a:lnTo>
                      <a:pt x="268" y="26"/>
                    </a:lnTo>
                    <a:lnTo>
                      <a:pt x="266" y="26"/>
                    </a:lnTo>
                    <a:lnTo>
                      <a:pt x="260" y="26"/>
                    </a:lnTo>
                    <a:lnTo>
                      <a:pt x="250" y="24"/>
                    </a:lnTo>
                    <a:lnTo>
                      <a:pt x="234" y="22"/>
                    </a:lnTo>
                    <a:lnTo>
                      <a:pt x="234" y="22"/>
                    </a:lnTo>
                    <a:lnTo>
                      <a:pt x="218" y="16"/>
                    </a:lnTo>
                    <a:lnTo>
                      <a:pt x="208" y="12"/>
                    </a:lnTo>
                    <a:lnTo>
                      <a:pt x="192" y="2"/>
                    </a:lnTo>
                    <a:lnTo>
                      <a:pt x="186" y="0"/>
                    </a:lnTo>
                    <a:lnTo>
                      <a:pt x="178" y="0"/>
                    </a:lnTo>
                    <a:lnTo>
                      <a:pt x="168" y="0"/>
                    </a:lnTo>
                    <a:lnTo>
                      <a:pt x="154" y="2"/>
                    </a:lnTo>
                    <a:lnTo>
                      <a:pt x="154" y="2"/>
                    </a:lnTo>
                    <a:lnTo>
                      <a:pt x="138" y="6"/>
                    </a:lnTo>
                    <a:lnTo>
                      <a:pt x="120" y="8"/>
                    </a:lnTo>
                    <a:lnTo>
                      <a:pt x="82" y="12"/>
                    </a:lnTo>
                    <a:lnTo>
                      <a:pt x="54" y="16"/>
                    </a:lnTo>
                    <a:lnTo>
                      <a:pt x="48" y="18"/>
                    </a:lnTo>
                    <a:lnTo>
                      <a:pt x="48" y="18"/>
                    </a:lnTo>
                    <a:lnTo>
                      <a:pt x="50" y="20"/>
                    </a:lnTo>
                    <a:lnTo>
                      <a:pt x="50" y="20"/>
                    </a:lnTo>
                    <a:lnTo>
                      <a:pt x="54" y="24"/>
                    </a:lnTo>
                    <a:lnTo>
                      <a:pt x="56" y="28"/>
                    </a:lnTo>
                    <a:lnTo>
                      <a:pt x="58" y="36"/>
                    </a:lnTo>
                    <a:lnTo>
                      <a:pt x="60" y="42"/>
                    </a:lnTo>
                    <a:lnTo>
                      <a:pt x="64" y="46"/>
                    </a:lnTo>
                    <a:lnTo>
                      <a:pt x="68" y="48"/>
                    </a:lnTo>
                    <a:lnTo>
                      <a:pt x="76" y="52"/>
                    </a:lnTo>
                    <a:lnTo>
                      <a:pt x="76" y="52"/>
                    </a:lnTo>
                    <a:lnTo>
                      <a:pt x="84" y="56"/>
                    </a:lnTo>
                    <a:lnTo>
                      <a:pt x="86" y="58"/>
                    </a:lnTo>
                    <a:lnTo>
                      <a:pt x="86" y="60"/>
                    </a:lnTo>
                    <a:lnTo>
                      <a:pt x="84" y="64"/>
                    </a:lnTo>
                    <a:lnTo>
                      <a:pt x="76" y="68"/>
                    </a:lnTo>
                    <a:lnTo>
                      <a:pt x="74" y="72"/>
                    </a:lnTo>
                    <a:lnTo>
                      <a:pt x="72" y="76"/>
                    </a:lnTo>
                    <a:lnTo>
                      <a:pt x="72" y="76"/>
                    </a:lnTo>
                    <a:lnTo>
                      <a:pt x="72" y="80"/>
                    </a:lnTo>
                    <a:lnTo>
                      <a:pt x="70" y="82"/>
                    </a:lnTo>
                    <a:lnTo>
                      <a:pt x="64" y="82"/>
                    </a:lnTo>
                    <a:lnTo>
                      <a:pt x="58" y="84"/>
                    </a:lnTo>
                    <a:lnTo>
                      <a:pt x="56" y="86"/>
                    </a:lnTo>
                    <a:lnTo>
                      <a:pt x="56" y="90"/>
                    </a:lnTo>
                    <a:lnTo>
                      <a:pt x="56" y="90"/>
                    </a:lnTo>
                    <a:lnTo>
                      <a:pt x="56" y="94"/>
                    </a:lnTo>
                    <a:lnTo>
                      <a:pt x="54" y="98"/>
                    </a:lnTo>
                    <a:lnTo>
                      <a:pt x="48" y="106"/>
                    </a:lnTo>
                    <a:lnTo>
                      <a:pt x="44" y="110"/>
                    </a:lnTo>
                    <a:lnTo>
                      <a:pt x="44" y="112"/>
                    </a:lnTo>
                    <a:lnTo>
                      <a:pt x="46" y="114"/>
                    </a:lnTo>
                    <a:lnTo>
                      <a:pt x="46" y="114"/>
                    </a:lnTo>
                    <a:lnTo>
                      <a:pt x="54" y="118"/>
                    </a:lnTo>
                    <a:lnTo>
                      <a:pt x="56" y="122"/>
                    </a:lnTo>
                    <a:lnTo>
                      <a:pt x="56" y="124"/>
                    </a:lnTo>
                    <a:lnTo>
                      <a:pt x="54" y="124"/>
                    </a:lnTo>
                    <a:lnTo>
                      <a:pt x="44" y="126"/>
                    </a:lnTo>
                    <a:lnTo>
                      <a:pt x="44" y="126"/>
                    </a:lnTo>
                    <a:lnTo>
                      <a:pt x="34" y="128"/>
                    </a:lnTo>
                    <a:lnTo>
                      <a:pt x="30" y="130"/>
                    </a:lnTo>
                    <a:lnTo>
                      <a:pt x="30" y="134"/>
                    </a:lnTo>
                    <a:lnTo>
                      <a:pt x="34" y="140"/>
                    </a:lnTo>
                    <a:lnTo>
                      <a:pt x="34" y="140"/>
                    </a:lnTo>
                    <a:lnTo>
                      <a:pt x="34" y="144"/>
                    </a:lnTo>
                    <a:lnTo>
                      <a:pt x="32" y="150"/>
                    </a:lnTo>
                    <a:lnTo>
                      <a:pt x="22" y="160"/>
                    </a:lnTo>
                    <a:lnTo>
                      <a:pt x="10" y="172"/>
                    </a:lnTo>
                    <a:lnTo>
                      <a:pt x="6" y="178"/>
                    </a:lnTo>
                    <a:lnTo>
                      <a:pt x="4" y="182"/>
                    </a:lnTo>
                    <a:lnTo>
                      <a:pt x="4" y="182"/>
                    </a:lnTo>
                    <a:lnTo>
                      <a:pt x="2" y="188"/>
                    </a:lnTo>
                    <a:lnTo>
                      <a:pt x="0" y="192"/>
                    </a:lnTo>
                    <a:lnTo>
                      <a:pt x="0" y="194"/>
                    </a:lnTo>
                    <a:lnTo>
                      <a:pt x="2" y="196"/>
                    </a:lnTo>
                    <a:lnTo>
                      <a:pt x="2" y="196"/>
                    </a:lnTo>
                    <a:close/>
                  </a:path>
                </a:pathLst>
              </a:custGeom>
              <a:grpFill/>
              <a:ln w="6350">
                <a:noFill/>
                <a:round/>
                <a:headEnd/>
                <a:tailEnd/>
              </a:ln>
            </p:spPr>
            <p:txBody>
              <a:bodyPr/>
              <a:lstStyle/>
              <a:p>
                <a:endParaRPr lang="da-DK" b="1"/>
              </a:p>
            </p:txBody>
          </p:sp>
          <p:sp>
            <p:nvSpPr>
              <p:cNvPr id="27" name="Freeform 6018"/>
              <p:cNvSpPr>
                <a:spLocks/>
              </p:cNvSpPr>
              <p:nvPr/>
            </p:nvSpPr>
            <p:spPr bwMode="auto">
              <a:xfrm>
                <a:off x="1258570" y="1024573"/>
                <a:ext cx="190500" cy="87630"/>
              </a:xfrm>
              <a:custGeom>
                <a:avLst/>
                <a:gdLst/>
                <a:ahLst/>
                <a:cxnLst>
                  <a:cxn ang="0">
                    <a:pos x="12" y="124"/>
                  </a:cxn>
                  <a:cxn ang="0">
                    <a:pos x="16" y="130"/>
                  </a:cxn>
                  <a:cxn ang="0">
                    <a:pos x="36" y="120"/>
                  </a:cxn>
                  <a:cxn ang="0">
                    <a:pos x="50" y="118"/>
                  </a:cxn>
                  <a:cxn ang="0">
                    <a:pos x="66" y="124"/>
                  </a:cxn>
                  <a:cxn ang="0">
                    <a:pos x="76" y="124"/>
                  </a:cxn>
                  <a:cxn ang="0">
                    <a:pos x="88" y="114"/>
                  </a:cxn>
                  <a:cxn ang="0">
                    <a:pos x="94" y="122"/>
                  </a:cxn>
                  <a:cxn ang="0">
                    <a:pos x="112" y="138"/>
                  </a:cxn>
                  <a:cxn ang="0">
                    <a:pos x="132" y="132"/>
                  </a:cxn>
                  <a:cxn ang="0">
                    <a:pos x="138" y="114"/>
                  </a:cxn>
                  <a:cxn ang="0">
                    <a:pos x="146" y="110"/>
                  </a:cxn>
                  <a:cxn ang="0">
                    <a:pos x="156" y="114"/>
                  </a:cxn>
                  <a:cxn ang="0">
                    <a:pos x="174" y="94"/>
                  </a:cxn>
                  <a:cxn ang="0">
                    <a:pos x="182" y="76"/>
                  </a:cxn>
                  <a:cxn ang="0">
                    <a:pos x="186" y="66"/>
                  </a:cxn>
                  <a:cxn ang="0">
                    <a:pos x="206" y="56"/>
                  </a:cxn>
                  <a:cxn ang="0">
                    <a:pos x="208" y="64"/>
                  </a:cxn>
                  <a:cxn ang="0">
                    <a:pos x="206" y="88"/>
                  </a:cxn>
                  <a:cxn ang="0">
                    <a:pos x="214" y="96"/>
                  </a:cxn>
                  <a:cxn ang="0">
                    <a:pos x="236" y="100"/>
                  </a:cxn>
                  <a:cxn ang="0">
                    <a:pos x="244" y="92"/>
                  </a:cxn>
                  <a:cxn ang="0">
                    <a:pos x="246" y="80"/>
                  </a:cxn>
                  <a:cxn ang="0">
                    <a:pos x="274" y="74"/>
                  </a:cxn>
                  <a:cxn ang="0">
                    <a:pos x="294" y="60"/>
                  </a:cxn>
                  <a:cxn ang="0">
                    <a:pos x="280" y="42"/>
                  </a:cxn>
                  <a:cxn ang="0">
                    <a:pos x="272" y="36"/>
                  </a:cxn>
                  <a:cxn ang="0">
                    <a:pos x="278" y="28"/>
                  </a:cxn>
                  <a:cxn ang="0">
                    <a:pos x="300" y="18"/>
                  </a:cxn>
                  <a:cxn ang="0">
                    <a:pos x="288" y="8"/>
                  </a:cxn>
                  <a:cxn ang="0">
                    <a:pos x="258" y="0"/>
                  </a:cxn>
                  <a:cxn ang="0">
                    <a:pos x="244" y="4"/>
                  </a:cxn>
                  <a:cxn ang="0">
                    <a:pos x="234" y="16"/>
                  </a:cxn>
                  <a:cxn ang="0">
                    <a:pos x="202" y="12"/>
                  </a:cxn>
                  <a:cxn ang="0">
                    <a:pos x="160" y="18"/>
                  </a:cxn>
                  <a:cxn ang="0">
                    <a:pos x="128" y="38"/>
                  </a:cxn>
                  <a:cxn ang="0">
                    <a:pos x="102" y="58"/>
                  </a:cxn>
                  <a:cxn ang="0">
                    <a:pos x="82" y="66"/>
                  </a:cxn>
                  <a:cxn ang="0">
                    <a:pos x="66" y="78"/>
                  </a:cxn>
                  <a:cxn ang="0">
                    <a:pos x="44" y="90"/>
                  </a:cxn>
                  <a:cxn ang="0">
                    <a:pos x="28" y="86"/>
                  </a:cxn>
                  <a:cxn ang="0">
                    <a:pos x="12" y="96"/>
                  </a:cxn>
                  <a:cxn ang="0">
                    <a:pos x="2" y="112"/>
                  </a:cxn>
                  <a:cxn ang="0">
                    <a:pos x="14" y="116"/>
                  </a:cxn>
                </a:cxnLst>
                <a:rect l="0" t="0" r="r" b="b"/>
                <a:pathLst>
                  <a:path w="300" h="138">
                    <a:moveTo>
                      <a:pt x="14" y="120"/>
                    </a:moveTo>
                    <a:lnTo>
                      <a:pt x="14" y="120"/>
                    </a:lnTo>
                    <a:lnTo>
                      <a:pt x="12" y="124"/>
                    </a:lnTo>
                    <a:lnTo>
                      <a:pt x="12" y="126"/>
                    </a:lnTo>
                    <a:lnTo>
                      <a:pt x="14" y="128"/>
                    </a:lnTo>
                    <a:lnTo>
                      <a:pt x="16" y="130"/>
                    </a:lnTo>
                    <a:lnTo>
                      <a:pt x="24" y="128"/>
                    </a:lnTo>
                    <a:lnTo>
                      <a:pt x="36" y="120"/>
                    </a:lnTo>
                    <a:lnTo>
                      <a:pt x="36" y="120"/>
                    </a:lnTo>
                    <a:lnTo>
                      <a:pt x="42" y="118"/>
                    </a:lnTo>
                    <a:lnTo>
                      <a:pt x="46" y="116"/>
                    </a:lnTo>
                    <a:lnTo>
                      <a:pt x="50" y="118"/>
                    </a:lnTo>
                    <a:lnTo>
                      <a:pt x="52" y="118"/>
                    </a:lnTo>
                    <a:lnTo>
                      <a:pt x="60" y="124"/>
                    </a:lnTo>
                    <a:lnTo>
                      <a:pt x="66" y="124"/>
                    </a:lnTo>
                    <a:lnTo>
                      <a:pt x="72" y="126"/>
                    </a:lnTo>
                    <a:lnTo>
                      <a:pt x="72" y="126"/>
                    </a:lnTo>
                    <a:lnTo>
                      <a:pt x="76" y="124"/>
                    </a:lnTo>
                    <a:lnTo>
                      <a:pt x="82" y="122"/>
                    </a:lnTo>
                    <a:lnTo>
                      <a:pt x="86" y="116"/>
                    </a:lnTo>
                    <a:lnTo>
                      <a:pt x="88" y="114"/>
                    </a:lnTo>
                    <a:lnTo>
                      <a:pt x="90" y="114"/>
                    </a:lnTo>
                    <a:lnTo>
                      <a:pt x="94" y="122"/>
                    </a:lnTo>
                    <a:lnTo>
                      <a:pt x="94" y="122"/>
                    </a:lnTo>
                    <a:lnTo>
                      <a:pt x="98" y="130"/>
                    </a:lnTo>
                    <a:lnTo>
                      <a:pt x="104" y="134"/>
                    </a:lnTo>
                    <a:lnTo>
                      <a:pt x="112" y="138"/>
                    </a:lnTo>
                    <a:lnTo>
                      <a:pt x="118" y="138"/>
                    </a:lnTo>
                    <a:lnTo>
                      <a:pt x="126" y="136"/>
                    </a:lnTo>
                    <a:lnTo>
                      <a:pt x="132" y="132"/>
                    </a:lnTo>
                    <a:lnTo>
                      <a:pt x="136" y="124"/>
                    </a:lnTo>
                    <a:lnTo>
                      <a:pt x="138" y="114"/>
                    </a:lnTo>
                    <a:lnTo>
                      <a:pt x="138" y="114"/>
                    </a:lnTo>
                    <a:lnTo>
                      <a:pt x="138" y="106"/>
                    </a:lnTo>
                    <a:lnTo>
                      <a:pt x="140" y="104"/>
                    </a:lnTo>
                    <a:lnTo>
                      <a:pt x="146" y="110"/>
                    </a:lnTo>
                    <a:lnTo>
                      <a:pt x="150" y="114"/>
                    </a:lnTo>
                    <a:lnTo>
                      <a:pt x="154" y="114"/>
                    </a:lnTo>
                    <a:lnTo>
                      <a:pt x="156" y="114"/>
                    </a:lnTo>
                    <a:lnTo>
                      <a:pt x="160" y="112"/>
                    </a:lnTo>
                    <a:lnTo>
                      <a:pt x="164" y="108"/>
                    </a:lnTo>
                    <a:lnTo>
                      <a:pt x="174" y="94"/>
                    </a:lnTo>
                    <a:lnTo>
                      <a:pt x="174" y="94"/>
                    </a:lnTo>
                    <a:lnTo>
                      <a:pt x="180" y="82"/>
                    </a:lnTo>
                    <a:lnTo>
                      <a:pt x="182" y="76"/>
                    </a:lnTo>
                    <a:lnTo>
                      <a:pt x="182" y="68"/>
                    </a:lnTo>
                    <a:lnTo>
                      <a:pt x="184" y="66"/>
                    </a:lnTo>
                    <a:lnTo>
                      <a:pt x="186" y="66"/>
                    </a:lnTo>
                    <a:lnTo>
                      <a:pt x="198" y="58"/>
                    </a:lnTo>
                    <a:lnTo>
                      <a:pt x="198" y="58"/>
                    </a:lnTo>
                    <a:lnTo>
                      <a:pt x="206" y="56"/>
                    </a:lnTo>
                    <a:lnTo>
                      <a:pt x="208" y="58"/>
                    </a:lnTo>
                    <a:lnTo>
                      <a:pt x="210" y="58"/>
                    </a:lnTo>
                    <a:lnTo>
                      <a:pt x="208" y="64"/>
                    </a:lnTo>
                    <a:lnTo>
                      <a:pt x="206" y="72"/>
                    </a:lnTo>
                    <a:lnTo>
                      <a:pt x="204" y="80"/>
                    </a:lnTo>
                    <a:lnTo>
                      <a:pt x="206" y="88"/>
                    </a:lnTo>
                    <a:lnTo>
                      <a:pt x="208" y="92"/>
                    </a:lnTo>
                    <a:lnTo>
                      <a:pt x="210" y="94"/>
                    </a:lnTo>
                    <a:lnTo>
                      <a:pt x="214" y="96"/>
                    </a:lnTo>
                    <a:lnTo>
                      <a:pt x="222" y="98"/>
                    </a:lnTo>
                    <a:lnTo>
                      <a:pt x="222" y="98"/>
                    </a:lnTo>
                    <a:lnTo>
                      <a:pt x="236" y="100"/>
                    </a:lnTo>
                    <a:lnTo>
                      <a:pt x="242" y="98"/>
                    </a:lnTo>
                    <a:lnTo>
                      <a:pt x="246" y="96"/>
                    </a:lnTo>
                    <a:lnTo>
                      <a:pt x="244" y="92"/>
                    </a:lnTo>
                    <a:lnTo>
                      <a:pt x="244" y="86"/>
                    </a:lnTo>
                    <a:lnTo>
                      <a:pt x="244" y="82"/>
                    </a:lnTo>
                    <a:lnTo>
                      <a:pt x="246" y="80"/>
                    </a:lnTo>
                    <a:lnTo>
                      <a:pt x="254" y="78"/>
                    </a:lnTo>
                    <a:lnTo>
                      <a:pt x="254" y="78"/>
                    </a:lnTo>
                    <a:lnTo>
                      <a:pt x="274" y="74"/>
                    </a:lnTo>
                    <a:lnTo>
                      <a:pt x="284" y="70"/>
                    </a:lnTo>
                    <a:lnTo>
                      <a:pt x="290" y="66"/>
                    </a:lnTo>
                    <a:lnTo>
                      <a:pt x="294" y="60"/>
                    </a:lnTo>
                    <a:lnTo>
                      <a:pt x="294" y="54"/>
                    </a:lnTo>
                    <a:lnTo>
                      <a:pt x="290" y="48"/>
                    </a:lnTo>
                    <a:lnTo>
                      <a:pt x="280" y="42"/>
                    </a:lnTo>
                    <a:lnTo>
                      <a:pt x="280" y="42"/>
                    </a:lnTo>
                    <a:lnTo>
                      <a:pt x="274" y="38"/>
                    </a:lnTo>
                    <a:lnTo>
                      <a:pt x="272" y="36"/>
                    </a:lnTo>
                    <a:lnTo>
                      <a:pt x="272" y="34"/>
                    </a:lnTo>
                    <a:lnTo>
                      <a:pt x="272" y="32"/>
                    </a:lnTo>
                    <a:lnTo>
                      <a:pt x="278" y="28"/>
                    </a:lnTo>
                    <a:lnTo>
                      <a:pt x="288" y="24"/>
                    </a:lnTo>
                    <a:lnTo>
                      <a:pt x="296" y="22"/>
                    </a:lnTo>
                    <a:lnTo>
                      <a:pt x="300" y="18"/>
                    </a:lnTo>
                    <a:lnTo>
                      <a:pt x="300" y="16"/>
                    </a:lnTo>
                    <a:lnTo>
                      <a:pt x="298" y="14"/>
                    </a:lnTo>
                    <a:lnTo>
                      <a:pt x="288" y="8"/>
                    </a:lnTo>
                    <a:lnTo>
                      <a:pt x="288" y="8"/>
                    </a:lnTo>
                    <a:lnTo>
                      <a:pt x="266" y="0"/>
                    </a:lnTo>
                    <a:lnTo>
                      <a:pt x="258" y="0"/>
                    </a:lnTo>
                    <a:lnTo>
                      <a:pt x="254" y="0"/>
                    </a:lnTo>
                    <a:lnTo>
                      <a:pt x="248" y="2"/>
                    </a:lnTo>
                    <a:lnTo>
                      <a:pt x="244" y="4"/>
                    </a:lnTo>
                    <a:lnTo>
                      <a:pt x="238" y="14"/>
                    </a:lnTo>
                    <a:lnTo>
                      <a:pt x="238" y="14"/>
                    </a:lnTo>
                    <a:lnTo>
                      <a:pt x="234" y="16"/>
                    </a:lnTo>
                    <a:lnTo>
                      <a:pt x="232" y="16"/>
                    </a:lnTo>
                    <a:lnTo>
                      <a:pt x="224" y="16"/>
                    </a:lnTo>
                    <a:lnTo>
                      <a:pt x="202" y="12"/>
                    </a:lnTo>
                    <a:lnTo>
                      <a:pt x="186" y="12"/>
                    </a:lnTo>
                    <a:lnTo>
                      <a:pt x="170" y="14"/>
                    </a:lnTo>
                    <a:lnTo>
                      <a:pt x="160" y="18"/>
                    </a:lnTo>
                    <a:lnTo>
                      <a:pt x="150" y="22"/>
                    </a:lnTo>
                    <a:lnTo>
                      <a:pt x="140" y="28"/>
                    </a:lnTo>
                    <a:lnTo>
                      <a:pt x="128" y="38"/>
                    </a:lnTo>
                    <a:lnTo>
                      <a:pt x="128" y="38"/>
                    </a:lnTo>
                    <a:lnTo>
                      <a:pt x="112" y="50"/>
                    </a:lnTo>
                    <a:lnTo>
                      <a:pt x="102" y="58"/>
                    </a:lnTo>
                    <a:lnTo>
                      <a:pt x="94" y="62"/>
                    </a:lnTo>
                    <a:lnTo>
                      <a:pt x="90" y="62"/>
                    </a:lnTo>
                    <a:lnTo>
                      <a:pt x="82" y="66"/>
                    </a:lnTo>
                    <a:lnTo>
                      <a:pt x="76" y="70"/>
                    </a:lnTo>
                    <a:lnTo>
                      <a:pt x="66" y="78"/>
                    </a:lnTo>
                    <a:lnTo>
                      <a:pt x="66" y="78"/>
                    </a:lnTo>
                    <a:lnTo>
                      <a:pt x="58" y="86"/>
                    </a:lnTo>
                    <a:lnTo>
                      <a:pt x="50" y="88"/>
                    </a:lnTo>
                    <a:lnTo>
                      <a:pt x="44" y="90"/>
                    </a:lnTo>
                    <a:lnTo>
                      <a:pt x="38" y="88"/>
                    </a:lnTo>
                    <a:lnTo>
                      <a:pt x="34" y="86"/>
                    </a:lnTo>
                    <a:lnTo>
                      <a:pt x="28" y="86"/>
                    </a:lnTo>
                    <a:lnTo>
                      <a:pt x="20" y="90"/>
                    </a:lnTo>
                    <a:lnTo>
                      <a:pt x="12" y="96"/>
                    </a:lnTo>
                    <a:lnTo>
                      <a:pt x="12" y="96"/>
                    </a:lnTo>
                    <a:lnTo>
                      <a:pt x="4" y="104"/>
                    </a:lnTo>
                    <a:lnTo>
                      <a:pt x="0" y="108"/>
                    </a:lnTo>
                    <a:lnTo>
                      <a:pt x="2" y="112"/>
                    </a:lnTo>
                    <a:lnTo>
                      <a:pt x="4" y="112"/>
                    </a:lnTo>
                    <a:lnTo>
                      <a:pt x="12" y="114"/>
                    </a:lnTo>
                    <a:lnTo>
                      <a:pt x="14" y="116"/>
                    </a:lnTo>
                    <a:lnTo>
                      <a:pt x="14" y="120"/>
                    </a:lnTo>
                    <a:lnTo>
                      <a:pt x="14" y="120"/>
                    </a:lnTo>
                    <a:close/>
                  </a:path>
                </a:pathLst>
              </a:custGeom>
              <a:grpFill/>
              <a:ln w="6350">
                <a:noFill/>
                <a:round/>
                <a:headEnd/>
                <a:tailEnd/>
              </a:ln>
            </p:spPr>
            <p:txBody>
              <a:bodyPr/>
              <a:lstStyle/>
              <a:p>
                <a:endParaRPr lang="da-DK" b="1"/>
              </a:p>
            </p:txBody>
          </p:sp>
          <p:sp>
            <p:nvSpPr>
              <p:cNvPr id="28" name="Freeform 6019"/>
              <p:cNvSpPr>
                <a:spLocks/>
              </p:cNvSpPr>
              <p:nvPr/>
            </p:nvSpPr>
            <p:spPr bwMode="auto">
              <a:xfrm>
                <a:off x="1468120" y="1056323"/>
                <a:ext cx="35560" cy="10160"/>
              </a:xfrm>
              <a:custGeom>
                <a:avLst/>
                <a:gdLst/>
                <a:ahLst/>
                <a:cxnLst>
                  <a:cxn ang="0">
                    <a:pos x="0" y="8"/>
                  </a:cxn>
                  <a:cxn ang="0">
                    <a:pos x="0" y="8"/>
                  </a:cxn>
                  <a:cxn ang="0">
                    <a:pos x="0" y="12"/>
                  </a:cxn>
                  <a:cxn ang="0">
                    <a:pos x="4" y="14"/>
                  </a:cxn>
                  <a:cxn ang="0">
                    <a:pos x="18" y="16"/>
                  </a:cxn>
                  <a:cxn ang="0">
                    <a:pos x="38" y="16"/>
                  </a:cxn>
                  <a:cxn ang="0">
                    <a:pos x="46" y="14"/>
                  </a:cxn>
                  <a:cxn ang="0">
                    <a:pos x="54" y="12"/>
                  </a:cxn>
                  <a:cxn ang="0">
                    <a:pos x="54" y="12"/>
                  </a:cxn>
                  <a:cxn ang="0">
                    <a:pos x="56" y="10"/>
                  </a:cxn>
                  <a:cxn ang="0">
                    <a:pos x="56" y="8"/>
                  </a:cxn>
                  <a:cxn ang="0">
                    <a:pos x="54" y="6"/>
                  </a:cxn>
                  <a:cxn ang="0">
                    <a:pos x="46" y="2"/>
                  </a:cxn>
                  <a:cxn ang="0">
                    <a:pos x="36" y="2"/>
                  </a:cxn>
                  <a:cxn ang="0">
                    <a:pos x="26" y="0"/>
                  </a:cxn>
                  <a:cxn ang="0">
                    <a:pos x="16" y="2"/>
                  </a:cxn>
                  <a:cxn ang="0">
                    <a:pos x="6" y="4"/>
                  </a:cxn>
                  <a:cxn ang="0">
                    <a:pos x="0" y="8"/>
                  </a:cxn>
                  <a:cxn ang="0">
                    <a:pos x="0" y="8"/>
                  </a:cxn>
                </a:cxnLst>
                <a:rect l="0" t="0" r="r" b="b"/>
                <a:pathLst>
                  <a:path w="56" h="16">
                    <a:moveTo>
                      <a:pt x="0" y="8"/>
                    </a:moveTo>
                    <a:lnTo>
                      <a:pt x="0" y="8"/>
                    </a:lnTo>
                    <a:lnTo>
                      <a:pt x="0" y="12"/>
                    </a:lnTo>
                    <a:lnTo>
                      <a:pt x="4" y="14"/>
                    </a:lnTo>
                    <a:lnTo>
                      <a:pt x="18" y="16"/>
                    </a:lnTo>
                    <a:lnTo>
                      <a:pt x="38" y="16"/>
                    </a:lnTo>
                    <a:lnTo>
                      <a:pt x="46" y="14"/>
                    </a:lnTo>
                    <a:lnTo>
                      <a:pt x="54" y="12"/>
                    </a:lnTo>
                    <a:lnTo>
                      <a:pt x="54" y="12"/>
                    </a:lnTo>
                    <a:lnTo>
                      <a:pt x="56" y="10"/>
                    </a:lnTo>
                    <a:lnTo>
                      <a:pt x="56" y="8"/>
                    </a:lnTo>
                    <a:lnTo>
                      <a:pt x="54" y="6"/>
                    </a:lnTo>
                    <a:lnTo>
                      <a:pt x="46" y="2"/>
                    </a:lnTo>
                    <a:lnTo>
                      <a:pt x="36" y="2"/>
                    </a:lnTo>
                    <a:lnTo>
                      <a:pt x="26" y="0"/>
                    </a:lnTo>
                    <a:lnTo>
                      <a:pt x="16" y="2"/>
                    </a:lnTo>
                    <a:lnTo>
                      <a:pt x="6" y="4"/>
                    </a:lnTo>
                    <a:lnTo>
                      <a:pt x="0" y="8"/>
                    </a:lnTo>
                    <a:lnTo>
                      <a:pt x="0" y="8"/>
                    </a:lnTo>
                    <a:close/>
                  </a:path>
                </a:pathLst>
              </a:custGeom>
              <a:grpFill/>
              <a:ln w="6350">
                <a:noFill/>
                <a:round/>
                <a:headEnd/>
                <a:tailEnd/>
              </a:ln>
            </p:spPr>
            <p:txBody>
              <a:bodyPr/>
              <a:lstStyle/>
              <a:p>
                <a:endParaRPr lang="da-DK" b="1"/>
              </a:p>
            </p:txBody>
          </p:sp>
          <p:sp>
            <p:nvSpPr>
              <p:cNvPr id="29" name="Freeform 6020"/>
              <p:cNvSpPr>
                <a:spLocks/>
              </p:cNvSpPr>
              <p:nvPr/>
            </p:nvSpPr>
            <p:spPr bwMode="auto">
              <a:xfrm>
                <a:off x="1464310" y="996633"/>
                <a:ext cx="34290" cy="19050"/>
              </a:xfrm>
              <a:custGeom>
                <a:avLst/>
                <a:gdLst/>
                <a:ahLst/>
                <a:cxnLst>
                  <a:cxn ang="0">
                    <a:pos x="42" y="30"/>
                  </a:cxn>
                  <a:cxn ang="0">
                    <a:pos x="42" y="30"/>
                  </a:cxn>
                  <a:cxn ang="0">
                    <a:pos x="52" y="28"/>
                  </a:cxn>
                  <a:cxn ang="0">
                    <a:pos x="54" y="26"/>
                  </a:cxn>
                  <a:cxn ang="0">
                    <a:pos x="54" y="24"/>
                  </a:cxn>
                  <a:cxn ang="0">
                    <a:pos x="50" y="18"/>
                  </a:cxn>
                  <a:cxn ang="0">
                    <a:pos x="40" y="8"/>
                  </a:cxn>
                  <a:cxn ang="0">
                    <a:pos x="40" y="8"/>
                  </a:cxn>
                  <a:cxn ang="0">
                    <a:pos x="34" y="4"/>
                  </a:cxn>
                  <a:cxn ang="0">
                    <a:pos x="26" y="0"/>
                  </a:cxn>
                  <a:cxn ang="0">
                    <a:pos x="22" y="0"/>
                  </a:cxn>
                  <a:cxn ang="0">
                    <a:pos x="16" y="0"/>
                  </a:cxn>
                  <a:cxn ang="0">
                    <a:pos x="6" y="4"/>
                  </a:cxn>
                  <a:cxn ang="0">
                    <a:pos x="0" y="8"/>
                  </a:cxn>
                  <a:cxn ang="0">
                    <a:pos x="0" y="8"/>
                  </a:cxn>
                  <a:cxn ang="0">
                    <a:pos x="0" y="12"/>
                  </a:cxn>
                  <a:cxn ang="0">
                    <a:pos x="0" y="14"/>
                  </a:cxn>
                  <a:cxn ang="0">
                    <a:pos x="8" y="22"/>
                  </a:cxn>
                  <a:cxn ang="0">
                    <a:pos x="24" y="28"/>
                  </a:cxn>
                  <a:cxn ang="0">
                    <a:pos x="32" y="28"/>
                  </a:cxn>
                  <a:cxn ang="0">
                    <a:pos x="42" y="30"/>
                  </a:cxn>
                  <a:cxn ang="0">
                    <a:pos x="42" y="30"/>
                  </a:cxn>
                </a:cxnLst>
                <a:rect l="0" t="0" r="r" b="b"/>
                <a:pathLst>
                  <a:path w="54" h="30">
                    <a:moveTo>
                      <a:pt x="42" y="30"/>
                    </a:moveTo>
                    <a:lnTo>
                      <a:pt x="42" y="30"/>
                    </a:lnTo>
                    <a:lnTo>
                      <a:pt x="52" y="28"/>
                    </a:lnTo>
                    <a:lnTo>
                      <a:pt x="54" y="26"/>
                    </a:lnTo>
                    <a:lnTo>
                      <a:pt x="54" y="24"/>
                    </a:lnTo>
                    <a:lnTo>
                      <a:pt x="50" y="18"/>
                    </a:lnTo>
                    <a:lnTo>
                      <a:pt x="40" y="8"/>
                    </a:lnTo>
                    <a:lnTo>
                      <a:pt x="40" y="8"/>
                    </a:lnTo>
                    <a:lnTo>
                      <a:pt x="34" y="4"/>
                    </a:lnTo>
                    <a:lnTo>
                      <a:pt x="26" y="0"/>
                    </a:lnTo>
                    <a:lnTo>
                      <a:pt x="22" y="0"/>
                    </a:lnTo>
                    <a:lnTo>
                      <a:pt x="16" y="0"/>
                    </a:lnTo>
                    <a:lnTo>
                      <a:pt x="6" y="4"/>
                    </a:lnTo>
                    <a:lnTo>
                      <a:pt x="0" y="8"/>
                    </a:lnTo>
                    <a:lnTo>
                      <a:pt x="0" y="8"/>
                    </a:lnTo>
                    <a:lnTo>
                      <a:pt x="0" y="12"/>
                    </a:lnTo>
                    <a:lnTo>
                      <a:pt x="0" y="14"/>
                    </a:lnTo>
                    <a:lnTo>
                      <a:pt x="8" y="22"/>
                    </a:lnTo>
                    <a:lnTo>
                      <a:pt x="24" y="28"/>
                    </a:lnTo>
                    <a:lnTo>
                      <a:pt x="32" y="28"/>
                    </a:lnTo>
                    <a:lnTo>
                      <a:pt x="42" y="30"/>
                    </a:lnTo>
                    <a:lnTo>
                      <a:pt x="42" y="30"/>
                    </a:lnTo>
                    <a:close/>
                  </a:path>
                </a:pathLst>
              </a:custGeom>
              <a:grpFill/>
              <a:ln w="6350">
                <a:noFill/>
                <a:round/>
                <a:headEnd/>
                <a:tailEnd/>
              </a:ln>
            </p:spPr>
            <p:txBody>
              <a:bodyPr/>
              <a:lstStyle/>
              <a:p>
                <a:endParaRPr lang="da-DK" b="1"/>
              </a:p>
            </p:txBody>
          </p:sp>
          <p:sp>
            <p:nvSpPr>
              <p:cNvPr id="30" name="Freeform 6021"/>
              <p:cNvSpPr>
                <a:spLocks/>
              </p:cNvSpPr>
              <p:nvPr/>
            </p:nvSpPr>
            <p:spPr bwMode="auto">
              <a:xfrm>
                <a:off x="1504950" y="994093"/>
                <a:ext cx="97790" cy="39370"/>
              </a:xfrm>
              <a:custGeom>
                <a:avLst/>
                <a:gdLst/>
                <a:ahLst/>
                <a:cxnLst>
                  <a:cxn ang="0">
                    <a:pos x="106" y="56"/>
                  </a:cxn>
                  <a:cxn ang="0">
                    <a:pos x="106" y="56"/>
                  </a:cxn>
                  <a:cxn ang="0">
                    <a:pos x="120" y="52"/>
                  </a:cxn>
                  <a:cxn ang="0">
                    <a:pos x="130" y="48"/>
                  </a:cxn>
                  <a:cxn ang="0">
                    <a:pos x="136" y="44"/>
                  </a:cxn>
                  <a:cxn ang="0">
                    <a:pos x="138" y="40"/>
                  </a:cxn>
                  <a:cxn ang="0">
                    <a:pos x="138" y="34"/>
                  </a:cxn>
                  <a:cxn ang="0">
                    <a:pos x="132" y="30"/>
                  </a:cxn>
                  <a:cxn ang="0">
                    <a:pos x="124" y="28"/>
                  </a:cxn>
                  <a:cxn ang="0">
                    <a:pos x="114" y="26"/>
                  </a:cxn>
                  <a:cxn ang="0">
                    <a:pos x="114" y="26"/>
                  </a:cxn>
                  <a:cxn ang="0">
                    <a:pos x="104" y="24"/>
                  </a:cxn>
                  <a:cxn ang="0">
                    <a:pos x="104" y="24"/>
                  </a:cxn>
                  <a:cxn ang="0">
                    <a:pos x="118" y="22"/>
                  </a:cxn>
                  <a:cxn ang="0">
                    <a:pos x="138" y="16"/>
                  </a:cxn>
                  <a:cxn ang="0">
                    <a:pos x="148" y="12"/>
                  </a:cxn>
                  <a:cxn ang="0">
                    <a:pos x="152" y="8"/>
                  </a:cxn>
                  <a:cxn ang="0">
                    <a:pos x="152" y="8"/>
                  </a:cxn>
                  <a:cxn ang="0">
                    <a:pos x="154" y="4"/>
                  </a:cxn>
                  <a:cxn ang="0">
                    <a:pos x="152" y="2"/>
                  </a:cxn>
                  <a:cxn ang="0">
                    <a:pos x="148" y="0"/>
                  </a:cxn>
                  <a:cxn ang="0">
                    <a:pos x="138" y="0"/>
                  </a:cxn>
                  <a:cxn ang="0">
                    <a:pos x="124" y="0"/>
                  </a:cxn>
                  <a:cxn ang="0">
                    <a:pos x="90" y="4"/>
                  </a:cxn>
                  <a:cxn ang="0">
                    <a:pos x="50" y="8"/>
                  </a:cxn>
                  <a:cxn ang="0">
                    <a:pos x="50" y="8"/>
                  </a:cxn>
                  <a:cxn ang="0">
                    <a:pos x="18" y="14"/>
                  </a:cxn>
                  <a:cxn ang="0">
                    <a:pos x="8" y="18"/>
                  </a:cxn>
                  <a:cxn ang="0">
                    <a:pos x="4" y="22"/>
                  </a:cxn>
                  <a:cxn ang="0">
                    <a:pos x="0" y="26"/>
                  </a:cxn>
                  <a:cxn ang="0">
                    <a:pos x="0" y="30"/>
                  </a:cxn>
                  <a:cxn ang="0">
                    <a:pos x="8" y="46"/>
                  </a:cxn>
                  <a:cxn ang="0">
                    <a:pos x="8" y="46"/>
                  </a:cxn>
                  <a:cxn ang="0">
                    <a:pos x="14" y="52"/>
                  </a:cxn>
                  <a:cxn ang="0">
                    <a:pos x="22" y="58"/>
                  </a:cxn>
                  <a:cxn ang="0">
                    <a:pos x="32" y="60"/>
                  </a:cxn>
                  <a:cxn ang="0">
                    <a:pos x="46" y="62"/>
                  </a:cxn>
                  <a:cxn ang="0">
                    <a:pos x="74" y="60"/>
                  </a:cxn>
                  <a:cxn ang="0">
                    <a:pos x="106" y="56"/>
                  </a:cxn>
                  <a:cxn ang="0">
                    <a:pos x="106" y="56"/>
                  </a:cxn>
                </a:cxnLst>
                <a:rect l="0" t="0" r="r" b="b"/>
                <a:pathLst>
                  <a:path w="154" h="62">
                    <a:moveTo>
                      <a:pt x="106" y="56"/>
                    </a:moveTo>
                    <a:lnTo>
                      <a:pt x="106" y="56"/>
                    </a:lnTo>
                    <a:lnTo>
                      <a:pt x="120" y="52"/>
                    </a:lnTo>
                    <a:lnTo>
                      <a:pt x="130" y="48"/>
                    </a:lnTo>
                    <a:lnTo>
                      <a:pt x="136" y="44"/>
                    </a:lnTo>
                    <a:lnTo>
                      <a:pt x="138" y="40"/>
                    </a:lnTo>
                    <a:lnTo>
                      <a:pt x="138" y="34"/>
                    </a:lnTo>
                    <a:lnTo>
                      <a:pt x="132" y="30"/>
                    </a:lnTo>
                    <a:lnTo>
                      <a:pt x="124" y="28"/>
                    </a:lnTo>
                    <a:lnTo>
                      <a:pt x="114" y="26"/>
                    </a:lnTo>
                    <a:lnTo>
                      <a:pt x="114" y="26"/>
                    </a:lnTo>
                    <a:lnTo>
                      <a:pt x="104" y="24"/>
                    </a:lnTo>
                    <a:lnTo>
                      <a:pt x="104" y="24"/>
                    </a:lnTo>
                    <a:lnTo>
                      <a:pt x="118" y="22"/>
                    </a:lnTo>
                    <a:lnTo>
                      <a:pt x="138" y="16"/>
                    </a:lnTo>
                    <a:lnTo>
                      <a:pt x="148" y="12"/>
                    </a:lnTo>
                    <a:lnTo>
                      <a:pt x="152" y="8"/>
                    </a:lnTo>
                    <a:lnTo>
                      <a:pt x="152" y="8"/>
                    </a:lnTo>
                    <a:lnTo>
                      <a:pt x="154" y="4"/>
                    </a:lnTo>
                    <a:lnTo>
                      <a:pt x="152" y="2"/>
                    </a:lnTo>
                    <a:lnTo>
                      <a:pt x="148" y="0"/>
                    </a:lnTo>
                    <a:lnTo>
                      <a:pt x="138" y="0"/>
                    </a:lnTo>
                    <a:lnTo>
                      <a:pt x="124" y="0"/>
                    </a:lnTo>
                    <a:lnTo>
                      <a:pt x="90" y="4"/>
                    </a:lnTo>
                    <a:lnTo>
                      <a:pt x="50" y="8"/>
                    </a:lnTo>
                    <a:lnTo>
                      <a:pt x="50" y="8"/>
                    </a:lnTo>
                    <a:lnTo>
                      <a:pt x="18" y="14"/>
                    </a:lnTo>
                    <a:lnTo>
                      <a:pt x="8" y="18"/>
                    </a:lnTo>
                    <a:lnTo>
                      <a:pt x="4" y="22"/>
                    </a:lnTo>
                    <a:lnTo>
                      <a:pt x="0" y="26"/>
                    </a:lnTo>
                    <a:lnTo>
                      <a:pt x="0" y="30"/>
                    </a:lnTo>
                    <a:lnTo>
                      <a:pt x="8" y="46"/>
                    </a:lnTo>
                    <a:lnTo>
                      <a:pt x="8" y="46"/>
                    </a:lnTo>
                    <a:lnTo>
                      <a:pt x="14" y="52"/>
                    </a:lnTo>
                    <a:lnTo>
                      <a:pt x="22" y="58"/>
                    </a:lnTo>
                    <a:lnTo>
                      <a:pt x="32" y="60"/>
                    </a:lnTo>
                    <a:lnTo>
                      <a:pt x="46" y="62"/>
                    </a:lnTo>
                    <a:lnTo>
                      <a:pt x="74" y="60"/>
                    </a:lnTo>
                    <a:lnTo>
                      <a:pt x="106" y="56"/>
                    </a:lnTo>
                    <a:lnTo>
                      <a:pt x="106" y="56"/>
                    </a:lnTo>
                    <a:close/>
                  </a:path>
                </a:pathLst>
              </a:custGeom>
              <a:grpFill/>
              <a:ln w="6350">
                <a:noFill/>
                <a:round/>
                <a:headEnd/>
                <a:tailEnd/>
              </a:ln>
            </p:spPr>
            <p:txBody>
              <a:bodyPr/>
              <a:lstStyle/>
              <a:p>
                <a:endParaRPr lang="da-DK" b="1"/>
              </a:p>
            </p:txBody>
          </p:sp>
          <p:sp>
            <p:nvSpPr>
              <p:cNvPr id="31" name="Freeform 6022"/>
              <p:cNvSpPr>
                <a:spLocks/>
              </p:cNvSpPr>
              <p:nvPr/>
            </p:nvSpPr>
            <p:spPr bwMode="auto">
              <a:xfrm>
                <a:off x="1772920" y="1067753"/>
                <a:ext cx="143510" cy="87630"/>
              </a:xfrm>
              <a:custGeom>
                <a:avLst/>
                <a:gdLst/>
                <a:ahLst/>
                <a:cxnLst>
                  <a:cxn ang="0">
                    <a:pos x="144" y="12"/>
                  </a:cxn>
                  <a:cxn ang="0">
                    <a:pos x="130" y="4"/>
                  </a:cxn>
                  <a:cxn ang="0">
                    <a:pos x="104" y="4"/>
                  </a:cxn>
                  <a:cxn ang="0">
                    <a:pos x="88" y="8"/>
                  </a:cxn>
                  <a:cxn ang="0">
                    <a:pos x="78" y="14"/>
                  </a:cxn>
                  <a:cxn ang="0">
                    <a:pos x="84" y="22"/>
                  </a:cxn>
                  <a:cxn ang="0">
                    <a:pos x="124" y="62"/>
                  </a:cxn>
                  <a:cxn ang="0">
                    <a:pos x="102" y="50"/>
                  </a:cxn>
                  <a:cxn ang="0">
                    <a:pos x="82" y="34"/>
                  </a:cxn>
                  <a:cxn ang="0">
                    <a:pos x="74" y="24"/>
                  </a:cxn>
                  <a:cxn ang="0">
                    <a:pos x="64" y="20"/>
                  </a:cxn>
                  <a:cxn ang="0">
                    <a:pos x="54" y="18"/>
                  </a:cxn>
                  <a:cxn ang="0">
                    <a:pos x="32" y="20"/>
                  </a:cxn>
                  <a:cxn ang="0">
                    <a:pos x="26" y="26"/>
                  </a:cxn>
                  <a:cxn ang="0">
                    <a:pos x="32" y="36"/>
                  </a:cxn>
                  <a:cxn ang="0">
                    <a:pos x="46" y="52"/>
                  </a:cxn>
                  <a:cxn ang="0">
                    <a:pos x="56" y="64"/>
                  </a:cxn>
                  <a:cxn ang="0">
                    <a:pos x="42" y="60"/>
                  </a:cxn>
                  <a:cxn ang="0">
                    <a:pos x="32" y="62"/>
                  </a:cxn>
                  <a:cxn ang="0">
                    <a:pos x="26" y="66"/>
                  </a:cxn>
                  <a:cxn ang="0">
                    <a:pos x="8" y="74"/>
                  </a:cxn>
                  <a:cxn ang="0">
                    <a:pos x="0" y="78"/>
                  </a:cxn>
                  <a:cxn ang="0">
                    <a:pos x="4" y="86"/>
                  </a:cxn>
                  <a:cxn ang="0">
                    <a:pos x="8" y="88"/>
                  </a:cxn>
                  <a:cxn ang="0">
                    <a:pos x="26" y="90"/>
                  </a:cxn>
                  <a:cxn ang="0">
                    <a:pos x="66" y="86"/>
                  </a:cxn>
                  <a:cxn ang="0">
                    <a:pos x="122" y="76"/>
                  </a:cxn>
                  <a:cxn ang="0">
                    <a:pos x="136" y="76"/>
                  </a:cxn>
                  <a:cxn ang="0">
                    <a:pos x="138" y="80"/>
                  </a:cxn>
                  <a:cxn ang="0">
                    <a:pos x="106" y="90"/>
                  </a:cxn>
                  <a:cxn ang="0">
                    <a:pos x="92" y="98"/>
                  </a:cxn>
                  <a:cxn ang="0">
                    <a:pos x="90" y="104"/>
                  </a:cxn>
                  <a:cxn ang="0">
                    <a:pos x="92" y="106"/>
                  </a:cxn>
                  <a:cxn ang="0">
                    <a:pos x="100" y="120"/>
                  </a:cxn>
                  <a:cxn ang="0">
                    <a:pos x="104" y="136"/>
                  </a:cxn>
                  <a:cxn ang="0">
                    <a:pos x="116" y="136"/>
                  </a:cxn>
                  <a:cxn ang="0">
                    <a:pos x="126" y="134"/>
                  </a:cxn>
                  <a:cxn ang="0">
                    <a:pos x="142" y="128"/>
                  </a:cxn>
                  <a:cxn ang="0">
                    <a:pos x="166" y="132"/>
                  </a:cxn>
                  <a:cxn ang="0">
                    <a:pos x="200" y="128"/>
                  </a:cxn>
                  <a:cxn ang="0">
                    <a:pos x="208" y="122"/>
                  </a:cxn>
                  <a:cxn ang="0">
                    <a:pos x="208" y="112"/>
                  </a:cxn>
                  <a:cxn ang="0">
                    <a:pos x="202" y="100"/>
                  </a:cxn>
                  <a:cxn ang="0">
                    <a:pos x="202" y="88"/>
                  </a:cxn>
                  <a:cxn ang="0">
                    <a:pos x="210" y="88"/>
                  </a:cxn>
                  <a:cxn ang="0">
                    <a:pos x="214" y="92"/>
                  </a:cxn>
                  <a:cxn ang="0">
                    <a:pos x="226" y="98"/>
                  </a:cxn>
                  <a:cxn ang="0">
                    <a:pos x="224" y="90"/>
                  </a:cxn>
                  <a:cxn ang="0">
                    <a:pos x="216" y="76"/>
                  </a:cxn>
                  <a:cxn ang="0">
                    <a:pos x="212" y="60"/>
                  </a:cxn>
                  <a:cxn ang="0">
                    <a:pos x="208" y="30"/>
                  </a:cxn>
                  <a:cxn ang="0">
                    <a:pos x="196" y="10"/>
                  </a:cxn>
                  <a:cxn ang="0">
                    <a:pos x="184" y="4"/>
                  </a:cxn>
                  <a:cxn ang="0">
                    <a:pos x="164" y="0"/>
                  </a:cxn>
                  <a:cxn ang="0">
                    <a:pos x="156" y="6"/>
                  </a:cxn>
                  <a:cxn ang="0">
                    <a:pos x="148" y="14"/>
                  </a:cxn>
                  <a:cxn ang="0">
                    <a:pos x="144" y="12"/>
                  </a:cxn>
                </a:cxnLst>
                <a:rect l="0" t="0" r="r" b="b"/>
                <a:pathLst>
                  <a:path w="226" h="138">
                    <a:moveTo>
                      <a:pt x="144" y="12"/>
                    </a:moveTo>
                    <a:lnTo>
                      <a:pt x="144" y="12"/>
                    </a:lnTo>
                    <a:lnTo>
                      <a:pt x="138" y="6"/>
                    </a:lnTo>
                    <a:lnTo>
                      <a:pt x="130" y="4"/>
                    </a:lnTo>
                    <a:lnTo>
                      <a:pt x="118" y="2"/>
                    </a:lnTo>
                    <a:lnTo>
                      <a:pt x="104" y="4"/>
                    </a:lnTo>
                    <a:lnTo>
                      <a:pt x="88" y="8"/>
                    </a:lnTo>
                    <a:lnTo>
                      <a:pt x="88" y="8"/>
                    </a:lnTo>
                    <a:lnTo>
                      <a:pt x="80" y="10"/>
                    </a:lnTo>
                    <a:lnTo>
                      <a:pt x="78" y="14"/>
                    </a:lnTo>
                    <a:lnTo>
                      <a:pt x="80" y="18"/>
                    </a:lnTo>
                    <a:lnTo>
                      <a:pt x="84" y="22"/>
                    </a:lnTo>
                    <a:lnTo>
                      <a:pt x="102" y="38"/>
                    </a:lnTo>
                    <a:lnTo>
                      <a:pt x="124" y="62"/>
                    </a:lnTo>
                    <a:lnTo>
                      <a:pt x="124" y="62"/>
                    </a:lnTo>
                    <a:lnTo>
                      <a:pt x="102" y="50"/>
                    </a:lnTo>
                    <a:lnTo>
                      <a:pt x="90" y="42"/>
                    </a:lnTo>
                    <a:lnTo>
                      <a:pt x="82" y="34"/>
                    </a:lnTo>
                    <a:lnTo>
                      <a:pt x="78" y="28"/>
                    </a:lnTo>
                    <a:lnTo>
                      <a:pt x="74" y="24"/>
                    </a:lnTo>
                    <a:lnTo>
                      <a:pt x="70" y="22"/>
                    </a:lnTo>
                    <a:lnTo>
                      <a:pt x="64" y="20"/>
                    </a:lnTo>
                    <a:lnTo>
                      <a:pt x="54" y="18"/>
                    </a:lnTo>
                    <a:lnTo>
                      <a:pt x="54" y="18"/>
                    </a:lnTo>
                    <a:lnTo>
                      <a:pt x="40" y="18"/>
                    </a:lnTo>
                    <a:lnTo>
                      <a:pt x="32" y="20"/>
                    </a:lnTo>
                    <a:lnTo>
                      <a:pt x="28" y="22"/>
                    </a:lnTo>
                    <a:lnTo>
                      <a:pt x="26" y="26"/>
                    </a:lnTo>
                    <a:lnTo>
                      <a:pt x="28" y="30"/>
                    </a:lnTo>
                    <a:lnTo>
                      <a:pt x="32" y="36"/>
                    </a:lnTo>
                    <a:lnTo>
                      <a:pt x="46" y="52"/>
                    </a:lnTo>
                    <a:lnTo>
                      <a:pt x="46" y="52"/>
                    </a:lnTo>
                    <a:lnTo>
                      <a:pt x="56" y="64"/>
                    </a:lnTo>
                    <a:lnTo>
                      <a:pt x="56" y="64"/>
                    </a:lnTo>
                    <a:lnTo>
                      <a:pt x="52" y="62"/>
                    </a:lnTo>
                    <a:lnTo>
                      <a:pt x="42" y="60"/>
                    </a:lnTo>
                    <a:lnTo>
                      <a:pt x="36" y="60"/>
                    </a:lnTo>
                    <a:lnTo>
                      <a:pt x="32" y="62"/>
                    </a:lnTo>
                    <a:lnTo>
                      <a:pt x="32" y="62"/>
                    </a:lnTo>
                    <a:lnTo>
                      <a:pt x="26" y="66"/>
                    </a:lnTo>
                    <a:lnTo>
                      <a:pt x="20" y="70"/>
                    </a:lnTo>
                    <a:lnTo>
                      <a:pt x="8" y="74"/>
                    </a:lnTo>
                    <a:lnTo>
                      <a:pt x="4" y="76"/>
                    </a:lnTo>
                    <a:lnTo>
                      <a:pt x="0" y="78"/>
                    </a:lnTo>
                    <a:lnTo>
                      <a:pt x="0" y="82"/>
                    </a:lnTo>
                    <a:lnTo>
                      <a:pt x="4" y="86"/>
                    </a:lnTo>
                    <a:lnTo>
                      <a:pt x="4" y="86"/>
                    </a:lnTo>
                    <a:lnTo>
                      <a:pt x="8" y="88"/>
                    </a:lnTo>
                    <a:lnTo>
                      <a:pt x="12" y="90"/>
                    </a:lnTo>
                    <a:lnTo>
                      <a:pt x="26" y="90"/>
                    </a:lnTo>
                    <a:lnTo>
                      <a:pt x="44" y="88"/>
                    </a:lnTo>
                    <a:lnTo>
                      <a:pt x="66" y="86"/>
                    </a:lnTo>
                    <a:lnTo>
                      <a:pt x="106" y="78"/>
                    </a:lnTo>
                    <a:lnTo>
                      <a:pt x="122" y="76"/>
                    </a:lnTo>
                    <a:lnTo>
                      <a:pt x="136" y="76"/>
                    </a:lnTo>
                    <a:lnTo>
                      <a:pt x="136" y="76"/>
                    </a:lnTo>
                    <a:lnTo>
                      <a:pt x="140" y="78"/>
                    </a:lnTo>
                    <a:lnTo>
                      <a:pt x="138" y="80"/>
                    </a:lnTo>
                    <a:lnTo>
                      <a:pt x="118" y="86"/>
                    </a:lnTo>
                    <a:lnTo>
                      <a:pt x="106" y="90"/>
                    </a:lnTo>
                    <a:lnTo>
                      <a:pt x="96" y="94"/>
                    </a:lnTo>
                    <a:lnTo>
                      <a:pt x="92" y="98"/>
                    </a:lnTo>
                    <a:lnTo>
                      <a:pt x="90" y="100"/>
                    </a:lnTo>
                    <a:lnTo>
                      <a:pt x="90" y="104"/>
                    </a:lnTo>
                    <a:lnTo>
                      <a:pt x="92" y="106"/>
                    </a:lnTo>
                    <a:lnTo>
                      <a:pt x="92" y="106"/>
                    </a:lnTo>
                    <a:lnTo>
                      <a:pt x="98" y="114"/>
                    </a:lnTo>
                    <a:lnTo>
                      <a:pt x="100" y="120"/>
                    </a:lnTo>
                    <a:lnTo>
                      <a:pt x="102" y="132"/>
                    </a:lnTo>
                    <a:lnTo>
                      <a:pt x="104" y="136"/>
                    </a:lnTo>
                    <a:lnTo>
                      <a:pt x="108" y="138"/>
                    </a:lnTo>
                    <a:lnTo>
                      <a:pt x="116" y="136"/>
                    </a:lnTo>
                    <a:lnTo>
                      <a:pt x="126" y="134"/>
                    </a:lnTo>
                    <a:lnTo>
                      <a:pt x="126" y="134"/>
                    </a:lnTo>
                    <a:lnTo>
                      <a:pt x="136" y="130"/>
                    </a:lnTo>
                    <a:lnTo>
                      <a:pt x="142" y="128"/>
                    </a:lnTo>
                    <a:lnTo>
                      <a:pt x="166" y="132"/>
                    </a:lnTo>
                    <a:lnTo>
                      <a:pt x="166" y="132"/>
                    </a:lnTo>
                    <a:lnTo>
                      <a:pt x="184" y="132"/>
                    </a:lnTo>
                    <a:lnTo>
                      <a:pt x="200" y="128"/>
                    </a:lnTo>
                    <a:lnTo>
                      <a:pt x="206" y="126"/>
                    </a:lnTo>
                    <a:lnTo>
                      <a:pt x="208" y="122"/>
                    </a:lnTo>
                    <a:lnTo>
                      <a:pt x="210" y="118"/>
                    </a:lnTo>
                    <a:lnTo>
                      <a:pt x="208" y="112"/>
                    </a:lnTo>
                    <a:lnTo>
                      <a:pt x="208" y="112"/>
                    </a:lnTo>
                    <a:lnTo>
                      <a:pt x="202" y="100"/>
                    </a:lnTo>
                    <a:lnTo>
                      <a:pt x="202" y="92"/>
                    </a:lnTo>
                    <a:lnTo>
                      <a:pt x="202" y="88"/>
                    </a:lnTo>
                    <a:lnTo>
                      <a:pt x="206" y="88"/>
                    </a:lnTo>
                    <a:lnTo>
                      <a:pt x="210" y="88"/>
                    </a:lnTo>
                    <a:lnTo>
                      <a:pt x="214" y="92"/>
                    </a:lnTo>
                    <a:lnTo>
                      <a:pt x="214" y="92"/>
                    </a:lnTo>
                    <a:lnTo>
                      <a:pt x="224" y="98"/>
                    </a:lnTo>
                    <a:lnTo>
                      <a:pt x="226" y="98"/>
                    </a:lnTo>
                    <a:lnTo>
                      <a:pt x="226" y="98"/>
                    </a:lnTo>
                    <a:lnTo>
                      <a:pt x="224" y="90"/>
                    </a:lnTo>
                    <a:lnTo>
                      <a:pt x="216" y="76"/>
                    </a:lnTo>
                    <a:lnTo>
                      <a:pt x="216" y="76"/>
                    </a:lnTo>
                    <a:lnTo>
                      <a:pt x="214" y="68"/>
                    </a:lnTo>
                    <a:lnTo>
                      <a:pt x="212" y="60"/>
                    </a:lnTo>
                    <a:lnTo>
                      <a:pt x="210" y="40"/>
                    </a:lnTo>
                    <a:lnTo>
                      <a:pt x="208" y="30"/>
                    </a:lnTo>
                    <a:lnTo>
                      <a:pt x="204" y="20"/>
                    </a:lnTo>
                    <a:lnTo>
                      <a:pt x="196" y="10"/>
                    </a:lnTo>
                    <a:lnTo>
                      <a:pt x="184" y="4"/>
                    </a:lnTo>
                    <a:lnTo>
                      <a:pt x="184" y="4"/>
                    </a:lnTo>
                    <a:lnTo>
                      <a:pt x="172" y="0"/>
                    </a:lnTo>
                    <a:lnTo>
                      <a:pt x="164" y="0"/>
                    </a:lnTo>
                    <a:lnTo>
                      <a:pt x="160" y="2"/>
                    </a:lnTo>
                    <a:lnTo>
                      <a:pt x="156" y="6"/>
                    </a:lnTo>
                    <a:lnTo>
                      <a:pt x="152" y="14"/>
                    </a:lnTo>
                    <a:lnTo>
                      <a:pt x="148" y="14"/>
                    </a:lnTo>
                    <a:lnTo>
                      <a:pt x="144" y="12"/>
                    </a:lnTo>
                    <a:lnTo>
                      <a:pt x="144" y="12"/>
                    </a:lnTo>
                    <a:close/>
                  </a:path>
                </a:pathLst>
              </a:custGeom>
              <a:grpFill/>
              <a:ln w="6350">
                <a:noFill/>
                <a:round/>
                <a:headEnd/>
                <a:tailEnd/>
              </a:ln>
            </p:spPr>
            <p:txBody>
              <a:bodyPr/>
              <a:lstStyle/>
              <a:p>
                <a:endParaRPr lang="da-DK" b="1"/>
              </a:p>
            </p:txBody>
          </p:sp>
          <p:sp>
            <p:nvSpPr>
              <p:cNvPr id="32" name="Freeform 6023"/>
              <p:cNvSpPr>
                <a:spLocks/>
              </p:cNvSpPr>
              <p:nvPr/>
            </p:nvSpPr>
            <p:spPr bwMode="auto">
              <a:xfrm>
                <a:off x="1842770" y="887413"/>
                <a:ext cx="36830" cy="25400"/>
              </a:xfrm>
              <a:custGeom>
                <a:avLst/>
                <a:gdLst/>
                <a:ahLst/>
                <a:cxnLst>
                  <a:cxn ang="0">
                    <a:pos x="30" y="32"/>
                  </a:cxn>
                  <a:cxn ang="0">
                    <a:pos x="30" y="32"/>
                  </a:cxn>
                  <a:cxn ang="0">
                    <a:pos x="40" y="38"/>
                  </a:cxn>
                  <a:cxn ang="0">
                    <a:pos x="46" y="40"/>
                  </a:cxn>
                  <a:cxn ang="0">
                    <a:pos x="50" y="40"/>
                  </a:cxn>
                  <a:cxn ang="0">
                    <a:pos x="54" y="38"/>
                  </a:cxn>
                  <a:cxn ang="0">
                    <a:pos x="56" y="34"/>
                  </a:cxn>
                  <a:cxn ang="0">
                    <a:pos x="58" y="28"/>
                  </a:cxn>
                  <a:cxn ang="0">
                    <a:pos x="56" y="20"/>
                  </a:cxn>
                  <a:cxn ang="0">
                    <a:pos x="56" y="20"/>
                  </a:cxn>
                  <a:cxn ang="0">
                    <a:pos x="52" y="12"/>
                  </a:cxn>
                  <a:cxn ang="0">
                    <a:pos x="46" y="6"/>
                  </a:cxn>
                  <a:cxn ang="0">
                    <a:pos x="36" y="2"/>
                  </a:cxn>
                  <a:cxn ang="0">
                    <a:pos x="26" y="0"/>
                  </a:cxn>
                  <a:cxn ang="0">
                    <a:pos x="16" y="0"/>
                  </a:cxn>
                  <a:cxn ang="0">
                    <a:pos x="6" y="2"/>
                  </a:cxn>
                  <a:cxn ang="0">
                    <a:pos x="2" y="6"/>
                  </a:cxn>
                  <a:cxn ang="0">
                    <a:pos x="0" y="10"/>
                  </a:cxn>
                  <a:cxn ang="0">
                    <a:pos x="0" y="14"/>
                  </a:cxn>
                  <a:cxn ang="0">
                    <a:pos x="0" y="14"/>
                  </a:cxn>
                  <a:cxn ang="0">
                    <a:pos x="0" y="18"/>
                  </a:cxn>
                  <a:cxn ang="0">
                    <a:pos x="4" y="22"/>
                  </a:cxn>
                  <a:cxn ang="0">
                    <a:pos x="10" y="24"/>
                  </a:cxn>
                  <a:cxn ang="0">
                    <a:pos x="18" y="26"/>
                  </a:cxn>
                  <a:cxn ang="0">
                    <a:pos x="24" y="28"/>
                  </a:cxn>
                  <a:cxn ang="0">
                    <a:pos x="30" y="32"/>
                  </a:cxn>
                  <a:cxn ang="0">
                    <a:pos x="30" y="32"/>
                  </a:cxn>
                </a:cxnLst>
                <a:rect l="0" t="0" r="r" b="b"/>
                <a:pathLst>
                  <a:path w="58" h="40">
                    <a:moveTo>
                      <a:pt x="30" y="32"/>
                    </a:moveTo>
                    <a:lnTo>
                      <a:pt x="30" y="32"/>
                    </a:lnTo>
                    <a:lnTo>
                      <a:pt x="40" y="38"/>
                    </a:lnTo>
                    <a:lnTo>
                      <a:pt x="46" y="40"/>
                    </a:lnTo>
                    <a:lnTo>
                      <a:pt x="50" y="40"/>
                    </a:lnTo>
                    <a:lnTo>
                      <a:pt x="54" y="38"/>
                    </a:lnTo>
                    <a:lnTo>
                      <a:pt x="56" y="34"/>
                    </a:lnTo>
                    <a:lnTo>
                      <a:pt x="58" y="28"/>
                    </a:lnTo>
                    <a:lnTo>
                      <a:pt x="56" y="20"/>
                    </a:lnTo>
                    <a:lnTo>
                      <a:pt x="56" y="20"/>
                    </a:lnTo>
                    <a:lnTo>
                      <a:pt x="52" y="12"/>
                    </a:lnTo>
                    <a:lnTo>
                      <a:pt x="46" y="6"/>
                    </a:lnTo>
                    <a:lnTo>
                      <a:pt x="36" y="2"/>
                    </a:lnTo>
                    <a:lnTo>
                      <a:pt x="26" y="0"/>
                    </a:lnTo>
                    <a:lnTo>
                      <a:pt x="16" y="0"/>
                    </a:lnTo>
                    <a:lnTo>
                      <a:pt x="6" y="2"/>
                    </a:lnTo>
                    <a:lnTo>
                      <a:pt x="2" y="6"/>
                    </a:lnTo>
                    <a:lnTo>
                      <a:pt x="0" y="10"/>
                    </a:lnTo>
                    <a:lnTo>
                      <a:pt x="0" y="14"/>
                    </a:lnTo>
                    <a:lnTo>
                      <a:pt x="0" y="14"/>
                    </a:lnTo>
                    <a:lnTo>
                      <a:pt x="0" y="18"/>
                    </a:lnTo>
                    <a:lnTo>
                      <a:pt x="4" y="22"/>
                    </a:lnTo>
                    <a:lnTo>
                      <a:pt x="10" y="24"/>
                    </a:lnTo>
                    <a:lnTo>
                      <a:pt x="18" y="26"/>
                    </a:lnTo>
                    <a:lnTo>
                      <a:pt x="24" y="28"/>
                    </a:lnTo>
                    <a:lnTo>
                      <a:pt x="30" y="32"/>
                    </a:lnTo>
                    <a:lnTo>
                      <a:pt x="30" y="32"/>
                    </a:lnTo>
                    <a:close/>
                  </a:path>
                </a:pathLst>
              </a:custGeom>
              <a:grpFill/>
              <a:ln w="6350">
                <a:noFill/>
                <a:round/>
                <a:headEnd/>
                <a:tailEnd/>
              </a:ln>
            </p:spPr>
            <p:txBody>
              <a:bodyPr/>
              <a:lstStyle/>
              <a:p>
                <a:endParaRPr lang="da-DK" b="1"/>
              </a:p>
            </p:txBody>
          </p:sp>
          <p:sp>
            <p:nvSpPr>
              <p:cNvPr id="33" name="Freeform 6024"/>
              <p:cNvSpPr>
                <a:spLocks/>
              </p:cNvSpPr>
              <p:nvPr/>
            </p:nvSpPr>
            <p:spPr bwMode="auto">
              <a:xfrm>
                <a:off x="1507490" y="963613"/>
                <a:ext cx="102870" cy="24130"/>
              </a:xfrm>
              <a:custGeom>
                <a:avLst/>
                <a:gdLst/>
                <a:ahLst/>
                <a:cxnLst>
                  <a:cxn ang="0">
                    <a:pos x="20" y="34"/>
                  </a:cxn>
                  <a:cxn ang="0">
                    <a:pos x="20" y="34"/>
                  </a:cxn>
                  <a:cxn ang="0">
                    <a:pos x="26" y="32"/>
                  </a:cxn>
                  <a:cxn ang="0">
                    <a:pos x="34" y="32"/>
                  </a:cxn>
                  <a:cxn ang="0">
                    <a:pos x="60" y="36"/>
                  </a:cxn>
                  <a:cxn ang="0">
                    <a:pos x="60" y="36"/>
                  </a:cxn>
                  <a:cxn ang="0">
                    <a:pos x="72" y="38"/>
                  </a:cxn>
                  <a:cxn ang="0">
                    <a:pos x="76" y="36"/>
                  </a:cxn>
                  <a:cxn ang="0">
                    <a:pos x="84" y="34"/>
                  </a:cxn>
                  <a:cxn ang="0">
                    <a:pos x="108" y="34"/>
                  </a:cxn>
                  <a:cxn ang="0">
                    <a:pos x="108" y="34"/>
                  </a:cxn>
                  <a:cxn ang="0">
                    <a:pos x="124" y="36"/>
                  </a:cxn>
                  <a:cxn ang="0">
                    <a:pos x="138" y="34"/>
                  </a:cxn>
                  <a:cxn ang="0">
                    <a:pos x="150" y="32"/>
                  </a:cxn>
                  <a:cxn ang="0">
                    <a:pos x="158" y="28"/>
                  </a:cxn>
                  <a:cxn ang="0">
                    <a:pos x="162" y="24"/>
                  </a:cxn>
                  <a:cxn ang="0">
                    <a:pos x="162" y="22"/>
                  </a:cxn>
                  <a:cxn ang="0">
                    <a:pos x="160" y="18"/>
                  </a:cxn>
                  <a:cxn ang="0">
                    <a:pos x="152" y="12"/>
                  </a:cxn>
                  <a:cxn ang="0">
                    <a:pos x="138" y="6"/>
                  </a:cxn>
                  <a:cxn ang="0">
                    <a:pos x="138" y="6"/>
                  </a:cxn>
                  <a:cxn ang="0">
                    <a:pos x="122" y="0"/>
                  </a:cxn>
                  <a:cxn ang="0">
                    <a:pos x="108" y="0"/>
                  </a:cxn>
                  <a:cxn ang="0">
                    <a:pos x="96" y="0"/>
                  </a:cxn>
                  <a:cxn ang="0">
                    <a:pos x="86" y="2"/>
                  </a:cxn>
                  <a:cxn ang="0">
                    <a:pos x="64" y="10"/>
                  </a:cxn>
                  <a:cxn ang="0">
                    <a:pos x="52" y="14"/>
                  </a:cxn>
                  <a:cxn ang="0">
                    <a:pos x="36" y="16"/>
                  </a:cxn>
                  <a:cxn ang="0">
                    <a:pos x="36" y="16"/>
                  </a:cxn>
                  <a:cxn ang="0">
                    <a:pos x="22" y="20"/>
                  </a:cxn>
                  <a:cxn ang="0">
                    <a:pos x="10" y="24"/>
                  </a:cxn>
                  <a:cxn ang="0">
                    <a:pos x="4" y="28"/>
                  </a:cxn>
                  <a:cxn ang="0">
                    <a:pos x="0" y="30"/>
                  </a:cxn>
                  <a:cxn ang="0">
                    <a:pos x="0" y="34"/>
                  </a:cxn>
                  <a:cxn ang="0">
                    <a:pos x="4" y="36"/>
                  </a:cxn>
                  <a:cxn ang="0">
                    <a:pos x="10" y="36"/>
                  </a:cxn>
                  <a:cxn ang="0">
                    <a:pos x="20" y="34"/>
                  </a:cxn>
                  <a:cxn ang="0">
                    <a:pos x="20" y="34"/>
                  </a:cxn>
                </a:cxnLst>
                <a:rect l="0" t="0" r="r" b="b"/>
                <a:pathLst>
                  <a:path w="162" h="38">
                    <a:moveTo>
                      <a:pt x="20" y="34"/>
                    </a:moveTo>
                    <a:lnTo>
                      <a:pt x="20" y="34"/>
                    </a:lnTo>
                    <a:lnTo>
                      <a:pt x="26" y="32"/>
                    </a:lnTo>
                    <a:lnTo>
                      <a:pt x="34" y="32"/>
                    </a:lnTo>
                    <a:lnTo>
                      <a:pt x="60" y="36"/>
                    </a:lnTo>
                    <a:lnTo>
                      <a:pt x="60" y="36"/>
                    </a:lnTo>
                    <a:lnTo>
                      <a:pt x="72" y="38"/>
                    </a:lnTo>
                    <a:lnTo>
                      <a:pt x="76" y="36"/>
                    </a:lnTo>
                    <a:lnTo>
                      <a:pt x="84" y="34"/>
                    </a:lnTo>
                    <a:lnTo>
                      <a:pt x="108" y="34"/>
                    </a:lnTo>
                    <a:lnTo>
                      <a:pt x="108" y="34"/>
                    </a:lnTo>
                    <a:lnTo>
                      <a:pt x="124" y="36"/>
                    </a:lnTo>
                    <a:lnTo>
                      <a:pt x="138" y="34"/>
                    </a:lnTo>
                    <a:lnTo>
                      <a:pt x="150" y="32"/>
                    </a:lnTo>
                    <a:lnTo>
                      <a:pt x="158" y="28"/>
                    </a:lnTo>
                    <a:lnTo>
                      <a:pt x="162" y="24"/>
                    </a:lnTo>
                    <a:lnTo>
                      <a:pt x="162" y="22"/>
                    </a:lnTo>
                    <a:lnTo>
                      <a:pt x="160" y="18"/>
                    </a:lnTo>
                    <a:lnTo>
                      <a:pt x="152" y="12"/>
                    </a:lnTo>
                    <a:lnTo>
                      <a:pt x="138" y="6"/>
                    </a:lnTo>
                    <a:lnTo>
                      <a:pt x="138" y="6"/>
                    </a:lnTo>
                    <a:lnTo>
                      <a:pt x="122" y="0"/>
                    </a:lnTo>
                    <a:lnTo>
                      <a:pt x="108" y="0"/>
                    </a:lnTo>
                    <a:lnTo>
                      <a:pt x="96" y="0"/>
                    </a:lnTo>
                    <a:lnTo>
                      <a:pt x="86" y="2"/>
                    </a:lnTo>
                    <a:lnTo>
                      <a:pt x="64" y="10"/>
                    </a:lnTo>
                    <a:lnTo>
                      <a:pt x="52" y="14"/>
                    </a:lnTo>
                    <a:lnTo>
                      <a:pt x="36" y="16"/>
                    </a:lnTo>
                    <a:lnTo>
                      <a:pt x="36" y="16"/>
                    </a:lnTo>
                    <a:lnTo>
                      <a:pt x="22" y="20"/>
                    </a:lnTo>
                    <a:lnTo>
                      <a:pt x="10" y="24"/>
                    </a:lnTo>
                    <a:lnTo>
                      <a:pt x="4" y="28"/>
                    </a:lnTo>
                    <a:lnTo>
                      <a:pt x="0" y="30"/>
                    </a:lnTo>
                    <a:lnTo>
                      <a:pt x="0" y="34"/>
                    </a:lnTo>
                    <a:lnTo>
                      <a:pt x="4" y="36"/>
                    </a:lnTo>
                    <a:lnTo>
                      <a:pt x="10" y="36"/>
                    </a:lnTo>
                    <a:lnTo>
                      <a:pt x="20" y="34"/>
                    </a:lnTo>
                    <a:lnTo>
                      <a:pt x="20" y="34"/>
                    </a:lnTo>
                    <a:close/>
                  </a:path>
                </a:pathLst>
              </a:custGeom>
              <a:grpFill/>
              <a:ln w="6350">
                <a:noFill/>
                <a:round/>
                <a:headEnd/>
                <a:tailEnd/>
              </a:ln>
            </p:spPr>
            <p:txBody>
              <a:bodyPr/>
              <a:lstStyle/>
              <a:p>
                <a:endParaRPr lang="da-DK" b="1"/>
              </a:p>
            </p:txBody>
          </p:sp>
          <p:sp>
            <p:nvSpPr>
              <p:cNvPr id="34" name="Freeform 6025"/>
              <p:cNvSpPr>
                <a:spLocks/>
              </p:cNvSpPr>
              <p:nvPr/>
            </p:nvSpPr>
            <p:spPr bwMode="auto">
              <a:xfrm>
                <a:off x="1703070" y="928053"/>
                <a:ext cx="168910" cy="82550"/>
              </a:xfrm>
              <a:custGeom>
                <a:avLst/>
                <a:gdLst/>
                <a:ahLst/>
                <a:cxnLst>
                  <a:cxn ang="0">
                    <a:pos x="30" y="40"/>
                  </a:cxn>
                  <a:cxn ang="0">
                    <a:pos x="32" y="50"/>
                  </a:cxn>
                  <a:cxn ang="0">
                    <a:pos x="40" y="46"/>
                  </a:cxn>
                  <a:cxn ang="0">
                    <a:pos x="52" y="44"/>
                  </a:cxn>
                  <a:cxn ang="0">
                    <a:pos x="66" y="54"/>
                  </a:cxn>
                  <a:cxn ang="0">
                    <a:pos x="72" y="62"/>
                  </a:cxn>
                  <a:cxn ang="0">
                    <a:pos x="68" y="70"/>
                  </a:cxn>
                  <a:cxn ang="0">
                    <a:pos x="44" y="68"/>
                  </a:cxn>
                  <a:cxn ang="0">
                    <a:pos x="26" y="70"/>
                  </a:cxn>
                  <a:cxn ang="0">
                    <a:pos x="24" y="74"/>
                  </a:cxn>
                  <a:cxn ang="0">
                    <a:pos x="24" y="82"/>
                  </a:cxn>
                  <a:cxn ang="0">
                    <a:pos x="36" y="90"/>
                  </a:cxn>
                  <a:cxn ang="0">
                    <a:pos x="60" y="92"/>
                  </a:cxn>
                  <a:cxn ang="0">
                    <a:pos x="78" y="88"/>
                  </a:cxn>
                  <a:cxn ang="0">
                    <a:pos x="108" y="82"/>
                  </a:cxn>
                  <a:cxn ang="0">
                    <a:pos x="114" y="86"/>
                  </a:cxn>
                  <a:cxn ang="0">
                    <a:pos x="120" y="92"/>
                  </a:cxn>
                  <a:cxn ang="0">
                    <a:pos x="146" y="90"/>
                  </a:cxn>
                  <a:cxn ang="0">
                    <a:pos x="156" y="90"/>
                  </a:cxn>
                  <a:cxn ang="0">
                    <a:pos x="170" y="92"/>
                  </a:cxn>
                  <a:cxn ang="0">
                    <a:pos x="182" y="102"/>
                  </a:cxn>
                  <a:cxn ang="0">
                    <a:pos x="194" y="120"/>
                  </a:cxn>
                  <a:cxn ang="0">
                    <a:pos x="204" y="126"/>
                  </a:cxn>
                  <a:cxn ang="0">
                    <a:pos x="220" y="130"/>
                  </a:cxn>
                  <a:cxn ang="0">
                    <a:pos x="244" y="128"/>
                  </a:cxn>
                  <a:cxn ang="0">
                    <a:pos x="254" y="126"/>
                  </a:cxn>
                  <a:cxn ang="0">
                    <a:pos x="266" y="122"/>
                  </a:cxn>
                  <a:cxn ang="0">
                    <a:pos x="266" y="114"/>
                  </a:cxn>
                  <a:cxn ang="0">
                    <a:pos x="258" y="102"/>
                  </a:cxn>
                  <a:cxn ang="0">
                    <a:pos x="234" y="82"/>
                  </a:cxn>
                  <a:cxn ang="0">
                    <a:pos x="238" y="78"/>
                  </a:cxn>
                  <a:cxn ang="0">
                    <a:pos x="242" y="76"/>
                  </a:cxn>
                  <a:cxn ang="0">
                    <a:pos x="248" y="68"/>
                  </a:cxn>
                  <a:cxn ang="0">
                    <a:pos x="242" y="58"/>
                  </a:cxn>
                  <a:cxn ang="0">
                    <a:pos x="224" y="50"/>
                  </a:cxn>
                  <a:cxn ang="0">
                    <a:pos x="210" y="48"/>
                  </a:cxn>
                  <a:cxn ang="0">
                    <a:pos x="186" y="44"/>
                  </a:cxn>
                  <a:cxn ang="0">
                    <a:pos x="184" y="40"/>
                  </a:cxn>
                  <a:cxn ang="0">
                    <a:pos x="176" y="32"/>
                  </a:cxn>
                  <a:cxn ang="0">
                    <a:pos x="164" y="28"/>
                  </a:cxn>
                  <a:cxn ang="0">
                    <a:pos x="140" y="26"/>
                  </a:cxn>
                  <a:cxn ang="0">
                    <a:pos x="130" y="32"/>
                  </a:cxn>
                  <a:cxn ang="0">
                    <a:pos x="124" y="36"/>
                  </a:cxn>
                  <a:cxn ang="0">
                    <a:pos x="118" y="28"/>
                  </a:cxn>
                  <a:cxn ang="0">
                    <a:pos x="114" y="24"/>
                  </a:cxn>
                  <a:cxn ang="0">
                    <a:pos x="96" y="10"/>
                  </a:cxn>
                  <a:cxn ang="0">
                    <a:pos x="58" y="0"/>
                  </a:cxn>
                  <a:cxn ang="0">
                    <a:pos x="22" y="2"/>
                  </a:cxn>
                  <a:cxn ang="0">
                    <a:pos x="10" y="8"/>
                  </a:cxn>
                  <a:cxn ang="0">
                    <a:pos x="2" y="18"/>
                  </a:cxn>
                  <a:cxn ang="0">
                    <a:pos x="0" y="28"/>
                  </a:cxn>
                  <a:cxn ang="0">
                    <a:pos x="8" y="34"/>
                  </a:cxn>
                  <a:cxn ang="0">
                    <a:pos x="20" y="30"/>
                  </a:cxn>
                  <a:cxn ang="0">
                    <a:pos x="28" y="34"/>
                  </a:cxn>
                  <a:cxn ang="0">
                    <a:pos x="30" y="40"/>
                  </a:cxn>
                </a:cxnLst>
                <a:rect l="0" t="0" r="r" b="b"/>
                <a:pathLst>
                  <a:path w="266" h="130">
                    <a:moveTo>
                      <a:pt x="30" y="40"/>
                    </a:moveTo>
                    <a:lnTo>
                      <a:pt x="30" y="40"/>
                    </a:lnTo>
                    <a:lnTo>
                      <a:pt x="30" y="48"/>
                    </a:lnTo>
                    <a:lnTo>
                      <a:pt x="32" y="50"/>
                    </a:lnTo>
                    <a:lnTo>
                      <a:pt x="36" y="50"/>
                    </a:lnTo>
                    <a:lnTo>
                      <a:pt x="40" y="46"/>
                    </a:lnTo>
                    <a:lnTo>
                      <a:pt x="46" y="44"/>
                    </a:lnTo>
                    <a:lnTo>
                      <a:pt x="52" y="44"/>
                    </a:lnTo>
                    <a:lnTo>
                      <a:pt x="58" y="46"/>
                    </a:lnTo>
                    <a:lnTo>
                      <a:pt x="66" y="54"/>
                    </a:lnTo>
                    <a:lnTo>
                      <a:pt x="66" y="54"/>
                    </a:lnTo>
                    <a:lnTo>
                      <a:pt x="72" y="62"/>
                    </a:lnTo>
                    <a:lnTo>
                      <a:pt x="72" y="66"/>
                    </a:lnTo>
                    <a:lnTo>
                      <a:pt x="68" y="70"/>
                    </a:lnTo>
                    <a:lnTo>
                      <a:pt x="60" y="70"/>
                    </a:lnTo>
                    <a:lnTo>
                      <a:pt x="44" y="68"/>
                    </a:lnTo>
                    <a:lnTo>
                      <a:pt x="34" y="68"/>
                    </a:lnTo>
                    <a:lnTo>
                      <a:pt x="26" y="70"/>
                    </a:lnTo>
                    <a:lnTo>
                      <a:pt x="26" y="70"/>
                    </a:lnTo>
                    <a:lnTo>
                      <a:pt x="24" y="74"/>
                    </a:lnTo>
                    <a:lnTo>
                      <a:pt x="22" y="78"/>
                    </a:lnTo>
                    <a:lnTo>
                      <a:pt x="24" y="82"/>
                    </a:lnTo>
                    <a:lnTo>
                      <a:pt x="28" y="86"/>
                    </a:lnTo>
                    <a:lnTo>
                      <a:pt x="36" y="90"/>
                    </a:lnTo>
                    <a:lnTo>
                      <a:pt x="46" y="92"/>
                    </a:lnTo>
                    <a:lnTo>
                      <a:pt x="60" y="92"/>
                    </a:lnTo>
                    <a:lnTo>
                      <a:pt x="78" y="88"/>
                    </a:lnTo>
                    <a:lnTo>
                      <a:pt x="78" y="88"/>
                    </a:lnTo>
                    <a:lnTo>
                      <a:pt x="98" y="82"/>
                    </a:lnTo>
                    <a:lnTo>
                      <a:pt x="108" y="82"/>
                    </a:lnTo>
                    <a:lnTo>
                      <a:pt x="112" y="82"/>
                    </a:lnTo>
                    <a:lnTo>
                      <a:pt x="114" y="86"/>
                    </a:lnTo>
                    <a:lnTo>
                      <a:pt x="116" y="88"/>
                    </a:lnTo>
                    <a:lnTo>
                      <a:pt x="120" y="92"/>
                    </a:lnTo>
                    <a:lnTo>
                      <a:pt x="130" y="92"/>
                    </a:lnTo>
                    <a:lnTo>
                      <a:pt x="146" y="90"/>
                    </a:lnTo>
                    <a:lnTo>
                      <a:pt x="146" y="90"/>
                    </a:lnTo>
                    <a:lnTo>
                      <a:pt x="156" y="90"/>
                    </a:lnTo>
                    <a:lnTo>
                      <a:pt x="164" y="90"/>
                    </a:lnTo>
                    <a:lnTo>
                      <a:pt x="170" y="92"/>
                    </a:lnTo>
                    <a:lnTo>
                      <a:pt x="174" y="94"/>
                    </a:lnTo>
                    <a:lnTo>
                      <a:pt x="182" y="102"/>
                    </a:lnTo>
                    <a:lnTo>
                      <a:pt x="186" y="110"/>
                    </a:lnTo>
                    <a:lnTo>
                      <a:pt x="194" y="120"/>
                    </a:lnTo>
                    <a:lnTo>
                      <a:pt x="198" y="124"/>
                    </a:lnTo>
                    <a:lnTo>
                      <a:pt x="204" y="126"/>
                    </a:lnTo>
                    <a:lnTo>
                      <a:pt x="210" y="128"/>
                    </a:lnTo>
                    <a:lnTo>
                      <a:pt x="220" y="130"/>
                    </a:lnTo>
                    <a:lnTo>
                      <a:pt x="230" y="130"/>
                    </a:lnTo>
                    <a:lnTo>
                      <a:pt x="244" y="128"/>
                    </a:lnTo>
                    <a:lnTo>
                      <a:pt x="244" y="128"/>
                    </a:lnTo>
                    <a:lnTo>
                      <a:pt x="254" y="126"/>
                    </a:lnTo>
                    <a:lnTo>
                      <a:pt x="262" y="124"/>
                    </a:lnTo>
                    <a:lnTo>
                      <a:pt x="266" y="122"/>
                    </a:lnTo>
                    <a:lnTo>
                      <a:pt x="266" y="118"/>
                    </a:lnTo>
                    <a:lnTo>
                      <a:pt x="266" y="114"/>
                    </a:lnTo>
                    <a:lnTo>
                      <a:pt x="264" y="110"/>
                    </a:lnTo>
                    <a:lnTo>
                      <a:pt x="258" y="102"/>
                    </a:lnTo>
                    <a:lnTo>
                      <a:pt x="240" y="88"/>
                    </a:lnTo>
                    <a:lnTo>
                      <a:pt x="234" y="82"/>
                    </a:lnTo>
                    <a:lnTo>
                      <a:pt x="234" y="80"/>
                    </a:lnTo>
                    <a:lnTo>
                      <a:pt x="238" y="78"/>
                    </a:lnTo>
                    <a:lnTo>
                      <a:pt x="238" y="78"/>
                    </a:lnTo>
                    <a:lnTo>
                      <a:pt x="242" y="76"/>
                    </a:lnTo>
                    <a:lnTo>
                      <a:pt x="246" y="72"/>
                    </a:lnTo>
                    <a:lnTo>
                      <a:pt x="248" y="68"/>
                    </a:lnTo>
                    <a:lnTo>
                      <a:pt x="246" y="64"/>
                    </a:lnTo>
                    <a:lnTo>
                      <a:pt x="242" y="58"/>
                    </a:lnTo>
                    <a:lnTo>
                      <a:pt x="236" y="54"/>
                    </a:lnTo>
                    <a:lnTo>
                      <a:pt x="224" y="50"/>
                    </a:lnTo>
                    <a:lnTo>
                      <a:pt x="210" y="48"/>
                    </a:lnTo>
                    <a:lnTo>
                      <a:pt x="210" y="48"/>
                    </a:lnTo>
                    <a:lnTo>
                      <a:pt x="190" y="46"/>
                    </a:lnTo>
                    <a:lnTo>
                      <a:pt x="186" y="44"/>
                    </a:lnTo>
                    <a:lnTo>
                      <a:pt x="186" y="42"/>
                    </a:lnTo>
                    <a:lnTo>
                      <a:pt x="184" y="40"/>
                    </a:lnTo>
                    <a:lnTo>
                      <a:pt x="182" y="36"/>
                    </a:lnTo>
                    <a:lnTo>
                      <a:pt x="176" y="32"/>
                    </a:lnTo>
                    <a:lnTo>
                      <a:pt x="164" y="28"/>
                    </a:lnTo>
                    <a:lnTo>
                      <a:pt x="164" y="28"/>
                    </a:lnTo>
                    <a:lnTo>
                      <a:pt x="150" y="26"/>
                    </a:lnTo>
                    <a:lnTo>
                      <a:pt x="140" y="26"/>
                    </a:lnTo>
                    <a:lnTo>
                      <a:pt x="134" y="28"/>
                    </a:lnTo>
                    <a:lnTo>
                      <a:pt x="130" y="32"/>
                    </a:lnTo>
                    <a:lnTo>
                      <a:pt x="126" y="34"/>
                    </a:lnTo>
                    <a:lnTo>
                      <a:pt x="124" y="36"/>
                    </a:lnTo>
                    <a:lnTo>
                      <a:pt x="122" y="34"/>
                    </a:lnTo>
                    <a:lnTo>
                      <a:pt x="118" y="28"/>
                    </a:lnTo>
                    <a:lnTo>
                      <a:pt x="118" y="28"/>
                    </a:lnTo>
                    <a:lnTo>
                      <a:pt x="114" y="24"/>
                    </a:lnTo>
                    <a:lnTo>
                      <a:pt x="110" y="18"/>
                    </a:lnTo>
                    <a:lnTo>
                      <a:pt x="96" y="10"/>
                    </a:lnTo>
                    <a:lnTo>
                      <a:pt x="78" y="4"/>
                    </a:lnTo>
                    <a:lnTo>
                      <a:pt x="58" y="0"/>
                    </a:lnTo>
                    <a:lnTo>
                      <a:pt x="40" y="0"/>
                    </a:lnTo>
                    <a:lnTo>
                      <a:pt x="22" y="2"/>
                    </a:lnTo>
                    <a:lnTo>
                      <a:pt x="14" y="4"/>
                    </a:lnTo>
                    <a:lnTo>
                      <a:pt x="10" y="8"/>
                    </a:lnTo>
                    <a:lnTo>
                      <a:pt x="4" y="12"/>
                    </a:lnTo>
                    <a:lnTo>
                      <a:pt x="2" y="18"/>
                    </a:lnTo>
                    <a:lnTo>
                      <a:pt x="2" y="18"/>
                    </a:lnTo>
                    <a:lnTo>
                      <a:pt x="0" y="28"/>
                    </a:lnTo>
                    <a:lnTo>
                      <a:pt x="2" y="32"/>
                    </a:lnTo>
                    <a:lnTo>
                      <a:pt x="8" y="34"/>
                    </a:lnTo>
                    <a:lnTo>
                      <a:pt x="14" y="32"/>
                    </a:lnTo>
                    <a:lnTo>
                      <a:pt x="20" y="30"/>
                    </a:lnTo>
                    <a:lnTo>
                      <a:pt x="24" y="30"/>
                    </a:lnTo>
                    <a:lnTo>
                      <a:pt x="28" y="34"/>
                    </a:lnTo>
                    <a:lnTo>
                      <a:pt x="30" y="40"/>
                    </a:lnTo>
                    <a:lnTo>
                      <a:pt x="30" y="40"/>
                    </a:lnTo>
                    <a:close/>
                  </a:path>
                </a:pathLst>
              </a:custGeom>
              <a:grpFill/>
              <a:ln w="6350">
                <a:noFill/>
                <a:round/>
                <a:headEnd/>
                <a:tailEnd/>
              </a:ln>
            </p:spPr>
            <p:txBody>
              <a:bodyPr/>
              <a:lstStyle/>
              <a:p>
                <a:endParaRPr lang="da-DK" b="1"/>
              </a:p>
            </p:txBody>
          </p:sp>
          <p:sp>
            <p:nvSpPr>
              <p:cNvPr id="35" name="Freeform 6026"/>
              <p:cNvSpPr>
                <a:spLocks/>
              </p:cNvSpPr>
              <p:nvPr/>
            </p:nvSpPr>
            <p:spPr bwMode="auto">
              <a:xfrm>
                <a:off x="1694180" y="1013143"/>
                <a:ext cx="44450" cy="33020"/>
              </a:xfrm>
              <a:custGeom>
                <a:avLst/>
                <a:gdLst/>
                <a:ahLst/>
                <a:cxnLst>
                  <a:cxn ang="0">
                    <a:pos x="56" y="52"/>
                  </a:cxn>
                  <a:cxn ang="0">
                    <a:pos x="56" y="52"/>
                  </a:cxn>
                  <a:cxn ang="0">
                    <a:pos x="66" y="50"/>
                  </a:cxn>
                  <a:cxn ang="0">
                    <a:pos x="68" y="48"/>
                  </a:cxn>
                  <a:cxn ang="0">
                    <a:pos x="70" y="46"/>
                  </a:cxn>
                  <a:cxn ang="0">
                    <a:pos x="70" y="44"/>
                  </a:cxn>
                  <a:cxn ang="0">
                    <a:pos x="68" y="40"/>
                  </a:cxn>
                  <a:cxn ang="0">
                    <a:pos x="56" y="26"/>
                  </a:cxn>
                  <a:cxn ang="0">
                    <a:pos x="56" y="26"/>
                  </a:cxn>
                  <a:cxn ang="0">
                    <a:pos x="46" y="18"/>
                  </a:cxn>
                  <a:cxn ang="0">
                    <a:pos x="36" y="12"/>
                  </a:cxn>
                  <a:cxn ang="0">
                    <a:pos x="26" y="6"/>
                  </a:cxn>
                  <a:cxn ang="0">
                    <a:pos x="16" y="2"/>
                  </a:cxn>
                  <a:cxn ang="0">
                    <a:pos x="8" y="0"/>
                  </a:cxn>
                  <a:cxn ang="0">
                    <a:pos x="2" y="0"/>
                  </a:cxn>
                  <a:cxn ang="0">
                    <a:pos x="0" y="2"/>
                  </a:cxn>
                  <a:cxn ang="0">
                    <a:pos x="0" y="8"/>
                  </a:cxn>
                  <a:cxn ang="0">
                    <a:pos x="0" y="8"/>
                  </a:cxn>
                  <a:cxn ang="0">
                    <a:pos x="8" y="22"/>
                  </a:cxn>
                  <a:cxn ang="0">
                    <a:pos x="18" y="36"/>
                  </a:cxn>
                  <a:cxn ang="0">
                    <a:pos x="24" y="44"/>
                  </a:cxn>
                  <a:cxn ang="0">
                    <a:pos x="32" y="48"/>
                  </a:cxn>
                  <a:cxn ang="0">
                    <a:pos x="42" y="52"/>
                  </a:cxn>
                  <a:cxn ang="0">
                    <a:pos x="56" y="52"/>
                  </a:cxn>
                  <a:cxn ang="0">
                    <a:pos x="56" y="52"/>
                  </a:cxn>
                </a:cxnLst>
                <a:rect l="0" t="0" r="r" b="b"/>
                <a:pathLst>
                  <a:path w="70" h="52">
                    <a:moveTo>
                      <a:pt x="56" y="52"/>
                    </a:moveTo>
                    <a:lnTo>
                      <a:pt x="56" y="52"/>
                    </a:lnTo>
                    <a:lnTo>
                      <a:pt x="66" y="50"/>
                    </a:lnTo>
                    <a:lnTo>
                      <a:pt x="68" y="48"/>
                    </a:lnTo>
                    <a:lnTo>
                      <a:pt x="70" y="46"/>
                    </a:lnTo>
                    <a:lnTo>
                      <a:pt x="70" y="44"/>
                    </a:lnTo>
                    <a:lnTo>
                      <a:pt x="68" y="40"/>
                    </a:lnTo>
                    <a:lnTo>
                      <a:pt x="56" y="26"/>
                    </a:lnTo>
                    <a:lnTo>
                      <a:pt x="56" y="26"/>
                    </a:lnTo>
                    <a:lnTo>
                      <a:pt x="46" y="18"/>
                    </a:lnTo>
                    <a:lnTo>
                      <a:pt x="36" y="12"/>
                    </a:lnTo>
                    <a:lnTo>
                      <a:pt x="26" y="6"/>
                    </a:lnTo>
                    <a:lnTo>
                      <a:pt x="16" y="2"/>
                    </a:lnTo>
                    <a:lnTo>
                      <a:pt x="8" y="0"/>
                    </a:lnTo>
                    <a:lnTo>
                      <a:pt x="2" y="0"/>
                    </a:lnTo>
                    <a:lnTo>
                      <a:pt x="0" y="2"/>
                    </a:lnTo>
                    <a:lnTo>
                      <a:pt x="0" y="8"/>
                    </a:lnTo>
                    <a:lnTo>
                      <a:pt x="0" y="8"/>
                    </a:lnTo>
                    <a:lnTo>
                      <a:pt x="8" y="22"/>
                    </a:lnTo>
                    <a:lnTo>
                      <a:pt x="18" y="36"/>
                    </a:lnTo>
                    <a:lnTo>
                      <a:pt x="24" y="44"/>
                    </a:lnTo>
                    <a:lnTo>
                      <a:pt x="32" y="48"/>
                    </a:lnTo>
                    <a:lnTo>
                      <a:pt x="42" y="52"/>
                    </a:lnTo>
                    <a:lnTo>
                      <a:pt x="56" y="52"/>
                    </a:lnTo>
                    <a:lnTo>
                      <a:pt x="56" y="52"/>
                    </a:lnTo>
                    <a:close/>
                  </a:path>
                </a:pathLst>
              </a:custGeom>
              <a:grpFill/>
              <a:ln w="6350">
                <a:noFill/>
                <a:round/>
                <a:headEnd/>
                <a:tailEnd/>
              </a:ln>
            </p:spPr>
            <p:txBody>
              <a:bodyPr/>
              <a:lstStyle/>
              <a:p>
                <a:endParaRPr lang="da-DK" b="1"/>
              </a:p>
            </p:txBody>
          </p:sp>
          <p:sp>
            <p:nvSpPr>
              <p:cNvPr id="36" name="Freeform 6027"/>
              <p:cNvSpPr>
                <a:spLocks/>
              </p:cNvSpPr>
              <p:nvPr/>
            </p:nvSpPr>
            <p:spPr bwMode="auto">
              <a:xfrm>
                <a:off x="1883410" y="957263"/>
                <a:ext cx="95250" cy="54610"/>
              </a:xfrm>
              <a:custGeom>
                <a:avLst/>
                <a:gdLst/>
                <a:ahLst/>
                <a:cxnLst>
                  <a:cxn ang="0">
                    <a:pos x="14" y="38"/>
                  </a:cxn>
                  <a:cxn ang="0">
                    <a:pos x="22" y="44"/>
                  </a:cxn>
                  <a:cxn ang="0">
                    <a:pos x="44" y="54"/>
                  </a:cxn>
                  <a:cxn ang="0">
                    <a:pos x="50" y="56"/>
                  </a:cxn>
                  <a:cxn ang="0">
                    <a:pos x="52" y="58"/>
                  </a:cxn>
                  <a:cxn ang="0">
                    <a:pos x="42" y="64"/>
                  </a:cxn>
                  <a:cxn ang="0">
                    <a:pos x="32" y="68"/>
                  </a:cxn>
                  <a:cxn ang="0">
                    <a:pos x="40" y="68"/>
                  </a:cxn>
                  <a:cxn ang="0">
                    <a:pos x="50" y="70"/>
                  </a:cxn>
                  <a:cxn ang="0">
                    <a:pos x="56" y="76"/>
                  </a:cxn>
                  <a:cxn ang="0">
                    <a:pos x="60" y="84"/>
                  </a:cxn>
                  <a:cxn ang="0">
                    <a:pos x="66" y="86"/>
                  </a:cxn>
                  <a:cxn ang="0">
                    <a:pos x="74" y="82"/>
                  </a:cxn>
                  <a:cxn ang="0">
                    <a:pos x="98" y="76"/>
                  </a:cxn>
                  <a:cxn ang="0">
                    <a:pos x="132" y="70"/>
                  </a:cxn>
                  <a:cxn ang="0">
                    <a:pos x="142" y="64"/>
                  </a:cxn>
                  <a:cxn ang="0">
                    <a:pos x="140" y="60"/>
                  </a:cxn>
                  <a:cxn ang="0">
                    <a:pos x="140" y="52"/>
                  </a:cxn>
                  <a:cxn ang="0">
                    <a:pos x="150" y="42"/>
                  </a:cxn>
                  <a:cxn ang="0">
                    <a:pos x="148" y="36"/>
                  </a:cxn>
                  <a:cxn ang="0">
                    <a:pos x="140" y="32"/>
                  </a:cxn>
                  <a:cxn ang="0">
                    <a:pos x="122" y="24"/>
                  </a:cxn>
                  <a:cxn ang="0">
                    <a:pos x="100" y="22"/>
                  </a:cxn>
                  <a:cxn ang="0">
                    <a:pos x="82" y="14"/>
                  </a:cxn>
                  <a:cxn ang="0">
                    <a:pos x="68" y="8"/>
                  </a:cxn>
                  <a:cxn ang="0">
                    <a:pos x="42" y="0"/>
                  </a:cxn>
                  <a:cxn ang="0">
                    <a:pos x="18" y="0"/>
                  </a:cxn>
                  <a:cxn ang="0">
                    <a:pos x="8" y="8"/>
                  </a:cxn>
                  <a:cxn ang="0">
                    <a:pos x="8" y="14"/>
                  </a:cxn>
                  <a:cxn ang="0">
                    <a:pos x="10" y="20"/>
                  </a:cxn>
                  <a:cxn ang="0">
                    <a:pos x="6" y="28"/>
                  </a:cxn>
                  <a:cxn ang="0">
                    <a:pos x="0" y="30"/>
                  </a:cxn>
                  <a:cxn ang="0">
                    <a:pos x="14" y="38"/>
                  </a:cxn>
                </a:cxnLst>
                <a:rect l="0" t="0" r="r" b="b"/>
                <a:pathLst>
                  <a:path w="150" h="86">
                    <a:moveTo>
                      <a:pt x="14" y="38"/>
                    </a:moveTo>
                    <a:lnTo>
                      <a:pt x="14" y="38"/>
                    </a:lnTo>
                    <a:lnTo>
                      <a:pt x="20" y="42"/>
                    </a:lnTo>
                    <a:lnTo>
                      <a:pt x="22" y="44"/>
                    </a:lnTo>
                    <a:lnTo>
                      <a:pt x="28" y="48"/>
                    </a:lnTo>
                    <a:lnTo>
                      <a:pt x="44" y="54"/>
                    </a:lnTo>
                    <a:lnTo>
                      <a:pt x="44" y="54"/>
                    </a:lnTo>
                    <a:lnTo>
                      <a:pt x="50" y="56"/>
                    </a:lnTo>
                    <a:lnTo>
                      <a:pt x="52" y="58"/>
                    </a:lnTo>
                    <a:lnTo>
                      <a:pt x="52" y="58"/>
                    </a:lnTo>
                    <a:lnTo>
                      <a:pt x="48" y="62"/>
                    </a:lnTo>
                    <a:lnTo>
                      <a:pt x="42" y="64"/>
                    </a:lnTo>
                    <a:lnTo>
                      <a:pt x="32" y="66"/>
                    </a:lnTo>
                    <a:lnTo>
                      <a:pt x="32" y="68"/>
                    </a:lnTo>
                    <a:lnTo>
                      <a:pt x="34" y="68"/>
                    </a:lnTo>
                    <a:lnTo>
                      <a:pt x="40" y="68"/>
                    </a:lnTo>
                    <a:lnTo>
                      <a:pt x="40" y="68"/>
                    </a:lnTo>
                    <a:lnTo>
                      <a:pt x="50" y="70"/>
                    </a:lnTo>
                    <a:lnTo>
                      <a:pt x="54" y="74"/>
                    </a:lnTo>
                    <a:lnTo>
                      <a:pt x="56" y="76"/>
                    </a:lnTo>
                    <a:lnTo>
                      <a:pt x="58" y="80"/>
                    </a:lnTo>
                    <a:lnTo>
                      <a:pt x="60" y="84"/>
                    </a:lnTo>
                    <a:lnTo>
                      <a:pt x="62" y="86"/>
                    </a:lnTo>
                    <a:lnTo>
                      <a:pt x="66" y="86"/>
                    </a:lnTo>
                    <a:lnTo>
                      <a:pt x="74" y="82"/>
                    </a:lnTo>
                    <a:lnTo>
                      <a:pt x="74" y="82"/>
                    </a:lnTo>
                    <a:lnTo>
                      <a:pt x="86" y="78"/>
                    </a:lnTo>
                    <a:lnTo>
                      <a:pt x="98" y="76"/>
                    </a:lnTo>
                    <a:lnTo>
                      <a:pt x="122" y="72"/>
                    </a:lnTo>
                    <a:lnTo>
                      <a:pt x="132" y="70"/>
                    </a:lnTo>
                    <a:lnTo>
                      <a:pt x="138" y="68"/>
                    </a:lnTo>
                    <a:lnTo>
                      <a:pt x="142" y="64"/>
                    </a:lnTo>
                    <a:lnTo>
                      <a:pt x="140" y="60"/>
                    </a:lnTo>
                    <a:lnTo>
                      <a:pt x="140" y="60"/>
                    </a:lnTo>
                    <a:lnTo>
                      <a:pt x="138" y="54"/>
                    </a:lnTo>
                    <a:lnTo>
                      <a:pt x="140" y="52"/>
                    </a:lnTo>
                    <a:lnTo>
                      <a:pt x="146" y="46"/>
                    </a:lnTo>
                    <a:lnTo>
                      <a:pt x="150" y="42"/>
                    </a:lnTo>
                    <a:lnTo>
                      <a:pt x="150" y="40"/>
                    </a:lnTo>
                    <a:lnTo>
                      <a:pt x="148" y="36"/>
                    </a:lnTo>
                    <a:lnTo>
                      <a:pt x="140" y="32"/>
                    </a:lnTo>
                    <a:lnTo>
                      <a:pt x="140" y="32"/>
                    </a:lnTo>
                    <a:lnTo>
                      <a:pt x="128" y="26"/>
                    </a:lnTo>
                    <a:lnTo>
                      <a:pt x="122" y="24"/>
                    </a:lnTo>
                    <a:lnTo>
                      <a:pt x="110" y="24"/>
                    </a:lnTo>
                    <a:lnTo>
                      <a:pt x="100" y="22"/>
                    </a:lnTo>
                    <a:lnTo>
                      <a:pt x="92" y="20"/>
                    </a:lnTo>
                    <a:lnTo>
                      <a:pt x="82" y="14"/>
                    </a:lnTo>
                    <a:lnTo>
                      <a:pt x="82" y="14"/>
                    </a:lnTo>
                    <a:lnTo>
                      <a:pt x="68" y="8"/>
                    </a:lnTo>
                    <a:lnTo>
                      <a:pt x="56" y="2"/>
                    </a:lnTo>
                    <a:lnTo>
                      <a:pt x="42" y="0"/>
                    </a:lnTo>
                    <a:lnTo>
                      <a:pt x="30" y="0"/>
                    </a:lnTo>
                    <a:lnTo>
                      <a:pt x="18" y="0"/>
                    </a:lnTo>
                    <a:lnTo>
                      <a:pt x="10" y="4"/>
                    </a:lnTo>
                    <a:lnTo>
                      <a:pt x="8" y="8"/>
                    </a:lnTo>
                    <a:lnTo>
                      <a:pt x="8" y="12"/>
                    </a:lnTo>
                    <a:lnTo>
                      <a:pt x="8" y="14"/>
                    </a:lnTo>
                    <a:lnTo>
                      <a:pt x="8" y="14"/>
                    </a:lnTo>
                    <a:lnTo>
                      <a:pt x="10" y="20"/>
                    </a:lnTo>
                    <a:lnTo>
                      <a:pt x="10" y="24"/>
                    </a:lnTo>
                    <a:lnTo>
                      <a:pt x="6" y="28"/>
                    </a:lnTo>
                    <a:lnTo>
                      <a:pt x="2" y="30"/>
                    </a:lnTo>
                    <a:lnTo>
                      <a:pt x="0" y="30"/>
                    </a:lnTo>
                    <a:lnTo>
                      <a:pt x="0" y="32"/>
                    </a:lnTo>
                    <a:lnTo>
                      <a:pt x="14" y="38"/>
                    </a:lnTo>
                    <a:lnTo>
                      <a:pt x="14" y="38"/>
                    </a:lnTo>
                    <a:close/>
                  </a:path>
                </a:pathLst>
              </a:custGeom>
              <a:grpFill/>
              <a:ln w="6350">
                <a:noFill/>
                <a:round/>
                <a:headEnd/>
                <a:tailEnd/>
              </a:ln>
            </p:spPr>
            <p:txBody>
              <a:bodyPr/>
              <a:lstStyle/>
              <a:p>
                <a:endParaRPr lang="da-DK" b="1"/>
              </a:p>
            </p:txBody>
          </p:sp>
          <p:sp>
            <p:nvSpPr>
              <p:cNvPr id="37" name="Freeform 6033"/>
              <p:cNvSpPr>
                <a:spLocks/>
              </p:cNvSpPr>
              <p:nvPr/>
            </p:nvSpPr>
            <p:spPr bwMode="auto">
              <a:xfrm>
                <a:off x="646430" y="1806893"/>
                <a:ext cx="15240" cy="8890"/>
              </a:xfrm>
              <a:custGeom>
                <a:avLst/>
                <a:gdLst/>
                <a:ahLst/>
                <a:cxnLst>
                  <a:cxn ang="0">
                    <a:pos x="14" y="0"/>
                  </a:cxn>
                  <a:cxn ang="0">
                    <a:pos x="14" y="0"/>
                  </a:cxn>
                  <a:cxn ang="0">
                    <a:pos x="6" y="0"/>
                  </a:cxn>
                  <a:cxn ang="0">
                    <a:pos x="2" y="2"/>
                  </a:cxn>
                  <a:cxn ang="0">
                    <a:pos x="0" y="6"/>
                  </a:cxn>
                  <a:cxn ang="0">
                    <a:pos x="2" y="12"/>
                  </a:cxn>
                  <a:cxn ang="0">
                    <a:pos x="2" y="12"/>
                  </a:cxn>
                  <a:cxn ang="0">
                    <a:pos x="4" y="14"/>
                  </a:cxn>
                  <a:cxn ang="0">
                    <a:pos x="8" y="14"/>
                  </a:cxn>
                  <a:cxn ang="0">
                    <a:pos x="20" y="8"/>
                  </a:cxn>
                  <a:cxn ang="0">
                    <a:pos x="20" y="8"/>
                  </a:cxn>
                  <a:cxn ang="0">
                    <a:pos x="24" y="6"/>
                  </a:cxn>
                  <a:cxn ang="0">
                    <a:pos x="24" y="4"/>
                  </a:cxn>
                  <a:cxn ang="0">
                    <a:pos x="20" y="2"/>
                  </a:cxn>
                  <a:cxn ang="0">
                    <a:pos x="14" y="0"/>
                  </a:cxn>
                  <a:cxn ang="0">
                    <a:pos x="14" y="0"/>
                  </a:cxn>
                </a:cxnLst>
                <a:rect l="0" t="0" r="r" b="b"/>
                <a:pathLst>
                  <a:path w="24" h="14">
                    <a:moveTo>
                      <a:pt x="14" y="0"/>
                    </a:moveTo>
                    <a:lnTo>
                      <a:pt x="14" y="0"/>
                    </a:lnTo>
                    <a:lnTo>
                      <a:pt x="6" y="0"/>
                    </a:lnTo>
                    <a:lnTo>
                      <a:pt x="2" y="2"/>
                    </a:lnTo>
                    <a:lnTo>
                      <a:pt x="0" y="6"/>
                    </a:lnTo>
                    <a:lnTo>
                      <a:pt x="2" y="12"/>
                    </a:lnTo>
                    <a:lnTo>
                      <a:pt x="2" y="12"/>
                    </a:lnTo>
                    <a:lnTo>
                      <a:pt x="4" y="14"/>
                    </a:lnTo>
                    <a:lnTo>
                      <a:pt x="8" y="14"/>
                    </a:lnTo>
                    <a:lnTo>
                      <a:pt x="20" y="8"/>
                    </a:lnTo>
                    <a:lnTo>
                      <a:pt x="20" y="8"/>
                    </a:lnTo>
                    <a:lnTo>
                      <a:pt x="24" y="6"/>
                    </a:lnTo>
                    <a:lnTo>
                      <a:pt x="24" y="4"/>
                    </a:lnTo>
                    <a:lnTo>
                      <a:pt x="20" y="2"/>
                    </a:lnTo>
                    <a:lnTo>
                      <a:pt x="14" y="0"/>
                    </a:lnTo>
                    <a:lnTo>
                      <a:pt x="14" y="0"/>
                    </a:lnTo>
                    <a:close/>
                  </a:path>
                </a:pathLst>
              </a:custGeom>
              <a:grpFill/>
              <a:ln w="6350">
                <a:noFill/>
                <a:round/>
                <a:headEnd/>
                <a:tailEnd/>
              </a:ln>
            </p:spPr>
            <p:txBody>
              <a:bodyPr/>
              <a:lstStyle/>
              <a:p>
                <a:endParaRPr lang="da-DK" b="1"/>
              </a:p>
            </p:txBody>
          </p:sp>
          <p:sp>
            <p:nvSpPr>
              <p:cNvPr id="38" name="Freeform 6037"/>
              <p:cNvSpPr>
                <a:spLocks/>
              </p:cNvSpPr>
              <p:nvPr/>
            </p:nvSpPr>
            <p:spPr bwMode="auto">
              <a:xfrm>
                <a:off x="615950" y="1811973"/>
                <a:ext cx="24130" cy="22860"/>
              </a:xfrm>
              <a:custGeom>
                <a:avLst/>
                <a:gdLst/>
                <a:ahLst/>
                <a:cxnLst>
                  <a:cxn ang="0">
                    <a:pos x="28" y="2"/>
                  </a:cxn>
                  <a:cxn ang="0">
                    <a:pos x="28" y="2"/>
                  </a:cxn>
                  <a:cxn ang="0">
                    <a:pos x="18" y="16"/>
                  </a:cxn>
                  <a:cxn ang="0">
                    <a:pos x="0" y="34"/>
                  </a:cxn>
                  <a:cxn ang="0">
                    <a:pos x="0" y="34"/>
                  </a:cxn>
                  <a:cxn ang="0">
                    <a:pos x="0" y="36"/>
                  </a:cxn>
                  <a:cxn ang="0">
                    <a:pos x="4" y="36"/>
                  </a:cxn>
                  <a:cxn ang="0">
                    <a:pos x="16" y="32"/>
                  </a:cxn>
                  <a:cxn ang="0">
                    <a:pos x="16" y="32"/>
                  </a:cxn>
                  <a:cxn ang="0">
                    <a:pos x="20" y="30"/>
                  </a:cxn>
                  <a:cxn ang="0">
                    <a:pos x="22" y="26"/>
                  </a:cxn>
                  <a:cxn ang="0">
                    <a:pos x="26" y="20"/>
                  </a:cxn>
                  <a:cxn ang="0">
                    <a:pos x="32" y="12"/>
                  </a:cxn>
                  <a:cxn ang="0">
                    <a:pos x="32" y="12"/>
                  </a:cxn>
                  <a:cxn ang="0">
                    <a:pos x="36" y="4"/>
                  </a:cxn>
                  <a:cxn ang="0">
                    <a:pos x="38" y="2"/>
                  </a:cxn>
                  <a:cxn ang="0">
                    <a:pos x="36" y="0"/>
                  </a:cxn>
                  <a:cxn ang="0">
                    <a:pos x="32" y="0"/>
                  </a:cxn>
                  <a:cxn ang="0">
                    <a:pos x="28" y="2"/>
                  </a:cxn>
                  <a:cxn ang="0">
                    <a:pos x="28" y="2"/>
                  </a:cxn>
                </a:cxnLst>
                <a:rect l="0" t="0" r="r" b="b"/>
                <a:pathLst>
                  <a:path w="38" h="36">
                    <a:moveTo>
                      <a:pt x="28" y="2"/>
                    </a:moveTo>
                    <a:lnTo>
                      <a:pt x="28" y="2"/>
                    </a:lnTo>
                    <a:lnTo>
                      <a:pt x="18" y="16"/>
                    </a:lnTo>
                    <a:lnTo>
                      <a:pt x="0" y="34"/>
                    </a:lnTo>
                    <a:lnTo>
                      <a:pt x="0" y="34"/>
                    </a:lnTo>
                    <a:lnTo>
                      <a:pt x="0" y="36"/>
                    </a:lnTo>
                    <a:lnTo>
                      <a:pt x="4" y="36"/>
                    </a:lnTo>
                    <a:lnTo>
                      <a:pt x="16" y="32"/>
                    </a:lnTo>
                    <a:lnTo>
                      <a:pt x="16" y="32"/>
                    </a:lnTo>
                    <a:lnTo>
                      <a:pt x="20" y="30"/>
                    </a:lnTo>
                    <a:lnTo>
                      <a:pt x="22" y="26"/>
                    </a:lnTo>
                    <a:lnTo>
                      <a:pt x="26" y="20"/>
                    </a:lnTo>
                    <a:lnTo>
                      <a:pt x="32" y="12"/>
                    </a:lnTo>
                    <a:lnTo>
                      <a:pt x="32" y="12"/>
                    </a:lnTo>
                    <a:lnTo>
                      <a:pt x="36" y="4"/>
                    </a:lnTo>
                    <a:lnTo>
                      <a:pt x="38" y="2"/>
                    </a:lnTo>
                    <a:lnTo>
                      <a:pt x="36" y="0"/>
                    </a:lnTo>
                    <a:lnTo>
                      <a:pt x="32" y="0"/>
                    </a:lnTo>
                    <a:lnTo>
                      <a:pt x="28" y="2"/>
                    </a:lnTo>
                    <a:lnTo>
                      <a:pt x="28" y="2"/>
                    </a:lnTo>
                    <a:close/>
                  </a:path>
                </a:pathLst>
              </a:custGeom>
              <a:grpFill/>
              <a:ln w="6350">
                <a:noFill/>
                <a:round/>
                <a:headEnd/>
                <a:tailEnd/>
              </a:ln>
            </p:spPr>
            <p:txBody>
              <a:bodyPr/>
              <a:lstStyle/>
              <a:p>
                <a:endParaRPr lang="da-DK" b="1"/>
              </a:p>
            </p:txBody>
          </p:sp>
          <p:sp>
            <p:nvSpPr>
              <p:cNvPr id="39" name="Freeform 6054"/>
              <p:cNvSpPr>
                <a:spLocks/>
              </p:cNvSpPr>
              <p:nvPr/>
            </p:nvSpPr>
            <p:spPr bwMode="auto">
              <a:xfrm>
                <a:off x="1395730" y="1058863"/>
                <a:ext cx="317500" cy="121920"/>
              </a:xfrm>
              <a:custGeom>
                <a:avLst/>
                <a:gdLst/>
                <a:ahLst/>
                <a:cxnLst>
                  <a:cxn ang="0">
                    <a:pos x="314" y="78"/>
                  </a:cxn>
                  <a:cxn ang="0">
                    <a:pos x="338" y="86"/>
                  </a:cxn>
                  <a:cxn ang="0">
                    <a:pos x="354" y="100"/>
                  </a:cxn>
                  <a:cxn ang="0">
                    <a:pos x="340" y="106"/>
                  </a:cxn>
                  <a:cxn ang="0">
                    <a:pos x="280" y="102"/>
                  </a:cxn>
                  <a:cxn ang="0">
                    <a:pos x="258" y="102"/>
                  </a:cxn>
                  <a:cxn ang="0">
                    <a:pos x="236" y="72"/>
                  </a:cxn>
                  <a:cxn ang="0">
                    <a:pos x="186" y="46"/>
                  </a:cxn>
                  <a:cxn ang="0">
                    <a:pos x="154" y="54"/>
                  </a:cxn>
                  <a:cxn ang="0">
                    <a:pos x="138" y="36"/>
                  </a:cxn>
                  <a:cxn ang="0">
                    <a:pos x="102" y="32"/>
                  </a:cxn>
                  <a:cxn ang="0">
                    <a:pos x="42" y="58"/>
                  </a:cxn>
                  <a:cxn ang="0">
                    <a:pos x="46" y="66"/>
                  </a:cxn>
                  <a:cxn ang="0">
                    <a:pos x="22" y="88"/>
                  </a:cxn>
                  <a:cxn ang="0">
                    <a:pos x="24" y="98"/>
                  </a:cxn>
                  <a:cxn ang="0">
                    <a:pos x="14" y="110"/>
                  </a:cxn>
                  <a:cxn ang="0">
                    <a:pos x="6" y="132"/>
                  </a:cxn>
                  <a:cxn ang="0">
                    <a:pos x="66" y="146"/>
                  </a:cxn>
                  <a:cxn ang="0">
                    <a:pos x="94" y="138"/>
                  </a:cxn>
                  <a:cxn ang="0">
                    <a:pos x="106" y="146"/>
                  </a:cxn>
                  <a:cxn ang="0">
                    <a:pos x="124" y="148"/>
                  </a:cxn>
                  <a:cxn ang="0">
                    <a:pos x="144" y="126"/>
                  </a:cxn>
                  <a:cxn ang="0">
                    <a:pos x="152" y="130"/>
                  </a:cxn>
                  <a:cxn ang="0">
                    <a:pos x="158" y="140"/>
                  </a:cxn>
                  <a:cxn ang="0">
                    <a:pos x="232" y="132"/>
                  </a:cxn>
                  <a:cxn ang="0">
                    <a:pos x="264" y="134"/>
                  </a:cxn>
                  <a:cxn ang="0">
                    <a:pos x="212" y="148"/>
                  </a:cxn>
                  <a:cxn ang="0">
                    <a:pos x="144" y="160"/>
                  </a:cxn>
                  <a:cxn ang="0">
                    <a:pos x="134" y="176"/>
                  </a:cxn>
                  <a:cxn ang="0">
                    <a:pos x="166" y="190"/>
                  </a:cxn>
                  <a:cxn ang="0">
                    <a:pos x="234" y="184"/>
                  </a:cxn>
                  <a:cxn ang="0">
                    <a:pos x="296" y="164"/>
                  </a:cxn>
                  <a:cxn ang="0">
                    <a:pos x="350" y="146"/>
                  </a:cxn>
                  <a:cxn ang="0">
                    <a:pos x="378" y="152"/>
                  </a:cxn>
                  <a:cxn ang="0">
                    <a:pos x="394" y="144"/>
                  </a:cxn>
                  <a:cxn ang="0">
                    <a:pos x="420" y="150"/>
                  </a:cxn>
                  <a:cxn ang="0">
                    <a:pos x="460" y="138"/>
                  </a:cxn>
                  <a:cxn ang="0">
                    <a:pos x="492" y="106"/>
                  </a:cxn>
                  <a:cxn ang="0">
                    <a:pos x="498" y="84"/>
                  </a:cxn>
                  <a:cxn ang="0">
                    <a:pos x="470" y="68"/>
                  </a:cxn>
                  <a:cxn ang="0">
                    <a:pos x="436" y="70"/>
                  </a:cxn>
                  <a:cxn ang="0">
                    <a:pos x="398" y="80"/>
                  </a:cxn>
                  <a:cxn ang="0">
                    <a:pos x="400" y="68"/>
                  </a:cxn>
                  <a:cxn ang="0">
                    <a:pos x="384" y="60"/>
                  </a:cxn>
                  <a:cxn ang="0">
                    <a:pos x="384" y="52"/>
                  </a:cxn>
                  <a:cxn ang="0">
                    <a:pos x="382" y="40"/>
                  </a:cxn>
                  <a:cxn ang="0">
                    <a:pos x="370" y="18"/>
                  </a:cxn>
                  <a:cxn ang="0">
                    <a:pos x="358" y="0"/>
                  </a:cxn>
                  <a:cxn ang="0">
                    <a:pos x="300" y="28"/>
                  </a:cxn>
                  <a:cxn ang="0">
                    <a:pos x="290" y="40"/>
                  </a:cxn>
                  <a:cxn ang="0">
                    <a:pos x="318" y="54"/>
                  </a:cxn>
                  <a:cxn ang="0">
                    <a:pos x="328" y="66"/>
                  </a:cxn>
                </a:cxnLst>
                <a:rect l="0" t="0" r="r" b="b"/>
                <a:pathLst>
                  <a:path w="500" h="192">
                    <a:moveTo>
                      <a:pt x="322" y="70"/>
                    </a:moveTo>
                    <a:lnTo>
                      <a:pt x="322" y="70"/>
                    </a:lnTo>
                    <a:lnTo>
                      <a:pt x="316" y="76"/>
                    </a:lnTo>
                    <a:lnTo>
                      <a:pt x="314" y="78"/>
                    </a:lnTo>
                    <a:lnTo>
                      <a:pt x="316" y="80"/>
                    </a:lnTo>
                    <a:lnTo>
                      <a:pt x="320" y="82"/>
                    </a:lnTo>
                    <a:lnTo>
                      <a:pt x="330" y="84"/>
                    </a:lnTo>
                    <a:lnTo>
                      <a:pt x="338" y="86"/>
                    </a:lnTo>
                    <a:lnTo>
                      <a:pt x="348" y="90"/>
                    </a:lnTo>
                    <a:lnTo>
                      <a:pt x="354" y="94"/>
                    </a:lnTo>
                    <a:lnTo>
                      <a:pt x="356" y="96"/>
                    </a:lnTo>
                    <a:lnTo>
                      <a:pt x="354" y="100"/>
                    </a:lnTo>
                    <a:lnTo>
                      <a:pt x="354" y="100"/>
                    </a:lnTo>
                    <a:lnTo>
                      <a:pt x="352" y="104"/>
                    </a:lnTo>
                    <a:lnTo>
                      <a:pt x="346" y="108"/>
                    </a:lnTo>
                    <a:lnTo>
                      <a:pt x="340" y="106"/>
                    </a:lnTo>
                    <a:lnTo>
                      <a:pt x="332" y="106"/>
                    </a:lnTo>
                    <a:lnTo>
                      <a:pt x="310" y="102"/>
                    </a:lnTo>
                    <a:lnTo>
                      <a:pt x="296" y="100"/>
                    </a:lnTo>
                    <a:lnTo>
                      <a:pt x="280" y="102"/>
                    </a:lnTo>
                    <a:lnTo>
                      <a:pt x="280" y="102"/>
                    </a:lnTo>
                    <a:lnTo>
                      <a:pt x="268" y="104"/>
                    </a:lnTo>
                    <a:lnTo>
                      <a:pt x="260" y="104"/>
                    </a:lnTo>
                    <a:lnTo>
                      <a:pt x="258" y="102"/>
                    </a:lnTo>
                    <a:lnTo>
                      <a:pt x="256" y="98"/>
                    </a:lnTo>
                    <a:lnTo>
                      <a:pt x="252" y="90"/>
                    </a:lnTo>
                    <a:lnTo>
                      <a:pt x="246" y="82"/>
                    </a:lnTo>
                    <a:lnTo>
                      <a:pt x="236" y="72"/>
                    </a:lnTo>
                    <a:lnTo>
                      <a:pt x="220" y="60"/>
                    </a:lnTo>
                    <a:lnTo>
                      <a:pt x="220" y="60"/>
                    </a:lnTo>
                    <a:lnTo>
                      <a:pt x="200" y="50"/>
                    </a:lnTo>
                    <a:lnTo>
                      <a:pt x="186" y="46"/>
                    </a:lnTo>
                    <a:lnTo>
                      <a:pt x="174" y="46"/>
                    </a:lnTo>
                    <a:lnTo>
                      <a:pt x="166" y="50"/>
                    </a:lnTo>
                    <a:lnTo>
                      <a:pt x="160" y="52"/>
                    </a:lnTo>
                    <a:lnTo>
                      <a:pt x="154" y="54"/>
                    </a:lnTo>
                    <a:lnTo>
                      <a:pt x="150" y="52"/>
                    </a:lnTo>
                    <a:lnTo>
                      <a:pt x="144" y="44"/>
                    </a:lnTo>
                    <a:lnTo>
                      <a:pt x="144" y="44"/>
                    </a:lnTo>
                    <a:lnTo>
                      <a:pt x="138" y="36"/>
                    </a:lnTo>
                    <a:lnTo>
                      <a:pt x="130" y="30"/>
                    </a:lnTo>
                    <a:lnTo>
                      <a:pt x="122" y="30"/>
                    </a:lnTo>
                    <a:lnTo>
                      <a:pt x="112" y="30"/>
                    </a:lnTo>
                    <a:lnTo>
                      <a:pt x="102" y="32"/>
                    </a:lnTo>
                    <a:lnTo>
                      <a:pt x="88" y="38"/>
                    </a:lnTo>
                    <a:lnTo>
                      <a:pt x="60" y="50"/>
                    </a:lnTo>
                    <a:lnTo>
                      <a:pt x="60" y="50"/>
                    </a:lnTo>
                    <a:lnTo>
                      <a:pt x="42" y="58"/>
                    </a:lnTo>
                    <a:lnTo>
                      <a:pt x="40" y="60"/>
                    </a:lnTo>
                    <a:lnTo>
                      <a:pt x="42" y="60"/>
                    </a:lnTo>
                    <a:lnTo>
                      <a:pt x="44" y="64"/>
                    </a:lnTo>
                    <a:lnTo>
                      <a:pt x="46" y="66"/>
                    </a:lnTo>
                    <a:lnTo>
                      <a:pt x="42" y="72"/>
                    </a:lnTo>
                    <a:lnTo>
                      <a:pt x="32" y="80"/>
                    </a:lnTo>
                    <a:lnTo>
                      <a:pt x="32" y="80"/>
                    </a:lnTo>
                    <a:lnTo>
                      <a:pt x="22" y="88"/>
                    </a:lnTo>
                    <a:lnTo>
                      <a:pt x="20" y="94"/>
                    </a:lnTo>
                    <a:lnTo>
                      <a:pt x="20" y="96"/>
                    </a:lnTo>
                    <a:lnTo>
                      <a:pt x="22" y="98"/>
                    </a:lnTo>
                    <a:lnTo>
                      <a:pt x="24" y="98"/>
                    </a:lnTo>
                    <a:lnTo>
                      <a:pt x="26" y="100"/>
                    </a:lnTo>
                    <a:lnTo>
                      <a:pt x="22" y="104"/>
                    </a:lnTo>
                    <a:lnTo>
                      <a:pt x="14" y="110"/>
                    </a:lnTo>
                    <a:lnTo>
                      <a:pt x="14" y="110"/>
                    </a:lnTo>
                    <a:lnTo>
                      <a:pt x="4" y="118"/>
                    </a:lnTo>
                    <a:lnTo>
                      <a:pt x="0" y="124"/>
                    </a:lnTo>
                    <a:lnTo>
                      <a:pt x="2" y="128"/>
                    </a:lnTo>
                    <a:lnTo>
                      <a:pt x="6" y="132"/>
                    </a:lnTo>
                    <a:lnTo>
                      <a:pt x="26" y="138"/>
                    </a:lnTo>
                    <a:lnTo>
                      <a:pt x="54" y="144"/>
                    </a:lnTo>
                    <a:lnTo>
                      <a:pt x="54" y="144"/>
                    </a:lnTo>
                    <a:lnTo>
                      <a:pt x="66" y="146"/>
                    </a:lnTo>
                    <a:lnTo>
                      <a:pt x="76" y="146"/>
                    </a:lnTo>
                    <a:lnTo>
                      <a:pt x="84" y="144"/>
                    </a:lnTo>
                    <a:lnTo>
                      <a:pt x="88" y="142"/>
                    </a:lnTo>
                    <a:lnTo>
                      <a:pt x="94" y="138"/>
                    </a:lnTo>
                    <a:lnTo>
                      <a:pt x="96" y="136"/>
                    </a:lnTo>
                    <a:lnTo>
                      <a:pt x="98" y="140"/>
                    </a:lnTo>
                    <a:lnTo>
                      <a:pt x="98" y="140"/>
                    </a:lnTo>
                    <a:lnTo>
                      <a:pt x="106" y="146"/>
                    </a:lnTo>
                    <a:lnTo>
                      <a:pt x="110" y="148"/>
                    </a:lnTo>
                    <a:lnTo>
                      <a:pt x="114" y="150"/>
                    </a:lnTo>
                    <a:lnTo>
                      <a:pt x="118" y="150"/>
                    </a:lnTo>
                    <a:lnTo>
                      <a:pt x="124" y="148"/>
                    </a:lnTo>
                    <a:lnTo>
                      <a:pt x="128" y="144"/>
                    </a:lnTo>
                    <a:lnTo>
                      <a:pt x="134" y="138"/>
                    </a:lnTo>
                    <a:lnTo>
                      <a:pt x="134" y="138"/>
                    </a:lnTo>
                    <a:lnTo>
                      <a:pt x="144" y="126"/>
                    </a:lnTo>
                    <a:lnTo>
                      <a:pt x="150" y="122"/>
                    </a:lnTo>
                    <a:lnTo>
                      <a:pt x="152" y="122"/>
                    </a:lnTo>
                    <a:lnTo>
                      <a:pt x="154" y="124"/>
                    </a:lnTo>
                    <a:lnTo>
                      <a:pt x="152" y="130"/>
                    </a:lnTo>
                    <a:lnTo>
                      <a:pt x="152" y="130"/>
                    </a:lnTo>
                    <a:lnTo>
                      <a:pt x="150" y="134"/>
                    </a:lnTo>
                    <a:lnTo>
                      <a:pt x="154" y="138"/>
                    </a:lnTo>
                    <a:lnTo>
                      <a:pt x="158" y="140"/>
                    </a:lnTo>
                    <a:lnTo>
                      <a:pt x="166" y="142"/>
                    </a:lnTo>
                    <a:lnTo>
                      <a:pt x="192" y="140"/>
                    </a:lnTo>
                    <a:lnTo>
                      <a:pt x="232" y="132"/>
                    </a:lnTo>
                    <a:lnTo>
                      <a:pt x="232" y="132"/>
                    </a:lnTo>
                    <a:lnTo>
                      <a:pt x="252" y="130"/>
                    </a:lnTo>
                    <a:lnTo>
                      <a:pt x="262" y="130"/>
                    </a:lnTo>
                    <a:lnTo>
                      <a:pt x="266" y="130"/>
                    </a:lnTo>
                    <a:lnTo>
                      <a:pt x="264" y="134"/>
                    </a:lnTo>
                    <a:lnTo>
                      <a:pt x="256" y="138"/>
                    </a:lnTo>
                    <a:lnTo>
                      <a:pt x="244" y="142"/>
                    </a:lnTo>
                    <a:lnTo>
                      <a:pt x="228" y="144"/>
                    </a:lnTo>
                    <a:lnTo>
                      <a:pt x="212" y="148"/>
                    </a:lnTo>
                    <a:lnTo>
                      <a:pt x="212" y="148"/>
                    </a:lnTo>
                    <a:lnTo>
                      <a:pt x="176" y="152"/>
                    </a:lnTo>
                    <a:lnTo>
                      <a:pt x="158" y="156"/>
                    </a:lnTo>
                    <a:lnTo>
                      <a:pt x="144" y="160"/>
                    </a:lnTo>
                    <a:lnTo>
                      <a:pt x="136" y="166"/>
                    </a:lnTo>
                    <a:lnTo>
                      <a:pt x="134" y="168"/>
                    </a:lnTo>
                    <a:lnTo>
                      <a:pt x="134" y="172"/>
                    </a:lnTo>
                    <a:lnTo>
                      <a:pt x="134" y="176"/>
                    </a:lnTo>
                    <a:lnTo>
                      <a:pt x="138" y="178"/>
                    </a:lnTo>
                    <a:lnTo>
                      <a:pt x="152" y="186"/>
                    </a:lnTo>
                    <a:lnTo>
                      <a:pt x="152" y="186"/>
                    </a:lnTo>
                    <a:lnTo>
                      <a:pt x="166" y="190"/>
                    </a:lnTo>
                    <a:lnTo>
                      <a:pt x="178" y="192"/>
                    </a:lnTo>
                    <a:lnTo>
                      <a:pt x="192" y="192"/>
                    </a:lnTo>
                    <a:lnTo>
                      <a:pt x="206" y="190"/>
                    </a:lnTo>
                    <a:lnTo>
                      <a:pt x="234" y="184"/>
                    </a:lnTo>
                    <a:lnTo>
                      <a:pt x="266" y="174"/>
                    </a:lnTo>
                    <a:lnTo>
                      <a:pt x="266" y="174"/>
                    </a:lnTo>
                    <a:lnTo>
                      <a:pt x="282" y="170"/>
                    </a:lnTo>
                    <a:lnTo>
                      <a:pt x="296" y="164"/>
                    </a:lnTo>
                    <a:lnTo>
                      <a:pt x="318" y="154"/>
                    </a:lnTo>
                    <a:lnTo>
                      <a:pt x="328" y="150"/>
                    </a:lnTo>
                    <a:lnTo>
                      <a:pt x="338" y="146"/>
                    </a:lnTo>
                    <a:lnTo>
                      <a:pt x="350" y="146"/>
                    </a:lnTo>
                    <a:lnTo>
                      <a:pt x="360" y="148"/>
                    </a:lnTo>
                    <a:lnTo>
                      <a:pt x="360" y="148"/>
                    </a:lnTo>
                    <a:lnTo>
                      <a:pt x="370" y="150"/>
                    </a:lnTo>
                    <a:lnTo>
                      <a:pt x="378" y="152"/>
                    </a:lnTo>
                    <a:lnTo>
                      <a:pt x="382" y="150"/>
                    </a:lnTo>
                    <a:lnTo>
                      <a:pt x="386" y="148"/>
                    </a:lnTo>
                    <a:lnTo>
                      <a:pt x="388" y="146"/>
                    </a:lnTo>
                    <a:lnTo>
                      <a:pt x="394" y="144"/>
                    </a:lnTo>
                    <a:lnTo>
                      <a:pt x="400" y="144"/>
                    </a:lnTo>
                    <a:lnTo>
                      <a:pt x="410" y="146"/>
                    </a:lnTo>
                    <a:lnTo>
                      <a:pt x="410" y="146"/>
                    </a:lnTo>
                    <a:lnTo>
                      <a:pt x="420" y="150"/>
                    </a:lnTo>
                    <a:lnTo>
                      <a:pt x="430" y="150"/>
                    </a:lnTo>
                    <a:lnTo>
                      <a:pt x="440" y="148"/>
                    </a:lnTo>
                    <a:lnTo>
                      <a:pt x="450" y="144"/>
                    </a:lnTo>
                    <a:lnTo>
                      <a:pt x="460" y="138"/>
                    </a:lnTo>
                    <a:lnTo>
                      <a:pt x="470" y="130"/>
                    </a:lnTo>
                    <a:lnTo>
                      <a:pt x="482" y="120"/>
                    </a:lnTo>
                    <a:lnTo>
                      <a:pt x="492" y="106"/>
                    </a:lnTo>
                    <a:lnTo>
                      <a:pt x="492" y="106"/>
                    </a:lnTo>
                    <a:lnTo>
                      <a:pt x="496" y="100"/>
                    </a:lnTo>
                    <a:lnTo>
                      <a:pt x="500" y="94"/>
                    </a:lnTo>
                    <a:lnTo>
                      <a:pt x="500" y="88"/>
                    </a:lnTo>
                    <a:lnTo>
                      <a:pt x="498" y="84"/>
                    </a:lnTo>
                    <a:lnTo>
                      <a:pt x="496" y="80"/>
                    </a:lnTo>
                    <a:lnTo>
                      <a:pt x="492" y="76"/>
                    </a:lnTo>
                    <a:lnTo>
                      <a:pt x="482" y="70"/>
                    </a:lnTo>
                    <a:lnTo>
                      <a:pt x="470" y="68"/>
                    </a:lnTo>
                    <a:lnTo>
                      <a:pt x="456" y="66"/>
                    </a:lnTo>
                    <a:lnTo>
                      <a:pt x="444" y="68"/>
                    </a:lnTo>
                    <a:lnTo>
                      <a:pt x="436" y="70"/>
                    </a:lnTo>
                    <a:lnTo>
                      <a:pt x="436" y="70"/>
                    </a:lnTo>
                    <a:lnTo>
                      <a:pt x="420" y="76"/>
                    </a:lnTo>
                    <a:lnTo>
                      <a:pt x="406" y="80"/>
                    </a:lnTo>
                    <a:lnTo>
                      <a:pt x="402" y="82"/>
                    </a:lnTo>
                    <a:lnTo>
                      <a:pt x="398" y="80"/>
                    </a:lnTo>
                    <a:lnTo>
                      <a:pt x="398" y="78"/>
                    </a:lnTo>
                    <a:lnTo>
                      <a:pt x="400" y="72"/>
                    </a:lnTo>
                    <a:lnTo>
                      <a:pt x="400" y="72"/>
                    </a:lnTo>
                    <a:lnTo>
                      <a:pt x="400" y="68"/>
                    </a:lnTo>
                    <a:lnTo>
                      <a:pt x="398" y="64"/>
                    </a:lnTo>
                    <a:lnTo>
                      <a:pt x="394" y="62"/>
                    </a:lnTo>
                    <a:lnTo>
                      <a:pt x="390" y="62"/>
                    </a:lnTo>
                    <a:lnTo>
                      <a:pt x="384" y="60"/>
                    </a:lnTo>
                    <a:lnTo>
                      <a:pt x="380" y="60"/>
                    </a:lnTo>
                    <a:lnTo>
                      <a:pt x="380" y="56"/>
                    </a:lnTo>
                    <a:lnTo>
                      <a:pt x="384" y="52"/>
                    </a:lnTo>
                    <a:lnTo>
                      <a:pt x="384" y="52"/>
                    </a:lnTo>
                    <a:lnTo>
                      <a:pt x="388" y="46"/>
                    </a:lnTo>
                    <a:lnTo>
                      <a:pt x="388" y="44"/>
                    </a:lnTo>
                    <a:lnTo>
                      <a:pt x="386" y="42"/>
                    </a:lnTo>
                    <a:lnTo>
                      <a:pt x="382" y="40"/>
                    </a:lnTo>
                    <a:lnTo>
                      <a:pt x="378" y="38"/>
                    </a:lnTo>
                    <a:lnTo>
                      <a:pt x="374" y="34"/>
                    </a:lnTo>
                    <a:lnTo>
                      <a:pt x="372" y="28"/>
                    </a:lnTo>
                    <a:lnTo>
                      <a:pt x="370" y="18"/>
                    </a:lnTo>
                    <a:lnTo>
                      <a:pt x="370" y="18"/>
                    </a:lnTo>
                    <a:lnTo>
                      <a:pt x="368" y="8"/>
                    </a:lnTo>
                    <a:lnTo>
                      <a:pt x="364" y="2"/>
                    </a:lnTo>
                    <a:lnTo>
                      <a:pt x="358" y="0"/>
                    </a:lnTo>
                    <a:lnTo>
                      <a:pt x="350" y="2"/>
                    </a:lnTo>
                    <a:lnTo>
                      <a:pt x="340" y="6"/>
                    </a:lnTo>
                    <a:lnTo>
                      <a:pt x="328" y="12"/>
                    </a:lnTo>
                    <a:lnTo>
                      <a:pt x="300" y="28"/>
                    </a:lnTo>
                    <a:lnTo>
                      <a:pt x="300" y="28"/>
                    </a:lnTo>
                    <a:lnTo>
                      <a:pt x="294" y="32"/>
                    </a:lnTo>
                    <a:lnTo>
                      <a:pt x="292" y="36"/>
                    </a:lnTo>
                    <a:lnTo>
                      <a:pt x="290" y="40"/>
                    </a:lnTo>
                    <a:lnTo>
                      <a:pt x="292" y="42"/>
                    </a:lnTo>
                    <a:lnTo>
                      <a:pt x="298" y="46"/>
                    </a:lnTo>
                    <a:lnTo>
                      <a:pt x="308" y="50"/>
                    </a:lnTo>
                    <a:lnTo>
                      <a:pt x="318" y="54"/>
                    </a:lnTo>
                    <a:lnTo>
                      <a:pt x="326" y="58"/>
                    </a:lnTo>
                    <a:lnTo>
                      <a:pt x="328" y="60"/>
                    </a:lnTo>
                    <a:lnTo>
                      <a:pt x="328" y="64"/>
                    </a:lnTo>
                    <a:lnTo>
                      <a:pt x="328" y="66"/>
                    </a:lnTo>
                    <a:lnTo>
                      <a:pt x="322" y="70"/>
                    </a:lnTo>
                    <a:lnTo>
                      <a:pt x="322" y="70"/>
                    </a:lnTo>
                    <a:close/>
                  </a:path>
                </a:pathLst>
              </a:custGeom>
              <a:grpFill/>
              <a:ln w="6350">
                <a:noFill/>
                <a:round/>
                <a:headEnd/>
                <a:tailEnd/>
              </a:ln>
            </p:spPr>
            <p:txBody>
              <a:bodyPr/>
              <a:lstStyle/>
              <a:p>
                <a:endParaRPr lang="da-DK" b="1"/>
              </a:p>
            </p:txBody>
          </p:sp>
          <p:sp>
            <p:nvSpPr>
              <p:cNvPr id="40" name="Freeform 6074"/>
              <p:cNvSpPr>
                <a:spLocks/>
              </p:cNvSpPr>
              <p:nvPr/>
            </p:nvSpPr>
            <p:spPr bwMode="auto">
              <a:xfrm>
                <a:off x="2233930" y="3139123"/>
                <a:ext cx="278130" cy="109220"/>
              </a:xfrm>
              <a:custGeom>
                <a:avLst/>
                <a:gdLst/>
                <a:ahLst/>
                <a:cxnLst>
                  <a:cxn ang="0">
                    <a:pos x="416" y="160"/>
                  </a:cxn>
                  <a:cxn ang="0">
                    <a:pos x="436" y="156"/>
                  </a:cxn>
                  <a:cxn ang="0">
                    <a:pos x="428" y="148"/>
                  </a:cxn>
                  <a:cxn ang="0">
                    <a:pos x="414" y="136"/>
                  </a:cxn>
                  <a:cxn ang="0">
                    <a:pos x="384" y="126"/>
                  </a:cxn>
                  <a:cxn ang="0">
                    <a:pos x="374" y="120"/>
                  </a:cxn>
                  <a:cxn ang="0">
                    <a:pos x="376" y="108"/>
                  </a:cxn>
                  <a:cxn ang="0">
                    <a:pos x="358" y="106"/>
                  </a:cxn>
                  <a:cxn ang="0">
                    <a:pos x="350" y="100"/>
                  </a:cxn>
                  <a:cxn ang="0">
                    <a:pos x="338" y="100"/>
                  </a:cxn>
                  <a:cxn ang="0">
                    <a:pos x="326" y="92"/>
                  </a:cxn>
                  <a:cxn ang="0">
                    <a:pos x="300" y="68"/>
                  </a:cxn>
                  <a:cxn ang="0">
                    <a:pos x="300" y="76"/>
                  </a:cxn>
                  <a:cxn ang="0">
                    <a:pos x="292" y="64"/>
                  </a:cxn>
                  <a:cxn ang="0">
                    <a:pos x="286" y="60"/>
                  </a:cxn>
                  <a:cxn ang="0">
                    <a:pos x="260" y="48"/>
                  </a:cxn>
                  <a:cxn ang="0">
                    <a:pos x="230" y="40"/>
                  </a:cxn>
                  <a:cxn ang="0">
                    <a:pos x="216" y="28"/>
                  </a:cxn>
                  <a:cxn ang="0">
                    <a:pos x="194" y="14"/>
                  </a:cxn>
                  <a:cxn ang="0">
                    <a:pos x="180" y="8"/>
                  </a:cxn>
                  <a:cxn ang="0">
                    <a:pos x="164" y="8"/>
                  </a:cxn>
                  <a:cxn ang="0">
                    <a:pos x="150" y="0"/>
                  </a:cxn>
                  <a:cxn ang="0">
                    <a:pos x="136" y="4"/>
                  </a:cxn>
                  <a:cxn ang="0">
                    <a:pos x="112" y="0"/>
                  </a:cxn>
                  <a:cxn ang="0">
                    <a:pos x="92" y="10"/>
                  </a:cxn>
                  <a:cxn ang="0">
                    <a:pos x="56" y="18"/>
                  </a:cxn>
                  <a:cxn ang="0">
                    <a:pos x="24" y="42"/>
                  </a:cxn>
                  <a:cxn ang="0">
                    <a:pos x="24" y="58"/>
                  </a:cxn>
                  <a:cxn ang="0">
                    <a:pos x="2" y="66"/>
                  </a:cxn>
                  <a:cxn ang="0">
                    <a:pos x="4" y="72"/>
                  </a:cxn>
                  <a:cxn ang="0">
                    <a:pos x="18" y="72"/>
                  </a:cxn>
                  <a:cxn ang="0">
                    <a:pos x="24" y="72"/>
                  </a:cxn>
                  <a:cxn ang="0">
                    <a:pos x="40" y="62"/>
                  </a:cxn>
                  <a:cxn ang="0">
                    <a:pos x="70" y="44"/>
                  </a:cxn>
                  <a:cxn ang="0">
                    <a:pos x="92" y="30"/>
                  </a:cxn>
                  <a:cxn ang="0">
                    <a:pos x="132" y="32"/>
                  </a:cxn>
                  <a:cxn ang="0">
                    <a:pos x="124" y="38"/>
                  </a:cxn>
                  <a:cxn ang="0">
                    <a:pos x="118" y="46"/>
                  </a:cxn>
                  <a:cxn ang="0">
                    <a:pos x="164" y="58"/>
                  </a:cxn>
                  <a:cxn ang="0">
                    <a:pos x="186" y="62"/>
                  </a:cxn>
                  <a:cxn ang="0">
                    <a:pos x="214" y="80"/>
                  </a:cxn>
                  <a:cxn ang="0">
                    <a:pos x="242" y="84"/>
                  </a:cxn>
                  <a:cxn ang="0">
                    <a:pos x="256" y="94"/>
                  </a:cxn>
                  <a:cxn ang="0">
                    <a:pos x="268" y="120"/>
                  </a:cxn>
                  <a:cxn ang="0">
                    <a:pos x="288" y="128"/>
                  </a:cxn>
                  <a:cxn ang="0">
                    <a:pos x="318" y="136"/>
                  </a:cxn>
                  <a:cxn ang="0">
                    <a:pos x="310" y="150"/>
                  </a:cxn>
                  <a:cxn ang="0">
                    <a:pos x="290" y="168"/>
                  </a:cxn>
                  <a:cxn ang="0">
                    <a:pos x="348" y="164"/>
                  </a:cxn>
                  <a:cxn ang="0">
                    <a:pos x="382" y="170"/>
                  </a:cxn>
                  <a:cxn ang="0">
                    <a:pos x="400" y="166"/>
                  </a:cxn>
                </a:cxnLst>
                <a:rect l="0" t="0" r="r" b="b"/>
                <a:pathLst>
                  <a:path w="438" h="172">
                    <a:moveTo>
                      <a:pt x="400" y="166"/>
                    </a:moveTo>
                    <a:lnTo>
                      <a:pt x="400" y="166"/>
                    </a:lnTo>
                    <a:lnTo>
                      <a:pt x="410" y="162"/>
                    </a:lnTo>
                    <a:lnTo>
                      <a:pt x="416" y="160"/>
                    </a:lnTo>
                    <a:lnTo>
                      <a:pt x="426" y="160"/>
                    </a:lnTo>
                    <a:lnTo>
                      <a:pt x="432" y="162"/>
                    </a:lnTo>
                    <a:lnTo>
                      <a:pt x="436" y="156"/>
                    </a:lnTo>
                    <a:lnTo>
                      <a:pt x="436" y="156"/>
                    </a:lnTo>
                    <a:lnTo>
                      <a:pt x="438" y="152"/>
                    </a:lnTo>
                    <a:lnTo>
                      <a:pt x="438" y="150"/>
                    </a:lnTo>
                    <a:lnTo>
                      <a:pt x="434" y="150"/>
                    </a:lnTo>
                    <a:lnTo>
                      <a:pt x="428" y="148"/>
                    </a:lnTo>
                    <a:lnTo>
                      <a:pt x="424" y="146"/>
                    </a:lnTo>
                    <a:lnTo>
                      <a:pt x="420" y="144"/>
                    </a:lnTo>
                    <a:lnTo>
                      <a:pt x="420" y="144"/>
                    </a:lnTo>
                    <a:lnTo>
                      <a:pt x="414" y="136"/>
                    </a:lnTo>
                    <a:lnTo>
                      <a:pt x="410" y="132"/>
                    </a:lnTo>
                    <a:lnTo>
                      <a:pt x="400" y="128"/>
                    </a:lnTo>
                    <a:lnTo>
                      <a:pt x="384" y="126"/>
                    </a:lnTo>
                    <a:lnTo>
                      <a:pt x="384" y="126"/>
                    </a:lnTo>
                    <a:lnTo>
                      <a:pt x="372" y="124"/>
                    </a:lnTo>
                    <a:lnTo>
                      <a:pt x="370" y="124"/>
                    </a:lnTo>
                    <a:lnTo>
                      <a:pt x="372" y="122"/>
                    </a:lnTo>
                    <a:lnTo>
                      <a:pt x="374" y="120"/>
                    </a:lnTo>
                    <a:lnTo>
                      <a:pt x="376" y="116"/>
                    </a:lnTo>
                    <a:lnTo>
                      <a:pt x="376" y="112"/>
                    </a:lnTo>
                    <a:lnTo>
                      <a:pt x="376" y="112"/>
                    </a:lnTo>
                    <a:lnTo>
                      <a:pt x="376" y="108"/>
                    </a:lnTo>
                    <a:lnTo>
                      <a:pt x="374" y="108"/>
                    </a:lnTo>
                    <a:lnTo>
                      <a:pt x="368" y="106"/>
                    </a:lnTo>
                    <a:lnTo>
                      <a:pt x="362" y="106"/>
                    </a:lnTo>
                    <a:lnTo>
                      <a:pt x="358" y="106"/>
                    </a:lnTo>
                    <a:lnTo>
                      <a:pt x="356" y="104"/>
                    </a:lnTo>
                    <a:lnTo>
                      <a:pt x="356" y="104"/>
                    </a:lnTo>
                    <a:lnTo>
                      <a:pt x="352" y="102"/>
                    </a:lnTo>
                    <a:lnTo>
                      <a:pt x="350" y="100"/>
                    </a:lnTo>
                    <a:lnTo>
                      <a:pt x="344" y="102"/>
                    </a:lnTo>
                    <a:lnTo>
                      <a:pt x="340" y="102"/>
                    </a:lnTo>
                    <a:lnTo>
                      <a:pt x="338" y="102"/>
                    </a:lnTo>
                    <a:lnTo>
                      <a:pt x="338" y="100"/>
                    </a:lnTo>
                    <a:lnTo>
                      <a:pt x="338" y="100"/>
                    </a:lnTo>
                    <a:lnTo>
                      <a:pt x="334" y="96"/>
                    </a:lnTo>
                    <a:lnTo>
                      <a:pt x="332" y="94"/>
                    </a:lnTo>
                    <a:lnTo>
                      <a:pt x="326" y="92"/>
                    </a:lnTo>
                    <a:lnTo>
                      <a:pt x="320" y="86"/>
                    </a:lnTo>
                    <a:lnTo>
                      <a:pt x="320" y="86"/>
                    </a:lnTo>
                    <a:lnTo>
                      <a:pt x="304" y="70"/>
                    </a:lnTo>
                    <a:lnTo>
                      <a:pt x="300" y="68"/>
                    </a:lnTo>
                    <a:lnTo>
                      <a:pt x="300" y="70"/>
                    </a:lnTo>
                    <a:lnTo>
                      <a:pt x="300" y="72"/>
                    </a:lnTo>
                    <a:lnTo>
                      <a:pt x="300" y="72"/>
                    </a:lnTo>
                    <a:lnTo>
                      <a:pt x="300" y="76"/>
                    </a:lnTo>
                    <a:lnTo>
                      <a:pt x="300" y="76"/>
                    </a:lnTo>
                    <a:lnTo>
                      <a:pt x="296" y="76"/>
                    </a:lnTo>
                    <a:lnTo>
                      <a:pt x="294" y="70"/>
                    </a:lnTo>
                    <a:lnTo>
                      <a:pt x="292" y="64"/>
                    </a:lnTo>
                    <a:lnTo>
                      <a:pt x="292" y="64"/>
                    </a:lnTo>
                    <a:lnTo>
                      <a:pt x="292" y="62"/>
                    </a:lnTo>
                    <a:lnTo>
                      <a:pt x="292" y="60"/>
                    </a:lnTo>
                    <a:lnTo>
                      <a:pt x="286" y="60"/>
                    </a:lnTo>
                    <a:lnTo>
                      <a:pt x="276" y="56"/>
                    </a:lnTo>
                    <a:lnTo>
                      <a:pt x="268" y="54"/>
                    </a:lnTo>
                    <a:lnTo>
                      <a:pt x="260" y="48"/>
                    </a:lnTo>
                    <a:lnTo>
                      <a:pt x="260" y="48"/>
                    </a:lnTo>
                    <a:lnTo>
                      <a:pt x="252" y="42"/>
                    </a:lnTo>
                    <a:lnTo>
                      <a:pt x="244" y="40"/>
                    </a:lnTo>
                    <a:lnTo>
                      <a:pt x="234" y="40"/>
                    </a:lnTo>
                    <a:lnTo>
                      <a:pt x="230" y="40"/>
                    </a:lnTo>
                    <a:lnTo>
                      <a:pt x="226" y="38"/>
                    </a:lnTo>
                    <a:lnTo>
                      <a:pt x="220" y="34"/>
                    </a:lnTo>
                    <a:lnTo>
                      <a:pt x="216" y="28"/>
                    </a:lnTo>
                    <a:lnTo>
                      <a:pt x="216" y="28"/>
                    </a:lnTo>
                    <a:lnTo>
                      <a:pt x="210" y="20"/>
                    </a:lnTo>
                    <a:lnTo>
                      <a:pt x="204" y="16"/>
                    </a:lnTo>
                    <a:lnTo>
                      <a:pt x="200" y="14"/>
                    </a:lnTo>
                    <a:lnTo>
                      <a:pt x="194" y="14"/>
                    </a:lnTo>
                    <a:lnTo>
                      <a:pt x="186" y="14"/>
                    </a:lnTo>
                    <a:lnTo>
                      <a:pt x="182" y="12"/>
                    </a:lnTo>
                    <a:lnTo>
                      <a:pt x="180" y="8"/>
                    </a:lnTo>
                    <a:lnTo>
                      <a:pt x="180" y="8"/>
                    </a:lnTo>
                    <a:lnTo>
                      <a:pt x="176" y="6"/>
                    </a:lnTo>
                    <a:lnTo>
                      <a:pt x="174" y="4"/>
                    </a:lnTo>
                    <a:lnTo>
                      <a:pt x="168" y="6"/>
                    </a:lnTo>
                    <a:lnTo>
                      <a:pt x="164" y="8"/>
                    </a:lnTo>
                    <a:lnTo>
                      <a:pt x="160" y="6"/>
                    </a:lnTo>
                    <a:lnTo>
                      <a:pt x="156" y="4"/>
                    </a:lnTo>
                    <a:lnTo>
                      <a:pt x="156" y="4"/>
                    </a:lnTo>
                    <a:lnTo>
                      <a:pt x="150" y="0"/>
                    </a:lnTo>
                    <a:lnTo>
                      <a:pt x="148" y="2"/>
                    </a:lnTo>
                    <a:lnTo>
                      <a:pt x="146" y="2"/>
                    </a:lnTo>
                    <a:lnTo>
                      <a:pt x="142" y="4"/>
                    </a:lnTo>
                    <a:lnTo>
                      <a:pt x="136" y="4"/>
                    </a:lnTo>
                    <a:lnTo>
                      <a:pt x="126" y="2"/>
                    </a:lnTo>
                    <a:lnTo>
                      <a:pt x="126" y="2"/>
                    </a:lnTo>
                    <a:lnTo>
                      <a:pt x="118" y="0"/>
                    </a:lnTo>
                    <a:lnTo>
                      <a:pt x="112" y="0"/>
                    </a:lnTo>
                    <a:lnTo>
                      <a:pt x="108" y="2"/>
                    </a:lnTo>
                    <a:lnTo>
                      <a:pt x="104" y="4"/>
                    </a:lnTo>
                    <a:lnTo>
                      <a:pt x="98" y="8"/>
                    </a:lnTo>
                    <a:lnTo>
                      <a:pt x="92" y="10"/>
                    </a:lnTo>
                    <a:lnTo>
                      <a:pt x="86" y="10"/>
                    </a:lnTo>
                    <a:lnTo>
                      <a:pt x="86" y="10"/>
                    </a:lnTo>
                    <a:lnTo>
                      <a:pt x="68" y="14"/>
                    </a:lnTo>
                    <a:lnTo>
                      <a:pt x="56" y="18"/>
                    </a:lnTo>
                    <a:lnTo>
                      <a:pt x="44" y="22"/>
                    </a:lnTo>
                    <a:lnTo>
                      <a:pt x="36" y="28"/>
                    </a:lnTo>
                    <a:lnTo>
                      <a:pt x="28" y="34"/>
                    </a:lnTo>
                    <a:lnTo>
                      <a:pt x="24" y="42"/>
                    </a:lnTo>
                    <a:lnTo>
                      <a:pt x="22" y="48"/>
                    </a:lnTo>
                    <a:lnTo>
                      <a:pt x="24" y="54"/>
                    </a:lnTo>
                    <a:lnTo>
                      <a:pt x="24" y="54"/>
                    </a:lnTo>
                    <a:lnTo>
                      <a:pt x="24" y="58"/>
                    </a:lnTo>
                    <a:lnTo>
                      <a:pt x="22" y="60"/>
                    </a:lnTo>
                    <a:lnTo>
                      <a:pt x="14" y="62"/>
                    </a:lnTo>
                    <a:lnTo>
                      <a:pt x="4" y="64"/>
                    </a:lnTo>
                    <a:lnTo>
                      <a:pt x="2" y="66"/>
                    </a:lnTo>
                    <a:lnTo>
                      <a:pt x="0" y="68"/>
                    </a:lnTo>
                    <a:lnTo>
                      <a:pt x="0" y="68"/>
                    </a:lnTo>
                    <a:lnTo>
                      <a:pt x="2" y="70"/>
                    </a:lnTo>
                    <a:lnTo>
                      <a:pt x="4" y="72"/>
                    </a:lnTo>
                    <a:lnTo>
                      <a:pt x="8" y="72"/>
                    </a:lnTo>
                    <a:lnTo>
                      <a:pt x="14" y="72"/>
                    </a:lnTo>
                    <a:lnTo>
                      <a:pt x="16" y="72"/>
                    </a:lnTo>
                    <a:lnTo>
                      <a:pt x="18" y="72"/>
                    </a:lnTo>
                    <a:lnTo>
                      <a:pt x="18" y="72"/>
                    </a:lnTo>
                    <a:lnTo>
                      <a:pt x="18" y="74"/>
                    </a:lnTo>
                    <a:lnTo>
                      <a:pt x="20" y="74"/>
                    </a:lnTo>
                    <a:lnTo>
                      <a:pt x="24" y="72"/>
                    </a:lnTo>
                    <a:lnTo>
                      <a:pt x="30" y="68"/>
                    </a:lnTo>
                    <a:lnTo>
                      <a:pt x="38" y="68"/>
                    </a:lnTo>
                    <a:lnTo>
                      <a:pt x="38" y="68"/>
                    </a:lnTo>
                    <a:lnTo>
                      <a:pt x="40" y="62"/>
                    </a:lnTo>
                    <a:lnTo>
                      <a:pt x="42" y="58"/>
                    </a:lnTo>
                    <a:lnTo>
                      <a:pt x="52" y="54"/>
                    </a:lnTo>
                    <a:lnTo>
                      <a:pt x="62" y="48"/>
                    </a:lnTo>
                    <a:lnTo>
                      <a:pt x="70" y="44"/>
                    </a:lnTo>
                    <a:lnTo>
                      <a:pt x="76" y="40"/>
                    </a:lnTo>
                    <a:lnTo>
                      <a:pt x="76" y="40"/>
                    </a:lnTo>
                    <a:lnTo>
                      <a:pt x="84" y="34"/>
                    </a:lnTo>
                    <a:lnTo>
                      <a:pt x="92" y="30"/>
                    </a:lnTo>
                    <a:lnTo>
                      <a:pt x="100" y="28"/>
                    </a:lnTo>
                    <a:lnTo>
                      <a:pt x="108" y="28"/>
                    </a:lnTo>
                    <a:lnTo>
                      <a:pt x="124" y="28"/>
                    </a:lnTo>
                    <a:lnTo>
                      <a:pt x="132" y="32"/>
                    </a:lnTo>
                    <a:lnTo>
                      <a:pt x="132" y="32"/>
                    </a:lnTo>
                    <a:lnTo>
                      <a:pt x="134" y="34"/>
                    </a:lnTo>
                    <a:lnTo>
                      <a:pt x="132" y="36"/>
                    </a:lnTo>
                    <a:lnTo>
                      <a:pt x="124" y="38"/>
                    </a:lnTo>
                    <a:lnTo>
                      <a:pt x="116" y="42"/>
                    </a:lnTo>
                    <a:lnTo>
                      <a:pt x="116" y="44"/>
                    </a:lnTo>
                    <a:lnTo>
                      <a:pt x="118" y="46"/>
                    </a:lnTo>
                    <a:lnTo>
                      <a:pt x="118" y="46"/>
                    </a:lnTo>
                    <a:lnTo>
                      <a:pt x="126" y="52"/>
                    </a:lnTo>
                    <a:lnTo>
                      <a:pt x="134" y="56"/>
                    </a:lnTo>
                    <a:lnTo>
                      <a:pt x="146" y="58"/>
                    </a:lnTo>
                    <a:lnTo>
                      <a:pt x="164" y="58"/>
                    </a:lnTo>
                    <a:lnTo>
                      <a:pt x="164" y="58"/>
                    </a:lnTo>
                    <a:lnTo>
                      <a:pt x="174" y="58"/>
                    </a:lnTo>
                    <a:lnTo>
                      <a:pt x="180" y="60"/>
                    </a:lnTo>
                    <a:lnTo>
                      <a:pt x="186" y="62"/>
                    </a:lnTo>
                    <a:lnTo>
                      <a:pt x="190" y="66"/>
                    </a:lnTo>
                    <a:lnTo>
                      <a:pt x="200" y="74"/>
                    </a:lnTo>
                    <a:lnTo>
                      <a:pt x="206" y="78"/>
                    </a:lnTo>
                    <a:lnTo>
                      <a:pt x="214" y="80"/>
                    </a:lnTo>
                    <a:lnTo>
                      <a:pt x="214" y="80"/>
                    </a:lnTo>
                    <a:lnTo>
                      <a:pt x="222" y="84"/>
                    </a:lnTo>
                    <a:lnTo>
                      <a:pt x="230" y="84"/>
                    </a:lnTo>
                    <a:lnTo>
                      <a:pt x="242" y="84"/>
                    </a:lnTo>
                    <a:lnTo>
                      <a:pt x="246" y="84"/>
                    </a:lnTo>
                    <a:lnTo>
                      <a:pt x="250" y="86"/>
                    </a:lnTo>
                    <a:lnTo>
                      <a:pt x="252" y="88"/>
                    </a:lnTo>
                    <a:lnTo>
                      <a:pt x="256" y="94"/>
                    </a:lnTo>
                    <a:lnTo>
                      <a:pt x="256" y="94"/>
                    </a:lnTo>
                    <a:lnTo>
                      <a:pt x="260" y="106"/>
                    </a:lnTo>
                    <a:lnTo>
                      <a:pt x="266" y="116"/>
                    </a:lnTo>
                    <a:lnTo>
                      <a:pt x="268" y="120"/>
                    </a:lnTo>
                    <a:lnTo>
                      <a:pt x="274" y="124"/>
                    </a:lnTo>
                    <a:lnTo>
                      <a:pt x="280" y="126"/>
                    </a:lnTo>
                    <a:lnTo>
                      <a:pt x="288" y="128"/>
                    </a:lnTo>
                    <a:lnTo>
                      <a:pt x="288" y="128"/>
                    </a:lnTo>
                    <a:lnTo>
                      <a:pt x="304" y="128"/>
                    </a:lnTo>
                    <a:lnTo>
                      <a:pt x="310" y="130"/>
                    </a:lnTo>
                    <a:lnTo>
                      <a:pt x="316" y="134"/>
                    </a:lnTo>
                    <a:lnTo>
                      <a:pt x="318" y="136"/>
                    </a:lnTo>
                    <a:lnTo>
                      <a:pt x="318" y="140"/>
                    </a:lnTo>
                    <a:lnTo>
                      <a:pt x="316" y="144"/>
                    </a:lnTo>
                    <a:lnTo>
                      <a:pt x="310" y="150"/>
                    </a:lnTo>
                    <a:lnTo>
                      <a:pt x="310" y="150"/>
                    </a:lnTo>
                    <a:lnTo>
                      <a:pt x="298" y="158"/>
                    </a:lnTo>
                    <a:lnTo>
                      <a:pt x="292" y="162"/>
                    </a:lnTo>
                    <a:lnTo>
                      <a:pt x="290" y="166"/>
                    </a:lnTo>
                    <a:lnTo>
                      <a:pt x="290" y="168"/>
                    </a:lnTo>
                    <a:lnTo>
                      <a:pt x="296" y="170"/>
                    </a:lnTo>
                    <a:lnTo>
                      <a:pt x="328" y="166"/>
                    </a:lnTo>
                    <a:lnTo>
                      <a:pt x="328" y="166"/>
                    </a:lnTo>
                    <a:lnTo>
                      <a:pt x="348" y="164"/>
                    </a:lnTo>
                    <a:lnTo>
                      <a:pt x="360" y="166"/>
                    </a:lnTo>
                    <a:lnTo>
                      <a:pt x="370" y="166"/>
                    </a:lnTo>
                    <a:lnTo>
                      <a:pt x="376" y="168"/>
                    </a:lnTo>
                    <a:lnTo>
                      <a:pt x="382" y="170"/>
                    </a:lnTo>
                    <a:lnTo>
                      <a:pt x="386" y="172"/>
                    </a:lnTo>
                    <a:lnTo>
                      <a:pt x="392" y="170"/>
                    </a:lnTo>
                    <a:lnTo>
                      <a:pt x="400" y="166"/>
                    </a:lnTo>
                    <a:lnTo>
                      <a:pt x="400" y="166"/>
                    </a:lnTo>
                    <a:close/>
                  </a:path>
                </a:pathLst>
              </a:custGeom>
              <a:grpFill/>
              <a:ln w="6350">
                <a:noFill/>
                <a:round/>
                <a:headEnd/>
                <a:tailEnd/>
              </a:ln>
            </p:spPr>
            <p:txBody>
              <a:bodyPr/>
              <a:lstStyle/>
              <a:p>
                <a:endParaRPr lang="da-DK" b="1"/>
              </a:p>
            </p:txBody>
          </p:sp>
          <p:sp>
            <p:nvSpPr>
              <p:cNvPr id="41" name="Freeform 6084"/>
              <p:cNvSpPr>
                <a:spLocks/>
              </p:cNvSpPr>
              <p:nvPr/>
            </p:nvSpPr>
            <p:spPr bwMode="auto">
              <a:xfrm>
                <a:off x="2791460" y="3296603"/>
                <a:ext cx="5080" cy="5080"/>
              </a:xfrm>
              <a:custGeom>
                <a:avLst/>
                <a:gdLst/>
                <a:ahLst/>
                <a:cxnLst>
                  <a:cxn ang="0">
                    <a:pos x="0" y="6"/>
                  </a:cxn>
                  <a:cxn ang="0">
                    <a:pos x="0" y="6"/>
                  </a:cxn>
                  <a:cxn ang="0">
                    <a:pos x="0" y="8"/>
                  </a:cxn>
                  <a:cxn ang="0">
                    <a:pos x="4" y="6"/>
                  </a:cxn>
                  <a:cxn ang="0">
                    <a:pos x="6" y="4"/>
                  </a:cxn>
                  <a:cxn ang="0">
                    <a:pos x="8" y="2"/>
                  </a:cxn>
                  <a:cxn ang="0">
                    <a:pos x="8" y="2"/>
                  </a:cxn>
                  <a:cxn ang="0">
                    <a:pos x="6" y="0"/>
                  </a:cxn>
                  <a:cxn ang="0">
                    <a:pos x="2" y="2"/>
                  </a:cxn>
                  <a:cxn ang="0">
                    <a:pos x="0" y="4"/>
                  </a:cxn>
                  <a:cxn ang="0">
                    <a:pos x="0" y="6"/>
                  </a:cxn>
                  <a:cxn ang="0">
                    <a:pos x="0" y="6"/>
                  </a:cxn>
                </a:cxnLst>
                <a:rect l="0" t="0" r="r" b="b"/>
                <a:pathLst>
                  <a:path w="8" h="8">
                    <a:moveTo>
                      <a:pt x="0" y="6"/>
                    </a:moveTo>
                    <a:lnTo>
                      <a:pt x="0" y="6"/>
                    </a:lnTo>
                    <a:lnTo>
                      <a:pt x="0" y="8"/>
                    </a:lnTo>
                    <a:lnTo>
                      <a:pt x="4" y="6"/>
                    </a:lnTo>
                    <a:lnTo>
                      <a:pt x="6" y="4"/>
                    </a:lnTo>
                    <a:lnTo>
                      <a:pt x="8" y="2"/>
                    </a:lnTo>
                    <a:lnTo>
                      <a:pt x="8" y="2"/>
                    </a:lnTo>
                    <a:lnTo>
                      <a:pt x="6" y="0"/>
                    </a:lnTo>
                    <a:lnTo>
                      <a:pt x="2" y="2"/>
                    </a:lnTo>
                    <a:lnTo>
                      <a:pt x="0" y="4"/>
                    </a:lnTo>
                    <a:lnTo>
                      <a:pt x="0" y="6"/>
                    </a:lnTo>
                    <a:lnTo>
                      <a:pt x="0" y="6"/>
                    </a:lnTo>
                    <a:close/>
                  </a:path>
                </a:pathLst>
              </a:custGeom>
              <a:grpFill/>
              <a:ln w="6350">
                <a:noFill/>
                <a:round/>
                <a:headEnd/>
                <a:tailEnd/>
              </a:ln>
            </p:spPr>
            <p:txBody>
              <a:bodyPr/>
              <a:lstStyle/>
              <a:p>
                <a:endParaRPr lang="da-DK" b="1"/>
              </a:p>
            </p:txBody>
          </p:sp>
          <p:sp>
            <p:nvSpPr>
              <p:cNvPr id="42" name="Freeform 6086"/>
              <p:cNvSpPr>
                <a:spLocks noEditPoints="1"/>
              </p:cNvSpPr>
              <p:nvPr/>
            </p:nvSpPr>
            <p:spPr bwMode="auto">
              <a:xfrm>
                <a:off x="93979" y="1296353"/>
                <a:ext cx="2874010" cy="2354580"/>
              </a:xfrm>
              <a:custGeom>
                <a:avLst/>
                <a:gdLst/>
                <a:ahLst/>
                <a:cxnLst>
                  <a:cxn ang="0">
                    <a:pos x="3400" y="3516"/>
                  </a:cxn>
                  <a:cxn ang="0">
                    <a:pos x="3292" y="3276"/>
                  </a:cxn>
                  <a:cxn ang="0">
                    <a:pos x="3246" y="3102"/>
                  </a:cxn>
                  <a:cxn ang="0">
                    <a:pos x="3116" y="3080"/>
                  </a:cxn>
                  <a:cxn ang="0">
                    <a:pos x="2830" y="2916"/>
                  </a:cxn>
                  <a:cxn ang="0">
                    <a:pos x="3078" y="2572"/>
                  </a:cxn>
                  <a:cxn ang="0">
                    <a:pos x="3134" y="2554"/>
                  </a:cxn>
                  <a:cxn ang="0">
                    <a:pos x="3436" y="2646"/>
                  </a:cxn>
                  <a:cxn ang="0">
                    <a:pos x="3526" y="2642"/>
                  </a:cxn>
                  <a:cxn ang="0">
                    <a:pos x="3686" y="2282"/>
                  </a:cxn>
                  <a:cxn ang="0">
                    <a:pos x="3698" y="2162"/>
                  </a:cxn>
                  <a:cxn ang="0">
                    <a:pos x="3748" y="2092"/>
                  </a:cxn>
                  <a:cxn ang="0">
                    <a:pos x="3924" y="1928"/>
                  </a:cxn>
                  <a:cxn ang="0">
                    <a:pos x="4006" y="1782"/>
                  </a:cxn>
                  <a:cxn ang="0">
                    <a:pos x="4138" y="1824"/>
                  </a:cxn>
                  <a:cxn ang="0">
                    <a:pos x="4150" y="1496"/>
                  </a:cxn>
                  <a:cxn ang="0">
                    <a:pos x="4522" y="1296"/>
                  </a:cxn>
                  <a:cxn ang="0">
                    <a:pos x="4314" y="1090"/>
                  </a:cxn>
                  <a:cxn ang="0">
                    <a:pos x="4060" y="934"/>
                  </a:cxn>
                  <a:cxn ang="0">
                    <a:pos x="3720" y="680"/>
                  </a:cxn>
                  <a:cxn ang="0">
                    <a:pos x="3570" y="1166"/>
                  </a:cxn>
                  <a:cxn ang="0">
                    <a:pos x="3346" y="1132"/>
                  </a:cxn>
                  <a:cxn ang="0">
                    <a:pos x="3060" y="648"/>
                  </a:cxn>
                  <a:cxn ang="0">
                    <a:pos x="3304" y="420"/>
                  </a:cxn>
                  <a:cxn ang="0">
                    <a:pos x="3452" y="258"/>
                  </a:cxn>
                  <a:cxn ang="0">
                    <a:pos x="3282" y="322"/>
                  </a:cxn>
                  <a:cxn ang="0">
                    <a:pos x="3048" y="164"/>
                  </a:cxn>
                  <a:cxn ang="0">
                    <a:pos x="2954" y="232"/>
                  </a:cxn>
                  <a:cxn ang="0">
                    <a:pos x="2726" y="298"/>
                  </a:cxn>
                  <a:cxn ang="0">
                    <a:pos x="2330" y="286"/>
                  </a:cxn>
                  <a:cxn ang="0">
                    <a:pos x="1732" y="136"/>
                  </a:cxn>
                  <a:cxn ang="0">
                    <a:pos x="1406" y="178"/>
                  </a:cxn>
                  <a:cxn ang="0">
                    <a:pos x="636" y="94"/>
                  </a:cxn>
                  <a:cxn ang="0">
                    <a:pos x="54" y="266"/>
                  </a:cxn>
                  <a:cxn ang="0">
                    <a:pos x="28" y="440"/>
                  </a:cxn>
                  <a:cxn ang="0">
                    <a:pos x="270" y="598"/>
                  </a:cxn>
                  <a:cxn ang="0">
                    <a:pos x="246" y="900"/>
                  </a:cxn>
                  <a:cxn ang="0">
                    <a:pos x="218" y="1124"/>
                  </a:cxn>
                  <a:cxn ang="0">
                    <a:pos x="548" y="956"/>
                  </a:cxn>
                  <a:cxn ang="0">
                    <a:pos x="648" y="882"/>
                  </a:cxn>
                  <a:cxn ang="0">
                    <a:pos x="1136" y="842"/>
                  </a:cxn>
                  <a:cxn ang="0">
                    <a:pos x="1412" y="1020"/>
                  </a:cxn>
                  <a:cxn ang="0">
                    <a:pos x="1524" y="1162"/>
                  </a:cxn>
                  <a:cxn ang="0">
                    <a:pos x="1646" y="1306"/>
                  </a:cxn>
                  <a:cxn ang="0">
                    <a:pos x="1750" y="1434"/>
                  </a:cxn>
                  <a:cxn ang="0">
                    <a:pos x="1840" y="1570"/>
                  </a:cxn>
                  <a:cxn ang="0">
                    <a:pos x="1838" y="2170"/>
                  </a:cxn>
                  <a:cxn ang="0">
                    <a:pos x="2146" y="2682"/>
                  </a:cxn>
                  <a:cxn ang="0">
                    <a:pos x="2168" y="2564"/>
                  </a:cxn>
                  <a:cxn ang="0">
                    <a:pos x="2530" y="2998"/>
                  </a:cxn>
                  <a:cxn ang="0">
                    <a:pos x="3202" y="3400"/>
                  </a:cxn>
                  <a:cxn ang="0">
                    <a:pos x="3330" y="3570"/>
                  </a:cxn>
                  <a:cxn ang="0">
                    <a:pos x="3432" y="3656"/>
                  </a:cxn>
                  <a:cxn ang="0">
                    <a:pos x="3562" y="3616"/>
                  </a:cxn>
                  <a:cxn ang="0">
                    <a:pos x="3408" y="1922"/>
                  </a:cxn>
                  <a:cxn ang="0">
                    <a:pos x="3590" y="1870"/>
                  </a:cxn>
                  <a:cxn ang="0">
                    <a:pos x="3578" y="1812"/>
                  </a:cxn>
                  <a:cxn ang="0">
                    <a:pos x="3344" y="1588"/>
                  </a:cxn>
                  <a:cxn ang="0">
                    <a:pos x="3548" y="1750"/>
                  </a:cxn>
                  <a:cxn ang="0">
                    <a:pos x="3418" y="1798"/>
                  </a:cxn>
                  <a:cxn ang="0">
                    <a:pos x="3294" y="1766"/>
                  </a:cxn>
                  <a:cxn ang="0">
                    <a:pos x="3244" y="1726"/>
                  </a:cxn>
                  <a:cxn ang="0">
                    <a:pos x="3258" y="1654"/>
                  </a:cxn>
                </a:cxnLst>
                <a:rect l="0" t="0" r="r" b="b"/>
                <a:pathLst>
                  <a:path w="4526" h="3708">
                    <a:moveTo>
                      <a:pt x="3654" y="3626"/>
                    </a:moveTo>
                    <a:lnTo>
                      <a:pt x="3654" y="3626"/>
                    </a:lnTo>
                    <a:lnTo>
                      <a:pt x="3654" y="3626"/>
                    </a:lnTo>
                    <a:lnTo>
                      <a:pt x="3654" y="3626"/>
                    </a:lnTo>
                    <a:lnTo>
                      <a:pt x="3642" y="3614"/>
                    </a:lnTo>
                    <a:lnTo>
                      <a:pt x="3628" y="3600"/>
                    </a:lnTo>
                    <a:lnTo>
                      <a:pt x="3622" y="3596"/>
                    </a:lnTo>
                    <a:lnTo>
                      <a:pt x="3614" y="3592"/>
                    </a:lnTo>
                    <a:lnTo>
                      <a:pt x="3606" y="3590"/>
                    </a:lnTo>
                    <a:lnTo>
                      <a:pt x="3598" y="3588"/>
                    </a:lnTo>
                    <a:lnTo>
                      <a:pt x="3598" y="3588"/>
                    </a:lnTo>
                    <a:lnTo>
                      <a:pt x="3588" y="3590"/>
                    </a:lnTo>
                    <a:lnTo>
                      <a:pt x="3588" y="3588"/>
                    </a:lnTo>
                    <a:lnTo>
                      <a:pt x="3588" y="3588"/>
                    </a:lnTo>
                    <a:lnTo>
                      <a:pt x="3588" y="3586"/>
                    </a:lnTo>
                    <a:lnTo>
                      <a:pt x="3586" y="3584"/>
                    </a:lnTo>
                    <a:lnTo>
                      <a:pt x="3574" y="3582"/>
                    </a:lnTo>
                    <a:lnTo>
                      <a:pt x="3574" y="3582"/>
                    </a:lnTo>
                    <a:lnTo>
                      <a:pt x="3562" y="3582"/>
                    </a:lnTo>
                    <a:lnTo>
                      <a:pt x="3560" y="3582"/>
                    </a:lnTo>
                    <a:lnTo>
                      <a:pt x="3560" y="3584"/>
                    </a:lnTo>
                    <a:lnTo>
                      <a:pt x="3556" y="3590"/>
                    </a:lnTo>
                    <a:lnTo>
                      <a:pt x="3552" y="3594"/>
                    </a:lnTo>
                    <a:lnTo>
                      <a:pt x="3546" y="3598"/>
                    </a:lnTo>
                    <a:lnTo>
                      <a:pt x="3546" y="3598"/>
                    </a:lnTo>
                    <a:lnTo>
                      <a:pt x="3524" y="3608"/>
                    </a:lnTo>
                    <a:lnTo>
                      <a:pt x="3518" y="3612"/>
                    </a:lnTo>
                    <a:lnTo>
                      <a:pt x="3514" y="3616"/>
                    </a:lnTo>
                    <a:lnTo>
                      <a:pt x="3496" y="3622"/>
                    </a:lnTo>
                    <a:lnTo>
                      <a:pt x="3496" y="3622"/>
                    </a:lnTo>
                    <a:lnTo>
                      <a:pt x="3492" y="3622"/>
                    </a:lnTo>
                    <a:lnTo>
                      <a:pt x="3488" y="3620"/>
                    </a:lnTo>
                    <a:lnTo>
                      <a:pt x="3480" y="3612"/>
                    </a:lnTo>
                    <a:lnTo>
                      <a:pt x="3480" y="3612"/>
                    </a:lnTo>
                    <a:lnTo>
                      <a:pt x="3476" y="3608"/>
                    </a:lnTo>
                    <a:lnTo>
                      <a:pt x="3474" y="3604"/>
                    </a:lnTo>
                    <a:lnTo>
                      <a:pt x="3474" y="3604"/>
                    </a:lnTo>
                    <a:lnTo>
                      <a:pt x="3472" y="3602"/>
                    </a:lnTo>
                    <a:lnTo>
                      <a:pt x="3470" y="3602"/>
                    </a:lnTo>
                    <a:lnTo>
                      <a:pt x="3468" y="3604"/>
                    </a:lnTo>
                    <a:lnTo>
                      <a:pt x="3470" y="3610"/>
                    </a:lnTo>
                    <a:lnTo>
                      <a:pt x="3470" y="3610"/>
                    </a:lnTo>
                    <a:lnTo>
                      <a:pt x="3470" y="3610"/>
                    </a:lnTo>
                    <a:lnTo>
                      <a:pt x="3468" y="3612"/>
                    </a:lnTo>
                    <a:lnTo>
                      <a:pt x="3464" y="3612"/>
                    </a:lnTo>
                    <a:lnTo>
                      <a:pt x="3460" y="3610"/>
                    </a:lnTo>
                    <a:lnTo>
                      <a:pt x="3456" y="3608"/>
                    </a:lnTo>
                    <a:lnTo>
                      <a:pt x="3456" y="3608"/>
                    </a:lnTo>
                    <a:lnTo>
                      <a:pt x="3458" y="3604"/>
                    </a:lnTo>
                    <a:lnTo>
                      <a:pt x="3460" y="3604"/>
                    </a:lnTo>
                    <a:lnTo>
                      <a:pt x="3460" y="3602"/>
                    </a:lnTo>
                    <a:lnTo>
                      <a:pt x="3460" y="3600"/>
                    </a:lnTo>
                    <a:lnTo>
                      <a:pt x="3460" y="3600"/>
                    </a:lnTo>
                    <a:lnTo>
                      <a:pt x="3458" y="3600"/>
                    </a:lnTo>
                    <a:lnTo>
                      <a:pt x="3454" y="3600"/>
                    </a:lnTo>
                    <a:lnTo>
                      <a:pt x="3452" y="3600"/>
                    </a:lnTo>
                    <a:lnTo>
                      <a:pt x="3452" y="3596"/>
                    </a:lnTo>
                    <a:lnTo>
                      <a:pt x="3452" y="3596"/>
                    </a:lnTo>
                    <a:lnTo>
                      <a:pt x="3452" y="3590"/>
                    </a:lnTo>
                    <a:lnTo>
                      <a:pt x="3450" y="3588"/>
                    </a:lnTo>
                    <a:lnTo>
                      <a:pt x="3444" y="3584"/>
                    </a:lnTo>
                    <a:lnTo>
                      <a:pt x="3444" y="3584"/>
                    </a:lnTo>
                    <a:lnTo>
                      <a:pt x="3440" y="3578"/>
                    </a:lnTo>
                    <a:lnTo>
                      <a:pt x="3432" y="3568"/>
                    </a:lnTo>
                    <a:lnTo>
                      <a:pt x="3422" y="3558"/>
                    </a:lnTo>
                    <a:lnTo>
                      <a:pt x="3412" y="3544"/>
                    </a:lnTo>
                    <a:lnTo>
                      <a:pt x="3412" y="3544"/>
                    </a:lnTo>
                    <a:lnTo>
                      <a:pt x="3406" y="3534"/>
                    </a:lnTo>
                    <a:lnTo>
                      <a:pt x="3404" y="3528"/>
                    </a:lnTo>
                    <a:lnTo>
                      <a:pt x="3404" y="3522"/>
                    </a:lnTo>
                    <a:lnTo>
                      <a:pt x="3400" y="3516"/>
                    </a:lnTo>
                    <a:lnTo>
                      <a:pt x="3400" y="3516"/>
                    </a:lnTo>
                    <a:lnTo>
                      <a:pt x="3396" y="3512"/>
                    </a:lnTo>
                    <a:lnTo>
                      <a:pt x="3392" y="3504"/>
                    </a:lnTo>
                    <a:lnTo>
                      <a:pt x="3392" y="3504"/>
                    </a:lnTo>
                    <a:lnTo>
                      <a:pt x="3392" y="3498"/>
                    </a:lnTo>
                    <a:lnTo>
                      <a:pt x="3392" y="3492"/>
                    </a:lnTo>
                    <a:lnTo>
                      <a:pt x="3396" y="3486"/>
                    </a:lnTo>
                    <a:lnTo>
                      <a:pt x="3398" y="3484"/>
                    </a:lnTo>
                    <a:lnTo>
                      <a:pt x="3398" y="3484"/>
                    </a:lnTo>
                    <a:lnTo>
                      <a:pt x="3400" y="3482"/>
                    </a:lnTo>
                    <a:lnTo>
                      <a:pt x="3400" y="3478"/>
                    </a:lnTo>
                    <a:lnTo>
                      <a:pt x="3398" y="3474"/>
                    </a:lnTo>
                    <a:lnTo>
                      <a:pt x="3396" y="3472"/>
                    </a:lnTo>
                    <a:lnTo>
                      <a:pt x="3396" y="3472"/>
                    </a:lnTo>
                    <a:lnTo>
                      <a:pt x="3396" y="3470"/>
                    </a:lnTo>
                    <a:lnTo>
                      <a:pt x="3394" y="3470"/>
                    </a:lnTo>
                    <a:lnTo>
                      <a:pt x="3396" y="3464"/>
                    </a:lnTo>
                    <a:lnTo>
                      <a:pt x="3400" y="3452"/>
                    </a:lnTo>
                    <a:lnTo>
                      <a:pt x="3400" y="3452"/>
                    </a:lnTo>
                    <a:lnTo>
                      <a:pt x="3400" y="3446"/>
                    </a:lnTo>
                    <a:lnTo>
                      <a:pt x="3402" y="3444"/>
                    </a:lnTo>
                    <a:lnTo>
                      <a:pt x="3404" y="3444"/>
                    </a:lnTo>
                    <a:lnTo>
                      <a:pt x="3404" y="3444"/>
                    </a:lnTo>
                    <a:lnTo>
                      <a:pt x="3408" y="3444"/>
                    </a:lnTo>
                    <a:lnTo>
                      <a:pt x="3406" y="3438"/>
                    </a:lnTo>
                    <a:lnTo>
                      <a:pt x="3406" y="3438"/>
                    </a:lnTo>
                    <a:lnTo>
                      <a:pt x="3406" y="3424"/>
                    </a:lnTo>
                    <a:lnTo>
                      <a:pt x="3404" y="3404"/>
                    </a:lnTo>
                    <a:lnTo>
                      <a:pt x="3404" y="3404"/>
                    </a:lnTo>
                    <a:lnTo>
                      <a:pt x="3402" y="3396"/>
                    </a:lnTo>
                    <a:lnTo>
                      <a:pt x="3404" y="3392"/>
                    </a:lnTo>
                    <a:lnTo>
                      <a:pt x="3406" y="3386"/>
                    </a:lnTo>
                    <a:lnTo>
                      <a:pt x="3408" y="3378"/>
                    </a:lnTo>
                    <a:lnTo>
                      <a:pt x="3408" y="3378"/>
                    </a:lnTo>
                    <a:lnTo>
                      <a:pt x="3410" y="3368"/>
                    </a:lnTo>
                    <a:lnTo>
                      <a:pt x="3414" y="3358"/>
                    </a:lnTo>
                    <a:lnTo>
                      <a:pt x="3418" y="3350"/>
                    </a:lnTo>
                    <a:lnTo>
                      <a:pt x="3418" y="3346"/>
                    </a:lnTo>
                    <a:lnTo>
                      <a:pt x="3418" y="3342"/>
                    </a:lnTo>
                    <a:lnTo>
                      <a:pt x="3418" y="3342"/>
                    </a:lnTo>
                    <a:lnTo>
                      <a:pt x="3416" y="3334"/>
                    </a:lnTo>
                    <a:lnTo>
                      <a:pt x="3416" y="3328"/>
                    </a:lnTo>
                    <a:lnTo>
                      <a:pt x="3418" y="3324"/>
                    </a:lnTo>
                    <a:lnTo>
                      <a:pt x="3420" y="3318"/>
                    </a:lnTo>
                    <a:lnTo>
                      <a:pt x="3420" y="3318"/>
                    </a:lnTo>
                    <a:lnTo>
                      <a:pt x="3420" y="3314"/>
                    </a:lnTo>
                    <a:lnTo>
                      <a:pt x="3418" y="3310"/>
                    </a:lnTo>
                    <a:lnTo>
                      <a:pt x="3412" y="3304"/>
                    </a:lnTo>
                    <a:lnTo>
                      <a:pt x="3406" y="3300"/>
                    </a:lnTo>
                    <a:lnTo>
                      <a:pt x="3406" y="3300"/>
                    </a:lnTo>
                    <a:lnTo>
                      <a:pt x="3388" y="3290"/>
                    </a:lnTo>
                    <a:lnTo>
                      <a:pt x="3380" y="3280"/>
                    </a:lnTo>
                    <a:lnTo>
                      <a:pt x="3380" y="3280"/>
                    </a:lnTo>
                    <a:lnTo>
                      <a:pt x="3372" y="3274"/>
                    </a:lnTo>
                    <a:lnTo>
                      <a:pt x="3360" y="3270"/>
                    </a:lnTo>
                    <a:lnTo>
                      <a:pt x="3350" y="3268"/>
                    </a:lnTo>
                    <a:lnTo>
                      <a:pt x="3344" y="3268"/>
                    </a:lnTo>
                    <a:lnTo>
                      <a:pt x="3344" y="3268"/>
                    </a:lnTo>
                    <a:lnTo>
                      <a:pt x="3340" y="3270"/>
                    </a:lnTo>
                    <a:lnTo>
                      <a:pt x="3334" y="3270"/>
                    </a:lnTo>
                    <a:lnTo>
                      <a:pt x="3326" y="3270"/>
                    </a:lnTo>
                    <a:lnTo>
                      <a:pt x="3320" y="3268"/>
                    </a:lnTo>
                    <a:lnTo>
                      <a:pt x="3320" y="3268"/>
                    </a:lnTo>
                    <a:lnTo>
                      <a:pt x="3308" y="3264"/>
                    </a:lnTo>
                    <a:lnTo>
                      <a:pt x="3306" y="3264"/>
                    </a:lnTo>
                    <a:lnTo>
                      <a:pt x="3308" y="3266"/>
                    </a:lnTo>
                    <a:lnTo>
                      <a:pt x="3308" y="3266"/>
                    </a:lnTo>
                    <a:lnTo>
                      <a:pt x="3308" y="3268"/>
                    </a:lnTo>
                    <a:lnTo>
                      <a:pt x="3308" y="3270"/>
                    </a:lnTo>
                    <a:lnTo>
                      <a:pt x="3304" y="3272"/>
                    </a:lnTo>
                    <a:lnTo>
                      <a:pt x="3292" y="3276"/>
                    </a:lnTo>
                    <a:lnTo>
                      <a:pt x="3292" y="3276"/>
                    </a:lnTo>
                    <a:lnTo>
                      <a:pt x="3278" y="3278"/>
                    </a:lnTo>
                    <a:lnTo>
                      <a:pt x="3266" y="3276"/>
                    </a:lnTo>
                    <a:lnTo>
                      <a:pt x="3258" y="3274"/>
                    </a:lnTo>
                    <a:lnTo>
                      <a:pt x="3248" y="3274"/>
                    </a:lnTo>
                    <a:lnTo>
                      <a:pt x="3248" y="3274"/>
                    </a:lnTo>
                    <a:lnTo>
                      <a:pt x="3244" y="3276"/>
                    </a:lnTo>
                    <a:lnTo>
                      <a:pt x="3242" y="3274"/>
                    </a:lnTo>
                    <a:lnTo>
                      <a:pt x="3240" y="3272"/>
                    </a:lnTo>
                    <a:lnTo>
                      <a:pt x="3238" y="3270"/>
                    </a:lnTo>
                    <a:lnTo>
                      <a:pt x="3238" y="3270"/>
                    </a:lnTo>
                    <a:lnTo>
                      <a:pt x="3236" y="3270"/>
                    </a:lnTo>
                    <a:lnTo>
                      <a:pt x="3232" y="3272"/>
                    </a:lnTo>
                    <a:lnTo>
                      <a:pt x="3226" y="3276"/>
                    </a:lnTo>
                    <a:lnTo>
                      <a:pt x="3222" y="3282"/>
                    </a:lnTo>
                    <a:lnTo>
                      <a:pt x="3218" y="3282"/>
                    </a:lnTo>
                    <a:lnTo>
                      <a:pt x="3216" y="3280"/>
                    </a:lnTo>
                    <a:lnTo>
                      <a:pt x="3216" y="3280"/>
                    </a:lnTo>
                    <a:lnTo>
                      <a:pt x="3206" y="3272"/>
                    </a:lnTo>
                    <a:lnTo>
                      <a:pt x="3202" y="3268"/>
                    </a:lnTo>
                    <a:lnTo>
                      <a:pt x="3200" y="3268"/>
                    </a:lnTo>
                    <a:lnTo>
                      <a:pt x="3202" y="3270"/>
                    </a:lnTo>
                    <a:lnTo>
                      <a:pt x="3202" y="3270"/>
                    </a:lnTo>
                    <a:lnTo>
                      <a:pt x="3204" y="3274"/>
                    </a:lnTo>
                    <a:lnTo>
                      <a:pt x="3202" y="3280"/>
                    </a:lnTo>
                    <a:lnTo>
                      <a:pt x="3202" y="3280"/>
                    </a:lnTo>
                    <a:lnTo>
                      <a:pt x="3200" y="3282"/>
                    </a:lnTo>
                    <a:lnTo>
                      <a:pt x="3198" y="3280"/>
                    </a:lnTo>
                    <a:lnTo>
                      <a:pt x="3194" y="3274"/>
                    </a:lnTo>
                    <a:lnTo>
                      <a:pt x="3188" y="3270"/>
                    </a:lnTo>
                    <a:lnTo>
                      <a:pt x="3188" y="3270"/>
                    </a:lnTo>
                    <a:lnTo>
                      <a:pt x="3188" y="3268"/>
                    </a:lnTo>
                    <a:lnTo>
                      <a:pt x="3190" y="3264"/>
                    </a:lnTo>
                    <a:lnTo>
                      <a:pt x="3196" y="3256"/>
                    </a:lnTo>
                    <a:lnTo>
                      <a:pt x="3202" y="3250"/>
                    </a:lnTo>
                    <a:lnTo>
                      <a:pt x="3208" y="3242"/>
                    </a:lnTo>
                    <a:lnTo>
                      <a:pt x="3208" y="3242"/>
                    </a:lnTo>
                    <a:lnTo>
                      <a:pt x="3212" y="3236"/>
                    </a:lnTo>
                    <a:lnTo>
                      <a:pt x="3214" y="3228"/>
                    </a:lnTo>
                    <a:lnTo>
                      <a:pt x="3216" y="3206"/>
                    </a:lnTo>
                    <a:lnTo>
                      <a:pt x="3218" y="3182"/>
                    </a:lnTo>
                    <a:lnTo>
                      <a:pt x="3222" y="3160"/>
                    </a:lnTo>
                    <a:lnTo>
                      <a:pt x="3222" y="3160"/>
                    </a:lnTo>
                    <a:lnTo>
                      <a:pt x="3222" y="3154"/>
                    </a:lnTo>
                    <a:lnTo>
                      <a:pt x="3220" y="3150"/>
                    </a:lnTo>
                    <a:lnTo>
                      <a:pt x="3218" y="3148"/>
                    </a:lnTo>
                    <a:lnTo>
                      <a:pt x="3216" y="3148"/>
                    </a:lnTo>
                    <a:lnTo>
                      <a:pt x="3216" y="3148"/>
                    </a:lnTo>
                    <a:lnTo>
                      <a:pt x="3214" y="3150"/>
                    </a:lnTo>
                    <a:lnTo>
                      <a:pt x="3212" y="3150"/>
                    </a:lnTo>
                    <a:lnTo>
                      <a:pt x="3212" y="3144"/>
                    </a:lnTo>
                    <a:lnTo>
                      <a:pt x="3212" y="3144"/>
                    </a:lnTo>
                    <a:lnTo>
                      <a:pt x="3220" y="3128"/>
                    </a:lnTo>
                    <a:lnTo>
                      <a:pt x="3220" y="3128"/>
                    </a:lnTo>
                    <a:lnTo>
                      <a:pt x="3222" y="3124"/>
                    </a:lnTo>
                    <a:lnTo>
                      <a:pt x="3224" y="3124"/>
                    </a:lnTo>
                    <a:lnTo>
                      <a:pt x="3224" y="3128"/>
                    </a:lnTo>
                    <a:lnTo>
                      <a:pt x="3222" y="3134"/>
                    </a:lnTo>
                    <a:lnTo>
                      <a:pt x="3222" y="3134"/>
                    </a:lnTo>
                    <a:lnTo>
                      <a:pt x="3222" y="3140"/>
                    </a:lnTo>
                    <a:lnTo>
                      <a:pt x="3224" y="3144"/>
                    </a:lnTo>
                    <a:lnTo>
                      <a:pt x="3226" y="3148"/>
                    </a:lnTo>
                    <a:lnTo>
                      <a:pt x="3230" y="3154"/>
                    </a:lnTo>
                    <a:lnTo>
                      <a:pt x="3230" y="3154"/>
                    </a:lnTo>
                    <a:lnTo>
                      <a:pt x="3232" y="3156"/>
                    </a:lnTo>
                    <a:lnTo>
                      <a:pt x="3232" y="3152"/>
                    </a:lnTo>
                    <a:lnTo>
                      <a:pt x="3236" y="3138"/>
                    </a:lnTo>
                    <a:lnTo>
                      <a:pt x="3242" y="3118"/>
                    </a:lnTo>
                    <a:lnTo>
                      <a:pt x="3244" y="3104"/>
                    </a:lnTo>
                    <a:lnTo>
                      <a:pt x="3244" y="3104"/>
                    </a:lnTo>
                    <a:lnTo>
                      <a:pt x="3246" y="3102"/>
                    </a:lnTo>
                    <a:lnTo>
                      <a:pt x="3244" y="3102"/>
                    </a:lnTo>
                    <a:lnTo>
                      <a:pt x="3240" y="3102"/>
                    </a:lnTo>
                    <a:lnTo>
                      <a:pt x="3238" y="3102"/>
                    </a:lnTo>
                    <a:lnTo>
                      <a:pt x="3242" y="3098"/>
                    </a:lnTo>
                    <a:lnTo>
                      <a:pt x="3242" y="3098"/>
                    </a:lnTo>
                    <a:lnTo>
                      <a:pt x="3250" y="3088"/>
                    </a:lnTo>
                    <a:lnTo>
                      <a:pt x="3248" y="3086"/>
                    </a:lnTo>
                    <a:lnTo>
                      <a:pt x="3244" y="3088"/>
                    </a:lnTo>
                    <a:lnTo>
                      <a:pt x="3244" y="3088"/>
                    </a:lnTo>
                    <a:lnTo>
                      <a:pt x="3238" y="3090"/>
                    </a:lnTo>
                    <a:lnTo>
                      <a:pt x="3236" y="3088"/>
                    </a:lnTo>
                    <a:lnTo>
                      <a:pt x="3236" y="3084"/>
                    </a:lnTo>
                    <a:lnTo>
                      <a:pt x="3242" y="3078"/>
                    </a:lnTo>
                    <a:lnTo>
                      <a:pt x="3242" y="3078"/>
                    </a:lnTo>
                    <a:lnTo>
                      <a:pt x="3246" y="3076"/>
                    </a:lnTo>
                    <a:lnTo>
                      <a:pt x="3248" y="3072"/>
                    </a:lnTo>
                    <a:lnTo>
                      <a:pt x="3248" y="3064"/>
                    </a:lnTo>
                    <a:lnTo>
                      <a:pt x="3252" y="3050"/>
                    </a:lnTo>
                    <a:lnTo>
                      <a:pt x="3256" y="3040"/>
                    </a:lnTo>
                    <a:lnTo>
                      <a:pt x="3264" y="3030"/>
                    </a:lnTo>
                    <a:lnTo>
                      <a:pt x="3264" y="3030"/>
                    </a:lnTo>
                    <a:lnTo>
                      <a:pt x="3274" y="3016"/>
                    </a:lnTo>
                    <a:lnTo>
                      <a:pt x="3276" y="3010"/>
                    </a:lnTo>
                    <a:lnTo>
                      <a:pt x="3274" y="3006"/>
                    </a:lnTo>
                    <a:lnTo>
                      <a:pt x="3272" y="3002"/>
                    </a:lnTo>
                    <a:lnTo>
                      <a:pt x="3272" y="3002"/>
                    </a:lnTo>
                    <a:lnTo>
                      <a:pt x="3272" y="2996"/>
                    </a:lnTo>
                    <a:lnTo>
                      <a:pt x="3272" y="2994"/>
                    </a:lnTo>
                    <a:lnTo>
                      <a:pt x="3268" y="2992"/>
                    </a:lnTo>
                    <a:lnTo>
                      <a:pt x="3266" y="2988"/>
                    </a:lnTo>
                    <a:lnTo>
                      <a:pt x="3266" y="2988"/>
                    </a:lnTo>
                    <a:lnTo>
                      <a:pt x="3264" y="2986"/>
                    </a:lnTo>
                    <a:lnTo>
                      <a:pt x="3260" y="2986"/>
                    </a:lnTo>
                    <a:lnTo>
                      <a:pt x="3256" y="2986"/>
                    </a:lnTo>
                    <a:lnTo>
                      <a:pt x="3252" y="2988"/>
                    </a:lnTo>
                    <a:lnTo>
                      <a:pt x="3252" y="2988"/>
                    </a:lnTo>
                    <a:lnTo>
                      <a:pt x="3254" y="2990"/>
                    </a:lnTo>
                    <a:lnTo>
                      <a:pt x="3254" y="2990"/>
                    </a:lnTo>
                    <a:lnTo>
                      <a:pt x="3260" y="2990"/>
                    </a:lnTo>
                    <a:lnTo>
                      <a:pt x="3260" y="2992"/>
                    </a:lnTo>
                    <a:lnTo>
                      <a:pt x="3256" y="2994"/>
                    </a:lnTo>
                    <a:lnTo>
                      <a:pt x="3256" y="2994"/>
                    </a:lnTo>
                    <a:lnTo>
                      <a:pt x="3254" y="2994"/>
                    </a:lnTo>
                    <a:lnTo>
                      <a:pt x="3250" y="2994"/>
                    </a:lnTo>
                    <a:lnTo>
                      <a:pt x="3242" y="2990"/>
                    </a:lnTo>
                    <a:lnTo>
                      <a:pt x="3230" y="2988"/>
                    </a:lnTo>
                    <a:lnTo>
                      <a:pt x="3222" y="2986"/>
                    </a:lnTo>
                    <a:lnTo>
                      <a:pt x="3214" y="2986"/>
                    </a:lnTo>
                    <a:lnTo>
                      <a:pt x="3214" y="2986"/>
                    </a:lnTo>
                    <a:lnTo>
                      <a:pt x="3202" y="2990"/>
                    </a:lnTo>
                    <a:lnTo>
                      <a:pt x="3196" y="2992"/>
                    </a:lnTo>
                    <a:lnTo>
                      <a:pt x="3190" y="2996"/>
                    </a:lnTo>
                    <a:lnTo>
                      <a:pt x="3180" y="2998"/>
                    </a:lnTo>
                    <a:lnTo>
                      <a:pt x="3180" y="2998"/>
                    </a:lnTo>
                    <a:lnTo>
                      <a:pt x="3162" y="3000"/>
                    </a:lnTo>
                    <a:lnTo>
                      <a:pt x="3146" y="3004"/>
                    </a:lnTo>
                    <a:lnTo>
                      <a:pt x="3140" y="3008"/>
                    </a:lnTo>
                    <a:lnTo>
                      <a:pt x="3134" y="3012"/>
                    </a:lnTo>
                    <a:lnTo>
                      <a:pt x="3130" y="3016"/>
                    </a:lnTo>
                    <a:lnTo>
                      <a:pt x="3130" y="3020"/>
                    </a:lnTo>
                    <a:lnTo>
                      <a:pt x="3130" y="3020"/>
                    </a:lnTo>
                    <a:lnTo>
                      <a:pt x="3128" y="3028"/>
                    </a:lnTo>
                    <a:lnTo>
                      <a:pt x="3126" y="3034"/>
                    </a:lnTo>
                    <a:lnTo>
                      <a:pt x="3124" y="3040"/>
                    </a:lnTo>
                    <a:lnTo>
                      <a:pt x="3124" y="3056"/>
                    </a:lnTo>
                    <a:lnTo>
                      <a:pt x="3124" y="3056"/>
                    </a:lnTo>
                    <a:lnTo>
                      <a:pt x="3126" y="3068"/>
                    </a:lnTo>
                    <a:lnTo>
                      <a:pt x="3124" y="3070"/>
                    </a:lnTo>
                    <a:lnTo>
                      <a:pt x="3122" y="3072"/>
                    </a:lnTo>
                    <a:lnTo>
                      <a:pt x="3118" y="3076"/>
                    </a:lnTo>
                    <a:lnTo>
                      <a:pt x="3116" y="3080"/>
                    </a:lnTo>
                    <a:lnTo>
                      <a:pt x="3116" y="3088"/>
                    </a:lnTo>
                    <a:lnTo>
                      <a:pt x="3116" y="3088"/>
                    </a:lnTo>
                    <a:lnTo>
                      <a:pt x="3114" y="3096"/>
                    </a:lnTo>
                    <a:lnTo>
                      <a:pt x="3112" y="3102"/>
                    </a:lnTo>
                    <a:lnTo>
                      <a:pt x="3108" y="3108"/>
                    </a:lnTo>
                    <a:lnTo>
                      <a:pt x="3104" y="3112"/>
                    </a:lnTo>
                    <a:lnTo>
                      <a:pt x="3094" y="3118"/>
                    </a:lnTo>
                    <a:lnTo>
                      <a:pt x="3086" y="3122"/>
                    </a:lnTo>
                    <a:lnTo>
                      <a:pt x="3086" y="3122"/>
                    </a:lnTo>
                    <a:lnTo>
                      <a:pt x="3084" y="3126"/>
                    </a:lnTo>
                    <a:lnTo>
                      <a:pt x="3084" y="3126"/>
                    </a:lnTo>
                    <a:lnTo>
                      <a:pt x="3088" y="3128"/>
                    </a:lnTo>
                    <a:lnTo>
                      <a:pt x="3092" y="3132"/>
                    </a:lnTo>
                    <a:lnTo>
                      <a:pt x="3092" y="3134"/>
                    </a:lnTo>
                    <a:lnTo>
                      <a:pt x="3090" y="3138"/>
                    </a:lnTo>
                    <a:lnTo>
                      <a:pt x="3090" y="3138"/>
                    </a:lnTo>
                    <a:lnTo>
                      <a:pt x="3086" y="3142"/>
                    </a:lnTo>
                    <a:lnTo>
                      <a:pt x="3078" y="3144"/>
                    </a:lnTo>
                    <a:lnTo>
                      <a:pt x="3072" y="3144"/>
                    </a:lnTo>
                    <a:lnTo>
                      <a:pt x="3070" y="3142"/>
                    </a:lnTo>
                    <a:lnTo>
                      <a:pt x="3070" y="3140"/>
                    </a:lnTo>
                    <a:lnTo>
                      <a:pt x="3070" y="3140"/>
                    </a:lnTo>
                    <a:lnTo>
                      <a:pt x="3068" y="3134"/>
                    </a:lnTo>
                    <a:lnTo>
                      <a:pt x="3066" y="3132"/>
                    </a:lnTo>
                    <a:lnTo>
                      <a:pt x="3058" y="3132"/>
                    </a:lnTo>
                    <a:lnTo>
                      <a:pt x="3046" y="3132"/>
                    </a:lnTo>
                    <a:lnTo>
                      <a:pt x="3046" y="3132"/>
                    </a:lnTo>
                    <a:lnTo>
                      <a:pt x="3038" y="3134"/>
                    </a:lnTo>
                    <a:lnTo>
                      <a:pt x="3034" y="3138"/>
                    </a:lnTo>
                    <a:lnTo>
                      <a:pt x="3028" y="3142"/>
                    </a:lnTo>
                    <a:lnTo>
                      <a:pt x="3010" y="3144"/>
                    </a:lnTo>
                    <a:lnTo>
                      <a:pt x="3010" y="3144"/>
                    </a:lnTo>
                    <a:lnTo>
                      <a:pt x="2996" y="3146"/>
                    </a:lnTo>
                    <a:lnTo>
                      <a:pt x="2986" y="3152"/>
                    </a:lnTo>
                    <a:lnTo>
                      <a:pt x="2978" y="3156"/>
                    </a:lnTo>
                    <a:lnTo>
                      <a:pt x="2968" y="3160"/>
                    </a:lnTo>
                    <a:lnTo>
                      <a:pt x="2968" y="3160"/>
                    </a:lnTo>
                    <a:lnTo>
                      <a:pt x="2964" y="3160"/>
                    </a:lnTo>
                    <a:lnTo>
                      <a:pt x="2960" y="3158"/>
                    </a:lnTo>
                    <a:lnTo>
                      <a:pt x="2956" y="3148"/>
                    </a:lnTo>
                    <a:lnTo>
                      <a:pt x="2952" y="3144"/>
                    </a:lnTo>
                    <a:lnTo>
                      <a:pt x="2946" y="3138"/>
                    </a:lnTo>
                    <a:lnTo>
                      <a:pt x="2938" y="3134"/>
                    </a:lnTo>
                    <a:lnTo>
                      <a:pt x="2924" y="3130"/>
                    </a:lnTo>
                    <a:lnTo>
                      <a:pt x="2924" y="3130"/>
                    </a:lnTo>
                    <a:lnTo>
                      <a:pt x="2912" y="3126"/>
                    </a:lnTo>
                    <a:lnTo>
                      <a:pt x="2904" y="3120"/>
                    </a:lnTo>
                    <a:lnTo>
                      <a:pt x="2898" y="3112"/>
                    </a:lnTo>
                    <a:lnTo>
                      <a:pt x="2894" y="3102"/>
                    </a:lnTo>
                    <a:lnTo>
                      <a:pt x="2884" y="3076"/>
                    </a:lnTo>
                    <a:lnTo>
                      <a:pt x="2876" y="3062"/>
                    </a:lnTo>
                    <a:lnTo>
                      <a:pt x="2864" y="3046"/>
                    </a:lnTo>
                    <a:lnTo>
                      <a:pt x="2864" y="3046"/>
                    </a:lnTo>
                    <a:lnTo>
                      <a:pt x="2858" y="3036"/>
                    </a:lnTo>
                    <a:lnTo>
                      <a:pt x="2852" y="3028"/>
                    </a:lnTo>
                    <a:lnTo>
                      <a:pt x="2848" y="3010"/>
                    </a:lnTo>
                    <a:lnTo>
                      <a:pt x="2844" y="2998"/>
                    </a:lnTo>
                    <a:lnTo>
                      <a:pt x="2844" y="2994"/>
                    </a:lnTo>
                    <a:lnTo>
                      <a:pt x="2842" y="2992"/>
                    </a:lnTo>
                    <a:lnTo>
                      <a:pt x="2842" y="2992"/>
                    </a:lnTo>
                    <a:lnTo>
                      <a:pt x="2838" y="2990"/>
                    </a:lnTo>
                    <a:lnTo>
                      <a:pt x="2836" y="2988"/>
                    </a:lnTo>
                    <a:lnTo>
                      <a:pt x="2834" y="2976"/>
                    </a:lnTo>
                    <a:lnTo>
                      <a:pt x="2830" y="2948"/>
                    </a:lnTo>
                    <a:lnTo>
                      <a:pt x="2830" y="2948"/>
                    </a:lnTo>
                    <a:lnTo>
                      <a:pt x="2830" y="2938"/>
                    </a:lnTo>
                    <a:lnTo>
                      <a:pt x="2828" y="2934"/>
                    </a:lnTo>
                    <a:lnTo>
                      <a:pt x="2828" y="2932"/>
                    </a:lnTo>
                    <a:lnTo>
                      <a:pt x="2830" y="2926"/>
                    </a:lnTo>
                    <a:lnTo>
                      <a:pt x="2830" y="2926"/>
                    </a:lnTo>
                    <a:lnTo>
                      <a:pt x="2830" y="2916"/>
                    </a:lnTo>
                    <a:lnTo>
                      <a:pt x="2830" y="2906"/>
                    </a:lnTo>
                    <a:lnTo>
                      <a:pt x="2830" y="2886"/>
                    </a:lnTo>
                    <a:lnTo>
                      <a:pt x="2834" y="2854"/>
                    </a:lnTo>
                    <a:lnTo>
                      <a:pt x="2834" y="2854"/>
                    </a:lnTo>
                    <a:lnTo>
                      <a:pt x="2840" y="2820"/>
                    </a:lnTo>
                    <a:lnTo>
                      <a:pt x="2846" y="2800"/>
                    </a:lnTo>
                    <a:lnTo>
                      <a:pt x="2852" y="2784"/>
                    </a:lnTo>
                    <a:lnTo>
                      <a:pt x="2856" y="2766"/>
                    </a:lnTo>
                    <a:lnTo>
                      <a:pt x="2856" y="2766"/>
                    </a:lnTo>
                    <a:lnTo>
                      <a:pt x="2854" y="2748"/>
                    </a:lnTo>
                    <a:lnTo>
                      <a:pt x="2850" y="2728"/>
                    </a:lnTo>
                    <a:lnTo>
                      <a:pt x="2846" y="2710"/>
                    </a:lnTo>
                    <a:lnTo>
                      <a:pt x="2846" y="2696"/>
                    </a:lnTo>
                    <a:lnTo>
                      <a:pt x="2846" y="2696"/>
                    </a:lnTo>
                    <a:lnTo>
                      <a:pt x="2850" y="2686"/>
                    </a:lnTo>
                    <a:lnTo>
                      <a:pt x="2854" y="2678"/>
                    </a:lnTo>
                    <a:lnTo>
                      <a:pt x="2858" y="2672"/>
                    </a:lnTo>
                    <a:lnTo>
                      <a:pt x="2864" y="2662"/>
                    </a:lnTo>
                    <a:lnTo>
                      <a:pt x="2864" y="2662"/>
                    </a:lnTo>
                    <a:lnTo>
                      <a:pt x="2866" y="2658"/>
                    </a:lnTo>
                    <a:lnTo>
                      <a:pt x="2870" y="2654"/>
                    </a:lnTo>
                    <a:lnTo>
                      <a:pt x="2880" y="2646"/>
                    </a:lnTo>
                    <a:lnTo>
                      <a:pt x="2886" y="2642"/>
                    </a:lnTo>
                    <a:lnTo>
                      <a:pt x="2888" y="2640"/>
                    </a:lnTo>
                    <a:lnTo>
                      <a:pt x="2886" y="2638"/>
                    </a:lnTo>
                    <a:lnTo>
                      <a:pt x="2886" y="2638"/>
                    </a:lnTo>
                    <a:lnTo>
                      <a:pt x="2880" y="2628"/>
                    </a:lnTo>
                    <a:lnTo>
                      <a:pt x="2878" y="2626"/>
                    </a:lnTo>
                    <a:lnTo>
                      <a:pt x="2882" y="2628"/>
                    </a:lnTo>
                    <a:lnTo>
                      <a:pt x="2882" y="2628"/>
                    </a:lnTo>
                    <a:lnTo>
                      <a:pt x="2886" y="2628"/>
                    </a:lnTo>
                    <a:lnTo>
                      <a:pt x="2890" y="2628"/>
                    </a:lnTo>
                    <a:lnTo>
                      <a:pt x="2892" y="2626"/>
                    </a:lnTo>
                    <a:lnTo>
                      <a:pt x="2894" y="2628"/>
                    </a:lnTo>
                    <a:lnTo>
                      <a:pt x="2894" y="2628"/>
                    </a:lnTo>
                    <a:lnTo>
                      <a:pt x="2896" y="2628"/>
                    </a:lnTo>
                    <a:lnTo>
                      <a:pt x="2902" y="2628"/>
                    </a:lnTo>
                    <a:lnTo>
                      <a:pt x="2912" y="2624"/>
                    </a:lnTo>
                    <a:lnTo>
                      <a:pt x="2926" y="2616"/>
                    </a:lnTo>
                    <a:lnTo>
                      <a:pt x="2936" y="2606"/>
                    </a:lnTo>
                    <a:lnTo>
                      <a:pt x="2936" y="2606"/>
                    </a:lnTo>
                    <a:lnTo>
                      <a:pt x="2942" y="2600"/>
                    </a:lnTo>
                    <a:lnTo>
                      <a:pt x="2948" y="2594"/>
                    </a:lnTo>
                    <a:lnTo>
                      <a:pt x="2964" y="2584"/>
                    </a:lnTo>
                    <a:lnTo>
                      <a:pt x="2964" y="2584"/>
                    </a:lnTo>
                    <a:lnTo>
                      <a:pt x="2980" y="2572"/>
                    </a:lnTo>
                    <a:lnTo>
                      <a:pt x="2990" y="2570"/>
                    </a:lnTo>
                    <a:lnTo>
                      <a:pt x="3006" y="2568"/>
                    </a:lnTo>
                    <a:lnTo>
                      <a:pt x="3006" y="2568"/>
                    </a:lnTo>
                    <a:lnTo>
                      <a:pt x="3014" y="2568"/>
                    </a:lnTo>
                    <a:lnTo>
                      <a:pt x="3020" y="2570"/>
                    </a:lnTo>
                    <a:lnTo>
                      <a:pt x="3032" y="2574"/>
                    </a:lnTo>
                    <a:lnTo>
                      <a:pt x="3040" y="2580"/>
                    </a:lnTo>
                    <a:lnTo>
                      <a:pt x="3046" y="2580"/>
                    </a:lnTo>
                    <a:lnTo>
                      <a:pt x="3050" y="2580"/>
                    </a:lnTo>
                    <a:lnTo>
                      <a:pt x="3050" y="2580"/>
                    </a:lnTo>
                    <a:lnTo>
                      <a:pt x="3060" y="2578"/>
                    </a:lnTo>
                    <a:lnTo>
                      <a:pt x="3064" y="2580"/>
                    </a:lnTo>
                    <a:lnTo>
                      <a:pt x="3068" y="2582"/>
                    </a:lnTo>
                    <a:lnTo>
                      <a:pt x="3072" y="2580"/>
                    </a:lnTo>
                    <a:lnTo>
                      <a:pt x="3072" y="2580"/>
                    </a:lnTo>
                    <a:lnTo>
                      <a:pt x="3074" y="2578"/>
                    </a:lnTo>
                    <a:lnTo>
                      <a:pt x="3072" y="2578"/>
                    </a:lnTo>
                    <a:lnTo>
                      <a:pt x="3066" y="2576"/>
                    </a:lnTo>
                    <a:lnTo>
                      <a:pt x="3058" y="2572"/>
                    </a:lnTo>
                    <a:lnTo>
                      <a:pt x="3058" y="2572"/>
                    </a:lnTo>
                    <a:lnTo>
                      <a:pt x="3060" y="2568"/>
                    </a:lnTo>
                    <a:lnTo>
                      <a:pt x="3060" y="2568"/>
                    </a:lnTo>
                    <a:lnTo>
                      <a:pt x="3068" y="2566"/>
                    </a:lnTo>
                    <a:lnTo>
                      <a:pt x="3074" y="2568"/>
                    </a:lnTo>
                    <a:lnTo>
                      <a:pt x="3078" y="2572"/>
                    </a:lnTo>
                    <a:lnTo>
                      <a:pt x="3082" y="2578"/>
                    </a:lnTo>
                    <a:lnTo>
                      <a:pt x="3082" y="2578"/>
                    </a:lnTo>
                    <a:lnTo>
                      <a:pt x="3084" y="2580"/>
                    </a:lnTo>
                    <a:lnTo>
                      <a:pt x="3086" y="2582"/>
                    </a:lnTo>
                    <a:lnTo>
                      <a:pt x="3092" y="2584"/>
                    </a:lnTo>
                    <a:lnTo>
                      <a:pt x="3096" y="2586"/>
                    </a:lnTo>
                    <a:lnTo>
                      <a:pt x="3094" y="2588"/>
                    </a:lnTo>
                    <a:lnTo>
                      <a:pt x="3092" y="2590"/>
                    </a:lnTo>
                    <a:lnTo>
                      <a:pt x="3092" y="2590"/>
                    </a:lnTo>
                    <a:lnTo>
                      <a:pt x="3092" y="2594"/>
                    </a:lnTo>
                    <a:lnTo>
                      <a:pt x="3094" y="2596"/>
                    </a:lnTo>
                    <a:lnTo>
                      <a:pt x="3102" y="2600"/>
                    </a:lnTo>
                    <a:lnTo>
                      <a:pt x="3112" y="2600"/>
                    </a:lnTo>
                    <a:lnTo>
                      <a:pt x="3118" y="2600"/>
                    </a:lnTo>
                    <a:lnTo>
                      <a:pt x="3118" y="2600"/>
                    </a:lnTo>
                    <a:lnTo>
                      <a:pt x="3120" y="2596"/>
                    </a:lnTo>
                    <a:lnTo>
                      <a:pt x="3126" y="2594"/>
                    </a:lnTo>
                    <a:lnTo>
                      <a:pt x="3130" y="2594"/>
                    </a:lnTo>
                    <a:lnTo>
                      <a:pt x="3134" y="2600"/>
                    </a:lnTo>
                    <a:lnTo>
                      <a:pt x="3134" y="2600"/>
                    </a:lnTo>
                    <a:lnTo>
                      <a:pt x="3136" y="2602"/>
                    </a:lnTo>
                    <a:lnTo>
                      <a:pt x="3138" y="2604"/>
                    </a:lnTo>
                    <a:lnTo>
                      <a:pt x="3142" y="2602"/>
                    </a:lnTo>
                    <a:lnTo>
                      <a:pt x="3144" y="2596"/>
                    </a:lnTo>
                    <a:lnTo>
                      <a:pt x="3144" y="2592"/>
                    </a:lnTo>
                    <a:lnTo>
                      <a:pt x="3142" y="2588"/>
                    </a:lnTo>
                    <a:lnTo>
                      <a:pt x="3142" y="2588"/>
                    </a:lnTo>
                    <a:lnTo>
                      <a:pt x="3142" y="2584"/>
                    </a:lnTo>
                    <a:lnTo>
                      <a:pt x="3146" y="2584"/>
                    </a:lnTo>
                    <a:lnTo>
                      <a:pt x="3152" y="2586"/>
                    </a:lnTo>
                    <a:lnTo>
                      <a:pt x="3160" y="2594"/>
                    </a:lnTo>
                    <a:lnTo>
                      <a:pt x="3160" y="2594"/>
                    </a:lnTo>
                    <a:lnTo>
                      <a:pt x="3166" y="2602"/>
                    </a:lnTo>
                    <a:lnTo>
                      <a:pt x="3168" y="2608"/>
                    </a:lnTo>
                    <a:lnTo>
                      <a:pt x="3168" y="2610"/>
                    </a:lnTo>
                    <a:lnTo>
                      <a:pt x="3170" y="2610"/>
                    </a:lnTo>
                    <a:lnTo>
                      <a:pt x="3176" y="2606"/>
                    </a:lnTo>
                    <a:lnTo>
                      <a:pt x="3176" y="2606"/>
                    </a:lnTo>
                    <a:lnTo>
                      <a:pt x="3180" y="2602"/>
                    </a:lnTo>
                    <a:lnTo>
                      <a:pt x="3182" y="2600"/>
                    </a:lnTo>
                    <a:lnTo>
                      <a:pt x="3182" y="2596"/>
                    </a:lnTo>
                    <a:lnTo>
                      <a:pt x="3180" y="2594"/>
                    </a:lnTo>
                    <a:lnTo>
                      <a:pt x="3174" y="2590"/>
                    </a:lnTo>
                    <a:lnTo>
                      <a:pt x="3162" y="2584"/>
                    </a:lnTo>
                    <a:lnTo>
                      <a:pt x="3162" y="2584"/>
                    </a:lnTo>
                    <a:lnTo>
                      <a:pt x="3158" y="2580"/>
                    </a:lnTo>
                    <a:lnTo>
                      <a:pt x="3158" y="2578"/>
                    </a:lnTo>
                    <a:lnTo>
                      <a:pt x="3160" y="2576"/>
                    </a:lnTo>
                    <a:lnTo>
                      <a:pt x="3164" y="2574"/>
                    </a:lnTo>
                    <a:lnTo>
                      <a:pt x="3170" y="2568"/>
                    </a:lnTo>
                    <a:lnTo>
                      <a:pt x="3172" y="2564"/>
                    </a:lnTo>
                    <a:lnTo>
                      <a:pt x="3172" y="2560"/>
                    </a:lnTo>
                    <a:lnTo>
                      <a:pt x="3172" y="2560"/>
                    </a:lnTo>
                    <a:lnTo>
                      <a:pt x="3170" y="2556"/>
                    </a:lnTo>
                    <a:lnTo>
                      <a:pt x="3168" y="2556"/>
                    </a:lnTo>
                    <a:lnTo>
                      <a:pt x="3164" y="2558"/>
                    </a:lnTo>
                    <a:lnTo>
                      <a:pt x="3160" y="2562"/>
                    </a:lnTo>
                    <a:lnTo>
                      <a:pt x="3158" y="2562"/>
                    </a:lnTo>
                    <a:lnTo>
                      <a:pt x="3156" y="2562"/>
                    </a:lnTo>
                    <a:lnTo>
                      <a:pt x="3156" y="2562"/>
                    </a:lnTo>
                    <a:lnTo>
                      <a:pt x="3154" y="2560"/>
                    </a:lnTo>
                    <a:lnTo>
                      <a:pt x="3154" y="2558"/>
                    </a:lnTo>
                    <a:lnTo>
                      <a:pt x="3156" y="2556"/>
                    </a:lnTo>
                    <a:lnTo>
                      <a:pt x="3158" y="2552"/>
                    </a:lnTo>
                    <a:lnTo>
                      <a:pt x="3154" y="2550"/>
                    </a:lnTo>
                    <a:lnTo>
                      <a:pt x="3154" y="2550"/>
                    </a:lnTo>
                    <a:lnTo>
                      <a:pt x="3148" y="2550"/>
                    </a:lnTo>
                    <a:lnTo>
                      <a:pt x="3144" y="2554"/>
                    </a:lnTo>
                    <a:lnTo>
                      <a:pt x="3142" y="2556"/>
                    </a:lnTo>
                    <a:lnTo>
                      <a:pt x="3134" y="2554"/>
                    </a:lnTo>
                    <a:lnTo>
                      <a:pt x="3134" y="2554"/>
                    </a:lnTo>
                    <a:lnTo>
                      <a:pt x="3130" y="2550"/>
                    </a:lnTo>
                    <a:lnTo>
                      <a:pt x="3128" y="2548"/>
                    </a:lnTo>
                    <a:lnTo>
                      <a:pt x="3128" y="2544"/>
                    </a:lnTo>
                    <a:lnTo>
                      <a:pt x="3130" y="2540"/>
                    </a:lnTo>
                    <a:lnTo>
                      <a:pt x="3132" y="2538"/>
                    </a:lnTo>
                    <a:lnTo>
                      <a:pt x="3136" y="2536"/>
                    </a:lnTo>
                    <a:lnTo>
                      <a:pt x="3142" y="2536"/>
                    </a:lnTo>
                    <a:lnTo>
                      <a:pt x="3148" y="2538"/>
                    </a:lnTo>
                    <a:lnTo>
                      <a:pt x="3148" y="2538"/>
                    </a:lnTo>
                    <a:lnTo>
                      <a:pt x="3156" y="2544"/>
                    </a:lnTo>
                    <a:lnTo>
                      <a:pt x="3164" y="2546"/>
                    </a:lnTo>
                    <a:lnTo>
                      <a:pt x="3170" y="2544"/>
                    </a:lnTo>
                    <a:lnTo>
                      <a:pt x="3178" y="2538"/>
                    </a:lnTo>
                    <a:lnTo>
                      <a:pt x="3178" y="2538"/>
                    </a:lnTo>
                    <a:lnTo>
                      <a:pt x="3182" y="2536"/>
                    </a:lnTo>
                    <a:lnTo>
                      <a:pt x="3190" y="2536"/>
                    </a:lnTo>
                    <a:lnTo>
                      <a:pt x="3202" y="2536"/>
                    </a:lnTo>
                    <a:lnTo>
                      <a:pt x="3214" y="2538"/>
                    </a:lnTo>
                    <a:lnTo>
                      <a:pt x="3218" y="2538"/>
                    </a:lnTo>
                    <a:lnTo>
                      <a:pt x="3220" y="2536"/>
                    </a:lnTo>
                    <a:lnTo>
                      <a:pt x="3220" y="2536"/>
                    </a:lnTo>
                    <a:lnTo>
                      <a:pt x="3222" y="2522"/>
                    </a:lnTo>
                    <a:lnTo>
                      <a:pt x="3224" y="2520"/>
                    </a:lnTo>
                    <a:lnTo>
                      <a:pt x="3226" y="2522"/>
                    </a:lnTo>
                    <a:lnTo>
                      <a:pt x="3232" y="2534"/>
                    </a:lnTo>
                    <a:lnTo>
                      <a:pt x="3232" y="2534"/>
                    </a:lnTo>
                    <a:lnTo>
                      <a:pt x="3232" y="2538"/>
                    </a:lnTo>
                    <a:lnTo>
                      <a:pt x="3230" y="2540"/>
                    </a:lnTo>
                    <a:lnTo>
                      <a:pt x="3226" y="2544"/>
                    </a:lnTo>
                    <a:lnTo>
                      <a:pt x="3224" y="2546"/>
                    </a:lnTo>
                    <a:lnTo>
                      <a:pt x="3234" y="2544"/>
                    </a:lnTo>
                    <a:lnTo>
                      <a:pt x="3234" y="2544"/>
                    </a:lnTo>
                    <a:lnTo>
                      <a:pt x="3268" y="2536"/>
                    </a:lnTo>
                    <a:lnTo>
                      <a:pt x="3282" y="2536"/>
                    </a:lnTo>
                    <a:lnTo>
                      <a:pt x="3296" y="2538"/>
                    </a:lnTo>
                    <a:lnTo>
                      <a:pt x="3296" y="2538"/>
                    </a:lnTo>
                    <a:lnTo>
                      <a:pt x="3312" y="2544"/>
                    </a:lnTo>
                    <a:lnTo>
                      <a:pt x="3318" y="2546"/>
                    </a:lnTo>
                    <a:lnTo>
                      <a:pt x="3320" y="2552"/>
                    </a:lnTo>
                    <a:lnTo>
                      <a:pt x="3320" y="2552"/>
                    </a:lnTo>
                    <a:lnTo>
                      <a:pt x="3324" y="2556"/>
                    </a:lnTo>
                    <a:lnTo>
                      <a:pt x="3326" y="2556"/>
                    </a:lnTo>
                    <a:lnTo>
                      <a:pt x="3330" y="2560"/>
                    </a:lnTo>
                    <a:lnTo>
                      <a:pt x="3330" y="2566"/>
                    </a:lnTo>
                    <a:lnTo>
                      <a:pt x="3330" y="2566"/>
                    </a:lnTo>
                    <a:lnTo>
                      <a:pt x="3332" y="2570"/>
                    </a:lnTo>
                    <a:lnTo>
                      <a:pt x="3336" y="2572"/>
                    </a:lnTo>
                    <a:lnTo>
                      <a:pt x="3340" y="2570"/>
                    </a:lnTo>
                    <a:lnTo>
                      <a:pt x="3346" y="2570"/>
                    </a:lnTo>
                    <a:lnTo>
                      <a:pt x="3360" y="2564"/>
                    </a:lnTo>
                    <a:lnTo>
                      <a:pt x="3368" y="2562"/>
                    </a:lnTo>
                    <a:lnTo>
                      <a:pt x="3368" y="2562"/>
                    </a:lnTo>
                    <a:lnTo>
                      <a:pt x="3370" y="2560"/>
                    </a:lnTo>
                    <a:lnTo>
                      <a:pt x="3372" y="2560"/>
                    </a:lnTo>
                    <a:lnTo>
                      <a:pt x="3372" y="2556"/>
                    </a:lnTo>
                    <a:lnTo>
                      <a:pt x="3376" y="2552"/>
                    </a:lnTo>
                    <a:lnTo>
                      <a:pt x="3382" y="2552"/>
                    </a:lnTo>
                    <a:lnTo>
                      <a:pt x="3382" y="2552"/>
                    </a:lnTo>
                    <a:lnTo>
                      <a:pt x="3388" y="2554"/>
                    </a:lnTo>
                    <a:lnTo>
                      <a:pt x="3394" y="2558"/>
                    </a:lnTo>
                    <a:lnTo>
                      <a:pt x="3406" y="2574"/>
                    </a:lnTo>
                    <a:lnTo>
                      <a:pt x="3418" y="2592"/>
                    </a:lnTo>
                    <a:lnTo>
                      <a:pt x="3424" y="2596"/>
                    </a:lnTo>
                    <a:lnTo>
                      <a:pt x="3428" y="2598"/>
                    </a:lnTo>
                    <a:lnTo>
                      <a:pt x="3428" y="2598"/>
                    </a:lnTo>
                    <a:lnTo>
                      <a:pt x="3432" y="2600"/>
                    </a:lnTo>
                    <a:lnTo>
                      <a:pt x="3434" y="2604"/>
                    </a:lnTo>
                    <a:lnTo>
                      <a:pt x="3438" y="2616"/>
                    </a:lnTo>
                    <a:lnTo>
                      <a:pt x="3440" y="2630"/>
                    </a:lnTo>
                    <a:lnTo>
                      <a:pt x="3436" y="2646"/>
                    </a:lnTo>
                    <a:lnTo>
                      <a:pt x="3436" y="2646"/>
                    </a:lnTo>
                    <a:lnTo>
                      <a:pt x="3434" y="2658"/>
                    </a:lnTo>
                    <a:lnTo>
                      <a:pt x="3434" y="2670"/>
                    </a:lnTo>
                    <a:lnTo>
                      <a:pt x="3436" y="2676"/>
                    </a:lnTo>
                    <a:lnTo>
                      <a:pt x="3438" y="2678"/>
                    </a:lnTo>
                    <a:lnTo>
                      <a:pt x="3440" y="2676"/>
                    </a:lnTo>
                    <a:lnTo>
                      <a:pt x="3440" y="2676"/>
                    </a:lnTo>
                    <a:lnTo>
                      <a:pt x="3446" y="2672"/>
                    </a:lnTo>
                    <a:lnTo>
                      <a:pt x="3450" y="2670"/>
                    </a:lnTo>
                    <a:lnTo>
                      <a:pt x="3450" y="2670"/>
                    </a:lnTo>
                    <a:lnTo>
                      <a:pt x="3452" y="2672"/>
                    </a:lnTo>
                    <a:lnTo>
                      <a:pt x="3448" y="2678"/>
                    </a:lnTo>
                    <a:lnTo>
                      <a:pt x="3448" y="2678"/>
                    </a:lnTo>
                    <a:lnTo>
                      <a:pt x="3444" y="2682"/>
                    </a:lnTo>
                    <a:lnTo>
                      <a:pt x="3444" y="2688"/>
                    </a:lnTo>
                    <a:lnTo>
                      <a:pt x="3446" y="2698"/>
                    </a:lnTo>
                    <a:lnTo>
                      <a:pt x="3450" y="2710"/>
                    </a:lnTo>
                    <a:lnTo>
                      <a:pt x="3456" y="2718"/>
                    </a:lnTo>
                    <a:lnTo>
                      <a:pt x="3456" y="2718"/>
                    </a:lnTo>
                    <a:lnTo>
                      <a:pt x="3458" y="2720"/>
                    </a:lnTo>
                    <a:lnTo>
                      <a:pt x="3460" y="2720"/>
                    </a:lnTo>
                    <a:lnTo>
                      <a:pt x="3462" y="2720"/>
                    </a:lnTo>
                    <a:lnTo>
                      <a:pt x="3462" y="2718"/>
                    </a:lnTo>
                    <a:lnTo>
                      <a:pt x="3462" y="2720"/>
                    </a:lnTo>
                    <a:lnTo>
                      <a:pt x="3464" y="2726"/>
                    </a:lnTo>
                    <a:lnTo>
                      <a:pt x="3464" y="2726"/>
                    </a:lnTo>
                    <a:lnTo>
                      <a:pt x="3466" y="2734"/>
                    </a:lnTo>
                    <a:lnTo>
                      <a:pt x="3470" y="2738"/>
                    </a:lnTo>
                    <a:lnTo>
                      <a:pt x="3474" y="2742"/>
                    </a:lnTo>
                    <a:lnTo>
                      <a:pt x="3476" y="2754"/>
                    </a:lnTo>
                    <a:lnTo>
                      <a:pt x="3476" y="2754"/>
                    </a:lnTo>
                    <a:lnTo>
                      <a:pt x="3478" y="2760"/>
                    </a:lnTo>
                    <a:lnTo>
                      <a:pt x="3480" y="2764"/>
                    </a:lnTo>
                    <a:lnTo>
                      <a:pt x="3484" y="2768"/>
                    </a:lnTo>
                    <a:lnTo>
                      <a:pt x="3486" y="2768"/>
                    </a:lnTo>
                    <a:lnTo>
                      <a:pt x="3492" y="2772"/>
                    </a:lnTo>
                    <a:lnTo>
                      <a:pt x="3496" y="2776"/>
                    </a:lnTo>
                    <a:lnTo>
                      <a:pt x="3498" y="2782"/>
                    </a:lnTo>
                    <a:lnTo>
                      <a:pt x="3498" y="2782"/>
                    </a:lnTo>
                    <a:lnTo>
                      <a:pt x="3500" y="2792"/>
                    </a:lnTo>
                    <a:lnTo>
                      <a:pt x="3504" y="2796"/>
                    </a:lnTo>
                    <a:lnTo>
                      <a:pt x="3506" y="2796"/>
                    </a:lnTo>
                    <a:lnTo>
                      <a:pt x="3504" y="2798"/>
                    </a:lnTo>
                    <a:lnTo>
                      <a:pt x="3504" y="2798"/>
                    </a:lnTo>
                    <a:lnTo>
                      <a:pt x="3502" y="2804"/>
                    </a:lnTo>
                    <a:lnTo>
                      <a:pt x="3504" y="2808"/>
                    </a:lnTo>
                    <a:lnTo>
                      <a:pt x="3508" y="2808"/>
                    </a:lnTo>
                    <a:lnTo>
                      <a:pt x="3518" y="2806"/>
                    </a:lnTo>
                    <a:lnTo>
                      <a:pt x="3518" y="2806"/>
                    </a:lnTo>
                    <a:lnTo>
                      <a:pt x="3522" y="2806"/>
                    </a:lnTo>
                    <a:lnTo>
                      <a:pt x="3524" y="2806"/>
                    </a:lnTo>
                    <a:lnTo>
                      <a:pt x="3526" y="2810"/>
                    </a:lnTo>
                    <a:lnTo>
                      <a:pt x="3526" y="2810"/>
                    </a:lnTo>
                    <a:lnTo>
                      <a:pt x="3530" y="2804"/>
                    </a:lnTo>
                    <a:lnTo>
                      <a:pt x="3530" y="2804"/>
                    </a:lnTo>
                    <a:lnTo>
                      <a:pt x="3534" y="2796"/>
                    </a:lnTo>
                    <a:lnTo>
                      <a:pt x="3536" y="2790"/>
                    </a:lnTo>
                    <a:lnTo>
                      <a:pt x="3536" y="2786"/>
                    </a:lnTo>
                    <a:lnTo>
                      <a:pt x="3540" y="2778"/>
                    </a:lnTo>
                    <a:lnTo>
                      <a:pt x="3540" y="2778"/>
                    </a:lnTo>
                    <a:lnTo>
                      <a:pt x="3544" y="2768"/>
                    </a:lnTo>
                    <a:lnTo>
                      <a:pt x="3544" y="2758"/>
                    </a:lnTo>
                    <a:lnTo>
                      <a:pt x="3544" y="2746"/>
                    </a:lnTo>
                    <a:lnTo>
                      <a:pt x="3546" y="2732"/>
                    </a:lnTo>
                    <a:lnTo>
                      <a:pt x="3546" y="2732"/>
                    </a:lnTo>
                    <a:lnTo>
                      <a:pt x="3546" y="2722"/>
                    </a:lnTo>
                    <a:lnTo>
                      <a:pt x="3544" y="2712"/>
                    </a:lnTo>
                    <a:lnTo>
                      <a:pt x="3536" y="2686"/>
                    </a:lnTo>
                    <a:lnTo>
                      <a:pt x="3526" y="2662"/>
                    </a:lnTo>
                    <a:lnTo>
                      <a:pt x="3526" y="2650"/>
                    </a:lnTo>
                    <a:lnTo>
                      <a:pt x="3526" y="2642"/>
                    </a:lnTo>
                    <a:lnTo>
                      <a:pt x="3526" y="2642"/>
                    </a:lnTo>
                    <a:lnTo>
                      <a:pt x="3526" y="2636"/>
                    </a:lnTo>
                    <a:lnTo>
                      <a:pt x="3524" y="2630"/>
                    </a:lnTo>
                    <a:lnTo>
                      <a:pt x="3514" y="2610"/>
                    </a:lnTo>
                    <a:lnTo>
                      <a:pt x="3506" y="2598"/>
                    </a:lnTo>
                    <a:lnTo>
                      <a:pt x="3500" y="2582"/>
                    </a:lnTo>
                    <a:lnTo>
                      <a:pt x="3496" y="2564"/>
                    </a:lnTo>
                    <a:lnTo>
                      <a:pt x="3492" y="2542"/>
                    </a:lnTo>
                    <a:lnTo>
                      <a:pt x="3492" y="2542"/>
                    </a:lnTo>
                    <a:lnTo>
                      <a:pt x="3490" y="2520"/>
                    </a:lnTo>
                    <a:lnTo>
                      <a:pt x="3492" y="2500"/>
                    </a:lnTo>
                    <a:lnTo>
                      <a:pt x="3496" y="2484"/>
                    </a:lnTo>
                    <a:lnTo>
                      <a:pt x="3502" y="2470"/>
                    </a:lnTo>
                    <a:lnTo>
                      <a:pt x="3508" y="2458"/>
                    </a:lnTo>
                    <a:lnTo>
                      <a:pt x="3514" y="2448"/>
                    </a:lnTo>
                    <a:lnTo>
                      <a:pt x="3524" y="2438"/>
                    </a:lnTo>
                    <a:lnTo>
                      <a:pt x="3524" y="2438"/>
                    </a:lnTo>
                    <a:lnTo>
                      <a:pt x="3528" y="2434"/>
                    </a:lnTo>
                    <a:lnTo>
                      <a:pt x="3528" y="2432"/>
                    </a:lnTo>
                    <a:lnTo>
                      <a:pt x="3528" y="2428"/>
                    </a:lnTo>
                    <a:lnTo>
                      <a:pt x="3528" y="2426"/>
                    </a:lnTo>
                    <a:lnTo>
                      <a:pt x="3528" y="2426"/>
                    </a:lnTo>
                    <a:lnTo>
                      <a:pt x="3536" y="2424"/>
                    </a:lnTo>
                    <a:lnTo>
                      <a:pt x="3536" y="2424"/>
                    </a:lnTo>
                    <a:lnTo>
                      <a:pt x="3542" y="2424"/>
                    </a:lnTo>
                    <a:lnTo>
                      <a:pt x="3548" y="2420"/>
                    </a:lnTo>
                    <a:lnTo>
                      <a:pt x="3556" y="2412"/>
                    </a:lnTo>
                    <a:lnTo>
                      <a:pt x="3564" y="2402"/>
                    </a:lnTo>
                    <a:lnTo>
                      <a:pt x="3568" y="2400"/>
                    </a:lnTo>
                    <a:lnTo>
                      <a:pt x="3570" y="2398"/>
                    </a:lnTo>
                    <a:lnTo>
                      <a:pt x="3570" y="2398"/>
                    </a:lnTo>
                    <a:lnTo>
                      <a:pt x="3574" y="2398"/>
                    </a:lnTo>
                    <a:lnTo>
                      <a:pt x="3576" y="2394"/>
                    </a:lnTo>
                    <a:lnTo>
                      <a:pt x="3580" y="2384"/>
                    </a:lnTo>
                    <a:lnTo>
                      <a:pt x="3588" y="2370"/>
                    </a:lnTo>
                    <a:lnTo>
                      <a:pt x="3592" y="2362"/>
                    </a:lnTo>
                    <a:lnTo>
                      <a:pt x="3600" y="2356"/>
                    </a:lnTo>
                    <a:lnTo>
                      <a:pt x="3600" y="2356"/>
                    </a:lnTo>
                    <a:lnTo>
                      <a:pt x="3606" y="2352"/>
                    </a:lnTo>
                    <a:lnTo>
                      <a:pt x="3612" y="2350"/>
                    </a:lnTo>
                    <a:lnTo>
                      <a:pt x="3624" y="2350"/>
                    </a:lnTo>
                    <a:lnTo>
                      <a:pt x="3628" y="2350"/>
                    </a:lnTo>
                    <a:lnTo>
                      <a:pt x="3630" y="2350"/>
                    </a:lnTo>
                    <a:lnTo>
                      <a:pt x="3634" y="2346"/>
                    </a:lnTo>
                    <a:lnTo>
                      <a:pt x="3636" y="2342"/>
                    </a:lnTo>
                    <a:lnTo>
                      <a:pt x="3636" y="2342"/>
                    </a:lnTo>
                    <a:lnTo>
                      <a:pt x="3638" y="2334"/>
                    </a:lnTo>
                    <a:lnTo>
                      <a:pt x="3642" y="2328"/>
                    </a:lnTo>
                    <a:lnTo>
                      <a:pt x="3654" y="2318"/>
                    </a:lnTo>
                    <a:lnTo>
                      <a:pt x="3666" y="2310"/>
                    </a:lnTo>
                    <a:lnTo>
                      <a:pt x="3680" y="2306"/>
                    </a:lnTo>
                    <a:lnTo>
                      <a:pt x="3680" y="2306"/>
                    </a:lnTo>
                    <a:lnTo>
                      <a:pt x="3690" y="2304"/>
                    </a:lnTo>
                    <a:lnTo>
                      <a:pt x="3696" y="2300"/>
                    </a:lnTo>
                    <a:lnTo>
                      <a:pt x="3698" y="2294"/>
                    </a:lnTo>
                    <a:lnTo>
                      <a:pt x="3698" y="2292"/>
                    </a:lnTo>
                    <a:lnTo>
                      <a:pt x="3696" y="2290"/>
                    </a:lnTo>
                    <a:lnTo>
                      <a:pt x="3696" y="2290"/>
                    </a:lnTo>
                    <a:lnTo>
                      <a:pt x="3694" y="2290"/>
                    </a:lnTo>
                    <a:lnTo>
                      <a:pt x="3690" y="2290"/>
                    </a:lnTo>
                    <a:lnTo>
                      <a:pt x="3686" y="2294"/>
                    </a:lnTo>
                    <a:lnTo>
                      <a:pt x="3680" y="2296"/>
                    </a:lnTo>
                    <a:lnTo>
                      <a:pt x="3676" y="2298"/>
                    </a:lnTo>
                    <a:lnTo>
                      <a:pt x="3674" y="2296"/>
                    </a:lnTo>
                    <a:lnTo>
                      <a:pt x="3674" y="2296"/>
                    </a:lnTo>
                    <a:lnTo>
                      <a:pt x="3672" y="2294"/>
                    </a:lnTo>
                    <a:lnTo>
                      <a:pt x="3674" y="2292"/>
                    </a:lnTo>
                    <a:lnTo>
                      <a:pt x="3680" y="2290"/>
                    </a:lnTo>
                    <a:lnTo>
                      <a:pt x="3682" y="2288"/>
                    </a:lnTo>
                    <a:lnTo>
                      <a:pt x="3684" y="2286"/>
                    </a:lnTo>
                    <a:lnTo>
                      <a:pt x="3684" y="2286"/>
                    </a:lnTo>
                    <a:lnTo>
                      <a:pt x="3686" y="2282"/>
                    </a:lnTo>
                    <a:lnTo>
                      <a:pt x="3684" y="2278"/>
                    </a:lnTo>
                    <a:lnTo>
                      <a:pt x="3678" y="2272"/>
                    </a:lnTo>
                    <a:lnTo>
                      <a:pt x="3676" y="2268"/>
                    </a:lnTo>
                    <a:lnTo>
                      <a:pt x="3682" y="2268"/>
                    </a:lnTo>
                    <a:lnTo>
                      <a:pt x="3682" y="2268"/>
                    </a:lnTo>
                    <a:lnTo>
                      <a:pt x="3692" y="2272"/>
                    </a:lnTo>
                    <a:lnTo>
                      <a:pt x="3696" y="2274"/>
                    </a:lnTo>
                    <a:lnTo>
                      <a:pt x="3698" y="2276"/>
                    </a:lnTo>
                    <a:lnTo>
                      <a:pt x="3700" y="2274"/>
                    </a:lnTo>
                    <a:lnTo>
                      <a:pt x="3706" y="2270"/>
                    </a:lnTo>
                    <a:lnTo>
                      <a:pt x="3706" y="2270"/>
                    </a:lnTo>
                    <a:lnTo>
                      <a:pt x="3710" y="2264"/>
                    </a:lnTo>
                    <a:lnTo>
                      <a:pt x="3714" y="2262"/>
                    </a:lnTo>
                    <a:lnTo>
                      <a:pt x="3716" y="2260"/>
                    </a:lnTo>
                    <a:lnTo>
                      <a:pt x="3718" y="2254"/>
                    </a:lnTo>
                    <a:lnTo>
                      <a:pt x="3718" y="2254"/>
                    </a:lnTo>
                    <a:lnTo>
                      <a:pt x="3720" y="2246"/>
                    </a:lnTo>
                    <a:lnTo>
                      <a:pt x="3718" y="2242"/>
                    </a:lnTo>
                    <a:lnTo>
                      <a:pt x="3714" y="2240"/>
                    </a:lnTo>
                    <a:lnTo>
                      <a:pt x="3710" y="2244"/>
                    </a:lnTo>
                    <a:lnTo>
                      <a:pt x="3710" y="2244"/>
                    </a:lnTo>
                    <a:lnTo>
                      <a:pt x="3708" y="2244"/>
                    </a:lnTo>
                    <a:lnTo>
                      <a:pt x="3708" y="2242"/>
                    </a:lnTo>
                    <a:lnTo>
                      <a:pt x="3704" y="2240"/>
                    </a:lnTo>
                    <a:lnTo>
                      <a:pt x="3694" y="2240"/>
                    </a:lnTo>
                    <a:lnTo>
                      <a:pt x="3694" y="2240"/>
                    </a:lnTo>
                    <a:lnTo>
                      <a:pt x="3684" y="2242"/>
                    </a:lnTo>
                    <a:lnTo>
                      <a:pt x="3678" y="2240"/>
                    </a:lnTo>
                    <a:lnTo>
                      <a:pt x="3678" y="2236"/>
                    </a:lnTo>
                    <a:lnTo>
                      <a:pt x="3678" y="2230"/>
                    </a:lnTo>
                    <a:lnTo>
                      <a:pt x="3678" y="2230"/>
                    </a:lnTo>
                    <a:lnTo>
                      <a:pt x="3678" y="2228"/>
                    </a:lnTo>
                    <a:lnTo>
                      <a:pt x="3678" y="2228"/>
                    </a:lnTo>
                    <a:lnTo>
                      <a:pt x="3680" y="2232"/>
                    </a:lnTo>
                    <a:lnTo>
                      <a:pt x="3684" y="2236"/>
                    </a:lnTo>
                    <a:lnTo>
                      <a:pt x="3686" y="2236"/>
                    </a:lnTo>
                    <a:lnTo>
                      <a:pt x="3690" y="2236"/>
                    </a:lnTo>
                    <a:lnTo>
                      <a:pt x="3696" y="2234"/>
                    </a:lnTo>
                    <a:lnTo>
                      <a:pt x="3696" y="2234"/>
                    </a:lnTo>
                    <a:lnTo>
                      <a:pt x="3704" y="2230"/>
                    </a:lnTo>
                    <a:lnTo>
                      <a:pt x="3708" y="2230"/>
                    </a:lnTo>
                    <a:lnTo>
                      <a:pt x="3714" y="2232"/>
                    </a:lnTo>
                    <a:lnTo>
                      <a:pt x="3718" y="2236"/>
                    </a:lnTo>
                    <a:lnTo>
                      <a:pt x="3724" y="2244"/>
                    </a:lnTo>
                    <a:lnTo>
                      <a:pt x="3726" y="2248"/>
                    </a:lnTo>
                    <a:lnTo>
                      <a:pt x="3728" y="2248"/>
                    </a:lnTo>
                    <a:lnTo>
                      <a:pt x="3728" y="2248"/>
                    </a:lnTo>
                    <a:lnTo>
                      <a:pt x="3728" y="2246"/>
                    </a:lnTo>
                    <a:lnTo>
                      <a:pt x="3728" y="2244"/>
                    </a:lnTo>
                    <a:lnTo>
                      <a:pt x="3724" y="2236"/>
                    </a:lnTo>
                    <a:lnTo>
                      <a:pt x="3718" y="2222"/>
                    </a:lnTo>
                    <a:lnTo>
                      <a:pt x="3712" y="2198"/>
                    </a:lnTo>
                    <a:lnTo>
                      <a:pt x="3712" y="2198"/>
                    </a:lnTo>
                    <a:lnTo>
                      <a:pt x="3708" y="2188"/>
                    </a:lnTo>
                    <a:lnTo>
                      <a:pt x="3706" y="2186"/>
                    </a:lnTo>
                    <a:lnTo>
                      <a:pt x="3704" y="2186"/>
                    </a:lnTo>
                    <a:lnTo>
                      <a:pt x="3700" y="2188"/>
                    </a:lnTo>
                    <a:lnTo>
                      <a:pt x="3694" y="2190"/>
                    </a:lnTo>
                    <a:lnTo>
                      <a:pt x="3694" y="2190"/>
                    </a:lnTo>
                    <a:lnTo>
                      <a:pt x="3692" y="2190"/>
                    </a:lnTo>
                    <a:lnTo>
                      <a:pt x="3692" y="2190"/>
                    </a:lnTo>
                    <a:lnTo>
                      <a:pt x="3696" y="2186"/>
                    </a:lnTo>
                    <a:lnTo>
                      <a:pt x="3698" y="2180"/>
                    </a:lnTo>
                    <a:lnTo>
                      <a:pt x="3698" y="2176"/>
                    </a:lnTo>
                    <a:lnTo>
                      <a:pt x="3694" y="2174"/>
                    </a:lnTo>
                    <a:lnTo>
                      <a:pt x="3694" y="2174"/>
                    </a:lnTo>
                    <a:lnTo>
                      <a:pt x="3690" y="2170"/>
                    </a:lnTo>
                    <a:lnTo>
                      <a:pt x="3692" y="2170"/>
                    </a:lnTo>
                    <a:lnTo>
                      <a:pt x="3696" y="2168"/>
                    </a:lnTo>
                    <a:lnTo>
                      <a:pt x="3698" y="2166"/>
                    </a:lnTo>
                    <a:lnTo>
                      <a:pt x="3698" y="2162"/>
                    </a:lnTo>
                    <a:lnTo>
                      <a:pt x="3698" y="2156"/>
                    </a:lnTo>
                    <a:lnTo>
                      <a:pt x="3698" y="2156"/>
                    </a:lnTo>
                    <a:lnTo>
                      <a:pt x="3696" y="2144"/>
                    </a:lnTo>
                    <a:lnTo>
                      <a:pt x="3696" y="2140"/>
                    </a:lnTo>
                    <a:lnTo>
                      <a:pt x="3696" y="2136"/>
                    </a:lnTo>
                    <a:lnTo>
                      <a:pt x="3690" y="2130"/>
                    </a:lnTo>
                    <a:lnTo>
                      <a:pt x="3690" y="2130"/>
                    </a:lnTo>
                    <a:lnTo>
                      <a:pt x="3678" y="2118"/>
                    </a:lnTo>
                    <a:lnTo>
                      <a:pt x="3678" y="2118"/>
                    </a:lnTo>
                    <a:lnTo>
                      <a:pt x="3678" y="2118"/>
                    </a:lnTo>
                    <a:lnTo>
                      <a:pt x="3686" y="2122"/>
                    </a:lnTo>
                    <a:lnTo>
                      <a:pt x="3686" y="2122"/>
                    </a:lnTo>
                    <a:lnTo>
                      <a:pt x="3694" y="2126"/>
                    </a:lnTo>
                    <a:lnTo>
                      <a:pt x="3696" y="2124"/>
                    </a:lnTo>
                    <a:lnTo>
                      <a:pt x="3696" y="2124"/>
                    </a:lnTo>
                    <a:lnTo>
                      <a:pt x="3692" y="2108"/>
                    </a:lnTo>
                    <a:lnTo>
                      <a:pt x="3692" y="2108"/>
                    </a:lnTo>
                    <a:lnTo>
                      <a:pt x="3688" y="2092"/>
                    </a:lnTo>
                    <a:lnTo>
                      <a:pt x="3690" y="2076"/>
                    </a:lnTo>
                    <a:lnTo>
                      <a:pt x="3690" y="2076"/>
                    </a:lnTo>
                    <a:lnTo>
                      <a:pt x="3692" y="2064"/>
                    </a:lnTo>
                    <a:lnTo>
                      <a:pt x="3696" y="2058"/>
                    </a:lnTo>
                    <a:lnTo>
                      <a:pt x="3702" y="2054"/>
                    </a:lnTo>
                    <a:lnTo>
                      <a:pt x="3702" y="2054"/>
                    </a:lnTo>
                    <a:lnTo>
                      <a:pt x="3704" y="2050"/>
                    </a:lnTo>
                    <a:lnTo>
                      <a:pt x="3704" y="2052"/>
                    </a:lnTo>
                    <a:lnTo>
                      <a:pt x="3700" y="2058"/>
                    </a:lnTo>
                    <a:lnTo>
                      <a:pt x="3698" y="2064"/>
                    </a:lnTo>
                    <a:lnTo>
                      <a:pt x="3698" y="2064"/>
                    </a:lnTo>
                    <a:lnTo>
                      <a:pt x="3694" y="2076"/>
                    </a:lnTo>
                    <a:lnTo>
                      <a:pt x="3694" y="2082"/>
                    </a:lnTo>
                    <a:lnTo>
                      <a:pt x="3696" y="2086"/>
                    </a:lnTo>
                    <a:lnTo>
                      <a:pt x="3696" y="2086"/>
                    </a:lnTo>
                    <a:lnTo>
                      <a:pt x="3696" y="2088"/>
                    </a:lnTo>
                    <a:lnTo>
                      <a:pt x="3696" y="2090"/>
                    </a:lnTo>
                    <a:lnTo>
                      <a:pt x="3694" y="2094"/>
                    </a:lnTo>
                    <a:lnTo>
                      <a:pt x="3696" y="2098"/>
                    </a:lnTo>
                    <a:lnTo>
                      <a:pt x="3696" y="2098"/>
                    </a:lnTo>
                    <a:lnTo>
                      <a:pt x="3698" y="2104"/>
                    </a:lnTo>
                    <a:lnTo>
                      <a:pt x="3696" y="2106"/>
                    </a:lnTo>
                    <a:lnTo>
                      <a:pt x="3696" y="2110"/>
                    </a:lnTo>
                    <a:lnTo>
                      <a:pt x="3700" y="2114"/>
                    </a:lnTo>
                    <a:lnTo>
                      <a:pt x="3700" y="2114"/>
                    </a:lnTo>
                    <a:lnTo>
                      <a:pt x="3706" y="2116"/>
                    </a:lnTo>
                    <a:lnTo>
                      <a:pt x="3708" y="2116"/>
                    </a:lnTo>
                    <a:lnTo>
                      <a:pt x="3710" y="2116"/>
                    </a:lnTo>
                    <a:lnTo>
                      <a:pt x="3712" y="2120"/>
                    </a:lnTo>
                    <a:lnTo>
                      <a:pt x="3712" y="2120"/>
                    </a:lnTo>
                    <a:lnTo>
                      <a:pt x="3712" y="2126"/>
                    </a:lnTo>
                    <a:lnTo>
                      <a:pt x="3712" y="2130"/>
                    </a:lnTo>
                    <a:lnTo>
                      <a:pt x="3712" y="2134"/>
                    </a:lnTo>
                    <a:lnTo>
                      <a:pt x="3716" y="2136"/>
                    </a:lnTo>
                    <a:lnTo>
                      <a:pt x="3716" y="2136"/>
                    </a:lnTo>
                    <a:lnTo>
                      <a:pt x="3718" y="2138"/>
                    </a:lnTo>
                    <a:lnTo>
                      <a:pt x="3716" y="2142"/>
                    </a:lnTo>
                    <a:lnTo>
                      <a:pt x="3710" y="2154"/>
                    </a:lnTo>
                    <a:lnTo>
                      <a:pt x="3706" y="2166"/>
                    </a:lnTo>
                    <a:lnTo>
                      <a:pt x="3706" y="2172"/>
                    </a:lnTo>
                    <a:lnTo>
                      <a:pt x="3710" y="2176"/>
                    </a:lnTo>
                    <a:lnTo>
                      <a:pt x="3710" y="2176"/>
                    </a:lnTo>
                    <a:lnTo>
                      <a:pt x="3712" y="2176"/>
                    </a:lnTo>
                    <a:lnTo>
                      <a:pt x="3714" y="2172"/>
                    </a:lnTo>
                    <a:lnTo>
                      <a:pt x="3720" y="2158"/>
                    </a:lnTo>
                    <a:lnTo>
                      <a:pt x="3728" y="2138"/>
                    </a:lnTo>
                    <a:lnTo>
                      <a:pt x="3738" y="2122"/>
                    </a:lnTo>
                    <a:lnTo>
                      <a:pt x="3738" y="2122"/>
                    </a:lnTo>
                    <a:lnTo>
                      <a:pt x="3744" y="2114"/>
                    </a:lnTo>
                    <a:lnTo>
                      <a:pt x="3746" y="2108"/>
                    </a:lnTo>
                    <a:lnTo>
                      <a:pt x="3748" y="2102"/>
                    </a:lnTo>
                    <a:lnTo>
                      <a:pt x="3748" y="2096"/>
                    </a:lnTo>
                    <a:lnTo>
                      <a:pt x="3748" y="2092"/>
                    </a:lnTo>
                    <a:lnTo>
                      <a:pt x="3746" y="2088"/>
                    </a:lnTo>
                    <a:lnTo>
                      <a:pt x="3744" y="2086"/>
                    </a:lnTo>
                    <a:lnTo>
                      <a:pt x="3740" y="2086"/>
                    </a:lnTo>
                    <a:lnTo>
                      <a:pt x="3740" y="2086"/>
                    </a:lnTo>
                    <a:lnTo>
                      <a:pt x="3738" y="2084"/>
                    </a:lnTo>
                    <a:lnTo>
                      <a:pt x="3736" y="2082"/>
                    </a:lnTo>
                    <a:lnTo>
                      <a:pt x="3732" y="2074"/>
                    </a:lnTo>
                    <a:lnTo>
                      <a:pt x="3726" y="2054"/>
                    </a:lnTo>
                    <a:lnTo>
                      <a:pt x="3726" y="2054"/>
                    </a:lnTo>
                    <a:lnTo>
                      <a:pt x="3724" y="2044"/>
                    </a:lnTo>
                    <a:lnTo>
                      <a:pt x="3726" y="2036"/>
                    </a:lnTo>
                    <a:lnTo>
                      <a:pt x="3730" y="2030"/>
                    </a:lnTo>
                    <a:lnTo>
                      <a:pt x="3738" y="2024"/>
                    </a:lnTo>
                    <a:lnTo>
                      <a:pt x="3738" y="2024"/>
                    </a:lnTo>
                    <a:lnTo>
                      <a:pt x="3742" y="2024"/>
                    </a:lnTo>
                    <a:lnTo>
                      <a:pt x="3736" y="2030"/>
                    </a:lnTo>
                    <a:lnTo>
                      <a:pt x="3732" y="2034"/>
                    </a:lnTo>
                    <a:lnTo>
                      <a:pt x="3730" y="2040"/>
                    </a:lnTo>
                    <a:lnTo>
                      <a:pt x="3730" y="2046"/>
                    </a:lnTo>
                    <a:lnTo>
                      <a:pt x="3732" y="2054"/>
                    </a:lnTo>
                    <a:lnTo>
                      <a:pt x="3732" y="2054"/>
                    </a:lnTo>
                    <a:lnTo>
                      <a:pt x="3738" y="2060"/>
                    </a:lnTo>
                    <a:lnTo>
                      <a:pt x="3742" y="2062"/>
                    </a:lnTo>
                    <a:lnTo>
                      <a:pt x="3748" y="2064"/>
                    </a:lnTo>
                    <a:lnTo>
                      <a:pt x="3750" y="2066"/>
                    </a:lnTo>
                    <a:lnTo>
                      <a:pt x="3750" y="2072"/>
                    </a:lnTo>
                    <a:lnTo>
                      <a:pt x="3750" y="2072"/>
                    </a:lnTo>
                    <a:lnTo>
                      <a:pt x="3750" y="2078"/>
                    </a:lnTo>
                    <a:lnTo>
                      <a:pt x="3752" y="2078"/>
                    </a:lnTo>
                    <a:lnTo>
                      <a:pt x="3754" y="2078"/>
                    </a:lnTo>
                    <a:lnTo>
                      <a:pt x="3758" y="2074"/>
                    </a:lnTo>
                    <a:lnTo>
                      <a:pt x="3766" y="2062"/>
                    </a:lnTo>
                    <a:lnTo>
                      <a:pt x="3774" y="2048"/>
                    </a:lnTo>
                    <a:lnTo>
                      <a:pt x="3774" y="2048"/>
                    </a:lnTo>
                    <a:lnTo>
                      <a:pt x="3784" y="2030"/>
                    </a:lnTo>
                    <a:lnTo>
                      <a:pt x="3790" y="2014"/>
                    </a:lnTo>
                    <a:lnTo>
                      <a:pt x="3790" y="2008"/>
                    </a:lnTo>
                    <a:lnTo>
                      <a:pt x="3790" y="2002"/>
                    </a:lnTo>
                    <a:lnTo>
                      <a:pt x="3790" y="2000"/>
                    </a:lnTo>
                    <a:lnTo>
                      <a:pt x="3786" y="1998"/>
                    </a:lnTo>
                    <a:lnTo>
                      <a:pt x="3786" y="1998"/>
                    </a:lnTo>
                    <a:lnTo>
                      <a:pt x="3778" y="1996"/>
                    </a:lnTo>
                    <a:lnTo>
                      <a:pt x="3776" y="1996"/>
                    </a:lnTo>
                    <a:lnTo>
                      <a:pt x="3776" y="1994"/>
                    </a:lnTo>
                    <a:lnTo>
                      <a:pt x="3778" y="1988"/>
                    </a:lnTo>
                    <a:lnTo>
                      <a:pt x="3784" y="1980"/>
                    </a:lnTo>
                    <a:lnTo>
                      <a:pt x="3784" y="1980"/>
                    </a:lnTo>
                    <a:lnTo>
                      <a:pt x="3796" y="1972"/>
                    </a:lnTo>
                    <a:lnTo>
                      <a:pt x="3808" y="1962"/>
                    </a:lnTo>
                    <a:lnTo>
                      <a:pt x="3824" y="1956"/>
                    </a:lnTo>
                    <a:lnTo>
                      <a:pt x="3838" y="1950"/>
                    </a:lnTo>
                    <a:lnTo>
                      <a:pt x="3838" y="1950"/>
                    </a:lnTo>
                    <a:lnTo>
                      <a:pt x="3854" y="1948"/>
                    </a:lnTo>
                    <a:lnTo>
                      <a:pt x="3870" y="1946"/>
                    </a:lnTo>
                    <a:lnTo>
                      <a:pt x="3886" y="1944"/>
                    </a:lnTo>
                    <a:lnTo>
                      <a:pt x="3890" y="1944"/>
                    </a:lnTo>
                    <a:lnTo>
                      <a:pt x="3892" y="1940"/>
                    </a:lnTo>
                    <a:lnTo>
                      <a:pt x="3892" y="1940"/>
                    </a:lnTo>
                    <a:lnTo>
                      <a:pt x="3894" y="1926"/>
                    </a:lnTo>
                    <a:lnTo>
                      <a:pt x="3896" y="1924"/>
                    </a:lnTo>
                    <a:lnTo>
                      <a:pt x="3898" y="1928"/>
                    </a:lnTo>
                    <a:lnTo>
                      <a:pt x="3898" y="1928"/>
                    </a:lnTo>
                    <a:lnTo>
                      <a:pt x="3900" y="1936"/>
                    </a:lnTo>
                    <a:lnTo>
                      <a:pt x="3904" y="1940"/>
                    </a:lnTo>
                    <a:lnTo>
                      <a:pt x="3906" y="1940"/>
                    </a:lnTo>
                    <a:lnTo>
                      <a:pt x="3908" y="1940"/>
                    </a:lnTo>
                    <a:lnTo>
                      <a:pt x="3914" y="1932"/>
                    </a:lnTo>
                    <a:lnTo>
                      <a:pt x="3914" y="1932"/>
                    </a:lnTo>
                    <a:lnTo>
                      <a:pt x="3920" y="1928"/>
                    </a:lnTo>
                    <a:lnTo>
                      <a:pt x="3922" y="1926"/>
                    </a:lnTo>
                    <a:lnTo>
                      <a:pt x="3924" y="1928"/>
                    </a:lnTo>
                    <a:lnTo>
                      <a:pt x="3924" y="1930"/>
                    </a:lnTo>
                    <a:lnTo>
                      <a:pt x="3924" y="1936"/>
                    </a:lnTo>
                    <a:lnTo>
                      <a:pt x="3926" y="1936"/>
                    </a:lnTo>
                    <a:lnTo>
                      <a:pt x="3928" y="1934"/>
                    </a:lnTo>
                    <a:lnTo>
                      <a:pt x="3928" y="1934"/>
                    </a:lnTo>
                    <a:lnTo>
                      <a:pt x="3932" y="1932"/>
                    </a:lnTo>
                    <a:lnTo>
                      <a:pt x="3936" y="1930"/>
                    </a:lnTo>
                    <a:lnTo>
                      <a:pt x="3946" y="1930"/>
                    </a:lnTo>
                    <a:lnTo>
                      <a:pt x="3952" y="1928"/>
                    </a:lnTo>
                    <a:lnTo>
                      <a:pt x="3952" y="1924"/>
                    </a:lnTo>
                    <a:lnTo>
                      <a:pt x="3952" y="1920"/>
                    </a:lnTo>
                    <a:lnTo>
                      <a:pt x="3952" y="1920"/>
                    </a:lnTo>
                    <a:lnTo>
                      <a:pt x="3948" y="1906"/>
                    </a:lnTo>
                    <a:lnTo>
                      <a:pt x="3946" y="1904"/>
                    </a:lnTo>
                    <a:lnTo>
                      <a:pt x="3942" y="1904"/>
                    </a:lnTo>
                    <a:lnTo>
                      <a:pt x="3942" y="1904"/>
                    </a:lnTo>
                    <a:lnTo>
                      <a:pt x="3940" y="1904"/>
                    </a:lnTo>
                    <a:lnTo>
                      <a:pt x="3942" y="1906"/>
                    </a:lnTo>
                    <a:lnTo>
                      <a:pt x="3946" y="1908"/>
                    </a:lnTo>
                    <a:lnTo>
                      <a:pt x="3948" y="1914"/>
                    </a:lnTo>
                    <a:lnTo>
                      <a:pt x="3948" y="1914"/>
                    </a:lnTo>
                    <a:lnTo>
                      <a:pt x="3944" y="1920"/>
                    </a:lnTo>
                    <a:lnTo>
                      <a:pt x="3940" y="1924"/>
                    </a:lnTo>
                    <a:lnTo>
                      <a:pt x="3936" y="1926"/>
                    </a:lnTo>
                    <a:lnTo>
                      <a:pt x="3932" y="1926"/>
                    </a:lnTo>
                    <a:lnTo>
                      <a:pt x="3930" y="1922"/>
                    </a:lnTo>
                    <a:lnTo>
                      <a:pt x="3928" y="1918"/>
                    </a:lnTo>
                    <a:lnTo>
                      <a:pt x="3928" y="1918"/>
                    </a:lnTo>
                    <a:lnTo>
                      <a:pt x="3924" y="1908"/>
                    </a:lnTo>
                    <a:lnTo>
                      <a:pt x="3924" y="1902"/>
                    </a:lnTo>
                    <a:lnTo>
                      <a:pt x="3920" y="1896"/>
                    </a:lnTo>
                    <a:lnTo>
                      <a:pt x="3912" y="1894"/>
                    </a:lnTo>
                    <a:lnTo>
                      <a:pt x="3912" y="1894"/>
                    </a:lnTo>
                    <a:lnTo>
                      <a:pt x="3910" y="1894"/>
                    </a:lnTo>
                    <a:lnTo>
                      <a:pt x="3910" y="1892"/>
                    </a:lnTo>
                    <a:lnTo>
                      <a:pt x="3918" y="1884"/>
                    </a:lnTo>
                    <a:lnTo>
                      <a:pt x="3926" y="1876"/>
                    </a:lnTo>
                    <a:lnTo>
                      <a:pt x="3926" y="1874"/>
                    </a:lnTo>
                    <a:lnTo>
                      <a:pt x="3924" y="1872"/>
                    </a:lnTo>
                    <a:lnTo>
                      <a:pt x="3924" y="1872"/>
                    </a:lnTo>
                    <a:lnTo>
                      <a:pt x="3922" y="1868"/>
                    </a:lnTo>
                    <a:lnTo>
                      <a:pt x="3920" y="1864"/>
                    </a:lnTo>
                    <a:lnTo>
                      <a:pt x="3922" y="1850"/>
                    </a:lnTo>
                    <a:lnTo>
                      <a:pt x="3928" y="1836"/>
                    </a:lnTo>
                    <a:lnTo>
                      <a:pt x="3936" y="1826"/>
                    </a:lnTo>
                    <a:lnTo>
                      <a:pt x="3936" y="1826"/>
                    </a:lnTo>
                    <a:lnTo>
                      <a:pt x="3940" y="1820"/>
                    </a:lnTo>
                    <a:lnTo>
                      <a:pt x="3940" y="1816"/>
                    </a:lnTo>
                    <a:lnTo>
                      <a:pt x="3940" y="1814"/>
                    </a:lnTo>
                    <a:lnTo>
                      <a:pt x="3942" y="1810"/>
                    </a:lnTo>
                    <a:lnTo>
                      <a:pt x="3942" y="1810"/>
                    </a:lnTo>
                    <a:lnTo>
                      <a:pt x="3944" y="1808"/>
                    </a:lnTo>
                    <a:lnTo>
                      <a:pt x="3946" y="1808"/>
                    </a:lnTo>
                    <a:lnTo>
                      <a:pt x="3948" y="1812"/>
                    </a:lnTo>
                    <a:lnTo>
                      <a:pt x="3952" y="1814"/>
                    </a:lnTo>
                    <a:lnTo>
                      <a:pt x="3954" y="1814"/>
                    </a:lnTo>
                    <a:lnTo>
                      <a:pt x="3958" y="1812"/>
                    </a:lnTo>
                    <a:lnTo>
                      <a:pt x="3958" y="1812"/>
                    </a:lnTo>
                    <a:lnTo>
                      <a:pt x="3966" y="1806"/>
                    </a:lnTo>
                    <a:lnTo>
                      <a:pt x="3970" y="1802"/>
                    </a:lnTo>
                    <a:lnTo>
                      <a:pt x="3974" y="1800"/>
                    </a:lnTo>
                    <a:lnTo>
                      <a:pt x="3976" y="1800"/>
                    </a:lnTo>
                    <a:lnTo>
                      <a:pt x="3976" y="1800"/>
                    </a:lnTo>
                    <a:lnTo>
                      <a:pt x="3982" y="1798"/>
                    </a:lnTo>
                    <a:lnTo>
                      <a:pt x="3984" y="1796"/>
                    </a:lnTo>
                    <a:lnTo>
                      <a:pt x="3988" y="1786"/>
                    </a:lnTo>
                    <a:lnTo>
                      <a:pt x="3992" y="1778"/>
                    </a:lnTo>
                    <a:lnTo>
                      <a:pt x="3996" y="1776"/>
                    </a:lnTo>
                    <a:lnTo>
                      <a:pt x="4000" y="1778"/>
                    </a:lnTo>
                    <a:lnTo>
                      <a:pt x="4000" y="1778"/>
                    </a:lnTo>
                    <a:lnTo>
                      <a:pt x="4006" y="1782"/>
                    </a:lnTo>
                    <a:lnTo>
                      <a:pt x="4008" y="1780"/>
                    </a:lnTo>
                    <a:lnTo>
                      <a:pt x="4010" y="1780"/>
                    </a:lnTo>
                    <a:lnTo>
                      <a:pt x="4012" y="1776"/>
                    </a:lnTo>
                    <a:lnTo>
                      <a:pt x="4016" y="1772"/>
                    </a:lnTo>
                    <a:lnTo>
                      <a:pt x="4016" y="1772"/>
                    </a:lnTo>
                    <a:lnTo>
                      <a:pt x="4022" y="1772"/>
                    </a:lnTo>
                    <a:lnTo>
                      <a:pt x="4024" y="1774"/>
                    </a:lnTo>
                    <a:lnTo>
                      <a:pt x="4028" y="1776"/>
                    </a:lnTo>
                    <a:lnTo>
                      <a:pt x="4036" y="1772"/>
                    </a:lnTo>
                    <a:lnTo>
                      <a:pt x="4036" y="1772"/>
                    </a:lnTo>
                    <a:lnTo>
                      <a:pt x="4044" y="1766"/>
                    </a:lnTo>
                    <a:lnTo>
                      <a:pt x="4052" y="1764"/>
                    </a:lnTo>
                    <a:lnTo>
                      <a:pt x="4060" y="1762"/>
                    </a:lnTo>
                    <a:lnTo>
                      <a:pt x="4066" y="1756"/>
                    </a:lnTo>
                    <a:lnTo>
                      <a:pt x="4066" y="1756"/>
                    </a:lnTo>
                    <a:lnTo>
                      <a:pt x="4070" y="1752"/>
                    </a:lnTo>
                    <a:lnTo>
                      <a:pt x="4070" y="1748"/>
                    </a:lnTo>
                    <a:lnTo>
                      <a:pt x="4068" y="1746"/>
                    </a:lnTo>
                    <a:lnTo>
                      <a:pt x="4066" y="1742"/>
                    </a:lnTo>
                    <a:lnTo>
                      <a:pt x="4066" y="1742"/>
                    </a:lnTo>
                    <a:lnTo>
                      <a:pt x="4064" y="1736"/>
                    </a:lnTo>
                    <a:lnTo>
                      <a:pt x="4062" y="1734"/>
                    </a:lnTo>
                    <a:lnTo>
                      <a:pt x="4054" y="1730"/>
                    </a:lnTo>
                    <a:lnTo>
                      <a:pt x="4054" y="1730"/>
                    </a:lnTo>
                    <a:lnTo>
                      <a:pt x="4052" y="1726"/>
                    </a:lnTo>
                    <a:lnTo>
                      <a:pt x="4050" y="1718"/>
                    </a:lnTo>
                    <a:lnTo>
                      <a:pt x="4050" y="1704"/>
                    </a:lnTo>
                    <a:lnTo>
                      <a:pt x="4050" y="1704"/>
                    </a:lnTo>
                    <a:lnTo>
                      <a:pt x="4052" y="1706"/>
                    </a:lnTo>
                    <a:lnTo>
                      <a:pt x="4054" y="1708"/>
                    </a:lnTo>
                    <a:lnTo>
                      <a:pt x="4054" y="1716"/>
                    </a:lnTo>
                    <a:lnTo>
                      <a:pt x="4054" y="1716"/>
                    </a:lnTo>
                    <a:lnTo>
                      <a:pt x="4054" y="1720"/>
                    </a:lnTo>
                    <a:lnTo>
                      <a:pt x="4056" y="1724"/>
                    </a:lnTo>
                    <a:lnTo>
                      <a:pt x="4060" y="1728"/>
                    </a:lnTo>
                    <a:lnTo>
                      <a:pt x="4066" y="1730"/>
                    </a:lnTo>
                    <a:lnTo>
                      <a:pt x="4066" y="1730"/>
                    </a:lnTo>
                    <a:lnTo>
                      <a:pt x="4078" y="1734"/>
                    </a:lnTo>
                    <a:lnTo>
                      <a:pt x="4088" y="1734"/>
                    </a:lnTo>
                    <a:lnTo>
                      <a:pt x="4096" y="1734"/>
                    </a:lnTo>
                    <a:lnTo>
                      <a:pt x="4106" y="1732"/>
                    </a:lnTo>
                    <a:lnTo>
                      <a:pt x="4122" y="1724"/>
                    </a:lnTo>
                    <a:lnTo>
                      <a:pt x="4144" y="1714"/>
                    </a:lnTo>
                    <a:lnTo>
                      <a:pt x="4144" y="1714"/>
                    </a:lnTo>
                    <a:lnTo>
                      <a:pt x="4152" y="1708"/>
                    </a:lnTo>
                    <a:lnTo>
                      <a:pt x="4156" y="1708"/>
                    </a:lnTo>
                    <a:lnTo>
                      <a:pt x="4156" y="1708"/>
                    </a:lnTo>
                    <a:lnTo>
                      <a:pt x="4158" y="1712"/>
                    </a:lnTo>
                    <a:lnTo>
                      <a:pt x="4160" y="1714"/>
                    </a:lnTo>
                    <a:lnTo>
                      <a:pt x="4164" y="1718"/>
                    </a:lnTo>
                    <a:lnTo>
                      <a:pt x="4172" y="1718"/>
                    </a:lnTo>
                    <a:lnTo>
                      <a:pt x="4188" y="1716"/>
                    </a:lnTo>
                    <a:lnTo>
                      <a:pt x="4188" y="1716"/>
                    </a:lnTo>
                    <a:lnTo>
                      <a:pt x="4202" y="1716"/>
                    </a:lnTo>
                    <a:lnTo>
                      <a:pt x="4194" y="1720"/>
                    </a:lnTo>
                    <a:lnTo>
                      <a:pt x="4172" y="1728"/>
                    </a:lnTo>
                    <a:lnTo>
                      <a:pt x="4148" y="1740"/>
                    </a:lnTo>
                    <a:lnTo>
                      <a:pt x="4148" y="1740"/>
                    </a:lnTo>
                    <a:lnTo>
                      <a:pt x="4136" y="1746"/>
                    </a:lnTo>
                    <a:lnTo>
                      <a:pt x="4126" y="1754"/>
                    </a:lnTo>
                    <a:lnTo>
                      <a:pt x="4118" y="1762"/>
                    </a:lnTo>
                    <a:lnTo>
                      <a:pt x="4110" y="1770"/>
                    </a:lnTo>
                    <a:lnTo>
                      <a:pt x="4106" y="1780"/>
                    </a:lnTo>
                    <a:lnTo>
                      <a:pt x="4104" y="1790"/>
                    </a:lnTo>
                    <a:lnTo>
                      <a:pt x="4106" y="1802"/>
                    </a:lnTo>
                    <a:lnTo>
                      <a:pt x="4110" y="1812"/>
                    </a:lnTo>
                    <a:lnTo>
                      <a:pt x="4110" y="1812"/>
                    </a:lnTo>
                    <a:lnTo>
                      <a:pt x="4116" y="1822"/>
                    </a:lnTo>
                    <a:lnTo>
                      <a:pt x="4124" y="1826"/>
                    </a:lnTo>
                    <a:lnTo>
                      <a:pt x="4130" y="1828"/>
                    </a:lnTo>
                    <a:lnTo>
                      <a:pt x="4138" y="1824"/>
                    </a:lnTo>
                    <a:lnTo>
                      <a:pt x="4146" y="1818"/>
                    </a:lnTo>
                    <a:lnTo>
                      <a:pt x="4154" y="1810"/>
                    </a:lnTo>
                    <a:lnTo>
                      <a:pt x="4174" y="1786"/>
                    </a:lnTo>
                    <a:lnTo>
                      <a:pt x="4174" y="1786"/>
                    </a:lnTo>
                    <a:lnTo>
                      <a:pt x="4182" y="1776"/>
                    </a:lnTo>
                    <a:lnTo>
                      <a:pt x="4190" y="1770"/>
                    </a:lnTo>
                    <a:lnTo>
                      <a:pt x="4196" y="1768"/>
                    </a:lnTo>
                    <a:lnTo>
                      <a:pt x="4202" y="1768"/>
                    </a:lnTo>
                    <a:lnTo>
                      <a:pt x="4208" y="1768"/>
                    </a:lnTo>
                    <a:lnTo>
                      <a:pt x="4216" y="1766"/>
                    </a:lnTo>
                    <a:lnTo>
                      <a:pt x="4224" y="1764"/>
                    </a:lnTo>
                    <a:lnTo>
                      <a:pt x="4238" y="1756"/>
                    </a:lnTo>
                    <a:lnTo>
                      <a:pt x="4238" y="1756"/>
                    </a:lnTo>
                    <a:lnTo>
                      <a:pt x="4252" y="1748"/>
                    </a:lnTo>
                    <a:lnTo>
                      <a:pt x="4266" y="1742"/>
                    </a:lnTo>
                    <a:lnTo>
                      <a:pt x="4290" y="1734"/>
                    </a:lnTo>
                    <a:lnTo>
                      <a:pt x="4300" y="1730"/>
                    </a:lnTo>
                    <a:lnTo>
                      <a:pt x="4306" y="1728"/>
                    </a:lnTo>
                    <a:lnTo>
                      <a:pt x="4308" y="1724"/>
                    </a:lnTo>
                    <a:lnTo>
                      <a:pt x="4304" y="1720"/>
                    </a:lnTo>
                    <a:lnTo>
                      <a:pt x="4304" y="1720"/>
                    </a:lnTo>
                    <a:lnTo>
                      <a:pt x="4284" y="1700"/>
                    </a:lnTo>
                    <a:lnTo>
                      <a:pt x="4280" y="1698"/>
                    </a:lnTo>
                    <a:lnTo>
                      <a:pt x="4276" y="1696"/>
                    </a:lnTo>
                    <a:lnTo>
                      <a:pt x="4270" y="1696"/>
                    </a:lnTo>
                    <a:lnTo>
                      <a:pt x="4264" y="1698"/>
                    </a:lnTo>
                    <a:lnTo>
                      <a:pt x="4264" y="1698"/>
                    </a:lnTo>
                    <a:lnTo>
                      <a:pt x="4258" y="1700"/>
                    </a:lnTo>
                    <a:lnTo>
                      <a:pt x="4246" y="1700"/>
                    </a:lnTo>
                    <a:lnTo>
                      <a:pt x="4236" y="1700"/>
                    </a:lnTo>
                    <a:lnTo>
                      <a:pt x="4224" y="1696"/>
                    </a:lnTo>
                    <a:lnTo>
                      <a:pt x="4212" y="1694"/>
                    </a:lnTo>
                    <a:lnTo>
                      <a:pt x="4204" y="1690"/>
                    </a:lnTo>
                    <a:lnTo>
                      <a:pt x="4198" y="1684"/>
                    </a:lnTo>
                    <a:lnTo>
                      <a:pt x="4196" y="1682"/>
                    </a:lnTo>
                    <a:lnTo>
                      <a:pt x="4196" y="1680"/>
                    </a:lnTo>
                    <a:lnTo>
                      <a:pt x="4196" y="1680"/>
                    </a:lnTo>
                    <a:lnTo>
                      <a:pt x="4196" y="1676"/>
                    </a:lnTo>
                    <a:lnTo>
                      <a:pt x="4194" y="1674"/>
                    </a:lnTo>
                    <a:lnTo>
                      <a:pt x="4186" y="1672"/>
                    </a:lnTo>
                    <a:lnTo>
                      <a:pt x="4178" y="1668"/>
                    </a:lnTo>
                    <a:lnTo>
                      <a:pt x="4172" y="1664"/>
                    </a:lnTo>
                    <a:lnTo>
                      <a:pt x="4166" y="1654"/>
                    </a:lnTo>
                    <a:lnTo>
                      <a:pt x="4160" y="1640"/>
                    </a:lnTo>
                    <a:lnTo>
                      <a:pt x="4160" y="1640"/>
                    </a:lnTo>
                    <a:lnTo>
                      <a:pt x="4156" y="1624"/>
                    </a:lnTo>
                    <a:lnTo>
                      <a:pt x="4156" y="1610"/>
                    </a:lnTo>
                    <a:lnTo>
                      <a:pt x="4158" y="1598"/>
                    </a:lnTo>
                    <a:lnTo>
                      <a:pt x="4160" y="1588"/>
                    </a:lnTo>
                    <a:lnTo>
                      <a:pt x="4162" y="1580"/>
                    </a:lnTo>
                    <a:lnTo>
                      <a:pt x="4162" y="1576"/>
                    </a:lnTo>
                    <a:lnTo>
                      <a:pt x="4158" y="1574"/>
                    </a:lnTo>
                    <a:lnTo>
                      <a:pt x="4148" y="1576"/>
                    </a:lnTo>
                    <a:lnTo>
                      <a:pt x="4148" y="1576"/>
                    </a:lnTo>
                    <a:lnTo>
                      <a:pt x="4134" y="1578"/>
                    </a:lnTo>
                    <a:lnTo>
                      <a:pt x="4126" y="1580"/>
                    </a:lnTo>
                    <a:lnTo>
                      <a:pt x="4124" y="1578"/>
                    </a:lnTo>
                    <a:lnTo>
                      <a:pt x="4126" y="1574"/>
                    </a:lnTo>
                    <a:lnTo>
                      <a:pt x="4140" y="1564"/>
                    </a:lnTo>
                    <a:lnTo>
                      <a:pt x="4164" y="1550"/>
                    </a:lnTo>
                    <a:lnTo>
                      <a:pt x="4164" y="1550"/>
                    </a:lnTo>
                    <a:lnTo>
                      <a:pt x="4178" y="1538"/>
                    </a:lnTo>
                    <a:lnTo>
                      <a:pt x="4182" y="1532"/>
                    </a:lnTo>
                    <a:lnTo>
                      <a:pt x="4184" y="1528"/>
                    </a:lnTo>
                    <a:lnTo>
                      <a:pt x="4184" y="1522"/>
                    </a:lnTo>
                    <a:lnTo>
                      <a:pt x="4180" y="1516"/>
                    </a:lnTo>
                    <a:lnTo>
                      <a:pt x="4174" y="1508"/>
                    </a:lnTo>
                    <a:lnTo>
                      <a:pt x="4166" y="1502"/>
                    </a:lnTo>
                    <a:lnTo>
                      <a:pt x="4166" y="1502"/>
                    </a:lnTo>
                    <a:lnTo>
                      <a:pt x="4160" y="1498"/>
                    </a:lnTo>
                    <a:lnTo>
                      <a:pt x="4150" y="1496"/>
                    </a:lnTo>
                    <a:lnTo>
                      <a:pt x="4140" y="1496"/>
                    </a:lnTo>
                    <a:lnTo>
                      <a:pt x="4130" y="1496"/>
                    </a:lnTo>
                    <a:lnTo>
                      <a:pt x="4102" y="1500"/>
                    </a:lnTo>
                    <a:lnTo>
                      <a:pt x="4074" y="1508"/>
                    </a:lnTo>
                    <a:lnTo>
                      <a:pt x="4044" y="1518"/>
                    </a:lnTo>
                    <a:lnTo>
                      <a:pt x="4018" y="1532"/>
                    </a:lnTo>
                    <a:lnTo>
                      <a:pt x="3996" y="1546"/>
                    </a:lnTo>
                    <a:lnTo>
                      <a:pt x="3988" y="1554"/>
                    </a:lnTo>
                    <a:lnTo>
                      <a:pt x="3982" y="1560"/>
                    </a:lnTo>
                    <a:lnTo>
                      <a:pt x="3982" y="1560"/>
                    </a:lnTo>
                    <a:lnTo>
                      <a:pt x="3964" y="1584"/>
                    </a:lnTo>
                    <a:lnTo>
                      <a:pt x="3948" y="1602"/>
                    </a:lnTo>
                    <a:lnTo>
                      <a:pt x="3934" y="1616"/>
                    </a:lnTo>
                    <a:lnTo>
                      <a:pt x="3922" y="1626"/>
                    </a:lnTo>
                    <a:lnTo>
                      <a:pt x="3914" y="1634"/>
                    </a:lnTo>
                    <a:lnTo>
                      <a:pt x="3908" y="1636"/>
                    </a:lnTo>
                    <a:lnTo>
                      <a:pt x="3908" y="1636"/>
                    </a:lnTo>
                    <a:lnTo>
                      <a:pt x="3908" y="1634"/>
                    </a:lnTo>
                    <a:lnTo>
                      <a:pt x="3914" y="1628"/>
                    </a:lnTo>
                    <a:lnTo>
                      <a:pt x="3914" y="1628"/>
                    </a:lnTo>
                    <a:lnTo>
                      <a:pt x="3924" y="1616"/>
                    </a:lnTo>
                    <a:lnTo>
                      <a:pt x="3936" y="1600"/>
                    </a:lnTo>
                    <a:lnTo>
                      <a:pt x="3964" y="1560"/>
                    </a:lnTo>
                    <a:lnTo>
                      <a:pt x="3978" y="1542"/>
                    </a:lnTo>
                    <a:lnTo>
                      <a:pt x="3994" y="1524"/>
                    </a:lnTo>
                    <a:lnTo>
                      <a:pt x="4010" y="1510"/>
                    </a:lnTo>
                    <a:lnTo>
                      <a:pt x="4020" y="1504"/>
                    </a:lnTo>
                    <a:lnTo>
                      <a:pt x="4030" y="1500"/>
                    </a:lnTo>
                    <a:lnTo>
                      <a:pt x="4030" y="1500"/>
                    </a:lnTo>
                    <a:lnTo>
                      <a:pt x="4040" y="1496"/>
                    </a:lnTo>
                    <a:lnTo>
                      <a:pt x="4050" y="1490"/>
                    </a:lnTo>
                    <a:lnTo>
                      <a:pt x="4056" y="1486"/>
                    </a:lnTo>
                    <a:lnTo>
                      <a:pt x="4060" y="1482"/>
                    </a:lnTo>
                    <a:lnTo>
                      <a:pt x="4066" y="1472"/>
                    </a:lnTo>
                    <a:lnTo>
                      <a:pt x="4068" y="1464"/>
                    </a:lnTo>
                    <a:lnTo>
                      <a:pt x="4072" y="1456"/>
                    </a:lnTo>
                    <a:lnTo>
                      <a:pt x="4076" y="1452"/>
                    </a:lnTo>
                    <a:lnTo>
                      <a:pt x="4082" y="1448"/>
                    </a:lnTo>
                    <a:lnTo>
                      <a:pt x="4090" y="1444"/>
                    </a:lnTo>
                    <a:lnTo>
                      <a:pt x="4102" y="1440"/>
                    </a:lnTo>
                    <a:lnTo>
                      <a:pt x="4136" y="1432"/>
                    </a:lnTo>
                    <a:lnTo>
                      <a:pt x="4136" y="1432"/>
                    </a:lnTo>
                    <a:lnTo>
                      <a:pt x="4160" y="1430"/>
                    </a:lnTo>
                    <a:lnTo>
                      <a:pt x="4182" y="1428"/>
                    </a:lnTo>
                    <a:lnTo>
                      <a:pt x="4202" y="1430"/>
                    </a:lnTo>
                    <a:lnTo>
                      <a:pt x="4220" y="1432"/>
                    </a:lnTo>
                    <a:lnTo>
                      <a:pt x="4252" y="1436"/>
                    </a:lnTo>
                    <a:lnTo>
                      <a:pt x="4278" y="1442"/>
                    </a:lnTo>
                    <a:lnTo>
                      <a:pt x="4304" y="1446"/>
                    </a:lnTo>
                    <a:lnTo>
                      <a:pt x="4316" y="1444"/>
                    </a:lnTo>
                    <a:lnTo>
                      <a:pt x="4330" y="1442"/>
                    </a:lnTo>
                    <a:lnTo>
                      <a:pt x="4342" y="1438"/>
                    </a:lnTo>
                    <a:lnTo>
                      <a:pt x="4356" y="1430"/>
                    </a:lnTo>
                    <a:lnTo>
                      <a:pt x="4370" y="1420"/>
                    </a:lnTo>
                    <a:lnTo>
                      <a:pt x="4386" y="1406"/>
                    </a:lnTo>
                    <a:lnTo>
                      <a:pt x="4386" y="1406"/>
                    </a:lnTo>
                    <a:lnTo>
                      <a:pt x="4414" y="1382"/>
                    </a:lnTo>
                    <a:lnTo>
                      <a:pt x="4434" y="1368"/>
                    </a:lnTo>
                    <a:lnTo>
                      <a:pt x="4448" y="1362"/>
                    </a:lnTo>
                    <a:lnTo>
                      <a:pt x="4458" y="1362"/>
                    </a:lnTo>
                    <a:lnTo>
                      <a:pt x="4470" y="1366"/>
                    </a:lnTo>
                    <a:lnTo>
                      <a:pt x="4474" y="1366"/>
                    </a:lnTo>
                    <a:lnTo>
                      <a:pt x="4482" y="1358"/>
                    </a:lnTo>
                    <a:lnTo>
                      <a:pt x="4482" y="1358"/>
                    </a:lnTo>
                    <a:lnTo>
                      <a:pt x="4492" y="1348"/>
                    </a:lnTo>
                    <a:lnTo>
                      <a:pt x="4502" y="1342"/>
                    </a:lnTo>
                    <a:lnTo>
                      <a:pt x="4518" y="1330"/>
                    </a:lnTo>
                    <a:lnTo>
                      <a:pt x="4524" y="1324"/>
                    </a:lnTo>
                    <a:lnTo>
                      <a:pt x="4526" y="1316"/>
                    </a:lnTo>
                    <a:lnTo>
                      <a:pt x="4526" y="1308"/>
                    </a:lnTo>
                    <a:lnTo>
                      <a:pt x="4522" y="1296"/>
                    </a:lnTo>
                    <a:lnTo>
                      <a:pt x="4522" y="1296"/>
                    </a:lnTo>
                    <a:lnTo>
                      <a:pt x="4518" y="1284"/>
                    </a:lnTo>
                    <a:lnTo>
                      <a:pt x="4518" y="1278"/>
                    </a:lnTo>
                    <a:lnTo>
                      <a:pt x="4518" y="1274"/>
                    </a:lnTo>
                    <a:lnTo>
                      <a:pt x="4522" y="1270"/>
                    </a:lnTo>
                    <a:lnTo>
                      <a:pt x="4524" y="1268"/>
                    </a:lnTo>
                    <a:lnTo>
                      <a:pt x="4526" y="1264"/>
                    </a:lnTo>
                    <a:lnTo>
                      <a:pt x="4524" y="1258"/>
                    </a:lnTo>
                    <a:lnTo>
                      <a:pt x="4522" y="1248"/>
                    </a:lnTo>
                    <a:lnTo>
                      <a:pt x="4522" y="1248"/>
                    </a:lnTo>
                    <a:lnTo>
                      <a:pt x="4516" y="1238"/>
                    </a:lnTo>
                    <a:lnTo>
                      <a:pt x="4510" y="1234"/>
                    </a:lnTo>
                    <a:lnTo>
                      <a:pt x="4502" y="1232"/>
                    </a:lnTo>
                    <a:lnTo>
                      <a:pt x="4496" y="1230"/>
                    </a:lnTo>
                    <a:lnTo>
                      <a:pt x="4488" y="1230"/>
                    </a:lnTo>
                    <a:lnTo>
                      <a:pt x="4480" y="1228"/>
                    </a:lnTo>
                    <a:lnTo>
                      <a:pt x="4472" y="1222"/>
                    </a:lnTo>
                    <a:lnTo>
                      <a:pt x="4464" y="1214"/>
                    </a:lnTo>
                    <a:lnTo>
                      <a:pt x="4464" y="1214"/>
                    </a:lnTo>
                    <a:lnTo>
                      <a:pt x="4454" y="1204"/>
                    </a:lnTo>
                    <a:lnTo>
                      <a:pt x="4446" y="1198"/>
                    </a:lnTo>
                    <a:lnTo>
                      <a:pt x="4436" y="1198"/>
                    </a:lnTo>
                    <a:lnTo>
                      <a:pt x="4428" y="1200"/>
                    </a:lnTo>
                    <a:lnTo>
                      <a:pt x="4416" y="1204"/>
                    </a:lnTo>
                    <a:lnTo>
                      <a:pt x="4406" y="1212"/>
                    </a:lnTo>
                    <a:lnTo>
                      <a:pt x="4376" y="1234"/>
                    </a:lnTo>
                    <a:lnTo>
                      <a:pt x="4376" y="1234"/>
                    </a:lnTo>
                    <a:lnTo>
                      <a:pt x="4362" y="1242"/>
                    </a:lnTo>
                    <a:lnTo>
                      <a:pt x="4352" y="1246"/>
                    </a:lnTo>
                    <a:lnTo>
                      <a:pt x="4344" y="1246"/>
                    </a:lnTo>
                    <a:lnTo>
                      <a:pt x="4342" y="1242"/>
                    </a:lnTo>
                    <a:lnTo>
                      <a:pt x="4342" y="1238"/>
                    </a:lnTo>
                    <a:lnTo>
                      <a:pt x="4346" y="1230"/>
                    </a:lnTo>
                    <a:lnTo>
                      <a:pt x="4354" y="1226"/>
                    </a:lnTo>
                    <a:lnTo>
                      <a:pt x="4364" y="1220"/>
                    </a:lnTo>
                    <a:lnTo>
                      <a:pt x="4364" y="1220"/>
                    </a:lnTo>
                    <a:lnTo>
                      <a:pt x="4376" y="1218"/>
                    </a:lnTo>
                    <a:lnTo>
                      <a:pt x="4386" y="1214"/>
                    </a:lnTo>
                    <a:lnTo>
                      <a:pt x="4400" y="1204"/>
                    </a:lnTo>
                    <a:lnTo>
                      <a:pt x="4414" y="1196"/>
                    </a:lnTo>
                    <a:lnTo>
                      <a:pt x="4424" y="1192"/>
                    </a:lnTo>
                    <a:lnTo>
                      <a:pt x="4438" y="1190"/>
                    </a:lnTo>
                    <a:lnTo>
                      <a:pt x="4438" y="1190"/>
                    </a:lnTo>
                    <a:lnTo>
                      <a:pt x="4450" y="1186"/>
                    </a:lnTo>
                    <a:lnTo>
                      <a:pt x="4456" y="1184"/>
                    </a:lnTo>
                    <a:lnTo>
                      <a:pt x="4458" y="1178"/>
                    </a:lnTo>
                    <a:lnTo>
                      <a:pt x="4456" y="1174"/>
                    </a:lnTo>
                    <a:lnTo>
                      <a:pt x="4450" y="1170"/>
                    </a:lnTo>
                    <a:lnTo>
                      <a:pt x="4442" y="1166"/>
                    </a:lnTo>
                    <a:lnTo>
                      <a:pt x="4432" y="1162"/>
                    </a:lnTo>
                    <a:lnTo>
                      <a:pt x="4418" y="1160"/>
                    </a:lnTo>
                    <a:lnTo>
                      <a:pt x="4418" y="1160"/>
                    </a:lnTo>
                    <a:lnTo>
                      <a:pt x="4406" y="1158"/>
                    </a:lnTo>
                    <a:lnTo>
                      <a:pt x="4400" y="1154"/>
                    </a:lnTo>
                    <a:lnTo>
                      <a:pt x="4396" y="1150"/>
                    </a:lnTo>
                    <a:lnTo>
                      <a:pt x="4394" y="1146"/>
                    </a:lnTo>
                    <a:lnTo>
                      <a:pt x="4392" y="1142"/>
                    </a:lnTo>
                    <a:lnTo>
                      <a:pt x="4388" y="1138"/>
                    </a:lnTo>
                    <a:lnTo>
                      <a:pt x="4378" y="1136"/>
                    </a:lnTo>
                    <a:lnTo>
                      <a:pt x="4364" y="1132"/>
                    </a:lnTo>
                    <a:lnTo>
                      <a:pt x="4364" y="1132"/>
                    </a:lnTo>
                    <a:lnTo>
                      <a:pt x="4350" y="1130"/>
                    </a:lnTo>
                    <a:lnTo>
                      <a:pt x="4342" y="1126"/>
                    </a:lnTo>
                    <a:lnTo>
                      <a:pt x="4340" y="1122"/>
                    </a:lnTo>
                    <a:lnTo>
                      <a:pt x="4338" y="1116"/>
                    </a:lnTo>
                    <a:lnTo>
                      <a:pt x="4340" y="1112"/>
                    </a:lnTo>
                    <a:lnTo>
                      <a:pt x="4338" y="1106"/>
                    </a:lnTo>
                    <a:lnTo>
                      <a:pt x="4334" y="1102"/>
                    </a:lnTo>
                    <a:lnTo>
                      <a:pt x="4324" y="1096"/>
                    </a:lnTo>
                    <a:lnTo>
                      <a:pt x="4324" y="1096"/>
                    </a:lnTo>
                    <a:lnTo>
                      <a:pt x="4314" y="1090"/>
                    </a:lnTo>
                    <a:lnTo>
                      <a:pt x="4304" y="1084"/>
                    </a:lnTo>
                    <a:lnTo>
                      <a:pt x="4296" y="1078"/>
                    </a:lnTo>
                    <a:lnTo>
                      <a:pt x="4290" y="1070"/>
                    </a:lnTo>
                    <a:lnTo>
                      <a:pt x="4286" y="1062"/>
                    </a:lnTo>
                    <a:lnTo>
                      <a:pt x="4286" y="1052"/>
                    </a:lnTo>
                    <a:lnTo>
                      <a:pt x="4288" y="1042"/>
                    </a:lnTo>
                    <a:lnTo>
                      <a:pt x="4294" y="1030"/>
                    </a:lnTo>
                    <a:lnTo>
                      <a:pt x="4294" y="1030"/>
                    </a:lnTo>
                    <a:lnTo>
                      <a:pt x="4298" y="1024"/>
                    </a:lnTo>
                    <a:lnTo>
                      <a:pt x="4298" y="1020"/>
                    </a:lnTo>
                    <a:lnTo>
                      <a:pt x="4298" y="1016"/>
                    </a:lnTo>
                    <a:lnTo>
                      <a:pt x="4296" y="1012"/>
                    </a:lnTo>
                    <a:lnTo>
                      <a:pt x="4290" y="1008"/>
                    </a:lnTo>
                    <a:lnTo>
                      <a:pt x="4282" y="1004"/>
                    </a:lnTo>
                    <a:lnTo>
                      <a:pt x="4274" y="1002"/>
                    </a:lnTo>
                    <a:lnTo>
                      <a:pt x="4268" y="998"/>
                    </a:lnTo>
                    <a:lnTo>
                      <a:pt x="4266" y="996"/>
                    </a:lnTo>
                    <a:lnTo>
                      <a:pt x="4266" y="994"/>
                    </a:lnTo>
                    <a:lnTo>
                      <a:pt x="4266" y="990"/>
                    </a:lnTo>
                    <a:lnTo>
                      <a:pt x="4270" y="986"/>
                    </a:lnTo>
                    <a:lnTo>
                      <a:pt x="4270" y="986"/>
                    </a:lnTo>
                    <a:lnTo>
                      <a:pt x="4274" y="978"/>
                    </a:lnTo>
                    <a:lnTo>
                      <a:pt x="4274" y="970"/>
                    </a:lnTo>
                    <a:lnTo>
                      <a:pt x="4270" y="966"/>
                    </a:lnTo>
                    <a:lnTo>
                      <a:pt x="4264" y="960"/>
                    </a:lnTo>
                    <a:lnTo>
                      <a:pt x="4258" y="954"/>
                    </a:lnTo>
                    <a:lnTo>
                      <a:pt x="4252" y="948"/>
                    </a:lnTo>
                    <a:lnTo>
                      <a:pt x="4246" y="940"/>
                    </a:lnTo>
                    <a:lnTo>
                      <a:pt x="4244" y="928"/>
                    </a:lnTo>
                    <a:lnTo>
                      <a:pt x="4244" y="928"/>
                    </a:lnTo>
                    <a:lnTo>
                      <a:pt x="4240" y="912"/>
                    </a:lnTo>
                    <a:lnTo>
                      <a:pt x="4238" y="908"/>
                    </a:lnTo>
                    <a:lnTo>
                      <a:pt x="4236" y="906"/>
                    </a:lnTo>
                    <a:lnTo>
                      <a:pt x="4230" y="902"/>
                    </a:lnTo>
                    <a:lnTo>
                      <a:pt x="4228" y="898"/>
                    </a:lnTo>
                    <a:lnTo>
                      <a:pt x="4226" y="890"/>
                    </a:lnTo>
                    <a:lnTo>
                      <a:pt x="4226" y="890"/>
                    </a:lnTo>
                    <a:lnTo>
                      <a:pt x="4222" y="882"/>
                    </a:lnTo>
                    <a:lnTo>
                      <a:pt x="4218" y="878"/>
                    </a:lnTo>
                    <a:lnTo>
                      <a:pt x="4210" y="872"/>
                    </a:lnTo>
                    <a:lnTo>
                      <a:pt x="4206" y="868"/>
                    </a:lnTo>
                    <a:lnTo>
                      <a:pt x="4200" y="862"/>
                    </a:lnTo>
                    <a:lnTo>
                      <a:pt x="4194" y="852"/>
                    </a:lnTo>
                    <a:lnTo>
                      <a:pt x="4186" y="838"/>
                    </a:lnTo>
                    <a:lnTo>
                      <a:pt x="4186" y="838"/>
                    </a:lnTo>
                    <a:lnTo>
                      <a:pt x="4180" y="824"/>
                    </a:lnTo>
                    <a:lnTo>
                      <a:pt x="4174" y="816"/>
                    </a:lnTo>
                    <a:lnTo>
                      <a:pt x="4168" y="812"/>
                    </a:lnTo>
                    <a:lnTo>
                      <a:pt x="4164" y="812"/>
                    </a:lnTo>
                    <a:lnTo>
                      <a:pt x="4158" y="814"/>
                    </a:lnTo>
                    <a:lnTo>
                      <a:pt x="4154" y="820"/>
                    </a:lnTo>
                    <a:lnTo>
                      <a:pt x="4140" y="836"/>
                    </a:lnTo>
                    <a:lnTo>
                      <a:pt x="4140" y="836"/>
                    </a:lnTo>
                    <a:lnTo>
                      <a:pt x="4132" y="848"/>
                    </a:lnTo>
                    <a:lnTo>
                      <a:pt x="4128" y="860"/>
                    </a:lnTo>
                    <a:lnTo>
                      <a:pt x="4124" y="884"/>
                    </a:lnTo>
                    <a:lnTo>
                      <a:pt x="4120" y="896"/>
                    </a:lnTo>
                    <a:lnTo>
                      <a:pt x="4116" y="904"/>
                    </a:lnTo>
                    <a:lnTo>
                      <a:pt x="4114" y="906"/>
                    </a:lnTo>
                    <a:lnTo>
                      <a:pt x="4110" y="908"/>
                    </a:lnTo>
                    <a:lnTo>
                      <a:pt x="4106" y="908"/>
                    </a:lnTo>
                    <a:lnTo>
                      <a:pt x="4100" y="906"/>
                    </a:lnTo>
                    <a:lnTo>
                      <a:pt x="4100" y="906"/>
                    </a:lnTo>
                    <a:lnTo>
                      <a:pt x="4090" y="904"/>
                    </a:lnTo>
                    <a:lnTo>
                      <a:pt x="4086" y="906"/>
                    </a:lnTo>
                    <a:lnTo>
                      <a:pt x="4084" y="908"/>
                    </a:lnTo>
                    <a:lnTo>
                      <a:pt x="4084" y="912"/>
                    </a:lnTo>
                    <a:lnTo>
                      <a:pt x="4082" y="916"/>
                    </a:lnTo>
                    <a:lnTo>
                      <a:pt x="4080" y="922"/>
                    </a:lnTo>
                    <a:lnTo>
                      <a:pt x="4074" y="928"/>
                    </a:lnTo>
                    <a:lnTo>
                      <a:pt x="4060" y="934"/>
                    </a:lnTo>
                    <a:lnTo>
                      <a:pt x="4060" y="934"/>
                    </a:lnTo>
                    <a:lnTo>
                      <a:pt x="4048" y="936"/>
                    </a:lnTo>
                    <a:lnTo>
                      <a:pt x="4038" y="934"/>
                    </a:lnTo>
                    <a:lnTo>
                      <a:pt x="4030" y="930"/>
                    </a:lnTo>
                    <a:lnTo>
                      <a:pt x="4024" y="922"/>
                    </a:lnTo>
                    <a:lnTo>
                      <a:pt x="4018" y="914"/>
                    </a:lnTo>
                    <a:lnTo>
                      <a:pt x="4010" y="908"/>
                    </a:lnTo>
                    <a:lnTo>
                      <a:pt x="4002" y="902"/>
                    </a:lnTo>
                    <a:lnTo>
                      <a:pt x="3988" y="900"/>
                    </a:lnTo>
                    <a:lnTo>
                      <a:pt x="3988" y="900"/>
                    </a:lnTo>
                    <a:lnTo>
                      <a:pt x="3976" y="900"/>
                    </a:lnTo>
                    <a:lnTo>
                      <a:pt x="3972" y="900"/>
                    </a:lnTo>
                    <a:lnTo>
                      <a:pt x="3970" y="896"/>
                    </a:lnTo>
                    <a:lnTo>
                      <a:pt x="3972" y="892"/>
                    </a:lnTo>
                    <a:lnTo>
                      <a:pt x="3974" y="888"/>
                    </a:lnTo>
                    <a:lnTo>
                      <a:pt x="3976" y="884"/>
                    </a:lnTo>
                    <a:lnTo>
                      <a:pt x="3974" y="880"/>
                    </a:lnTo>
                    <a:lnTo>
                      <a:pt x="3968" y="874"/>
                    </a:lnTo>
                    <a:lnTo>
                      <a:pt x="3968" y="874"/>
                    </a:lnTo>
                    <a:lnTo>
                      <a:pt x="3962" y="870"/>
                    </a:lnTo>
                    <a:lnTo>
                      <a:pt x="3960" y="866"/>
                    </a:lnTo>
                    <a:lnTo>
                      <a:pt x="3962" y="864"/>
                    </a:lnTo>
                    <a:lnTo>
                      <a:pt x="3964" y="860"/>
                    </a:lnTo>
                    <a:lnTo>
                      <a:pt x="3966" y="856"/>
                    </a:lnTo>
                    <a:lnTo>
                      <a:pt x="3968" y="850"/>
                    </a:lnTo>
                    <a:lnTo>
                      <a:pt x="3968" y="844"/>
                    </a:lnTo>
                    <a:lnTo>
                      <a:pt x="3964" y="836"/>
                    </a:lnTo>
                    <a:lnTo>
                      <a:pt x="3964" y="836"/>
                    </a:lnTo>
                    <a:lnTo>
                      <a:pt x="3960" y="824"/>
                    </a:lnTo>
                    <a:lnTo>
                      <a:pt x="3958" y="814"/>
                    </a:lnTo>
                    <a:lnTo>
                      <a:pt x="3962" y="802"/>
                    </a:lnTo>
                    <a:lnTo>
                      <a:pt x="3966" y="794"/>
                    </a:lnTo>
                    <a:lnTo>
                      <a:pt x="3974" y="776"/>
                    </a:lnTo>
                    <a:lnTo>
                      <a:pt x="3974" y="770"/>
                    </a:lnTo>
                    <a:lnTo>
                      <a:pt x="3972" y="764"/>
                    </a:lnTo>
                    <a:lnTo>
                      <a:pt x="3972" y="764"/>
                    </a:lnTo>
                    <a:lnTo>
                      <a:pt x="3968" y="758"/>
                    </a:lnTo>
                    <a:lnTo>
                      <a:pt x="3964" y="758"/>
                    </a:lnTo>
                    <a:lnTo>
                      <a:pt x="3960" y="760"/>
                    </a:lnTo>
                    <a:lnTo>
                      <a:pt x="3958" y="764"/>
                    </a:lnTo>
                    <a:lnTo>
                      <a:pt x="3954" y="770"/>
                    </a:lnTo>
                    <a:lnTo>
                      <a:pt x="3952" y="772"/>
                    </a:lnTo>
                    <a:lnTo>
                      <a:pt x="3950" y="770"/>
                    </a:lnTo>
                    <a:lnTo>
                      <a:pt x="3950" y="770"/>
                    </a:lnTo>
                    <a:lnTo>
                      <a:pt x="3944" y="766"/>
                    </a:lnTo>
                    <a:lnTo>
                      <a:pt x="3936" y="762"/>
                    </a:lnTo>
                    <a:lnTo>
                      <a:pt x="3914" y="756"/>
                    </a:lnTo>
                    <a:lnTo>
                      <a:pt x="3902" y="752"/>
                    </a:lnTo>
                    <a:lnTo>
                      <a:pt x="3894" y="748"/>
                    </a:lnTo>
                    <a:lnTo>
                      <a:pt x="3888" y="742"/>
                    </a:lnTo>
                    <a:lnTo>
                      <a:pt x="3886" y="740"/>
                    </a:lnTo>
                    <a:lnTo>
                      <a:pt x="3886" y="736"/>
                    </a:lnTo>
                    <a:lnTo>
                      <a:pt x="3886" y="736"/>
                    </a:lnTo>
                    <a:lnTo>
                      <a:pt x="3886" y="728"/>
                    </a:lnTo>
                    <a:lnTo>
                      <a:pt x="3882" y="722"/>
                    </a:lnTo>
                    <a:lnTo>
                      <a:pt x="3878" y="716"/>
                    </a:lnTo>
                    <a:lnTo>
                      <a:pt x="3870" y="710"/>
                    </a:lnTo>
                    <a:lnTo>
                      <a:pt x="3826" y="680"/>
                    </a:lnTo>
                    <a:lnTo>
                      <a:pt x="3826" y="680"/>
                    </a:lnTo>
                    <a:lnTo>
                      <a:pt x="3806" y="668"/>
                    </a:lnTo>
                    <a:lnTo>
                      <a:pt x="3800" y="668"/>
                    </a:lnTo>
                    <a:lnTo>
                      <a:pt x="3796" y="666"/>
                    </a:lnTo>
                    <a:lnTo>
                      <a:pt x="3790" y="668"/>
                    </a:lnTo>
                    <a:lnTo>
                      <a:pt x="3788" y="670"/>
                    </a:lnTo>
                    <a:lnTo>
                      <a:pt x="3780" y="678"/>
                    </a:lnTo>
                    <a:lnTo>
                      <a:pt x="3774" y="680"/>
                    </a:lnTo>
                    <a:lnTo>
                      <a:pt x="3768" y="684"/>
                    </a:lnTo>
                    <a:lnTo>
                      <a:pt x="3760" y="684"/>
                    </a:lnTo>
                    <a:lnTo>
                      <a:pt x="3750" y="686"/>
                    </a:lnTo>
                    <a:lnTo>
                      <a:pt x="3736" y="684"/>
                    </a:lnTo>
                    <a:lnTo>
                      <a:pt x="3720" y="680"/>
                    </a:lnTo>
                    <a:lnTo>
                      <a:pt x="3700" y="674"/>
                    </a:lnTo>
                    <a:lnTo>
                      <a:pt x="3676" y="664"/>
                    </a:lnTo>
                    <a:lnTo>
                      <a:pt x="3676" y="664"/>
                    </a:lnTo>
                    <a:lnTo>
                      <a:pt x="3666" y="662"/>
                    </a:lnTo>
                    <a:lnTo>
                      <a:pt x="3656" y="660"/>
                    </a:lnTo>
                    <a:lnTo>
                      <a:pt x="3648" y="660"/>
                    </a:lnTo>
                    <a:lnTo>
                      <a:pt x="3642" y="662"/>
                    </a:lnTo>
                    <a:lnTo>
                      <a:pt x="3636" y="664"/>
                    </a:lnTo>
                    <a:lnTo>
                      <a:pt x="3632" y="668"/>
                    </a:lnTo>
                    <a:lnTo>
                      <a:pt x="3626" y="678"/>
                    </a:lnTo>
                    <a:lnTo>
                      <a:pt x="3622" y="690"/>
                    </a:lnTo>
                    <a:lnTo>
                      <a:pt x="3622" y="702"/>
                    </a:lnTo>
                    <a:lnTo>
                      <a:pt x="3626" y="712"/>
                    </a:lnTo>
                    <a:lnTo>
                      <a:pt x="3630" y="720"/>
                    </a:lnTo>
                    <a:lnTo>
                      <a:pt x="3630" y="720"/>
                    </a:lnTo>
                    <a:lnTo>
                      <a:pt x="3634" y="726"/>
                    </a:lnTo>
                    <a:lnTo>
                      <a:pt x="3636" y="732"/>
                    </a:lnTo>
                    <a:lnTo>
                      <a:pt x="3638" y="738"/>
                    </a:lnTo>
                    <a:lnTo>
                      <a:pt x="3638" y="746"/>
                    </a:lnTo>
                    <a:lnTo>
                      <a:pt x="3634" y="760"/>
                    </a:lnTo>
                    <a:lnTo>
                      <a:pt x="3626" y="772"/>
                    </a:lnTo>
                    <a:lnTo>
                      <a:pt x="3626" y="772"/>
                    </a:lnTo>
                    <a:lnTo>
                      <a:pt x="3622" y="776"/>
                    </a:lnTo>
                    <a:lnTo>
                      <a:pt x="3622" y="780"/>
                    </a:lnTo>
                    <a:lnTo>
                      <a:pt x="3624" y="782"/>
                    </a:lnTo>
                    <a:lnTo>
                      <a:pt x="3626" y="786"/>
                    </a:lnTo>
                    <a:lnTo>
                      <a:pt x="3634" y="794"/>
                    </a:lnTo>
                    <a:lnTo>
                      <a:pt x="3640" y="802"/>
                    </a:lnTo>
                    <a:lnTo>
                      <a:pt x="3644" y="814"/>
                    </a:lnTo>
                    <a:lnTo>
                      <a:pt x="3644" y="814"/>
                    </a:lnTo>
                    <a:lnTo>
                      <a:pt x="3648" y="824"/>
                    </a:lnTo>
                    <a:lnTo>
                      <a:pt x="3650" y="832"/>
                    </a:lnTo>
                    <a:lnTo>
                      <a:pt x="3650" y="840"/>
                    </a:lnTo>
                    <a:lnTo>
                      <a:pt x="3648" y="844"/>
                    </a:lnTo>
                    <a:lnTo>
                      <a:pt x="3642" y="854"/>
                    </a:lnTo>
                    <a:lnTo>
                      <a:pt x="3636" y="870"/>
                    </a:lnTo>
                    <a:lnTo>
                      <a:pt x="3636" y="870"/>
                    </a:lnTo>
                    <a:lnTo>
                      <a:pt x="3634" y="878"/>
                    </a:lnTo>
                    <a:lnTo>
                      <a:pt x="3630" y="882"/>
                    </a:lnTo>
                    <a:lnTo>
                      <a:pt x="3620" y="888"/>
                    </a:lnTo>
                    <a:lnTo>
                      <a:pt x="3616" y="890"/>
                    </a:lnTo>
                    <a:lnTo>
                      <a:pt x="3612" y="894"/>
                    </a:lnTo>
                    <a:lnTo>
                      <a:pt x="3610" y="900"/>
                    </a:lnTo>
                    <a:lnTo>
                      <a:pt x="3606" y="910"/>
                    </a:lnTo>
                    <a:lnTo>
                      <a:pt x="3606" y="910"/>
                    </a:lnTo>
                    <a:lnTo>
                      <a:pt x="3606" y="916"/>
                    </a:lnTo>
                    <a:lnTo>
                      <a:pt x="3608" y="920"/>
                    </a:lnTo>
                    <a:lnTo>
                      <a:pt x="3614" y="926"/>
                    </a:lnTo>
                    <a:lnTo>
                      <a:pt x="3622" y="932"/>
                    </a:lnTo>
                    <a:lnTo>
                      <a:pt x="3634" y="940"/>
                    </a:lnTo>
                    <a:lnTo>
                      <a:pt x="3648" y="950"/>
                    </a:lnTo>
                    <a:lnTo>
                      <a:pt x="3660" y="964"/>
                    </a:lnTo>
                    <a:lnTo>
                      <a:pt x="3666" y="972"/>
                    </a:lnTo>
                    <a:lnTo>
                      <a:pt x="3672" y="984"/>
                    </a:lnTo>
                    <a:lnTo>
                      <a:pt x="3678" y="996"/>
                    </a:lnTo>
                    <a:lnTo>
                      <a:pt x="3684" y="1010"/>
                    </a:lnTo>
                    <a:lnTo>
                      <a:pt x="3684" y="1010"/>
                    </a:lnTo>
                    <a:lnTo>
                      <a:pt x="3686" y="1026"/>
                    </a:lnTo>
                    <a:lnTo>
                      <a:pt x="3688" y="1040"/>
                    </a:lnTo>
                    <a:lnTo>
                      <a:pt x="3688" y="1052"/>
                    </a:lnTo>
                    <a:lnTo>
                      <a:pt x="3684" y="1066"/>
                    </a:lnTo>
                    <a:lnTo>
                      <a:pt x="3680" y="1078"/>
                    </a:lnTo>
                    <a:lnTo>
                      <a:pt x="3674" y="1088"/>
                    </a:lnTo>
                    <a:lnTo>
                      <a:pt x="3668" y="1100"/>
                    </a:lnTo>
                    <a:lnTo>
                      <a:pt x="3660" y="1108"/>
                    </a:lnTo>
                    <a:lnTo>
                      <a:pt x="3642" y="1126"/>
                    </a:lnTo>
                    <a:lnTo>
                      <a:pt x="3624" y="1140"/>
                    </a:lnTo>
                    <a:lnTo>
                      <a:pt x="3604" y="1150"/>
                    </a:lnTo>
                    <a:lnTo>
                      <a:pt x="3584" y="1158"/>
                    </a:lnTo>
                    <a:lnTo>
                      <a:pt x="3584" y="1158"/>
                    </a:lnTo>
                    <a:lnTo>
                      <a:pt x="3570" y="1166"/>
                    </a:lnTo>
                    <a:lnTo>
                      <a:pt x="3562" y="1172"/>
                    </a:lnTo>
                    <a:lnTo>
                      <a:pt x="3562" y="1174"/>
                    </a:lnTo>
                    <a:lnTo>
                      <a:pt x="3562" y="1176"/>
                    </a:lnTo>
                    <a:lnTo>
                      <a:pt x="3566" y="1184"/>
                    </a:lnTo>
                    <a:lnTo>
                      <a:pt x="3572" y="1190"/>
                    </a:lnTo>
                    <a:lnTo>
                      <a:pt x="3578" y="1200"/>
                    </a:lnTo>
                    <a:lnTo>
                      <a:pt x="3582" y="1212"/>
                    </a:lnTo>
                    <a:lnTo>
                      <a:pt x="3584" y="1220"/>
                    </a:lnTo>
                    <a:lnTo>
                      <a:pt x="3584" y="1228"/>
                    </a:lnTo>
                    <a:lnTo>
                      <a:pt x="3584" y="1228"/>
                    </a:lnTo>
                    <a:lnTo>
                      <a:pt x="3586" y="1244"/>
                    </a:lnTo>
                    <a:lnTo>
                      <a:pt x="3588" y="1260"/>
                    </a:lnTo>
                    <a:lnTo>
                      <a:pt x="3598" y="1290"/>
                    </a:lnTo>
                    <a:lnTo>
                      <a:pt x="3602" y="1302"/>
                    </a:lnTo>
                    <a:lnTo>
                      <a:pt x="3604" y="1314"/>
                    </a:lnTo>
                    <a:lnTo>
                      <a:pt x="3604" y="1324"/>
                    </a:lnTo>
                    <a:lnTo>
                      <a:pt x="3600" y="1328"/>
                    </a:lnTo>
                    <a:lnTo>
                      <a:pt x="3598" y="1330"/>
                    </a:lnTo>
                    <a:lnTo>
                      <a:pt x="3598" y="1330"/>
                    </a:lnTo>
                    <a:lnTo>
                      <a:pt x="3594" y="1334"/>
                    </a:lnTo>
                    <a:lnTo>
                      <a:pt x="3592" y="1336"/>
                    </a:lnTo>
                    <a:lnTo>
                      <a:pt x="3590" y="1344"/>
                    </a:lnTo>
                    <a:lnTo>
                      <a:pt x="3592" y="1352"/>
                    </a:lnTo>
                    <a:lnTo>
                      <a:pt x="3594" y="1358"/>
                    </a:lnTo>
                    <a:lnTo>
                      <a:pt x="3596" y="1362"/>
                    </a:lnTo>
                    <a:lnTo>
                      <a:pt x="3594" y="1366"/>
                    </a:lnTo>
                    <a:lnTo>
                      <a:pt x="3590" y="1364"/>
                    </a:lnTo>
                    <a:lnTo>
                      <a:pt x="3580" y="1358"/>
                    </a:lnTo>
                    <a:lnTo>
                      <a:pt x="3580" y="1358"/>
                    </a:lnTo>
                    <a:lnTo>
                      <a:pt x="3570" y="1354"/>
                    </a:lnTo>
                    <a:lnTo>
                      <a:pt x="3568" y="1354"/>
                    </a:lnTo>
                    <a:lnTo>
                      <a:pt x="3566" y="1356"/>
                    </a:lnTo>
                    <a:lnTo>
                      <a:pt x="3562" y="1362"/>
                    </a:lnTo>
                    <a:lnTo>
                      <a:pt x="3562" y="1370"/>
                    </a:lnTo>
                    <a:lnTo>
                      <a:pt x="3562" y="1376"/>
                    </a:lnTo>
                    <a:lnTo>
                      <a:pt x="3560" y="1382"/>
                    </a:lnTo>
                    <a:lnTo>
                      <a:pt x="3558" y="1384"/>
                    </a:lnTo>
                    <a:lnTo>
                      <a:pt x="3554" y="1384"/>
                    </a:lnTo>
                    <a:lnTo>
                      <a:pt x="3546" y="1380"/>
                    </a:lnTo>
                    <a:lnTo>
                      <a:pt x="3546" y="1380"/>
                    </a:lnTo>
                    <a:lnTo>
                      <a:pt x="3536" y="1372"/>
                    </a:lnTo>
                    <a:lnTo>
                      <a:pt x="3530" y="1366"/>
                    </a:lnTo>
                    <a:lnTo>
                      <a:pt x="3522" y="1352"/>
                    </a:lnTo>
                    <a:lnTo>
                      <a:pt x="3516" y="1342"/>
                    </a:lnTo>
                    <a:lnTo>
                      <a:pt x="3508" y="1332"/>
                    </a:lnTo>
                    <a:lnTo>
                      <a:pt x="3494" y="1316"/>
                    </a:lnTo>
                    <a:lnTo>
                      <a:pt x="3474" y="1298"/>
                    </a:lnTo>
                    <a:lnTo>
                      <a:pt x="3474" y="1298"/>
                    </a:lnTo>
                    <a:lnTo>
                      <a:pt x="3464" y="1286"/>
                    </a:lnTo>
                    <a:lnTo>
                      <a:pt x="3458" y="1276"/>
                    </a:lnTo>
                    <a:lnTo>
                      <a:pt x="3456" y="1266"/>
                    </a:lnTo>
                    <a:lnTo>
                      <a:pt x="3456" y="1254"/>
                    </a:lnTo>
                    <a:lnTo>
                      <a:pt x="3456" y="1234"/>
                    </a:lnTo>
                    <a:lnTo>
                      <a:pt x="3456" y="1222"/>
                    </a:lnTo>
                    <a:lnTo>
                      <a:pt x="3454" y="1210"/>
                    </a:lnTo>
                    <a:lnTo>
                      <a:pt x="3454" y="1210"/>
                    </a:lnTo>
                    <a:lnTo>
                      <a:pt x="3450" y="1194"/>
                    </a:lnTo>
                    <a:lnTo>
                      <a:pt x="3450" y="1182"/>
                    </a:lnTo>
                    <a:lnTo>
                      <a:pt x="3454" y="1172"/>
                    </a:lnTo>
                    <a:lnTo>
                      <a:pt x="3456" y="1162"/>
                    </a:lnTo>
                    <a:lnTo>
                      <a:pt x="3458" y="1154"/>
                    </a:lnTo>
                    <a:lnTo>
                      <a:pt x="3456" y="1148"/>
                    </a:lnTo>
                    <a:lnTo>
                      <a:pt x="3452" y="1142"/>
                    </a:lnTo>
                    <a:lnTo>
                      <a:pt x="3440" y="1138"/>
                    </a:lnTo>
                    <a:lnTo>
                      <a:pt x="3440" y="1138"/>
                    </a:lnTo>
                    <a:lnTo>
                      <a:pt x="3414" y="1134"/>
                    </a:lnTo>
                    <a:lnTo>
                      <a:pt x="3394" y="1130"/>
                    </a:lnTo>
                    <a:lnTo>
                      <a:pt x="3378" y="1130"/>
                    </a:lnTo>
                    <a:lnTo>
                      <a:pt x="3368" y="1130"/>
                    </a:lnTo>
                    <a:lnTo>
                      <a:pt x="3354" y="1132"/>
                    </a:lnTo>
                    <a:lnTo>
                      <a:pt x="3346" y="1132"/>
                    </a:lnTo>
                    <a:lnTo>
                      <a:pt x="3340" y="1130"/>
                    </a:lnTo>
                    <a:lnTo>
                      <a:pt x="3340" y="1130"/>
                    </a:lnTo>
                    <a:lnTo>
                      <a:pt x="3334" y="1128"/>
                    </a:lnTo>
                    <a:lnTo>
                      <a:pt x="3330" y="1124"/>
                    </a:lnTo>
                    <a:lnTo>
                      <a:pt x="3322" y="1116"/>
                    </a:lnTo>
                    <a:lnTo>
                      <a:pt x="3316" y="1110"/>
                    </a:lnTo>
                    <a:lnTo>
                      <a:pt x="3306" y="1104"/>
                    </a:lnTo>
                    <a:lnTo>
                      <a:pt x="3290" y="1098"/>
                    </a:lnTo>
                    <a:lnTo>
                      <a:pt x="3268" y="1092"/>
                    </a:lnTo>
                    <a:lnTo>
                      <a:pt x="3268" y="1092"/>
                    </a:lnTo>
                    <a:lnTo>
                      <a:pt x="3246" y="1084"/>
                    </a:lnTo>
                    <a:lnTo>
                      <a:pt x="3236" y="1078"/>
                    </a:lnTo>
                    <a:lnTo>
                      <a:pt x="3232" y="1072"/>
                    </a:lnTo>
                    <a:lnTo>
                      <a:pt x="3230" y="1066"/>
                    </a:lnTo>
                    <a:lnTo>
                      <a:pt x="3226" y="1058"/>
                    </a:lnTo>
                    <a:lnTo>
                      <a:pt x="3216" y="1048"/>
                    </a:lnTo>
                    <a:lnTo>
                      <a:pt x="3198" y="1036"/>
                    </a:lnTo>
                    <a:lnTo>
                      <a:pt x="3166" y="1022"/>
                    </a:lnTo>
                    <a:lnTo>
                      <a:pt x="3166" y="1022"/>
                    </a:lnTo>
                    <a:lnTo>
                      <a:pt x="3146" y="1016"/>
                    </a:lnTo>
                    <a:lnTo>
                      <a:pt x="3130" y="1012"/>
                    </a:lnTo>
                    <a:lnTo>
                      <a:pt x="3114" y="1010"/>
                    </a:lnTo>
                    <a:lnTo>
                      <a:pt x="3102" y="1010"/>
                    </a:lnTo>
                    <a:lnTo>
                      <a:pt x="3090" y="1012"/>
                    </a:lnTo>
                    <a:lnTo>
                      <a:pt x="3080" y="1014"/>
                    </a:lnTo>
                    <a:lnTo>
                      <a:pt x="3064" y="1020"/>
                    </a:lnTo>
                    <a:lnTo>
                      <a:pt x="3052" y="1026"/>
                    </a:lnTo>
                    <a:lnTo>
                      <a:pt x="3046" y="1028"/>
                    </a:lnTo>
                    <a:lnTo>
                      <a:pt x="3044" y="1026"/>
                    </a:lnTo>
                    <a:lnTo>
                      <a:pt x="3042" y="1022"/>
                    </a:lnTo>
                    <a:lnTo>
                      <a:pt x="3040" y="1008"/>
                    </a:lnTo>
                    <a:lnTo>
                      <a:pt x="3040" y="1008"/>
                    </a:lnTo>
                    <a:lnTo>
                      <a:pt x="3040" y="992"/>
                    </a:lnTo>
                    <a:lnTo>
                      <a:pt x="3038" y="978"/>
                    </a:lnTo>
                    <a:lnTo>
                      <a:pt x="3032" y="962"/>
                    </a:lnTo>
                    <a:lnTo>
                      <a:pt x="3026" y="948"/>
                    </a:lnTo>
                    <a:lnTo>
                      <a:pt x="3024" y="938"/>
                    </a:lnTo>
                    <a:lnTo>
                      <a:pt x="3020" y="928"/>
                    </a:lnTo>
                    <a:lnTo>
                      <a:pt x="3020" y="928"/>
                    </a:lnTo>
                    <a:lnTo>
                      <a:pt x="3018" y="922"/>
                    </a:lnTo>
                    <a:lnTo>
                      <a:pt x="3016" y="918"/>
                    </a:lnTo>
                    <a:lnTo>
                      <a:pt x="3012" y="914"/>
                    </a:lnTo>
                    <a:lnTo>
                      <a:pt x="3008" y="914"/>
                    </a:lnTo>
                    <a:lnTo>
                      <a:pt x="2998" y="912"/>
                    </a:lnTo>
                    <a:lnTo>
                      <a:pt x="2986" y="912"/>
                    </a:lnTo>
                    <a:lnTo>
                      <a:pt x="2974" y="910"/>
                    </a:lnTo>
                    <a:lnTo>
                      <a:pt x="2968" y="908"/>
                    </a:lnTo>
                    <a:lnTo>
                      <a:pt x="2962" y="904"/>
                    </a:lnTo>
                    <a:lnTo>
                      <a:pt x="2958" y="898"/>
                    </a:lnTo>
                    <a:lnTo>
                      <a:pt x="2954" y="890"/>
                    </a:lnTo>
                    <a:lnTo>
                      <a:pt x="2950" y="882"/>
                    </a:lnTo>
                    <a:lnTo>
                      <a:pt x="2948" y="868"/>
                    </a:lnTo>
                    <a:lnTo>
                      <a:pt x="2948" y="868"/>
                    </a:lnTo>
                    <a:lnTo>
                      <a:pt x="2948" y="854"/>
                    </a:lnTo>
                    <a:lnTo>
                      <a:pt x="2948" y="840"/>
                    </a:lnTo>
                    <a:lnTo>
                      <a:pt x="2952" y="824"/>
                    </a:lnTo>
                    <a:lnTo>
                      <a:pt x="2956" y="808"/>
                    </a:lnTo>
                    <a:lnTo>
                      <a:pt x="2968" y="778"/>
                    </a:lnTo>
                    <a:lnTo>
                      <a:pt x="2982" y="750"/>
                    </a:lnTo>
                    <a:lnTo>
                      <a:pt x="2998" y="724"/>
                    </a:lnTo>
                    <a:lnTo>
                      <a:pt x="3014" y="706"/>
                    </a:lnTo>
                    <a:lnTo>
                      <a:pt x="3026" y="692"/>
                    </a:lnTo>
                    <a:lnTo>
                      <a:pt x="3030" y="690"/>
                    </a:lnTo>
                    <a:lnTo>
                      <a:pt x="3034" y="690"/>
                    </a:lnTo>
                    <a:lnTo>
                      <a:pt x="3034" y="690"/>
                    </a:lnTo>
                    <a:lnTo>
                      <a:pt x="3038" y="688"/>
                    </a:lnTo>
                    <a:lnTo>
                      <a:pt x="3042" y="684"/>
                    </a:lnTo>
                    <a:lnTo>
                      <a:pt x="3044" y="670"/>
                    </a:lnTo>
                    <a:lnTo>
                      <a:pt x="3048" y="662"/>
                    </a:lnTo>
                    <a:lnTo>
                      <a:pt x="3052" y="654"/>
                    </a:lnTo>
                    <a:lnTo>
                      <a:pt x="3060" y="648"/>
                    </a:lnTo>
                    <a:lnTo>
                      <a:pt x="3070" y="646"/>
                    </a:lnTo>
                    <a:lnTo>
                      <a:pt x="3070" y="646"/>
                    </a:lnTo>
                    <a:lnTo>
                      <a:pt x="3096" y="644"/>
                    </a:lnTo>
                    <a:lnTo>
                      <a:pt x="3106" y="640"/>
                    </a:lnTo>
                    <a:lnTo>
                      <a:pt x="3116" y="636"/>
                    </a:lnTo>
                    <a:lnTo>
                      <a:pt x="3120" y="630"/>
                    </a:lnTo>
                    <a:lnTo>
                      <a:pt x="3120" y="624"/>
                    </a:lnTo>
                    <a:lnTo>
                      <a:pt x="3116" y="614"/>
                    </a:lnTo>
                    <a:lnTo>
                      <a:pt x="3106" y="604"/>
                    </a:lnTo>
                    <a:lnTo>
                      <a:pt x="3106" y="604"/>
                    </a:lnTo>
                    <a:lnTo>
                      <a:pt x="3098" y="596"/>
                    </a:lnTo>
                    <a:lnTo>
                      <a:pt x="3098" y="594"/>
                    </a:lnTo>
                    <a:lnTo>
                      <a:pt x="3098" y="592"/>
                    </a:lnTo>
                    <a:lnTo>
                      <a:pt x="3104" y="590"/>
                    </a:lnTo>
                    <a:lnTo>
                      <a:pt x="3112" y="590"/>
                    </a:lnTo>
                    <a:lnTo>
                      <a:pt x="3124" y="590"/>
                    </a:lnTo>
                    <a:lnTo>
                      <a:pt x="3136" y="586"/>
                    </a:lnTo>
                    <a:lnTo>
                      <a:pt x="3140" y="584"/>
                    </a:lnTo>
                    <a:lnTo>
                      <a:pt x="3144" y="580"/>
                    </a:lnTo>
                    <a:lnTo>
                      <a:pt x="3148" y="576"/>
                    </a:lnTo>
                    <a:lnTo>
                      <a:pt x="3150" y="568"/>
                    </a:lnTo>
                    <a:lnTo>
                      <a:pt x="3150" y="568"/>
                    </a:lnTo>
                    <a:lnTo>
                      <a:pt x="3152" y="562"/>
                    </a:lnTo>
                    <a:lnTo>
                      <a:pt x="3154" y="558"/>
                    </a:lnTo>
                    <a:lnTo>
                      <a:pt x="3156" y="556"/>
                    </a:lnTo>
                    <a:lnTo>
                      <a:pt x="3158" y="556"/>
                    </a:lnTo>
                    <a:lnTo>
                      <a:pt x="3166" y="560"/>
                    </a:lnTo>
                    <a:lnTo>
                      <a:pt x="3176" y="566"/>
                    </a:lnTo>
                    <a:lnTo>
                      <a:pt x="3188" y="570"/>
                    </a:lnTo>
                    <a:lnTo>
                      <a:pt x="3194" y="572"/>
                    </a:lnTo>
                    <a:lnTo>
                      <a:pt x="3200" y="570"/>
                    </a:lnTo>
                    <a:lnTo>
                      <a:pt x="3206" y="568"/>
                    </a:lnTo>
                    <a:lnTo>
                      <a:pt x="3214" y="562"/>
                    </a:lnTo>
                    <a:lnTo>
                      <a:pt x="3220" y="554"/>
                    </a:lnTo>
                    <a:lnTo>
                      <a:pt x="3228" y="542"/>
                    </a:lnTo>
                    <a:lnTo>
                      <a:pt x="3228" y="542"/>
                    </a:lnTo>
                    <a:lnTo>
                      <a:pt x="3242" y="520"/>
                    </a:lnTo>
                    <a:lnTo>
                      <a:pt x="3252" y="506"/>
                    </a:lnTo>
                    <a:lnTo>
                      <a:pt x="3258" y="496"/>
                    </a:lnTo>
                    <a:lnTo>
                      <a:pt x="3260" y="492"/>
                    </a:lnTo>
                    <a:lnTo>
                      <a:pt x="3258" y="490"/>
                    </a:lnTo>
                    <a:lnTo>
                      <a:pt x="3256" y="488"/>
                    </a:lnTo>
                    <a:lnTo>
                      <a:pt x="3244" y="486"/>
                    </a:lnTo>
                    <a:lnTo>
                      <a:pt x="3228" y="484"/>
                    </a:lnTo>
                    <a:lnTo>
                      <a:pt x="3204" y="478"/>
                    </a:lnTo>
                    <a:lnTo>
                      <a:pt x="3204" y="478"/>
                    </a:lnTo>
                    <a:lnTo>
                      <a:pt x="3186" y="474"/>
                    </a:lnTo>
                    <a:lnTo>
                      <a:pt x="3176" y="470"/>
                    </a:lnTo>
                    <a:lnTo>
                      <a:pt x="3170" y="464"/>
                    </a:lnTo>
                    <a:lnTo>
                      <a:pt x="3164" y="460"/>
                    </a:lnTo>
                    <a:lnTo>
                      <a:pt x="3154" y="450"/>
                    </a:lnTo>
                    <a:lnTo>
                      <a:pt x="3144" y="444"/>
                    </a:lnTo>
                    <a:lnTo>
                      <a:pt x="3132" y="438"/>
                    </a:lnTo>
                    <a:lnTo>
                      <a:pt x="3132" y="438"/>
                    </a:lnTo>
                    <a:lnTo>
                      <a:pt x="3140" y="438"/>
                    </a:lnTo>
                    <a:lnTo>
                      <a:pt x="3148" y="438"/>
                    </a:lnTo>
                    <a:lnTo>
                      <a:pt x="3158" y="440"/>
                    </a:lnTo>
                    <a:lnTo>
                      <a:pt x="3166" y="442"/>
                    </a:lnTo>
                    <a:lnTo>
                      <a:pt x="3184" y="452"/>
                    </a:lnTo>
                    <a:lnTo>
                      <a:pt x="3202" y="462"/>
                    </a:lnTo>
                    <a:lnTo>
                      <a:pt x="3220" y="470"/>
                    </a:lnTo>
                    <a:lnTo>
                      <a:pt x="3230" y="472"/>
                    </a:lnTo>
                    <a:lnTo>
                      <a:pt x="3238" y="474"/>
                    </a:lnTo>
                    <a:lnTo>
                      <a:pt x="3246" y="474"/>
                    </a:lnTo>
                    <a:lnTo>
                      <a:pt x="3254" y="472"/>
                    </a:lnTo>
                    <a:lnTo>
                      <a:pt x="3262" y="466"/>
                    </a:lnTo>
                    <a:lnTo>
                      <a:pt x="3270" y="460"/>
                    </a:lnTo>
                    <a:lnTo>
                      <a:pt x="3270" y="460"/>
                    </a:lnTo>
                    <a:lnTo>
                      <a:pt x="3296" y="434"/>
                    </a:lnTo>
                    <a:lnTo>
                      <a:pt x="3302" y="426"/>
                    </a:lnTo>
                    <a:lnTo>
                      <a:pt x="3304" y="420"/>
                    </a:lnTo>
                    <a:lnTo>
                      <a:pt x="3304" y="416"/>
                    </a:lnTo>
                    <a:lnTo>
                      <a:pt x="3298" y="412"/>
                    </a:lnTo>
                    <a:lnTo>
                      <a:pt x="3278" y="402"/>
                    </a:lnTo>
                    <a:lnTo>
                      <a:pt x="3278" y="402"/>
                    </a:lnTo>
                    <a:lnTo>
                      <a:pt x="3270" y="394"/>
                    </a:lnTo>
                    <a:lnTo>
                      <a:pt x="3270" y="392"/>
                    </a:lnTo>
                    <a:lnTo>
                      <a:pt x="3270" y="390"/>
                    </a:lnTo>
                    <a:lnTo>
                      <a:pt x="3278" y="388"/>
                    </a:lnTo>
                    <a:lnTo>
                      <a:pt x="3288" y="388"/>
                    </a:lnTo>
                    <a:lnTo>
                      <a:pt x="3302" y="388"/>
                    </a:lnTo>
                    <a:lnTo>
                      <a:pt x="3316" y="390"/>
                    </a:lnTo>
                    <a:lnTo>
                      <a:pt x="3328" y="394"/>
                    </a:lnTo>
                    <a:lnTo>
                      <a:pt x="3336" y="400"/>
                    </a:lnTo>
                    <a:lnTo>
                      <a:pt x="3336" y="400"/>
                    </a:lnTo>
                    <a:lnTo>
                      <a:pt x="3346" y="410"/>
                    </a:lnTo>
                    <a:lnTo>
                      <a:pt x="3356" y="418"/>
                    </a:lnTo>
                    <a:lnTo>
                      <a:pt x="3366" y="426"/>
                    </a:lnTo>
                    <a:lnTo>
                      <a:pt x="3374" y="438"/>
                    </a:lnTo>
                    <a:lnTo>
                      <a:pt x="3374" y="438"/>
                    </a:lnTo>
                    <a:lnTo>
                      <a:pt x="3380" y="448"/>
                    </a:lnTo>
                    <a:lnTo>
                      <a:pt x="3388" y="452"/>
                    </a:lnTo>
                    <a:lnTo>
                      <a:pt x="3398" y="454"/>
                    </a:lnTo>
                    <a:lnTo>
                      <a:pt x="3410" y="452"/>
                    </a:lnTo>
                    <a:lnTo>
                      <a:pt x="3410" y="452"/>
                    </a:lnTo>
                    <a:lnTo>
                      <a:pt x="3412" y="450"/>
                    </a:lnTo>
                    <a:lnTo>
                      <a:pt x="3414" y="448"/>
                    </a:lnTo>
                    <a:lnTo>
                      <a:pt x="3412" y="444"/>
                    </a:lnTo>
                    <a:lnTo>
                      <a:pt x="3398" y="436"/>
                    </a:lnTo>
                    <a:lnTo>
                      <a:pt x="3392" y="432"/>
                    </a:lnTo>
                    <a:lnTo>
                      <a:pt x="3386" y="426"/>
                    </a:lnTo>
                    <a:lnTo>
                      <a:pt x="3384" y="424"/>
                    </a:lnTo>
                    <a:lnTo>
                      <a:pt x="3384" y="422"/>
                    </a:lnTo>
                    <a:lnTo>
                      <a:pt x="3386" y="418"/>
                    </a:lnTo>
                    <a:lnTo>
                      <a:pt x="3390" y="416"/>
                    </a:lnTo>
                    <a:lnTo>
                      <a:pt x="3390" y="416"/>
                    </a:lnTo>
                    <a:lnTo>
                      <a:pt x="3398" y="412"/>
                    </a:lnTo>
                    <a:lnTo>
                      <a:pt x="3404" y="406"/>
                    </a:lnTo>
                    <a:lnTo>
                      <a:pt x="3414" y="396"/>
                    </a:lnTo>
                    <a:lnTo>
                      <a:pt x="3426" y="388"/>
                    </a:lnTo>
                    <a:lnTo>
                      <a:pt x="3432" y="386"/>
                    </a:lnTo>
                    <a:lnTo>
                      <a:pt x="3438" y="386"/>
                    </a:lnTo>
                    <a:lnTo>
                      <a:pt x="3438" y="386"/>
                    </a:lnTo>
                    <a:lnTo>
                      <a:pt x="3444" y="386"/>
                    </a:lnTo>
                    <a:lnTo>
                      <a:pt x="3450" y="384"/>
                    </a:lnTo>
                    <a:lnTo>
                      <a:pt x="3456" y="380"/>
                    </a:lnTo>
                    <a:lnTo>
                      <a:pt x="3460" y="374"/>
                    </a:lnTo>
                    <a:lnTo>
                      <a:pt x="3468" y="364"/>
                    </a:lnTo>
                    <a:lnTo>
                      <a:pt x="3474" y="360"/>
                    </a:lnTo>
                    <a:lnTo>
                      <a:pt x="3478" y="360"/>
                    </a:lnTo>
                    <a:lnTo>
                      <a:pt x="3478" y="360"/>
                    </a:lnTo>
                    <a:lnTo>
                      <a:pt x="3484" y="358"/>
                    </a:lnTo>
                    <a:lnTo>
                      <a:pt x="3490" y="354"/>
                    </a:lnTo>
                    <a:lnTo>
                      <a:pt x="3492" y="348"/>
                    </a:lnTo>
                    <a:lnTo>
                      <a:pt x="3494" y="342"/>
                    </a:lnTo>
                    <a:lnTo>
                      <a:pt x="3492" y="334"/>
                    </a:lnTo>
                    <a:lnTo>
                      <a:pt x="3488" y="324"/>
                    </a:lnTo>
                    <a:lnTo>
                      <a:pt x="3482" y="316"/>
                    </a:lnTo>
                    <a:lnTo>
                      <a:pt x="3472" y="306"/>
                    </a:lnTo>
                    <a:lnTo>
                      <a:pt x="3472" y="306"/>
                    </a:lnTo>
                    <a:lnTo>
                      <a:pt x="3464" y="298"/>
                    </a:lnTo>
                    <a:lnTo>
                      <a:pt x="3460" y="292"/>
                    </a:lnTo>
                    <a:lnTo>
                      <a:pt x="3460" y="288"/>
                    </a:lnTo>
                    <a:lnTo>
                      <a:pt x="3462" y="284"/>
                    </a:lnTo>
                    <a:lnTo>
                      <a:pt x="3464" y="282"/>
                    </a:lnTo>
                    <a:lnTo>
                      <a:pt x="3466" y="278"/>
                    </a:lnTo>
                    <a:lnTo>
                      <a:pt x="3464" y="272"/>
                    </a:lnTo>
                    <a:lnTo>
                      <a:pt x="3458" y="266"/>
                    </a:lnTo>
                    <a:lnTo>
                      <a:pt x="3458" y="266"/>
                    </a:lnTo>
                    <a:lnTo>
                      <a:pt x="3452" y="260"/>
                    </a:lnTo>
                    <a:lnTo>
                      <a:pt x="3452" y="258"/>
                    </a:lnTo>
                    <a:lnTo>
                      <a:pt x="3452" y="258"/>
                    </a:lnTo>
                    <a:lnTo>
                      <a:pt x="3458" y="256"/>
                    </a:lnTo>
                    <a:lnTo>
                      <a:pt x="3466" y="256"/>
                    </a:lnTo>
                    <a:lnTo>
                      <a:pt x="3476" y="256"/>
                    </a:lnTo>
                    <a:lnTo>
                      <a:pt x="3484" y="254"/>
                    </a:lnTo>
                    <a:lnTo>
                      <a:pt x="3492" y="250"/>
                    </a:lnTo>
                    <a:lnTo>
                      <a:pt x="3494" y="248"/>
                    </a:lnTo>
                    <a:lnTo>
                      <a:pt x="3496" y="242"/>
                    </a:lnTo>
                    <a:lnTo>
                      <a:pt x="3496" y="242"/>
                    </a:lnTo>
                    <a:lnTo>
                      <a:pt x="3498" y="234"/>
                    </a:lnTo>
                    <a:lnTo>
                      <a:pt x="3496" y="230"/>
                    </a:lnTo>
                    <a:lnTo>
                      <a:pt x="3492" y="228"/>
                    </a:lnTo>
                    <a:lnTo>
                      <a:pt x="3488" y="226"/>
                    </a:lnTo>
                    <a:lnTo>
                      <a:pt x="3486" y="224"/>
                    </a:lnTo>
                    <a:lnTo>
                      <a:pt x="3484" y="222"/>
                    </a:lnTo>
                    <a:lnTo>
                      <a:pt x="3484" y="220"/>
                    </a:lnTo>
                    <a:lnTo>
                      <a:pt x="3490" y="214"/>
                    </a:lnTo>
                    <a:lnTo>
                      <a:pt x="3490" y="214"/>
                    </a:lnTo>
                    <a:lnTo>
                      <a:pt x="3492" y="206"/>
                    </a:lnTo>
                    <a:lnTo>
                      <a:pt x="3492" y="204"/>
                    </a:lnTo>
                    <a:lnTo>
                      <a:pt x="3486" y="202"/>
                    </a:lnTo>
                    <a:lnTo>
                      <a:pt x="3480" y="200"/>
                    </a:lnTo>
                    <a:lnTo>
                      <a:pt x="3472" y="198"/>
                    </a:lnTo>
                    <a:lnTo>
                      <a:pt x="3464" y="196"/>
                    </a:lnTo>
                    <a:lnTo>
                      <a:pt x="3458" y="192"/>
                    </a:lnTo>
                    <a:lnTo>
                      <a:pt x="3454" y="182"/>
                    </a:lnTo>
                    <a:lnTo>
                      <a:pt x="3454" y="182"/>
                    </a:lnTo>
                    <a:lnTo>
                      <a:pt x="3452" y="174"/>
                    </a:lnTo>
                    <a:lnTo>
                      <a:pt x="3446" y="170"/>
                    </a:lnTo>
                    <a:lnTo>
                      <a:pt x="3438" y="168"/>
                    </a:lnTo>
                    <a:lnTo>
                      <a:pt x="3428" y="168"/>
                    </a:lnTo>
                    <a:lnTo>
                      <a:pt x="3404" y="166"/>
                    </a:lnTo>
                    <a:lnTo>
                      <a:pt x="3392" y="164"/>
                    </a:lnTo>
                    <a:lnTo>
                      <a:pt x="3378" y="160"/>
                    </a:lnTo>
                    <a:lnTo>
                      <a:pt x="3378" y="160"/>
                    </a:lnTo>
                    <a:lnTo>
                      <a:pt x="3360" y="152"/>
                    </a:lnTo>
                    <a:lnTo>
                      <a:pt x="3356" y="152"/>
                    </a:lnTo>
                    <a:lnTo>
                      <a:pt x="3354" y="152"/>
                    </a:lnTo>
                    <a:lnTo>
                      <a:pt x="3348" y="156"/>
                    </a:lnTo>
                    <a:lnTo>
                      <a:pt x="3344" y="158"/>
                    </a:lnTo>
                    <a:lnTo>
                      <a:pt x="3334" y="158"/>
                    </a:lnTo>
                    <a:lnTo>
                      <a:pt x="3334" y="158"/>
                    </a:lnTo>
                    <a:lnTo>
                      <a:pt x="3326" y="160"/>
                    </a:lnTo>
                    <a:lnTo>
                      <a:pt x="3320" y="164"/>
                    </a:lnTo>
                    <a:lnTo>
                      <a:pt x="3318" y="172"/>
                    </a:lnTo>
                    <a:lnTo>
                      <a:pt x="3318" y="180"/>
                    </a:lnTo>
                    <a:lnTo>
                      <a:pt x="3322" y="190"/>
                    </a:lnTo>
                    <a:lnTo>
                      <a:pt x="3326" y="198"/>
                    </a:lnTo>
                    <a:lnTo>
                      <a:pt x="3330" y="206"/>
                    </a:lnTo>
                    <a:lnTo>
                      <a:pt x="3338" y="210"/>
                    </a:lnTo>
                    <a:lnTo>
                      <a:pt x="3338" y="210"/>
                    </a:lnTo>
                    <a:lnTo>
                      <a:pt x="3342" y="212"/>
                    </a:lnTo>
                    <a:lnTo>
                      <a:pt x="3346" y="216"/>
                    </a:lnTo>
                    <a:lnTo>
                      <a:pt x="3346" y="222"/>
                    </a:lnTo>
                    <a:lnTo>
                      <a:pt x="3344" y="226"/>
                    </a:lnTo>
                    <a:lnTo>
                      <a:pt x="3342" y="230"/>
                    </a:lnTo>
                    <a:lnTo>
                      <a:pt x="3338" y="232"/>
                    </a:lnTo>
                    <a:lnTo>
                      <a:pt x="3332" y="234"/>
                    </a:lnTo>
                    <a:lnTo>
                      <a:pt x="3326" y="234"/>
                    </a:lnTo>
                    <a:lnTo>
                      <a:pt x="3326" y="234"/>
                    </a:lnTo>
                    <a:lnTo>
                      <a:pt x="3322" y="236"/>
                    </a:lnTo>
                    <a:lnTo>
                      <a:pt x="3320" y="240"/>
                    </a:lnTo>
                    <a:lnTo>
                      <a:pt x="3318" y="256"/>
                    </a:lnTo>
                    <a:lnTo>
                      <a:pt x="3318" y="266"/>
                    </a:lnTo>
                    <a:lnTo>
                      <a:pt x="3316" y="278"/>
                    </a:lnTo>
                    <a:lnTo>
                      <a:pt x="3310" y="288"/>
                    </a:lnTo>
                    <a:lnTo>
                      <a:pt x="3300" y="296"/>
                    </a:lnTo>
                    <a:lnTo>
                      <a:pt x="3300" y="296"/>
                    </a:lnTo>
                    <a:lnTo>
                      <a:pt x="3292" y="302"/>
                    </a:lnTo>
                    <a:lnTo>
                      <a:pt x="3286" y="310"/>
                    </a:lnTo>
                    <a:lnTo>
                      <a:pt x="3284" y="316"/>
                    </a:lnTo>
                    <a:lnTo>
                      <a:pt x="3282" y="322"/>
                    </a:lnTo>
                    <a:lnTo>
                      <a:pt x="3280" y="328"/>
                    </a:lnTo>
                    <a:lnTo>
                      <a:pt x="3278" y="332"/>
                    </a:lnTo>
                    <a:lnTo>
                      <a:pt x="3274" y="338"/>
                    </a:lnTo>
                    <a:lnTo>
                      <a:pt x="3264" y="342"/>
                    </a:lnTo>
                    <a:lnTo>
                      <a:pt x="3264" y="342"/>
                    </a:lnTo>
                    <a:lnTo>
                      <a:pt x="3250" y="344"/>
                    </a:lnTo>
                    <a:lnTo>
                      <a:pt x="3246" y="344"/>
                    </a:lnTo>
                    <a:lnTo>
                      <a:pt x="3244" y="340"/>
                    </a:lnTo>
                    <a:lnTo>
                      <a:pt x="3238" y="330"/>
                    </a:lnTo>
                    <a:lnTo>
                      <a:pt x="3232" y="322"/>
                    </a:lnTo>
                    <a:lnTo>
                      <a:pt x="3222" y="312"/>
                    </a:lnTo>
                    <a:lnTo>
                      <a:pt x="3222" y="312"/>
                    </a:lnTo>
                    <a:lnTo>
                      <a:pt x="3214" y="304"/>
                    </a:lnTo>
                    <a:lnTo>
                      <a:pt x="3210" y="298"/>
                    </a:lnTo>
                    <a:lnTo>
                      <a:pt x="3212" y="292"/>
                    </a:lnTo>
                    <a:lnTo>
                      <a:pt x="3216" y="288"/>
                    </a:lnTo>
                    <a:lnTo>
                      <a:pt x="3226" y="280"/>
                    </a:lnTo>
                    <a:lnTo>
                      <a:pt x="3232" y="276"/>
                    </a:lnTo>
                    <a:lnTo>
                      <a:pt x="3234" y="270"/>
                    </a:lnTo>
                    <a:lnTo>
                      <a:pt x="3234" y="270"/>
                    </a:lnTo>
                    <a:lnTo>
                      <a:pt x="3232" y="260"/>
                    </a:lnTo>
                    <a:lnTo>
                      <a:pt x="3228" y="248"/>
                    </a:lnTo>
                    <a:lnTo>
                      <a:pt x="3220" y="234"/>
                    </a:lnTo>
                    <a:lnTo>
                      <a:pt x="3212" y="220"/>
                    </a:lnTo>
                    <a:lnTo>
                      <a:pt x="3200" y="210"/>
                    </a:lnTo>
                    <a:lnTo>
                      <a:pt x="3190" y="202"/>
                    </a:lnTo>
                    <a:lnTo>
                      <a:pt x="3184" y="200"/>
                    </a:lnTo>
                    <a:lnTo>
                      <a:pt x="3178" y="200"/>
                    </a:lnTo>
                    <a:lnTo>
                      <a:pt x="3172" y="202"/>
                    </a:lnTo>
                    <a:lnTo>
                      <a:pt x="3168" y="206"/>
                    </a:lnTo>
                    <a:lnTo>
                      <a:pt x="3168" y="206"/>
                    </a:lnTo>
                    <a:lnTo>
                      <a:pt x="3158" y="216"/>
                    </a:lnTo>
                    <a:lnTo>
                      <a:pt x="3154" y="230"/>
                    </a:lnTo>
                    <a:lnTo>
                      <a:pt x="3148" y="254"/>
                    </a:lnTo>
                    <a:lnTo>
                      <a:pt x="3146" y="262"/>
                    </a:lnTo>
                    <a:lnTo>
                      <a:pt x="3142" y="268"/>
                    </a:lnTo>
                    <a:lnTo>
                      <a:pt x="3140" y="268"/>
                    </a:lnTo>
                    <a:lnTo>
                      <a:pt x="3138" y="268"/>
                    </a:lnTo>
                    <a:lnTo>
                      <a:pt x="3130" y="260"/>
                    </a:lnTo>
                    <a:lnTo>
                      <a:pt x="3130" y="260"/>
                    </a:lnTo>
                    <a:lnTo>
                      <a:pt x="3124" y="252"/>
                    </a:lnTo>
                    <a:lnTo>
                      <a:pt x="3122" y="246"/>
                    </a:lnTo>
                    <a:lnTo>
                      <a:pt x="3122" y="242"/>
                    </a:lnTo>
                    <a:lnTo>
                      <a:pt x="3124" y="238"/>
                    </a:lnTo>
                    <a:lnTo>
                      <a:pt x="3126" y="236"/>
                    </a:lnTo>
                    <a:lnTo>
                      <a:pt x="3128" y="232"/>
                    </a:lnTo>
                    <a:lnTo>
                      <a:pt x="3124" y="226"/>
                    </a:lnTo>
                    <a:lnTo>
                      <a:pt x="3118" y="216"/>
                    </a:lnTo>
                    <a:lnTo>
                      <a:pt x="3118" y="216"/>
                    </a:lnTo>
                    <a:lnTo>
                      <a:pt x="3112" y="208"/>
                    </a:lnTo>
                    <a:lnTo>
                      <a:pt x="3110" y="204"/>
                    </a:lnTo>
                    <a:lnTo>
                      <a:pt x="3110" y="202"/>
                    </a:lnTo>
                    <a:lnTo>
                      <a:pt x="3114" y="198"/>
                    </a:lnTo>
                    <a:lnTo>
                      <a:pt x="3120" y="194"/>
                    </a:lnTo>
                    <a:lnTo>
                      <a:pt x="3126" y="192"/>
                    </a:lnTo>
                    <a:lnTo>
                      <a:pt x="3128" y="190"/>
                    </a:lnTo>
                    <a:lnTo>
                      <a:pt x="3126" y="186"/>
                    </a:lnTo>
                    <a:lnTo>
                      <a:pt x="3116" y="180"/>
                    </a:lnTo>
                    <a:lnTo>
                      <a:pt x="3116" y="180"/>
                    </a:lnTo>
                    <a:lnTo>
                      <a:pt x="3104" y="174"/>
                    </a:lnTo>
                    <a:lnTo>
                      <a:pt x="3094" y="172"/>
                    </a:lnTo>
                    <a:lnTo>
                      <a:pt x="3088" y="172"/>
                    </a:lnTo>
                    <a:lnTo>
                      <a:pt x="3082" y="174"/>
                    </a:lnTo>
                    <a:lnTo>
                      <a:pt x="3076" y="176"/>
                    </a:lnTo>
                    <a:lnTo>
                      <a:pt x="3070" y="178"/>
                    </a:lnTo>
                    <a:lnTo>
                      <a:pt x="3064" y="176"/>
                    </a:lnTo>
                    <a:lnTo>
                      <a:pt x="3054" y="172"/>
                    </a:lnTo>
                    <a:lnTo>
                      <a:pt x="3054" y="172"/>
                    </a:lnTo>
                    <a:lnTo>
                      <a:pt x="3050" y="170"/>
                    </a:lnTo>
                    <a:lnTo>
                      <a:pt x="3048" y="168"/>
                    </a:lnTo>
                    <a:lnTo>
                      <a:pt x="3048" y="164"/>
                    </a:lnTo>
                    <a:lnTo>
                      <a:pt x="3048" y="162"/>
                    </a:lnTo>
                    <a:lnTo>
                      <a:pt x="3054" y="154"/>
                    </a:lnTo>
                    <a:lnTo>
                      <a:pt x="3062" y="148"/>
                    </a:lnTo>
                    <a:lnTo>
                      <a:pt x="3076" y="134"/>
                    </a:lnTo>
                    <a:lnTo>
                      <a:pt x="3080" y="130"/>
                    </a:lnTo>
                    <a:lnTo>
                      <a:pt x="3080" y="126"/>
                    </a:lnTo>
                    <a:lnTo>
                      <a:pt x="3078" y="124"/>
                    </a:lnTo>
                    <a:lnTo>
                      <a:pt x="3078" y="124"/>
                    </a:lnTo>
                    <a:lnTo>
                      <a:pt x="3064" y="114"/>
                    </a:lnTo>
                    <a:lnTo>
                      <a:pt x="3046" y="102"/>
                    </a:lnTo>
                    <a:lnTo>
                      <a:pt x="3038" y="94"/>
                    </a:lnTo>
                    <a:lnTo>
                      <a:pt x="3032" y="86"/>
                    </a:lnTo>
                    <a:lnTo>
                      <a:pt x="3028" y="78"/>
                    </a:lnTo>
                    <a:lnTo>
                      <a:pt x="3026" y="66"/>
                    </a:lnTo>
                    <a:lnTo>
                      <a:pt x="3026" y="66"/>
                    </a:lnTo>
                    <a:lnTo>
                      <a:pt x="3026" y="62"/>
                    </a:lnTo>
                    <a:lnTo>
                      <a:pt x="3026" y="56"/>
                    </a:lnTo>
                    <a:lnTo>
                      <a:pt x="3020" y="44"/>
                    </a:lnTo>
                    <a:lnTo>
                      <a:pt x="3010" y="34"/>
                    </a:lnTo>
                    <a:lnTo>
                      <a:pt x="2998" y="24"/>
                    </a:lnTo>
                    <a:lnTo>
                      <a:pt x="2986" y="14"/>
                    </a:lnTo>
                    <a:lnTo>
                      <a:pt x="2972" y="8"/>
                    </a:lnTo>
                    <a:lnTo>
                      <a:pt x="2960" y="2"/>
                    </a:lnTo>
                    <a:lnTo>
                      <a:pt x="2948" y="0"/>
                    </a:lnTo>
                    <a:lnTo>
                      <a:pt x="2948" y="0"/>
                    </a:lnTo>
                    <a:lnTo>
                      <a:pt x="2940" y="0"/>
                    </a:lnTo>
                    <a:lnTo>
                      <a:pt x="2936" y="2"/>
                    </a:lnTo>
                    <a:lnTo>
                      <a:pt x="2934" y="4"/>
                    </a:lnTo>
                    <a:lnTo>
                      <a:pt x="2932" y="8"/>
                    </a:lnTo>
                    <a:lnTo>
                      <a:pt x="2932" y="12"/>
                    </a:lnTo>
                    <a:lnTo>
                      <a:pt x="2928" y="16"/>
                    </a:lnTo>
                    <a:lnTo>
                      <a:pt x="2924" y="20"/>
                    </a:lnTo>
                    <a:lnTo>
                      <a:pt x="2916" y="22"/>
                    </a:lnTo>
                    <a:lnTo>
                      <a:pt x="2916" y="22"/>
                    </a:lnTo>
                    <a:lnTo>
                      <a:pt x="2908" y="26"/>
                    </a:lnTo>
                    <a:lnTo>
                      <a:pt x="2904" y="28"/>
                    </a:lnTo>
                    <a:lnTo>
                      <a:pt x="2902" y="30"/>
                    </a:lnTo>
                    <a:lnTo>
                      <a:pt x="2902" y="34"/>
                    </a:lnTo>
                    <a:lnTo>
                      <a:pt x="2902" y="38"/>
                    </a:lnTo>
                    <a:lnTo>
                      <a:pt x="2900" y="42"/>
                    </a:lnTo>
                    <a:lnTo>
                      <a:pt x="2894" y="46"/>
                    </a:lnTo>
                    <a:lnTo>
                      <a:pt x="2886" y="50"/>
                    </a:lnTo>
                    <a:lnTo>
                      <a:pt x="2886" y="50"/>
                    </a:lnTo>
                    <a:lnTo>
                      <a:pt x="2878" y="56"/>
                    </a:lnTo>
                    <a:lnTo>
                      <a:pt x="2876" y="62"/>
                    </a:lnTo>
                    <a:lnTo>
                      <a:pt x="2876" y="70"/>
                    </a:lnTo>
                    <a:lnTo>
                      <a:pt x="2878" y="80"/>
                    </a:lnTo>
                    <a:lnTo>
                      <a:pt x="2886" y="98"/>
                    </a:lnTo>
                    <a:lnTo>
                      <a:pt x="2888" y="106"/>
                    </a:lnTo>
                    <a:lnTo>
                      <a:pt x="2886" y="114"/>
                    </a:lnTo>
                    <a:lnTo>
                      <a:pt x="2886" y="114"/>
                    </a:lnTo>
                    <a:lnTo>
                      <a:pt x="2884" y="128"/>
                    </a:lnTo>
                    <a:lnTo>
                      <a:pt x="2884" y="136"/>
                    </a:lnTo>
                    <a:lnTo>
                      <a:pt x="2886" y="142"/>
                    </a:lnTo>
                    <a:lnTo>
                      <a:pt x="2890" y="150"/>
                    </a:lnTo>
                    <a:lnTo>
                      <a:pt x="2898" y="156"/>
                    </a:lnTo>
                    <a:lnTo>
                      <a:pt x="2910" y="162"/>
                    </a:lnTo>
                    <a:lnTo>
                      <a:pt x="2924" y="168"/>
                    </a:lnTo>
                    <a:lnTo>
                      <a:pt x="2924" y="168"/>
                    </a:lnTo>
                    <a:lnTo>
                      <a:pt x="2940" y="172"/>
                    </a:lnTo>
                    <a:lnTo>
                      <a:pt x="2954" y="180"/>
                    </a:lnTo>
                    <a:lnTo>
                      <a:pt x="2964" y="186"/>
                    </a:lnTo>
                    <a:lnTo>
                      <a:pt x="2970" y="194"/>
                    </a:lnTo>
                    <a:lnTo>
                      <a:pt x="2974" y="202"/>
                    </a:lnTo>
                    <a:lnTo>
                      <a:pt x="2974" y="208"/>
                    </a:lnTo>
                    <a:lnTo>
                      <a:pt x="2972" y="214"/>
                    </a:lnTo>
                    <a:lnTo>
                      <a:pt x="2966" y="218"/>
                    </a:lnTo>
                    <a:lnTo>
                      <a:pt x="2966" y="218"/>
                    </a:lnTo>
                    <a:lnTo>
                      <a:pt x="2958" y="222"/>
                    </a:lnTo>
                    <a:lnTo>
                      <a:pt x="2954" y="226"/>
                    </a:lnTo>
                    <a:lnTo>
                      <a:pt x="2954" y="232"/>
                    </a:lnTo>
                    <a:lnTo>
                      <a:pt x="2956" y="234"/>
                    </a:lnTo>
                    <a:lnTo>
                      <a:pt x="2960" y="238"/>
                    </a:lnTo>
                    <a:lnTo>
                      <a:pt x="2966" y="238"/>
                    </a:lnTo>
                    <a:lnTo>
                      <a:pt x="2972" y="236"/>
                    </a:lnTo>
                    <a:lnTo>
                      <a:pt x="2980" y="234"/>
                    </a:lnTo>
                    <a:lnTo>
                      <a:pt x="2980" y="234"/>
                    </a:lnTo>
                    <a:lnTo>
                      <a:pt x="2986" y="230"/>
                    </a:lnTo>
                    <a:lnTo>
                      <a:pt x="2992" y="230"/>
                    </a:lnTo>
                    <a:lnTo>
                      <a:pt x="2996" y="232"/>
                    </a:lnTo>
                    <a:lnTo>
                      <a:pt x="2996" y="238"/>
                    </a:lnTo>
                    <a:lnTo>
                      <a:pt x="2994" y="246"/>
                    </a:lnTo>
                    <a:lnTo>
                      <a:pt x="2988" y="254"/>
                    </a:lnTo>
                    <a:lnTo>
                      <a:pt x="2980" y="262"/>
                    </a:lnTo>
                    <a:lnTo>
                      <a:pt x="2968" y="272"/>
                    </a:lnTo>
                    <a:lnTo>
                      <a:pt x="2968" y="272"/>
                    </a:lnTo>
                    <a:lnTo>
                      <a:pt x="2956" y="280"/>
                    </a:lnTo>
                    <a:lnTo>
                      <a:pt x="2946" y="282"/>
                    </a:lnTo>
                    <a:lnTo>
                      <a:pt x="2940" y="284"/>
                    </a:lnTo>
                    <a:lnTo>
                      <a:pt x="2934" y="282"/>
                    </a:lnTo>
                    <a:lnTo>
                      <a:pt x="2930" y="280"/>
                    </a:lnTo>
                    <a:lnTo>
                      <a:pt x="2928" y="282"/>
                    </a:lnTo>
                    <a:lnTo>
                      <a:pt x="2926" y="284"/>
                    </a:lnTo>
                    <a:lnTo>
                      <a:pt x="2922" y="290"/>
                    </a:lnTo>
                    <a:lnTo>
                      <a:pt x="2922" y="290"/>
                    </a:lnTo>
                    <a:lnTo>
                      <a:pt x="2920" y="300"/>
                    </a:lnTo>
                    <a:lnTo>
                      <a:pt x="2924" y="312"/>
                    </a:lnTo>
                    <a:lnTo>
                      <a:pt x="2930" y="334"/>
                    </a:lnTo>
                    <a:lnTo>
                      <a:pt x="2934" y="342"/>
                    </a:lnTo>
                    <a:lnTo>
                      <a:pt x="2934" y="348"/>
                    </a:lnTo>
                    <a:lnTo>
                      <a:pt x="2934" y="350"/>
                    </a:lnTo>
                    <a:lnTo>
                      <a:pt x="2930" y="348"/>
                    </a:lnTo>
                    <a:lnTo>
                      <a:pt x="2922" y="344"/>
                    </a:lnTo>
                    <a:lnTo>
                      <a:pt x="2922" y="344"/>
                    </a:lnTo>
                    <a:lnTo>
                      <a:pt x="2902" y="330"/>
                    </a:lnTo>
                    <a:lnTo>
                      <a:pt x="2896" y="326"/>
                    </a:lnTo>
                    <a:lnTo>
                      <a:pt x="2892" y="320"/>
                    </a:lnTo>
                    <a:lnTo>
                      <a:pt x="2892" y="316"/>
                    </a:lnTo>
                    <a:lnTo>
                      <a:pt x="2892" y="312"/>
                    </a:lnTo>
                    <a:lnTo>
                      <a:pt x="2896" y="298"/>
                    </a:lnTo>
                    <a:lnTo>
                      <a:pt x="2896" y="298"/>
                    </a:lnTo>
                    <a:lnTo>
                      <a:pt x="2900" y="286"/>
                    </a:lnTo>
                    <a:lnTo>
                      <a:pt x="2902" y="280"/>
                    </a:lnTo>
                    <a:lnTo>
                      <a:pt x="2900" y="276"/>
                    </a:lnTo>
                    <a:lnTo>
                      <a:pt x="2898" y="272"/>
                    </a:lnTo>
                    <a:lnTo>
                      <a:pt x="2892" y="270"/>
                    </a:lnTo>
                    <a:lnTo>
                      <a:pt x="2886" y="270"/>
                    </a:lnTo>
                    <a:lnTo>
                      <a:pt x="2876" y="270"/>
                    </a:lnTo>
                    <a:lnTo>
                      <a:pt x="2876" y="270"/>
                    </a:lnTo>
                    <a:lnTo>
                      <a:pt x="2866" y="270"/>
                    </a:lnTo>
                    <a:lnTo>
                      <a:pt x="2858" y="268"/>
                    </a:lnTo>
                    <a:lnTo>
                      <a:pt x="2844" y="260"/>
                    </a:lnTo>
                    <a:lnTo>
                      <a:pt x="2838" y="256"/>
                    </a:lnTo>
                    <a:lnTo>
                      <a:pt x="2830" y="254"/>
                    </a:lnTo>
                    <a:lnTo>
                      <a:pt x="2820" y="254"/>
                    </a:lnTo>
                    <a:lnTo>
                      <a:pt x="2810" y="258"/>
                    </a:lnTo>
                    <a:lnTo>
                      <a:pt x="2810" y="258"/>
                    </a:lnTo>
                    <a:lnTo>
                      <a:pt x="2800" y="264"/>
                    </a:lnTo>
                    <a:lnTo>
                      <a:pt x="2796" y="272"/>
                    </a:lnTo>
                    <a:lnTo>
                      <a:pt x="2796" y="278"/>
                    </a:lnTo>
                    <a:lnTo>
                      <a:pt x="2796" y="286"/>
                    </a:lnTo>
                    <a:lnTo>
                      <a:pt x="2798" y="292"/>
                    </a:lnTo>
                    <a:lnTo>
                      <a:pt x="2798" y="298"/>
                    </a:lnTo>
                    <a:lnTo>
                      <a:pt x="2794" y="304"/>
                    </a:lnTo>
                    <a:lnTo>
                      <a:pt x="2786" y="308"/>
                    </a:lnTo>
                    <a:lnTo>
                      <a:pt x="2786" y="308"/>
                    </a:lnTo>
                    <a:lnTo>
                      <a:pt x="2778" y="310"/>
                    </a:lnTo>
                    <a:lnTo>
                      <a:pt x="2772" y="308"/>
                    </a:lnTo>
                    <a:lnTo>
                      <a:pt x="2760" y="302"/>
                    </a:lnTo>
                    <a:lnTo>
                      <a:pt x="2752" y="300"/>
                    </a:lnTo>
                    <a:lnTo>
                      <a:pt x="2742" y="298"/>
                    </a:lnTo>
                    <a:lnTo>
                      <a:pt x="2726" y="298"/>
                    </a:lnTo>
                    <a:lnTo>
                      <a:pt x="2708" y="302"/>
                    </a:lnTo>
                    <a:lnTo>
                      <a:pt x="2708" y="302"/>
                    </a:lnTo>
                    <a:lnTo>
                      <a:pt x="2680" y="306"/>
                    </a:lnTo>
                    <a:lnTo>
                      <a:pt x="2658" y="306"/>
                    </a:lnTo>
                    <a:lnTo>
                      <a:pt x="2640" y="302"/>
                    </a:lnTo>
                    <a:lnTo>
                      <a:pt x="2626" y="298"/>
                    </a:lnTo>
                    <a:lnTo>
                      <a:pt x="2606" y="286"/>
                    </a:lnTo>
                    <a:lnTo>
                      <a:pt x="2598" y="284"/>
                    </a:lnTo>
                    <a:lnTo>
                      <a:pt x="2590" y="286"/>
                    </a:lnTo>
                    <a:lnTo>
                      <a:pt x="2590" y="286"/>
                    </a:lnTo>
                    <a:lnTo>
                      <a:pt x="2580" y="288"/>
                    </a:lnTo>
                    <a:lnTo>
                      <a:pt x="2572" y="288"/>
                    </a:lnTo>
                    <a:lnTo>
                      <a:pt x="2564" y="286"/>
                    </a:lnTo>
                    <a:lnTo>
                      <a:pt x="2556" y="282"/>
                    </a:lnTo>
                    <a:lnTo>
                      <a:pt x="2544" y="272"/>
                    </a:lnTo>
                    <a:lnTo>
                      <a:pt x="2532" y="260"/>
                    </a:lnTo>
                    <a:lnTo>
                      <a:pt x="2520" y="246"/>
                    </a:lnTo>
                    <a:lnTo>
                      <a:pt x="2510" y="234"/>
                    </a:lnTo>
                    <a:lnTo>
                      <a:pt x="2504" y="230"/>
                    </a:lnTo>
                    <a:lnTo>
                      <a:pt x="2498" y="226"/>
                    </a:lnTo>
                    <a:lnTo>
                      <a:pt x="2492" y="224"/>
                    </a:lnTo>
                    <a:lnTo>
                      <a:pt x="2486" y="224"/>
                    </a:lnTo>
                    <a:lnTo>
                      <a:pt x="2486" y="224"/>
                    </a:lnTo>
                    <a:lnTo>
                      <a:pt x="2456" y="230"/>
                    </a:lnTo>
                    <a:lnTo>
                      <a:pt x="2438" y="234"/>
                    </a:lnTo>
                    <a:lnTo>
                      <a:pt x="2422" y="240"/>
                    </a:lnTo>
                    <a:lnTo>
                      <a:pt x="2408" y="246"/>
                    </a:lnTo>
                    <a:lnTo>
                      <a:pt x="2398" y="252"/>
                    </a:lnTo>
                    <a:lnTo>
                      <a:pt x="2394" y="256"/>
                    </a:lnTo>
                    <a:lnTo>
                      <a:pt x="2392" y="262"/>
                    </a:lnTo>
                    <a:lnTo>
                      <a:pt x="2392" y="266"/>
                    </a:lnTo>
                    <a:lnTo>
                      <a:pt x="2394" y="270"/>
                    </a:lnTo>
                    <a:lnTo>
                      <a:pt x="2394" y="270"/>
                    </a:lnTo>
                    <a:lnTo>
                      <a:pt x="2398" y="274"/>
                    </a:lnTo>
                    <a:lnTo>
                      <a:pt x="2400" y="278"/>
                    </a:lnTo>
                    <a:lnTo>
                      <a:pt x="2406" y="280"/>
                    </a:lnTo>
                    <a:lnTo>
                      <a:pt x="2410" y="280"/>
                    </a:lnTo>
                    <a:lnTo>
                      <a:pt x="2420" y="278"/>
                    </a:lnTo>
                    <a:lnTo>
                      <a:pt x="2432" y="274"/>
                    </a:lnTo>
                    <a:lnTo>
                      <a:pt x="2456" y="264"/>
                    </a:lnTo>
                    <a:lnTo>
                      <a:pt x="2464" y="262"/>
                    </a:lnTo>
                    <a:lnTo>
                      <a:pt x="2468" y="262"/>
                    </a:lnTo>
                    <a:lnTo>
                      <a:pt x="2472" y="264"/>
                    </a:lnTo>
                    <a:lnTo>
                      <a:pt x="2472" y="264"/>
                    </a:lnTo>
                    <a:lnTo>
                      <a:pt x="2474" y="266"/>
                    </a:lnTo>
                    <a:lnTo>
                      <a:pt x="2476" y="268"/>
                    </a:lnTo>
                    <a:lnTo>
                      <a:pt x="2472" y="272"/>
                    </a:lnTo>
                    <a:lnTo>
                      <a:pt x="2456" y="278"/>
                    </a:lnTo>
                    <a:lnTo>
                      <a:pt x="2436" y="286"/>
                    </a:lnTo>
                    <a:lnTo>
                      <a:pt x="2428" y="292"/>
                    </a:lnTo>
                    <a:lnTo>
                      <a:pt x="2422" y="298"/>
                    </a:lnTo>
                    <a:lnTo>
                      <a:pt x="2422" y="298"/>
                    </a:lnTo>
                    <a:lnTo>
                      <a:pt x="2422" y="304"/>
                    </a:lnTo>
                    <a:lnTo>
                      <a:pt x="2424" y="308"/>
                    </a:lnTo>
                    <a:lnTo>
                      <a:pt x="2428" y="320"/>
                    </a:lnTo>
                    <a:lnTo>
                      <a:pt x="2440" y="342"/>
                    </a:lnTo>
                    <a:lnTo>
                      <a:pt x="2444" y="350"/>
                    </a:lnTo>
                    <a:lnTo>
                      <a:pt x="2444" y="352"/>
                    </a:lnTo>
                    <a:lnTo>
                      <a:pt x="2444" y="354"/>
                    </a:lnTo>
                    <a:lnTo>
                      <a:pt x="2436" y="350"/>
                    </a:lnTo>
                    <a:lnTo>
                      <a:pt x="2418" y="340"/>
                    </a:lnTo>
                    <a:lnTo>
                      <a:pt x="2418" y="340"/>
                    </a:lnTo>
                    <a:lnTo>
                      <a:pt x="2398" y="326"/>
                    </a:lnTo>
                    <a:lnTo>
                      <a:pt x="2382" y="318"/>
                    </a:lnTo>
                    <a:lnTo>
                      <a:pt x="2364" y="310"/>
                    </a:lnTo>
                    <a:lnTo>
                      <a:pt x="2354" y="306"/>
                    </a:lnTo>
                    <a:lnTo>
                      <a:pt x="2348" y="302"/>
                    </a:lnTo>
                    <a:lnTo>
                      <a:pt x="2340" y="294"/>
                    </a:lnTo>
                    <a:lnTo>
                      <a:pt x="2340" y="294"/>
                    </a:lnTo>
                    <a:lnTo>
                      <a:pt x="2334" y="288"/>
                    </a:lnTo>
                    <a:lnTo>
                      <a:pt x="2330" y="286"/>
                    </a:lnTo>
                    <a:lnTo>
                      <a:pt x="2326" y="288"/>
                    </a:lnTo>
                    <a:lnTo>
                      <a:pt x="2320" y="290"/>
                    </a:lnTo>
                    <a:lnTo>
                      <a:pt x="2314" y="296"/>
                    </a:lnTo>
                    <a:lnTo>
                      <a:pt x="2304" y="300"/>
                    </a:lnTo>
                    <a:lnTo>
                      <a:pt x="2286" y="304"/>
                    </a:lnTo>
                    <a:lnTo>
                      <a:pt x="2262" y="308"/>
                    </a:lnTo>
                    <a:lnTo>
                      <a:pt x="2262" y="308"/>
                    </a:lnTo>
                    <a:lnTo>
                      <a:pt x="2206" y="308"/>
                    </a:lnTo>
                    <a:lnTo>
                      <a:pt x="2180" y="308"/>
                    </a:lnTo>
                    <a:lnTo>
                      <a:pt x="2156" y="306"/>
                    </a:lnTo>
                    <a:lnTo>
                      <a:pt x="2140" y="302"/>
                    </a:lnTo>
                    <a:lnTo>
                      <a:pt x="2128" y="298"/>
                    </a:lnTo>
                    <a:lnTo>
                      <a:pt x="2124" y="296"/>
                    </a:lnTo>
                    <a:lnTo>
                      <a:pt x="2124" y="292"/>
                    </a:lnTo>
                    <a:lnTo>
                      <a:pt x="2126" y="288"/>
                    </a:lnTo>
                    <a:lnTo>
                      <a:pt x="2130" y="284"/>
                    </a:lnTo>
                    <a:lnTo>
                      <a:pt x="2130" y="284"/>
                    </a:lnTo>
                    <a:lnTo>
                      <a:pt x="2142" y="278"/>
                    </a:lnTo>
                    <a:lnTo>
                      <a:pt x="2154" y="274"/>
                    </a:lnTo>
                    <a:lnTo>
                      <a:pt x="2172" y="272"/>
                    </a:lnTo>
                    <a:lnTo>
                      <a:pt x="2178" y="270"/>
                    </a:lnTo>
                    <a:lnTo>
                      <a:pt x="2180" y="268"/>
                    </a:lnTo>
                    <a:lnTo>
                      <a:pt x="2178" y="264"/>
                    </a:lnTo>
                    <a:lnTo>
                      <a:pt x="2170" y="256"/>
                    </a:lnTo>
                    <a:lnTo>
                      <a:pt x="2170" y="256"/>
                    </a:lnTo>
                    <a:lnTo>
                      <a:pt x="2154" y="240"/>
                    </a:lnTo>
                    <a:lnTo>
                      <a:pt x="2144" y="232"/>
                    </a:lnTo>
                    <a:lnTo>
                      <a:pt x="2134" y="228"/>
                    </a:lnTo>
                    <a:lnTo>
                      <a:pt x="2124" y="222"/>
                    </a:lnTo>
                    <a:lnTo>
                      <a:pt x="2110" y="220"/>
                    </a:lnTo>
                    <a:lnTo>
                      <a:pt x="2096" y="220"/>
                    </a:lnTo>
                    <a:lnTo>
                      <a:pt x="2080" y="220"/>
                    </a:lnTo>
                    <a:lnTo>
                      <a:pt x="2080" y="220"/>
                    </a:lnTo>
                    <a:lnTo>
                      <a:pt x="2064" y="222"/>
                    </a:lnTo>
                    <a:lnTo>
                      <a:pt x="2046" y="220"/>
                    </a:lnTo>
                    <a:lnTo>
                      <a:pt x="2030" y="218"/>
                    </a:lnTo>
                    <a:lnTo>
                      <a:pt x="2014" y="212"/>
                    </a:lnTo>
                    <a:lnTo>
                      <a:pt x="1982" y="202"/>
                    </a:lnTo>
                    <a:lnTo>
                      <a:pt x="1948" y="194"/>
                    </a:lnTo>
                    <a:lnTo>
                      <a:pt x="1948" y="194"/>
                    </a:lnTo>
                    <a:lnTo>
                      <a:pt x="1932" y="190"/>
                    </a:lnTo>
                    <a:lnTo>
                      <a:pt x="1918" y="184"/>
                    </a:lnTo>
                    <a:lnTo>
                      <a:pt x="1890" y="172"/>
                    </a:lnTo>
                    <a:lnTo>
                      <a:pt x="1876" y="166"/>
                    </a:lnTo>
                    <a:lnTo>
                      <a:pt x="1862" y="160"/>
                    </a:lnTo>
                    <a:lnTo>
                      <a:pt x="1848" y="158"/>
                    </a:lnTo>
                    <a:lnTo>
                      <a:pt x="1832" y="158"/>
                    </a:lnTo>
                    <a:lnTo>
                      <a:pt x="1832" y="158"/>
                    </a:lnTo>
                    <a:lnTo>
                      <a:pt x="1820" y="160"/>
                    </a:lnTo>
                    <a:lnTo>
                      <a:pt x="1812" y="164"/>
                    </a:lnTo>
                    <a:lnTo>
                      <a:pt x="1808" y="170"/>
                    </a:lnTo>
                    <a:lnTo>
                      <a:pt x="1806" y="176"/>
                    </a:lnTo>
                    <a:lnTo>
                      <a:pt x="1804" y="182"/>
                    </a:lnTo>
                    <a:lnTo>
                      <a:pt x="1800" y="186"/>
                    </a:lnTo>
                    <a:lnTo>
                      <a:pt x="1792" y="188"/>
                    </a:lnTo>
                    <a:lnTo>
                      <a:pt x="1780" y="188"/>
                    </a:lnTo>
                    <a:lnTo>
                      <a:pt x="1780" y="188"/>
                    </a:lnTo>
                    <a:lnTo>
                      <a:pt x="1774" y="186"/>
                    </a:lnTo>
                    <a:lnTo>
                      <a:pt x="1768" y="184"/>
                    </a:lnTo>
                    <a:lnTo>
                      <a:pt x="1764" y="180"/>
                    </a:lnTo>
                    <a:lnTo>
                      <a:pt x="1762" y="176"/>
                    </a:lnTo>
                    <a:lnTo>
                      <a:pt x="1760" y="166"/>
                    </a:lnTo>
                    <a:lnTo>
                      <a:pt x="1760" y="156"/>
                    </a:lnTo>
                    <a:lnTo>
                      <a:pt x="1760" y="146"/>
                    </a:lnTo>
                    <a:lnTo>
                      <a:pt x="1758" y="138"/>
                    </a:lnTo>
                    <a:lnTo>
                      <a:pt x="1756" y="136"/>
                    </a:lnTo>
                    <a:lnTo>
                      <a:pt x="1750" y="134"/>
                    </a:lnTo>
                    <a:lnTo>
                      <a:pt x="1744" y="134"/>
                    </a:lnTo>
                    <a:lnTo>
                      <a:pt x="1736" y="134"/>
                    </a:lnTo>
                    <a:lnTo>
                      <a:pt x="1736" y="134"/>
                    </a:lnTo>
                    <a:lnTo>
                      <a:pt x="1732" y="136"/>
                    </a:lnTo>
                    <a:lnTo>
                      <a:pt x="1730" y="140"/>
                    </a:lnTo>
                    <a:lnTo>
                      <a:pt x="1726" y="148"/>
                    </a:lnTo>
                    <a:lnTo>
                      <a:pt x="1724" y="172"/>
                    </a:lnTo>
                    <a:lnTo>
                      <a:pt x="1720" y="182"/>
                    </a:lnTo>
                    <a:lnTo>
                      <a:pt x="1718" y="186"/>
                    </a:lnTo>
                    <a:lnTo>
                      <a:pt x="1716" y="190"/>
                    </a:lnTo>
                    <a:lnTo>
                      <a:pt x="1712" y="190"/>
                    </a:lnTo>
                    <a:lnTo>
                      <a:pt x="1706" y="190"/>
                    </a:lnTo>
                    <a:lnTo>
                      <a:pt x="1698" y="188"/>
                    </a:lnTo>
                    <a:lnTo>
                      <a:pt x="1688" y="184"/>
                    </a:lnTo>
                    <a:lnTo>
                      <a:pt x="1688" y="184"/>
                    </a:lnTo>
                    <a:lnTo>
                      <a:pt x="1684" y="182"/>
                    </a:lnTo>
                    <a:lnTo>
                      <a:pt x="1678" y="176"/>
                    </a:lnTo>
                    <a:lnTo>
                      <a:pt x="1668" y="162"/>
                    </a:lnTo>
                    <a:lnTo>
                      <a:pt x="1650" y="132"/>
                    </a:lnTo>
                    <a:lnTo>
                      <a:pt x="1640" y="116"/>
                    </a:lnTo>
                    <a:lnTo>
                      <a:pt x="1630" y="106"/>
                    </a:lnTo>
                    <a:lnTo>
                      <a:pt x="1624" y="104"/>
                    </a:lnTo>
                    <a:lnTo>
                      <a:pt x="1620" y="102"/>
                    </a:lnTo>
                    <a:lnTo>
                      <a:pt x="1614" y="102"/>
                    </a:lnTo>
                    <a:lnTo>
                      <a:pt x="1608" y="106"/>
                    </a:lnTo>
                    <a:lnTo>
                      <a:pt x="1608" y="106"/>
                    </a:lnTo>
                    <a:lnTo>
                      <a:pt x="1600" y="114"/>
                    </a:lnTo>
                    <a:lnTo>
                      <a:pt x="1598" y="116"/>
                    </a:lnTo>
                    <a:lnTo>
                      <a:pt x="1600" y="118"/>
                    </a:lnTo>
                    <a:lnTo>
                      <a:pt x="1604" y="120"/>
                    </a:lnTo>
                    <a:lnTo>
                      <a:pt x="1610" y="122"/>
                    </a:lnTo>
                    <a:lnTo>
                      <a:pt x="1616" y="124"/>
                    </a:lnTo>
                    <a:lnTo>
                      <a:pt x="1616" y="126"/>
                    </a:lnTo>
                    <a:lnTo>
                      <a:pt x="1616" y="130"/>
                    </a:lnTo>
                    <a:lnTo>
                      <a:pt x="1610" y="138"/>
                    </a:lnTo>
                    <a:lnTo>
                      <a:pt x="1592" y="150"/>
                    </a:lnTo>
                    <a:lnTo>
                      <a:pt x="1592" y="150"/>
                    </a:lnTo>
                    <a:lnTo>
                      <a:pt x="1574" y="160"/>
                    </a:lnTo>
                    <a:lnTo>
                      <a:pt x="1572" y="160"/>
                    </a:lnTo>
                    <a:lnTo>
                      <a:pt x="1570" y="158"/>
                    </a:lnTo>
                    <a:lnTo>
                      <a:pt x="1568" y="156"/>
                    </a:lnTo>
                    <a:lnTo>
                      <a:pt x="1560" y="156"/>
                    </a:lnTo>
                    <a:lnTo>
                      <a:pt x="1546" y="160"/>
                    </a:lnTo>
                    <a:lnTo>
                      <a:pt x="1522" y="168"/>
                    </a:lnTo>
                    <a:lnTo>
                      <a:pt x="1522" y="168"/>
                    </a:lnTo>
                    <a:lnTo>
                      <a:pt x="1482" y="180"/>
                    </a:lnTo>
                    <a:lnTo>
                      <a:pt x="1476" y="182"/>
                    </a:lnTo>
                    <a:lnTo>
                      <a:pt x="1476" y="180"/>
                    </a:lnTo>
                    <a:lnTo>
                      <a:pt x="1476" y="180"/>
                    </a:lnTo>
                    <a:lnTo>
                      <a:pt x="1494" y="168"/>
                    </a:lnTo>
                    <a:lnTo>
                      <a:pt x="1526" y="152"/>
                    </a:lnTo>
                    <a:lnTo>
                      <a:pt x="1526" y="152"/>
                    </a:lnTo>
                    <a:lnTo>
                      <a:pt x="1552" y="140"/>
                    </a:lnTo>
                    <a:lnTo>
                      <a:pt x="1558" y="136"/>
                    </a:lnTo>
                    <a:lnTo>
                      <a:pt x="1560" y="132"/>
                    </a:lnTo>
                    <a:lnTo>
                      <a:pt x="1560" y="132"/>
                    </a:lnTo>
                    <a:lnTo>
                      <a:pt x="1556" y="132"/>
                    </a:lnTo>
                    <a:lnTo>
                      <a:pt x="1538" y="134"/>
                    </a:lnTo>
                    <a:lnTo>
                      <a:pt x="1538" y="134"/>
                    </a:lnTo>
                    <a:lnTo>
                      <a:pt x="1530" y="136"/>
                    </a:lnTo>
                    <a:lnTo>
                      <a:pt x="1522" y="134"/>
                    </a:lnTo>
                    <a:lnTo>
                      <a:pt x="1510" y="134"/>
                    </a:lnTo>
                    <a:lnTo>
                      <a:pt x="1506" y="134"/>
                    </a:lnTo>
                    <a:lnTo>
                      <a:pt x="1498" y="136"/>
                    </a:lnTo>
                    <a:lnTo>
                      <a:pt x="1488" y="140"/>
                    </a:lnTo>
                    <a:lnTo>
                      <a:pt x="1474" y="148"/>
                    </a:lnTo>
                    <a:lnTo>
                      <a:pt x="1474" y="148"/>
                    </a:lnTo>
                    <a:lnTo>
                      <a:pt x="1462" y="156"/>
                    </a:lnTo>
                    <a:lnTo>
                      <a:pt x="1454" y="160"/>
                    </a:lnTo>
                    <a:lnTo>
                      <a:pt x="1448" y="160"/>
                    </a:lnTo>
                    <a:lnTo>
                      <a:pt x="1442" y="162"/>
                    </a:lnTo>
                    <a:lnTo>
                      <a:pt x="1438" y="162"/>
                    </a:lnTo>
                    <a:lnTo>
                      <a:pt x="1432" y="164"/>
                    </a:lnTo>
                    <a:lnTo>
                      <a:pt x="1422" y="168"/>
                    </a:lnTo>
                    <a:lnTo>
                      <a:pt x="1406" y="178"/>
                    </a:lnTo>
                    <a:lnTo>
                      <a:pt x="1406" y="178"/>
                    </a:lnTo>
                    <a:lnTo>
                      <a:pt x="1378" y="198"/>
                    </a:lnTo>
                    <a:lnTo>
                      <a:pt x="1358" y="210"/>
                    </a:lnTo>
                    <a:lnTo>
                      <a:pt x="1352" y="214"/>
                    </a:lnTo>
                    <a:lnTo>
                      <a:pt x="1350" y="218"/>
                    </a:lnTo>
                    <a:lnTo>
                      <a:pt x="1350" y="224"/>
                    </a:lnTo>
                    <a:lnTo>
                      <a:pt x="1352" y="230"/>
                    </a:lnTo>
                    <a:lnTo>
                      <a:pt x="1352" y="230"/>
                    </a:lnTo>
                    <a:lnTo>
                      <a:pt x="1352" y="234"/>
                    </a:lnTo>
                    <a:lnTo>
                      <a:pt x="1352" y="236"/>
                    </a:lnTo>
                    <a:lnTo>
                      <a:pt x="1340" y="232"/>
                    </a:lnTo>
                    <a:lnTo>
                      <a:pt x="1332" y="230"/>
                    </a:lnTo>
                    <a:lnTo>
                      <a:pt x="1324" y="228"/>
                    </a:lnTo>
                    <a:lnTo>
                      <a:pt x="1316" y="230"/>
                    </a:lnTo>
                    <a:lnTo>
                      <a:pt x="1308" y="232"/>
                    </a:lnTo>
                    <a:lnTo>
                      <a:pt x="1308" y="232"/>
                    </a:lnTo>
                    <a:lnTo>
                      <a:pt x="1300" y="236"/>
                    </a:lnTo>
                    <a:lnTo>
                      <a:pt x="1296" y="236"/>
                    </a:lnTo>
                    <a:lnTo>
                      <a:pt x="1294" y="236"/>
                    </a:lnTo>
                    <a:lnTo>
                      <a:pt x="1290" y="232"/>
                    </a:lnTo>
                    <a:lnTo>
                      <a:pt x="1286" y="228"/>
                    </a:lnTo>
                    <a:lnTo>
                      <a:pt x="1280" y="226"/>
                    </a:lnTo>
                    <a:lnTo>
                      <a:pt x="1270" y="224"/>
                    </a:lnTo>
                    <a:lnTo>
                      <a:pt x="1258" y="222"/>
                    </a:lnTo>
                    <a:lnTo>
                      <a:pt x="1258" y="222"/>
                    </a:lnTo>
                    <a:lnTo>
                      <a:pt x="1236" y="220"/>
                    </a:lnTo>
                    <a:lnTo>
                      <a:pt x="1216" y="214"/>
                    </a:lnTo>
                    <a:lnTo>
                      <a:pt x="1198" y="206"/>
                    </a:lnTo>
                    <a:lnTo>
                      <a:pt x="1178" y="196"/>
                    </a:lnTo>
                    <a:lnTo>
                      <a:pt x="1160" y="186"/>
                    </a:lnTo>
                    <a:lnTo>
                      <a:pt x="1138" y="178"/>
                    </a:lnTo>
                    <a:lnTo>
                      <a:pt x="1114" y="172"/>
                    </a:lnTo>
                    <a:lnTo>
                      <a:pt x="1102" y="172"/>
                    </a:lnTo>
                    <a:lnTo>
                      <a:pt x="1088" y="172"/>
                    </a:lnTo>
                    <a:lnTo>
                      <a:pt x="1088" y="172"/>
                    </a:lnTo>
                    <a:lnTo>
                      <a:pt x="1074" y="170"/>
                    </a:lnTo>
                    <a:lnTo>
                      <a:pt x="1062" y="168"/>
                    </a:lnTo>
                    <a:lnTo>
                      <a:pt x="1052" y="162"/>
                    </a:lnTo>
                    <a:lnTo>
                      <a:pt x="1044" y="158"/>
                    </a:lnTo>
                    <a:lnTo>
                      <a:pt x="1036" y="152"/>
                    </a:lnTo>
                    <a:lnTo>
                      <a:pt x="1026" y="146"/>
                    </a:lnTo>
                    <a:lnTo>
                      <a:pt x="1014" y="142"/>
                    </a:lnTo>
                    <a:lnTo>
                      <a:pt x="998" y="140"/>
                    </a:lnTo>
                    <a:lnTo>
                      <a:pt x="998" y="140"/>
                    </a:lnTo>
                    <a:lnTo>
                      <a:pt x="982" y="138"/>
                    </a:lnTo>
                    <a:lnTo>
                      <a:pt x="970" y="140"/>
                    </a:lnTo>
                    <a:lnTo>
                      <a:pt x="950" y="144"/>
                    </a:lnTo>
                    <a:lnTo>
                      <a:pt x="940" y="146"/>
                    </a:lnTo>
                    <a:lnTo>
                      <a:pt x="932" y="146"/>
                    </a:lnTo>
                    <a:lnTo>
                      <a:pt x="922" y="146"/>
                    </a:lnTo>
                    <a:lnTo>
                      <a:pt x="912" y="142"/>
                    </a:lnTo>
                    <a:lnTo>
                      <a:pt x="912" y="142"/>
                    </a:lnTo>
                    <a:lnTo>
                      <a:pt x="898" y="138"/>
                    </a:lnTo>
                    <a:lnTo>
                      <a:pt x="884" y="134"/>
                    </a:lnTo>
                    <a:lnTo>
                      <a:pt x="852" y="132"/>
                    </a:lnTo>
                    <a:lnTo>
                      <a:pt x="816" y="128"/>
                    </a:lnTo>
                    <a:lnTo>
                      <a:pt x="798" y="122"/>
                    </a:lnTo>
                    <a:lnTo>
                      <a:pt x="778" y="116"/>
                    </a:lnTo>
                    <a:lnTo>
                      <a:pt x="778" y="116"/>
                    </a:lnTo>
                    <a:lnTo>
                      <a:pt x="758" y="110"/>
                    </a:lnTo>
                    <a:lnTo>
                      <a:pt x="744" y="108"/>
                    </a:lnTo>
                    <a:lnTo>
                      <a:pt x="732" y="108"/>
                    </a:lnTo>
                    <a:lnTo>
                      <a:pt x="722" y="110"/>
                    </a:lnTo>
                    <a:lnTo>
                      <a:pt x="710" y="114"/>
                    </a:lnTo>
                    <a:lnTo>
                      <a:pt x="698" y="116"/>
                    </a:lnTo>
                    <a:lnTo>
                      <a:pt x="682" y="114"/>
                    </a:lnTo>
                    <a:lnTo>
                      <a:pt x="664" y="110"/>
                    </a:lnTo>
                    <a:lnTo>
                      <a:pt x="664" y="110"/>
                    </a:lnTo>
                    <a:lnTo>
                      <a:pt x="648" y="104"/>
                    </a:lnTo>
                    <a:lnTo>
                      <a:pt x="640" y="98"/>
                    </a:lnTo>
                    <a:lnTo>
                      <a:pt x="636" y="94"/>
                    </a:lnTo>
                    <a:lnTo>
                      <a:pt x="636" y="90"/>
                    </a:lnTo>
                    <a:lnTo>
                      <a:pt x="634" y="86"/>
                    </a:lnTo>
                    <a:lnTo>
                      <a:pt x="630" y="82"/>
                    </a:lnTo>
                    <a:lnTo>
                      <a:pt x="622" y="82"/>
                    </a:lnTo>
                    <a:lnTo>
                      <a:pt x="604" y="80"/>
                    </a:lnTo>
                    <a:lnTo>
                      <a:pt x="604" y="80"/>
                    </a:lnTo>
                    <a:lnTo>
                      <a:pt x="572" y="82"/>
                    </a:lnTo>
                    <a:lnTo>
                      <a:pt x="556" y="82"/>
                    </a:lnTo>
                    <a:lnTo>
                      <a:pt x="552" y="82"/>
                    </a:lnTo>
                    <a:lnTo>
                      <a:pt x="548" y="80"/>
                    </a:lnTo>
                    <a:lnTo>
                      <a:pt x="540" y="72"/>
                    </a:lnTo>
                    <a:lnTo>
                      <a:pt x="540" y="72"/>
                    </a:lnTo>
                    <a:lnTo>
                      <a:pt x="534" y="66"/>
                    </a:lnTo>
                    <a:lnTo>
                      <a:pt x="528" y="66"/>
                    </a:lnTo>
                    <a:lnTo>
                      <a:pt x="524" y="66"/>
                    </a:lnTo>
                    <a:lnTo>
                      <a:pt x="518" y="68"/>
                    </a:lnTo>
                    <a:lnTo>
                      <a:pt x="510" y="70"/>
                    </a:lnTo>
                    <a:lnTo>
                      <a:pt x="506" y="70"/>
                    </a:lnTo>
                    <a:lnTo>
                      <a:pt x="500" y="66"/>
                    </a:lnTo>
                    <a:lnTo>
                      <a:pt x="500" y="66"/>
                    </a:lnTo>
                    <a:lnTo>
                      <a:pt x="488" y="56"/>
                    </a:lnTo>
                    <a:lnTo>
                      <a:pt x="482" y="52"/>
                    </a:lnTo>
                    <a:lnTo>
                      <a:pt x="474" y="50"/>
                    </a:lnTo>
                    <a:lnTo>
                      <a:pt x="466" y="50"/>
                    </a:lnTo>
                    <a:lnTo>
                      <a:pt x="456" y="52"/>
                    </a:lnTo>
                    <a:lnTo>
                      <a:pt x="444" y="58"/>
                    </a:lnTo>
                    <a:lnTo>
                      <a:pt x="432" y="68"/>
                    </a:lnTo>
                    <a:lnTo>
                      <a:pt x="432" y="68"/>
                    </a:lnTo>
                    <a:lnTo>
                      <a:pt x="418" y="78"/>
                    </a:lnTo>
                    <a:lnTo>
                      <a:pt x="404" y="82"/>
                    </a:lnTo>
                    <a:lnTo>
                      <a:pt x="392" y="84"/>
                    </a:lnTo>
                    <a:lnTo>
                      <a:pt x="378" y="84"/>
                    </a:lnTo>
                    <a:lnTo>
                      <a:pt x="364" y="84"/>
                    </a:lnTo>
                    <a:lnTo>
                      <a:pt x="348" y="86"/>
                    </a:lnTo>
                    <a:lnTo>
                      <a:pt x="330" y="94"/>
                    </a:lnTo>
                    <a:lnTo>
                      <a:pt x="310" y="106"/>
                    </a:lnTo>
                    <a:lnTo>
                      <a:pt x="310" y="106"/>
                    </a:lnTo>
                    <a:lnTo>
                      <a:pt x="300" y="114"/>
                    </a:lnTo>
                    <a:lnTo>
                      <a:pt x="290" y="120"/>
                    </a:lnTo>
                    <a:lnTo>
                      <a:pt x="282" y="122"/>
                    </a:lnTo>
                    <a:lnTo>
                      <a:pt x="274" y="124"/>
                    </a:lnTo>
                    <a:lnTo>
                      <a:pt x="260" y="126"/>
                    </a:lnTo>
                    <a:lnTo>
                      <a:pt x="250" y="124"/>
                    </a:lnTo>
                    <a:lnTo>
                      <a:pt x="240" y="124"/>
                    </a:lnTo>
                    <a:lnTo>
                      <a:pt x="236" y="124"/>
                    </a:lnTo>
                    <a:lnTo>
                      <a:pt x="230" y="126"/>
                    </a:lnTo>
                    <a:lnTo>
                      <a:pt x="226" y="130"/>
                    </a:lnTo>
                    <a:lnTo>
                      <a:pt x="222" y="134"/>
                    </a:lnTo>
                    <a:lnTo>
                      <a:pt x="212" y="152"/>
                    </a:lnTo>
                    <a:lnTo>
                      <a:pt x="212" y="152"/>
                    </a:lnTo>
                    <a:lnTo>
                      <a:pt x="202" y="172"/>
                    </a:lnTo>
                    <a:lnTo>
                      <a:pt x="192" y="188"/>
                    </a:lnTo>
                    <a:lnTo>
                      <a:pt x="182" y="202"/>
                    </a:lnTo>
                    <a:lnTo>
                      <a:pt x="172" y="212"/>
                    </a:lnTo>
                    <a:lnTo>
                      <a:pt x="158" y="220"/>
                    </a:lnTo>
                    <a:lnTo>
                      <a:pt x="142" y="224"/>
                    </a:lnTo>
                    <a:lnTo>
                      <a:pt x="122" y="228"/>
                    </a:lnTo>
                    <a:lnTo>
                      <a:pt x="96" y="228"/>
                    </a:lnTo>
                    <a:lnTo>
                      <a:pt x="96" y="228"/>
                    </a:lnTo>
                    <a:lnTo>
                      <a:pt x="84" y="230"/>
                    </a:lnTo>
                    <a:lnTo>
                      <a:pt x="78" y="232"/>
                    </a:lnTo>
                    <a:lnTo>
                      <a:pt x="74" y="236"/>
                    </a:lnTo>
                    <a:lnTo>
                      <a:pt x="74" y="240"/>
                    </a:lnTo>
                    <a:lnTo>
                      <a:pt x="74" y="244"/>
                    </a:lnTo>
                    <a:lnTo>
                      <a:pt x="72" y="250"/>
                    </a:lnTo>
                    <a:lnTo>
                      <a:pt x="66" y="254"/>
                    </a:lnTo>
                    <a:lnTo>
                      <a:pt x="58" y="258"/>
                    </a:lnTo>
                    <a:lnTo>
                      <a:pt x="58" y="258"/>
                    </a:lnTo>
                    <a:lnTo>
                      <a:pt x="54" y="260"/>
                    </a:lnTo>
                    <a:lnTo>
                      <a:pt x="52" y="262"/>
                    </a:lnTo>
                    <a:lnTo>
                      <a:pt x="54" y="266"/>
                    </a:lnTo>
                    <a:lnTo>
                      <a:pt x="58" y="268"/>
                    </a:lnTo>
                    <a:lnTo>
                      <a:pt x="72" y="274"/>
                    </a:lnTo>
                    <a:lnTo>
                      <a:pt x="92" y="282"/>
                    </a:lnTo>
                    <a:lnTo>
                      <a:pt x="114" y="292"/>
                    </a:lnTo>
                    <a:lnTo>
                      <a:pt x="136" y="304"/>
                    </a:lnTo>
                    <a:lnTo>
                      <a:pt x="156" y="318"/>
                    </a:lnTo>
                    <a:lnTo>
                      <a:pt x="162" y="326"/>
                    </a:lnTo>
                    <a:lnTo>
                      <a:pt x="168" y="334"/>
                    </a:lnTo>
                    <a:lnTo>
                      <a:pt x="168" y="334"/>
                    </a:lnTo>
                    <a:lnTo>
                      <a:pt x="172" y="342"/>
                    </a:lnTo>
                    <a:lnTo>
                      <a:pt x="176" y="346"/>
                    </a:lnTo>
                    <a:lnTo>
                      <a:pt x="186" y="354"/>
                    </a:lnTo>
                    <a:lnTo>
                      <a:pt x="196" y="356"/>
                    </a:lnTo>
                    <a:lnTo>
                      <a:pt x="206" y="356"/>
                    </a:lnTo>
                    <a:lnTo>
                      <a:pt x="212" y="356"/>
                    </a:lnTo>
                    <a:lnTo>
                      <a:pt x="218" y="356"/>
                    </a:lnTo>
                    <a:lnTo>
                      <a:pt x="220" y="356"/>
                    </a:lnTo>
                    <a:lnTo>
                      <a:pt x="222" y="358"/>
                    </a:lnTo>
                    <a:lnTo>
                      <a:pt x="220" y="364"/>
                    </a:lnTo>
                    <a:lnTo>
                      <a:pt x="220" y="364"/>
                    </a:lnTo>
                    <a:lnTo>
                      <a:pt x="220" y="372"/>
                    </a:lnTo>
                    <a:lnTo>
                      <a:pt x="220" y="376"/>
                    </a:lnTo>
                    <a:lnTo>
                      <a:pt x="224" y="378"/>
                    </a:lnTo>
                    <a:lnTo>
                      <a:pt x="228" y="380"/>
                    </a:lnTo>
                    <a:lnTo>
                      <a:pt x="232" y="380"/>
                    </a:lnTo>
                    <a:lnTo>
                      <a:pt x="236" y="382"/>
                    </a:lnTo>
                    <a:lnTo>
                      <a:pt x="240" y="386"/>
                    </a:lnTo>
                    <a:lnTo>
                      <a:pt x="242" y="392"/>
                    </a:lnTo>
                    <a:lnTo>
                      <a:pt x="242" y="392"/>
                    </a:lnTo>
                    <a:lnTo>
                      <a:pt x="244" y="400"/>
                    </a:lnTo>
                    <a:lnTo>
                      <a:pt x="248" y="402"/>
                    </a:lnTo>
                    <a:lnTo>
                      <a:pt x="254" y="404"/>
                    </a:lnTo>
                    <a:lnTo>
                      <a:pt x="260" y="402"/>
                    </a:lnTo>
                    <a:lnTo>
                      <a:pt x="266" y="402"/>
                    </a:lnTo>
                    <a:lnTo>
                      <a:pt x="270" y="402"/>
                    </a:lnTo>
                    <a:lnTo>
                      <a:pt x="274" y="404"/>
                    </a:lnTo>
                    <a:lnTo>
                      <a:pt x="276" y="410"/>
                    </a:lnTo>
                    <a:lnTo>
                      <a:pt x="276" y="410"/>
                    </a:lnTo>
                    <a:lnTo>
                      <a:pt x="274" y="418"/>
                    </a:lnTo>
                    <a:lnTo>
                      <a:pt x="272" y="418"/>
                    </a:lnTo>
                    <a:lnTo>
                      <a:pt x="270" y="418"/>
                    </a:lnTo>
                    <a:lnTo>
                      <a:pt x="266" y="416"/>
                    </a:lnTo>
                    <a:lnTo>
                      <a:pt x="262" y="416"/>
                    </a:lnTo>
                    <a:lnTo>
                      <a:pt x="258" y="418"/>
                    </a:lnTo>
                    <a:lnTo>
                      <a:pt x="252" y="424"/>
                    </a:lnTo>
                    <a:lnTo>
                      <a:pt x="252" y="424"/>
                    </a:lnTo>
                    <a:lnTo>
                      <a:pt x="250" y="426"/>
                    </a:lnTo>
                    <a:lnTo>
                      <a:pt x="248" y="426"/>
                    </a:lnTo>
                    <a:lnTo>
                      <a:pt x="240" y="422"/>
                    </a:lnTo>
                    <a:lnTo>
                      <a:pt x="234" y="420"/>
                    </a:lnTo>
                    <a:lnTo>
                      <a:pt x="224" y="420"/>
                    </a:lnTo>
                    <a:lnTo>
                      <a:pt x="212" y="420"/>
                    </a:lnTo>
                    <a:lnTo>
                      <a:pt x="194" y="422"/>
                    </a:lnTo>
                    <a:lnTo>
                      <a:pt x="194" y="422"/>
                    </a:lnTo>
                    <a:lnTo>
                      <a:pt x="186" y="422"/>
                    </a:lnTo>
                    <a:lnTo>
                      <a:pt x="180" y="420"/>
                    </a:lnTo>
                    <a:lnTo>
                      <a:pt x="176" y="418"/>
                    </a:lnTo>
                    <a:lnTo>
                      <a:pt x="174" y="416"/>
                    </a:lnTo>
                    <a:lnTo>
                      <a:pt x="174" y="408"/>
                    </a:lnTo>
                    <a:lnTo>
                      <a:pt x="176" y="398"/>
                    </a:lnTo>
                    <a:lnTo>
                      <a:pt x="176" y="390"/>
                    </a:lnTo>
                    <a:lnTo>
                      <a:pt x="174" y="388"/>
                    </a:lnTo>
                    <a:lnTo>
                      <a:pt x="172" y="384"/>
                    </a:lnTo>
                    <a:lnTo>
                      <a:pt x="168" y="384"/>
                    </a:lnTo>
                    <a:lnTo>
                      <a:pt x="162" y="384"/>
                    </a:lnTo>
                    <a:lnTo>
                      <a:pt x="140" y="388"/>
                    </a:lnTo>
                    <a:lnTo>
                      <a:pt x="140" y="388"/>
                    </a:lnTo>
                    <a:lnTo>
                      <a:pt x="116" y="396"/>
                    </a:lnTo>
                    <a:lnTo>
                      <a:pt x="92" y="406"/>
                    </a:lnTo>
                    <a:lnTo>
                      <a:pt x="56" y="424"/>
                    </a:lnTo>
                    <a:lnTo>
                      <a:pt x="28" y="440"/>
                    </a:lnTo>
                    <a:lnTo>
                      <a:pt x="18" y="444"/>
                    </a:lnTo>
                    <a:lnTo>
                      <a:pt x="10" y="446"/>
                    </a:lnTo>
                    <a:lnTo>
                      <a:pt x="10" y="446"/>
                    </a:lnTo>
                    <a:lnTo>
                      <a:pt x="4" y="448"/>
                    </a:lnTo>
                    <a:lnTo>
                      <a:pt x="0" y="452"/>
                    </a:lnTo>
                    <a:lnTo>
                      <a:pt x="0" y="456"/>
                    </a:lnTo>
                    <a:lnTo>
                      <a:pt x="2" y="460"/>
                    </a:lnTo>
                    <a:lnTo>
                      <a:pt x="8" y="466"/>
                    </a:lnTo>
                    <a:lnTo>
                      <a:pt x="16" y="470"/>
                    </a:lnTo>
                    <a:lnTo>
                      <a:pt x="28" y="472"/>
                    </a:lnTo>
                    <a:lnTo>
                      <a:pt x="42" y="474"/>
                    </a:lnTo>
                    <a:lnTo>
                      <a:pt x="42" y="474"/>
                    </a:lnTo>
                    <a:lnTo>
                      <a:pt x="54" y="474"/>
                    </a:lnTo>
                    <a:lnTo>
                      <a:pt x="60" y="478"/>
                    </a:lnTo>
                    <a:lnTo>
                      <a:pt x="58" y="480"/>
                    </a:lnTo>
                    <a:lnTo>
                      <a:pt x="56" y="484"/>
                    </a:lnTo>
                    <a:lnTo>
                      <a:pt x="52" y="488"/>
                    </a:lnTo>
                    <a:lnTo>
                      <a:pt x="50" y="492"/>
                    </a:lnTo>
                    <a:lnTo>
                      <a:pt x="50" y="498"/>
                    </a:lnTo>
                    <a:lnTo>
                      <a:pt x="56" y="502"/>
                    </a:lnTo>
                    <a:lnTo>
                      <a:pt x="56" y="502"/>
                    </a:lnTo>
                    <a:lnTo>
                      <a:pt x="64" y="506"/>
                    </a:lnTo>
                    <a:lnTo>
                      <a:pt x="66" y="512"/>
                    </a:lnTo>
                    <a:lnTo>
                      <a:pt x="68" y="520"/>
                    </a:lnTo>
                    <a:lnTo>
                      <a:pt x="70" y="524"/>
                    </a:lnTo>
                    <a:lnTo>
                      <a:pt x="74" y="528"/>
                    </a:lnTo>
                    <a:lnTo>
                      <a:pt x="82" y="532"/>
                    </a:lnTo>
                    <a:lnTo>
                      <a:pt x="94" y="534"/>
                    </a:lnTo>
                    <a:lnTo>
                      <a:pt x="94" y="534"/>
                    </a:lnTo>
                    <a:lnTo>
                      <a:pt x="110" y="534"/>
                    </a:lnTo>
                    <a:lnTo>
                      <a:pt x="122" y="534"/>
                    </a:lnTo>
                    <a:lnTo>
                      <a:pt x="144" y="528"/>
                    </a:lnTo>
                    <a:lnTo>
                      <a:pt x="154" y="526"/>
                    </a:lnTo>
                    <a:lnTo>
                      <a:pt x="166" y="526"/>
                    </a:lnTo>
                    <a:lnTo>
                      <a:pt x="176" y="528"/>
                    </a:lnTo>
                    <a:lnTo>
                      <a:pt x="190" y="534"/>
                    </a:lnTo>
                    <a:lnTo>
                      <a:pt x="190" y="534"/>
                    </a:lnTo>
                    <a:lnTo>
                      <a:pt x="198" y="536"/>
                    </a:lnTo>
                    <a:lnTo>
                      <a:pt x="204" y="538"/>
                    </a:lnTo>
                    <a:lnTo>
                      <a:pt x="210" y="538"/>
                    </a:lnTo>
                    <a:lnTo>
                      <a:pt x="218" y="536"/>
                    </a:lnTo>
                    <a:lnTo>
                      <a:pt x="230" y="530"/>
                    </a:lnTo>
                    <a:lnTo>
                      <a:pt x="242" y="522"/>
                    </a:lnTo>
                    <a:lnTo>
                      <a:pt x="254" y="512"/>
                    </a:lnTo>
                    <a:lnTo>
                      <a:pt x="266" y="506"/>
                    </a:lnTo>
                    <a:lnTo>
                      <a:pt x="270" y="506"/>
                    </a:lnTo>
                    <a:lnTo>
                      <a:pt x="276" y="506"/>
                    </a:lnTo>
                    <a:lnTo>
                      <a:pt x="280" y="508"/>
                    </a:lnTo>
                    <a:lnTo>
                      <a:pt x="286" y="510"/>
                    </a:lnTo>
                    <a:lnTo>
                      <a:pt x="286" y="510"/>
                    </a:lnTo>
                    <a:lnTo>
                      <a:pt x="290" y="516"/>
                    </a:lnTo>
                    <a:lnTo>
                      <a:pt x="290" y="518"/>
                    </a:lnTo>
                    <a:lnTo>
                      <a:pt x="290" y="522"/>
                    </a:lnTo>
                    <a:lnTo>
                      <a:pt x="288" y="524"/>
                    </a:lnTo>
                    <a:lnTo>
                      <a:pt x="282" y="526"/>
                    </a:lnTo>
                    <a:lnTo>
                      <a:pt x="272" y="528"/>
                    </a:lnTo>
                    <a:lnTo>
                      <a:pt x="264" y="530"/>
                    </a:lnTo>
                    <a:lnTo>
                      <a:pt x="260" y="534"/>
                    </a:lnTo>
                    <a:lnTo>
                      <a:pt x="260" y="536"/>
                    </a:lnTo>
                    <a:lnTo>
                      <a:pt x="262" y="538"/>
                    </a:lnTo>
                    <a:lnTo>
                      <a:pt x="274" y="544"/>
                    </a:lnTo>
                    <a:lnTo>
                      <a:pt x="274" y="544"/>
                    </a:lnTo>
                    <a:lnTo>
                      <a:pt x="280" y="550"/>
                    </a:lnTo>
                    <a:lnTo>
                      <a:pt x="286" y="554"/>
                    </a:lnTo>
                    <a:lnTo>
                      <a:pt x="290" y="558"/>
                    </a:lnTo>
                    <a:lnTo>
                      <a:pt x="292" y="564"/>
                    </a:lnTo>
                    <a:lnTo>
                      <a:pt x="292" y="570"/>
                    </a:lnTo>
                    <a:lnTo>
                      <a:pt x="292" y="574"/>
                    </a:lnTo>
                    <a:lnTo>
                      <a:pt x="288" y="584"/>
                    </a:lnTo>
                    <a:lnTo>
                      <a:pt x="280" y="592"/>
                    </a:lnTo>
                    <a:lnTo>
                      <a:pt x="270" y="598"/>
                    </a:lnTo>
                    <a:lnTo>
                      <a:pt x="258" y="600"/>
                    </a:lnTo>
                    <a:lnTo>
                      <a:pt x="244" y="598"/>
                    </a:lnTo>
                    <a:lnTo>
                      <a:pt x="244" y="598"/>
                    </a:lnTo>
                    <a:lnTo>
                      <a:pt x="240" y="598"/>
                    </a:lnTo>
                    <a:lnTo>
                      <a:pt x="234" y="598"/>
                    </a:lnTo>
                    <a:lnTo>
                      <a:pt x="226" y="602"/>
                    </a:lnTo>
                    <a:lnTo>
                      <a:pt x="220" y="610"/>
                    </a:lnTo>
                    <a:lnTo>
                      <a:pt x="214" y="618"/>
                    </a:lnTo>
                    <a:lnTo>
                      <a:pt x="210" y="624"/>
                    </a:lnTo>
                    <a:lnTo>
                      <a:pt x="202" y="630"/>
                    </a:lnTo>
                    <a:lnTo>
                      <a:pt x="198" y="630"/>
                    </a:lnTo>
                    <a:lnTo>
                      <a:pt x="192" y="630"/>
                    </a:lnTo>
                    <a:lnTo>
                      <a:pt x="186" y="628"/>
                    </a:lnTo>
                    <a:lnTo>
                      <a:pt x="180" y="624"/>
                    </a:lnTo>
                    <a:lnTo>
                      <a:pt x="180" y="624"/>
                    </a:lnTo>
                    <a:lnTo>
                      <a:pt x="172" y="620"/>
                    </a:lnTo>
                    <a:lnTo>
                      <a:pt x="166" y="618"/>
                    </a:lnTo>
                    <a:lnTo>
                      <a:pt x="160" y="618"/>
                    </a:lnTo>
                    <a:lnTo>
                      <a:pt x="154" y="620"/>
                    </a:lnTo>
                    <a:lnTo>
                      <a:pt x="144" y="626"/>
                    </a:lnTo>
                    <a:lnTo>
                      <a:pt x="136" y="636"/>
                    </a:lnTo>
                    <a:lnTo>
                      <a:pt x="124" y="658"/>
                    </a:lnTo>
                    <a:lnTo>
                      <a:pt x="118" y="666"/>
                    </a:lnTo>
                    <a:lnTo>
                      <a:pt x="112" y="672"/>
                    </a:lnTo>
                    <a:lnTo>
                      <a:pt x="112" y="672"/>
                    </a:lnTo>
                    <a:lnTo>
                      <a:pt x="106" y="674"/>
                    </a:lnTo>
                    <a:lnTo>
                      <a:pt x="102" y="678"/>
                    </a:lnTo>
                    <a:lnTo>
                      <a:pt x="96" y="690"/>
                    </a:lnTo>
                    <a:lnTo>
                      <a:pt x="92" y="702"/>
                    </a:lnTo>
                    <a:lnTo>
                      <a:pt x="88" y="708"/>
                    </a:lnTo>
                    <a:lnTo>
                      <a:pt x="82" y="712"/>
                    </a:lnTo>
                    <a:lnTo>
                      <a:pt x="82" y="712"/>
                    </a:lnTo>
                    <a:lnTo>
                      <a:pt x="76" y="716"/>
                    </a:lnTo>
                    <a:lnTo>
                      <a:pt x="74" y="720"/>
                    </a:lnTo>
                    <a:lnTo>
                      <a:pt x="74" y="726"/>
                    </a:lnTo>
                    <a:lnTo>
                      <a:pt x="76" y="730"/>
                    </a:lnTo>
                    <a:lnTo>
                      <a:pt x="88" y="740"/>
                    </a:lnTo>
                    <a:lnTo>
                      <a:pt x="108" y="756"/>
                    </a:lnTo>
                    <a:lnTo>
                      <a:pt x="108" y="756"/>
                    </a:lnTo>
                    <a:lnTo>
                      <a:pt x="116" y="764"/>
                    </a:lnTo>
                    <a:lnTo>
                      <a:pt x="118" y="772"/>
                    </a:lnTo>
                    <a:lnTo>
                      <a:pt x="118" y="778"/>
                    </a:lnTo>
                    <a:lnTo>
                      <a:pt x="116" y="784"/>
                    </a:lnTo>
                    <a:lnTo>
                      <a:pt x="114" y="790"/>
                    </a:lnTo>
                    <a:lnTo>
                      <a:pt x="112" y="794"/>
                    </a:lnTo>
                    <a:lnTo>
                      <a:pt x="112" y="800"/>
                    </a:lnTo>
                    <a:lnTo>
                      <a:pt x="116" y="804"/>
                    </a:lnTo>
                    <a:lnTo>
                      <a:pt x="116" y="804"/>
                    </a:lnTo>
                    <a:lnTo>
                      <a:pt x="132" y="818"/>
                    </a:lnTo>
                    <a:lnTo>
                      <a:pt x="148" y="834"/>
                    </a:lnTo>
                    <a:lnTo>
                      <a:pt x="158" y="840"/>
                    </a:lnTo>
                    <a:lnTo>
                      <a:pt x="168" y="844"/>
                    </a:lnTo>
                    <a:lnTo>
                      <a:pt x="180" y="844"/>
                    </a:lnTo>
                    <a:lnTo>
                      <a:pt x="194" y="840"/>
                    </a:lnTo>
                    <a:lnTo>
                      <a:pt x="194" y="840"/>
                    </a:lnTo>
                    <a:lnTo>
                      <a:pt x="208" y="836"/>
                    </a:lnTo>
                    <a:lnTo>
                      <a:pt x="218" y="834"/>
                    </a:lnTo>
                    <a:lnTo>
                      <a:pt x="228" y="836"/>
                    </a:lnTo>
                    <a:lnTo>
                      <a:pt x="234" y="838"/>
                    </a:lnTo>
                    <a:lnTo>
                      <a:pt x="240" y="842"/>
                    </a:lnTo>
                    <a:lnTo>
                      <a:pt x="242" y="848"/>
                    </a:lnTo>
                    <a:lnTo>
                      <a:pt x="242" y="858"/>
                    </a:lnTo>
                    <a:lnTo>
                      <a:pt x="238" y="868"/>
                    </a:lnTo>
                    <a:lnTo>
                      <a:pt x="238" y="868"/>
                    </a:lnTo>
                    <a:lnTo>
                      <a:pt x="236" y="878"/>
                    </a:lnTo>
                    <a:lnTo>
                      <a:pt x="236" y="884"/>
                    </a:lnTo>
                    <a:lnTo>
                      <a:pt x="238" y="888"/>
                    </a:lnTo>
                    <a:lnTo>
                      <a:pt x="242" y="890"/>
                    </a:lnTo>
                    <a:lnTo>
                      <a:pt x="244" y="892"/>
                    </a:lnTo>
                    <a:lnTo>
                      <a:pt x="246" y="896"/>
                    </a:lnTo>
                    <a:lnTo>
                      <a:pt x="246" y="900"/>
                    </a:lnTo>
                    <a:lnTo>
                      <a:pt x="244" y="908"/>
                    </a:lnTo>
                    <a:lnTo>
                      <a:pt x="244" y="908"/>
                    </a:lnTo>
                    <a:lnTo>
                      <a:pt x="242" y="918"/>
                    </a:lnTo>
                    <a:lnTo>
                      <a:pt x="244" y="922"/>
                    </a:lnTo>
                    <a:lnTo>
                      <a:pt x="248" y="924"/>
                    </a:lnTo>
                    <a:lnTo>
                      <a:pt x="254" y="924"/>
                    </a:lnTo>
                    <a:lnTo>
                      <a:pt x="262" y="920"/>
                    </a:lnTo>
                    <a:lnTo>
                      <a:pt x="270" y="916"/>
                    </a:lnTo>
                    <a:lnTo>
                      <a:pt x="284" y="904"/>
                    </a:lnTo>
                    <a:lnTo>
                      <a:pt x="284" y="904"/>
                    </a:lnTo>
                    <a:lnTo>
                      <a:pt x="292" y="900"/>
                    </a:lnTo>
                    <a:lnTo>
                      <a:pt x="300" y="898"/>
                    </a:lnTo>
                    <a:lnTo>
                      <a:pt x="308" y="898"/>
                    </a:lnTo>
                    <a:lnTo>
                      <a:pt x="316" y="902"/>
                    </a:lnTo>
                    <a:lnTo>
                      <a:pt x="326" y="906"/>
                    </a:lnTo>
                    <a:lnTo>
                      <a:pt x="336" y="912"/>
                    </a:lnTo>
                    <a:lnTo>
                      <a:pt x="352" y="926"/>
                    </a:lnTo>
                    <a:lnTo>
                      <a:pt x="352" y="926"/>
                    </a:lnTo>
                    <a:lnTo>
                      <a:pt x="358" y="930"/>
                    </a:lnTo>
                    <a:lnTo>
                      <a:pt x="362" y="932"/>
                    </a:lnTo>
                    <a:lnTo>
                      <a:pt x="366" y="930"/>
                    </a:lnTo>
                    <a:lnTo>
                      <a:pt x="370" y="926"/>
                    </a:lnTo>
                    <a:lnTo>
                      <a:pt x="376" y="918"/>
                    </a:lnTo>
                    <a:lnTo>
                      <a:pt x="380" y="916"/>
                    </a:lnTo>
                    <a:lnTo>
                      <a:pt x="386" y="918"/>
                    </a:lnTo>
                    <a:lnTo>
                      <a:pt x="386" y="918"/>
                    </a:lnTo>
                    <a:lnTo>
                      <a:pt x="392" y="920"/>
                    </a:lnTo>
                    <a:lnTo>
                      <a:pt x="402" y="918"/>
                    </a:lnTo>
                    <a:lnTo>
                      <a:pt x="420" y="912"/>
                    </a:lnTo>
                    <a:lnTo>
                      <a:pt x="432" y="908"/>
                    </a:lnTo>
                    <a:lnTo>
                      <a:pt x="432" y="908"/>
                    </a:lnTo>
                    <a:lnTo>
                      <a:pt x="432" y="910"/>
                    </a:lnTo>
                    <a:lnTo>
                      <a:pt x="430" y="916"/>
                    </a:lnTo>
                    <a:lnTo>
                      <a:pt x="430" y="916"/>
                    </a:lnTo>
                    <a:lnTo>
                      <a:pt x="418" y="932"/>
                    </a:lnTo>
                    <a:lnTo>
                      <a:pt x="412" y="946"/>
                    </a:lnTo>
                    <a:lnTo>
                      <a:pt x="410" y="962"/>
                    </a:lnTo>
                    <a:lnTo>
                      <a:pt x="410" y="978"/>
                    </a:lnTo>
                    <a:lnTo>
                      <a:pt x="410" y="978"/>
                    </a:lnTo>
                    <a:lnTo>
                      <a:pt x="408" y="986"/>
                    </a:lnTo>
                    <a:lnTo>
                      <a:pt x="406" y="990"/>
                    </a:lnTo>
                    <a:lnTo>
                      <a:pt x="402" y="992"/>
                    </a:lnTo>
                    <a:lnTo>
                      <a:pt x="396" y="994"/>
                    </a:lnTo>
                    <a:lnTo>
                      <a:pt x="392" y="998"/>
                    </a:lnTo>
                    <a:lnTo>
                      <a:pt x="386" y="1000"/>
                    </a:lnTo>
                    <a:lnTo>
                      <a:pt x="380" y="1008"/>
                    </a:lnTo>
                    <a:lnTo>
                      <a:pt x="374" y="1018"/>
                    </a:lnTo>
                    <a:lnTo>
                      <a:pt x="374" y="1018"/>
                    </a:lnTo>
                    <a:lnTo>
                      <a:pt x="368" y="1028"/>
                    </a:lnTo>
                    <a:lnTo>
                      <a:pt x="360" y="1036"/>
                    </a:lnTo>
                    <a:lnTo>
                      <a:pt x="352" y="1040"/>
                    </a:lnTo>
                    <a:lnTo>
                      <a:pt x="342" y="1044"/>
                    </a:lnTo>
                    <a:lnTo>
                      <a:pt x="332" y="1048"/>
                    </a:lnTo>
                    <a:lnTo>
                      <a:pt x="324" y="1054"/>
                    </a:lnTo>
                    <a:lnTo>
                      <a:pt x="314" y="1060"/>
                    </a:lnTo>
                    <a:lnTo>
                      <a:pt x="306" y="1072"/>
                    </a:lnTo>
                    <a:lnTo>
                      <a:pt x="306" y="1072"/>
                    </a:lnTo>
                    <a:lnTo>
                      <a:pt x="300" y="1082"/>
                    </a:lnTo>
                    <a:lnTo>
                      <a:pt x="296" y="1088"/>
                    </a:lnTo>
                    <a:lnTo>
                      <a:pt x="292" y="1090"/>
                    </a:lnTo>
                    <a:lnTo>
                      <a:pt x="288" y="1088"/>
                    </a:lnTo>
                    <a:lnTo>
                      <a:pt x="276" y="1086"/>
                    </a:lnTo>
                    <a:lnTo>
                      <a:pt x="268" y="1088"/>
                    </a:lnTo>
                    <a:lnTo>
                      <a:pt x="254" y="1090"/>
                    </a:lnTo>
                    <a:lnTo>
                      <a:pt x="254" y="1090"/>
                    </a:lnTo>
                    <a:lnTo>
                      <a:pt x="244" y="1096"/>
                    </a:lnTo>
                    <a:lnTo>
                      <a:pt x="236" y="1100"/>
                    </a:lnTo>
                    <a:lnTo>
                      <a:pt x="232" y="1104"/>
                    </a:lnTo>
                    <a:lnTo>
                      <a:pt x="228" y="1110"/>
                    </a:lnTo>
                    <a:lnTo>
                      <a:pt x="222" y="1118"/>
                    </a:lnTo>
                    <a:lnTo>
                      <a:pt x="218" y="1124"/>
                    </a:lnTo>
                    <a:lnTo>
                      <a:pt x="210" y="1128"/>
                    </a:lnTo>
                    <a:lnTo>
                      <a:pt x="210" y="1128"/>
                    </a:lnTo>
                    <a:lnTo>
                      <a:pt x="200" y="1132"/>
                    </a:lnTo>
                    <a:lnTo>
                      <a:pt x="194" y="1138"/>
                    </a:lnTo>
                    <a:lnTo>
                      <a:pt x="188" y="1144"/>
                    </a:lnTo>
                    <a:lnTo>
                      <a:pt x="186" y="1148"/>
                    </a:lnTo>
                    <a:lnTo>
                      <a:pt x="188" y="1152"/>
                    </a:lnTo>
                    <a:lnTo>
                      <a:pt x="192" y="1154"/>
                    </a:lnTo>
                    <a:lnTo>
                      <a:pt x="200" y="1154"/>
                    </a:lnTo>
                    <a:lnTo>
                      <a:pt x="212" y="1150"/>
                    </a:lnTo>
                    <a:lnTo>
                      <a:pt x="212" y="1150"/>
                    </a:lnTo>
                    <a:lnTo>
                      <a:pt x="224" y="1144"/>
                    </a:lnTo>
                    <a:lnTo>
                      <a:pt x="234" y="1138"/>
                    </a:lnTo>
                    <a:lnTo>
                      <a:pt x="248" y="1124"/>
                    </a:lnTo>
                    <a:lnTo>
                      <a:pt x="256" y="1116"/>
                    </a:lnTo>
                    <a:lnTo>
                      <a:pt x="258" y="1116"/>
                    </a:lnTo>
                    <a:lnTo>
                      <a:pt x="262" y="1120"/>
                    </a:lnTo>
                    <a:lnTo>
                      <a:pt x="262" y="1120"/>
                    </a:lnTo>
                    <a:lnTo>
                      <a:pt x="266" y="1124"/>
                    </a:lnTo>
                    <a:lnTo>
                      <a:pt x="270" y="1124"/>
                    </a:lnTo>
                    <a:lnTo>
                      <a:pt x="278" y="1122"/>
                    </a:lnTo>
                    <a:lnTo>
                      <a:pt x="282" y="1120"/>
                    </a:lnTo>
                    <a:lnTo>
                      <a:pt x="284" y="1120"/>
                    </a:lnTo>
                    <a:lnTo>
                      <a:pt x="288" y="1124"/>
                    </a:lnTo>
                    <a:lnTo>
                      <a:pt x="290" y="1128"/>
                    </a:lnTo>
                    <a:lnTo>
                      <a:pt x="290" y="1128"/>
                    </a:lnTo>
                    <a:lnTo>
                      <a:pt x="292" y="1136"/>
                    </a:lnTo>
                    <a:lnTo>
                      <a:pt x="296" y="1138"/>
                    </a:lnTo>
                    <a:lnTo>
                      <a:pt x="298" y="1140"/>
                    </a:lnTo>
                    <a:lnTo>
                      <a:pt x="302" y="1138"/>
                    </a:lnTo>
                    <a:lnTo>
                      <a:pt x="306" y="1136"/>
                    </a:lnTo>
                    <a:lnTo>
                      <a:pt x="308" y="1130"/>
                    </a:lnTo>
                    <a:lnTo>
                      <a:pt x="308" y="1126"/>
                    </a:lnTo>
                    <a:lnTo>
                      <a:pt x="306" y="1120"/>
                    </a:lnTo>
                    <a:lnTo>
                      <a:pt x="306" y="1120"/>
                    </a:lnTo>
                    <a:lnTo>
                      <a:pt x="306" y="1114"/>
                    </a:lnTo>
                    <a:lnTo>
                      <a:pt x="308" y="1110"/>
                    </a:lnTo>
                    <a:lnTo>
                      <a:pt x="312" y="1106"/>
                    </a:lnTo>
                    <a:lnTo>
                      <a:pt x="316" y="1102"/>
                    </a:lnTo>
                    <a:lnTo>
                      <a:pt x="322" y="1100"/>
                    </a:lnTo>
                    <a:lnTo>
                      <a:pt x="328" y="1100"/>
                    </a:lnTo>
                    <a:lnTo>
                      <a:pt x="332" y="1102"/>
                    </a:lnTo>
                    <a:lnTo>
                      <a:pt x="334" y="1108"/>
                    </a:lnTo>
                    <a:lnTo>
                      <a:pt x="334" y="1108"/>
                    </a:lnTo>
                    <a:lnTo>
                      <a:pt x="334" y="1110"/>
                    </a:lnTo>
                    <a:lnTo>
                      <a:pt x="336" y="1110"/>
                    </a:lnTo>
                    <a:lnTo>
                      <a:pt x="340" y="1110"/>
                    </a:lnTo>
                    <a:lnTo>
                      <a:pt x="354" y="1100"/>
                    </a:lnTo>
                    <a:lnTo>
                      <a:pt x="372" y="1088"/>
                    </a:lnTo>
                    <a:lnTo>
                      <a:pt x="380" y="1084"/>
                    </a:lnTo>
                    <a:lnTo>
                      <a:pt x="388" y="1082"/>
                    </a:lnTo>
                    <a:lnTo>
                      <a:pt x="388" y="1082"/>
                    </a:lnTo>
                    <a:lnTo>
                      <a:pt x="394" y="1082"/>
                    </a:lnTo>
                    <a:lnTo>
                      <a:pt x="396" y="1080"/>
                    </a:lnTo>
                    <a:lnTo>
                      <a:pt x="394" y="1074"/>
                    </a:lnTo>
                    <a:lnTo>
                      <a:pt x="394" y="1068"/>
                    </a:lnTo>
                    <a:lnTo>
                      <a:pt x="398" y="1062"/>
                    </a:lnTo>
                    <a:lnTo>
                      <a:pt x="408" y="1052"/>
                    </a:lnTo>
                    <a:lnTo>
                      <a:pt x="424" y="1042"/>
                    </a:lnTo>
                    <a:lnTo>
                      <a:pt x="424" y="1042"/>
                    </a:lnTo>
                    <a:lnTo>
                      <a:pt x="440" y="1032"/>
                    </a:lnTo>
                    <a:lnTo>
                      <a:pt x="452" y="1024"/>
                    </a:lnTo>
                    <a:lnTo>
                      <a:pt x="462" y="1016"/>
                    </a:lnTo>
                    <a:lnTo>
                      <a:pt x="468" y="1010"/>
                    </a:lnTo>
                    <a:lnTo>
                      <a:pt x="478" y="998"/>
                    </a:lnTo>
                    <a:lnTo>
                      <a:pt x="484" y="994"/>
                    </a:lnTo>
                    <a:lnTo>
                      <a:pt x="492" y="988"/>
                    </a:lnTo>
                    <a:lnTo>
                      <a:pt x="492" y="988"/>
                    </a:lnTo>
                    <a:lnTo>
                      <a:pt x="516" y="976"/>
                    </a:lnTo>
                    <a:lnTo>
                      <a:pt x="538" y="964"/>
                    </a:lnTo>
                    <a:lnTo>
                      <a:pt x="548" y="956"/>
                    </a:lnTo>
                    <a:lnTo>
                      <a:pt x="556" y="950"/>
                    </a:lnTo>
                    <a:lnTo>
                      <a:pt x="562" y="942"/>
                    </a:lnTo>
                    <a:lnTo>
                      <a:pt x="566" y="934"/>
                    </a:lnTo>
                    <a:lnTo>
                      <a:pt x="566" y="934"/>
                    </a:lnTo>
                    <a:lnTo>
                      <a:pt x="568" y="928"/>
                    </a:lnTo>
                    <a:lnTo>
                      <a:pt x="572" y="922"/>
                    </a:lnTo>
                    <a:lnTo>
                      <a:pt x="580" y="916"/>
                    </a:lnTo>
                    <a:lnTo>
                      <a:pt x="588" y="912"/>
                    </a:lnTo>
                    <a:lnTo>
                      <a:pt x="592" y="906"/>
                    </a:lnTo>
                    <a:lnTo>
                      <a:pt x="592" y="900"/>
                    </a:lnTo>
                    <a:lnTo>
                      <a:pt x="592" y="900"/>
                    </a:lnTo>
                    <a:lnTo>
                      <a:pt x="592" y="898"/>
                    </a:lnTo>
                    <a:lnTo>
                      <a:pt x="590" y="896"/>
                    </a:lnTo>
                    <a:lnTo>
                      <a:pt x="582" y="892"/>
                    </a:lnTo>
                    <a:lnTo>
                      <a:pt x="564" y="892"/>
                    </a:lnTo>
                    <a:lnTo>
                      <a:pt x="556" y="890"/>
                    </a:lnTo>
                    <a:lnTo>
                      <a:pt x="554" y="890"/>
                    </a:lnTo>
                    <a:lnTo>
                      <a:pt x="554" y="888"/>
                    </a:lnTo>
                    <a:lnTo>
                      <a:pt x="554" y="886"/>
                    </a:lnTo>
                    <a:lnTo>
                      <a:pt x="556" y="882"/>
                    </a:lnTo>
                    <a:lnTo>
                      <a:pt x="570" y="870"/>
                    </a:lnTo>
                    <a:lnTo>
                      <a:pt x="570" y="870"/>
                    </a:lnTo>
                    <a:lnTo>
                      <a:pt x="598" y="846"/>
                    </a:lnTo>
                    <a:lnTo>
                      <a:pt x="616" y="828"/>
                    </a:lnTo>
                    <a:lnTo>
                      <a:pt x="630" y="810"/>
                    </a:lnTo>
                    <a:lnTo>
                      <a:pt x="644" y="786"/>
                    </a:lnTo>
                    <a:lnTo>
                      <a:pt x="644" y="786"/>
                    </a:lnTo>
                    <a:lnTo>
                      <a:pt x="654" y="774"/>
                    </a:lnTo>
                    <a:lnTo>
                      <a:pt x="666" y="764"/>
                    </a:lnTo>
                    <a:lnTo>
                      <a:pt x="680" y="756"/>
                    </a:lnTo>
                    <a:lnTo>
                      <a:pt x="694" y="750"/>
                    </a:lnTo>
                    <a:lnTo>
                      <a:pt x="710" y="750"/>
                    </a:lnTo>
                    <a:lnTo>
                      <a:pt x="726" y="752"/>
                    </a:lnTo>
                    <a:lnTo>
                      <a:pt x="742" y="758"/>
                    </a:lnTo>
                    <a:lnTo>
                      <a:pt x="750" y="764"/>
                    </a:lnTo>
                    <a:lnTo>
                      <a:pt x="758" y="770"/>
                    </a:lnTo>
                    <a:lnTo>
                      <a:pt x="758" y="770"/>
                    </a:lnTo>
                    <a:lnTo>
                      <a:pt x="768" y="782"/>
                    </a:lnTo>
                    <a:lnTo>
                      <a:pt x="770" y="784"/>
                    </a:lnTo>
                    <a:lnTo>
                      <a:pt x="770" y="784"/>
                    </a:lnTo>
                    <a:lnTo>
                      <a:pt x="752" y="776"/>
                    </a:lnTo>
                    <a:lnTo>
                      <a:pt x="738" y="768"/>
                    </a:lnTo>
                    <a:lnTo>
                      <a:pt x="720" y="764"/>
                    </a:lnTo>
                    <a:lnTo>
                      <a:pt x="712" y="762"/>
                    </a:lnTo>
                    <a:lnTo>
                      <a:pt x="704" y="762"/>
                    </a:lnTo>
                    <a:lnTo>
                      <a:pt x="696" y="764"/>
                    </a:lnTo>
                    <a:lnTo>
                      <a:pt x="690" y="768"/>
                    </a:lnTo>
                    <a:lnTo>
                      <a:pt x="690" y="768"/>
                    </a:lnTo>
                    <a:lnTo>
                      <a:pt x="680" y="776"/>
                    </a:lnTo>
                    <a:lnTo>
                      <a:pt x="674" y="784"/>
                    </a:lnTo>
                    <a:lnTo>
                      <a:pt x="672" y="790"/>
                    </a:lnTo>
                    <a:lnTo>
                      <a:pt x="672" y="796"/>
                    </a:lnTo>
                    <a:lnTo>
                      <a:pt x="672" y="802"/>
                    </a:lnTo>
                    <a:lnTo>
                      <a:pt x="670" y="810"/>
                    </a:lnTo>
                    <a:lnTo>
                      <a:pt x="666" y="818"/>
                    </a:lnTo>
                    <a:lnTo>
                      <a:pt x="658" y="828"/>
                    </a:lnTo>
                    <a:lnTo>
                      <a:pt x="658" y="828"/>
                    </a:lnTo>
                    <a:lnTo>
                      <a:pt x="652" y="836"/>
                    </a:lnTo>
                    <a:lnTo>
                      <a:pt x="650" y="844"/>
                    </a:lnTo>
                    <a:lnTo>
                      <a:pt x="652" y="848"/>
                    </a:lnTo>
                    <a:lnTo>
                      <a:pt x="656" y="852"/>
                    </a:lnTo>
                    <a:lnTo>
                      <a:pt x="660" y="856"/>
                    </a:lnTo>
                    <a:lnTo>
                      <a:pt x="662" y="858"/>
                    </a:lnTo>
                    <a:lnTo>
                      <a:pt x="662" y="862"/>
                    </a:lnTo>
                    <a:lnTo>
                      <a:pt x="656" y="866"/>
                    </a:lnTo>
                    <a:lnTo>
                      <a:pt x="656" y="866"/>
                    </a:lnTo>
                    <a:lnTo>
                      <a:pt x="646" y="874"/>
                    </a:lnTo>
                    <a:lnTo>
                      <a:pt x="644" y="876"/>
                    </a:lnTo>
                    <a:lnTo>
                      <a:pt x="644" y="878"/>
                    </a:lnTo>
                    <a:lnTo>
                      <a:pt x="646" y="880"/>
                    </a:lnTo>
                    <a:lnTo>
                      <a:pt x="648" y="882"/>
                    </a:lnTo>
                    <a:lnTo>
                      <a:pt x="658" y="884"/>
                    </a:lnTo>
                    <a:lnTo>
                      <a:pt x="670" y="884"/>
                    </a:lnTo>
                    <a:lnTo>
                      <a:pt x="684" y="882"/>
                    </a:lnTo>
                    <a:lnTo>
                      <a:pt x="698" y="876"/>
                    </a:lnTo>
                    <a:lnTo>
                      <a:pt x="712" y="866"/>
                    </a:lnTo>
                    <a:lnTo>
                      <a:pt x="712" y="866"/>
                    </a:lnTo>
                    <a:lnTo>
                      <a:pt x="732" y="850"/>
                    </a:lnTo>
                    <a:lnTo>
                      <a:pt x="748" y="840"/>
                    </a:lnTo>
                    <a:lnTo>
                      <a:pt x="762" y="834"/>
                    </a:lnTo>
                    <a:lnTo>
                      <a:pt x="778" y="834"/>
                    </a:lnTo>
                    <a:lnTo>
                      <a:pt x="778" y="834"/>
                    </a:lnTo>
                    <a:lnTo>
                      <a:pt x="786" y="832"/>
                    </a:lnTo>
                    <a:lnTo>
                      <a:pt x="790" y="830"/>
                    </a:lnTo>
                    <a:lnTo>
                      <a:pt x="790" y="828"/>
                    </a:lnTo>
                    <a:lnTo>
                      <a:pt x="790" y="824"/>
                    </a:lnTo>
                    <a:lnTo>
                      <a:pt x="790" y="820"/>
                    </a:lnTo>
                    <a:lnTo>
                      <a:pt x="790" y="818"/>
                    </a:lnTo>
                    <a:lnTo>
                      <a:pt x="794" y="814"/>
                    </a:lnTo>
                    <a:lnTo>
                      <a:pt x="800" y="810"/>
                    </a:lnTo>
                    <a:lnTo>
                      <a:pt x="800" y="810"/>
                    </a:lnTo>
                    <a:lnTo>
                      <a:pt x="804" y="806"/>
                    </a:lnTo>
                    <a:lnTo>
                      <a:pt x="806" y="802"/>
                    </a:lnTo>
                    <a:lnTo>
                      <a:pt x="804" y="796"/>
                    </a:lnTo>
                    <a:lnTo>
                      <a:pt x="802" y="790"/>
                    </a:lnTo>
                    <a:lnTo>
                      <a:pt x="800" y="784"/>
                    </a:lnTo>
                    <a:lnTo>
                      <a:pt x="800" y="780"/>
                    </a:lnTo>
                    <a:lnTo>
                      <a:pt x="804" y="776"/>
                    </a:lnTo>
                    <a:lnTo>
                      <a:pt x="812" y="774"/>
                    </a:lnTo>
                    <a:lnTo>
                      <a:pt x="812" y="774"/>
                    </a:lnTo>
                    <a:lnTo>
                      <a:pt x="824" y="772"/>
                    </a:lnTo>
                    <a:lnTo>
                      <a:pt x="834" y="770"/>
                    </a:lnTo>
                    <a:lnTo>
                      <a:pt x="850" y="764"/>
                    </a:lnTo>
                    <a:lnTo>
                      <a:pt x="856" y="764"/>
                    </a:lnTo>
                    <a:lnTo>
                      <a:pt x="860" y="764"/>
                    </a:lnTo>
                    <a:lnTo>
                      <a:pt x="862" y="768"/>
                    </a:lnTo>
                    <a:lnTo>
                      <a:pt x="862" y="774"/>
                    </a:lnTo>
                    <a:lnTo>
                      <a:pt x="862" y="774"/>
                    </a:lnTo>
                    <a:lnTo>
                      <a:pt x="862" y="780"/>
                    </a:lnTo>
                    <a:lnTo>
                      <a:pt x="866" y="784"/>
                    </a:lnTo>
                    <a:lnTo>
                      <a:pt x="870" y="788"/>
                    </a:lnTo>
                    <a:lnTo>
                      <a:pt x="874" y="790"/>
                    </a:lnTo>
                    <a:lnTo>
                      <a:pt x="888" y="794"/>
                    </a:lnTo>
                    <a:lnTo>
                      <a:pt x="896" y="798"/>
                    </a:lnTo>
                    <a:lnTo>
                      <a:pt x="906" y="802"/>
                    </a:lnTo>
                    <a:lnTo>
                      <a:pt x="906" y="802"/>
                    </a:lnTo>
                    <a:lnTo>
                      <a:pt x="912" y="806"/>
                    </a:lnTo>
                    <a:lnTo>
                      <a:pt x="918" y="806"/>
                    </a:lnTo>
                    <a:lnTo>
                      <a:pt x="922" y="804"/>
                    </a:lnTo>
                    <a:lnTo>
                      <a:pt x="924" y="802"/>
                    </a:lnTo>
                    <a:lnTo>
                      <a:pt x="926" y="800"/>
                    </a:lnTo>
                    <a:lnTo>
                      <a:pt x="930" y="800"/>
                    </a:lnTo>
                    <a:lnTo>
                      <a:pt x="934" y="804"/>
                    </a:lnTo>
                    <a:lnTo>
                      <a:pt x="940" y="810"/>
                    </a:lnTo>
                    <a:lnTo>
                      <a:pt x="940" y="810"/>
                    </a:lnTo>
                    <a:lnTo>
                      <a:pt x="948" y="820"/>
                    </a:lnTo>
                    <a:lnTo>
                      <a:pt x="958" y="824"/>
                    </a:lnTo>
                    <a:lnTo>
                      <a:pt x="968" y="828"/>
                    </a:lnTo>
                    <a:lnTo>
                      <a:pt x="978" y="828"/>
                    </a:lnTo>
                    <a:lnTo>
                      <a:pt x="1002" y="826"/>
                    </a:lnTo>
                    <a:lnTo>
                      <a:pt x="1024" y="824"/>
                    </a:lnTo>
                    <a:lnTo>
                      <a:pt x="1024" y="824"/>
                    </a:lnTo>
                    <a:lnTo>
                      <a:pt x="1036" y="826"/>
                    </a:lnTo>
                    <a:lnTo>
                      <a:pt x="1050" y="830"/>
                    </a:lnTo>
                    <a:lnTo>
                      <a:pt x="1076" y="842"/>
                    </a:lnTo>
                    <a:lnTo>
                      <a:pt x="1090" y="846"/>
                    </a:lnTo>
                    <a:lnTo>
                      <a:pt x="1104" y="850"/>
                    </a:lnTo>
                    <a:lnTo>
                      <a:pt x="1116" y="850"/>
                    </a:lnTo>
                    <a:lnTo>
                      <a:pt x="1122" y="848"/>
                    </a:lnTo>
                    <a:lnTo>
                      <a:pt x="1126" y="846"/>
                    </a:lnTo>
                    <a:lnTo>
                      <a:pt x="1126" y="846"/>
                    </a:lnTo>
                    <a:lnTo>
                      <a:pt x="1136" y="842"/>
                    </a:lnTo>
                    <a:lnTo>
                      <a:pt x="1142" y="840"/>
                    </a:lnTo>
                    <a:lnTo>
                      <a:pt x="1146" y="840"/>
                    </a:lnTo>
                    <a:lnTo>
                      <a:pt x="1150" y="842"/>
                    </a:lnTo>
                    <a:lnTo>
                      <a:pt x="1150" y="846"/>
                    </a:lnTo>
                    <a:lnTo>
                      <a:pt x="1150" y="850"/>
                    </a:lnTo>
                    <a:lnTo>
                      <a:pt x="1146" y="854"/>
                    </a:lnTo>
                    <a:lnTo>
                      <a:pt x="1142" y="858"/>
                    </a:lnTo>
                    <a:lnTo>
                      <a:pt x="1142" y="858"/>
                    </a:lnTo>
                    <a:lnTo>
                      <a:pt x="1138" y="860"/>
                    </a:lnTo>
                    <a:lnTo>
                      <a:pt x="1140" y="864"/>
                    </a:lnTo>
                    <a:lnTo>
                      <a:pt x="1146" y="868"/>
                    </a:lnTo>
                    <a:lnTo>
                      <a:pt x="1154" y="874"/>
                    </a:lnTo>
                    <a:lnTo>
                      <a:pt x="1174" y="882"/>
                    </a:lnTo>
                    <a:lnTo>
                      <a:pt x="1192" y="892"/>
                    </a:lnTo>
                    <a:lnTo>
                      <a:pt x="1192" y="892"/>
                    </a:lnTo>
                    <a:lnTo>
                      <a:pt x="1206" y="900"/>
                    </a:lnTo>
                    <a:lnTo>
                      <a:pt x="1216" y="912"/>
                    </a:lnTo>
                    <a:lnTo>
                      <a:pt x="1228" y="924"/>
                    </a:lnTo>
                    <a:lnTo>
                      <a:pt x="1244" y="934"/>
                    </a:lnTo>
                    <a:lnTo>
                      <a:pt x="1244" y="934"/>
                    </a:lnTo>
                    <a:lnTo>
                      <a:pt x="1254" y="938"/>
                    </a:lnTo>
                    <a:lnTo>
                      <a:pt x="1264" y="940"/>
                    </a:lnTo>
                    <a:lnTo>
                      <a:pt x="1272" y="940"/>
                    </a:lnTo>
                    <a:lnTo>
                      <a:pt x="1278" y="940"/>
                    </a:lnTo>
                    <a:lnTo>
                      <a:pt x="1282" y="938"/>
                    </a:lnTo>
                    <a:lnTo>
                      <a:pt x="1284" y="934"/>
                    </a:lnTo>
                    <a:lnTo>
                      <a:pt x="1284" y="930"/>
                    </a:lnTo>
                    <a:lnTo>
                      <a:pt x="1280" y="924"/>
                    </a:lnTo>
                    <a:lnTo>
                      <a:pt x="1280" y="924"/>
                    </a:lnTo>
                    <a:lnTo>
                      <a:pt x="1272" y="912"/>
                    </a:lnTo>
                    <a:lnTo>
                      <a:pt x="1268" y="904"/>
                    </a:lnTo>
                    <a:lnTo>
                      <a:pt x="1268" y="902"/>
                    </a:lnTo>
                    <a:lnTo>
                      <a:pt x="1270" y="902"/>
                    </a:lnTo>
                    <a:lnTo>
                      <a:pt x="1282" y="912"/>
                    </a:lnTo>
                    <a:lnTo>
                      <a:pt x="1282" y="912"/>
                    </a:lnTo>
                    <a:lnTo>
                      <a:pt x="1298" y="928"/>
                    </a:lnTo>
                    <a:lnTo>
                      <a:pt x="1314" y="938"/>
                    </a:lnTo>
                    <a:lnTo>
                      <a:pt x="1320" y="940"/>
                    </a:lnTo>
                    <a:lnTo>
                      <a:pt x="1324" y="940"/>
                    </a:lnTo>
                    <a:lnTo>
                      <a:pt x="1326" y="938"/>
                    </a:lnTo>
                    <a:lnTo>
                      <a:pt x="1326" y="930"/>
                    </a:lnTo>
                    <a:lnTo>
                      <a:pt x="1326" y="930"/>
                    </a:lnTo>
                    <a:lnTo>
                      <a:pt x="1322" y="916"/>
                    </a:lnTo>
                    <a:lnTo>
                      <a:pt x="1322" y="908"/>
                    </a:lnTo>
                    <a:lnTo>
                      <a:pt x="1322" y="906"/>
                    </a:lnTo>
                    <a:lnTo>
                      <a:pt x="1324" y="908"/>
                    </a:lnTo>
                    <a:lnTo>
                      <a:pt x="1332" y="922"/>
                    </a:lnTo>
                    <a:lnTo>
                      <a:pt x="1332" y="922"/>
                    </a:lnTo>
                    <a:lnTo>
                      <a:pt x="1338" y="930"/>
                    </a:lnTo>
                    <a:lnTo>
                      <a:pt x="1344" y="934"/>
                    </a:lnTo>
                    <a:lnTo>
                      <a:pt x="1348" y="936"/>
                    </a:lnTo>
                    <a:lnTo>
                      <a:pt x="1354" y="938"/>
                    </a:lnTo>
                    <a:lnTo>
                      <a:pt x="1358" y="938"/>
                    </a:lnTo>
                    <a:lnTo>
                      <a:pt x="1362" y="940"/>
                    </a:lnTo>
                    <a:lnTo>
                      <a:pt x="1368" y="942"/>
                    </a:lnTo>
                    <a:lnTo>
                      <a:pt x="1372" y="950"/>
                    </a:lnTo>
                    <a:lnTo>
                      <a:pt x="1372" y="950"/>
                    </a:lnTo>
                    <a:lnTo>
                      <a:pt x="1378" y="966"/>
                    </a:lnTo>
                    <a:lnTo>
                      <a:pt x="1382" y="976"/>
                    </a:lnTo>
                    <a:lnTo>
                      <a:pt x="1384" y="982"/>
                    </a:lnTo>
                    <a:lnTo>
                      <a:pt x="1390" y="988"/>
                    </a:lnTo>
                    <a:lnTo>
                      <a:pt x="1390" y="988"/>
                    </a:lnTo>
                    <a:lnTo>
                      <a:pt x="1394" y="992"/>
                    </a:lnTo>
                    <a:lnTo>
                      <a:pt x="1394" y="996"/>
                    </a:lnTo>
                    <a:lnTo>
                      <a:pt x="1390" y="1002"/>
                    </a:lnTo>
                    <a:lnTo>
                      <a:pt x="1388" y="1006"/>
                    </a:lnTo>
                    <a:lnTo>
                      <a:pt x="1388" y="1008"/>
                    </a:lnTo>
                    <a:lnTo>
                      <a:pt x="1392" y="1012"/>
                    </a:lnTo>
                    <a:lnTo>
                      <a:pt x="1398" y="1014"/>
                    </a:lnTo>
                    <a:lnTo>
                      <a:pt x="1398" y="1014"/>
                    </a:lnTo>
                    <a:lnTo>
                      <a:pt x="1412" y="1020"/>
                    </a:lnTo>
                    <a:lnTo>
                      <a:pt x="1414" y="1024"/>
                    </a:lnTo>
                    <a:lnTo>
                      <a:pt x="1416" y="1026"/>
                    </a:lnTo>
                    <a:lnTo>
                      <a:pt x="1422" y="1036"/>
                    </a:lnTo>
                    <a:lnTo>
                      <a:pt x="1426" y="1042"/>
                    </a:lnTo>
                    <a:lnTo>
                      <a:pt x="1434" y="1052"/>
                    </a:lnTo>
                    <a:lnTo>
                      <a:pt x="1434" y="1052"/>
                    </a:lnTo>
                    <a:lnTo>
                      <a:pt x="1452" y="1064"/>
                    </a:lnTo>
                    <a:lnTo>
                      <a:pt x="1464" y="1070"/>
                    </a:lnTo>
                    <a:lnTo>
                      <a:pt x="1466" y="1074"/>
                    </a:lnTo>
                    <a:lnTo>
                      <a:pt x="1460" y="1076"/>
                    </a:lnTo>
                    <a:lnTo>
                      <a:pt x="1460" y="1076"/>
                    </a:lnTo>
                    <a:lnTo>
                      <a:pt x="1452" y="1080"/>
                    </a:lnTo>
                    <a:lnTo>
                      <a:pt x="1450" y="1086"/>
                    </a:lnTo>
                    <a:lnTo>
                      <a:pt x="1448" y="1092"/>
                    </a:lnTo>
                    <a:lnTo>
                      <a:pt x="1442" y="1100"/>
                    </a:lnTo>
                    <a:lnTo>
                      <a:pt x="1442" y="1100"/>
                    </a:lnTo>
                    <a:lnTo>
                      <a:pt x="1440" y="1104"/>
                    </a:lnTo>
                    <a:lnTo>
                      <a:pt x="1440" y="1108"/>
                    </a:lnTo>
                    <a:lnTo>
                      <a:pt x="1440" y="1112"/>
                    </a:lnTo>
                    <a:lnTo>
                      <a:pt x="1442" y="1114"/>
                    </a:lnTo>
                    <a:lnTo>
                      <a:pt x="1446" y="1116"/>
                    </a:lnTo>
                    <a:lnTo>
                      <a:pt x="1450" y="1114"/>
                    </a:lnTo>
                    <a:lnTo>
                      <a:pt x="1452" y="1112"/>
                    </a:lnTo>
                    <a:lnTo>
                      <a:pt x="1456" y="1106"/>
                    </a:lnTo>
                    <a:lnTo>
                      <a:pt x="1456" y="1106"/>
                    </a:lnTo>
                    <a:lnTo>
                      <a:pt x="1462" y="1092"/>
                    </a:lnTo>
                    <a:lnTo>
                      <a:pt x="1466" y="1088"/>
                    </a:lnTo>
                    <a:lnTo>
                      <a:pt x="1470" y="1084"/>
                    </a:lnTo>
                    <a:lnTo>
                      <a:pt x="1474" y="1082"/>
                    </a:lnTo>
                    <a:lnTo>
                      <a:pt x="1478" y="1084"/>
                    </a:lnTo>
                    <a:lnTo>
                      <a:pt x="1484" y="1088"/>
                    </a:lnTo>
                    <a:lnTo>
                      <a:pt x="1488" y="1094"/>
                    </a:lnTo>
                    <a:lnTo>
                      <a:pt x="1488" y="1094"/>
                    </a:lnTo>
                    <a:lnTo>
                      <a:pt x="1492" y="1104"/>
                    </a:lnTo>
                    <a:lnTo>
                      <a:pt x="1494" y="1112"/>
                    </a:lnTo>
                    <a:lnTo>
                      <a:pt x="1494" y="1118"/>
                    </a:lnTo>
                    <a:lnTo>
                      <a:pt x="1492" y="1124"/>
                    </a:lnTo>
                    <a:lnTo>
                      <a:pt x="1488" y="1134"/>
                    </a:lnTo>
                    <a:lnTo>
                      <a:pt x="1488" y="1138"/>
                    </a:lnTo>
                    <a:lnTo>
                      <a:pt x="1488" y="1144"/>
                    </a:lnTo>
                    <a:lnTo>
                      <a:pt x="1488" y="1144"/>
                    </a:lnTo>
                    <a:lnTo>
                      <a:pt x="1492" y="1152"/>
                    </a:lnTo>
                    <a:lnTo>
                      <a:pt x="1494" y="1160"/>
                    </a:lnTo>
                    <a:lnTo>
                      <a:pt x="1496" y="1164"/>
                    </a:lnTo>
                    <a:lnTo>
                      <a:pt x="1498" y="1164"/>
                    </a:lnTo>
                    <a:lnTo>
                      <a:pt x="1502" y="1162"/>
                    </a:lnTo>
                    <a:lnTo>
                      <a:pt x="1508" y="1158"/>
                    </a:lnTo>
                    <a:lnTo>
                      <a:pt x="1508" y="1158"/>
                    </a:lnTo>
                    <a:lnTo>
                      <a:pt x="1516" y="1150"/>
                    </a:lnTo>
                    <a:lnTo>
                      <a:pt x="1524" y="1142"/>
                    </a:lnTo>
                    <a:lnTo>
                      <a:pt x="1526" y="1138"/>
                    </a:lnTo>
                    <a:lnTo>
                      <a:pt x="1526" y="1132"/>
                    </a:lnTo>
                    <a:lnTo>
                      <a:pt x="1524" y="1118"/>
                    </a:lnTo>
                    <a:lnTo>
                      <a:pt x="1524" y="1118"/>
                    </a:lnTo>
                    <a:lnTo>
                      <a:pt x="1522" y="1106"/>
                    </a:lnTo>
                    <a:lnTo>
                      <a:pt x="1524" y="1098"/>
                    </a:lnTo>
                    <a:lnTo>
                      <a:pt x="1528" y="1094"/>
                    </a:lnTo>
                    <a:lnTo>
                      <a:pt x="1530" y="1090"/>
                    </a:lnTo>
                    <a:lnTo>
                      <a:pt x="1530" y="1090"/>
                    </a:lnTo>
                    <a:lnTo>
                      <a:pt x="1528" y="1098"/>
                    </a:lnTo>
                    <a:lnTo>
                      <a:pt x="1530" y="1106"/>
                    </a:lnTo>
                    <a:lnTo>
                      <a:pt x="1532" y="1118"/>
                    </a:lnTo>
                    <a:lnTo>
                      <a:pt x="1534" y="1130"/>
                    </a:lnTo>
                    <a:lnTo>
                      <a:pt x="1532" y="1136"/>
                    </a:lnTo>
                    <a:lnTo>
                      <a:pt x="1530" y="1140"/>
                    </a:lnTo>
                    <a:lnTo>
                      <a:pt x="1530" y="1140"/>
                    </a:lnTo>
                    <a:lnTo>
                      <a:pt x="1526" y="1142"/>
                    </a:lnTo>
                    <a:lnTo>
                      <a:pt x="1526" y="1146"/>
                    </a:lnTo>
                    <a:lnTo>
                      <a:pt x="1526" y="1152"/>
                    </a:lnTo>
                    <a:lnTo>
                      <a:pt x="1526" y="1160"/>
                    </a:lnTo>
                    <a:lnTo>
                      <a:pt x="1524" y="1162"/>
                    </a:lnTo>
                    <a:lnTo>
                      <a:pt x="1522" y="1166"/>
                    </a:lnTo>
                    <a:lnTo>
                      <a:pt x="1522" y="1166"/>
                    </a:lnTo>
                    <a:lnTo>
                      <a:pt x="1516" y="1172"/>
                    </a:lnTo>
                    <a:lnTo>
                      <a:pt x="1512" y="1178"/>
                    </a:lnTo>
                    <a:lnTo>
                      <a:pt x="1512" y="1182"/>
                    </a:lnTo>
                    <a:lnTo>
                      <a:pt x="1512" y="1186"/>
                    </a:lnTo>
                    <a:lnTo>
                      <a:pt x="1518" y="1192"/>
                    </a:lnTo>
                    <a:lnTo>
                      <a:pt x="1520" y="1194"/>
                    </a:lnTo>
                    <a:lnTo>
                      <a:pt x="1524" y="1198"/>
                    </a:lnTo>
                    <a:lnTo>
                      <a:pt x="1524" y="1198"/>
                    </a:lnTo>
                    <a:lnTo>
                      <a:pt x="1528" y="1210"/>
                    </a:lnTo>
                    <a:lnTo>
                      <a:pt x="1534" y="1222"/>
                    </a:lnTo>
                    <a:lnTo>
                      <a:pt x="1542" y="1232"/>
                    </a:lnTo>
                    <a:lnTo>
                      <a:pt x="1554" y="1244"/>
                    </a:lnTo>
                    <a:lnTo>
                      <a:pt x="1554" y="1244"/>
                    </a:lnTo>
                    <a:lnTo>
                      <a:pt x="1558" y="1246"/>
                    </a:lnTo>
                    <a:lnTo>
                      <a:pt x="1560" y="1244"/>
                    </a:lnTo>
                    <a:lnTo>
                      <a:pt x="1562" y="1236"/>
                    </a:lnTo>
                    <a:lnTo>
                      <a:pt x="1564" y="1230"/>
                    </a:lnTo>
                    <a:lnTo>
                      <a:pt x="1566" y="1224"/>
                    </a:lnTo>
                    <a:lnTo>
                      <a:pt x="1574" y="1218"/>
                    </a:lnTo>
                    <a:lnTo>
                      <a:pt x="1584" y="1216"/>
                    </a:lnTo>
                    <a:lnTo>
                      <a:pt x="1584" y="1216"/>
                    </a:lnTo>
                    <a:lnTo>
                      <a:pt x="1592" y="1216"/>
                    </a:lnTo>
                    <a:lnTo>
                      <a:pt x="1594" y="1216"/>
                    </a:lnTo>
                    <a:lnTo>
                      <a:pt x="1586" y="1222"/>
                    </a:lnTo>
                    <a:lnTo>
                      <a:pt x="1582" y="1228"/>
                    </a:lnTo>
                    <a:lnTo>
                      <a:pt x="1578" y="1234"/>
                    </a:lnTo>
                    <a:lnTo>
                      <a:pt x="1574" y="1240"/>
                    </a:lnTo>
                    <a:lnTo>
                      <a:pt x="1576" y="1248"/>
                    </a:lnTo>
                    <a:lnTo>
                      <a:pt x="1576" y="1248"/>
                    </a:lnTo>
                    <a:lnTo>
                      <a:pt x="1582" y="1258"/>
                    </a:lnTo>
                    <a:lnTo>
                      <a:pt x="1586" y="1260"/>
                    </a:lnTo>
                    <a:lnTo>
                      <a:pt x="1588" y="1262"/>
                    </a:lnTo>
                    <a:lnTo>
                      <a:pt x="1590" y="1274"/>
                    </a:lnTo>
                    <a:lnTo>
                      <a:pt x="1590" y="1274"/>
                    </a:lnTo>
                    <a:lnTo>
                      <a:pt x="1592" y="1280"/>
                    </a:lnTo>
                    <a:lnTo>
                      <a:pt x="1596" y="1280"/>
                    </a:lnTo>
                    <a:lnTo>
                      <a:pt x="1600" y="1280"/>
                    </a:lnTo>
                    <a:lnTo>
                      <a:pt x="1604" y="1278"/>
                    </a:lnTo>
                    <a:lnTo>
                      <a:pt x="1608" y="1278"/>
                    </a:lnTo>
                    <a:lnTo>
                      <a:pt x="1610" y="1278"/>
                    </a:lnTo>
                    <a:lnTo>
                      <a:pt x="1610" y="1280"/>
                    </a:lnTo>
                    <a:lnTo>
                      <a:pt x="1606" y="1290"/>
                    </a:lnTo>
                    <a:lnTo>
                      <a:pt x="1606" y="1290"/>
                    </a:lnTo>
                    <a:lnTo>
                      <a:pt x="1598" y="1306"/>
                    </a:lnTo>
                    <a:lnTo>
                      <a:pt x="1596" y="1318"/>
                    </a:lnTo>
                    <a:lnTo>
                      <a:pt x="1598" y="1322"/>
                    </a:lnTo>
                    <a:lnTo>
                      <a:pt x="1600" y="1322"/>
                    </a:lnTo>
                    <a:lnTo>
                      <a:pt x="1600" y="1322"/>
                    </a:lnTo>
                    <a:lnTo>
                      <a:pt x="1602" y="1322"/>
                    </a:lnTo>
                    <a:lnTo>
                      <a:pt x="1602" y="1324"/>
                    </a:lnTo>
                    <a:lnTo>
                      <a:pt x="1602" y="1330"/>
                    </a:lnTo>
                    <a:lnTo>
                      <a:pt x="1602" y="1336"/>
                    </a:lnTo>
                    <a:lnTo>
                      <a:pt x="1604" y="1340"/>
                    </a:lnTo>
                    <a:lnTo>
                      <a:pt x="1608" y="1342"/>
                    </a:lnTo>
                    <a:lnTo>
                      <a:pt x="1608" y="1342"/>
                    </a:lnTo>
                    <a:lnTo>
                      <a:pt x="1610" y="1342"/>
                    </a:lnTo>
                    <a:lnTo>
                      <a:pt x="1612" y="1340"/>
                    </a:lnTo>
                    <a:lnTo>
                      <a:pt x="1614" y="1330"/>
                    </a:lnTo>
                    <a:lnTo>
                      <a:pt x="1616" y="1320"/>
                    </a:lnTo>
                    <a:lnTo>
                      <a:pt x="1618" y="1316"/>
                    </a:lnTo>
                    <a:lnTo>
                      <a:pt x="1622" y="1314"/>
                    </a:lnTo>
                    <a:lnTo>
                      <a:pt x="1622" y="1314"/>
                    </a:lnTo>
                    <a:lnTo>
                      <a:pt x="1630" y="1310"/>
                    </a:lnTo>
                    <a:lnTo>
                      <a:pt x="1636" y="1304"/>
                    </a:lnTo>
                    <a:lnTo>
                      <a:pt x="1642" y="1300"/>
                    </a:lnTo>
                    <a:lnTo>
                      <a:pt x="1642" y="1300"/>
                    </a:lnTo>
                    <a:lnTo>
                      <a:pt x="1644" y="1304"/>
                    </a:lnTo>
                    <a:lnTo>
                      <a:pt x="1644" y="1304"/>
                    </a:lnTo>
                    <a:lnTo>
                      <a:pt x="1646" y="1306"/>
                    </a:lnTo>
                    <a:lnTo>
                      <a:pt x="1648" y="1308"/>
                    </a:lnTo>
                    <a:lnTo>
                      <a:pt x="1654" y="1308"/>
                    </a:lnTo>
                    <a:lnTo>
                      <a:pt x="1660" y="1308"/>
                    </a:lnTo>
                    <a:lnTo>
                      <a:pt x="1660" y="1310"/>
                    </a:lnTo>
                    <a:lnTo>
                      <a:pt x="1660" y="1314"/>
                    </a:lnTo>
                    <a:lnTo>
                      <a:pt x="1660" y="1314"/>
                    </a:lnTo>
                    <a:lnTo>
                      <a:pt x="1660" y="1318"/>
                    </a:lnTo>
                    <a:lnTo>
                      <a:pt x="1658" y="1318"/>
                    </a:lnTo>
                    <a:lnTo>
                      <a:pt x="1656" y="1316"/>
                    </a:lnTo>
                    <a:lnTo>
                      <a:pt x="1652" y="1314"/>
                    </a:lnTo>
                    <a:lnTo>
                      <a:pt x="1648" y="1312"/>
                    </a:lnTo>
                    <a:lnTo>
                      <a:pt x="1642" y="1314"/>
                    </a:lnTo>
                    <a:lnTo>
                      <a:pt x="1634" y="1318"/>
                    </a:lnTo>
                    <a:lnTo>
                      <a:pt x="1634" y="1318"/>
                    </a:lnTo>
                    <a:lnTo>
                      <a:pt x="1622" y="1330"/>
                    </a:lnTo>
                    <a:lnTo>
                      <a:pt x="1618" y="1336"/>
                    </a:lnTo>
                    <a:lnTo>
                      <a:pt x="1618" y="1342"/>
                    </a:lnTo>
                    <a:lnTo>
                      <a:pt x="1618" y="1350"/>
                    </a:lnTo>
                    <a:lnTo>
                      <a:pt x="1618" y="1350"/>
                    </a:lnTo>
                    <a:lnTo>
                      <a:pt x="1620" y="1356"/>
                    </a:lnTo>
                    <a:lnTo>
                      <a:pt x="1622" y="1358"/>
                    </a:lnTo>
                    <a:lnTo>
                      <a:pt x="1626" y="1360"/>
                    </a:lnTo>
                    <a:lnTo>
                      <a:pt x="1628" y="1362"/>
                    </a:lnTo>
                    <a:lnTo>
                      <a:pt x="1624" y="1366"/>
                    </a:lnTo>
                    <a:lnTo>
                      <a:pt x="1624" y="1366"/>
                    </a:lnTo>
                    <a:lnTo>
                      <a:pt x="1622" y="1368"/>
                    </a:lnTo>
                    <a:lnTo>
                      <a:pt x="1622" y="1370"/>
                    </a:lnTo>
                    <a:lnTo>
                      <a:pt x="1624" y="1372"/>
                    </a:lnTo>
                    <a:lnTo>
                      <a:pt x="1626" y="1374"/>
                    </a:lnTo>
                    <a:lnTo>
                      <a:pt x="1624" y="1376"/>
                    </a:lnTo>
                    <a:lnTo>
                      <a:pt x="1624" y="1376"/>
                    </a:lnTo>
                    <a:lnTo>
                      <a:pt x="1620" y="1378"/>
                    </a:lnTo>
                    <a:lnTo>
                      <a:pt x="1620" y="1382"/>
                    </a:lnTo>
                    <a:lnTo>
                      <a:pt x="1620" y="1384"/>
                    </a:lnTo>
                    <a:lnTo>
                      <a:pt x="1622" y="1386"/>
                    </a:lnTo>
                    <a:lnTo>
                      <a:pt x="1630" y="1392"/>
                    </a:lnTo>
                    <a:lnTo>
                      <a:pt x="1642" y="1396"/>
                    </a:lnTo>
                    <a:lnTo>
                      <a:pt x="1642" y="1396"/>
                    </a:lnTo>
                    <a:lnTo>
                      <a:pt x="1650" y="1398"/>
                    </a:lnTo>
                    <a:lnTo>
                      <a:pt x="1656" y="1396"/>
                    </a:lnTo>
                    <a:lnTo>
                      <a:pt x="1662" y="1394"/>
                    </a:lnTo>
                    <a:lnTo>
                      <a:pt x="1670" y="1394"/>
                    </a:lnTo>
                    <a:lnTo>
                      <a:pt x="1670" y="1394"/>
                    </a:lnTo>
                    <a:lnTo>
                      <a:pt x="1676" y="1396"/>
                    </a:lnTo>
                    <a:lnTo>
                      <a:pt x="1676" y="1398"/>
                    </a:lnTo>
                    <a:lnTo>
                      <a:pt x="1676" y="1400"/>
                    </a:lnTo>
                    <a:lnTo>
                      <a:pt x="1682" y="1400"/>
                    </a:lnTo>
                    <a:lnTo>
                      <a:pt x="1682" y="1400"/>
                    </a:lnTo>
                    <a:lnTo>
                      <a:pt x="1688" y="1402"/>
                    </a:lnTo>
                    <a:lnTo>
                      <a:pt x="1688" y="1404"/>
                    </a:lnTo>
                    <a:lnTo>
                      <a:pt x="1686" y="1412"/>
                    </a:lnTo>
                    <a:lnTo>
                      <a:pt x="1686" y="1416"/>
                    </a:lnTo>
                    <a:lnTo>
                      <a:pt x="1686" y="1420"/>
                    </a:lnTo>
                    <a:lnTo>
                      <a:pt x="1688" y="1422"/>
                    </a:lnTo>
                    <a:lnTo>
                      <a:pt x="1694" y="1420"/>
                    </a:lnTo>
                    <a:lnTo>
                      <a:pt x="1694" y="1420"/>
                    </a:lnTo>
                    <a:lnTo>
                      <a:pt x="1700" y="1420"/>
                    </a:lnTo>
                    <a:lnTo>
                      <a:pt x="1702" y="1422"/>
                    </a:lnTo>
                    <a:lnTo>
                      <a:pt x="1706" y="1424"/>
                    </a:lnTo>
                    <a:lnTo>
                      <a:pt x="1714" y="1422"/>
                    </a:lnTo>
                    <a:lnTo>
                      <a:pt x="1714" y="1422"/>
                    </a:lnTo>
                    <a:lnTo>
                      <a:pt x="1718" y="1422"/>
                    </a:lnTo>
                    <a:lnTo>
                      <a:pt x="1722" y="1422"/>
                    </a:lnTo>
                    <a:lnTo>
                      <a:pt x="1730" y="1426"/>
                    </a:lnTo>
                    <a:lnTo>
                      <a:pt x="1736" y="1430"/>
                    </a:lnTo>
                    <a:lnTo>
                      <a:pt x="1738" y="1430"/>
                    </a:lnTo>
                    <a:lnTo>
                      <a:pt x="1742" y="1428"/>
                    </a:lnTo>
                    <a:lnTo>
                      <a:pt x="1742" y="1428"/>
                    </a:lnTo>
                    <a:lnTo>
                      <a:pt x="1744" y="1428"/>
                    </a:lnTo>
                    <a:lnTo>
                      <a:pt x="1748" y="1430"/>
                    </a:lnTo>
                    <a:lnTo>
                      <a:pt x="1750" y="1434"/>
                    </a:lnTo>
                    <a:lnTo>
                      <a:pt x="1750" y="1442"/>
                    </a:lnTo>
                    <a:lnTo>
                      <a:pt x="1748" y="1444"/>
                    </a:lnTo>
                    <a:lnTo>
                      <a:pt x="1744" y="1446"/>
                    </a:lnTo>
                    <a:lnTo>
                      <a:pt x="1744" y="1446"/>
                    </a:lnTo>
                    <a:lnTo>
                      <a:pt x="1742" y="1448"/>
                    </a:lnTo>
                    <a:lnTo>
                      <a:pt x="1742" y="1450"/>
                    </a:lnTo>
                    <a:lnTo>
                      <a:pt x="1748" y="1458"/>
                    </a:lnTo>
                    <a:lnTo>
                      <a:pt x="1758" y="1464"/>
                    </a:lnTo>
                    <a:lnTo>
                      <a:pt x="1764" y="1464"/>
                    </a:lnTo>
                    <a:lnTo>
                      <a:pt x="1768" y="1464"/>
                    </a:lnTo>
                    <a:lnTo>
                      <a:pt x="1768" y="1464"/>
                    </a:lnTo>
                    <a:lnTo>
                      <a:pt x="1774" y="1458"/>
                    </a:lnTo>
                    <a:lnTo>
                      <a:pt x="1778" y="1454"/>
                    </a:lnTo>
                    <a:lnTo>
                      <a:pt x="1778" y="1452"/>
                    </a:lnTo>
                    <a:lnTo>
                      <a:pt x="1778" y="1454"/>
                    </a:lnTo>
                    <a:lnTo>
                      <a:pt x="1780" y="1460"/>
                    </a:lnTo>
                    <a:lnTo>
                      <a:pt x="1780" y="1460"/>
                    </a:lnTo>
                    <a:lnTo>
                      <a:pt x="1780" y="1468"/>
                    </a:lnTo>
                    <a:lnTo>
                      <a:pt x="1784" y="1470"/>
                    </a:lnTo>
                    <a:lnTo>
                      <a:pt x="1786" y="1470"/>
                    </a:lnTo>
                    <a:lnTo>
                      <a:pt x="1786" y="1474"/>
                    </a:lnTo>
                    <a:lnTo>
                      <a:pt x="1786" y="1474"/>
                    </a:lnTo>
                    <a:lnTo>
                      <a:pt x="1784" y="1476"/>
                    </a:lnTo>
                    <a:lnTo>
                      <a:pt x="1782" y="1476"/>
                    </a:lnTo>
                    <a:lnTo>
                      <a:pt x="1780" y="1472"/>
                    </a:lnTo>
                    <a:lnTo>
                      <a:pt x="1776" y="1468"/>
                    </a:lnTo>
                    <a:lnTo>
                      <a:pt x="1774" y="1468"/>
                    </a:lnTo>
                    <a:lnTo>
                      <a:pt x="1772" y="1470"/>
                    </a:lnTo>
                    <a:lnTo>
                      <a:pt x="1772" y="1470"/>
                    </a:lnTo>
                    <a:lnTo>
                      <a:pt x="1770" y="1472"/>
                    </a:lnTo>
                    <a:lnTo>
                      <a:pt x="1772" y="1476"/>
                    </a:lnTo>
                    <a:lnTo>
                      <a:pt x="1780" y="1484"/>
                    </a:lnTo>
                    <a:lnTo>
                      <a:pt x="1790" y="1486"/>
                    </a:lnTo>
                    <a:lnTo>
                      <a:pt x="1794" y="1486"/>
                    </a:lnTo>
                    <a:lnTo>
                      <a:pt x="1794" y="1484"/>
                    </a:lnTo>
                    <a:lnTo>
                      <a:pt x="1794" y="1484"/>
                    </a:lnTo>
                    <a:lnTo>
                      <a:pt x="1796" y="1478"/>
                    </a:lnTo>
                    <a:lnTo>
                      <a:pt x="1800" y="1474"/>
                    </a:lnTo>
                    <a:lnTo>
                      <a:pt x="1804" y="1474"/>
                    </a:lnTo>
                    <a:lnTo>
                      <a:pt x="1804" y="1478"/>
                    </a:lnTo>
                    <a:lnTo>
                      <a:pt x="1804" y="1478"/>
                    </a:lnTo>
                    <a:lnTo>
                      <a:pt x="1804" y="1486"/>
                    </a:lnTo>
                    <a:lnTo>
                      <a:pt x="1806" y="1492"/>
                    </a:lnTo>
                    <a:lnTo>
                      <a:pt x="1808" y="1498"/>
                    </a:lnTo>
                    <a:lnTo>
                      <a:pt x="1808" y="1504"/>
                    </a:lnTo>
                    <a:lnTo>
                      <a:pt x="1808" y="1504"/>
                    </a:lnTo>
                    <a:lnTo>
                      <a:pt x="1808" y="1510"/>
                    </a:lnTo>
                    <a:lnTo>
                      <a:pt x="1810" y="1512"/>
                    </a:lnTo>
                    <a:lnTo>
                      <a:pt x="1812" y="1510"/>
                    </a:lnTo>
                    <a:lnTo>
                      <a:pt x="1816" y="1506"/>
                    </a:lnTo>
                    <a:lnTo>
                      <a:pt x="1816" y="1506"/>
                    </a:lnTo>
                    <a:lnTo>
                      <a:pt x="1818" y="1504"/>
                    </a:lnTo>
                    <a:lnTo>
                      <a:pt x="1820" y="1506"/>
                    </a:lnTo>
                    <a:lnTo>
                      <a:pt x="1822" y="1508"/>
                    </a:lnTo>
                    <a:lnTo>
                      <a:pt x="1822" y="1508"/>
                    </a:lnTo>
                    <a:lnTo>
                      <a:pt x="1822" y="1516"/>
                    </a:lnTo>
                    <a:lnTo>
                      <a:pt x="1824" y="1520"/>
                    </a:lnTo>
                    <a:lnTo>
                      <a:pt x="1828" y="1526"/>
                    </a:lnTo>
                    <a:lnTo>
                      <a:pt x="1832" y="1528"/>
                    </a:lnTo>
                    <a:lnTo>
                      <a:pt x="1832" y="1530"/>
                    </a:lnTo>
                    <a:lnTo>
                      <a:pt x="1832" y="1534"/>
                    </a:lnTo>
                    <a:lnTo>
                      <a:pt x="1832" y="1534"/>
                    </a:lnTo>
                    <a:lnTo>
                      <a:pt x="1832" y="1538"/>
                    </a:lnTo>
                    <a:lnTo>
                      <a:pt x="1830" y="1538"/>
                    </a:lnTo>
                    <a:lnTo>
                      <a:pt x="1826" y="1540"/>
                    </a:lnTo>
                    <a:lnTo>
                      <a:pt x="1824" y="1540"/>
                    </a:lnTo>
                    <a:lnTo>
                      <a:pt x="1824" y="1542"/>
                    </a:lnTo>
                    <a:lnTo>
                      <a:pt x="1830" y="1550"/>
                    </a:lnTo>
                    <a:lnTo>
                      <a:pt x="1830" y="1550"/>
                    </a:lnTo>
                    <a:lnTo>
                      <a:pt x="1836" y="1562"/>
                    </a:lnTo>
                    <a:lnTo>
                      <a:pt x="1840" y="1570"/>
                    </a:lnTo>
                    <a:lnTo>
                      <a:pt x="1840" y="1582"/>
                    </a:lnTo>
                    <a:lnTo>
                      <a:pt x="1840" y="1600"/>
                    </a:lnTo>
                    <a:lnTo>
                      <a:pt x="1840" y="1600"/>
                    </a:lnTo>
                    <a:lnTo>
                      <a:pt x="1838" y="1608"/>
                    </a:lnTo>
                    <a:lnTo>
                      <a:pt x="1836" y="1610"/>
                    </a:lnTo>
                    <a:lnTo>
                      <a:pt x="1834" y="1608"/>
                    </a:lnTo>
                    <a:lnTo>
                      <a:pt x="1834" y="1604"/>
                    </a:lnTo>
                    <a:lnTo>
                      <a:pt x="1828" y="1570"/>
                    </a:lnTo>
                    <a:lnTo>
                      <a:pt x="1828" y="1570"/>
                    </a:lnTo>
                    <a:lnTo>
                      <a:pt x="1824" y="1564"/>
                    </a:lnTo>
                    <a:lnTo>
                      <a:pt x="1816" y="1560"/>
                    </a:lnTo>
                    <a:lnTo>
                      <a:pt x="1808" y="1558"/>
                    </a:lnTo>
                    <a:lnTo>
                      <a:pt x="1798" y="1556"/>
                    </a:lnTo>
                    <a:lnTo>
                      <a:pt x="1776" y="1554"/>
                    </a:lnTo>
                    <a:lnTo>
                      <a:pt x="1766" y="1552"/>
                    </a:lnTo>
                    <a:lnTo>
                      <a:pt x="1758" y="1548"/>
                    </a:lnTo>
                    <a:lnTo>
                      <a:pt x="1758" y="1548"/>
                    </a:lnTo>
                    <a:lnTo>
                      <a:pt x="1752" y="1546"/>
                    </a:lnTo>
                    <a:lnTo>
                      <a:pt x="1746" y="1546"/>
                    </a:lnTo>
                    <a:lnTo>
                      <a:pt x="1744" y="1548"/>
                    </a:lnTo>
                    <a:lnTo>
                      <a:pt x="1742" y="1552"/>
                    </a:lnTo>
                    <a:lnTo>
                      <a:pt x="1744" y="1556"/>
                    </a:lnTo>
                    <a:lnTo>
                      <a:pt x="1746" y="1564"/>
                    </a:lnTo>
                    <a:lnTo>
                      <a:pt x="1754" y="1578"/>
                    </a:lnTo>
                    <a:lnTo>
                      <a:pt x="1754" y="1578"/>
                    </a:lnTo>
                    <a:lnTo>
                      <a:pt x="1758" y="1586"/>
                    </a:lnTo>
                    <a:lnTo>
                      <a:pt x="1764" y="1598"/>
                    </a:lnTo>
                    <a:lnTo>
                      <a:pt x="1770" y="1626"/>
                    </a:lnTo>
                    <a:lnTo>
                      <a:pt x="1774" y="1658"/>
                    </a:lnTo>
                    <a:lnTo>
                      <a:pt x="1774" y="1690"/>
                    </a:lnTo>
                    <a:lnTo>
                      <a:pt x="1774" y="1690"/>
                    </a:lnTo>
                    <a:lnTo>
                      <a:pt x="1774" y="1726"/>
                    </a:lnTo>
                    <a:lnTo>
                      <a:pt x="1770" y="1768"/>
                    </a:lnTo>
                    <a:lnTo>
                      <a:pt x="1766" y="1810"/>
                    </a:lnTo>
                    <a:lnTo>
                      <a:pt x="1762" y="1828"/>
                    </a:lnTo>
                    <a:lnTo>
                      <a:pt x="1756" y="1842"/>
                    </a:lnTo>
                    <a:lnTo>
                      <a:pt x="1756" y="1842"/>
                    </a:lnTo>
                    <a:lnTo>
                      <a:pt x="1754" y="1854"/>
                    </a:lnTo>
                    <a:lnTo>
                      <a:pt x="1754" y="1870"/>
                    </a:lnTo>
                    <a:lnTo>
                      <a:pt x="1756" y="1886"/>
                    </a:lnTo>
                    <a:lnTo>
                      <a:pt x="1760" y="1904"/>
                    </a:lnTo>
                    <a:lnTo>
                      <a:pt x="1764" y="1920"/>
                    </a:lnTo>
                    <a:lnTo>
                      <a:pt x="1766" y="1938"/>
                    </a:lnTo>
                    <a:lnTo>
                      <a:pt x="1766" y="1956"/>
                    </a:lnTo>
                    <a:lnTo>
                      <a:pt x="1762" y="1972"/>
                    </a:lnTo>
                    <a:lnTo>
                      <a:pt x="1762" y="1972"/>
                    </a:lnTo>
                    <a:lnTo>
                      <a:pt x="1760" y="1986"/>
                    </a:lnTo>
                    <a:lnTo>
                      <a:pt x="1758" y="1996"/>
                    </a:lnTo>
                    <a:lnTo>
                      <a:pt x="1762" y="2006"/>
                    </a:lnTo>
                    <a:lnTo>
                      <a:pt x="1766" y="2012"/>
                    </a:lnTo>
                    <a:lnTo>
                      <a:pt x="1774" y="2030"/>
                    </a:lnTo>
                    <a:lnTo>
                      <a:pt x="1778" y="2042"/>
                    </a:lnTo>
                    <a:lnTo>
                      <a:pt x="1780" y="2056"/>
                    </a:lnTo>
                    <a:lnTo>
                      <a:pt x="1780" y="2056"/>
                    </a:lnTo>
                    <a:lnTo>
                      <a:pt x="1784" y="2072"/>
                    </a:lnTo>
                    <a:lnTo>
                      <a:pt x="1786" y="2082"/>
                    </a:lnTo>
                    <a:lnTo>
                      <a:pt x="1792" y="2090"/>
                    </a:lnTo>
                    <a:lnTo>
                      <a:pt x="1798" y="2096"/>
                    </a:lnTo>
                    <a:lnTo>
                      <a:pt x="1808" y="2104"/>
                    </a:lnTo>
                    <a:lnTo>
                      <a:pt x="1812" y="2110"/>
                    </a:lnTo>
                    <a:lnTo>
                      <a:pt x="1814" y="2118"/>
                    </a:lnTo>
                    <a:lnTo>
                      <a:pt x="1814" y="2118"/>
                    </a:lnTo>
                    <a:lnTo>
                      <a:pt x="1816" y="2124"/>
                    </a:lnTo>
                    <a:lnTo>
                      <a:pt x="1818" y="2128"/>
                    </a:lnTo>
                    <a:lnTo>
                      <a:pt x="1824" y="2132"/>
                    </a:lnTo>
                    <a:lnTo>
                      <a:pt x="1828" y="2136"/>
                    </a:lnTo>
                    <a:lnTo>
                      <a:pt x="1832" y="2140"/>
                    </a:lnTo>
                    <a:lnTo>
                      <a:pt x="1834" y="2146"/>
                    </a:lnTo>
                    <a:lnTo>
                      <a:pt x="1836" y="2158"/>
                    </a:lnTo>
                    <a:lnTo>
                      <a:pt x="1836" y="2158"/>
                    </a:lnTo>
                    <a:lnTo>
                      <a:pt x="1838" y="2170"/>
                    </a:lnTo>
                    <a:lnTo>
                      <a:pt x="1842" y="2178"/>
                    </a:lnTo>
                    <a:lnTo>
                      <a:pt x="1846" y="2182"/>
                    </a:lnTo>
                    <a:lnTo>
                      <a:pt x="1852" y="2186"/>
                    </a:lnTo>
                    <a:lnTo>
                      <a:pt x="1856" y="2188"/>
                    </a:lnTo>
                    <a:lnTo>
                      <a:pt x="1860" y="2190"/>
                    </a:lnTo>
                    <a:lnTo>
                      <a:pt x="1862" y="2194"/>
                    </a:lnTo>
                    <a:lnTo>
                      <a:pt x="1860" y="2200"/>
                    </a:lnTo>
                    <a:lnTo>
                      <a:pt x="1860" y="2200"/>
                    </a:lnTo>
                    <a:lnTo>
                      <a:pt x="1858" y="2208"/>
                    </a:lnTo>
                    <a:lnTo>
                      <a:pt x="1858" y="2214"/>
                    </a:lnTo>
                    <a:lnTo>
                      <a:pt x="1860" y="2218"/>
                    </a:lnTo>
                    <a:lnTo>
                      <a:pt x="1862" y="2224"/>
                    </a:lnTo>
                    <a:lnTo>
                      <a:pt x="1872" y="2238"/>
                    </a:lnTo>
                    <a:lnTo>
                      <a:pt x="1890" y="2260"/>
                    </a:lnTo>
                    <a:lnTo>
                      <a:pt x="1890" y="2260"/>
                    </a:lnTo>
                    <a:lnTo>
                      <a:pt x="1900" y="2272"/>
                    </a:lnTo>
                    <a:lnTo>
                      <a:pt x="1904" y="2282"/>
                    </a:lnTo>
                    <a:lnTo>
                      <a:pt x="1908" y="2292"/>
                    </a:lnTo>
                    <a:lnTo>
                      <a:pt x="1908" y="2298"/>
                    </a:lnTo>
                    <a:lnTo>
                      <a:pt x="1910" y="2310"/>
                    </a:lnTo>
                    <a:lnTo>
                      <a:pt x="1912" y="2314"/>
                    </a:lnTo>
                    <a:lnTo>
                      <a:pt x="1916" y="2318"/>
                    </a:lnTo>
                    <a:lnTo>
                      <a:pt x="1916" y="2318"/>
                    </a:lnTo>
                    <a:lnTo>
                      <a:pt x="1920" y="2322"/>
                    </a:lnTo>
                    <a:lnTo>
                      <a:pt x="1926" y="2324"/>
                    </a:lnTo>
                    <a:lnTo>
                      <a:pt x="1940" y="2326"/>
                    </a:lnTo>
                    <a:lnTo>
                      <a:pt x="1948" y="2328"/>
                    </a:lnTo>
                    <a:lnTo>
                      <a:pt x="1958" y="2332"/>
                    </a:lnTo>
                    <a:lnTo>
                      <a:pt x="1968" y="2336"/>
                    </a:lnTo>
                    <a:lnTo>
                      <a:pt x="1978" y="2344"/>
                    </a:lnTo>
                    <a:lnTo>
                      <a:pt x="1978" y="2344"/>
                    </a:lnTo>
                    <a:lnTo>
                      <a:pt x="1986" y="2352"/>
                    </a:lnTo>
                    <a:lnTo>
                      <a:pt x="1994" y="2358"/>
                    </a:lnTo>
                    <a:lnTo>
                      <a:pt x="2006" y="2360"/>
                    </a:lnTo>
                    <a:lnTo>
                      <a:pt x="2016" y="2364"/>
                    </a:lnTo>
                    <a:lnTo>
                      <a:pt x="2022" y="2368"/>
                    </a:lnTo>
                    <a:lnTo>
                      <a:pt x="2030" y="2374"/>
                    </a:lnTo>
                    <a:lnTo>
                      <a:pt x="2030" y="2374"/>
                    </a:lnTo>
                    <a:lnTo>
                      <a:pt x="2036" y="2382"/>
                    </a:lnTo>
                    <a:lnTo>
                      <a:pt x="2040" y="2388"/>
                    </a:lnTo>
                    <a:lnTo>
                      <a:pt x="2046" y="2400"/>
                    </a:lnTo>
                    <a:lnTo>
                      <a:pt x="2048" y="2410"/>
                    </a:lnTo>
                    <a:lnTo>
                      <a:pt x="2052" y="2424"/>
                    </a:lnTo>
                    <a:lnTo>
                      <a:pt x="2052" y="2424"/>
                    </a:lnTo>
                    <a:lnTo>
                      <a:pt x="2052" y="2424"/>
                    </a:lnTo>
                    <a:lnTo>
                      <a:pt x="2052" y="2424"/>
                    </a:lnTo>
                    <a:lnTo>
                      <a:pt x="2066" y="2454"/>
                    </a:lnTo>
                    <a:lnTo>
                      <a:pt x="2078" y="2480"/>
                    </a:lnTo>
                    <a:lnTo>
                      <a:pt x="2092" y="2520"/>
                    </a:lnTo>
                    <a:lnTo>
                      <a:pt x="2100" y="2548"/>
                    </a:lnTo>
                    <a:lnTo>
                      <a:pt x="2106" y="2560"/>
                    </a:lnTo>
                    <a:lnTo>
                      <a:pt x="2112" y="2568"/>
                    </a:lnTo>
                    <a:lnTo>
                      <a:pt x="2112" y="2568"/>
                    </a:lnTo>
                    <a:lnTo>
                      <a:pt x="2120" y="2578"/>
                    </a:lnTo>
                    <a:lnTo>
                      <a:pt x="2130" y="2586"/>
                    </a:lnTo>
                    <a:lnTo>
                      <a:pt x="2150" y="2604"/>
                    </a:lnTo>
                    <a:lnTo>
                      <a:pt x="2160" y="2614"/>
                    </a:lnTo>
                    <a:lnTo>
                      <a:pt x="2166" y="2624"/>
                    </a:lnTo>
                    <a:lnTo>
                      <a:pt x="2170" y="2636"/>
                    </a:lnTo>
                    <a:lnTo>
                      <a:pt x="2170" y="2650"/>
                    </a:lnTo>
                    <a:lnTo>
                      <a:pt x="2170" y="2650"/>
                    </a:lnTo>
                    <a:lnTo>
                      <a:pt x="2170" y="2656"/>
                    </a:lnTo>
                    <a:lnTo>
                      <a:pt x="2168" y="2662"/>
                    </a:lnTo>
                    <a:lnTo>
                      <a:pt x="2164" y="2664"/>
                    </a:lnTo>
                    <a:lnTo>
                      <a:pt x="2162" y="2668"/>
                    </a:lnTo>
                    <a:lnTo>
                      <a:pt x="2154" y="2668"/>
                    </a:lnTo>
                    <a:lnTo>
                      <a:pt x="2148" y="2668"/>
                    </a:lnTo>
                    <a:lnTo>
                      <a:pt x="2142" y="2668"/>
                    </a:lnTo>
                    <a:lnTo>
                      <a:pt x="2138" y="2668"/>
                    </a:lnTo>
                    <a:lnTo>
                      <a:pt x="2140" y="2672"/>
                    </a:lnTo>
                    <a:lnTo>
                      <a:pt x="2146" y="2682"/>
                    </a:lnTo>
                    <a:lnTo>
                      <a:pt x="2146" y="2682"/>
                    </a:lnTo>
                    <a:lnTo>
                      <a:pt x="2156" y="2692"/>
                    </a:lnTo>
                    <a:lnTo>
                      <a:pt x="2166" y="2700"/>
                    </a:lnTo>
                    <a:lnTo>
                      <a:pt x="2188" y="2716"/>
                    </a:lnTo>
                    <a:lnTo>
                      <a:pt x="2212" y="2730"/>
                    </a:lnTo>
                    <a:lnTo>
                      <a:pt x="2226" y="2738"/>
                    </a:lnTo>
                    <a:lnTo>
                      <a:pt x="2238" y="2748"/>
                    </a:lnTo>
                    <a:lnTo>
                      <a:pt x="2238" y="2748"/>
                    </a:lnTo>
                    <a:lnTo>
                      <a:pt x="2244" y="2754"/>
                    </a:lnTo>
                    <a:lnTo>
                      <a:pt x="2248" y="2758"/>
                    </a:lnTo>
                    <a:lnTo>
                      <a:pt x="2250" y="2764"/>
                    </a:lnTo>
                    <a:lnTo>
                      <a:pt x="2252" y="2770"/>
                    </a:lnTo>
                    <a:lnTo>
                      <a:pt x="2250" y="2782"/>
                    </a:lnTo>
                    <a:lnTo>
                      <a:pt x="2250" y="2794"/>
                    </a:lnTo>
                    <a:lnTo>
                      <a:pt x="2248" y="2808"/>
                    </a:lnTo>
                    <a:lnTo>
                      <a:pt x="2250" y="2814"/>
                    </a:lnTo>
                    <a:lnTo>
                      <a:pt x="2252" y="2820"/>
                    </a:lnTo>
                    <a:lnTo>
                      <a:pt x="2256" y="2828"/>
                    </a:lnTo>
                    <a:lnTo>
                      <a:pt x="2262" y="2834"/>
                    </a:lnTo>
                    <a:lnTo>
                      <a:pt x="2270" y="2842"/>
                    </a:lnTo>
                    <a:lnTo>
                      <a:pt x="2280" y="2850"/>
                    </a:lnTo>
                    <a:lnTo>
                      <a:pt x="2280" y="2850"/>
                    </a:lnTo>
                    <a:lnTo>
                      <a:pt x="2300" y="2866"/>
                    </a:lnTo>
                    <a:lnTo>
                      <a:pt x="2316" y="2882"/>
                    </a:lnTo>
                    <a:lnTo>
                      <a:pt x="2326" y="2894"/>
                    </a:lnTo>
                    <a:lnTo>
                      <a:pt x="2332" y="2906"/>
                    </a:lnTo>
                    <a:lnTo>
                      <a:pt x="2336" y="2914"/>
                    </a:lnTo>
                    <a:lnTo>
                      <a:pt x="2340" y="2918"/>
                    </a:lnTo>
                    <a:lnTo>
                      <a:pt x="2344" y="2920"/>
                    </a:lnTo>
                    <a:lnTo>
                      <a:pt x="2350" y="2916"/>
                    </a:lnTo>
                    <a:lnTo>
                      <a:pt x="2350" y="2916"/>
                    </a:lnTo>
                    <a:lnTo>
                      <a:pt x="2358" y="2910"/>
                    </a:lnTo>
                    <a:lnTo>
                      <a:pt x="2362" y="2906"/>
                    </a:lnTo>
                    <a:lnTo>
                      <a:pt x="2364" y="2900"/>
                    </a:lnTo>
                    <a:lnTo>
                      <a:pt x="2364" y="2896"/>
                    </a:lnTo>
                    <a:lnTo>
                      <a:pt x="2358" y="2884"/>
                    </a:lnTo>
                    <a:lnTo>
                      <a:pt x="2346" y="2864"/>
                    </a:lnTo>
                    <a:lnTo>
                      <a:pt x="2346" y="2864"/>
                    </a:lnTo>
                    <a:lnTo>
                      <a:pt x="2340" y="2856"/>
                    </a:lnTo>
                    <a:lnTo>
                      <a:pt x="2336" y="2850"/>
                    </a:lnTo>
                    <a:lnTo>
                      <a:pt x="2332" y="2850"/>
                    </a:lnTo>
                    <a:lnTo>
                      <a:pt x="2330" y="2850"/>
                    </a:lnTo>
                    <a:lnTo>
                      <a:pt x="2324" y="2854"/>
                    </a:lnTo>
                    <a:lnTo>
                      <a:pt x="2320" y="2854"/>
                    </a:lnTo>
                    <a:lnTo>
                      <a:pt x="2316" y="2850"/>
                    </a:lnTo>
                    <a:lnTo>
                      <a:pt x="2316" y="2850"/>
                    </a:lnTo>
                    <a:lnTo>
                      <a:pt x="2312" y="2846"/>
                    </a:lnTo>
                    <a:lnTo>
                      <a:pt x="2310" y="2842"/>
                    </a:lnTo>
                    <a:lnTo>
                      <a:pt x="2310" y="2832"/>
                    </a:lnTo>
                    <a:lnTo>
                      <a:pt x="2310" y="2826"/>
                    </a:lnTo>
                    <a:lnTo>
                      <a:pt x="2310" y="2820"/>
                    </a:lnTo>
                    <a:lnTo>
                      <a:pt x="2306" y="2810"/>
                    </a:lnTo>
                    <a:lnTo>
                      <a:pt x="2300" y="2798"/>
                    </a:lnTo>
                    <a:lnTo>
                      <a:pt x="2300" y="2798"/>
                    </a:lnTo>
                    <a:lnTo>
                      <a:pt x="2290" y="2776"/>
                    </a:lnTo>
                    <a:lnTo>
                      <a:pt x="2286" y="2762"/>
                    </a:lnTo>
                    <a:lnTo>
                      <a:pt x="2282" y="2748"/>
                    </a:lnTo>
                    <a:lnTo>
                      <a:pt x="2276" y="2730"/>
                    </a:lnTo>
                    <a:lnTo>
                      <a:pt x="2276" y="2730"/>
                    </a:lnTo>
                    <a:lnTo>
                      <a:pt x="2270" y="2718"/>
                    </a:lnTo>
                    <a:lnTo>
                      <a:pt x="2264" y="2708"/>
                    </a:lnTo>
                    <a:lnTo>
                      <a:pt x="2250" y="2690"/>
                    </a:lnTo>
                    <a:lnTo>
                      <a:pt x="2236" y="2672"/>
                    </a:lnTo>
                    <a:lnTo>
                      <a:pt x="2230" y="2662"/>
                    </a:lnTo>
                    <a:lnTo>
                      <a:pt x="2224" y="2648"/>
                    </a:lnTo>
                    <a:lnTo>
                      <a:pt x="2224" y="2648"/>
                    </a:lnTo>
                    <a:lnTo>
                      <a:pt x="2220" y="2636"/>
                    </a:lnTo>
                    <a:lnTo>
                      <a:pt x="2214" y="2624"/>
                    </a:lnTo>
                    <a:lnTo>
                      <a:pt x="2198" y="2604"/>
                    </a:lnTo>
                    <a:lnTo>
                      <a:pt x="2182" y="2584"/>
                    </a:lnTo>
                    <a:lnTo>
                      <a:pt x="2168" y="2564"/>
                    </a:lnTo>
                    <a:lnTo>
                      <a:pt x="2168" y="2564"/>
                    </a:lnTo>
                    <a:lnTo>
                      <a:pt x="2160" y="2550"/>
                    </a:lnTo>
                    <a:lnTo>
                      <a:pt x="2154" y="2534"/>
                    </a:lnTo>
                    <a:lnTo>
                      <a:pt x="2148" y="2516"/>
                    </a:lnTo>
                    <a:lnTo>
                      <a:pt x="2144" y="2498"/>
                    </a:lnTo>
                    <a:lnTo>
                      <a:pt x="2142" y="2482"/>
                    </a:lnTo>
                    <a:lnTo>
                      <a:pt x="2142" y="2470"/>
                    </a:lnTo>
                    <a:lnTo>
                      <a:pt x="2144" y="2466"/>
                    </a:lnTo>
                    <a:lnTo>
                      <a:pt x="2146" y="2464"/>
                    </a:lnTo>
                    <a:lnTo>
                      <a:pt x="2148" y="2464"/>
                    </a:lnTo>
                    <a:lnTo>
                      <a:pt x="2154" y="2466"/>
                    </a:lnTo>
                    <a:lnTo>
                      <a:pt x="2154" y="2466"/>
                    </a:lnTo>
                    <a:lnTo>
                      <a:pt x="2168" y="2474"/>
                    </a:lnTo>
                    <a:lnTo>
                      <a:pt x="2172" y="2476"/>
                    </a:lnTo>
                    <a:lnTo>
                      <a:pt x="2178" y="2474"/>
                    </a:lnTo>
                    <a:lnTo>
                      <a:pt x="2186" y="2478"/>
                    </a:lnTo>
                    <a:lnTo>
                      <a:pt x="2186" y="2478"/>
                    </a:lnTo>
                    <a:lnTo>
                      <a:pt x="2198" y="2484"/>
                    </a:lnTo>
                    <a:lnTo>
                      <a:pt x="2202" y="2488"/>
                    </a:lnTo>
                    <a:lnTo>
                      <a:pt x="2206" y="2492"/>
                    </a:lnTo>
                    <a:lnTo>
                      <a:pt x="2214" y="2508"/>
                    </a:lnTo>
                    <a:lnTo>
                      <a:pt x="2222" y="2536"/>
                    </a:lnTo>
                    <a:lnTo>
                      <a:pt x="2222" y="2536"/>
                    </a:lnTo>
                    <a:lnTo>
                      <a:pt x="2228" y="2556"/>
                    </a:lnTo>
                    <a:lnTo>
                      <a:pt x="2236" y="2574"/>
                    </a:lnTo>
                    <a:lnTo>
                      <a:pt x="2244" y="2594"/>
                    </a:lnTo>
                    <a:lnTo>
                      <a:pt x="2254" y="2612"/>
                    </a:lnTo>
                    <a:lnTo>
                      <a:pt x="2264" y="2628"/>
                    </a:lnTo>
                    <a:lnTo>
                      <a:pt x="2276" y="2642"/>
                    </a:lnTo>
                    <a:lnTo>
                      <a:pt x="2288" y="2654"/>
                    </a:lnTo>
                    <a:lnTo>
                      <a:pt x="2300" y="2664"/>
                    </a:lnTo>
                    <a:lnTo>
                      <a:pt x="2300" y="2664"/>
                    </a:lnTo>
                    <a:lnTo>
                      <a:pt x="2308" y="2672"/>
                    </a:lnTo>
                    <a:lnTo>
                      <a:pt x="2314" y="2678"/>
                    </a:lnTo>
                    <a:lnTo>
                      <a:pt x="2320" y="2694"/>
                    </a:lnTo>
                    <a:lnTo>
                      <a:pt x="2324" y="2700"/>
                    </a:lnTo>
                    <a:lnTo>
                      <a:pt x="2328" y="2706"/>
                    </a:lnTo>
                    <a:lnTo>
                      <a:pt x="2338" y="2714"/>
                    </a:lnTo>
                    <a:lnTo>
                      <a:pt x="2352" y="2722"/>
                    </a:lnTo>
                    <a:lnTo>
                      <a:pt x="2352" y="2722"/>
                    </a:lnTo>
                    <a:lnTo>
                      <a:pt x="2360" y="2724"/>
                    </a:lnTo>
                    <a:lnTo>
                      <a:pt x="2364" y="2728"/>
                    </a:lnTo>
                    <a:lnTo>
                      <a:pt x="2368" y="2732"/>
                    </a:lnTo>
                    <a:lnTo>
                      <a:pt x="2370" y="2736"/>
                    </a:lnTo>
                    <a:lnTo>
                      <a:pt x="2368" y="2746"/>
                    </a:lnTo>
                    <a:lnTo>
                      <a:pt x="2366" y="2754"/>
                    </a:lnTo>
                    <a:lnTo>
                      <a:pt x="2364" y="2764"/>
                    </a:lnTo>
                    <a:lnTo>
                      <a:pt x="2362" y="2772"/>
                    </a:lnTo>
                    <a:lnTo>
                      <a:pt x="2364" y="2776"/>
                    </a:lnTo>
                    <a:lnTo>
                      <a:pt x="2368" y="2782"/>
                    </a:lnTo>
                    <a:lnTo>
                      <a:pt x="2372" y="2786"/>
                    </a:lnTo>
                    <a:lnTo>
                      <a:pt x="2380" y="2790"/>
                    </a:lnTo>
                    <a:lnTo>
                      <a:pt x="2380" y="2790"/>
                    </a:lnTo>
                    <a:lnTo>
                      <a:pt x="2394" y="2798"/>
                    </a:lnTo>
                    <a:lnTo>
                      <a:pt x="2402" y="2804"/>
                    </a:lnTo>
                    <a:lnTo>
                      <a:pt x="2408" y="2810"/>
                    </a:lnTo>
                    <a:lnTo>
                      <a:pt x="2410" y="2816"/>
                    </a:lnTo>
                    <a:lnTo>
                      <a:pt x="2422" y="2834"/>
                    </a:lnTo>
                    <a:lnTo>
                      <a:pt x="2432" y="2848"/>
                    </a:lnTo>
                    <a:lnTo>
                      <a:pt x="2450" y="2864"/>
                    </a:lnTo>
                    <a:lnTo>
                      <a:pt x="2450" y="2864"/>
                    </a:lnTo>
                    <a:lnTo>
                      <a:pt x="2476" y="2890"/>
                    </a:lnTo>
                    <a:lnTo>
                      <a:pt x="2494" y="2912"/>
                    </a:lnTo>
                    <a:lnTo>
                      <a:pt x="2504" y="2928"/>
                    </a:lnTo>
                    <a:lnTo>
                      <a:pt x="2512" y="2942"/>
                    </a:lnTo>
                    <a:lnTo>
                      <a:pt x="2516" y="2954"/>
                    </a:lnTo>
                    <a:lnTo>
                      <a:pt x="2518" y="2964"/>
                    </a:lnTo>
                    <a:lnTo>
                      <a:pt x="2522" y="2976"/>
                    </a:lnTo>
                    <a:lnTo>
                      <a:pt x="2526" y="2988"/>
                    </a:lnTo>
                    <a:lnTo>
                      <a:pt x="2526" y="2988"/>
                    </a:lnTo>
                    <a:lnTo>
                      <a:pt x="2530" y="2998"/>
                    </a:lnTo>
                    <a:lnTo>
                      <a:pt x="2530" y="3010"/>
                    </a:lnTo>
                    <a:lnTo>
                      <a:pt x="2528" y="3020"/>
                    </a:lnTo>
                    <a:lnTo>
                      <a:pt x="2524" y="3028"/>
                    </a:lnTo>
                    <a:lnTo>
                      <a:pt x="2518" y="3038"/>
                    </a:lnTo>
                    <a:lnTo>
                      <a:pt x="2516" y="3050"/>
                    </a:lnTo>
                    <a:lnTo>
                      <a:pt x="2516" y="3060"/>
                    </a:lnTo>
                    <a:lnTo>
                      <a:pt x="2520" y="3072"/>
                    </a:lnTo>
                    <a:lnTo>
                      <a:pt x="2520" y="3072"/>
                    </a:lnTo>
                    <a:lnTo>
                      <a:pt x="2528" y="3084"/>
                    </a:lnTo>
                    <a:lnTo>
                      <a:pt x="2534" y="3094"/>
                    </a:lnTo>
                    <a:lnTo>
                      <a:pt x="2550" y="3106"/>
                    </a:lnTo>
                    <a:lnTo>
                      <a:pt x="2570" y="3120"/>
                    </a:lnTo>
                    <a:lnTo>
                      <a:pt x="2580" y="3130"/>
                    </a:lnTo>
                    <a:lnTo>
                      <a:pt x="2594" y="3140"/>
                    </a:lnTo>
                    <a:lnTo>
                      <a:pt x="2594" y="3140"/>
                    </a:lnTo>
                    <a:lnTo>
                      <a:pt x="2606" y="3152"/>
                    </a:lnTo>
                    <a:lnTo>
                      <a:pt x="2618" y="3158"/>
                    </a:lnTo>
                    <a:lnTo>
                      <a:pt x="2628" y="3162"/>
                    </a:lnTo>
                    <a:lnTo>
                      <a:pt x="2638" y="3164"/>
                    </a:lnTo>
                    <a:lnTo>
                      <a:pt x="2648" y="3168"/>
                    </a:lnTo>
                    <a:lnTo>
                      <a:pt x="2658" y="3170"/>
                    </a:lnTo>
                    <a:lnTo>
                      <a:pt x="2668" y="3176"/>
                    </a:lnTo>
                    <a:lnTo>
                      <a:pt x="2680" y="3186"/>
                    </a:lnTo>
                    <a:lnTo>
                      <a:pt x="2680" y="3186"/>
                    </a:lnTo>
                    <a:lnTo>
                      <a:pt x="2694" y="3198"/>
                    </a:lnTo>
                    <a:lnTo>
                      <a:pt x="2714" y="3210"/>
                    </a:lnTo>
                    <a:lnTo>
                      <a:pt x="2736" y="3224"/>
                    </a:lnTo>
                    <a:lnTo>
                      <a:pt x="2762" y="3236"/>
                    </a:lnTo>
                    <a:lnTo>
                      <a:pt x="2814" y="3260"/>
                    </a:lnTo>
                    <a:lnTo>
                      <a:pt x="2862" y="3278"/>
                    </a:lnTo>
                    <a:lnTo>
                      <a:pt x="2862" y="3278"/>
                    </a:lnTo>
                    <a:lnTo>
                      <a:pt x="2880" y="3282"/>
                    </a:lnTo>
                    <a:lnTo>
                      <a:pt x="2894" y="3282"/>
                    </a:lnTo>
                    <a:lnTo>
                      <a:pt x="2906" y="3278"/>
                    </a:lnTo>
                    <a:lnTo>
                      <a:pt x="2916" y="3272"/>
                    </a:lnTo>
                    <a:lnTo>
                      <a:pt x="2926" y="3266"/>
                    </a:lnTo>
                    <a:lnTo>
                      <a:pt x="2938" y="3260"/>
                    </a:lnTo>
                    <a:lnTo>
                      <a:pt x="2950" y="3258"/>
                    </a:lnTo>
                    <a:lnTo>
                      <a:pt x="2968" y="3260"/>
                    </a:lnTo>
                    <a:lnTo>
                      <a:pt x="2968" y="3260"/>
                    </a:lnTo>
                    <a:lnTo>
                      <a:pt x="2984" y="3264"/>
                    </a:lnTo>
                    <a:lnTo>
                      <a:pt x="2996" y="3272"/>
                    </a:lnTo>
                    <a:lnTo>
                      <a:pt x="3006" y="3280"/>
                    </a:lnTo>
                    <a:lnTo>
                      <a:pt x="3014" y="3290"/>
                    </a:lnTo>
                    <a:lnTo>
                      <a:pt x="3032" y="3314"/>
                    </a:lnTo>
                    <a:lnTo>
                      <a:pt x="3042" y="3326"/>
                    </a:lnTo>
                    <a:lnTo>
                      <a:pt x="3054" y="3338"/>
                    </a:lnTo>
                    <a:lnTo>
                      <a:pt x="3054" y="3338"/>
                    </a:lnTo>
                    <a:lnTo>
                      <a:pt x="3072" y="3356"/>
                    </a:lnTo>
                    <a:lnTo>
                      <a:pt x="3086" y="3364"/>
                    </a:lnTo>
                    <a:lnTo>
                      <a:pt x="3094" y="3368"/>
                    </a:lnTo>
                    <a:lnTo>
                      <a:pt x="3104" y="3368"/>
                    </a:lnTo>
                    <a:lnTo>
                      <a:pt x="3104" y="3368"/>
                    </a:lnTo>
                    <a:lnTo>
                      <a:pt x="3116" y="3368"/>
                    </a:lnTo>
                    <a:lnTo>
                      <a:pt x="3124" y="3370"/>
                    </a:lnTo>
                    <a:lnTo>
                      <a:pt x="3140" y="3376"/>
                    </a:lnTo>
                    <a:lnTo>
                      <a:pt x="3140" y="3376"/>
                    </a:lnTo>
                    <a:lnTo>
                      <a:pt x="3146" y="3382"/>
                    </a:lnTo>
                    <a:lnTo>
                      <a:pt x="3150" y="3386"/>
                    </a:lnTo>
                    <a:lnTo>
                      <a:pt x="3152" y="3388"/>
                    </a:lnTo>
                    <a:lnTo>
                      <a:pt x="3160" y="3390"/>
                    </a:lnTo>
                    <a:lnTo>
                      <a:pt x="3160" y="3390"/>
                    </a:lnTo>
                    <a:lnTo>
                      <a:pt x="3174" y="3392"/>
                    </a:lnTo>
                    <a:lnTo>
                      <a:pt x="3186" y="3398"/>
                    </a:lnTo>
                    <a:lnTo>
                      <a:pt x="3196" y="3404"/>
                    </a:lnTo>
                    <a:lnTo>
                      <a:pt x="3204" y="3406"/>
                    </a:lnTo>
                    <a:lnTo>
                      <a:pt x="3204" y="3406"/>
                    </a:lnTo>
                    <a:lnTo>
                      <a:pt x="3204" y="3406"/>
                    </a:lnTo>
                    <a:lnTo>
                      <a:pt x="3204" y="3404"/>
                    </a:lnTo>
                    <a:lnTo>
                      <a:pt x="3202" y="3402"/>
                    </a:lnTo>
                    <a:lnTo>
                      <a:pt x="3202" y="3400"/>
                    </a:lnTo>
                    <a:lnTo>
                      <a:pt x="3210" y="3404"/>
                    </a:lnTo>
                    <a:lnTo>
                      <a:pt x="3210" y="3404"/>
                    </a:lnTo>
                    <a:lnTo>
                      <a:pt x="3212" y="3406"/>
                    </a:lnTo>
                    <a:lnTo>
                      <a:pt x="3218" y="3406"/>
                    </a:lnTo>
                    <a:lnTo>
                      <a:pt x="3226" y="3406"/>
                    </a:lnTo>
                    <a:lnTo>
                      <a:pt x="3234" y="3404"/>
                    </a:lnTo>
                    <a:lnTo>
                      <a:pt x="3236" y="3402"/>
                    </a:lnTo>
                    <a:lnTo>
                      <a:pt x="3234" y="3400"/>
                    </a:lnTo>
                    <a:lnTo>
                      <a:pt x="3234" y="3400"/>
                    </a:lnTo>
                    <a:lnTo>
                      <a:pt x="3230" y="3398"/>
                    </a:lnTo>
                    <a:lnTo>
                      <a:pt x="3230" y="3396"/>
                    </a:lnTo>
                    <a:lnTo>
                      <a:pt x="3230" y="3394"/>
                    </a:lnTo>
                    <a:lnTo>
                      <a:pt x="3232" y="3394"/>
                    </a:lnTo>
                    <a:lnTo>
                      <a:pt x="3232" y="3394"/>
                    </a:lnTo>
                    <a:lnTo>
                      <a:pt x="3236" y="3396"/>
                    </a:lnTo>
                    <a:lnTo>
                      <a:pt x="3238" y="3396"/>
                    </a:lnTo>
                    <a:lnTo>
                      <a:pt x="3240" y="3392"/>
                    </a:lnTo>
                    <a:lnTo>
                      <a:pt x="3240" y="3392"/>
                    </a:lnTo>
                    <a:lnTo>
                      <a:pt x="3242" y="3398"/>
                    </a:lnTo>
                    <a:lnTo>
                      <a:pt x="3242" y="3398"/>
                    </a:lnTo>
                    <a:lnTo>
                      <a:pt x="3248" y="3406"/>
                    </a:lnTo>
                    <a:lnTo>
                      <a:pt x="3252" y="3410"/>
                    </a:lnTo>
                    <a:lnTo>
                      <a:pt x="3254" y="3412"/>
                    </a:lnTo>
                    <a:lnTo>
                      <a:pt x="3252" y="3416"/>
                    </a:lnTo>
                    <a:lnTo>
                      <a:pt x="3252" y="3416"/>
                    </a:lnTo>
                    <a:lnTo>
                      <a:pt x="3250" y="3418"/>
                    </a:lnTo>
                    <a:lnTo>
                      <a:pt x="3250" y="3418"/>
                    </a:lnTo>
                    <a:lnTo>
                      <a:pt x="3246" y="3416"/>
                    </a:lnTo>
                    <a:lnTo>
                      <a:pt x="3244" y="3412"/>
                    </a:lnTo>
                    <a:lnTo>
                      <a:pt x="3242" y="3412"/>
                    </a:lnTo>
                    <a:lnTo>
                      <a:pt x="3240" y="3414"/>
                    </a:lnTo>
                    <a:lnTo>
                      <a:pt x="3240" y="3414"/>
                    </a:lnTo>
                    <a:lnTo>
                      <a:pt x="3238" y="3418"/>
                    </a:lnTo>
                    <a:lnTo>
                      <a:pt x="3242" y="3422"/>
                    </a:lnTo>
                    <a:lnTo>
                      <a:pt x="3246" y="3426"/>
                    </a:lnTo>
                    <a:lnTo>
                      <a:pt x="3252" y="3434"/>
                    </a:lnTo>
                    <a:lnTo>
                      <a:pt x="3252" y="3434"/>
                    </a:lnTo>
                    <a:lnTo>
                      <a:pt x="3258" y="3442"/>
                    </a:lnTo>
                    <a:lnTo>
                      <a:pt x="3266" y="3448"/>
                    </a:lnTo>
                    <a:lnTo>
                      <a:pt x="3274" y="3454"/>
                    </a:lnTo>
                    <a:lnTo>
                      <a:pt x="3278" y="3460"/>
                    </a:lnTo>
                    <a:lnTo>
                      <a:pt x="3282" y="3466"/>
                    </a:lnTo>
                    <a:lnTo>
                      <a:pt x="3282" y="3466"/>
                    </a:lnTo>
                    <a:lnTo>
                      <a:pt x="3288" y="3478"/>
                    </a:lnTo>
                    <a:lnTo>
                      <a:pt x="3294" y="3486"/>
                    </a:lnTo>
                    <a:lnTo>
                      <a:pt x="3304" y="3494"/>
                    </a:lnTo>
                    <a:lnTo>
                      <a:pt x="3316" y="3506"/>
                    </a:lnTo>
                    <a:lnTo>
                      <a:pt x="3316" y="3506"/>
                    </a:lnTo>
                    <a:lnTo>
                      <a:pt x="3318" y="3510"/>
                    </a:lnTo>
                    <a:lnTo>
                      <a:pt x="3318" y="3512"/>
                    </a:lnTo>
                    <a:lnTo>
                      <a:pt x="3314" y="3514"/>
                    </a:lnTo>
                    <a:lnTo>
                      <a:pt x="3310" y="3518"/>
                    </a:lnTo>
                    <a:lnTo>
                      <a:pt x="3310" y="3518"/>
                    </a:lnTo>
                    <a:lnTo>
                      <a:pt x="3310" y="3520"/>
                    </a:lnTo>
                    <a:lnTo>
                      <a:pt x="3310" y="3520"/>
                    </a:lnTo>
                    <a:lnTo>
                      <a:pt x="3316" y="3522"/>
                    </a:lnTo>
                    <a:lnTo>
                      <a:pt x="3318" y="3522"/>
                    </a:lnTo>
                    <a:lnTo>
                      <a:pt x="3318" y="3522"/>
                    </a:lnTo>
                    <a:lnTo>
                      <a:pt x="3318" y="3528"/>
                    </a:lnTo>
                    <a:lnTo>
                      <a:pt x="3318" y="3528"/>
                    </a:lnTo>
                    <a:lnTo>
                      <a:pt x="3318" y="3534"/>
                    </a:lnTo>
                    <a:lnTo>
                      <a:pt x="3316" y="3534"/>
                    </a:lnTo>
                    <a:lnTo>
                      <a:pt x="3314" y="3536"/>
                    </a:lnTo>
                    <a:lnTo>
                      <a:pt x="3312" y="3540"/>
                    </a:lnTo>
                    <a:lnTo>
                      <a:pt x="3312" y="3540"/>
                    </a:lnTo>
                    <a:lnTo>
                      <a:pt x="3312" y="3550"/>
                    </a:lnTo>
                    <a:lnTo>
                      <a:pt x="3314" y="3558"/>
                    </a:lnTo>
                    <a:lnTo>
                      <a:pt x="3318" y="3564"/>
                    </a:lnTo>
                    <a:lnTo>
                      <a:pt x="3322" y="3566"/>
                    </a:lnTo>
                    <a:lnTo>
                      <a:pt x="3322" y="3566"/>
                    </a:lnTo>
                    <a:lnTo>
                      <a:pt x="3330" y="3570"/>
                    </a:lnTo>
                    <a:lnTo>
                      <a:pt x="3334" y="3574"/>
                    </a:lnTo>
                    <a:lnTo>
                      <a:pt x="3338" y="3578"/>
                    </a:lnTo>
                    <a:lnTo>
                      <a:pt x="3338" y="3578"/>
                    </a:lnTo>
                    <a:lnTo>
                      <a:pt x="3340" y="3582"/>
                    </a:lnTo>
                    <a:lnTo>
                      <a:pt x="3342" y="3580"/>
                    </a:lnTo>
                    <a:lnTo>
                      <a:pt x="3348" y="3574"/>
                    </a:lnTo>
                    <a:lnTo>
                      <a:pt x="3348" y="3574"/>
                    </a:lnTo>
                    <a:lnTo>
                      <a:pt x="3350" y="3572"/>
                    </a:lnTo>
                    <a:lnTo>
                      <a:pt x="3350" y="3570"/>
                    </a:lnTo>
                    <a:lnTo>
                      <a:pt x="3348" y="3566"/>
                    </a:lnTo>
                    <a:lnTo>
                      <a:pt x="3338" y="3558"/>
                    </a:lnTo>
                    <a:lnTo>
                      <a:pt x="3338" y="3558"/>
                    </a:lnTo>
                    <a:lnTo>
                      <a:pt x="3336" y="3554"/>
                    </a:lnTo>
                    <a:lnTo>
                      <a:pt x="3336" y="3552"/>
                    </a:lnTo>
                    <a:lnTo>
                      <a:pt x="3336" y="3550"/>
                    </a:lnTo>
                    <a:lnTo>
                      <a:pt x="3338" y="3552"/>
                    </a:lnTo>
                    <a:lnTo>
                      <a:pt x="3338" y="3552"/>
                    </a:lnTo>
                    <a:lnTo>
                      <a:pt x="3342" y="3554"/>
                    </a:lnTo>
                    <a:lnTo>
                      <a:pt x="3348" y="3558"/>
                    </a:lnTo>
                    <a:lnTo>
                      <a:pt x="3354" y="3562"/>
                    </a:lnTo>
                    <a:lnTo>
                      <a:pt x="3358" y="3566"/>
                    </a:lnTo>
                    <a:lnTo>
                      <a:pt x="3358" y="3566"/>
                    </a:lnTo>
                    <a:lnTo>
                      <a:pt x="3358" y="3576"/>
                    </a:lnTo>
                    <a:lnTo>
                      <a:pt x="3360" y="3578"/>
                    </a:lnTo>
                    <a:lnTo>
                      <a:pt x="3362" y="3582"/>
                    </a:lnTo>
                    <a:lnTo>
                      <a:pt x="3362" y="3582"/>
                    </a:lnTo>
                    <a:lnTo>
                      <a:pt x="3366" y="3584"/>
                    </a:lnTo>
                    <a:lnTo>
                      <a:pt x="3368" y="3586"/>
                    </a:lnTo>
                    <a:lnTo>
                      <a:pt x="3374" y="3586"/>
                    </a:lnTo>
                    <a:lnTo>
                      <a:pt x="3384" y="3592"/>
                    </a:lnTo>
                    <a:lnTo>
                      <a:pt x="3384" y="3592"/>
                    </a:lnTo>
                    <a:lnTo>
                      <a:pt x="3398" y="3604"/>
                    </a:lnTo>
                    <a:lnTo>
                      <a:pt x="3402" y="3608"/>
                    </a:lnTo>
                    <a:lnTo>
                      <a:pt x="3402" y="3612"/>
                    </a:lnTo>
                    <a:lnTo>
                      <a:pt x="3402" y="3612"/>
                    </a:lnTo>
                    <a:lnTo>
                      <a:pt x="3402" y="3620"/>
                    </a:lnTo>
                    <a:lnTo>
                      <a:pt x="3400" y="3624"/>
                    </a:lnTo>
                    <a:lnTo>
                      <a:pt x="3398" y="3626"/>
                    </a:lnTo>
                    <a:lnTo>
                      <a:pt x="3398" y="3626"/>
                    </a:lnTo>
                    <a:lnTo>
                      <a:pt x="3398" y="3628"/>
                    </a:lnTo>
                    <a:lnTo>
                      <a:pt x="3396" y="3630"/>
                    </a:lnTo>
                    <a:lnTo>
                      <a:pt x="3400" y="3634"/>
                    </a:lnTo>
                    <a:lnTo>
                      <a:pt x="3404" y="3636"/>
                    </a:lnTo>
                    <a:lnTo>
                      <a:pt x="3408" y="3638"/>
                    </a:lnTo>
                    <a:lnTo>
                      <a:pt x="3408" y="3638"/>
                    </a:lnTo>
                    <a:lnTo>
                      <a:pt x="3410" y="3640"/>
                    </a:lnTo>
                    <a:lnTo>
                      <a:pt x="3414" y="3640"/>
                    </a:lnTo>
                    <a:lnTo>
                      <a:pt x="3414" y="3642"/>
                    </a:lnTo>
                    <a:lnTo>
                      <a:pt x="3416" y="3640"/>
                    </a:lnTo>
                    <a:lnTo>
                      <a:pt x="3416" y="3640"/>
                    </a:lnTo>
                    <a:lnTo>
                      <a:pt x="3416" y="3636"/>
                    </a:lnTo>
                    <a:lnTo>
                      <a:pt x="3414" y="3634"/>
                    </a:lnTo>
                    <a:lnTo>
                      <a:pt x="3410" y="3630"/>
                    </a:lnTo>
                    <a:lnTo>
                      <a:pt x="3406" y="3626"/>
                    </a:lnTo>
                    <a:lnTo>
                      <a:pt x="3408" y="3626"/>
                    </a:lnTo>
                    <a:lnTo>
                      <a:pt x="3410" y="3624"/>
                    </a:lnTo>
                    <a:lnTo>
                      <a:pt x="3410" y="3624"/>
                    </a:lnTo>
                    <a:lnTo>
                      <a:pt x="3414" y="3622"/>
                    </a:lnTo>
                    <a:lnTo>
                      <a:pt x="3414" y="3624"/>
                    </a:lnTo>
                    <a:lnTo>
                      <a:pt x="3416" y="3628"/>
                    </a:lnTo>
                    <a:lnTo>
                      <a:pt x="3418" y="3630"/>
                    </a:lnTo>
                    <a:lnTo>
                      <a:pt x="3418" y="3630"/>
                    </a:lnTo>
                    <a:lnTo>
                      <a:pt x="3420" y="3630"/>
                    </a:lnTo>
                    <a:lnTo>
                      <a:pt x="3422" y="3632"/>
                    </a:lnTo>
                    <a:lnTo>
                      <a:pt x="3422" y="3636"/>
                    </a:lnTo>
                    <a:lnTo>
                      <a:pt x="3422" y="3642"/>
                    </a:lnTo>
                    <a:lnTo>
                      <a:pt x="3422" y="3646"/>
                    </a:lnTo>
                    <a:lnTo>
                      <a:pt x="3422" y="3646"/>
                    </a:lnTo>
                    <a:lnTo>
                      <a:pt x="3428" y="3654"/>
                    </a:lnTo>
                    <a:lnTo>
                      <a:pt x="3430" y="3656"/>
                    </a:lnTo>
                    <a:lnTo>
                      <a:pt x="3432" y="3656"/>
                    </a:lnTo>
                    <a:lnTo>
                      <a:pt x="3432" y="3656"/>
                    </a:lnTo>
                    <a:lnTo>
                      <a:pt x="3434" y="3648"/>
                    </a:lnTo>
                    <a:lnTo>
                      <a:pt x="3436" y="3646"/>
                    </a:lnTo>
                    <a:lnTo>
                      <a:pt x="3440" y="3644"/>
                    </a:lnTo>
                    <a:lnTo>
                      <a:pt x="3440" y="3644"/>
                    </a:lnTo>
                    <a:lnTo>
                      <a:pt x="3452" y="3646"/>
                    </a:lnTo>
                    <a:lnTo>
                      <a:pt x="3464" y="3650"/>
                    </a:lnTo>
                    <a:lnTo>
                      <a:pt x="3472" y="3652"/>
                    </a:lnTo>
                    <a:lnTo>
                      <a:pt x="3476" y="3654"/>
                    </a:lnTo>
                    <a:lnTo>
                      <a:pt x="3476" y="3654"/>
                    </a:lnTo>
                    <a:lnTo>
                      <a:pt x="3478" y="3652"/>
                    </a:lnTo>
                    <a:lnTo>
                      <a:pt x="3480" y="3654"/>
                    </a:lnTo>
                    <a:lnTo>
                      <a:pt x="3482" y="3662"/>
                    </a:lnTo>
                    <a:lnTo>
                      <a:pt x="3482" y="3662"/>
                    </a:lnTo>
                    <a:lnTo>
                      <a:pt x="3484" y="3666"/>
                    </a:lnTo>
                    <a:lnTo>
                      <a:pt x="3484" y="3670"/>
                    </a:lnTo>
                    <a:lnTo>
                      <a:pt x="3486" y="3672"/>
                    </a:lnTo>
                    <a:lnTo>
                      <a:pt x="3490" y="3676"/>
                    </a:lnTo>
                    <a:lnTo>
                      <a:pt x="3490" y="3676"/>
                    </a:lnTo>
                    <a:lnTo>
                      <a:pt x="3496" y="3678"/>
                    </a:lnTo>
                    <a:lnTo>
                      <a:pt x="3498" y="3678"/>
                    </a:lnTo>
                    <a:lnTo>
                      <a:pt x="3498" y="3674"/>
                    </a:lnTo>
                    <a:lnTo>
                      <a:pt x="3498" y="3674"/>
                    </a:lnTo>
                    <a:lnTo>
                      <a:pt x="3500" y="3668"/>
                    </a:lnTo>
                    <a:lnTo>
                      <a:pt x="3502" y="3666"/>
                    </a:lnTo>
                    <a:lnTo>
                      <a:pt x="3504" y="3666"/>
                    </a:lnTo>
                    <a:lnTo>
                      <a:pt x="3504" y="3668"/>
                    </a:lnTo>
                    <a:lnTo>
                      <a:pt x="3504" y="3668"/>
                    </a:lnTo>
                    <a:lnTo>
                      <a:pt x="3504" y="3672"/>
                    </a:lnTo>
                    <a:lnTo>
                      <a:pt x="3508" y="3680"/>
                    </a:lnTo>
                    <a:lnTo>
                      <a:pt x="3510" y="3686"/>
                    </a:lnTo>
                    <a:lnTo>
                      <a:pt x="3510" y="3694"/>
                    </a:lnTo>
                    <a:lnTo>
                      <a:pt x="3510" y="3694"/>
                    </a:lnTo>
                    <a:lnTo>
                      <a:pt x="3510" y="3696"/>
                    </a:lnTo>
                    <a:lnTo>
                      <a:pt x="3510" y="3698"/>
                    </a:lnTo>
                    <a:lnTo>
                      <a:pt x="3516" y="3698"/>
                    </a:lnTo>
                    <a:lnTo>
                      <a:pt x="3528" y="3696"/>
                    </a:lnTo>
                    <a:lnTo>
                      <a:pt x="3528" y="3696"/>
                    </a:lnTo>
                    <a:lnTo>
                      <a:pt x="3530" y="3696"/>
                    </a:lnTo>
                    <a:lnTo>
                      <a:pt x="3532" y="3696"/>
                    </a:lnTo>
                    <a:lnTo>
                      <a:pt x="3532" y="3692"/>
                    </a:lnTo>
                    <a:lnTo>
                      <a:pt x="3532" y="3690"/>
                    </a:lnTo>
                    <a:lnTo>
                      <a:pt x="3538" y="3688"/>
                    </a:lnTo>
                    <a:lnTo>
                      <a:pt x="3538" y="3688"/>
                    </a:lnTo>
                    <a:lnTo>
                      <a:pt x="3544" y="3688"/>
                    </a:lnTo>
                    <a:lnTo>
                      <a:pt x="3546" y="3686"/>
                    </a:lnTo>
                    <a:lnTo>
                      <a:pt x="3548" y="3684"/>
                    </a:lnTo>
                    <a:lnTo>
                      <a:pt x="3546" y="3680"/>
                    </a:lnTo>
                    <a:lnTo>
                      <a:pt x="3542" y="3672"/>
                    </a:lnTo>
                    <a:lnTo>
                      <a:pt x="3542" y="3672"/>
                    </a:lnTo>
                    <a:lnTo>
                      <a:pt x="3536" y="3664"/>
                    </a:lnTo>
                    <a:lnTo>
                      <a:pt x="3534" y="3660"/>
                    </a:lnTo>
                    <a:lnTo>
                      <a:pt x="3534" y="3658"/>
                    </a:lnTo>
                    <a:lnTo>
                      <a:pt x="3532" y="3658"/>
                    </a:lnTo>
                    <a:lnTo>
                      <a:pt x="3532" y="3658"/>
                    </a:lnTo>
                    <a:lnTo>
                      <a:pt x="3530" y="3658"/>
                    </a:lnTo>
                    <a:lnTo>
                      <a:pt x="3528" y="3656"/>
                    </a:lnTo>
                    <a:lnTo>
                      <a:pt x="3526" y="3652"/>
                    </a:lnTo>
                    <a:lnTo>
                      <a:pt x="3528" y="3648"/>
                    </a:lnTo>
                    <a:lnTo>
                      <a:pt x="3530" y="3646"/>
                    </a:lnTo>
                    <a:lnTo>
                      <a:pt x="3532" y="3646"/>
                    </a:lnTo>
                    <a:lnTo>
                      <a:pt x="3532" y="3646"/>
                    </a:lnTo>
                    <a:lnTo>
                      <a:pt x="3538" y="3644"/>
                    </a:lnTo>
                    <a:lnTo>
                      <a:pt x="3544" y="3642"/>
                    </a:lnTo>
                    <a:lnTo>
                      <a:pt x="3550" y="3636"/>
                    </a:lnTo>
                    <a:lnTo>
                      <a:pt x="3556" y="3628"/>
                    </a:lnTo>
                    <a:lnTo>
                      <a:pt x="3556" y="3628"/>
                    </a:lnTo>
                    <a:lnTo>
                      <a:pt x="3558" y="3624"/>
                    </a:lnTo>
                    <a:lnTo>
                      <a:pt x="3558" y="3622"/>
                    </a:lnTo>
                    <a:lnTo>
                      <a:pt x="3558" y="3618"/>
                    </a:lnTo>
                    <a:lnTo>
                      <a:pt x="3562" y="3616"/>
                    </a:lnTo>
                    <a:lnTo>
                      <a:pt x="3562" y="3616"/>
                    </a:lnTo>
                    <a:lnTo>
                      <a:pt x="3566" y="3614"/>
                    </a:lnTo>
                    <a:lnTo>
                      <a:pt x="3568" y="3612"/>
                    </a:lnTo>
                    <a:lnTo>
                      <a:pt x="3570" y="3610"/>
                    </a:lnTo>
                    <a:lnTo>
                      <a:pt x="3576" y="3610"/>
                    </a:lnTo>
                    <a:lnTo>
                      <a:pt x="3576" y="3610"/>
                    </a:lnTo>
                    <a:lnTo>
                      <a:pt x="3586" y="3612"/>
                    </a:lnTo>
                    <a:lnTo>
                      <a:pt x="3598" y="3620"/>
                    </a:lnTo>
                    <a:lnTo>
                      <a:pt x="3606" y="3626"/>
                    </a:lnTo>
                    <a:lnTo>
                      <a:pt x="3608" y="3630"/>
                    </a:lnTo>
                    <a:lnTo>
                      <a:pt x="3608" y="3632"/>
                    </a:lnTo>
                    <a:lnTo>
                      <a:pt x="3608" y="3632"/>
                    </a:lnTo>
                    <a:lnTo>
                      <a:pt x="3606" y="3636"/>
                    </a:lnTo>
                    <a:lnTo>
                      <a:pt x="3608" y="3638"/>
                    </a:lnTo>
                    <a:lnTo>
                      <a:pt x="3610" y="3640"/>
                    </a:lnTo>
                    <a:lnTo>
                      <a:pt x="3612" y="3640"/>
                    </a:lnTo>
                    <a:lnTo>
                      <a:pt x="3612" y="3640"/>
                    </a:lnTo>
                    <a:lnTo>
                      <a:pt x="3616" y="3638"/>
                    </a:lnTo>
                    <a:lnTo>
                      <a:pt x="3616" y="3638"/>
                    </a:lnTo>
                    <a:lnTo>
                      <a:pt x="3618" y="3638"/>
                    </a:lnTo>
                    <a:lnTo>
                      <a:pt x="3620" y="3638"/>
                    </a:lnTo>
                    <a:lnTo>
                      <a:pt x="3620" y="3638"/>
                    </a:lnTo>
                    <a:lnTo>
                      <a:pt x="3622" y="3638"/>
                    </a:lnTo>
                    <a:lnTo>
                      <a:pt x="3620" y="3640"/>
                    </a:lnTo>
                    <a:lnTo>
                      <a:pt x="3618" y="3648"/>
                    </a:lnTo>
                    <a:lnTo>
                      <a:pt x="3614" y="3658"/>
                    </a:lnTo>
                    <a:lnTo>
                      <a:pt x="3612" y="3662"/>
                    </a:lnTo>
                    <a:lnTo>
                      <a:pt x="3614" y="3666"/>
                    </a:lnTo>
                    <a:lnTo>
                      <a:pt x="3614" y="3666"/>
                    </a:lnTo>
                    <a:lnTo>
                      <a:pt x="3622" y="3682"/>
                    </a:lnTo>
                    <a:lnTo>
                      <a:pt x="3626" y="3690"/>
                    </a:lnTo>
                    <a:lnTo>
                      <a:pt x="3632" y="3696"/>
                    </a:lnTo>
                    <a:lnTo>
                      <a:pt x="3632" y="3696"/>
                    </a:lnTo>
                    <a:lnTo>
                      <a:pt x="3636" y="3700"/>
                    </a:lnTo>
                    <a:lnTo>
                      <a:pt x="3638" y="3702"/>
                    </a:lnTo>
                    <a:lnTo>
                      <a:pt x="3640" y="3704"/>
                    </a:lnTo>
                    <a:lnTo>
                      <a:pt x="3640" y="3708"/>
                    </a:lnTo>
                    <a:lnTo>
                      <a:pt x="3672" y="3654"/>
                    </a:lnTo>
                    <a:lnTo>
                      <a:pt x="3672" y="3654"/>
                    </a:lnTo>
                    <a:lnTo>
                      <a:pt x="3654" y="3626"/>
                    </a:lnTo>
                    <a:lnTo>
                      <a:pt x="3654" y="3626"/>
                    </a:lnTo>
                    <a:close/>
                    <a:moveTo>
                      <a:pt x="3590" y="1870"/>
                    </a:moveTo>
                    <a:lnTo>
                      <a:pt x="3590" y="1870"/>
                    </a:lnTo>
                    <a:lnTo>
                      <a:pt x="3570" y="1886"/>
                    </a:lnTo>
                    <a:lnTo>
                      <a:pt x="3558" y="1894"/>
                    </a:lnTo>
                    <a:lnTo>
                      <a:pt x="3546" y="1900"/>
                    </a:lnTo>
                    <a:lnTo>
                      <a:pt x="3546" y="1900"/>
                    </a:lnTo>
                    <a:lnTo>
                      <a:pt x="3536" y="1904"/>
                    </a:lnTo>
                    <a:lnTo>
                      <a:pt x="3524" y="1910"/>
                    </a:lnTo>
                    <a:lnTo>
                      <a:pt x="3508" y="1920"/>
                    </a:lnTo>
                    <a:lnTo>
                      <a:pt x="3488" y="1932"/>
                    </a:lnTo>
                    <a:lnTo>
                      <a:pt x="3488" y="1932"/>
                    </a:lnTo>
                    <a:lnTo>
                      <a:pt x="3466" y="1938"/>
                    </a:lnTo>
                    <a:lnTo>
                      <a:pt x="3448" y="1942"/>
                    </a:lnTo>
                    <a:lnTo>
                      <a:pt x="3434" y="1942"/>
                    </a:lnTo>
                    <a:lnTo>
                      <a:pt x="3426" y="1940"/>
                    </a:lnTo>
                    <a:lnTo>
                      <a:pt x="3426" y="1940"/>
                    </a:lnTo>
                    <a:lnTo>
                      <a:pt x="3424" y="1938"/>
                    </a:lnTo>
                    <a:lnTo>
                      <a:pt x="3424" y="1938"/>
                    </a:lnTo>
                    <a:lnTo>
                      <a:pt x="3430" y="1936"/>
                    </a:lnTo>
                    <a:lnTo>
                      <a:pt x="3434" y="1936"/>
                    </a:lnTo>
                    <a:lnTo>
                      <a:pt x="3434" y="1934"/>
                    </a:lnTo>
                    <a:lnTo>
                      <a:pt x="3434" y="1934"/>
                    </a:lnTo>
                    <a:lnTo>
                      <a:pt x="3434" y="1934"/>
                    </a:lnTo>
                    <a:lnTo>
                      <a:pt x="3426" y="1932"/>
                    </a:lnTo>
                    <a:lnTo>
                      <a:pt x="3418" y="1930"/>
                    </a:lnTo>
                    <a:lnTo>
                      <a:pt x="3410" y="1930"/>
                    </a:lnTo>
                    <a:lnTo>
                      <a:pt x="3408" y="1928"/>
                    </a:lnTo>
                    <a:lnTo>
                      <a:pt x="3406" y="1926"/>
                    </a:lnTo>
                    <a:lnTo>
                      <a:pt x="3406" y="1926"/>
                    </a:lnTo>
                    <a:lnTo>
                      <a:pt x="3408" y="1922"/>
                    </a:lnTo>
                    <a:lnTo>
                      <a:pt x="3410" y="1916"/>
                    </a:lnTo>
                    <a:lnTo>
                      <a:pt x="3414" y="1910"/>
                    </a:lnTo>
                    <a:lnTo>
                      <a:pt x="3416" y="1900"/>
                    </a:lnTo>
                    <a:lnTo>
                      <a:pt x="3416" y="1900"/>
                    </a:lnTo>
                    <a:lnTo>
                      <a:pt x="3420" y="1892"/>
                    </a:lnTo>
                    <a:lnTo>
                      <a:pt x="3422" y="1890"/>
                    </a:lnTo>
                    <a:lnTo>
                      <a:pt x="3426" y="1886"/>
                    </a:lnTo>
                    <a:lnTo>
                      <a:pt x="3430" y="1880"/>
                    </a:lnTo>
                    <a:lnTo>
                      <a:pt x="3430" y="1880"/>
                    </a:lnTo>
                    <a:lnTo>
                      <a:pt x="3434" y="1872"/>
                    </a:lnTo>
                    <a:lnTo>
                      <a:pt x="3436" y="1870"/>
                    </a:lnTo>
                    <a:lnTo>
                      <a:pt x="3438" y="1872"/>
                    </a:lnTo>
                    <a:lnTo>
                      <a:pt x="3440" y="1880"/>
                    </a:lnTo>
                    <a:lnTo>
                      <a:pt x="3440" y="1880"/>
                    </a:lnTo>
                    <a:lnTo>
                      <a:pt x="3446" y="1882"/>
                    </a:lnTo>
                    <a:lnTo>
                      <a:pt x="3448" y="1884"/>
                    </a:lnTo>
                    <a:lnTo>
                      <a:pt x="3450" y="1886"/>
                    </a:lnTo>
                    <a:lnTo>
                      <a:pt x="3448" y="1888"/>
                    </a:lnTo>
                    <a:lnTo>
                      <a:pt x="3442" y="1892"/>
                    </a:lnTo>
                    <a:lnTo>
                      <a:pt x="3432" y="1894"/>
                    </a:lnTo>
                    <a:lnTo>
                      <a:pt x="3432" y="1894"/>
                    </a:lnTo>
                    <a:lnTo>
                      <a:pt x="3426" y="1894"/>
                    </a:lnTo>
                    <a:lnTo>
                      <a:pt x="3424" y="1896"/>
                    </a:lnTo>
                    <a:lnTo>
                      <a:pt x="3422" y="1898"/>
                    </a:lnTo>
                    <a:lnTo>
                      <a:pt x="3422" y="1902"/>
                    </a:lnTo>
                    <a:lnTo>
                      <a:pt x="3422" y="1904"/>
                    </a:lnTo>
                    <a:lnTo>
                      <a:pt x="3424" y="1906"/>
                    </a:lnTo>
                    <a:lnTo>
                      <a:pt x="3428" y="1908"/>
                    </a:lnTo>
                    <a:lnTo>
                      <a:pt x="3432" y="1908"/>
                    </a:lnTo>
                    <a:lnTo>
                      <a:pt x="3432" y="1908"/>
                    </a:lnTo>
                    <a:lnTo>
                      <a:pt x="3438" y="1908"/>
                    </a:lnTo>
                    <a:lnTo>
                      <a:pt x="3442" y="1910"/>
                    </a:lnTo>
                    <a:lnTo>
                      <a:pt x="3444" y="1912"/>
                    </a:lnTo>
                    <a:lnTo>
                      <a:pt x="3446" y="1910"/>
                    </a:lnTo>
                    <a:lnTo>
                      <a:pt x="3446" y="1910"/>
                    </a:lnTo>
                    <a:lnTo>
                      <a:pt x="3450" y="1904"/>
                    </a:lnTo>
                    <a:lnTo>
                      <a:pt x="3456" y="1900"/>
                    </a:lnTo>
                    <a:lnTo>
                      <a:pt x="3466" y="1896"/>
                    </a:lnTo>
                    <a:lnTo>
                      <a:pt x="3466" y="1896"/>
                    </a:lnTo>
                    <a:lnTo>
                      <a:pt x="3470" y="1892"/>
                    </a:lnTo>
                    <a:lnTo>
                      <a:pt x="3474" y="1888"/>
                    </a:lnTo>
                    <a:lnTo>
                      <a:pt x="3482" y="1880"/>
                    </a:lnTo>
                    <a:lnTo>
                      <a:pt x="3488" y="1876"/>
                    </a:lnTo>
                    <a:lnTo>
                      <a:pt x="3496" y="1874"/>
                    </a:lnTo>
                    <a:lnTo>
                      <a:pt x="3504" y="1874"/>
                    </a:lnTo>
                    <a:lnTo>
                      <a:pt x="3518" y="1876"/>
                    </a:lnTo>
                    <a:lnTo>
                      <a:pt x="3518" y="1876"/>
                    </a:lnTo>
                    <a:lnTo>
                      <a:pt x="3534" y="1880"/>
                    </a:lnTo>
                    <a:lnTo>
                      <a:pt x="3538" y="1880"/>
                    </a:lnTo>
                    <a:lnTo>
                      <a:pt x="3536" y="1878"/>
                    </a:lnTo>
                    <a:lnTo>
                      <a:pt x="3532" y="1876"/>
                    </a:lnTo>
                    <a:lnTo>
                      <a:pt x="3532" y="1872"/>
                    </a:lnTo>
                    <a:lnTo>
                      <a:pt x="3532" y="1870"/>
                    </a:lnTo>
                    <a:lnTo>
                      <a:pt x="3532" y="1870"/>
                    </a:lnTo>
                    <a:lnTo>
                      <a:pt x="3536" y="1866"/>
                    </a:lnTo>
                    <a:lnTo>
                      <a:pt x="3540" y="1864"/>
                    </a:lnTo>
                    <a:lnTo>
                      <a:pt x="3560" y="1862"/>
                    </a:lnTo>
                    <a:lnTo>
                      <a:pt x="3560" y="1862"/>
                    </a:lnTo>
                    <a:lnTo>
                      <a:pt x="3580" y="1860"/>
                    </a:lnTo>
                    <a:lnTo>
                      <a:pt x="3584" y="1860"/>
                    </a:lnTo>
                    <a:lnTo>
                      <a:pt x="3586" y="1858"/>
                    </a:lnTo>
                    <a:lnTo>
                      <a:pt x="3586" y="1858"/>
                    </a:lnTo>
                    <a:lnTo>
                      <a:pt x="3586" y="1854"/>
                    </a:lnTo>
                    <a:lnTo>
                      <a:pt x="3586" y="1852"/>
                    </a:lnTo>
                    <a:lnTo>
                      <a:pt x="3588" y="1850"/>
                    </a:lnTo>
                    <a:lnTo>
                      <a:pt x="3588" y="1850"/>
                    </a:lnTo>
                    <a:lnTo>
                      <a:pt x="3590" y="1850"/>
                    </a:lnTo>
                    <a:lnTo>
                      <a:pt x="3592" y="1852"/>
                    </a:lnTo>
                    <a:lnTo>
                      <a:pt x="3594" y="1858"/>
                    </a:lnTo>
                    <a:lnTo>
                      <a:pt x="3592" y="1864"/>
                    </a:lnTo>
                    <a:lnTo>
                      <a:pt x="3590" y="1870"/>
                    </a:lnTo>
                    <a:lnTo>
                      <a:pt x="3590" y="1870"/>
                    </a:lnTo>
                    <a:close/>
                    <a:moveTo>
                      <a:pt x="3578" y="1812"/>
                    </a:moveTo>
                    <a:lnTo>
                      <a:pt x="3578" y="1812"/>
                    </a:lnTo>
                    <a:lnTo>
                      <a:pt x="3586" y="1806"/>
                    </a:lnTo>
                    <a:lnTo>
                      <a:pt x="3596" y="1804"/>
                    </a:lnTo>
                    <a:lnTo>
                      <a:pt x="3624" y="1798"/>
                    </a:lnTo>
                    <a:lnTo>
                      <a:pt x="3624" y="1798"/>
                    </a:lnTo>
                    <a:lnTo>
                      <a:pt x="3636" y="1796"/>
                    </a:lnTo>
                    <a:lnTo>
                      <a:pt x="3642" y="1794"/>
                    </a:lnTo>
                    <a:lnTo>
                      <a:pt x="3656" y="1802"/>
                    </a:lnTo>
                    <a:lnTo>
                      <a:pt x="3656" y="1802"/>
                    </a:lnTo>
                    <a:lnTo>
                      <a:pt x="3662" y="1804"/>
                    </a:lnTo>
                    <a:lnTo>
                      <a:pt x="3664" y="1804"/>
                    </a:lnTo>
                    <a:lnTo>
                      <a:pt x="3668" y="1804"/>
                    </a:lnTo>
                    <a:lnTo>
                      <a:pt x="3668" y="1802"/>
                    </a:lnTo>
                    <a:lnTo>
                      <a:pt x="3672" y="1794"/>
                    </a:lnTo>
                    <a:lnTo>
                      <a:pt x="3674" y="1790"/>
                    </a:lnTo>
                    <a:lnTo>
                      <a:pt x="3678" y="1788"/>
                    </a:lnTo>
                    <a:lnTo>
                      <a:pt x="3678" y="1788"/>
                    </a:lnTo>
                    <a:lnTo>
                      <a:pt x="3686" y="1782"/>
                    </a:lnTo>
                    <a:lnTo>
                      <a:pt x="3696" y="1778"/>
                    </a:lnTo>
                    <a:lnTo>
                      <a:pt x="3706" y="1776"/>
                    </a:lnTo>
                    <a:lnTo>
                      <a:pt x="3716" y="1770"/>
                    </a:lnTo>
                    <a:lnTo>
                      <a:pt x="3716" y="1770"/>
                    </a:lnTo>
                    <a:lnTo>
                      <a:pt x="3714" y="1774"/>
                    </a:lnTo>
                    <a:lnTo>
                      <a:pt x="3712" y="1778"/>
                    </a:lnTo>
                    <a:lnTo>
                      <a:pt x="3708" y="1782"/>
                    </a:lnTo>
                    <a:lnTo>
                      <a:pt x="3702" y="1784"/>
                    </a:lnTo>
                    <a:lnTo>
                      <a:pt x="3702" y="1784"/>
                    </a:lnTo>
                    <a:lnTo>
                      <a:pt x="3698" y="1786"/>
                    </a:lnTo>
                    <a:lnTo>
                      <a:pt x="3694" y="1790"/>
                    </a:lnTo>
                    <a:lnTo>
                      <a:pt x="3696" y="1794"/>
                    </a:lnTo>
                    <a:lnTo>
                      <a:pt x="3698" y="1798"/>
                    </a:lnTo>
                    <a:lnTo>
                      <a:pt x="3698" y="1798"/>
                    </a:lnTo>
                    <a:lnTo>
                      <a:pt x="3702" y="1800"/>
                    </a:lnTo>
                    <a:lnTo>
                      <a:pt x="3702" y="1802"/>
                    </a:lnTo>
                    <a:lnTo>
                      <a:pt x="3700" y="1806"/>
                    </a:lnTo>
                    <a:lnTo>
                      <a:pt x="3700" y="1814"/>
                    </a:lnTo>
                    <a:lnTo>
                      <a:pt x="3700" y="1814"/>
                    </a:lnTo>
                    <a:lnTo>
                      <a:pt x="3700" y="1820"/>
                    </a:lnTo>
                    <a:lnTo>
                      <a:pt x="3696" y="1822"/>
                    </a:lnTo>
                    <a:lnTo>
                      <a:pt x="3690" y="1826"/>
                    </a:lnTo>
                    <a:lnTo>
                      <a:pt x="3684" y="1830"/>
                    </a:lnTo>
                    <a:lnTo>
                      <a:pt x="3684" y="1830"/>
                    </a:lnTo>
                    <a:lnTo>
                      <a:pt x="3680" y="1834"/>
                    </a:lnTo>
                    <a:lnTo>
                      <a:pt x="3676" y="1836"/>
                    </a:lnTo>
                    <a:lnTo>
                      <a:pt x="3662" y="1838"/>
                    </a:lnTo>
                    <a:lnTo>
                      <a:pt x="3648" y="1838"/>
                    </a:lnTo>
                    <a:lnTo>
                      <a:pt x="3638" y="1834"/>
                    </a:lnTo>
                    <a:lnTo>
                      <a:pt x="3638" y="1834"/>
                    </a:lnTo>
                    <a:lnTo>
                      <a:pt x="3628" y="1832"/>
                    </a:lnTo>
                    <a:lnTo>
                      <a:pt x="3616" y="1830"/>
                    </a:lnTo>
                    <a:lnTo>
                      <a:pt x="3604" y="1832"/>
                    </a:lnTo>
                    <a:lnTo>
                      <a:pt x="3594" y="1834"/>
                    </a:lnTo>
                    <a:lnTo>
                      <a:pt x="3594" y="1834"/>
                    </a:lnTo>
                    <a:lnTo>
                      <a:pt x="3588" y="1838"/>
                    </a:lnTo>
                    <a:lnTo>
                      <a:pt x="3582" y="1840"/>
                    </a:lnTo>
                    <a:lnTo>
                      <a:pt x="3574" y="1842"/>
                    </a:lnTo>
                    <a:lnTo>
                      <a:pt x="3574" y="1842"/>
                    </a:lnTo>
                    <a:lnTo>
                      <a:pt x="3568" y="1842"/>
                    </a:lnTo>
                    <a:lnTo>
                      <a:pt x="3562" y="1842"/>
                    </a:lnTo>
                    <a:lnTo>
                      <a:pt x="3560" y="1840"/>
                    </a:lnTo>
                    <a:lnTo>
                      <a:pt x="3558" y="1838"/>
                    </a:lnTo>
                    <a:lnTo>
                      <a:pt x="3558" y="1834"/>
                    </a:lnTo>
                    <a:lnTo>
                      <a:pt x="3560" y="1828"/>
                    </a:lnTo>
                    <a:lnTo>
                      <a:pt x="3560" y="1828"/>
                    </a:lnTo>
                    <a:lnTo>
                      <a:pt x="3564" y="1820"/>
                    </a:lnTo>
                    <a:lnTo>
                      <a:pt x="3570" y="1818"/>
                    </a:lnTo>
                    <a:lnTo>
                      <a:pt x="3574" y="1816"/>
                    </a:lnTo>
                    <a:lnTo>
                      <a:pt x="3578" y="1812"/>
                    </a:lnTo>
                    <a:lnTo>
                      <a:pt x="3578" y="1812"/>
                    </a:lnTo>
                    <a:close/>
                    <a:moveTo>
                      <a:pt x="3092" y="1606"/>
                    </a:moveTo>
                    <a:lnTo>
                      <a:pt x="3092" y="1606"/>
                    </a:lnTo>
                    <a:lnTo>
                      <a:pt x="3104" y="1594"/>
                    </a:lnTo>
                    <a:lnTo>
                      <a:pt x="3118" y="1586"/>
                    </a:lnTo>
                    <a:lnTo>
                      <a:pt x="3158" y="1566"/>
                    </a:lnTo>
                    <a:lnTo>
                      <a:pt x="3158" y="1566"/>
                    </a:lnTo>
                    <a:lnTo>
                      <a:pt x="3164" y="1564"/>
                    </a:lnTo>
                    <a:lnTo>
                      <a:pt x="3164" y="1564"/>
                    </a:lnTo>
                    <a:lnTo>
                      <a:pt x="3168" y="1560"/>
                    </a:lnTo>
                    <a:lnTo>
                      <a:pt x="3172" y="1556"/>
                    </a:lnTo>
                    <a:lnTo>
                      <a:pt x="3176" y="1544"/>
                    </a:lnTo>
                    <a:lnTo>
                      <a:pt x="3176" y="1544"/>
                    </a:lnTo>
                    <a:lnTo>
                      <a:pt x="3180" y="1538"/>
                    </a:lnTo>
                    <a:lnTo>
                      <a:pt x="3184" y="1534"/>
                    </a:lnTo>
                    <a:lnTo>
                      <a:pt x="3188" y="1534"/>
                    </a:lnTo>
                    <a:lnTo>
                      <a:pt x="3190" y="1536"/>
                    </a:lnTo>
                    <a:lnTo>
                      <a:pt x="3190" y="1538"/>
                    </a:lnTo>
                    <a:lnTo>
                      <a:pt x="3190" y="1542"/>
                    </a:lnTo>
                    <a:lnTo>
                      <a:pt x="3190" y="1542"/>
                    </a:lnTo>
                    <a:lnTo>
                      <a:pt x="3188" y="1548"/>
                    </a:lnTo>
                    <a:lnTo>
                      <a:pt x="3192" y="1544"/>
                    </a:lnTo>
                    <a:lnTo>
                      <a:pt x="3196" y="1536"/>
                    </a:lnTo>
                    <a:lnTo>
                      <a:pt x="3200" y="1524"/>
                    </a:lnTo>
                    <a:lnTo>
                      <a:pt x="3200" y="1524"/>
                    </a:lnTo>
                    <a:lnTo>
                      <a:pt x="3204" y="1516"/>
                    </a:lnTo>
                    <a:lnTo>
                      <a:pt x="3206" y="1516"/>
                    </a:lnTo>
                    <a:lnTo>
                      <a:pt x="3208" y="1516"/>
                    </a:lnTo>
                    <a:lnTo>
                      <a:pt x="3208" y="1522"/>
                    </a:lnTo>
                    <a:lnTo>
                      <a:pt x="3206" y="1532"/>
                    </a:lnTo>
                    <a:lnTo>
                      <a:pt x="3206" y="1532"/>
                    </a:lnTo>
                    <a:lnTo>
                      <a:pt x="3204" y="1538"/>
                    </a:lnTo>
                    <a:lnTo>
                      <a:pt x="3204" y="1540"/>
                    </a:lnTo>
                    <a:lnTo>
                      <a:pt x="3204" y="1540"/>
                    </a:lnTo>
                    <a:lnTo>
                      <a:pt x="3216" y="1532"/>
                    </a:lnTo>
                    <a:lnTo>
                      <a:pt x="3216" y="1532"/>
                    </a:lnTo>
                    <a:lnTo>
                      <a:pt x="3218" y="1530"/>
                    </a:lnTo>
                    <a:lnTo>
                      <a:pt x="3220" y="1526"/>
                    </a:lnTo>
                    <a:lnTo>
                      <a:pt x="3218" y="1520"/>
                    </a:lnTo>
                    <a:lnTo>
                      <a:pt x="3216" y="1514"/>
                    </a:lnTo>
                    <a:lnTo>
                      <a:pt x="3216" y="1512"/>
                    </a:lnTo>
                    <a:lnTo>
                      <a:pt x="3216" y="1510"/>
                    </a:lnTo>
                    <a:lnTo>
                      <a:pt x="3216" y="1510"/>
                    </a:lnTo>
                    <a:lnTo>
                      <a:pt x="3220" y="1508"/>
                    </a:lnTo>
                    <a:lnTo>
                      <a:pt x="3224" y="1510"/>
                    </a:lnTo>
                    <a:lnTo>
                      <a:pt x="3236" y="1514"/>
                    </a:lnTo>
                    <a:lnTo>
                      <a:pt x="3248" y="1520"/>
                    </a:lnTo>
                    <a:lnTo>
                      <a:pt x="3254" y="1522"/>
                    </a:lnTo>
                    <a:lnTo>
                      <a:pt x="3260" y="1522"/>
                    </a:lnTo>
                    <a:lnTo>
                      <a:pt x="3260" y="1522"/>
                    </a:lnTo>
                    <a:lnTo>
                      <a:pt x="3268" y="1522"/>
                    </a:lnTo>
                    <a:lnTo>
                      <a:pt x="3272" y="1522"/>
                    </a:lnTo>
                    <a:lnTo>
                      <a:pt x="3276" y="1522"/>
                    </a:lnTo>
                    <a:lnTo>
                      <a:pt x="3284" y="1522"/>
                    </a:lnTo>
                    <a:lnTo>
                      <a:pt x="3284" y="1522"/>
                    </a:lnTo>
                    <a:lnTo>
                      <a:pt x="3288" y="1524"/>
                    </a:lnTo>
                    <a:lnTo>
                      <a:pt x="3292" y="1528"/>
                    </a:lnTo>
                    <a:lnTo>
                      <a:pt x="3296" y="1542"/>
                    </a:lnTo>
                    <a:lnTo>
                      <a:pt x="3298" y="1550"/>
                    </a:lnTo>
                    <a:lnTo>
                      <a:pt x="3302" y="1558"/>
                    </a:lnTo>
                    <a:lnTo>
                      <a:pt x="3308" y="1566"/>
                    </a:lnTo>
                    <a:lnTo>
                      <a:pt x="3314" y="1570"/>
                    </a:lnTo>
                    <a:lnTo>
                      <a:pt x="3314" y="1570"/>
                    </a:lnTo>
                    <a:lnTo>
                      <a:pt x="3320" y="1572"/>
                    </a:lnTo>
                    <a:lnTo>
                      <a:pt x="3328" y="1572"/>
                    </a:lnTo>
                    <a:lnTo>
                      <a:pt x="3340" y="1570"/>
                    </a:lnTo>
                    <a:lnTo>
                      <a:pt x="3344" y="1570"/>
                    </a:lnTo>
                    <a:lnTo>
                      <a:pt x="3348" y="1570"/>
                    </a:lnTo>
                    <a:lnTo>
                      <a:pt x="3348" y="1574"/>
                    </a:lnTo>
                    <a:lnTo>
                      <a:pt x="3346" y="1580"/>
                    </a:lnTo>
                    <a:lnTo>
                      <a:pt x="3346" y="1580"/>
                    </a:lnTo>
                    <a:lnTo>
                      <a:pt x="3344" y="1588"/>
                    </a:lnTo>
                    <a:lnTo>
                      <a:pt x="3346" y="1594"/>
                    </a:lnTo>
                    <a:lnTo>
                      <a:pt x="3358" y="1604"/>
                    </a:lnTo>
                    <a:lnTo>
                      <a:pt x="3358" y="1604"/>
                    </a:lnTo>
                    <a:lnTo>
                      <a:pt x="3360" y="1606"/>
                    </a:lnTo>
                    <a:lnTo>
                      <a:pt x="3360" y="1610"/>
                    </a:lnTo>
                    <a:lnTo>
                      <a:pt x="3358" y="1618"/>
                    </a:lnTo>
                    <a:lnTo>
                      <a:pt x="3354" y="1624"/>
                    </a:lnTo>
                    <a:lnTo>
                      <a:pt x="3354" y="1626"/>
                    </a:lnTo>
                    <a:lnTo>
                      <a:pt x="3356" y="1630"/>
                    </a:lnTo>
                    <a:lnTo>
                      <a:pt x="3356" y="1630"/>
                    </a:lnTo>
                    <a:lnTo>
                      <a:pt x="3362" y="1630"/>
                    </a:lnTo>
                    <a:lnTo>
                      <a:pt x="3364" y="1630"/>
                    </a:lnTo>
                    <a:lnTo>
                      <a:pt x="3366" y="1630"/>
                    </a:lnTo>
                    <a:lnTo>
                      <a:pt x="3368" y="1632"/>
                    </a:lnTo>
                    <a:lnTo>
                      <a:pt x="3368" y="1632"/>
                    </a:lnTo>
                    <a:lnTo>
                      <a:pt x="3370" y="1634"/>
                    </a:lnTo>
                    <a:lnTo>
                      <a:pt x="3368" y="1636"/>
                    </a:lnTo>
                    <a:lnTo>
                      <a:pt x="3364" y="1640"/>
                    </a:lnTo>
                    <a:lnTo>
                      <a:pt x="3362" y="1642"/>
                    </a:lnTo>
                    <a:lnTo>
                      <a:pt x="3362" y="1648"/>
                    </a:lnTo>
                    <a:lnTo>
                      <a:pt x="3362" y="1648"/>
                    </a:lnTo>
                    <a:lnTo>
                      <a:pt x="3362" y="1652"/>
                    </a:lnTo>
                    <a:lnTo>
                      <a:pt x="3364" y="1654"/>
                    </a:lnTo>
                    <a:lnTo>
                      <a:pt x="3372" y="1652"/>
                    </a:lnTo>
                    <a:lnTo>
                      <a:pt x="3380" y="1652"/>
                    </a:lnTo>
                    <a:lnTo>
                      <a:pt x="3382" y="1652"/>
                    </a:lnTo>
                    <a:lnTo>
                      <a:pt x="3382" y="1656"/>
                    </a:lnTo>
                    <a:lnTo>
                      <a:pt x="3382" y="1656"/>
                    </a:lnTo>
                    <a:lnTo>
                      <a:pt x="3382" y="1662"/>
                    </a:lnTo>
                    <a:lnTo>
                      <a:pt x="3386" y="1664"/>
                    </a:lnTo>
                    <a:lnTo>
                      <a:pt x="3392" y="1666"/>
                    </a:lnTo>
                    <a:lnTo>
                      <a:pt x="3402" y="1668"/>
                    </a:lnTo>
                    <a:lnTo>
                      <a:pt x="3402" y="1668"/>
                    </a:lnTo>
                    <a:lnTo>
                      <a:pt x="3416" y="1672"/>
                    </a:lnTo>
                    <a:lnTo>
                      <a:pt x="3430" y="1674"/>
                    </a:lnTo>
                    <a:lnTo>
                      <a:pt x="3446" y="1674"/>
                    </a:lnTo>
                    <a:lnTo>
                      <a:pt x="3460" y="1676"/>
                    </a:lnTo>
                    <a:lnTo>
                      <a:pt x="3460" y="1676"/>
                    </a:lnTo>
                    <a:lnTo>
                      <a:pt x="3470" y="1676"/>
                    </a:lnTo>
                    <a:lnTo>
                      <a:pt x="3478" y="1676"/>
                    </a:lnTo>
                    <a:lnTo>
                      <a:pt x="3484" y="1678"/>
                    </a:lnTo>
                    <a:lnTo>
                      <a:pt x="3484" y="1678"/>
                    </a:lnTo>
                    <a:lnTo>
                      <a:pt x="3484" y="1680"/>
                    </a:lnTo>
                    <a:lnTo>
                      <a:pt x="3484" y="1680"/>
                    </a:lnTo>
                    <a:lnTo>
                      <a:pt x="3484" y="1682"/>
                    </a:lnTo>
                    <a:lnTo>
                      <a:pt x="3484" y="1684"/>
                    </a:lnTo>
                    <a:lnTo>
                      <a:pt x="3490" y="1686"/>
                    </a:lnTo>
                    <a:lnTo>
                      <a:pt x="3508" y="1686"/>
                    </a:lnTo>
                    <a:lnTo>
                      <a:pt x="3508" y="1686"/>
                    </a:lnTo>
                    <a:lnTo>
                      <a:pt x="3514" y="1688"/>
                    </a:lnTo>
                    <a:lnTo>
                      <a:pt x="3518" y="1692"/>
                    </a:lnTo>
                    <a:lnTo>
                      <a:pt x="3526" y="1704"/>
                    </a:lnTo>
                    <a:lnTo>
                      <a:pt x="3532" y="1716"/>
                    </a:lnTo>
                    <a:lnTo>
                      <a:pt x="3534" y="1718"/>
                    </a:lnTo>
                    <a:lnTo>
                      <a:pt x="3536" y="1718"/>
                    </a:lnTo>
                    <a:lnTo>
                      <a:pt x="3536" y="1718"/>
                    </a:lnTo>
                    <a:lnTo>
                      <a:pt x="3540" y="1716"/>
                    </a:lnTo>
                    <a:lnTo>
                      <a:pt x="3542" y="1716"/>
                    </a:lnTo>
                    <a:lnTo>
                      <a:pt x="3544" y="1720"/>
                    </a:lnTo>
                    <a:lnTo>
                      <a:pt x="3544" y="1726"/>
                    </a:lnTo>
                    <a:lnTo>
                      <a:pt x="3544" y="1726"/>
                    </a:lnTo>
                    <a:lnTo>
                      <a:pt x="3544" y="1730"/>
                    </a:lnTo>
                    <a:lnTo>
                      <a:pt x="3546" y="1734"/>
                    </a:lnTo>
                    <a:lnTo>
                      <a:pt x="3552" y="1742"/>
                    </a:lnTo>
                    <a:lnTo>
                      <a:pt x="3556" y="1748"/>
                    </a:lnTo>
                    <a:lnTo>
                      <a:pt x="3560" y="1756"/>
                    </a:lnTo>
                    <a:lnTo>
                      <a:pt x="3560" y="1756"/>
                    </a:lnTo>
                    <a:lnTo>
                      <a:pt x="3558" y="1758"/>
                    </a:lnTo>
                    <a:lnTo>
                      <a:pt x="3558" y="1758"/>
                    </a:lnTo>
                    <a:lnTo>
                      <a:pt x="3554" y="1754"/>
                    </a:lnTo>
                    <a:lnTo>
                      <a:pt x="3548" y="1750"/>
                    </a:lnTo>
                    <a:lnTo>
                      <a:pt x="3546" y="1750"/>
                    </a:lnTo>
                    <a:lnTo>
                      <a:pt x="3544" y="1750"/>
                    </a:lnTo>
                    <a:lnTo>
                      <a:pt x="3544" y="1750"/>
                    </a:lnTo>
                    <a:lnTo>
                      <a:pt x="3542" y="1752"/>
                    </a:lnTo>
                    <a:lnTo>
                      <a:pt x="3542" y="1754"/>
                    </a:lnTo>
                    <a:lnTo>
                      <a:pt x="3546" y="1760"/>
                    </a:lnTo>
                    <a:lnTo>
                      <a:pt x="3548" y="1766"/>
                    </a:lnTo>
                    <a:lnTo>
                      <a:pt x="3546" y="1768"/>
                    </a:lnTo>
                    <a:lnTo>
                      <a:pt x="3544" y="1770"/>
                    </a:lnTo>
                    <a:lnTo>
                      <a:pt x="3544" y="1770"/>
                    </a:lnTo>
                    <a:lnTo>
                      <a:pt x="3542" y="1772"/>
                    </a:lnTo>
                    <a:lnTo>
                      <a:pt x="3538" y="1770"/>
                    </a:lnTo>
                    <a:lnTo>
                      <a:pt x="3530" y="1764"/>
                    </a:lnTo>
                    <a:lnTo>
                      <a:pt x="3520" y="1760"/>
                    </a:lnTo>
                    <a:lnTo>
                      <a:pt x="3516" y="1758"/>
                    </a:lnTo>
                    <a:lnTo>
                      <a:pt x="3512" y="1760"/>
                    </a:lnTo>
                    <a:lnTo>
                      <a:pt x="3512" y="1760"/>
                    </a:lnTo>
                    <a:lnTo>
                      <a:pt x="3508" y="1762"/>
                    </a:lnTo>
                    <a:lnTo>
                      <a:pt x="3508" y="1758"/>
                    </a:lnTo>
                    <a:lnTo>
                      <a:pt x="3508" y="1754"/>
                    </a:lnTo>
                    <a:lnTo>
                      <a:pt x="3508" y="1754"/>
                    </a:lnTo>
                    <a:lnTo>
                      <a:pt x="3504" y="1754"/>
                    </a:lnTo>
                    <a:lnTo>
                      <a:pt x="3504" y="1754"/>
                    </a:lnTo>
                    <a:lnTo>
                      <a:pt x="3502" y="1754"/>
                    </a:lnTo>
                    <a:lnTo>
                      <a:pt x="3502" y="1754"/>
                    </a:lnTo>
                    <a:lnTo>
                      <a:pt x="3504" y="1750"/>
                    </a:lnTo>
                    <a:lnTo>
                      <a:pt x="3506" y="1746"/>
                    </a:lnTo>
                    <a:lnTo>
                      <a:pt x="3504" y="1744"/>
                    </a:lnTo>
                    <a:lnTo>
                      <a:pt x="3502" y="1742"/>
                    </a:lnTo>
                    <a:lnTo>
                      <a:pt x="3502" y="1742"/>
                    </a:lnTo>
                    <a:lnTo>
                      <a:pt x="3498" y="1742"/>
                    </a:lnTo>
                    <a:lnTo>
                      <a:pt x="3496" y="1740"/>
                    </a:lnTo>
                    <a:lnTo>
                      <a:pt x="3494" y="1734"/>
                    </a:lnTo>
                    <a:lnTo>
                      <a:pt x="3494" y="1728"/>
                    </a:lnTo>
                    <a:lnTo>
                      <a:pt x="3492" y="1728"/>
                    </a:lnTo>
                    <a:lnTo>
                      <a:pt x="3490" y="1726"/>
                    </a:lnTo>
                    <a:lnTo>
                      <a:pt x="3490" y="1726"/>
                    </a:lnTo>
                    <a:lnTo>
                      <a:pt x="3486" y="1726"/>
                    </a:lnTo>
                    <a:lnTo>
                      <a:pt x="3482" y="1726"/>
                    </a:lnTo>
                    <a:lnTo>
                      <a:pt x="3480" y="1724"/>
                    </a:lnTo>
                    <a:lnTo>
                      <a:pt x="3478" y="1726"/>
                    </a:lnTo>
                    <a:lnTo>
                      <a:pt x="3478" y="1726"/>
                    </a:lnTo>
                    <a:lnTo>
                      <a:pt x="3480" y="1730"/>
                    </a:lnTo>
                    <a:lnTo>
                      <a:pt x="3484" y="1736"/>
                    </a:lnTo>
                    <a:lnTo>
                      <a:pt x="3490" y="1744"/>
                    </a:lnTo>
                    <a:lnTo>
                      <a:pt x="3496" y="1756"/>
                    </a:lnTo>
                    <a:lnTo>
                      <a:pt x="3496" y="1756"/>
                    </a:lnTo>
                    <a:lnTo>
                      <a:pt x="3496" y="1762"/>
                    </a:lnTo>
                    <a:lnTo>
                      <a:pt x="3494" y="1766"/>
                    </a:lnTo>
                    <a:lnTo>
                      <a:pt x="3486" y="1776"/>
                    </a:lnTo>
                    <a:lnTo>
                      <a:pt x="3482" y="1782"/>
                    </a:lnTo>
                    <a:lnTo>
                      <a:pt x="3480" y="1788"/>
                    </a:lnTo>
                    <a:lnTo>
                      <a:pt x="3476" y="1796"/>
                    </a:lnTo>
                    <a:lnTo>
                      <a:pt x="3476" y="1806"/>
                    </a:lnTo>
                    <a:lnTo>
                      <a:pt x="3476" y="1806"/>
                    </a:lnTo>
                    <a:lnTo>
                      <a:pt x="3476" y="1826"/>
                    </a:lnTo>
                    <a:lnTo>
                      <a:pt x="3476" y="1832"/>
                    </a:lnTo>
                    <a:lnTo>
                      <a:pt x="3472" y="1838"/>
                    </a:lnTo>
                    <a:lnTo>
                      <a:pt x="3468" y="1842"/>
                    </a:lnTo>
                    <a:lnTo>
                      <a:pt x="3464" y="1844"/>
                    </a:lnTo>
                    <a:lnTo>
                      <a:pt x="3448" y="1852"/>
                    </a:lnTo>
                    <a:lnTo>
                      <a:pt x="3448" y="1852"/>
                    </a:lnTo>
                    <a:lnTo>
                      <a:pt x="3446" y="1846"/>
                    </a:lnTo>
                    <a:lnTo>
                      <a:pt x="3444" y="1838"/>
                    </a:lnTo>
                    <a:lnTo>
                      <a:pt x="3440" y="1818"/>
                    </a:lnTo>
                    <a:lnTo>
                      <a:pt x="3438" y="1808"/>
                    </a:lnTo>
                    <a:lnTo>
                      <a:pt x="3434" y="1802"/>
                    </a:lnTo>
                    <a:lnTo>
                      <a:pt x="3428" y="1796"/>
                    </a:lnTo>
                    <a:lnTo>
                      <a:pt x="3424" y="1796"/>
                    </a:lnTo>
                    <a:lnTo>
                      <a:pt x="3424" y="1796"/>
                    </a:lnTo>
                    <a:lnTo>
                      <a:pt x="3418" y="1798"/>
                    </a:lnTo>
                    <a:lnTo>
                      <a:pt x="3414" y="1800"/>
                    </a:lnTo>
                    <a:lnTo>
                      <a:pt x="3408" y="1808"/>
                    </a:lnTo>
                    <a:lnTo>
                      <a:pt x="3404" y="1816"/>
                    </a:lnTo>
                    <a:lnTo>
                      <a:pt x="3400" y="1818"/>
                    </a:lnTo>
                    <a:lnTo>
                      <a:pt x="3398" y="1820"/>
                    </a:lnTo>
                    <a:lnTo>
                      <a:pt x="3398" y="1820"/>
                    </a:lnTo>
                    <a:lnTo>
                      <a:pt x="3394" y="1818"/>
                    </a:lnTo>
                    <a:lnTo>
                      <a:pt x="3392" y="1816"/>
                    </a:lnTo>
                    <a:lnTo>
                      <a:pt x="3388" y="1810"/>
                    </a:lnTo>
                    <a:lnTo>
                      <a:pt x="3390" y="1802"/>
                    </a:lnTo>
                    <a:lnTo>
                      <a:pt x="3392" y="1798"/>
                    </a:lnTo>
                    <a:lnTo>
                      <a:pt x="3394" y="1796"/>
                    </a:lnTo>
                    <a:lnTo>
                      <a:pt x="3394" y="1796"/>
                    </a:lnTo>
                    <a:lnTo>
                      <a:pt x="3400" y="1790"/>
                    </a:lnTo>
                    <a:lnTo>
                      <a:pt x="3406" y="1784"/>
                    </a:lnTo>
                    <a:lnTo>
                      <a:pt x="3410" y="1776"/>
                    </a:lnTo>
                    <a:lnTo>
                      <a:pt x="3412" y="1764"/>
                    </a:lnTo>
                    <a:lnTo>
                      <a:pt x="3412" y="1764"/>
                    </a:lnTo>
                    <a:lnTo>
                      <a:pt x="3412" y="1758"/>
                    </a:lnTo>
                    <a:lnTo>
                      <a:pt x="3412" y="1754"/>
                    </a:lnTo>
                    <a:lnTo>
                      <a:pt x="3410" y="1746"/>
                    </a:lnTo>
                    <a:lnTo>
                      <a:pt x="3408" y="1740"/>
                    </a:lnTo>
                    <a:lnTo>
                      <a:pt x="3408" y="1738"/>
                    </a:lnTo>
                    <a:lnTo>
                      <a:pt x="3410" y="1738"/>
                    </a:lnTo>
                    <a:lnTo>
                      <a:pt x="3410" y="1738"/>
                    </a:lnTo>
                    <a:lnTo>
                      <a:pt x="3414" y="1736"/>
                    </a:lnTo>
                    <a:lnTo>
                      <a:pt x="3414" y="1734"/>
                    </a:lnTo>
                    <a:lnTo>
                      <a:pt x="3410" y="1728"/>
                    </a:lnTo>
                    <a:lnTo>
                      <a:pt x="3402" y="1722"/>
                    </a:lnTo>
                    <a:lnTo>
                      <a:pt x="3392" y="1716"/>
                    </a:lnTo>
                    <a:lnTo>
                      <a:pt x="3392" y="1716"/>
                    </a:lnTo>
                    <a:lnTo>
                      <a:pt x="3382" y="1712"/>
                    </a:lnTo>
                    <a:lnTo>
                      <a:pt x="3380" y="1708"/>
                    </a:lnTo>
                    <a:lnTo>
                      <a:pt x="3378" y="1706"/>
                    </a:lnTo>
                    <a:lnTo>
                      <a:pt x="3372" y="1704"/>
                    </a:lnTo>
                    <a:lnTo>
                      <a:pt x="3372" y="1704"/>
                    </a:lnTo>
                    <a:lnTo>
                      <a:pt x="3366" y="1702"/>
                    </a:lnTo>
                    <a:lnTo>
                      <a:pt x="3362" y="1698"/>
                    </a:lnTo>
                    <a:lnTo>
                      <a:pt x="3358" y="1696"/>
                    </a:lnTo>
                    <a:lnTo>
                      <a:pt x="3356" y="1696"/>
                    </a:lnTo>
                    <a:lnTo>
                      <a:pt x="3352" y="1698"/>
                    </a:lnTo>
                    <a:lnTo>
                      <a:pt x="3346" y="1702"/>
                    </a:lnTo>
                    <a:lnTo>
                      <a:pt x="3346" y="1702"/>
                    </a:lnTo>
                    <a:lnTo>
                      <a:pt x="3342" y="1706"/>
                    </a:lnTo>
                    <a:lnTo>
                      <a:pt x="3340" y="1710"/>
                    </a:lnTo>
                    <a:lnTo>
                      <a:pt x="3342" y="1712"/>
                    </a:lnTo>
                    <a:lnTo>
                      <a:pt x="3344" y="1714"/>
                    </a:lnTo>
                    <a:lnTo>
                      <a:pt x="3346" y="1718"/>
                    </a:lnTo>
                    <a:lnTo>
                      <a:pt x="3340" y="1720"/>
                    </a:lnTo>
                    <a:lnTo>
                      <a:pt x="3340" y="1720"/>
                    </a:lnTo>
                    <a:lnTo>
                      <a:pt x="3334" y="1722"/>
                    </a:lnTo>
                    <a:lnTo>
                      <a:pt x="3330" y="1726"/>
                    </a:lnTo>
                    <a:lnTo>
                      <a:pt x="3328" y="1732"/>
                    </a:lnTo>
                    <a:lnTo>
                      <a:pt x="3328" y="1738"/>
                    </a:lnTo>
                    <a:lnTo>
                      <a:pt x="3326" y="1748"/>
                    </a:lnTo>
                    <a:lnTo>
                      <a:pt x="3324" y="1752"/>
                    </a:lnTo>
                    <a:lnTo>
                      <a:pt x="3322" y="1752"/>
                    </a:lnTo>
                    <a:lnTo>
                      <a:pt x="3322" y="1752"/>
                    </a:lnTo>
                    <a:lnTo>
                      <a:pt x="3320" y="1752"/>
                    </a:lnTo>
                    <a:lnTo>
                      <a:pt x="3318" y="1748"/>
                    </a:lnTo>
                    <a:lnTo>
                      <a:pt x="3318" y="1738"/>
                    </a:lnTo>
                    <a:lnTo>
                      <a:pt x="3318" y="1734"/>
                    </a:lnTo>
                    <a:lnTo>
                      <a:pt x="3316" y="1734"/>
                    </a:lnTo>
                    <a:lnTo>
                      <a:pt x="3314" y="1736"/>
                    </a:lnTo>
                    <a:lnTo>
                      <a:pt x="3308" y="1744"/>
                    </a:lnTo>
                    <a:lnTo>
                      <a:pt x="3308" y="1744"/>
                    </a:lnTo>
                    <a:lnTo>
                      <a:pt x="3300" y="1752"/>
                    </a:lnTo>
                    <a:lnTo>
                      <a:pt x="3296" y="1754"/>
                    </a:lnTo>
                    <a:lnTo>
                      <a:pt x="3294" y="1756"/>
                    </a:lnTo>
                    <a:lnTo>
                      <a:pt x="3294" y="1766"/>
                    </a:lnTo>
                    <a:lnTo>
                      <a:pt x="3294" y="1766"/>
                    </a:lnTo>
                    <a:lnTo>
                      <a:pt x="3296" y="1772"/>
                    </a:lnTo>
                    <a:lnTo>
                      <a:pt x="3294" y="1778"/>
                    </a:lnTo>
                    <a:lnTo>
                      <a:pt x="3290" y="1786"/>
                    </a:lnTo>
                    <a:lnTo>
                      <a:pt x="3286" y="1792"/>
                    </a:lnTo>
                    <a:lnTo>
                      <a:pt x="3286" y="1796"/>
                    </a:lnTo>
                    <a:lnTo>
                      <a:pt x="3286" y="1800"/>
                    </a:lnTo>
                    <a:lnTo>
                      <a:pt x="3286" y="1800"/>
                    </a:lnTo>
                    <a:lnTo>
                      <a:pt x="3288" y="1808"/>
                    </a:lnTo>
                    <a:lnTo>
                      <a:pt x="3286" y="1812"/>
                    </a:lnTo>
                    <a:lnTo>
                      <a:pt x="3284" y="1818"/>
                    </a:lnTo>
                    <a:lnTo>
                      <a:pt x="3286" y="1828"/>
                    </a:lnTo>
                    <a:lnTo>
                      <a:pt x="3286" y="1828"/>
                    </a:lnTo>
                    <a:lnTo>
                      <a:pt x="3292" y="1840"/>
                    </a:lnTo>
                    <a:lnTo>
                      <a:pt x="3294" y="1852"/>
                    </a:lnTo>
                    <a:lnTo>
                      <a:pt x="3296" y="1862"/>
                    </a:lnTo>
                    <a:lnTo>
                      <a:pt x="3294" y="1872"/>
                    </a:lnTo>
                    <a:lnTo>
                      <a:pt x="3294" y="1880"/>
                    </a:lnTo>
                    <a:lnTo>
                      <a:pt x="3290" y="1890"/>
                    </a:lnTo>
                    <a:lnTo>
                      <a:pt x="3282" y="1908"/>
                    </a:lnTo>
                    <a:lnTo>
                      <a:pt x="3282" y="1908"/>
                    </a:lnTo>
                    <a:lnTo>
                      <a:pt x="3276" y="1916"/>
                    </a:lnTo>
                    <a:lnTo>
                      <a:pt x="3270" y="1922"/>
                    </a:lnTo>
                    <a:lnTo>
                      <a:pt x="3264" y="1928"/>
                    </a:lnTo>
                    <a:lnTo>
                      <a:pt x="3258" y="1930"/>
                    </a:lnTo>
                    <a:lnTo>
                      <a:pt x="3252" y="1930"/>
                    </a:lnTo>
                    <a:lnTo>
                      <a:pt x="3246" y="1926"/>
                    </a:lnTo>
                    <a:lnTo>
                      <a:pt x="3242" y="1922"/>
                    </a:lnTo>
                    <a:lnTo>
                      <a:pt x="3236" y="1914"/>
                    </a:lnTo>
                    <a:lnTo>
                      <a:pt x="3236" y="1914"/>
                    </a:lnTo>
                    <a:lnTo>
                      <a:pt x="3232" y="1904"/>
                    </a:lnTo>
                    <a:lnTo>
                      <a:pt x="3230" y="1898"/>
                    </a:lnTo>
                    <a:lnTo>
                      <a:pt x="3230" y="1884"/>
                    </a:lnTo>
                    <a:lnTo>
                      <a:pt x="3230" y="1872"/>
                    </a:lnTo>
                    <a:lnTo>
                      <a:pt x="3230" y="1864"/>
                    </a:lnTo>
                    <a:lnTo>
                      <a:pt x="3230" y="1856"/>
                    </a:lnTo>
                    <a:lnTo>
                      <a:pt x="3230" y="1856"/>
                    </a:lnTo>
                    <a:lnTo>
                      <a:pt x="3228" y="1842"/>
                    </a:lnTo>
                    <a:lnTo>
                      <a:pt x="3228" y="1834"/>
                    </a:lnTo>
                    <a:lnTo>
                      <a:pt x="3232" y="1824"/>
                    </a:lnTo>
                    <a:lnTo>
                      <a:pt x="3234" y="1810"/>
                    </a:lnTo>
                    <a:lnTo>
                      <a:pt x="3234" y="1810"/>
                    </a:lnTo>
                    <a:lnTo>
                      <a:pt x="3234" y="1802"/>
                    </a:lnTo>
                    <a:lnTo>
                      <a:pt x="3236" y="1796"/>
                    </a:lnTo>
                    <a:lnTo>
                      <a:pt x="3238" y="1792"/>
                    </a:lnTo>
                    <a:lnTo>
                      <a:pt x="3240" y="1792"/>
                    </a:lnTo>
                    <a:lnTo>
                      <a:pt x="3242" y="1790"/>
                    </a:lnTo>
                    <a:lnTo>
                      <a:pt x="3242" y="1784"/>
                    </a:lnTo>
                    <a:lnTo>
                      <a:pt x="3242" y="1784"/>
                    </a:lnTo>
                    <a:lnTo>
                      <a:pt x="3240" y="1780"/>
                    </a:lnTo>
                    <a:lnTo>
                      <a:pt x="3242" y="1776"/>
                    </a:lnTo>
                    <a:lnTo>
                      <a:pt x="3246" y="1764"/>
                    </a:lnTo>
                    <a:lnTo>
                      <a:pt x="3248" y="1754"/>
                    </a:lnTo>
                    <a:lnTo>
                      <a:pt x="3248" y="1752"/>
                    </a:lnTo>
                    <a:lnTo>
                      <a:pt x="3246" y="1748"/>
                    </a:lnTo>
                    <a:lnTo>
                      <a:pt x="3246" y="1748"/>
                    </a:lnTo>
                    <a:lnTo>
                      <a:pt x="3240" y="1748"/>
                    </a:lnTo>
                    <a:lnTo>
                      <a:pt x="3238" y="1752"/>
                    </a:lnTo>
                    <a:lnTo>
                      <a:pt x="3234" y="1758"/>
                    </a:lnTo>
                    <a:lnTo>
                      <a:pt x="3228" y="1764"/>
                    </a:lnTo>
                    <a:lnTo>
                      <a:pt x="3228" y="1764"/>
                    </a:lnTo>
                    <a:lnTo>
                      <a:pt x="3226" y="1766"/>
                    </a:lnTo>
                    <a:lnTo>
                      <a:pt x="3224" y="1766"/>
                    </a:lnTo>
                    <a:lnTo>
                      <a:pt x="3224" y="1758"/>
                    </a:lnTo>
                    <a:lnTo>
                      <a:pt x="3226" y="1750"/>
                    </a:lnTo>
                    <a:lnTo>
                      <a:pt x="3230" y="1746"/>
                    </a:lnTo>
                    <a:lnTo>
                      <a:pt x="3232" y="1742"/>
                    </a:lnTo>
                    <a:lnTo>
                      <a:pt x="3232" y="1742"/>
                    </a:lnTo>
                    <a:lnTo>
                      <a:pt x="3236" y="1740"/>
                    </a:lnTo>
                    <a:lnTo>
                      <a:pt x="3238" y="1736"/>
                    </a:lnTo>
                    <a:lnTo>
                      <a:pt x="3240" y="1732"/>
                    </a:lnTo>
                    <a:lnTo>
                      <a:pt x="3244" y="1726"/>
                    </a:lnTo>
                    <a:lnTo>
                      <a:pt x="3244" y="1726"/>
                    </a:lnTo>
                    <a:lnTo>
                      <a:pt x="3252" y="1714"/>
                    </a:lnTo>
                    <a:lnTo>
                      <a:pt x="3258" y="1700"/>
                    </a:lnTo>
                    <a:lnTo>
                      <a:pt x="3264" y="1692"/>
                    </a:lnTo>
                    <a:lnTo>
                      <a:pt x="3266" y="1690"/>
                    </a:lnTo>
                    <a:lnTo>
                      <a:pt x="3266" y="1692"/>
                    </a:lnTo>
                    <a:lnTo>
                      <a:pt x="3266" y="1692"/>
                    </a:lnTo>
                    <a:lnTo>
                      <a:pt x="3268" y="1696"/>
                    </a:lnTo>
                    <a:lnTo>
                      <a:pt x="3270" y="1696"/>
                    </a:lnTo>
                    <a:lnTo>
                      <a:pt x="3274" y="1694"/>
                    </a:lnTo>
                    <a:lnTo>
                      <a:pt x="3278" y="1692"/>
                    </a:lnTo>
                    <a:lnTo>
                      <a:pt x="3280" y="1692"/>
                    </a:lnTo>
                    <a:lnTo>
                      <a:pt x="3278" y="1698"/>
                    </a:lnTo>
                    <a:lnTo>
                      <a:pt x="3278" y="1698"/>
                    </a:lnTo>
                    <a:lnTo>
                      <a:pt x="3278" y="1702"/>
                    </a:lnTo>
                    <a:lnTo>
                      <a:pt x="3278" y="1702"/>
                    </a:lnTo>
                    <a:lnTo>
                      <a:pt x="3284" y="1696"/>
                    </a:lnTo>
                    <a:lnTo>
                      <a:pt x="3292" y="1688"/>
                    </a:lnTo>
                    <a:lnTo>
                      <a:pt x="3296" y="1686"/>
                    </a:lnTo>
                    <a:lnTo>
                      <a:pt x="3300" y="1684"/>
                    </a:lnTo>
                    <a:lnTo>
                      <a:pt x="3300" y="1684"/>
                    </a:lnTo>
                    <a:lnTo>
                      <a:pt x="3310" y="1684"/>
                    </a:lnTo>
                    <a:lnTo>
                      <a:pt x="3314" y="1684"/>
                    </a:lnTo>
                    <a:lnTo>
                      <a:pt x="3320" y="1678"/>
                    </a:lnTo>
                    <a:lnTo>
                      <a:pt x="3324" y="1676"/>
                    </a:lnTo>
                    <a:lnTo>
                      <a:pt x="3328" y="1678"/>
                    </a:lnTo>
                    <a:lnTo>
                      <a:pt x="3336" y="1680"/>
                    </a:lnTo>
                    <a:lnTo>
                      <a:pt x="3346" y="1686"/>
                    </a:lnTo>
                    <a:lnTo>
                      <a:pt x="3346" y="1686"/>
                    </a:lnTo>
                    <a:lnTo>
                      <a:pt x="3352" y="1690"/>
                    </a:lnTo>
                    <a:lnTo>
                      <a:pt x="3354" y="1690"/>
                    </a:lnTo>
                    <a:lnTo>
                      <a:pt x="3356" y="1688"/>
                    </a:lnTo>
                    <a:lnTo>
                      <a:pt x="3358" y="1686"/>
                    </a:lnTo>
                    <a:lnTo>
                      <a:pt x="3358" y="1682"/>
                    </a:lnTo>
                    <a:lnTo>
                      <a:pt x="3360" y="1680"/>
                    </a:lnTo>
                    <a:lnTo>
                      <a:pt x="3362" y="1680"/>
                    </a:lnTo>
                    <a:lnTo>
                      <a:pt x="3362" y="1680"/>
                    </a:lnTo>
                    <a:lnTo>
                      <a:pt x="3370" y="1684"/>
                    </a:lnTo>
                    <a:lnTo>
                      <a:pt x="3380" y="1686"/>
                    </a:lnTo>
                    <a:lnTo>
                      <a:pt x="3386" y="1684"/>
                    </a:lnTo>
                    <a:lnTo>
                      <a:pt x="3388" y="1682"/>
                    </a:lnTo>
                    <a:lnTo>
                      <a:pt x="3388" y="1678"/>
                    </a:lnTo>
                    <a:lnTo>
                      <a:pt x="3388" y="1678"/>
                    </a:lnTo>
                    <a:lnTo>
                      <a:pt x="3384" y="1674"/>
                    </a:lnTo>
                    <a:lnTo>
                      <a:pt x="3380" y="1672"/>
                    </a:lnTo>
                    <a:lnTo>
                      <a:pt x="3376" y="1670"/>
                    </a:lnTo>
                    <a:lnTo>
                      <a:pt x="3374" y="1662"/>
                    </a:lnTo>
                    <a:lnTo>
                      <a:pt x="3374" y="1662"/>
                    </a:lnTo>
                    <a:lnTo>
                      <a:pt x="3374" y="1658"/>
                    </a:lnTo>
                    <a:lnTo>
                      <a:pt x="3372" y="1658"/>
                    </a:lnTo>
                    <a:lnTo>
                      <a:pt x="3368" y="1658"/>
                    </a:lnTo>
                    <a:lnTo>
                      <a:pt x="3360" y="1658"/>
                    </a:lnTo>
                    <a:lnTo>
                      <a:pt x="3348" y="1654"/>
                    </a:lnTo>
                    <a:lnTo>
                      <a:pt x="3348" y="1654"/>
                    </a:lnTo>
                    <a:lnTo>
                      <a:pt x="3346" y="1652"/>
                    </a:lnTo>
                    <a:lnTo>
                      <a:pt x="3344" y="1650"/>
                    </a:lnTo>
                    <a:lnTo>
                      <a:pt x="3344" y="1644"/>
                    </a:lnTo>
                    <a:lnTo>
                      <a:pt x="3346" y="1638"/>
                    </a:lnTo>
                    <a:lnTo>
                      <a:pt x="3344" y="1638"/>
                    </a:lnTo>
                    <a:lnTo>
                      <a:pt x="3340" y="1640"/>
                    </a:lnTo>
                    <a:lnTo>
                      <a:pt x="3340" y="1640"/>
                    </a:lnTo>
                    <a:lnTo>
                      <a:pt x="3330" y="1642"/>
                    </a:lnTo>
                    <a:lnTo>
                      <a:pt x="3314" y="1644"/>
                    </a:lnTo>
                    <a:lnTo>
                      <a:pt x="3300" y="1646"/>
                    </a:lnTo>
                    <a:lnTo>
                      <a:pt x="3294" y="1648"/>
                    </a:lnTo>
                    <a:lnTo>
                      <a:pt x="3288" y="1652"/>
                    </a:lnTo>
                    <a:lnTo>
                      <a:pt x="3288" y="1652"/>
                    </a:lnTo>
                    <a:lnTo>
                      <a:pt x="3280" y="1656"/>
                    </a:lnTo>
                    <a:lnTo>
                      <a:pt x="3274" y="1656"/>
                    </a:lnTo>
                    <a:lnTo>
                      <a:pt x="3268" y="1656"/>
                    </a:lnTo>
                    <a:lnTo>
                      <a:pt x="3258" y="1654"/>
                    </a:lnTo>
                    <a:lnTo>
                      <a:pt x="3258" y="1654"/>
                    </a:lnTo>
                    <a:lnTo>
                      <a:pt x="3252" y="1654"/>
                    </a:lnTo>
                    <a:lnTo>
                      <a:pt x="3250" y="1652"/>
                    </a:lnTo>
                    <a:lnTo>
                      <a:pt x="3244" y="1646"/>
                    </a:lnTo>
                    <a:lnTo>
                      <a:pt x="3238" y="1636"/>
                    </a:lnTo>
                    <a:lnTo>
                      <a:pt x="3234" y="1632"/>
                    </a:lnTo>
                    <a:lnTo>
                      <a:pt x="3228" y="1630"/>
                    </a:lnTo>
                    <a:lnTo>
                      <a:pt x="3228" y="1630"/>
                    </a:lnTo>
                    <a:lnTo>
                      <a:pt x="3222" y="1628"/>
                    </a:lnTo>
                    <a:lnTo>
                      <a:pt x="3218" y="1628"/>
                    </a:lnTo>
                    <a:lnTo>
                      <a:pt x="3210" y="1632"/>
                    </a:lnTo>
                    <a:lnTo>
                      <a:pt x="3208" y="1634"/>
                    </a:lnTo>
                    <a:lnTo>
                      <a:pt x="3206" y="1634"/>
                    </a:lnTo>
                    <a:lnTo>
                      <a:pt x="3206" y="1632"/>
                    </a:lnTo>
                    <a:lnTo>
                      <a:pt x="3204" y="1628"/>
                    </a:lnTo>
                    <a:lnTo>
                      <a:pt x="3204" y="1628"/>
                    </a:lnTo>
                    <a:lnTo>
                      <a:pt x="3202" y="1618"/>
                    </a:lnTo>
                    <a:lnTo>
                      <a:pt x="3200" y="1616"/>
                    </a:lnTo>
                    <a:lnTo>
                      <a:pt x="3198" y="1614"/>
                    </a:lnTo>
                    <a:lnTo>
                      <a:pt x="3190" y="1618"/>
                    </a:lnTo>
                    <a:lnTo>
                      <a:pt x="3180" y="1628"/>
                    </a:lnTo>
                    <a:lnTo>
                      <a:pt x="3180" y="1628"/>
                    </a:lnTo>
                    <a:lnTo>
                      <a:pt x="3176" y="1632"/>
                    </a:lnTo>
                    <a:lnTo>
                      <a:pt x="3170" y="1634"/>
                    </a:lnTo>
                    <a:lnTo>
                      <a:pt x="3164" y="1636"/>
                    </a:lnTo>
                    <a:lnTo>
                      <a:pt x="3156" y="1636"/>
                    </a:lnTo>
                    <a:lnTo>
                      <a:pt x="3150" y="1638"/>
                    </a:lnTo>
                    <a:lnTo>
                      <a:pt x="3144" y="1642"/>
                    </a:lnTo>
                    <a:lnTo>
                      <a:pt x="3144" y="1642"/>
                    </a:lnTo>
                    <a:lnTo>
                      <a:pt x="3134" y="1648"/>
                    </a:lnTo>
                    <a:lnTo>
                      <a:pt x="3126" y="1650"/>
                    </a:lnTo>
                    <a:lnTo>
                      <a:pt x="3118" y="1648"/>
                    </a:lnTo>
                    <a:lnTo>
                      <a:pt x="3110" y="1648"/>
                    </a:lnTo>
                    <a:lnTo>
                      <a:pt x="3110" y="1648"/>
                    </a:lnTo>
                    <a:lnTo>
                      <a:pt x="3106" y="1650"/>
                    </a:lnTo>
                    <a:lnTo>
                      <a:pt x="3104" y="1648"/>
                    </a:lnTo>
                    <a:lnTo>
                      <a:pt x="3108" y="1640"/>
                    </a:lnTo>
                    <a:lnTo>
                      <a:pt x="3112" y="1632"/>
                    </a:lnTo>
                    <a:lnTo>
                      <a:pt x="3110" y="1630"/>
                    </a:lnTo>
                    <a:lnTo>
                      <a:pt x="3108" y="1628"/>
                    </a:lnTo>
                    <a:lnTo>
                      <a:pt x="3108" y="1628"/>
                    </a:lnTo>
                    <a:lnTo>
                      <a:pt x="3104" y="1628"/>
                    </a:lnTo>
                    <a:lnTo>
                      <a:pt x="3098" y="1630"/>
                    </a:lnTo>
                    <a:lnTo>
                      <a:pt x="3086" y="1636"/>
                    </a:lnTo>
                    <a:lnTo>
                      <a:pt x="3074" y="1642"/>
                    </a:lnTo>
                    <a:lnTo>
                      <a:pt x="3068" y="1642"/>
                    </a:lnTo>
                    <a:lnTo>
                      <a:pt x="3062" y="1642"/>
                    </a:lnTo>
                    <a:lnTo>
                      <a:pt x="3062" y="1642"/>
                    </a:lnTo>
                    <a:lnTo>
                      <a:pt x="3058" y="1640"/>
                    </a:lnTo>
                    <a:lnTo>
                      <a:pt x="3058" y="1638"/>
                    </a:lnTo>
                    <a:lnTo>
                      <a:pt x="3060" y="1636"/>
                    </a:lnTo>
                    <a:lnTo>
                      <a:pt x="3064" y="1632"/>
                    </a:lnTo>
                    <a:lnTo>
                      <a:pt x="3076" y="1620"/>
                    </a:lnTo>
                    <a:lnTo>
                      <a:pt x="3092" y="1606"/>
                    </a:lnTo>
                    <a:lnTo>
                      <a:pt x="3092" y="1606"/>
                    </a:lnTo>
                    <a:close/>
                  </a:path>
                </a:pathLst>
              </a:custGeom>
              <a:grpFill/>
              <a:ln w="6350">
                <a:noFill/>
                <a:round/>
                <a:headEnd/>
                <a:tailEnd/>
              </a:ln>
            </p:spPr>
            <p:txBody>
              <a:bodyPr/>
              <a:lstStyle/>
              <a:p>
                <a:endParaRPr lang="da-DK" b="1"/>
              </a:p>
            </p:txBody>
          </p:sp>
          <p:sp>
            <p:nvSpPr>
              <p:cNvPr id="43" name="Freeform 6087"/>
              <p:cNvSpPr>
                <a:spLocks/>
              </p:cNvSpPr>
              <p:nvPr/>
            </p:nvSpPr>
            <p:spPr bwMode="auto">
              <a:xfrm>
                <a:off x="1927860" y="823913"/>
                <a:ext cx="304800" cy="171450"/>
              </a:xfrm>
              <a:custGeom>
                <a:avLst/>
                <a:gdLst/>
                <a:ahLst/>
                <a:cxnLst>
                  <a:cxn ang="0">
                    <a:pos x="78" y="174"/>
                  </a:cxn>
                  <a:cxn ang="0">
                    <a:pos x="110" y="166"/>
                  </a:cxn>
                  <a:cxn ang="0">
                    <a:pos x="110" y="174"/>
                  </a:cxn>
                  <a:cxn ang="0">
                    <a:pos x="176" y="164"/>
                  </a:cxn>
                  <a:cxn ang="0">
                    <a:pos x="174" y="172"/>
                  </a:cxn>
                  <a:cxn ang="0">
                    <a:pos x="118" y="192"/>
                  </a:cxn>
                  <a:cxn ang="0">
                    <a:pos x="108" y="204"/>
                  </a:cxn>
                  <a:cxn ang="0">
                    <a:pos x="148" y="238"/>
                  </a:cxn>
                  <a:cxn ang="0">
                    <a:pos x="224" y="268"/>
                  </a:cxn>
                  <a:cxn ang="0">
                    <a:pos x="260" y="262"/>
                  </a:cxn>
                  <a:cxn ang="0">
                    <a:pos x="268" y="252"/>
                  </a:cxn>
                  <a:cxn ang="0">
                    <a:pos x="288" y="260"/>
                  </a:cxn>
                  <a:cxn ang="0">
                    <a:pos x="282" y="242"/>
                  </a:cxn>
                  <a:cxn ang="0">
                    <a:pos x="296" y="246"/>
                  </a:cxn>
                  <a:cxn ang="0">
                    <a:pos x="322" y="266"/>
                  </a:cxn>
                  <a:cxn ang="0">
                    <a:pos x="328" y="246"/>
                  </a:cxn>
                  <a:cxn ang="0">
                    <a:pos x="340" y="234"/>
                  </a:cxn>
                  <a:cxn ang="0">
                    <a:pos x="364" y="230"/>
                  </a:cxn>
                  <a:cxn ang="0">
                    <a:pos x="426" y="192"/>
                  </a:cxn>
                  <a:cxn ang="0">
                    <a:pos x="480" y="174"/>
                  </a:cxn>
                  <a:cxn ang="0">
                    <a:pos x="472" y="166"/>
                  </a:cxn>
                  <a:cxn ang="0">
                    <a:pos x="438" y="146"/>
                  </a:cxn>
                  <a:cxn ang="0">
                    <a:pos x="400" y="146"/>
                  </a:cxn>
                  <a:cxn ang="0">
                    <a:pos x="390" y="142"/>
                  </a:cxn>
                  <a:cxn ang="0">
                    <a:pos x="400" y="122"/>
                  </a:cxn>
                  <a:cxn ang="0">
                    <a:pos x="382" y="108"/>
                  </a:cxn>
                  <a:cxn ang="0">
                    <a:pos x="376" y="86"/>
                  </a:cxn>
                  <a:cxn ang="0">
                    <a:pos x="352" y="78"/>
                  </a:cxn>
                  <a:cxn ang="0">
                    <a:pos x="328" y="90"/>
                  </a:cxn>
                  <a:cxn ang="0">
                    <a:pos x="326" y="102"/>
                  </a:cxn>
                  <a:cxn ang="0">
                    <a:pos x="306" y="92"/>
                  </a:cxn>
                  <a:cxn ang="0">
                    <a:pos x="306" y="74"/>
                  </a:cxn>
                  <a:cxn ang="0">
                    <a:pos x="274" y="68"/>
                  </a:cxn>
                  <a:cxn ang="0">
                    <a:pos x="192" y="20"/>
                  </a:cxn>
                  <a:cxn ang="0">
                    <a:pos x="134" y="0"/>
                  </a:cxn>
                  <a:cxn ang="0">
                    <a:pos x="100" y="4"/>
                  </a:cxn>
                  <a:cxn ang="0">
                    <a:pos x="112" y="20"/>
                  </a:cxn>
                  <a:cxn ang="0">
                    <a:pos x="98" y="28"/>
                  </a:cxn>
                  <a:cxn ang="0">
                    <a:pos x="66" y="32"/>
                  </a:cxn>
                  <a:cxn ang="0">
                    <a:pos x="54" y="54"/>
                  </a:cxn>
                  <a:cxn ang="0">
                    <a:pos x="26" y="76"/>
                  </a:cxn>
                  <a:cxn ang="0">
                    <a:pos x="18" y="92"/>
                  </a:cxn>
                  <a:cxn ang="0">
                    <a:pos x="50" y="100"/>
                  </a:cxn>
                  <a:cxn ang="0">
                    <a:pos x="90" y="104"/>
                  </a:cxn>
                  <a:cxn ang="0">
                    <a:pos x="72" y="112"/>
                  </a:cxn>
                  <a:cxn ang="0">
                    <a:pos x="4" y="106"/>
                  </a:cxn>
                  <a:cxn ang="0">
                    <a:pos x="2" y="116"/>
                  </a:cxn>
                  <a:cxn ang="0">
                    <a:pos x="32" y="148"/>
                  </a:cxn>
                </a:cxnLst>
                <a:rect l="0" t="0" r="r" b="b"/>
                <a:pathLst>
                  <a:path w="480" h="270">
                    <a:moveTo>
                      <a:pt x="54" y="164"/>
                    </a:moveTo>
                    <a:lnTo>
                      <a:pt x="54" y="164"/>
                    </a:lnTo>
                    <a:lnTo>
                      <a:pt x="66" y="172"/>
                    </a:lnTo>
                    <a:lnTo>
                      <a:pt x="78" y="174"/>
                    </a:lnTo>
                    <a:lnTo>
                      <a:pt x="88" y="172"/>
                    </a:lnTo>
                    <a:lnTo>
                      <a:pt x="98" y="170"/>
                    </a:lnTo>
                    <a:lnTo>
                      <a:pt x="108" y="164"/>
                    </a:lnTo>
                    <a:lnTo>
                      <a:pt x="110" y="166"/>
                    </a:lnTo>
                    <a:lnTo>
                      <a:pt x="108" y="170"/>
                    </a:lnTo>
                    <a:lnTo>
                      <a:pt x="108" y="170"/>
                    </a:lnTo>
                    <a:lnTo>
                      <a:pt x="108" y="172"/>
                    </a:lnTo>
                    <a:lnTo>
                      <a:pt x="110" y="174"/>
                    </a:lnTo>
                    <a:lnTo>
                      <a:pt x="116" y="176"/>
                    </a:lnTo>
                    <a:lnTo>
                      <a:pt x="142" y="168"/>
                    </a:lnTo>
                    <a:lnTo>
                      <a:pt x="168" y="162"/>
                    </a:lnTo>
                    <a:lnTo>
                      <a:pt x="176" y="164"/>
                    </a:lnTo>
                    <a:lnTo>
                      <a:pt x="176" y="164"/>
                    </a:lnTo>
                    <a:lnTo>
                      <a:pt x="176" y="168"/>
                    </a:lnTo>
                    <a:lnTo>
                      <a:pt x="176" y="168"/>
                    </a:lnTo>
                    <a:lnTo>
                      <a:pt x="174" y="172"/>
                    </a:lnTo>
                    <a:lnTo>
                      <a:pt x="170" y="174"/>
                    </a:lnTo>
                    <a:lnTo>
                      <a:pt x="158" y="180"/>
                    </a:lnTo>
                    <a:lnTo>
                      <a:pt x="130" y="188"/>
                    </a:lnTo>
                    <a:lnTo>
                      <a:pt x="118" y="192"/>
                    </a:lnTo>
                    <a:lnTo>
                      <a:pt x="108" y="196"/>
                    </a:lnTo>
                    <a:lnTo>
                      <a:pt x="104" y="200"/>
                    </a:lnTo>
                    <a:lnTo>
                      <a:pt x="106" y="202"/>
                    </a:lnTo>
                    <a:lnTo>
                      <a:pt x="108" y="204"/>
                    </a:lnTo>
                    <a:lnTo>
                      <a:pt x="108" y="204"/>
                    </a:lnTo>
                    <a:lnTo>
                      <a:pt x="122" y="214"/>
                    </a:lnTo>
                    <a:lnTo>
                      <a:pt x="134" y="226"/>
                    </a:lnTo>
                    <a:lnTo>
                      <a:pt x="148" y="238"/>
                    </a:lnTo>
                    <a:lnTo>
                      <a:pt x="166" y="250"/>
                    </a:lnTo>
                    <a:lnTo>
                      <a:pt x="166" y="250"/>
                    </a:lnTo>
                    <a:lnTo>
                      <a:pt x="194" y="260"/>
                    </a:lnTo>
                    <a:lnTo>
                      <a:pt x="224" y="268"/>
                    </a:lnTo>
                    <a:lnTo>
                      <a:pt x="238" y="270"/>
                    </a:lnTo>
                    <a:lnTo>
                      <a:pt x="250" y="270"/>
                    </a:lnTo>
                    <a:lnTo>
                      <a:pt x="258" y="266"/>
                    </a:lnTo>
                    <a:lnTo>
                      <a:pt x="260" y="262"/>
                    </a:lnTo>
                    <a:lnTo>
                      <a:pt x="262" y="260"/>
                    </a:lnTo>
                    <a:lnTo>
                      <a:pt x="262" y="260"/>
                    </a:lnTo>
                    <a:lnTo>
                      <a:pt x="262" y="254"/>
                    </a:lnTo>
                    <a:lnTo>
                      <a:pt x="268" y="252"/>
                    </a:lnTo>
                    <a:lnTo>
                      <a:pt x="274" y="254"/>
                    </a:lnTo>
                    <a:lnTo>
                      <a:pt x="280" y="256"/>
                    </a:lnTo>
                    <a:lnTo>
                      <a:pt x="284" y="258"/>
                    </a:lnTo>
                    <a:lnTo>
                      <a:pt x="288" y="260"/>
                    </a:lnTo>
                    <a:lnTo>
                      <a:pt x="290" y="258"/>
                    </a:lnTo>
                    <a:lnTo>
                      <a:pt x="286" y="250"/>
                    </a:lnTo>
                    <a:lnTo>
                      <a:pt x="286" y="250"/>
                    </a:lnTo>
                    <a:lnTo>
                      <a:pt x="282" y="242"/>
                    </a:lnTo>
                    <a:lnTo>
                      <a:pt x="280" y="236"/>
                    </a:lnTo>
                    <a:lnTo>
                      <a:pt x="282" y="236"/>
                    </a:lnTo>
                    <a:lnTo>
                      <a:pt x="284" y="236"/>
                    </a:lnTo>
                    <a:lnTo>
                      <a:pt x="296" y="246"/>
                    </a:lnTo>
                    <a:lnTo>
                      <a:pt x="314" y="260"/>
                    </a:lnTo>
                    <a:lnTo>
                      <a:pt x="314" y="260"/>
                    </a:lnTo>
                    <a:lnTo>
                      <a:pt x="320" y="266"/>
                    </a:lnTo>
                    <a:lnTo>
                      <a:pt x="322" y="266"/>
                    </a:lnTo>
                    <a:lnTo>
                      <a:pt x="324" y="266"/>
                    </a:lnTo>
                    <a:lnTo>
                      <a:pt x="326" y="262"/>
                    </a:lnTo>
                    <a:lnTo>
                      <a:pt x="328" y="254"/>
                    </a:lnTo>
                    <a:lnTo>
                      <a:pt x="328" y="246"/>
                    </a:lnTo>
                    <a:lnTo>
                      <a:pt x="330" y="240"/>
                    </a:lnTo>
                    <a:lnTo>
                      <a:pt x="334" y="236"/>
                    </a:lnTo>
                    <a:lnTo>
                      <a:pt x="336" y="234"/>
                    </a:lnTo>
                    <a:lnTo>
                      <a:pt x="340" y="234"/>
                    </a:lnTo>
                    <a:lnTo>
                      <a:pt x="340" y="234"/>
                    </a:lnTo>
                    <a:lnTo>
                      <a:pt x="348" y="236"/>
                    </a:lnTo>
                    <a:lnTo>
                      <a:pt x="356" y="234"/>
                    </a:lnTo>
                    <a:lnTo>
                      <a:pt x="364" y="230"/>
                    </a:lnTo>
                    <a:lnTo>
                      <a:pt x="374" y="226"/>
                    </a:lnTo>
                    <a:lnTo>
                      <a:pt x="414" y="198"/>
                    </a:lnTo>
                    <a:lnTo>
                      <a:pt x="414" y="198"/>
                    </a:lnTo>
                    <a:lnTo>
                      <a:pt x="426" y="192"/>
                    </a:lnTo>
                    <a:lnTo>
                      <a:pt x="440" y="186"/>
                    </a:lnTo>
                    <a:lnTo>
                      <a:pt x="466" y="180"/>
                    </a:lnTo>
                    <a:lnTo>
                      <a:pt x="474" y="176"/>
                    </a:lnTo>
                    <a:lnTo>
                      <a:pt x="480" y="174"/>
                    </a:lnTo>
                    <a:lnTo>
                      <a:pt x="480" y="172"/>
                    </a:lnTo>
                    <a:lnTo>
                      <a:pt x="480" y="170"/>
                    </a:lnTo>
                    <a:lnTo>
                      <a:pt x="472" y="166"/>
                    </a:lnTo>
                    <a:lnTo>
                      <a:pt x="472" y="166"/>
                    </a:lnTo>
                    <a:lnTo>
                      <a:pt x="464" y="162"/>
                    </a:lnTo>
                    <a:lnTo>
                      <a:pt x="456" y="156"/>
                    </a:lnTo>
                    <a:lnTo>
                      <a:pt x="444" y="148"/>
                    </a:lnTo>
                    <a:lnTo>
                      <a:pt x="438" y="146"/>
                    </a:lnTo>
                    <a:lnTo>
                      <a:pt x="430" y="144"/>
                    </a:lnTo>
                    <a:lnTo>
                      <a:pt x="418" y="144"/>
                    </a:lnTo>
                    <a:lnTo>
                      <a:pt x="400" y="146"/>
                    </a:lnTo>
                    <a:lnTo>
                      <a:pt x="400" y="146"/>
                    </a:lnTo>
                    <a:lnTo>
                      <a:pt x="388" y="148"/>
                    </a:lnTo>
                    <a:lnTo>
                      <a:pt x="384" y="148"/>
                    </a:lnTo>
                    <a:lnTo>
                      <a:pt x="386" y="146"/>
                    </a:lnTo>
                    <a:lnTo>
                      <a:pt x="390" y="142"/>
                    </a:lnTo>
                    <a:lnTo>
                      <a:pt x="396" y="136"/>
                    </a:lnTo>
                    <a:lnTo>
                      <a:pt x="400" y="130"/>
                    </a:lnTo>
                    <a:lnTo>
                      <a:pt x="400" y="126"/>
                    </a:lnTo>
                    <a:lnTo>
                      <a:pt x="400" y="122"/>
                    </a:lnTo>
                    <a:lnTo>
                      <a:pt x="396" y="118"/>
                    </a:lnTo>
                    <a:lnTo>
                      <a:pt x="392" y="114"/>
                    </a:lnTo>
                    <a:lnTo>
                      <a:pt x="392" y="114"/>
                    </a:lnTo>
                    <a:lnTo>
                      <a:pt x="382" y="108"/>
                    </a:lnTo>
                    <a:lnTo>
                      <a:pt x="376" y="100"/>
                    </a:lnTo>
                    <a:lnTo>
                      <a:pt x="376" y="96"/>
                    </a:lnTo>
                    <a:lnTo>
                      <a:pt x="376" y="90"/>
                    </a:lnTo>
                    <a:lnTo>
                      <a:pt x="376" y="86"/>
                    </a:lnTo>
                    <a:lnTo>
                      <a:pt x="372" y="82"/>
                    </a:lnTo>
                    <a:lnTo>
                      <a:pt x="366" y="80"/>
                    </a:lnTo>
                    <a:lnTo>
                      <a:pt x="352" y="78"/>
                    </a:lnTo>
                    <a:lnTo>
                      <a:pt x="352" y="78"/>
                    </a:lnTo>
                    <a:lnTo>
                      <a:pt x="338" y="76"/>
                    </a:lnTo>
                    <a:lnTo>
                      <a:pt x="330" y="80"/>
                    </a:lnTo>
                    <a:lnTo>
                      <a:pt x="328" y="84"/>
                    </a:lnTo>
                    <a:lnTo>
                      <a:pt x="328" y="90"/>
                    </a:lnTo>
                    <a:lnTo>
                      <a:pt x="330" y="96"/>
                    </a:lnTo>
                    <a:lnTo>
                      <a:pt x="328" y="100"/>
                    </a:lnTo>
                    <a:lnTo>
                      <a:pt x="328" y="102"/>
                    </a:lnTo>
                    <a:lnTo>
                      <a:pt x="326" y="102"/>
                    </a:lnTo>
                    <a:lnTo>
                      <a:pt x="318" y="100"/>
                    </a:lnTo>
                    <a:lnTo>
                      <a:pt x="318" y="100"/>
                    </a:lnTo>
                    <a:lnTo>
                      <a:pt x="310" y="96"/>
                    </a:lnTo>
                    <a:lnTo>
                      <a:pt x="306" y="92"/>
                    </a:lnTo>
                    <a:lnTo>
                      <a:pt x="306" y="86"/>
                    </a:lnTo>
                    <a:lnTo>
                      <a:pt x="308" y="82"/>
                    </a:lnTo>
                    <a:lnTo>
                      <a:pt x="308" y="78"/>
                    </a:lnTo>
                    <a:lnTo>
                      <a:pt x="306" y="74"/>
                    </a:lnTo>
                    <a:lnTo>
                      <a:pt x="298" y="70"/>
                    </a:lnTo>
                    <a:lnTo>
                      <a:pt x="284" y="70"/>
                    </a:lnTo>
                    <a:lnTo>
                      <a:pt x="284" y="70"/>
                    </a:lnTo>
                    <a:lnTo>
                      <a:pt x="274" y="68"/>
                    </a:lnTo>
                    <a:lnTo>
                      <a:pt x="266" y="66"/>
                    </a:lnTo>
                    <a:lnTo>
                      <a:pt x="248" y="56"/>
                    </a:lnTo>
                    <a:lnTo>
                      <a:pt x="212" y="32"/>
                    </a:lnTo>
                    <a:lnTo>
                      <a:pt x="192" y="20"/>
                    </a:lnTo>
                    <a:lnTo>
                      <a:pt x="170" y="10"/>
                    </a:lnTo>
                    <a:lnTo>
                      <a:pt x="158" y="6"/>
                    </a:lnTo>
                    <a:lnTo>
                      <a:pt x="146" y="2"/>
                    </a:lnTo>
                    <a:lnTo>
                      <a:pt x="134" y="0"/>
                    </a:lnTo>
                    <a:lnTo>
                      <a:pt x="118" y="0"/>
                    </a:lnTo>
                    <a:lnTo>
                      <a:pt x="118" y="0"/>
                    </a:lnTo>
                    <a:lnTo>
                      <a:pt x="104" y="2"/>
                    </a:lnTo>
                    <a:lnTo>
                      <a:pt x="100" y="4"/>
                    </a:lnTo>
                    <a:lnTo>
                      <a:pt x="100" y="6"/>
                    </a:lnTo>
                    <a:lnTo>
                      <a:pt x="102" y="10"/>
                    </a:lnTo>
                    <a:lnTo>
                      <a:pt x="108" y="14"/>
                    </a:lnTo>
                    <a:lnTo>
                      <a:pt x="112" y="20"/>
                    </a:lnTo>
                    <a:lnTo>
                      <a:pt x="114" y="24"/>
                    </a:lnTo>
                    <a:lnTo>
                      <a:pt x="114" y="24"/>
                    </a:lnTo>
                    <a:lnTo>
                      <a:pt x="110" y="26"/>
                    </a:lnTo>
                    <a:lnTo>
                      <a:pt x="98" y="28"/>
                    </a:lnTo>
                    <a:lnTo>
                      <a:pt x="98" y="28"/>
                    </a:lnTo>
                    <a:lnTo>
                      <a:pt x="82" y="28"/>
                    </a:lnTo>
                    <a:lnTo>
                      <a:pt x="70" y="30"/>
                    </a:lnTo>
                    <a:lnTo>
                      <a:pt x="66" y="32"/>
                    </a:lnTo>
                    <a:lnTo>
                      <a:pt x="64" y="36"/>
                    </a:lnTo>
                    <a:lnTo>
                      <a:pt x="58" y="48"/>
                    </a:lnTo>
                    <a:lnTo>
                      <a:pt x="58" y="48"/>
                    </a:lnTo>
                    <a:lnTo>
                      <a:pt x="54" y="54"/>
                    </a:lnTo>
                    <a:lnTo>
                      <a:pt x="52" y="58"/>
                    </a:lnTo>
                    <a:lnTo>
                      <a:pt x="42" y="64"/>
                    </a:lnTo>
                    <a:lnTo>
                      <a:pt x="32" y="72"/>
                    </a:lnTo>
                    <a:lnTo>
                      <a:pt x="26" y="76"/>
                    </a:lnTo>
                    <a:lnTo>
                      <a:pt x="20" y="84"/>
                    </a:lnTo>
                    <a:lnTo>
                      <a:pt x="20" y="84"/>
                    </a:lnTo>
                    <a:lnTo>
                      <a:pt x="18" y="88"/>
                    </a:lnTo>
                    <a:lnTo>
                      <a:pt x="18" y="92"/>
                    </a:lnTo>
                    <a:lnTo>
                      <a:pt x="20" y="94"/>
                    </a:lnTo>
                    <a:lnTo>
                      <a:pt x="24" y="96"/>
                    </a:lnTo>
                    <a:lnTo>
                      <a:pt x="34" y="98"/>
                    </a:lnTo>
                    <a:lnTo>
                      <a:pt x="50" y="100"/>
                    </a:lnTo>
                    <a:lnTo>
                      <a:pt x="78" y="102"/>
                    </a:lnTo>
                    <a:lnTo>
                      <a:pt x="86" y="102"/>
                    </a:lnTo>
                    <a:lnTo>
                      <a:pt x="88" y="102"/>
                    </a:lnTo>
                    <a:lnTo>
                      <a:pt x="90" y="104"/>
                    </a:lnTo>
                    <a:lnTo>
                      <a:pt x="90" y="104"/>
                    </a:lnTo>
                    <a:lnTo>
                      <a:pt x="86" y="108"/>
                    </a:lnTo>
                    <a:lnTo>
                      <a:pt x="82" y="110"/>
                    </a:lnTo>
                    <a:lnTo>
                      <a:pt x="72" y="112"/>
                    </a:lnTo>
                    <a:lnTo>
                      <a:pt x="58" y="112"/>
                    </a:lnTo>
                    <a:lnTo>
                      <a:pt x="42" y="110"/>
                    </a:lnTo>
                    <a:lnTo>
                      <a:pt x="14" y="106"/>
                    </a:lnTo>
                    <a:lnTo>
                      <a:pt x="4" y="106"/>
                    </a:lnTo>
                    <a:lnTo>
                      <a:pt x="2" y="108"/>
                    </a:lnTo>
                    <a:lnTo>
                      <a:pt x="0" y="110"/>
                    </a:lnTo>
                    <a:lnTo>
                      <a:pt x="0" y="110"/>
                    </a:lnTo>
                    <a:lnTo>
                      <a:pt x="2" y="116"/>
                    </a:lnTo>
                    <a:lnTo>
                      <a:pt x="4" y="122"/>
                    </a:lnTo>
                    <a:lnTo>
                      <a:pt x="8" y="128"/>
                    </a:lnTo>
                    <a:lnTo>
                      <a:pt x="14" y="134"/>
                    </a:lnTo>
                    <a:lnTo>
                      <a:pt x="32" y="148"/>
                    </a:lnTo>
                    <a:lnTo>
                      <a:pt x="54" y="164"/>
                    </a:lnTo>
                    <a:lnTo>
                      <a:pt x="54" y="164"/>
                    </a:lnTo>
                    <a:close/>
                  </a:path>
                </a:pathLst>
              </a:custGeom>
              <a:grpFill/>
              <a:ln w="6350">
                <a:noFill/>
                <a:round/>
                <a:headEnd/>
                <a:tailEnd/>
              </a:ln>
            </p:spPr>
            <p:txBody>
              <a:bodyPr/>
              <a:lstStyle/>
              <a:p>
                <a:endParaRPr lang="da-DK" b="1"/>
              </a:p>
            </p:txBody>
          </p:sp>
          <p:sp>
            <p:nvSpPr>
              <p:cNvPr id="44" name="Freeform 6088"/>
              <p:cNvSpPr>
                <a:spLocks/>
              </p:cNvSpPr>
              <p:nvPr/>
            </p:nvSpPr>
            <p:spPr bwMode="auto">
              <a:xfrm>
                <a:off x="2100580" y="1206183"/>
                <a:ext cx="734060" cy="539750"/>
              </a:xfrm>
              <a:custGeom>
                <a:avLst/>
                <a:gdLst/>
                <a:ahLst/>
                <a:cxnLst>
                  <a:cxn ang="0">
                    <a:pos x="1088" y="504"/>
                  </a:cxn>
                  <a:cxn ang="0">
                    <a:pos x="1060" y="480"/>
                  </a:cxn>
                  <a:cxn ang="0">
                    <a:pos x="960" y="426"/>
                  </a:cxn>
                  <a:cxn ang="0">
                    <a:pos x="890" y="396"/>
                  </a:cxn>
                  <a:cxn ang="0">
                    <a:pos x="890" y="348"/>
                  </a:cxn>
                  <a:cxn ang="0">
                    <a:pos x="926" y="328"/>
                  </a:cxn>
                  <a:cxn ang="0">
                    <a:pos x="926" y="298"/>
                  </a:cxn>
                  <a:cxn ang="0">
                    <a:pos x="846" y="276"/>
                  </a:cxn>
                  <a:cxn ang="0">
                    <a:pos x="844" y="232"/>
                  </a:cxn>
                  <a:cxn ang="0">
                    <a:pos x="782" y="204"/>
                  </a:cxn>
                  <a:cxn ang="0">
                    <a:pos x="706" y="174"/>
                  </a:cxn>
                  <a:cxn ang="0">
                    <a:pos x="642" y="134"/>
                  </a:cxn>
                  <a:cxn ang="0">
                    <a:pos x="560" y="98"/>
                  </a:cxn>
                  <a:cxn ang="0">
                    <a:pos x="462" y="112"/>
                  </a:cxn>
                  <a:cxn ang="0">
                    <a:pos x="404" y="110"/>
                  </a:cxn>
                  <a:cxn ang="0">
                    <a:pos x="388" y="90"/>
                  </a:cxn>
                  <a:cxn ang="0">
                    <a:pos x="352" y="18"/>
                  </a:cxn>
                  <a:cxn ang="0">
                    <a:pos x="200" y="50"/>
                  </a:cxn>
                  <a:cxn ang="0">
                    <a:pos x="174" y="84"/>
                  </a:cxn>
                  <a:cxn ang="0">
                    <a:pos x="168" y="138"/>
                  </a:cxn>
                  <a:cxn ang="0">
                    <a:pos x="222" y="180"/>
                  </a:cxn>
                  <a:cxn ang="0">
                    <a:pos x="150" y="122"/>
                  </a:cxn>
                  <a:cxn ang="0">
                    <a:pos x="188" y="26"/>
                  </a:cxn>
                  <a:cxn ang="0">
                    <a:pos x="116" y="8"/>
                  </a:cxn>
                  <a:cxn ang="0">
                    <a:pos x="18" y="90"/>
                  </a:cxn>
                  <a:cxn ang="0">
                    <a:pos x="58" y="196"/>
                  </a:cxn>
                  <a:cxn ang="0">
                    <a:pos x="40" y="216"/>
                  </a:cxn>
                  <a:cxn ang="0">
                    <a:pos x="118" y="270"/>
                  </a:cxn>
                  <a:cxn ang="0">
                    <a:pos x="234" y="288"/>
                  </a:cxn>
                  <a:cxn ang="0">
                    <a:pos x="336" y="290"/>
                  </a:cxn>
                  <a:cxn ang="0">
                    <a:pos x="358" y="284"/>
                  </a:cxn>
                  <a:cxn ang="0">
                    <a:pos x="462" y="284"/>
                  </a:cxn>
                  <a:cxn ang="0">
                    <a:pos x="498" y="274"/>
                  </a:cxn>
                  <a:cxn ang="0">
                    <a:pos x="580" y="338"/>
                  </a:cxn>
                  <a:cxn ang="0">
                    <a:pos x="538" y="376"/>
                  </a:cxn>
                  <a:cxn ang="0">
                    <a:pos x="654" y="402"/>
                  </a:cxn>
                  <a:cxn ang="0">
                    <a:pos x="712" y="474"/>
                  </a:cxn>
                  <a:cxn ang="0">
                    <a:pos x="640" y="558"/>
                  </a:cxn>
                  <a:cxn ang="0">
                    <a:pos x="628" y="608"/>
                  </a:cxn>
                  <a:cxn ang="0">
                    <a:pos x="510" y="624"/>
                  </a:cxn>
                  <a:cxn ang="0">
                    <a:pos x="514" y="688"/>
                  </a:cxn>
                  <a:cxn ang="0">
                    <a:pos x="616" y="688"/>
                  </a:cxn>
                  <a:cxn ang="0">
                    <a:pos x="656" y="674"/>
                  </a:cxn>
                  <a:cxn ang="0">
                    <a:pos x="736" y="724"/>
                  </a:cxn>
                  <a:cxn ang="0">
                    <a:pos x="732" y="752"/>
                  </a:cxn>
                  <a:cxn ang="0">
                    <a:pos x="854" y="818"/>
                  </a:cxn>
                  <a:cxn ang="0">
                    <a:pos x="966" y="822"/>
                  </a:cxn>
                  <a:cxn ang="0">
                    <a:pos x="854" y="724"/>
                  </a:cxn>
                  <a:cxn ang="0">
                    <a:pos x="908" y="744"/>
                  </a:cxn>
                  <a:cxn ang="0">
                    <a:pos x="1012" y="814"/>
                  </a:cxn>
                  <a:cxn ang="0">
                    <a:pos x="1018" y="766"/>
                  </a:cxn>
                  <a:cxn ang="0">
                    <a:pos x="1022" y="724"/>
                  </a:cxn>
                  <a:cxn ang="0">
                    <a:pos x="1000" y="694"/>
                  </a:cxn>
                  <a:cxn ang="0">
                    <a:pos x="942" y="632"/>
                  </a:cxn>
                  <a:cxn ang="0">
                    <a:pos x="890" y="586"/>
                  </a:cxn>
                  <a:cxn ang="0">
                    <a:pos x="902" y="544"/>
                  </a:cxn>
                  <a:cxn ang="0">
                    <a:pos x="942" y="544"/>
                  </a:cxn>
                  <a:cxn ang="0">
                    <a:pos x="990" y="580"/>
                  </a:cxn>
                  <a:cxn ang="0">
                    <a:pos x="1070" y="648"/>
                  </a:cxn>
                  <a:cxn ang="0">
                    <a:pos x="1102" y="596"/>
                  </a:cxn>
                  <a:cxn ang="0">
                    <a:pos x="1128" y="568"/>
                  </a:cxn>
                  <a:cxn ang="0">
                    <a:pos x="1148" y="514"/>
                  </a:cxn>
                </a:cxnLst>
                <a:rect l="0" t="0" r="r" b="b"/>
                <a:pathLst>
                  <a:path w="1156" h="850">
                    <a:moveTo>
                      <a:pt x="1148" y="514"/>
                    </a:moveTo>
                    <a:lnTo>
                      <a:pt x="1148" y="514"/>
                    </a:lnTo>
                    <a:lnTo>
                      <a:pt x="1144" y="506"/>
                    </a:lnTo>
                    <a:lnTo>
                      <a:pt x="1138" y="502"/>
                    </a:lnTo>
                    <a:lnTo>
                      <a:pt x="1134" y="500"/>
                    </a:lnTo>
                    <a:lnTo>
                      <a:pt x="1128" y="498"/>
                    </a:lnTo>
                    <a:lnTo>
                      <a:pt x="1116" y="498"/>
                    </a:lnTo>
                    <a:lnTo>
                      <a:pt x="1106" y="502"/>
                    </a:lnTo>
                    <a:lnTo>
                      <a:pt x="1096" y="506"/>
                    </a:lnTo>
                    <a:lnTo>
                      <a:pt x="1090" y="508"/>
                    </a:lnTo>
                    <a:lnTo>
                      <a:pt x="1088" y="506"/>
                    </a:lnTo>
                    <a:lnTo>
                      <a:pt x="1088" y="504"/>
                    </a:lnTo>
                    <a:lnTo>
                      <a:pt x="1090" y="496"/>
                    </a:lnTo>
                    <a:lnTo>
                      <a:pt x="1090" y="496"/>
                    </a:lnTo>
                    <a:lnTo>
                      <a:pt x="1092" y="486"/>
                    </a:lnTo>
                    <a:lnTo>
                      <a:pt x="1090" y="482"/>
                    </a:lnTo>
                    <a:lnTo>
                      <a:pt x="1088" y="480"/>
                    </a:lnTo>
                    <a:lnTo>
                      <a:pt x="1084" y="480"/>
                    </a:lnTo>
                    <a:lnTo>
                      <a:pt x="1076" y="482"/>
                    </a:lnTo>
                    <a:lnTo>
                      <a:pt x="1062" y="486"/>
                    </a:lnTo>
                    <a:lnTo>
                      <a:pt x="1060" y="486"/>
                    </a:lnTo>
                    <a:lnTo>
                      <a:pt x="1058" y="486"/>
                    </a:lnTo>
                    <a:lnTo>
                      <a:pt x="1060" y="480"/>
                    </a:lnTo>
                    <a:lnTo>
                      <a:pt x="1060" y="480"/>
                    </a:lnTo>
                    <a:lnTo>
                      <a:pt x="1062" y="472"/>
                    </a:lnTo>
                    <a:lnTo>
                      <a:pt x="1062" y="466"/>
                    </a:lnTo>
                    <a:lnTo>
                      <a:pt x="1060" y="462"/>
                    </a:lnTo>
                    <a:lnTo>
                      <a:pt x="1056" y="458"/>
                    </a:lnTo>
                    <a:lnTo>
                      <a:pt x="1042" y="450"/>
                    </a:lnTo>
                    <a:lnTo>
                      <a:pt x="1022" y="436"/>
                    </a:lnTo>
                    <a:lnTo>
                      <a:pt x="1022" y="436"/>
                    </a:lnTo>
                    <a:lnTo>
                      <a:pt x="1010" y="430"/>
                    </a:lnTo>
                    <a:lnTo>
                      <a:pt x="996" y="428"/>
                    </a:lnTo>
                    <a:lnTo>
                      <a:pt x="984" y="426"/>
                    </a:lnTo>
                    <a:lnTo>
                      <a:pt x="970" y="426"/>
                    </a:lnTo>
                    <a:lnTo>
                      <a:pt x="960" y="426"/>
                    </a:lnTo>
                    <a:lnTo>
                      <a:pt x="950" y="424"/>
                    </a:lnTo>
                    <a:lnTo>
                      <a:pt x="944" y="420"/>
                    </a:lnTo>
                    <a:lnTo>
                      <a:pt x="942" y="416"/>
                    </a:lnTo>
                    <a:lnTo>
                      <a:pt x="940" y="410"/>
                    </a:lnTo>
                    <a:lnTo>
                      <a:pt x="940" y="410"/>
                    </a:lnTo>
                    <a:lnTo>
                      <a:pt x="938" y="406"/>
                    </a:lnTo>
                    <a:lnTo>
                      <a:pt x="936" y="402"/>
                    </a:lnTo>
                    <a:lnTo>
                      <a:pt x="930" y="400"/>
                    </a:lnTo>
                    <a:lnTo>
                      <a:pt x="926" y="398"/>
                    </a:lnTo>
                    <a:lnTo>
                      <a:pt x="914" y="396"/>
                    </a:lnTo>
                    <a:lnTo>
                      <a:pt x="900" y="396"/>
                    </a:lnTo>
                    <a:lnTo>
                      <a:pt x="890" y="396"/>
                    </a:lnTo>
                    <a:lnTo>
                      <a:pt x="882" y="394"/>
                    </a:lnTo>
                    <a:lnTo>
                      <a:pt x="882" y="394"/>
                    </a:lnTo>
                    <a:lnTo>
                      <a:pt x="882" y="392"/>
                    </a:lnTo>
                    <a:lnTo>
                      <a:pt x="890" y="384"/>
                    </a:lnTo>
                    <a:lnTo>
                      <a:pt x="890" y="384"/>
                    </a:lnTo>
                    <a:lnTo>
                      <a:pt x="896" y="380"/>
                    </a:lnTo>
                    <a:lnTo>
                      <a:pt x="900" y="376"/>
                    </a:lnTo>
                    <a:lnTo>
                      <a:pt x="902" y="372"/>
                    </a:lnTo>
                    <a:lnTo>
                      <a:pt x="902" y="366"/>
                    </a:lnTo>
                    <a:lnTo>
                      <a:pt x="900" y="360"/>
                    </a:lnTo>
                    <a:lnTo>
                      <a:pt x="894" y="352"/>
                    </a:lnTo>
                    <a:lnTo>
                      <a:pt x="890" y="348"/>
                    </a:lnTo>
                    <a:lnTo>
                      <a:pt x="888" y="344"/>
                    </a:lnTo>
                    <a:lnTo>
                      <a:pt x="890" y="344"/>
                    </a:lnTo>
                    <a:lnTo>
                      <a:pt x="902" y="346"/>
                    </a:lnTo>
                    <a:lnTo>
                      <a:pt x="902" y="346"/>
                    </a:lnTo>
                    <a:lnTo>
                      <a:pt x="916" y="348"/>
                    </a:lnTo>
                    <a:lnTo>
                      <a:pt x="928" y="348"/>
                    </a:lnTo>
                    <a:lnTo>
                      <a:pt x="938" y="346"/>
                    </a:lnTo>
                    <a:lnTo>
                      <a:pt x="942" y="342"/>
                    </a:lnTo>
                    <a:lnTo>
                      <a:pt x="944" y="340"/>
                    </a:lnTo>
                    <a:lnTo>
                      <a:pt x="944" y="338"/>
                    </a:lnTo>
                    <a:lnTo>
                      <a:pt x="938" y="334"/>
                    </a:lnTo>
                    <a:lnTo>
                      <a:pt x="926" y="328"/>
                    </a:lnTo>
                    <a:lnTo>
                      <a:pt x="906" y="324"/>
                    </a:lnTo>
                    <a:lnTo>
                      <a:pt x="906" y="324"/>
                    </a:lnTo>
                    <a:lnTo>
                      <a:pt x="876" y="318"/>
                    </a:lnTo>
                    <a:lnTo>
                      <a:pt x="876" y="318"/>
                    </a:lnTo>
                    <a:lnTo>
                      <a:pt x="876" y="318"/>
                    </a:lnTo>
                    <a:lnTo>
                      <a:pt x="880" y="316"/>
                    </a:lnTo>
                    <a:lnTo>
                      <a:pt x="900" y="312"/>
                    </a:lnTo>
                    <a:lnTo>
                      <a:pt x="910" y="308"/>
                    </a:lnTo>
                    <a:lnTo>
                      <a:pt x="920" y="304"/>
                    </a:lnTo>
                    <a:lnTo>
                      <a:pt x="920" y="304"/>
                    </a:lnTo>
                    <a:lnTo>
                      <a:pt x="924" y="300"/>
                    </a:lnTo>
                    <a:lnTo>
                      <a:pt x="926" y="298"/>
                    </a:lnTo>
                    <a:lnTo>
                      <a:pt x="926" y="294"/>
                    </a:lnTo>
                    <a:lnTo>
                      <a:pt x="926" y="290"/>
                    </a:lnTo>
                    <a:lnTo>
                      <a:pt x="922" y="284"/>
                    </a:lnTo>
                    <a:lnTo>
                      <a:pt x="914" y="278"/>
                    </a:lnTo>
                    <a:lnTo>
                      <a:pt x="904" y="272"/>
                    </a:lnTo>
                    <a:lnTo>
                      <a:pt x="894" y="268"/>
                    </a:lnTo>
                    <a:lnTo>
                      <a:pt x="886" y="268"/>
                    </a:lnTo>
                    <a:lnTo>
                      <a:pt x="880" y="270"/>
                    </a:lnTo>
                    <a:lnTo>
                      <a:pt x="880" y="270"/>
                    </a:lnTo>
                    <a:lnTo>
                      <a:pt x="872" y="274"/>
                    </a:lnTo>
                    <a:lnTo>
                      <a:pt x="864" y="276"/>
                    </a:lnTo>
                    <a:lnTo>
                      <a:pt x="846" y="276"/>
                    </a:lnTo>
                    <a:lnTo>
                      <a:pt x="842" y="276"/>
                    </a:lnTo>
                    <a:lnTo>
                      <a:pt x="840" y="274"/>
                    </a:lnTo>
                    <a:lnTo>
                      <a:pt x="842" y="270"/>
                    </a:lnTo>
                    <a:lnTo>
                      <a:pt x="852" y="266"/>
                    </a:lnTo>
                    <a:lnTo>
                      <a:pt x="852" y="266"/>
                    </a:lnTo>
                    <a:lnTo>
                      <a:pt x="874" y="258"/>
                    </a:lnTo>
                    <a:lnTo>
                      <a:pt x="880" y="254"/>
                    </a:lnTo>
                    <a:lnTo>
                      <a:pt x="882" y="252"/>
                    </a:lnTo>
                    <a:lnTo>
                      <a:pt x="878" y="248"/>
                    </a:lnTo>
                    <a:lnTo>
                      <a:pt x="872" y="244"/>
                    </a:lnTo>
                    <a:lnTo>
                      <a:pt x="844" y="232"/>
                    </a:lnTo>
                    <a:lnTo>
                      <a:pt x="844" y="232"/>
                    </a:lnTo>
                    <a:lnTo>
                      <a:pt x="826" y="226"/>
                    </a:lnTo>
                    <a:lnTo>
                      <a:pt x="812" y="226"/>
                    </a:lnTo>
                    <a:lnTo>
                      <a:pt x="802" y="228"/>
                    </a:lnTo>
                    <a:lnTo>
                      <a:pt x="794" y="230"/>
                    </a:lnTo>
                    <a:lnTo>
                      <a:pt x="790" y="232"/>
                    </a:lnTo>
                    <a:lnTo>
                      <a:pt x="786" y="232"/>
                    </a:lnTo>
                    <a:lnTo>
                      <a:pt x="786" y="230"/>
                    </a:lnTo>
                    <a:lnTo>
                      <a:pt x="786" y="220"/>
                    </a:lnTo>
                    <a:lnTo>
                      <a:pt x="786" y="220"/>
                    </a:lnTo>
                    <a:lnTo>
                      <a:pt x="788" y="210"/>
                    </a:lnTo>
                    <a:lnTo>
                      <a:pt x="784" y="206"/>
                    </a:lnTo>
                    <a:lnTo>
                      <a:pt x="782" y="204"/>
                    </a:lnTo>
                    <a:lnTo>
                      <a:pt x="776" y="204"/>
                    </a:lnTo>
                    <a:lnTo>
                      <a:pt x="768" y="206"/>
                    </a:lnTo>
                    <a:lnTo>
                      <a:pt x="764" y="204"/>
                    </a:lnTo>
                    <a:lnTo>
                      <a:pt x="762" y="198"/>
                    </a:lnTo>
                    <a:lnTo>
                      <a:pt x="762" y="198"/>
                    </a:lnTo>
                    <a:lnTo>
                      <a:pt x="762" y="190"/>
                    </a:lnTo>
                    <a:lnTo>
                      <a:pt x="756" y="184"/>
                    </a:lnTo>
                    <a:lnTo>
                      <a:pt x="748" y="178"/>
                    </a:lnTo>
                    <a:lnTo>
                      <a:pt x="738" y="174"/>
                    </a:lnTo>
                    <a:lnTo>
                      <a:pt x="728" y="170"/>
                    </a:lnTo>
                    <a:lnTo>
                      <a:pt x="716" y="170"/>
                    </a:lnTo>
                    <a:lnTo>
                      <a:pt x="706" y="174"/>
                    </a:lnTo>
                    <a:lnTo>
                      <a:pt x="696" y="182"/>
                    </a:lnTo>
                    <a:lnTo>
                      <a:pt x="696" y="182"/>
                    </a:lnTo>
                    <a:lnTo>
                      <a:pt x="686" y="190"/>
                    </a:lnTo>
                    <a:lnTo>
                      <a:pt x="680" y="192"/>
                    </a:lnTo>
                    <a:lnTo>
                      <a:pt x="674" y="190"/>
                    </a:lnTo>
                    <a:lnTo>
                      <a:pt x="670" y="186"/>
                    </a:lnTo>
                    <a:lnTo>
                      <a:pt x="666" y="178"/>
                    </a:lnTo>
                    <a:lnTo>
                      <a:pt x="662" y="168"/>
                    </a:lnTo>
                    <a:lnTo>
                      <a:pt x="652" y="148"/>
                    </a:lnTo>
                    <a:lnTo>
                      <a:pt x="652" y="148"/>
                    </a:lnTo>
                    <a:lnTo>
                      <a:pt x="648" y="138"/>
                    </a:lnTo>
                    <a:lnTo>
                      <a:pt x="642" y="134"/>
                    </a:lnTo>
                    <a:lnTo>
                      <a:pt x="638" y="134"/>
                    </a:lnTo>
                    <a:lnTo>
                      <a:pt x="632" y="134"/>
                    </a:lnTo>
                    <a:lnTo>
                      <a:pt x="628" y="134"/>
                    </a:lnTo>
                    <a:lnTo>
                      <a:pt x="622" y="134"/>
                    </a:lnTo>
                    <a:lnTo>
                      <a:pt x="616" y="128"/>
                    </a:lnTo>
                    <a:lnTo>
                      <a:pt x="610" y="120"/>
                    </a:lnTo>
                    <a:lnTo>
                      <a:pt x="610" y="120"/>
                    </a:lnTo>
                    <a:lnTo>
                      <a:pt x="602" y="110"/>
                    </a:lnTo>
                    <a:lnTo>
                      <a:pt x="594" y="104"/>
                    </a:lnTo>
                    <a:lnTo>
                      <a:pt x="586" y="100"/>
                    </a:lnTo>
                    <a:lnTo>
                      <a:pt x="578" y="100"/>
                    </a:lnTo>
                    <a:lnTo>
                      <a:pt x="560" y="98"/>
                    </a:lnTo>
                    <a:lnTo>
                      <a:pt x="552" y="98"/>
                    </a:lnTo>
                    <a:lnTo>
                      <a:pt x="546" y="94"/>
                    </a:lnTo>
                    <a:lnTo>
                      <a:pt x="546" y="94"/>
                    </a:lnTo>
                    <a:lnTo>
                      <a:pt x="528" y="88"/>
                    </a:lnTo>
                    <a:lnTo>
                      <a:pt x="518" y="84"/>
                    </a:lnTo>
                    <a:lnTo>
                      <a:pt x="506" y="82"/>
                    </a:lnTo>
                    <a:lnTo>
                      <a:pt x="494" y="84"/>
                    </a:lnTo>
                    <a:lnTo>
                      <a:pt x="484" y="88"/>
                    </a:lnTo>
                    <a:lnTo>
                      <a:pt x="474" y="94"/>
                    </a:lnTo>
                    <a:lnTo>
                      <a:pt x="466" y="106"/>
                    </a:lnTo>
                    <a:lnTo>
                      <a:pt x="466" y="106"/>
                    </a:lnTo>
                    <a:lnTo>
                      <a:pt x="462" y="112"/>
                    </a:lnTo>
                    <a:lnTo>
                      <a:pt x="460" y="116"/>
                    </a:lnTo>
                    <a:lnTo>
                      <a:pt x="456" y="118"/>
                    </a:lnTo>
                    <a:lnTo>
                      <a:pt x="452" y="118"/>
                    </a:lnTo>
                    <a:lnTo>
                      <a:pt x="444" y="116"/>
                    </a:lnTo>
                    <a:lnTo>
                      <a:pt x="436" y="112"/>
                    </a:lnTo>
                    <a:lnTo>
                      <a:pt x="428" y="106"/>
                    </a:lnTo>
                    <a:lnTo>
                      <a:pt x="420" y="104"/>
                    </a:lnTo>
                    <a:lnTo>
                      <a:pt x="416" y="102"/>
                    </a:lnTo>
                    <a:lnTo>
                      <a:pt x="412" y="104"/>
                    </a:lnTo>
                    <a:lnTo>
                      <a:pt x="408" y="106"/>
                    </a:lnTo>
                    <a:lnTo>
                      <a:pt x="404" y="110"/>
                    </a:lnTo>
                    <a:lnTo>
                      <a:pt x="404" y="110"/>
                    </a:lnTo>
                    <a:lnTo>
                      <a:pt x="396" y="118"/>
                    </a:lnTo>
                    <a:lnTo>
                      <a:pt x="388" y="124"/>
                    </a:lnTo>
                    <a:lnTo>
                      <a:pt x="380" y="130"/>
                    </a:lnTo>
                    <a:lnTo>
                      <a:pt x="376" y="132"/>
                    </a:lnTo>
                    <a:lnTo>
                      <a:pt x="372" y="132"/>
                    </a:lnTo>
                    <a:lnTo>
                      <a:pt x="370" y="130"/>
                    </a:lnTo>
                    <a:lnTo>
                      <a:pt x="372" y="126"/>
                    </a:lnTo>
                    <a:lnTo>
                      <a:pt x="376" y="118"/>
                    </a:lnTo>
                    <a:lnTo>
                      <a:pt x="376" y="118"/>
                    </a:lnTo>
                    <a:lnTo>
                      <a:pt x="382" y="110"/>
                    </a:lnTo>
                    <a:lnTo>
                      <a:pt x="386" y="100"/>
                    </a:lnTo>
                    <a:lnTo>
                      <a:pt x="388" y="90"/>
                    </a:lnTo>
                    <a:lnTo>
                      <a:pt x="388" y="82"/>
                    </a:lnTo>
                    <a:lnTo>
                      <a:pt x="386" y="72"/>
                    </a:lnTo>
                    <a:lnTo>
                      <a:pt x="382" y="64"/>
                    </a:lnTo>
                    <a:lnTo>
                      <a:pt x="376" y="58"/>
                    </a:lnTo>
                    <a:lnTo>
                      <a:pt x="368" y="54"/>
                    </a:lnTo>
                    <a:lnTo>
                      <a:pt x="368" y="54"/>
                    </a:lnTo>
                    <a:lnTo>
                      <a:pt x="360" y="50"/>
                    </a:lnTo>
                    <a:lnTo>
                      <a:pt x="356" y="44"/>
                    </a:lnTo>
                    <a:lnTo>
                      <a:pt x="356" y="38"/>
                    </a:lnTo>
                    <a:lnTo>
                      <a:pt x="354" y="32"/>
                    </a:lnTo>
                    <a:lnTo>
                      <a:pt x="354" y="24"/>
                    </a:lnTo>
                    <a:lnTo>
                      <a:pt x="352" y="18"/>
                    </a:lnTo>
                    <a:lnTo>
                      <a:pt x="346" y="14"/>
                    </a:lnTo>
                    <a:lnTo>
                      <a:pt x="338" y="12"/>
                    </a:lnTo>
                    <a:lnTo>
                      <a:pt x="338" y="12"/>
                    </a:lnTo>
                    <a:lnTo>
                      <a:pt x="326" y="10"/>
                    </a:lnTo>
                    <a:lnTo>
                      <a:pt x="306" y="12"/>
                    </a:lnTo>
                    <a:lnTo>
                      <a:pt x="282" y="14"/>
                    </a:lnTo>
                    <a:lnTo>
                      <a:pt x="260" y="18"/>
                    </a:lnTo>
                    <a:lnTo>
                      <a:pt x="236" y="24"/>
                    </a:lnTo>
                    <a:lnTo>
                      <a:pt x="218" y="32"/>
                    </a:lnTo>
                    <a:lnTo>
                      <a:pt x="210" y="38"/>
                    </a:lnTo>
                    <a:lnTo>
                      <a:pt x="204" y="44"/>
                    </a:lnTo>
                    <a:lnTo>
                      <a:pt x="200" y="50"/>
                    </a:lnTo>
                    <a:lnTo>
                      <a:pt x="198" y="56"/>
                    </a:lnTo>
                    <a:lnTo>
                      <a:pt x="198" y="56"/>
                    </a:lnTo>
                    <a:lnTo>
                      <a:pt x="198" y="62"/>
                    </a:lnTo>
                    <a:lnTo>
                      <a:pt x="196" y="66"/>
                    </a:lnTo>
                    <a:lnTo>
                      <a:pt x="194" y="68"/>
                    </a:lnTo>
                    <a:lnTo>
                      <a:pt x="192" y="70"/>
                    </a:lnTo>
                    <a:lnTo>
                      <a:pt x="186" y="72"/>
                    </a:lnTo>
                    <a:lnTo>
                      <a:pt x="178" y="70"/>
                    </a:lnTo>
                    <a:lnTo>
                      <a:pt x="174" y="72"/>
                    </a:lnTo>
                    <a:lnTo>
                      <a:pt x="172" y="72"/>
                    </a:lnTo>
                    <a:lnTo>
                      <a:pt x="172" y="74"/>
                    </a:lnTo>
                    <a:lnTo>
                      <a:pt x="174" y="84"/>
                    </a:lnTo>
                    <a:lnTo>
                      <a:pt x="182" y="100"/>
                    </a:lnTo>
                    <a:lnTo>
                      <a:pt x="182" y="100"/>
                    </a:lnTo>
                    <a:lnTo>
                      <a:pt x="188" y="116"/>
                    </a:lnTo>
                    <a:lnTo>
                      <a:pt x="188" y="122"/>
                    </a:lnTo>
                    <a:lnTo>
                      <a:pt x="188" y="126"/>
                    </a:lnTo>
                    <a:lnTo>
                      <a:pt x="188" y="130"/>
                    </a:lnTo>
                    <a:lnTo>
                      <a:pt x="184" y="130"/>
                    </a:lnTo>
                    <a:lnTo>
                      <a:pt x="180" y="132"/>
                    </a:lnTo>
                    <a:lnTo>
                      <a:pt x="174" y="132"/>
                    </a:lnTo>
                    <a:lnTo>
                      <a:pt x="168" y="134"/>
                    </a:lnTo>
                    <a:lnTo>
                      <a:pt x="168" y="136"/>
                    </a:lnTo>
                    <a:lnTo>
                      <a:pt x="168" y="138"/>
                    </a:lnTo>
                    <a:lnTo>
                      <a:pt x="174" y="148"/>
                    </a:lnTo>
                    <a:lnTo>
                      <a:pt x="174" y="148"/>
                    </a:lnTo>
                    <a:lnTo>
                      <a:pt x="184" y="158"/>
                    </a:lnTo>
                    <a:lnTo>
                      <a:pt x="192" y="164"/>
                    </a:lnTo>
                    <a:lnTo>
                      <a:pt x="200" y="166"/>
                    </a:lnTo>
                    <a:lnTo>
                      <a:pt x="208" y="166"/>
                    </a:lnTo>
                    <a:lnTo>
                      <a:pt x="212" y="164"/>
                    </a:lnTo>
                    <a:lnTo>
                      <a:pt x="218" y="166"/>
                    </a:lnTo>
                    <a:lnTo>
                      <a:pt x="220" y="168"/>
                    </a:lnTo>
                    <a:lnTo>
                      <a:pt x="222" y="176"/>
                    </a:lnTo>
                    <a:lnTo>
                      <a:pt x="222" y="176"/>
                    </a:lnTo>
                    <a:lnTo>
                      <a:pt x="222" y="180"/>
                    </a:lnTo>
                    <a:lnTo>
                      <a:pt x="220" y="182"/>
                    </a:lnTo>
                    <a:lnTo>
                      <a:pt x="216" y="184"/>
                    </a:lnTo>
                    <a:lnTo>
                      <a:pt x="210" y="184"/>
                    </a:lnTo>
                    <a:lnTo>
                      <a:pt x="196" y="180"/>
                    </a:lnTo>
                    <a:lnTo>
                      <a:pt x="180" y="174"/>
                    </a:lnTo>
                    <a:lnTo>
                      <a:pt x="164" y="164"/>
                    </a:lnTo>
                    <a:lnTo>
                      <a:pt x="152" y="150"/>
                    </a:lnTo>
                    <a:lnTo>
                      <a:pt x="148" y="144"/>
                    </a:lnTo>
                    <a:lnTo>
                      <a:pt x="146" y="136"/>
                    </a:lnTo>
                    <a:lnTo>
                      <a:pt x="146" y="130"/>
                    </a:lnTo>
                    <a:lnTo>
                      <a:pt x="150" y="122"/>
                    </a:lnTo>
                    <a:lnTo>
                      <a:pt x="150" y="122"/>
                    </a:lnTo>
                    <a:lnTo>
                      <a:pt x="154" y="110"/>
                    </a:lnTo>
                    <a:lnTo>
                      <a:pt x="152" y="102"/>
                    </a:lnTo>
                    <a:lnTo>
                      <a:pt x="150" y="98"/>
                    </a:lnTo>
                    <a:lnTo>
                      <a:pt x="144" y="94"/>
                    </a:lnTo>
                    <a:lnTo>
                      <a:pt x="142" y="90"/>
                    </a:lnTo>
                    <a:lnTo>
                      <a:pt x="140" y="84"/>
                    </a:lnTo>
                    <a:lnTo>
                      <a:pt x="144" y="74"/>
                    </a:lnTo>
                    <a:lnTo>
                      <a:pt x="154" y="60"/>
                    </a:lnTo>
                    <a:lnTo>
                      <a:pt x="154" y="60"/>
                    </a:lnTo>
                    <a:lnTo>
                      <a:pt x="168" y="44"/>
                    </a:lnTo>
                    <a:lnTo>
                      <a:pt x="180" y="34"/>
                    </a:lnTo>
                    <a:lnTo>
                      <a:pt x="188" y="26"/>
                    </a:lnTo>
                    <a:lnTo>
                      <a:pt x="198" y="22"/>
                    </a:lnTo>
                    <a:lnTo>
                      <a:pt x="208" y="16"/>
                    </a:lnTo>
                    <a:lnTo>
                      <a:pt x="212" y="14"/>
                    </a:lnTo>
                    <a:lnTo>
                      <a:pt x="212" y="10"/>
                    </a:lnTo>
                    <a:lnTo>
                      <a:pt x="212" y="10"/>
                    </a:lnTo>
                    <a:lnTo>
                      <a:pt x="212" y="8"/>
                    </a:lnTo>
                    <a:lnTo>
                      <a:pt x="210" y="6"/>
                    </a:lnTo>
                    <a:lnTo>
                      <a:pt x="200" y="2"/>
                    </a:lnTo>
                    <a:lnTo>
                      <a:pt x="184" y="0"/>
                    </a:lnTo>
                    <a:lnTo>
                      <a:pt x="164" y="0"/>
                    </a:lnTo>
                    <a:lnTo>
                      <a:pt x="140" y="2"/>
                    </a:lnTo>
                    <a:lnTo>
                      <a:pt x="116" y="8"/>
                    </a:lnTo>
                    <a:lnTo>
                      <a:pt x="92" y="16"/>
                    </a:lnTo>
                    <a:lnTo>
                      <a:pt x="70" y="26"/>
                    </a:lnTo>
                    <a:lnTo>
                      <a:pt x="70" y="26"/>
                    </a:lnTo>
                    <a:lnTo>
                      <a:pt x="52" y="38"/>
                    </a:lnTo>
                    <a:lnTo>
                      <a:pt x="40" y="48"/>
                    </a:lnTo>
                    <a:lnTo>
                      <a:pt x="34" y="56"/>
                    </a:lnTo>
                    <a:lnTo>
                      <a:pt x="32" y="62"/>
                    </a:lnTo>
                    <a:lnTo>
                      <a:pt x="30" y="72"/>
                    </a:lnTo>
                    <a:lnTo>
                      <a:pt x="28" y="76"/>
                    </a:lnTo>
                    <a:lnTo>
                      <a:pt x="24" y="82"/>
                    </a:lnTo>
                    <a:lnTo>
                      <a:pt x="24" y="82"/>
                    </a:lnTo>
                    <a:lnTo>
                      <a:pt x="18" y="90"/>
                    </a:lnTo>
                    <a:lnTo>
                      <a:pt x="14" y="96"/>
                    </a:lnTo>
                    <a:lnTo>
                      <a:pt x="8" y="112"/>
                    </a:lnTo>
                    <a:lnTo>
                      <a:pt x="4" y="132"/>
                    </a:lnTo>
                    <a:lnTo>
                      <a:pt x="2" y="156"/>
                    </a:lnTo>
                    <a:lnTo>
                      <a:pt x="2" y="156"/>
                    </a:lnTo>
                    <a:lnTo>
                      <a:pt x="0" y="168"/>
                    </a:lnTo>
                    <a:lnTo>
                      <a:pt x="0" y="178"/>
                    </a:lnTo>
                    <a:lnTo>
                      <a:pt x="2" y="184"/>
                    </a:lnTo>
                    <a:lnTo>
                      <a:pt x="8" y="188"/>
                    </a:lnTo>
                    <a:lnTo>
                      <a:pt x="14" y="192"/>
                    </a:lnTo>
                    <a:lnTo>
                      <a:pt x="26" y="194"/>
                    </a:lnTo>
                    <a:lnTo>
                      <a:pt x="58" y="196"/>
                    </a:lnTo>
                    <a:lnTo>
                      <a:pt x="58" y="196"/>
                    </a:lnTo>
                    <a:lnTo>
                      <a:pt x="76" y="200"/>
                    </a:lnTo>
                    <a:lnTo>
                      <a:pt x="90" y="202"/>
                    </a:lnTo>
                    <a:lnTo>
                      <a:pt x="100" y="208"/>
                    </a:lnTo>
                    <a:lnTo>
                      <a:pt x="106" y="212"/>
                    </a:lnTo>
                    <a:lnTo>
                      <a:pt x="106" y="216"/>
                    </a:lnTo>
                    <a:lnTo>
                      <a:pt x="102" y="218"/>
                    </a:lnTo>
                    <a:lnTo>
                      <a:pt x="94" y="220"/>
                    </a:lnTo>
                    <a:lnTo>
                      <a:pt x="78" y="218"/>
                    </a:lnTo>
                    <a:lnTo>
                      <a:pt x="78" y="218"/>
                    </a:lnTo>
                    <a:lnTo>
                      <a:pt x="50" y="216"/>
                    </a:lnTo>
                    <a:lnTo>
                      <a:pt x="40" y="216"/>
                    </a:lnTo>
                    <a:lnTo>
                      <a:pt x="32" y="218"/>
                    </a:lnTo>
                    <a:lnTo>
                      <a:pt x="32" y="220"/>
                    </a:lnTo>
                    <a:lnTo>
                      <a:pt x="30" y="222"/>
                    </a:lnTo>
                    <a:lnTo>
                      <a:pt x="32" y="228"/>
                    </a:lnTo>
                    <a:lnTo>
                      <a:pt x="40" y="238"/>
                    </a:lnTo>
                    <a:lnTo>
                      <a:pt x="52" y="250"/>
                    </a:lnTo>
                    <a:lnTo>
                      <a:pt x="52" y="250"/>
                    </a:lnTo>
                    <a:lnTo>
                      <a:pt x="68" y="262"/>
                    </a:lnTo>
                    <a:lnTo>
                      <a:pt x="82" y="268"/>
                    </a:lnTo>
                    <a:lnTo>
                      <a:pt x="94" y="270"/>
                    </a:lnTo>
                    <a:lnTo>
                      <a:pt x="106" y="270"/>
                    </a:lnTo>
                    <a:lnTo>
                      <a:pt x="118" y="270"/>
                    </a:lnTo>
                    <a:lnTo>
                      <a:pt x="130" y="270"/>
                    </a:lnTo>
                    <a:lnTo>
                      <a:pt x="142" y="272"/>
                    </a:lnTo>
                    <a:lnTo>
                      <a:pt x="152" y="278"/>
                    </a:lnTo>
                    <a:lnTo>
                      <a:pt x="152" y="278"/>
                    </a:lnTo>
                    <a:lnTo>
                      <a:pt x="162" y="284"/>
                    </a:lnTo>
                    <a:lnTo>
                      <a:pt x="174" y="288"/>
                    </a:lnTo>
                    <a:lnTo>
                      <a:pt x="184" y="290"/>
                    </a:lnTo>
                    <a:lnTo>
                      <a:pt x="194" y="288"/>
                    </a:lnTo>
                    <a:lnTo>
                      <a:pt x="208" y="286"/>
                    </a:lnTo>
                    <a:lnTo>
                      <a:pt x="218" y="286"/>
                    </a:lnTo>
                    <a:lnTo>
                      <a:pt x="218" y="286"/>
                    </a:lnTo>
                    <a:lnTo>
                      <a:pt x="234" y="288"/>
                    </a:lnTo>
                    <a:lnTo>
                      <a:pt x="244" y="290"/>
                    </a:lnTo>
                    <a:lnTo>
                      <a:pt x="260" y="290"/>
                    </a:lnTo>
                    <a:lnTo>
                      <a:pt x="268" y="290"/>
                    </a:lnTo>
                    <a:lnTo>
                      <a:pt x="276" y="290"/>
                    </a:lnTo>
                    <a:lnTo>
                      <a:pt x="288" y="292"/>
                    </a:lnTo>
                    <a:lnTo>
                      <a:pt x="304" y="296"/>
                    </a:lnTo>
                    <a:lnTo>
                      <a:pt x="304" y="296"/>
                    </a:lnTo>
                    <a:lnTo>
                      <a:pt x="316" y="300"/>
                    </a:lnTo>
                    <a:lnTo>
                      <a:pt x="324" y="298"/>
                    </a:lnTo>
                    <a:lnTo>
                      <a:pt x="328" y="296"/>
                    </a:lnTo>
                    <a:lnTo>
                      <a:pt x="332" y="292"/>
                    </a:lnTo>
                    <a:lnTo>
                      <a:pt x="336" y="290"/>
                    </a:lnTo>
                    <a:lnTo>
                      <a:pt x="340" y="290"/>
                    </a:lnTo>
                    <a:lnTo>
                      <a:pt x="346" y="292"/>
                    </a:lnTo>
                    <a:lnTo>
                      <a:pt x="356" y="298"/>
                    </a:lnTo>
                    <a:lnTo>
                      <a:pt x="356" y="298"/>
                    </a:lnTo>
                    <a:lnTo>
                      <a:pt x="374" y="312"/>
                    </a:lnTo>
                    <a:lnTo>
                      <a:pt x="378" y="314"/>
                    </a:lnTo>
                    <a:lnTo>
                      <a:pt x="380" y="312"/>
                    </a:lnTo>
                    <a:lnTo>
                      <a:pt x="378" y="310"/>
                    </a:lnTo>
                    <a:lnTo>
                      <a:pt x="376" y="306"/>
                    </a:lnTo>
                    <a:lnTo>
                      <a:pt x="362" y="292"/>
                    </a:lnTo>
                    <a:lnTo>
                      <a:pt x="362" y="292"/>
                    </a:lnTo>
                    <a:lnTo>
                      <a:pt x="358" y="284"/>
                    </a:lnTo>
                    <a:lnTo>
                      <a:pt x="358" y="282"/>
                    </a:lnTo>
                    <a:lnTo>
                      <a:pt x="360" y="282"/>
                    </a:lnTo>
                    <a:lnTo>
                      <a:pt x="368" y="282"/>
                    </a:lnTo>
                    <a:lnTo>
                      <a:pt x="380" y="284"/>
                    </a:lnTo>
                    <a:lnTo>
                      <a:pt x="410" y="290"/>
                    </a:lnTo>
                    <a:lnTo>
                      <a:pt x="444" y="296"/>
                    </a:lnTo>
                    <a:lnTo>
                      <a:pt x="444" y="296"/>
                    </a:lnTo>
                    <a:lnTo>
                      <a:pt x="450" y="296"/>
                    </a:lnTo>
                    <a:lnTo>
                      <a:pt x="454" y="296"/>
                    </a:lnTo>
                    <a:lnTo>
                      <a:pt x="458" y="294"/>
                    </a:lnTo>
                    <a:lnTo>
                      <a:pt x="460" y="290"/>
                    </a:lnTo>
                    <a:lnTo>
                      <a:pt x="462" y="284"/>
                    </a:lnTo>
                    <a:lnTo>
                      <a:pt x="460" y="274"/>
                    </a:lnTo>
                    <a:lnTo>
                      <a:pt x="456" y="260"/>
                    </a:lnTo>
                    <a:lnTo>
                      <a:pt x="456" y="260"/>
                    </a:lnTo>
                    <a:lnTo>
                      <a:pt x="458" y="260"/>
                    </a:lnTo>
                    <a:lnTo>
                      <a:pt x="464" y="264"/>
                    </a:lnTo>
                    <a:lnTo>
                      <a:pt x="464" y="264"/>
                    </a:lnTo>
                    <a:lnTo>
                      <a:pt x="472" y="270"/>
                    </a:lnTo>
                    <a:lnTo>
                      <a:pt x="478" y="272"/>
                    </a:lnTo>
                    <a:lnTo>
                      <a:pt x="484" y="272"/>
                    </a:lnTo>
                    <a:lnTo>
                      <a:pt x="490" y="272"/>
                    </a:lnTo>
                    <a:lnTo>
                      <a:pt x="494" y="272"/>
                    </a:lnTo>
                    <a:lnTo>
                      <a:pt x="498" y="274"/>
                    </a:lnTo>
                    <a:lnTo>
                      <a:pt x="500" y="278"/>
                    </a:lnTo>
                    <a:lnTo>
                      <a:pt x="502" y="286"/>
                    </a:lnTo>
                    <a:lnTo>
                      <a:pt x="502" y="286"/>
                    </a:lnTo>
                    <a:lnTo>
                      <a:pt x="502" y="294"/>
                    </a:lnTo>
                    <a:lnTo>
                      <a:pt x="504" y="302"/>
                    </a:lnTo>
                    <a:lnTo>
                      <a:pt x="508" y="306"/>
                    </a:lnTo>
                    <a:lnTo>
                      <a:pt x="512" y="310"/>
                    </a:lnTo>
                    <a:lnTo>
                      <a:pt x="528" y="318"/>
                    </a:lnTo>
                    <a:lnTo>
                      <a:pt x="556" y="326"/>
                    </a:lnTo>
                    <a:lnTo>
                      <a:pt x="556" y="326"/>
                    </a:lnTo>
                    <a:lnTo>
                      <a:pt x="570" y="332"/>
                    </a:lnTo>
                    <a:lnTo>
                      <a:pt x="580" y="338"/>
                    </a:lnTo>
                    <a:lnTo>
                      <a:pt x="584" y="344"/>
                    </a:lnTo>
                    <a:lnTo>
                      <a:pt x="584" y="348"/>
                    </a:lnTo>
                    <a:lnTo>
                      <a:pt x="580" y="352"/>
                    </a:lnTo>
                    <a:lnTo>
                      <a:pt x="574" y="356"/>
                    </a:lnTo>
                    <a:lnTo>
                      <a:pt x="568" y="356"/>
                    </a:lnTo>
                    <a:lnTo>
                      <a:pt x="558" y="356"/>
                    </a:lnTo>
                    <a:lnTo>
                      <a:pt x="558" y="356"/>
                    </a:lnTo>
                    <a:lnTo>
                      <a:pt x="550" y="358"/>
                    </a:lnTo>
                    <a:lnTo>
                      <a:pt x="542" y="360"/>
                    </a:lnTo>
                    <a:lnTo>
                      <a:pt x="538" y="366"/>
                    </a:lnTo>
                    <a:lnTo>
                      <a:pt x="538" y="370"/>
                    </a:lnTo>
                    <a:lnTo>
                      <a:pt x="538" y="376"/>
                    </a:lnTo>
                    <a:lnTo>
                      <a:pt x="544" y="378"/>
                    </a:lnTo>
                    <a:lnTo>
                      <a:pt x="550" y="380"/>
                    </a:lnTo>
                    <a:lnTo>
                      <a:pt x="562" y="378"/>
                    </a:lnTo>
                    <a:lnTo>
                      <a:pt x="562" y="378"/>
                    </a:lnTo>
                    <a:lnTo>
                      <a:pt x="576" y="374"/>
                    </a:lnTo>
                    <a:lnTo>
                      <a:pt x="590" y="374"/>
                    </a:lnTo>
                    <a:lnTo>
                      <a:pt x="606" y="376"/>
                    </a:lnTo>
                    <a:lnTo>
                      <a:pt x="618" y="380"/>
                    </a:lnTo>
                    <a:lnTo>
                      <a:pt x="630" y="384"/>
                    </a:lnTo>
                    <a:lnTo>
                      <a:pt x="640" y="390"/>
                    </a:lnTo>
                    <a:lnTo>
                      <a:pt x="648" y="396"/>
                    </a:lnTo>
                    <a:lnTo>
                      <a:pt x="654" y="402"/>
                    </a:lnTo>
                    <a:lnTo>
                      <a:pt x="654" y="402"/>
                    </a:lnTo>
                    <a:lnTo>
                      <a:pt x="656" y="406"/>
                    </a:lnTo>
                    <a:lnTo>
                      <a:pt x="662" y="408"/>
                    </a:lnTo>
                    <a:lnTo>
                      <a:pt x="674" y="414"/>
                    </a:lnTo>
                    <a:lnTo>
                      <a:pt x="682" y="416"/>
                    </a:lnTo>
                    <a:lnTo>
                      <a:pt x="688" y="420"/>
                    </a:lnTo>
                    <a:lnTo>
                      <a:pt x="692" y="428"/>
                    </a:lnTo>
                    <a:lnTo>
                      <a:pt x="696" y="438"/>
                    </a:lnTo>
                    <a:lnTo>
                      <a:pt x="696" y="438"/>
                    </a:lnTo>
                    <a:lnTo>
                      <a:pt x="698" y="450"/>
                    </a:lnTo>
                    <a:lnTo>
                      <a:pt x="704" y="460"/>
                    </a:lnTo>
                    <a:lnTo>
                      <a:pt x="712" y="474"/>
                    </a:lnTo>
                    <a:lnTo>
                      <a:pt x="716" y="480"/>
                    </a:lnTo>
                    <a:lnTo>
                      <a:pt x="718" y="486"/>
                    </a:lnTo>
                    <a:lnTo>
                      <a:pt x="716" y="490"/>
                    </a:lnTo>
                    <a:lnTo>
                      <a:pt x="710" y="494"/>
                    </a:lnTo>
                    <a:lnTo>
                      <a:pt x="710" y="494"/>
                    </a:lnTo>
                    <a:lnTo>
                      <a:pt x="696" y="504"/>
                    </a:lnTo>
                    <a:lnTo>
                      <a:pt x="682" y="518"/>
                    </a:lnTo>
                    <a:lnTo>
                      <a:pt x="668" y="532"/>
                    </a:lnTo>
                    <a:lnTo>
                      <a:pt x="648" y="548"/>
                    </a:lnTo>
                    <a:lnTo>
                      <a:pt x="648" y="548"/>
                    </a:lnTo>
                    <a:lnTo>
                      <a:pt x="644" y="554"/>
                    </a:lnTo>
                    <a:lnTo>
                      <a:pt x="640" y="558"/>
                    </a:lnTo>
                    <a:lnTo>
                      <a:pt x="640" y="564"/>
                    </a:lnTo>
                    <a:lnTo>
                      <a:pt x="642" y="570"/>
                    </a:lnTo>
                    <a:lnTo>
                      <a:pt x="646" y="580"/>
                    </a:lnTo>
                    <a:lnTo>
                      <a:pt x="654" y="590"/>
                    </a:lnTo>
                    <a:lnTo>
                      <a:pt x="666" y="604"/>
                    </a:lnTo>
                    <a:lnTo>
                      <a:pt x="666" y="606"/>
                    </a:lnTo>
                    <a:lnTo>
                      <a:pt x="666" y="608"/>
                    </a:lnTo>
                    <a:lnTo>
                      <a:pt x="656" y="606"/>
                    </a:lnTo>
                    <a:lnTo>
                      <a:pt x="656" y="606"/>
                    </a:lnTo>
                    <a:lnTo>
                      <a:pt x="646" y="602"/>
                    </a:lnTo>
                    <a:lnTo>
                      <a:pt x="636" y="604"/>
                    </a:lnTo>
                    <a:lnTo>
                      <a:pt x="628" y="608"/>
                    </a:lnTo>
                    <a:lnTo>
                      <a:pt x="620" y="612"/>
                    </a:lnTo>
                    <a:lnTo>
                      <a:pt x="608" y="616"/>
                    </a:lnTo>
                    <a:lnTo>
                      <a:pt x="594" y="620"/>
                    </a:lnTo>
                    <a:lnTo>
                      <a:pt x="576" y="620"/>
                    </a:lnTo>
                    <a:lnTo>
                      <a:pt x="552" y="614"/>
                    </a:lnTo>
                    <a:lnTo>
                      <a:pt x="552" y="614"/>
                    </a:lnTo>
                    <a:lnTo>
                      <a:pt x="528" y="610"/>
                    </a:lnTo>
                    <a:lnTo>
                      <a:pt x="516" y="608"/>
                    </a:lnTo>
                    <a:lnTo>
                      <a:pt x="510" y="608"/>
                    </a:lnTo>
                    <a:lnTo>
                      <a:pt x="510" y="612"/>
                    </a:lnTo>
                    <a:lnTo>
                      <a:pt x="510" y="616"/>
                    </a:lnTo>
                    <a:lnTo>
                      <a:pt x="510" y="624"/>
                    </a:lnTo>
                    <a:lnTo>
                      <a:pt x="504" y="630"/>
                    </a:lnTo>
                    <a:lnTo>
                      <a:pt x="494" y="638"/>
                    </a:lnTo>
                    <a:lnTo>
                      <a:pt x="494" y="638"/>
                    </a:lnTo>
                    <a:lnTo>
                      <a:pt x="488" y="642"/>
                    </a:lnTo>
                    <a:lnTo>
                      <a:pt x="484" y="648"/>
                    </a:lnTo>
                    <a:lnTo>
                      <a:pt x="482" y="652"/>
                    </a:lnTo>
                    <a:lnTo>
                      <a:pt x="480" y="658"/>
                    </a:lnTo>
                    <a:lnTo>
                      <a:pt x="482" y="664"/>
                    </a:lnTo>
                    <a:lnTo>
                      <a:pt x="484" y="668"/>
                    </a:lnTo>
                    <a:lnTo>
                      <a:pt x="494" y="678"/>
                    </a:lnTo>
                    <a:lnTo>
                      <a:pt x="506" y="686"/>
                    </a:lnTo>
                    <a:lnTo>
                      <a:pt x="514" y="688"/>
                    </a:lnTo>
                    <a:lnTo>
                      <a:pt x="522" y="690"/>
                    </a:lnTo>
                    <a:lnTo>
                      <a:pt x="532" y="690"/>
                    </a:lnTo>
                    <a:lnTo>
                      <a:pt x="542" y="690"/>
                    </a:lnTo>
                    <a:lnTo>
                      <a:pt x="552" y="686"/>
                    </a:lnTo>
                    <a:lnTo>
                      <a:pt x="562" y="682"/>
                    </a:lnTo>
                    <a:lnTo>
                      <a:pt x="562" y="682"/>
                    </a:lnTo>
                    <a:lnTo>
                      <a:pt x="580" y="676"/>
                    </a:lnTo>
                    <a:lnTo>
                      <a:pt x="592" y="674"/>
                    </a:lnTo>
                    <a:lnTo>
                      <a:pt x="602" y="676"/>
                    </a:lnTo>
                    <a:lnTo>
                      <a:pt x="608" y="680"/>
                    </a:lnTo>
                    <a:lnTo>
                      <a:pt x="612" y="684"/>
                    </a:lnTo>
                    <a:lnTo>
                      <a:pt x="616" y="688"/>
                    </a:lnTo>
                    <a:lnTo>
                      <a:pt x="622" y="686"/>
                    </a:lnTo>
                    <a:lnTo>
                      <a:pt x="628" y="680"/>
                    </a:lnTo>
                    <a:lnTo>
                      <a:pt x="628" y="680"/>
                    </a:lnTo>
                    <a:lnTo>
                      <a:pt x="634" y="674"/>
                    </a:lnTo>
                    <a:lnTo>
                      <a:pt x="640" y="674"/>
                    </a:lnTo>
                    <a:lnTo>
                      <a:pt x="642" y="676"/>
                    </a:lnTo>
                    <a:lnTo>
                      <a:pt x="644" y="680"/>
                    </a:lnTo>
                    <a:lnTo>
                      <a:pt x="646" y="688"/>
                    </a:lnTo>
                    <a:lnTo>
                      <a:pt x="648" y="690"/>
                    </a:lnTo>
                    <a:lnTo>
                      <a:pt x="650" y="686"/>
                    </a:lnTo>
                    <a:lnTo>
                      <a:pt x="650" y="686"/>
                    </a:lnTo>
                    <a:lnTo>
                      <a:pt x="656" y="674"/>
                    </a:lnTo>
                    <a:lnTo>
                      <a:pt x="658" y="672"/>
                    </a:lnTo>
                    <a:lnTo>
                      <a:pt x="662" y="672"/>
                    </a:lnTo>
                    <a:lnTo>
                      <a:pt x="666" y="674"/>
                    </a:lnTo>
                    <a:lnTo>
                      <a:pt x="672" y="680"/>
                    </a:lnTo>
                    <a:lnTo>
                      <a:pt x="696" y="706"/>
                    </a:lnTo>
                    <a:lnTo>
                      <a:pt x="696" y="706"/>
                    </a:lnTo>
                    <a:lnTo>
                      <a:pt x="708" y="720"/>
                    </a:lnTo>
                    <a:lnTo>
                      <a:pt x="718" y="726"/>
                    </a:lnTo>
                    <a:lnTo>
                      <a:pt x="724" y="728"/>
                    </a:lnTo>
                    <a:lnTo>
                      <a:pt x="728" y="728"/>
                    </a:lnTo>
                    <a:lnTo>
                      <a:pt x="732" y="726"/>
                    </a:lnTo>
                    <a:lnTo>
                      <a:pt x="736" y="724"/>
                    </a:lnTo>
                    <a:lnTo>
                      <a:pt x="742" y="726"/>
                    </a:lnTo>
                    <a:lnTo>
                      <a:pt x="750" y="732"/>
                    </a:lnTo>
                    <a:lnTo>
                      <a:pt x="750" y="732"/>
                    </a:lnTo>
                    <a:lnTo>
                      <a:pt x="756" y="738"/>
                    </a:lnTo>
                    <a:lnTo>
                      <a:pt x="756" y="740"/>
                    </a:lnTo>
                    <a:lnTo>
                      <a:pt x="754" y="742"/>
                    </a:lnTo>
                    <a:lnTo>
                      <a:pt x="750" y="744"/>
                    </a:lnTo>
                    <a:lnTo>
                      <a:pt x="742" y="744"/>
                    </a:lnTo>
                    <a:lnTo>
                      <a:pt x="734" y="746"/>
                    </a:lnTo>
                    <a:lnTo>
                      <a:pt x="732" y="748"/>
                    </a:lnTo>
                    <a:lnTo>
                      <a:pt x="732" y="750"/>
                    </a:lnTo>
                    <a:lnTo>
                      <a:pt x="732" y="752"/>
                    </a:lnTo>
                    <a:lnTo>
                      <a:pt x="734" y="756"/>
                    </a:lnTo>
                    <a:lnTo>
                      <a:pt x="744" y="768"/>
                    </a:lnTo>
                    <a:lnTo>
                      <a:pt x="744" y="768"/>
                    </a:lnTo>
                    <a:lnTo>
                      <a:pt x="754" y="776"/>
                    </a:lnTo>
                    <a:lnTo>
                      <a:pt x="766" y="780"/>
                    </a:lnTo>
                    <a:lnTo>
                      <a:pt x="792" y="788"/>
                    </a:lnTo>
                    <a:lnTo>
                      <a:pt x="816" y="794"/>
                    </a:lnTo>
                    <a:lnTo>
                      <a:pt x="826" y="798"/>
                    </a:lnTo>
                    <a:lnTo>
                      <a:pt x="834" y="804"/>
                    </a:lnTo>
                    <a:lnTo>
                      <a:pt x="834" y="804"/>
                    </a:lnTo>
                    <a:lnTo>
                      <a:pt x="842" y="812"/>
                    </a:lnTo>
                    <a:lnTo>
                      <a:pt x="854" y="818"/>
                    </a:lnTo>
                    <a:lnTo>
                      <a:pt x="868" y="824"/>
                    </a:lnTo>
                    <a:lnTo>
                      <a:pt x="882" y="828"/>
                    </a:lnTo>
                    <a:lnTo>
                      <a:pt x="916" y="836"/>
                    </a:lnTo>
                    <a:lnTo>
                      <a:pt x="948" y="846"/>
                    </a:lnTo>
                    <a:lnTo>
                      <a:pt x="948" y="846"/>
                    </a:lnTo>
                    <a:lnTo>
                      <a:pt x="962" y="850"/>
                    </a:lnTo>
                    <a:lnTo>
                      <a:pt x="970" y="850"/>
                    </a:lnTo>
                    <a:lnTo>
                      <a:pt x="972" y="848"/>
                    </a:lnTo>
                    <a:lnTo>
                      <a:pt x="974" y="846"/>
                    </a:lnTo>
                    <a:lnTo>
                      <a:pt x="974" y="840"/>
                    </a:lnTo>
                    <a:lnTo>
                      <a:pt x="972" y="832"/>
                    </a:lnTo>
                    <a:lnTo>
                      <a:pt x="966" y="822"/>
                    </a:lnTo>
                    <a:lnTo>
                      <a:pt x="958" y="812"/>
                    </a:lnTo>
                    <a:lnTo>
                      <a:pt x="948" y="802"/>
                    </a:lnTo>
                    <a:lnTo>
                      <a:pt x="948" y="802"/>
                    </a:lnTo>
                    <a:lnTo>
                      <a:pt x="936" y="792"/>
                    </a:lnTo>
                    <a:lnTo>
                      <a:pt x="920" y="780"/>
                    </a:lnTo>
                    <a:lnTo>
                      <a:pt x="888" y="758"/>
                    </a:lnTo>
                    <a:lnTo>
                      <a:pt x="872" y="748"/>
                    </a:lnTo>
                    <a:lnTo>
                      <a:pt x="862" y="738"/>
                    </a:lnTo>
                    <a:lnTo>
                      <a:pt x="854" y="732"/>
                    </a:lnTo>
                    <a:lnTo>
                      <a:pt x="854" y="728"/>
                    </a:lnTo>
                    <a:lnTo>
                      <a:pt x="854" y="724"/>
                    </a:lnTo>
                    <a:lnTo>
                      <a:pt x="854" y="724"/>
                    </a:lnTo>
                    <a:lnTo>
                      <a:pt x="854" y="724"/>
                    </a:lnTo>
                    <a:lnTo>
                      <a:pt x="858" y="722"/>
                    </a:lnTo>
                    <a:lnTo>
                      <a:pt x="864" y="724"/>
                    </a:lnTo>
                    <a:lnTo>
                      <a:pt x="880" y="736"/>
                    </a:lnTo>
                    <a:lnTo>
                      <a:pt x="894" y="748"/>
                    </a:lnTo>
                    <a:lnTo>
                      <a:pt x="900" y="748"/>
                    </a:lnTo>
                    <a:lnTo>
                      <a:pt x="902" y="748"/>
                    </a:lnTo>
                    <a:lnTo>
                      <a:pt x="902" y="746"/>
                    </a:lnTo>
                    <a:lnTo>
                      <a:pt x="902" y="746"/>
                    </a:lnTo>
                    <a:lnTo>
                      <a:pt x="902" y="742"/>
                    </a:lnTo>
                    <a:lnTo>
                      <a:pt x="904" y="742"/>
                    </a:lnTo>
                    <a:lnTo>
                      <a:pt x="908" y="744"/>
                    </a:lnTo>
                    <a:lnTo>
                      <a:pt x="924" y="754"/>
                    </a:lnTo>
                    <a:lnTo>
                      <a:pt x="932" y="762"/>
                    </a:lnTo>
                    <a:lnTo>
                      <a:pt x="944" y="770"/>
                    </a:lnTo>
                    <a:lnTo>
                      <a:pt x="956" y="776"/>
                    </a:lnTo>
                    <a:lnTo>
                      <a:pt x="968" y="778"/>
                    </a:lnTo>
                    <a:lnTo>
                      <a:pt x="968" y="778"/>
                    </a:lnTo>
                    <a:lnTo>
                      <a:pt x="980" y="782"/>
                    </a:lnTo>
                    <a:lnTo>
                      <a:pt x="990" y="788"/>
                    </a:lnTo>
                    <a:lnTo>
                      <a:pt x="998" y="798"/>
                    </a:lnTo>
                    <a:lnTo>
                      <a:pt x="1004" y="806"/>
                    </a:lnTo>
                    <a:lnTo>
                      <a:pt x="1010" y="812"/>
                    </a:lnTo>
                    <a:lnTo>
                      <a:pt x="1012" y="814"/>
                    </a:lnTo>
                    <a:lnTo>
                      <a:pt x="1014" y="812"/>
                    </a:lnTo>
                    <a:lnTo>
                      <a:pt x="1012" y="802"/>
                    </a:lnTo>
                    <a:lnTo>
                      <a:pt x="1012" y="802"/>
                    </a:lnTo>
                    <a:lnTo>
                      <a:pt x="1012" y="792"/>
                    </a:lnTo>
                    <a:lnTo>
                      <a:pt x="1012" y="788"/>
                    </a:lnTo>
                    <a:lnTo>
                      <a:pt x="1014" y="788"/>
                    </a:lnTo>
                    <a:lnTo>
                      <a:pt x="1016" y="788"/>
                    </a:lnTo>
                    <a:lnTo>
                      <a:pt x="1018" y="788"/>
                    </a:lnTo>
                    <a:lnTo>
                      <a:pt x="1020" y="786"/>
                    </a:lnTo>
                    <a:lnTo>
                      <a:pt x="1020" y="780"/>
                    </a:lnTo>
                    <a:lnTo>
                      <a:pt x="1018" y="766"/>
                    </a:lnTo>
                    <a:lnTo>
                      <a:pt x="1018" y="766"/>
                    </a:lnTo>
                    <a:lnTo>
                      <a:pt x="1016" y="750"/>
                    </a:lnTo>
                    <a:lnTo>
                      <a:pt x="1018" y="752"/>
                    </a:lnTo>
                    <a:lnTo>
                      <a:pt x="1020" y="754"/>
                    </a:lnTo>
                    <a:lnTo>
                      <a:pt x="1022" y="758"/>
                    </a:lnTo>
                    <a:lnTo>
                      <a:pt x="1026" y="760"/>
                    </a:lnTo>
                    <a:lnTo>
                      <a:pt x="1028" y="756"/>
                    </a:lnTo>
                    <a:lnTo>
                      <a:pt x="1032" y="746"/>
                    </a:lnTo>
                    <a:lnTo>
                      <a:pt x="1032" y="746"/>
                    </a:lnTo>
                    <a:lnTo>
                      <a:pt x="1032" y="734"/>
                    </a:lnTo>
                    <a:lnTo>
                      <a:pt x="1030" y="728"/>
                    </a:lnTo>
                    <a:lnTo>
                      <a:pt x="1026" y="724"/>
                    </a:lnTo>
                    <a:lnTo>
                      <a:pt x="1022" y="724"/>
                    </a:lnTo>
                    <a:lnTo>
                      <a:pt x="1018" y="722"/>
                    </a:lnTo>
                    <a:lnTo>
                      <a:pt x="1014" y="722"/>
                    </a:lnTo>
                    <a:lnTo>
                      <a:pt x="1014" y="720"/>
                    </a:lnTo>
                    <a:lnTo>
                      <a:pt x="1018" y="714"/>
                    </a:lnTo>
                    <a:lnTo>
                      <a:pt x="1018" y="714"/>
                    </a:lnTo>
                    <a:lnTo>
                      <a:pt x="1022" y="708"/>
                    </a:lnTo>
                    <a:lnTo>
                      <a:pt x="1020" y="704"/>
                    </a:lnTo>
                    <a:lnTo>
                      <a:pt x="1016" y="702"/>
                    </a:lnTo>
                    <a:lnTo>
                      <a:pt x="1012" y="700"/>
                    </a:lnTo>
                    <a:lnTo>
                      <a:pt x="1006" y="700"/>
                    </a:lnTo>
                    <a:lnTo>
                      <a:pt x="1000" y="698"/>
                    </a:lnTo>
                    <a:lnTo>
                      <a:pt x="1000" y="694"/>
                    </a:lnTo>
                    <a:lnTo>
                      <a:pt x="1002" y="688"/>
                    </a:lnTo>
                    <a:lnTo>
                      <a:pt x="1002" y="688"/>
                    </a:lnTo>
                    <a:lnTo>
                      <a:pt x="1006" y="682"/>
                    </a:lnTo>
                    <a:lnTo>
                      <a:pt x="1010" y="676"/>
                    </a:lnTo>
                    <a:lnTo>
                      <a:pt x="1008" y="672"/>
                    </a:lnTo>
                    <a:lnTo>
                      <a:pt x="1006" y="668"/>
                    </a:lnTo>
                    <a:lnTo>
                      <a:pt x="1000" y="664"/>
                    </a:lnTo>
                    <a:lnTo>
                      <a:pt x="992" y="660"/>
                    </a:lnTo>
                    <a:lnTo>
                      <a:pt x="966" y="648"/>
                    </a:lnTo>
                    <a:lnTo>
                      <a:pt x="966" y="648"/>
                    </a:lnTo>
                    <a:lnTo>
                      <a:pt x="952" y="642"/>
                    </a:lnTo>
                    <a:lnTo>
                      <a:pt x="942" y="632"/>
                    </a:lnTo>
                    <a:lnTo>
                      <a:pt x="936" y="622"/>
                    </a:lnTo>
                    <a:lnTo>
                      <a:pt x="930" y="612"/>
                    </a:lnTo>
                    <a:lnTo>
                      <a:pt x="928" y="602"/>
                    </a:lnTo>
                    <a:lnTo>
                      <a:pt x="924" y="596"/>
                    </a:lnTo>
                    <a:lnTo>
                      <a:pt x="918" y="592"/>
                    </a:lnTo>
                    <a:lnTo>
                      <a:pt x="912" y="592"/>
                    </a:lnTo>
                    <a:lnTo>
                      <a:pt x="912" y="592"/>
                    </a:lnTo>
                    <a:lnTo>
                      <a:pt x="904" y="594"/>
                    </a:lnTo>
                    <a:lnTo>
                      <a:pt x="896" y="594"/>
                    </a:lnTo>
                    <a:lnTo>
                      <a:pt x="892" y="592"/>
                    </a:lnTo>
                    <a:lnTo>
                      <a:pt x="890" y="590"/>
                    </a:lnTo>
                    <a:lnTo>
                      <a:pt x="890" y="586"/>
                    </a:lnTo>
                    <a:lnTo>
                      <a:pt x="894" y="584"/>
                    </a:lnTo>
                    <a:lnTo>
                      <a:pt x="900" y="580"/>
                    </a:lnTo>
                    <a:lnTo>
                      <a:pt x="908" y="578"/>
                    </a:lnTo>
                    <a:lnTo>
                      <a:pt x="908" y="578"/>
                    </a:lnTo>
                    <a:lnTo>
                      <a:pt x="912" y="576"/>
                    </a:lnTo>
                    <a:lnTo>
                      <a:pt x="916" y="576"/>
                    </a:lnTo>
                    <a:lnTo>
                      <a:pt x="916" y="572"/>
                    </a:lnTo>
                    <a:lnTo>
                      <a:pt x="916" y="570"/>
                    </a:lnTo>
                    <a:lnTo>
                      <a:pt x="914" y="564"/>
                    </a:lnTo>
                    <a:lnTo>
                      <a:pt x="910" y="556"/>
                    </a:lnTo>
                    <a:lnTo>
                      <a:pt x="902" y="546"/>
                    </a:lnTo>
                    <a:lnTo>
                      <a:pt x="902" y="544"/>
                    </a:lnTo>
                    <a:lnTo>
                      <a:pt x="904" y="544"/>
                    </a:lnTo>
                    <a:lnTo>
                      <a:pt x="910" y="546"/>
                    </a:lnTo>
                    <a:lnTo>
                      <a:pt x="910" y="546"/>
                    </a:lnTo>
                    <a:lnTo>
                      <a:pt x="918" y="548"/>
                    </a:lnTo>
                    <a:lnTo>
                      <a:pt x="924" y="546"/>
                    </a:lnTo>
                    <a:lnTo>
                      <a:pt x="928" y="542"/>
                    </a:lnTo>
                    <a:lnTo>
                      <a:pt x="930" y="538"/>
                    </a:lnTo>
                    <a:lnTo>
                      <a:pt x="932" y="536"/>
                    </a:lnTo>
                    <a:lnTo>
                      <a:pt x="934" y="534"/>
                    </a:lnTo>
                    <a:lnTo>
                      <a:pt x="938" y="536"/>
                    </a:lnTo>
                    <a:lnTo>
                      <a:pt x="942" y="544"/>
                    </a:lnTo>
                    <a:lnTo>
                      <a:pt x="942" y="544"/>
                    </a:lnTo>
                    <a:lnTo>
                      <a:pt x="950" y="552"/>
                    </a:lnTo>
                    <a:lnTo>
                      <a:pt x="954" y="556"/>
                    </a:lnTo>
                    <a:lnTo>
                      <a:pt x="958" y="558"/>
                    </a:lnTo>
                    <a:lnTo>
                      <a:pt x="962" y="558"/>
                    </a:lnTo>
                    <a:lnTo>
                      <a:pt x="968" y="560"/>
                    </a:lnTo>
                    <a:lnTo>
                      <a:pt x="972" y="562"/>
                    </a:lnTo>
                    <a:lnTo>
                      <a:pt x="974" y="568"/>
                    </a:lnTo>
                    <a:lnTo>
                      <a:pt x="974" y="568"/>
                    </a:lnTo>
                    <a:lnTo>
                      <a:pt x="976" y="574"/>
                    </a:lnTo>
                    <a:lnTo>
                      <a:pt x="980" y="576"/>
                    </a:lnTo>
                    <a:lnTo>
                      <a:pt x="986" y="580"/>
                    </a:lnTo>
                    <a:lnTo>
                      <a:pt x="990" y="580"/>
                    </a:lnTo>
                    <a:lnTo>
                      <a:pt x="992" y="582"/>
                    </a:lnTo>
                    <a:lnTo>
                      <a:pt x="994" y="586"/>
                    </a:lnTo>
                    <a:lnTo>
                      <a:pt x="994" y="592"/>
                    </a:lnTo>
                    <a:lnTo>
                      <a:pt x="994" y="592"/>
                    </a:lnTo>
                    <a:lnTo>
                      <a:pt x="994" y="596"/>
                    </a:lnTo>
                    <a:lnTo>
                      <a:pt x="996" y="600"/>
                    </a:lnTo>
                    <a:lnTo>
                      <a:pt x="1008" y="614"/>
                    </a:lnTo>
                    <a:lnTo>
                      <a:pt x="1022" y="626"/>
                    </a:lnTo>
                    <a:lnTo>
                      <a:pt x="1040" y="638"/>
                    </a:lnTo>
                    <a:lnTo>
                      <a:pt x="1056" y="646"/>
                    </a:lnTo>
                    <a:lnTo>
                      <a:pt x="1064" y="648"/>
                    </a:lnTo>
                    <a:lnTo>
                      <a:pt x="1070" y="648"/>
                    </a:lnTo>
                    <a:lnTo>
                      <a:pt x="1074" y="646"/>
                    </a:lnTo>
                    <a:lnTo>
                      <a:pt x="1078" y="642"/>
                    </a:lnTo>
                    <a:lnTo>
                      <a:pt x="1080" y="636"/>
                    </a:lnTo>
                    <a:lnTo>
                      <a:pt x="1078" y="628"/>
                    </a:lnTo>
                    <a:lnTo>
                      <a:pt x="1078" y="628"/>
                    </a:lnTo>
                    <a:lnTo>
                      <a:pt x="1078" y="618"/>
                    </a:lnTo>
                    <a:lnTo>
                      <a:pt x="1078" y="612"/>
                    </a:lnTo>
                    <a:lnTo>
                      <a:pt x="1080" y="606"/>
                    </a:lnTo>
                    <a:lnTo>
                      <a:pt x="1082" y="602"/>
                    </a:lnTo>
                    <a:lnTo>
                      <a:pt x="1086" y="600"/>
                    </a:lnTo>
                    <a:lnTo>
                      <a:pt x="1092" y="598"/>
                    </a:lnTo>
                    <a:lnTo>
                      <a:pt x="1102" y="596"/>
                    </a:lnTo>
                    <a:lnTo>
                      <a:pt x="1118" y="598"/>
                    </a:lnTo>
                    <a:lnTo>
                      <a:pt x="1122" y="596"/>
                    </a:lnTo>
                    <a:lnTo>
                      <a:pt x="1122" y="596"/>
                    </a:lnTo>
                    <a:lnTo>
                      <a:pt x="1122" y="592"/>
                    </a:lnTo>
                    <a:lnTo>
                      <a:pt x="1122" y="588"/>
                    </a:lnTo>
                    <a:lnTo>
                      <a:pt x="1122" y="588"/>
                    </a:lnTo>
                    <a:lnTo>
                      <a:pt x="1118" y="582"/>
                    </a:lnTo>
                    <a:lnTo>
                      <a:pt x="1118" y="576"/>
                    </a:lnTo>
                    <a:lnTo>
                      <a:pt x="1120" y="574"/>
                    </a:lnTo>
                    <a:lnTo>
                      <a:pt x="1122" y="574"/>
                    </a:lnTo>
                    <a:lnTo>
                      <a:pt x="1128" y="570"/>
                    </a:lnTo>
                    <a:lnTo>
                      <a:pt x="1128" y="568"/>
                    </a:lnTo>
                    <a:lnTo>
                      <a:pt x="1126" y="564"/>
                    </a:lnTo>
                    <a:lnTo>
                      <a:pt x="1126" y="564"/>
                    </a:lnTo>
                    <a:lnTo>
                      <a:pt x="1126" y="560"/>
                    </a:lnTo>
                    <a:lnTo>
                      <a:pt x="1126" y="558"/>
                    </a:lnTo>
                    <a:lnTo>
                      <a:pt x="1130" y="554"/>
                    </a:lnTo>
                    <a:lnTo>
                      <a:pt x="1144" y="548"/>
                    </a:lnTo>
                    <a:lnTo>
                      <a:pt x="1150" y="544"/>
                    </a:lnTo>
                    <a:lnTo>
                      <a:pt x="1154" y="536"/>
                    </a:lnTo>
                    <a:lnTo>
                      <a:pt x="1156" y="532"/>
                    </a:lnTo>
                    <a:lnTo>
                      <a:pt x="1154" y="528"/>
                    </a:lnTo>
                    <a:lnTo>
                      <a:pt x="1148" y="514"/>
                    </a:lnTo>
                    <a:lnTo>
                      <a:pt x="1148" y="514"/>
                    </a:lnTo>
                    <a:close/>
                  </a:path>
                </a:pathLst>
              </a:custGeom>
              <a:grpFill/>
              <a:ln w="6350">
                <a:noFill/>
                <a:round/>
                <a:headEnd/>
                <a:tailEnd/>
              </a:ln>
            </p:spPr>
            <p:txBody>
              <a:bodyPr/>
              <a:lstStyle/>
              <a:p>
                <a:endParaRPr lang="da-DK" b="1"/>
              </a:p>
            </p:txBody>
          </p:sp>
          <p:sp>
            <p:nvSpPr>
              <p:cNvPr id="45" name="Freeform 6089"/>
              <p:cNvSpPr>
                <a:spLocks/>
              </p:cNvSpPr>
              <p:nvPr/>
            </p:nvSpPr>
            <p:spPr bwMode="auto">
              <a:xfrm>
                <a:off x="2731770" y="1751013"/>
                <a:ext cx="20320" cy="15240"/>
              </a:xfrm>
              <a:custGeom>
                <a:avLst/>
                <a:gdLst/>
                <a:ahLst/>
                <a:cxnLst>
                  <a:cxn ang="0">
                    <a:pos x="6" y="0"/>
                  </a:cxn>
                  <a:cxn ang="0">
                    <a:pos x="6" y="0"/>
                  </a:cxn>
                  <a:cxn ang="0">
                    <a:pos x="2" y="4"/>
                  </a:cxn>
                  <a:cxn ang="0">
                    <a:pos x="0" y="8"/>
                  </a:cxn>
                  <a:cxn ang="0">
                    <a:pos x="2" y="12"/>
                  </a:cxn>
                  <a:cxn ang="0">
                    <a:pos x="8" y="18"/>
                  </a:cxn>
                  <a:cxn ang="0">
                    <a:pos x="14" y="22"/>
                  </a:cxn>
                  <a:cxn ang="0">
                    <a:pos x="20" y="24"/>
                  </a:cxn>
                  <a:cxn ang="0">
                    <a:pos x="26" y="24"/>
                  </a:cxn>
                  <a:cxn ang="0">
                    <a:pos x="30" y="22"/>
                  </a:cxn>
                  <a:cxn ang="0">
                    <a:pos x="30" y="22"/>
                  </a:cxn>
                  <a:cxn ang="0">
                    <a:pos x="32" y="16"/>
                  </a:cxn>
                  <a:cxn ang="0">
                    <a:pos x="32" y="12"/>
                  </a:cxn>
                  <a:cxn ang="0">
                    <a:pos x="32" y="8"/>
                  </a:cxn>
                  <a:cxn ang="0">
                    <a:pos x="28" y="4"/>
                  </a:cxn>
                  <a:cxn ang="0">
                    <a:pos x="24" y="2"/>
                  </a:cxn>
                  <a:cxn ang="0">
                    <a:pos x="20" y="0"/>
                  </a:cxn>
                  <a:cxn ang="0">
                    <a:pos x="14" y="0"/>
                  </a:cxn>
                  <a:cxn ang="0">
                    <a:pos x="6" y="0"/>
                  </a:cxn>
                  <a:cxn ang="0">
                    <a:pos x="6" y="0"/>
                  </a:cxn>
                </a:cxnLst>
                <a:rect l="0" t="0" r="r" b="b"/>
                <a:pathLst>
                  <a:path w="32" h="24">
                    <a:moveTo>
                      <a:pt x="6" y="0"/>
                    </a:moveTo>
                    <a:lnTo>
                      <a:pt x="6" y="0"/>
                    </a:lnTo>
                    <a:lnTo>
                      <a:pt x="2" y="4"/>
                    </a:lnTo>
                    <a:lnTo>
                      <a:pt x="0" y="8"/>
                    </a:lnTo>
                    <a:lnTo>
                      <a:pt x="2" y="12"/>
                    </a:lnTo>
                    <a:lnTo>
                      <a:pt x="8" y="18"/>
                    </a:lnTo>
                    <a:lnTo>
                      <a:pt x="14" y="22"/>
                    </a:lnTo>
                    <a:lnTo>
                      <a:pt x="20" y="24"/>
                    </a:lnTo>
                    <a:lnTo>
                      <a:pt x="26" y="24"/>
                    </a:lnTo>
                    <a:lnTo>
                      <a:pt x="30" y="22"/>
                    </a:lnTo>
                    <a:lnTo>
                      <a:pt x="30" y="22"/>
                    </a:lnTo>
                    <a:lnTo>
                      <a:pt x="32" y="16"/>
                    </a:lnTo>
                    <a:lnTo>
                      <a:pt x="32" y="12"/>
                    </a:lnTo>
                    <a:lnTo>
                      <a:pt x="32" y="8"/>
                    </a:lnTo>
                    <a:lnTo>
                      <a:pt x="28" y="4"/>
                    </a:lnTo>
                    <a:lnTo>
                      <a:pt x="24" y="2"/>
                    </a:lnTo>
                    <a:lnTo>
                      <a:pt x="20" y="0"/>
                    </a:lnTo>
                    <a:lnTo>
                      <a:pt x="14" y="0"/>
                    </a:lnTo>
                    <a:lnTo>
                      <a:pt x="6" y="0"/>
                    </a:lnTo>
                    <a:lnTo>
                      <a:pt x="6" y="0"/>
                    </a:lnTo>
                    <a:close/>
                  </a:path>
                </a:pathLst>
              </a:custGeom>
              <a:grpFill/>
              <a:ln w="6350">
                <a:noFill/>
                <a:round/>
                <a:headEnd/>
                <a:tailEnd/>
              </a:ln>
            </p:spPr>
            <p:txBody>
              <a:bodyPr/>
              <a:lstStyle/>
              <a:p>
                <a:endParaRPr lang="da-DK" b="1"/>
              </a:p>
            </p:txBody>
          </p:sp>
          <p:sp>
            <p:nvSpPr>
              <p:cNvPr id="46" name="Freeform 6091"/>
              <p:cNvSpPr>
                <a:spLocks/>
              </p:cNvSpPr>
              <p:nvPr/>
            </p:nvSpPr>
            <p:spPr bwMode="auto">
              <a:xfrm>
                <a:off x="2656840" y="1799273"/>
                <a:ext cx="13970" cy="15240"/>
              </a:xfrm>
              <a:custGeom>
                <a:avLst/>
                <a:gdLst/>
                <a:ahLst/>
                <a:cxnLst>
                  <a:cxn ang="0">
                    <a:pos x="4" y="24"/>
                  </a:cxn>
                  <a:cxn ang="0">
                    <a:pos x="4" y="24"/>
                  </a:cxn>
                  <a:cxn ang="0">
                    <a:pos x="12" y="22"/>
                  </a:cxn>
                  <a:cxn ang="0">
                    <a:pos x="20" y="16"/>
                  </a:cxn>
                  <a:cxn ang="0">
                    <a:pos x="22" y="12"/>
                  </a:cxn>
                  <a:cxn ang="0">
                    <a:pos x="22" y="10"/>
                  </a:cxn>
                  <a:cxn ang="0">
                    <a:pos x="22" y="6"/>
                  </a:cxn>
                  <a:cxn ang="0">
                    <a:pos x="18" y="2"/>
                  </a:cxn>
                  <a:cxn ang="0">
                    <a:pos x="18" y="2"/>
                  </a:cxn>
                  <a:cxn ang="0">
                    <a:pos x="14" y="0"/>
                  </a:cxn>
                  <a:cxn ang="0">
                    <a:pos x="10" y="2"/>
                  </a:cxn>
                  <a:cxn ang="0">
                    <a:pos x="6" y="4"/>
                  </a:cxn>
                  <a:cxn ang="0">
                    <a:pos x="2" y="10"/>
                  </a:cxn>
                  <a:cxn ang="0">
                    <a:pos x="0" y="14"/>
                  </a:cxn>
                  <a:cxn ang="0">
                    <a:pos x="0" y="18"/>
                  </a:cxn>
                  <a:cxn ang="0">
                    <a:pos x="2" y="22"/>
                  </a:cxn>
                  <a:cxn ang="0">
                    <a:pos x="4" y="24"/>
                  </a:cxn>
                  <a:cxn ang="0">
                    <a:pos x="4" y="24"/>
                  </a:cxn>
                </a:cxnLst>
                <a:rect l="0" t="0" r="r" b="b"/>
                <a:pathLst>
                  <a:path w="22" h="24">
                    <a:moveTo>
                      <a:pt x="4" y="24"/>
                    </a:moveTo>
                    <a:lnTo>
                      <a:pt x="4" y="24"/>
                    </a:lnTo>
                    <a:lnTo>
                      <a:pt x="12" y="22"/>
                    </a:lnTo>
                    <a:lnTo>
                      <a:pt x="20" y="16"/>
                    </a:lnTo>
                    <a:lnTo>
                      <a:pt x="22" y="12"/>
                    </a:lnTo>
                    <a:lnTo>
                      <a:pt x="22" y="10"/>
                    </a:lnTo>
                    <a:lnTo>
                      <a:pt x="22" y="6"/>
                    </a:lnTo>
                    <a:lnTo>
                      <a:pt x="18" y="2"/>
                    </a:lnTo>
                    <a:lnTo>
                      <a:pt x="18" y="2"/>
                    </a:lnTo>
                    <a:lnTo>
                      <a:pt x="14" y="0"/>
                    </a:lnTo>
                    <a:lnTo>
                      <a:pt x="10" y="2"/>
                    </a:lnTo>
                    <a:lnTo>
                      <a:pt x="6" y="4"/>
                    </a:lnTo>
                    <a:lnTo>
                      <a:pt x="2" y="10"/>
                    </a:lnTo>
                    <a:lnTo>
                      <a:pt x="0" y="14"/>
                    </a:lnTo>
                    <a:lnTo>
                      <a:pt x="0" y="18"/>
                    </a:lnTo>
                    <a:lnTo>
                      <a:pt x="2" y="22"/>
                    </a:lnTo>
                    <a:lnTo>
                      <a:pt x="4" y="24"/>
                    </a:lnTo>
                    <a:lnTo>
                      <a:pt x="4" y="24"/>
                    </a:lnTo>
                    <a:close/>
                  </a:path>
                </a:pathLst>
              </a:custGeom>
              <a:grpFill/>
              <a:ln w="6350">
                <a:noFill/>
                <a:round/>
                <a:headEnd/>
                <a:tailEnd/>
              </a:ln>
            </p:spPr>
            <p:txBody>
              <a:bodyPr/>
              <a:lstStyle/>
              <a:p>
                <a:endParaRPr lang="da-DK" b="1"/>
              </a:p>
            </p:txBody>
          </p:sp>
          <p:sp>
            <p:nvSpPr>
              <p:cNvPr id="47" name="Freeform 6092"/>
              <p:cNvSpPr>
                <a:spLocks/>
              </p:cNvSpPr>
              <p:nvPr/>
            </p:nvSpPr>
            <p:spPr bwMode="auto">
              <a:xfrm>
                <a:off x="2352040" y="1724343"/>
                <a:ext cx="22860" cy="34290"/>
              </a:xfrm>
              <a:custGeom>
                <a:avLst/>
                <a:gdLst/>
                <a:ahLst/>
                <a:cxnLst>
                  <a:cxn ang="0">
                    <a:pos x="20" y="54"/>
                  </a:cxn>
                  <a:cxn ang="0">
                    <a:pos x="20" y="54"/>
                  </a:cxn>
                  <a:cxn ang="0">
                    <a:pos x="26" y="50"/>
                  </a:cxn>
                  <a:cxn ang="0">
                    <a:pos x="30" y="42"/>
                  </a:cxn>
                  <a:cxn ang="0">
                    <a:pos x="34" y="32"/>
                  </a:cxn>
                  <a:cxn ang="0">
                    <a:pos x="36" y="22"/>
                  </a:cxn>
                  <a:cxn ang="0">
                    <a:pos x="36" y="12"/>
                  </a:cxn>
                  <a:cxn ang="0">
                    <a:pos x="34" y="4"/>
                  </a:cxn>
                  <a:cxn ang="0">
                    <a:pos x="32" y="2"/>
                  </a:cxn>
                  <a:cxn ang="0">
                    <a:pos x="28" y="0"/>
                  </a:cxn>
                  <a:cxn ang="0">
                    <a:pos x="24" y="0"/>
                  </a:cxn>
                  <a:cxn ang="0">
                    <a:pos x="18" y="0"/>
                  </a:cxn>
                  <a:cxn ang="0">
                    <a:pos x="18" y="0"/>
                  </a:cxn>
                  <a:cxn ang="0">
                    <a:pos x="14" y="2"/>
                  </a:cxn>
                  <a:cxn ang="0">
                    <a:pos x="8" y="6"/>
                  </a:cxn>
                  <a:cxn ang="0">
                    <a:pos x="4" y="12"/>
                  </a:cxn>
                  <a:cxn ang="0">
                    <a:pos x="0" y="22"/>
                  </a:cxn>
                  <a:cxn ang="0">
                    <a:pos x="2" y="32"/>
                  </a:cxn>
                  <a:cxn ang="0">
                    <a:pos x="4" y="40"/>
                  </a:cxn>
                  <a:cxn ang="0">
                    <a:pos x="8" y="48"/>
                  </a:cxn>
                  <a:cxn ang="0">
                    <a:pos x="14" y="52"/>
                  </a:cxn>
                  <a:cxn ang="0">
                    <a:pos x="20" y="54"/>
                  </a:cxn>
                  <a:cxn ang="0">
                    <a:pos x="20" y="54"/>
                  </a:cxn>
                </a:cxnLst>
                <a:rect l="0" t="0" r="r" b="b"/>
                <a:pathLst>
                  <a:path w="36" h="54">
                    <a:moveTo>
                      <a:pt x="20" y="54"/>
                    </a:moveTo>
                    <a:lnTo>
                      <a:pt x="20" y="54"/>
                    </a:lnTo>
                    <a:lnTo>
                      <a:pt x="26" y="50"/>
                    </a:lnTo>
                    <a:lnTo>
                      <a:pt x="30" y="42"/>
                    </a:lnTo>
                    <a:lnTo>
                      <a:pt x="34" y="32"/>
                    </a:lnTo>
                    <a:lnTo>
                      <a:pt x="36" y="22"/>
                    </a:lnTo>
                    <a:lnTo>
                      <a:pt x="36" y="12"/>
                    </a:lnTo>
                    <a:lnTo>
                      <a:pt x="34" y="4"/>
                    </a:lnTo>
                    <a:lnTo>
                      <a:pt x="32" y="2"/>
                    </a:lnTo>
                    <a:lnTo>
                      <a:pt x="28" y="0"/>
                    </a:lnTo>
                    <a:lnTo>
                      <a:pt x="24" y="0"/>
                    </a:lnTo>
                    <a:lnTo>
                      <a:pt x="18" y="0"/>
                    </a:lnTo>
                    <a:lnTo>
                      <a:pt x="18" y="0"/>
                    </a:lnTo>
                    <a:lnTo>
                      <a:pt x="14" y="2"/>
                    </a:lnTo>
                    <a:lnTo>
                      <a:pt x="8" y="6"/>
                    </a:lnTo>
                    <a:lnTo>
                      <a:pt x="4" y="12"/>
                    </a:lnTo>
                    <a:lnTo>
                      <a:pt x="0" y="22"/>
                    </a:lnTo>
                    <a:lnTo>
                      <a:pt x="2" y="32"/>
                    </a:lnTo>
                    <a:lnTo>
                      <a:pt x="4" y="40"/>
                    </a:lnTo>
                    <a:lnTo>
                      <a:pt x="8" y="48"/>
                    </a:lnTo>
                    <a:lnTo>
                      <a:pt x="14" y="52"/>
                    </a:lnTo>
                    <a:lnTo>
                      <a:pt x="20" y="54"/>
                    </a:lnTo>
                    <a:lnTo>
                      <a:pt x="20" y="54"/>
                    </a:lnTo>
                    <a:close/>
                  </a:path>
                </a:pathLst>
              </a:custGeom>
              <a:grpFill/>
              <a:ln w="6350">
                <a:noFill/>
                <a:round/>
                <a:headEnd/>
                <a:tailEnd/>
              </a:ln>
            </p:spPr>
            <p:txBody>
              <a:bodyPr/>
              <a:lstStyle/>
              <a:p>
                <a:endParaRPr lang="da-DK" b="1"/>
              </a:p>
            </p:txBody>
          </p:sp>
          <p:sp>
            <p:nvSpPr>
              <p:cNvPr id="48" name="Freeform 6094"/>
              <p:cNvSpPr>
                <a:spLocks/>
              </p:cNvSpPr>
              <p:nvPr/>
            </p:nvSpPr>
            <p:spPr bwMode="auto">
              <a:xfrm>
                <a:off x="2428240" y="1463993"/>
                <a:ext cx="59690" cy="48260"/>
              </a:xfrm>
              <a:custGeom>
                <a:avLst/>
                <a:gdLst/>
                <a:ahLst/>
                <a:cxnLst>
                  <a:cxn ang="0">
                    <a:pos x="8" y="26"/>
                  </a:cxn>
                  <a:cxn ang="0">
                    <a:pos x="8" y="26"/>
                  </a:cxn>
                  <a:cxn ang="0">
                    <a:pos x="4" y="36"/>
                  </a:cxn>
                  <a:cxn ang="0">
                    <a:pos x="0" y="46"/>
                  </a:cxn>
                  <a:cxn ang="0">
                    <a:pos x="0" y="56"/>
                  </a:cxn>
                  <a:cxn ang="0">
                    <a:pos x="2" y="64"/>
                  </a:cxn>
                  <a:cxn ang="0">
                    <a:pos x="8" y="70"/>
                  </a:cxn>
                  <a:cxn ang="0">
                    <a:pos x="18" y="74"/>
                  </a:cxn>
                  <a:cxn ang="0">
                    <a:pos x="34" y="76"/>
                  </a:cxn>
                  <a:cxn ang="0">
                    <a:pos x="54" y="76"/>
                  </a:cxn>
                  <a:cxn ang="0">
                    <a:pos x="54" y="76"/>
                  </a:cxn>
                  <a:cxn ang="0">
                    <a:pos x="72" y="74"/>
                  </a:cxn>
                  <a:cxn ang="0">
                    <a:pos x="84" y="70"/>
                  </a:cxn>
                  <a:cxn ang="0">
                    <a:pos x="90" y="64"/>
                  </a:cxn>
                  <a:cxn ang="0">
                    <a:pos x="94" y="58"/>
                  </a:cxn>
                  <a:cxn ang="0">
                    <a:pos x="92" y="50"/>
                  </a:cxn>
                  <a:cxn ang="0">
                    <a:pos x="92" y="40"/>
                  </a:cxn>
                  <a:cxn ang="0">
                    <a:pos x="90" y="32"/>
                  </a:cxn>
                  <a:cxn ang="0">
                    <a:pos x="92" y="22"/>
                  </a:cxn>
                  <a:cxn ang="0">
                    <a:pos x="92" y="22"/>
                  </a:cxn>
                  <a:cxn ang="0">
                    <a:pos x="92" y="18"/>
                  </a:cxn>
                  <a:cxn ang="0">
                    <a:pos x="90" y="14"/>
                  </a:cxn>
                  <a:cxn ang="0">
                    <a:pos x="88" y="10"/>
                  </a:cxn>
                  <a:cxn ang="0">
                    <a:pos x="84" y="6"/>
                  </a:cxn>
                  <a:cxn ang="0">
                    <a:pos x="74" y="2"/>
                  </a:cxn>
                  <a:cxn ang="0">
                    <a:pos x="60" y="0"/>
                  </a:cxn>
                  <a:cxn ang="0">
                    <a:pos x="46" y="2"/>
                  </a:cxn>
                  <a:cxn ang="0">
                    <a:pos x="32" y="6"/>
                  </a:cxn>
                  <a:cxn ang="0">
                    <a:pos x="18" y="14"/>
                  </a:cxn>
                  <a:cxn ang="0">
                    <a:pos x="14" y="20"/>
                  </a:cxn>
                  <a:cxn ang="0">
                    <a:pos x="8" y="26"/>
                  </a:cxn>
                  <a:cxn ang="0">
                    <a:pos x="8" y="26"/>
                  </a:cxn>
                </a:cxnLst>
                <a:rect l="0" t="0" r="r" b="b"/>
                <a:pathLst>
                  <a:path w="94" h="76">
                    <a:moveTo>
                      <a:pt x="8" y="26"/>
                    </a:moveTo>
                    <a:lnTo>
                      <a:pt x="8" y="26"/>
                    </a:lnTo>
                    <a:lnTo>
                      <a:pt x="4" y="36"/>
                    </a:lnTo>
                    <a:lnTo>
                      <a:pt x="0" y="46"/>
                    </a:lnTo>
                    <a:lnTo>
                      <a:pt x="0" y="56"/>
                    </a:lnTo>
                    <a:lnTo>
                      <a:pt x="2" y="64"/>
                    </a:lnTo>
                    <a:lnTo>
                      <a:pt x="8" y="70"/>
                    </a:lnTo>
                    <a:lnTo>
                      <a:pt x="18" y="74"/>
                    </a:lnTo>
                    <a:lnTo>
                      <a:pt x="34" y="76"/>
                    </a:lnTo>
                    <a:lnTo>
                      <a:pt x="54" y="76"/>
                    </a:lnTo>
                    <a:lnTo>
                      <a:pt x="54" y="76"/>
                    </a:lnTo>
                    <a:lnTo>
                      <a:pt x="72" y="74"/>
                    </a:lnTo>
                    <a:lnTo>
                      <a:pt x="84" y="70"/>
                    </a:lnTo>
                    <a:lnTo>
                      <a:pt x="90" y="64"/>
                    </a:lnTo>
                    <a:lnTo>
                      <a:pt x="94" y="58"/>
                    </a:lnTo>
                    <a:lnTo>
                      <a:pt x="92" y="50"/>
                    </a:lnTo>
                    <a:lnTo>
                      <a:pt x="92" y="40"/>
                    </a:lnTo>
                    <a:lnTo>
                      <a:pt x="90" y="32"/>
                    </a:lnTo>
                    <a:lnTo>
                      <a:pt x="92" y="22"/>
                    </a:lnTo>
                    <a:lnTo>
                      <a:pt x="92" y="22"/>
                    </a:lnTo>
                    <a:lnTo>
                      <a:pt x="92" y="18"/>
                    </a:lnTo>
                    <a:lnTo>
                      <a:pt x="90" y="14"/>
                    </a:lnTo>
                    <a:lnTo>
                      <a:pt x="88" y="10"/>
                    </a:lnTo>
                    <a:lnTo>
                      <a:pt x="84" y="6"/>
                    </a:lnTo>
                    <a:lnTo>
                      <a:pt x="74" y="2"/>
                    </a:lnTo>
                    <a:lnTo>
                      <a:pt x="60" y="0"/>
                    </a:lnTo>
                    <a:lnTo>
                      <a:pt x="46" y="2"/>
                    </a:lnTo>
                    <a:lnTo>
                      <a:pt x="32" y="6"/>
                    </a:lnTo>
                    <a:lnTo>
                      <a:pt x="18" y="14"/>
                    </a:lnTo>
                    <a:lnTo>
                      <a:pt x="14" y="20"/>
                    </a:lnTo>
                    <a:lnTo>
                      <a:pt x="8" y="26"/>
                    </a:lnTo>
                    <a:lnTo>
                      <a:pt x="8" y="26"/>
                    </a:lnTo>
                    <a:close/>
                  </a:path>
                </a:pathLst>
              </a:custGeom>
              <a:grpFill/>
              <a:ln w="6350">
                <a:noFill/>
                <a:round/>
                <a:headEnd/>
                <a:tailEnd/>
              </a:ln>
            </p:spPr>
            <p:txBody>
              <a:bodyPr/>
              <a:lstStyle/>
              <a:p>
                <a:endParaRPr lang="da-DK" b="1"/>
              </a:p>
            </p:txBody>
          </p:sp>
          <p:sp>
            <p:nvSpPr>
              <p:cNvPr id="49" name="Freeform 6098"/>
              <p:cNvSpPr>
                <a:spLocks/>
              </p:cNvSpPr>
              <p:nvPr/>
            </p:nvSpPr>
            <p:spPr bwMode="auto">
              <a:xfrm>
                <a:off x="1668780" y="1211263"/>
                <a:ext cx="63500" cy="43180"/>
              </a:xfrm>
              <a:custGeom>
                <a:avLst/>
                <a:gdLst/>
                <a:ahLst/>
                <a:cxnLst>
                  <a:cxn ang="0">
                    <a:pos x="46" y="2"/>
                  </a:cxn>
                  <a:cxn ang="0">
                    <a:pos x="46" y="2"/>
                  </a:cxn>
                  <a:cxn ang="0">
                    <a:pos x="32" y="4"/>
                  </a:cxn>
                  <a:cxn ang="0">
                    <a:pos x="20" y="6"/>
                  </a:cxn>
                  <a:cxn ang="0">
                    <a:pos x="10" y="10"/>
                  </a:cxn>
                  <a:cxn ang="0">
                    <a:pos x="4" y="12"/>
                  </a:cxn>
                  <a:cxn ang="0">
                    <a:pos x="0" y="16"/>
                  </a:cxn>
                  <a:cxn ang="0">
                    <a:pos x="0" y="20"/>
                  </a:cxn>
                  <a:cxn ang="0">
                    <a:pos x="2" y="22"/>
                  </a:cxn>
                  <a:cxn ang="0">
                    <a:pos x="8" y="24"/>
                  </a:cxn>
                  <a:cxn ang="0">
                    <a:pos x="8" y="24"/>
                  </a:cxn>
                  <a:cxn ang="0">
                    <a:pos x="20" y="28"/>
                  </a:cxn>
                  <a:cxn ang="0">
                    <a:pos x="28" y="32"/>
                  </a:cxn>
                  <a:cxn ang="0">
                    <a:pos x="32" y="36"/>
                  </a:cxn>
                  <a:cxn ang="0">
                    <a:pos x="34" y="40"/>
                  </a:cxn>
                  <a:cxn ang="0">
                    <a:pos x="34" y="40"/>
                  </a:cxn>
                  <a:cxn ang="0">
                    <a:pos x="38" y="46"/>
                  </a:cxn>
                  <a:cxn ang="0">
                    <a:pos x="44" y="50"/>
                  </a:cxn>
                  <a:cxn ang="0">
                    <a:pos x="54" y="56"/>
                  </a:cxn>
                  <a:cxn ang="0">
                    <a:pos x="64" y="66"/>
                  </a:cxn>
                  <a:cxn ang="0">
                    <a:pos x="64" y="66"/>
                  </a:cxn>
                  <a:cxn ang="0">
                    <a:pos x="68" y="68"/>
                  </a:cxn>
                  <a:cxn ang="0">
                    <a:pos x="70" y="68"/>
                  </a:cxn>
                  <a:cxn ang="0">
                    <a:pos x="70" y="66"/>
                  </a:cxn>
                  <a:cxn ang="0">
                    <a:pos x="70" y="66"/>
                  </a:cxn>
                  <a:cxn ang="0">
                    <a:pos x="70" y="62"/>
                  </a:cxn>
                  <a:cxn ang="0">
                    <a:pos x="74" y="60"/>
                  </a:cxn>
                  <a:cxn ang="0">
                    <a:pos x="80" y="56"/>
                  </a:cxn>
                  <a:cxn ang="0">
                    <a:pos x="86" y="48"/>
                  </a:cxn>
                  <a:cxn ang="0">
                    <a:pos x="86" y="48"/>
                  </a:cxn>
                  <a:cxn ang="0">
                    <a:pos x="100" y="26"/>
                  </a:cxn>
                  <a:cxn ang="0">
                    <a:pos x="100" y="20"/>
                  </a:cxn>
                  <a:cxn ang="0">
                    <a:pos x="100" y="16"/>
                  </a:cxn>
                  <a:cxn ang="0">
                    <a:pos x="98" y="14"/>
                  </a:cxn>
                  <a:cxn ang="0">
                    <a:pos x="94" y="10"/>
                  </a:cxn>
                  <a:cxn ang="0">
                    <a:pos x="94" y="10"/>
                  </a:cxn>
                  <a:cxn ang="0">
                    <a:pos x="86" y="6"/>
                  </a:cxn>
                  <a:cxn ang="0">
                    <a:pos x="80" y="2"/>
                  </a:cxn>
                  <a:cxn ang="0">
                    <a:pos x="70" y="0"/>
                  </a:cxn>
                  <a:cxn ang="0">
                    <a:pos x="46" y="2"/>
                  </a:cxn>
                  <a:cxn ang="0">
                    <a:pos x="46" y="2"/>
                  </a:cxn>
                </a:cxnLst>
                <a:rect l="0" t="0" r="r" b="b"/>
                <a:pathLst>
                  <a:path w="100" h="68">
                    <a:moveTo>
                      <a:pt x="46" y="2"/>
                    </a:moveTo>
                    <a:lnTo>
                      <a:pt x="46" y="2"/>
                    </a:lnTo>
                    <a:lnTo>
                      <a:pt x="32" y="4"/>
                    </a:lnTo>
                    <a:lnTo>
                      <a:pt x="20" y="6"/>
                    </a:lnTo>
                    <a:lnTo>
                      <a:pt x="10" y="10"/>
                    </a:lnTo>
                    <a:lnTo>
                      <a:pt x="4" y="12"/>
                    </a:lnTo>
                    <a:lnTo>
                      <a:pt x="0" y="16"/>
                    </a:lnTo>
                    <a:lnTo>
                      <a:pt x="0" y="20"/>
                    </a:lnTo>
                    <a:lnTo>
                      <a:pt x="2" y="22"/>
                    </a:lnTo>
                    <a:lnTo>
                      <a:pt x="8" y="24"/>
                    </a:lnTo>
                    <a:lnTo>
                      <a:pt x="8" y="24"/>
                    </a:lnTo>
                    <a:lnTo>
                      <a:pt x="20" y="28"/>
                    </a:lnTo>
                    <a:lnTo>
                      <a:pt x="28" y="32"/>
                    </a:lnTo>
                    <a:lnTo>
                      <a:pt x="32" y="36"/>
                    </a:lnTo>
                    <a:lnTo>
                      <a:pt x="34" y="40"/>
                    </a:lnTo>
                    <a:lnTo>
                      <a:pt x="34" y="40"/>
                    </a:lnTo>
                    <a:lnTo>
                      <a:pt x="38" y="46"/>
                    </a:lnTo>
                    <a:lnTo>
                      <a:pt x="44" y="50"/>
                    </a:lnTo>
                    <a:lnTo>
                      <a:pt x="54" y="56"/>
                    </a:lnTo>
                    <a:lnTo>
                      <a:pt x="64" y="66"/>
                    </a:lnTo>
                    <a:lnTo>
                      <a:pt x="64" y="66"/>
                    </a:lnTo>
                    <a:lnTo>
                      <a:pt x="68" y="68"/>
                    </a:lnTo>
                    <a:lnTo>
                      <a:pt x="70" y="68"/>
                    </a:lnTo>
                    <a:lnTo>
                      <a:pt x="70" y="66"/>
                    </a:lnTo>
                    <a:lnTo>
                      <a:pt x="70" y="66"/>
                    </a:lnTo>
                    <a:lnTo>
                      <a:pt x="70" y="62"/>
                    </a:lnTo>
                    <a:lnTo>
                      <a:pt x="74" y="60"/>
                    </a:lnTo>
                    <a:lnTo>
                      <a:pt x="80" y="56"/>
                    </a:lnTo>
                    <a:lnTo>
                      <a:pt x="86" y="48"/>
                    </a:lnTo>
                    <a:lnTo>
                      <a:pt x="86" y="48"/>
                    </a:lnTo>
                    <a:lnTo>
                      <a:pt x="100" y="26"/>
                    </a:lnTo>
                    <a:lnTo>
                      <a:pt x="100" y="20"/>
                    </a:lnTo>
                    <a:lnTo>
                      <a:pt x="100" y="16"/>
                    </a:lnTo>
                    <a:lnTo>
                      <a:pt x="98" y="14"/>
                    </a:lnTo>
                    <a:lnTo>
                      <a:pt x="94" y="10"/>
                    </a:lnTo>
                    <a:lnTo>
                      <a:pt x="94" y="10"/>
                    </a:lnTo>
                    <a:lnTo>
                      <a:pt x="86" y="6"/>
                    </a:lnTo>
                    <a:lnTo>
                      <a:pt x="80" y="2"/>
                    </a:lnTo>
                    <a:lnTo>
                      <a:pt x="70" y="0"/>
                    </a:lnTo>
                    <a:lnTo>
                      <a:pt x="46" y="2"/>
                    </a:lnTo>
                    <a:lnTo>
                      <a:pt x="46" y="2"/>
                    </a:lnTo>
                    <a:close/>
                  </a:path>
                </a:pathLst>
              </a:custGeom>
              <a:grpFill/>
              <a:ln w="6350">
                <a:noFill/>
                <a:round/>
                <a:headEnd/>
                <a:tailEnd/>
              </a:ln>
            </p:spPr>
            <p:txBody>
              <a:bodyPr/>
              <a:lstStyle/>
              <a:p>
                <a:endParaRPr lang="da-DK" b="1"/>
              </a:p>
            </p:txBody>
          </p:sp>
          <p:sp>
            <p:nvSpPr>
              <p:cNvPr id="50" name="Freeform 6099"/>
              <p:cNvSpPr>
                <a:spLocks/>
              </p:cNvSpPr>
              <p:nvPr/>
            </p:nvSpPr>
            <p:spPr bwMode="auto">
              <a:xfrm>
                <a:off x="1733550" y="1088073"/>
                <a:ext cx="48260" cy="10160"/>
              </a:xfrm>
              <a:custGeom>
                <a:avLst/>
                <a:gdLst/>
                <a:ahLst/>
                <a:cxnLst>
                  <a:cxn ang="0">
                    <a:pos x="76" y="2"/>
                  </a:cxn>
                  <a:cxn ang="0">
                    <a:pos x="76" y="2"/>
                  </a:cxn>
                  <a:cxn ang="0">
                    <a:pos x="68" y="0"/>
                  </a:cxn>
                  <a:cxn ang="0">
                    <a:pos x="56" y="0"/>
                  </a:cxn>
                  <a:cxn ang="0">
                    <a:pos x="30" y="2"/>
                  </a:cxn>
                  <a:cxn ang="0">
                    <a:pos x="16" y="6"/>
                  </a:cxn>
                  <a:cxn ang="0">
                    <a:pos x="6" y="8"/>
                  </a:cxn>
                  <a:cxn ang="0">
                    <a:pos x="0" y="12"/>
                  </a:cxn>
                  <a:cxn ang="0">
                    <a:pos x="0" y="14"/>
                  </a:cxn>
                  <a:cxn ang="0">
                    <a:pos x="2" y="16"/>
                  </a:cxn>
                  <a:cxn ang="0">
                    <a:pos x="2" y="16"/>
                  </a:cxn>
                  <a:cxn ang="0">
                    <a:pos x="8" y="16"/>
                  </a:cxn>
                  <a:cxn ang="0">
                    <a:pos x="20" y="16"/>
                  </a:cxn>
                  <a:cxn ang="0">
                    <a:pos x="48" y="14"/>
                  </a:cxn>
                  <a:cxn ang="0">
                    <a:pos x="70" y="8"/>
                  </a:cxn>
                  <a:cxn ang="0">
                    <a:pos x="76" y="4"/>
                  </a:cxn>
                  <a:cxn ang="0">
                    <a:pos x="76" y="2"/>
                  </a:cxn>
                  <a:cxn ang="0">
                    <a:pos x="76" y="2"/>
                  </a:cxn>
                  <a:cxn ang="0">
                    <a:pos x="76" y="2"/>
                  </a:cxn>
                </a:cxnLst>
                <a:rect l="0" t="0" r="r" b="b"/>
                <a:pathLst>
                  <a:path w="76" h="16">
                    <a:moveTo>
                      <a:pt x="76" y="2"/>
                    </a:moveTo>
                    <a:lnTo>
                      <a:pt x="76" y="2"/>
                    </a:lnTo>
                    <a:lnTo>
                      <a:pt x="68" y="0"/>
                    </a:lnTo>
                    <a:lnTo>
                      <a:pt x="56" y="0"/>
                    </a:lnTo>
                    <a:lnTo>
                      <a:pt x="30" y="2"/>
                    </a:lnTo>
                    <a:lnTo>
                      <a:pt x="16" y="6"/>
                    </a:lnTo>
                    <a:lnTo>
                      <a:pt x="6" y="8"/>
                    </a:lnTo>
                    <a:lnTo>
                      <a:pt x="0" y="12"/>
                    </a:lnTo>
                    <a:lnTo>
                      <a:pt x="0" y="14"/>
                    </a:lnTo>
                    <a:lnTo>
                      <a:pt x="2" y="16"/>
                    </a:lnTo>
                    <a:lnTo>
                      <a:pt x="2" y="16"/>
                    </a:lnTo>
                    <a:lnTo>
                      <a:pt x="8" y="16"/>
                    </a:lnTo>
                    <a:lnTo>
                      <a:pt x="20" y="16"/>
                    </a:lnTo>
                    <a:lnTo>
                      <a:pt x="48" y="14"/>
                    </a:lnTo>
                    <a:lnTo>
                      <a:pt x="70" y="8"/>
                    </a:lnTo>
                    <a:lnTo>
                      <a:pt x="76" y="4"/>
                    </a:lnTo>
                    <a:lnTo>
                      <a:pt x="76" y="2"/>
                    </a:lnTo>
                    <a:lnTo>
                      <a:pt x="76" y="2"/>
                    </a:lnTo>
                    <a:lnTo>
                      <a:pt x="76" y="2"/>
                    </a:lnTo>
                    <a:close/>
                  </a:path>
                </a:pathLst>
              </a:custGeom>
              <a:grpFill/>
              <a:ln w="6350">
                <a:noFill/>
                <a:round/>
                <a:headEnd/>
                <a:tailEnd/>
              </a:ln>
            </p:spPr>
            <p:txBody>
              <a:bodyPr/>
              <a:lstStyle/>
              <a:p>
                <a:endParaRPr lang="da-DK" b="1"/>
              </a:p>
            </p:txBody>
          </p:sp>
          <p:sp>
            <p:nvSpPr>
              <p:cNvPr id="51" name="Freeform 6100"/>
              <p:cNvSpPr>
                <a:spLocks/>
              </p:cNvSpPr>
              <p:nvPr/>
            </p:nvSpPr>
            <p:spPr bwMode="auto">
              <a:xfrm>
                <a:off x="1723390" y="1129983"/>
                <a:ext cx="30480" cy="20320"/>
              </a:xfrm>
              <a:custGeom>
                <a:avLst/>
                <a:gdLst/>
                <a:ahLst/>
                <a:cxnLst>
                  <a:cxn ang="0">
                    <a:pos x="0" y="20"/>
                  </a:cxn>
                  <a:cxn ang="0">
                    <a:pos x="0" y="20"/>
                  </a:cxn>
                  <a:cxn ang="0">
                    <a:pos x="0" y="22"/>
                  </a:cxn>
                  <a:cxn ang="0">
                    <a:pos x="2" y="26"/>
                  </a:cxn>
                  <a:cxn ang="0">
                    <a:pos x="8" y="30"/>
                  </a:cxn>
                  <a:cxn ang="0">
                    <a:pos x="16" y="32"/>
                  </a:cxn>
                  <a:cxn ang="0">
                    <a:pos x="26" y="32"/>
                  </a:cxn>
                  <a:cxn ang="0">
                    <a:pos x="34" y="30"/>
                  </a:cxn>
                  <a:cxn ang="0">
                    <a:pos x="42" y="28"/>
                  </a:cxn>
                  <a:cxn ang="0">
                    <a:pos x="46" y="22"/>
                  </a:cxn>
                  <a:cxn ang="0">
                    <a:pos x="48" y="20"/>
                  </a:cxn>
                  <a:cxn ang="0">
                    <a:pos x="48" y="18"/>
                  </a:cxn>
                  <a:cxn ang="0">
                    <a:pos x="48" y="18"/>
                  </a:cxn>
                  <a:cxn ang="0">
                    <a:pos x="44" y="12"/>
                  </a:cxn>
                  <a:cxn ang="0">
                    <a:pos x="38" y="6"/>
                  </a:cxn>
                  <a:cxn ang="0">
                    <a:pos x="30" y="2"/>
                  </a:cxn>
                  <a:cxn ang="0">
                    <a:pos x="22" y="0"/>
                  </a:cxn>
                  <a:cxn ang="0">
                    <a:pos x="14" y="0"/>
                  </a:cxn>
                  <a:cxn ang="0">
                    <a:pos x="6" y="2"/>
                  </a:cxn>
                  <a:cxn ang="0">
                    <a:pos x="2" y="8"/>
                  </a:cxn>
                  <a:cxn ang="0">
                    <a:pos x="0" y="20"/>
                  </a:cxn>
                  <a:cxn ang="0">
                    <a:pos x="0" y="20"/>
                  </a:cxn>
                </a:cxnLst>
                <a:rect l="0" t="0" r="r" b="b"/>
                <a:pathLst>
                  <a:path w="48" h="32">
                    <a:moveTo>
                      <a:pt x="0" y="20"/>
                    </a:moveTo>
                    <a:lnTo>
                      <a:pt x="0" y="20"/>
                    </a:lnTo>
                    <a:lnTo>
                      <a:pt x="0" y="22"/>
                    </a:lnTo>
                    <a:lnTo>
                      <a:pt x="2" y="26"/>
                    </a:lnTo>
                    <a:lnTo>
                      <a:pt x="8" y="30"/>
                    </a:lnTo>
                    <a:lnTo>
                      <a:pt x="16" y="32"/>
                    </a:lnTo>
                    <a:lnTo>
                      <a:pt x="26" y="32"/>
                    </a:lnTo>
                    <a:lnTo>
                      <a:pt x="34" y="30"/>
                    </a:lnTo>
                    <a:lnTo>
                      <a:pt x="42" y="28"/>
                    </a:lnTo>
                    <a:lnTo>
                      <a:pt x="46" y="22"/>
                    </a:lnTo>
                    <a:lnTo>
                      <a:pt x="48" y="20"/>
                    </a:lnTo>
                    <a:lnTo>
                      <a:pt x="48" y="18"/>
                    </a:lnTo>
                    <a:lnTo>
                      <a:pt x="48" y="18"/>
                    </a:lnTo>
                    <a:lnTo>
                      <a:pt x="44" y="12"/>
                    </a:lnTo>
                    <a:lnTo>
                      <a:pt x="38" y="6"/>
                    </a:lnTo>
                    <a:lnTo>
                      <a:pt x="30" y="2"/>
                    </a:lnTo>
                    <a:lnTo>
                      <a:pt x="22" y="0"/>
                    </a:lnTo>
                    <a:lnTo>
                      <a:pt x="14" y="0"/>
                    </a:lnTo>
                    <a:lnTo>
                      <a:pt x="6" y="2"/>
                    </a:lnTo>
                    <a:lnTo>
                      <a:pt x="2" y="8"/>
                    </a:lnTo>
                    <a:lnTo>
                      <a:pt x="0" y="20"/>
                    </a:lnTo>
                    <a:lnTo>
                      <a:pt x="0" y="20"/>
                    </a:lnTo>
                    <a:close/>
                  </a:path>
                </a:pathLst>
              </a:custGeom>
              <a:grpFill/>
              <a:ln w="6350">
                <a:noFill/>
                <a:round/>
                <a:headEnd/>
                <a:tailEnd/>
              </a:ln>
            </p:spPr>
            <p:txBody>
              <a:bodyPr/>
              <a:lstStyle/>
              <a:p>
                <a:endParaRPr lang="da-DK" b="1"/>
              </a:p>
            </p:txBody>
          </p:sp>
          <p:sp>
            <p:nvSpPr>
              <p:cNvPr id="52" name="Freeform 6101"/>
              <p:cNvSpPr>
                <a:spLocks/>
              </p:cNvSpPr>
              <p:nvPr/>
            </p:nvSpPr>
            <p:spPr bwMode="auto">
              <a:xfrm>
                <a:off x="1728470" y="1065213"/>
                <a:ext cx="44450" cy="21590"/>
              </a:xfrm>
              <a:custGeom>
                <a:avLst/>
                <a:gdLst/>
                <a:ahLst/>
                <a:cxnLst>
                  <a:cxn ang="0">
                    <a:pos x="62" y="18"/>
                  </a:cxn>
                  <a:cxn ang="0">
                    <a:pos x="62" y="18"/>
                  </a:cxn>
                  <a:cxn ang="0">
                    <a:pos x="52" y="16"/>
                  </a:cxn>
                  <a:cxn ang="0">
                    <a:pos x="44" y="14"/>
                  </a:cxn>
                  <a:cxn ang="0">
                    <a:pos x="34" y="6"/>
                  </a:cxn>
                  <a:cxn ang="0">
                    <a:pos x="30" y="2"/>
                  </a:cxn>
                  <a:cxn ang="0">
                    <a:pos x="24" y="0"/>
                  </a:cxn>
                  <a:cxn ang="0">
                    <a:pos x="18" y="2"/>
                  </a:cxn>
                  <a:cxn ang="0">
                    <a:pos x="8" y="6"/>
                  </a:cxn>
                  <a:cxn ang="0">
                    <a:pos x="8" y="6"/>
                  </a:cxn>
                  <a:cxn ang="0">
                    <a:pos x="2" y="8"/>
                  </a:cxn>
                  <a:cxn ang="0">
                    <a:pos x="0" y="12"/>
                  </a:cxn>
                  <a:cxn ang="0">
                    <a:pos x="2" y="18"/>
                  </a:cxn>
                  <a:cxn ang="0">
                    <a:pos x="8" y="28"/>
                  </a:cxn>
                  <a:cxn ang="0">
                    <a:pos x="8" y="28"/>
                  </a:cxn>
                  <a:cxn ang="0">
                    <a:pos x="12" y="30"/>
                  </a:cxn>
                  <a:cxn ang="0">
                    <a:pos x="16" y="32"/>
                  </a:cxn>
                  <a:cxn ang="0">
                    <a:pos x="26" y="34"/>
                  </a:cxn>
                  <a:cxn ang="0">
                    <a:pos x="40" y="32"/>
                  </a:cxn>
                  <a:cxn ang="0">
                    <a:pos x="52" y="30"/>
                  </a:cxn>
                  <a:cxn ang="0">
                    <a:pos x="62" y="28"/>
                  </a:cxn>
                  <a:cxn ang="0">
                    <a:pos x="68" y="24"/>
                  </a:cxn>
                  <a:cxn ang="0">
                    <a:pos x="70" y="22"/>
                  </a:cxn>
                  <a:cxn ang="0">
                    <a:pos x="70" y="20"/>
                  </a:cxn>
                  <a:cxn ang="0">
                    <a:pos x="62" y="18"/>
                  </a:cxn>
                  <a:cxn ang="0">
                    <a:pos x="62" y="18"/>
                  </a:cxn>
                </a:cxnLst>
                <a:rect l="0" t="0" r="r" b="b"/>
                <a:pathLst>
                  <a:path w="70" h="34">
                    <a:moveTo>
                      <a:pt x="62" y="18"/>
                    </a:moveTo>
                    <a:lnTo>
                      <a:pt x="62" y="18"/>
                    </a:lnTo>
                    <a:lnTo>
                      <a:pt x="52" y="16"/>
                    </a:lnTo>
                    <a:lnTo>
                      <a:pt x="44" y="14"/>
                    </a:lnTo>
                    <a:lnTo>
                      <a:pt x="34" y="6"/>
                    </a:lnTo>
                    <a:lnTo>
                      <a:pt x="30" y="2"/>
                    </a:lnTo>
                    <a:lnTo>
                      <a:pt x="24" y="0"/>
                    </a:lnTo>
                    <a:lnTo>
                      <a:pt x="18" y="2"/>
                    </a:lnTo>
                    <a:lnTo>
                      <a:pt x="8" y="6"/>
                    </a:lnTo>
                    <a:lnTo>
                      <a:pt x="8" y="6"/>
                    </a:lnTo>
                    <a:lnTo>
                      <a:pt x="2" y="8"/>
                    </a:lnTo>
                    <a:lnTo>
                      <a:pt x="0" y="12"/>
                    </a:lnTo>
                    <a:lnTo>
                      <a:pt x="2" y="18"/>
                    </a:lnTo>
                    <a:lnTo>
                      <a:pt x="8" y="28"/>
                    </a:lnTo>
                    <a:lnTo>
                      <a:pt x="8" y="28"/>
                    </a:lnTo>
                    <a:lnTo>
                      <a:pt x="12" y="30"/>
                    </a:lnTo>
                    <a:lnTo>
                      <a:pt x="16" y="32"/>
                    </a:lnTo>
                    <a:lnTo>
                      <a:pt x="26" y="34"/>
                    </a:lnTo>
                    <a:lnTo>
                      <a:pt x="40" y="32"/>
                    </a:lnTo>
                    <a:lnTo>
                      <a:pt x="52" y="30"/>
                    </a:lnTo>
                    <a:lnTo>
                      <a:pt x="62" y="28"/>
                    </a:lnTo>
                    <a:lnTo>
                      <a:pt x="68" y="24"/>
                    </a:lnTo>
                    <a:lnTo>
                      <a:pt x="70" y="22"/>
                    </a:lnTo>
                    <a:lnTo>
                      <a:pt x="70" y="20"/>
                    </a:lnTo>
                    <a:lnTo>
                      <a:pt x="62" y="18"/>
                    </a:lnTo>
                    <a:lnTo>
                      <a:pt x="62" y="18"/>
                    </a:lnTo>
                    <a:close/>
                  </a:path>
                </a:pathLst>
              </a:custGeom>
              <a:grpFill/>
              <a:ln w="6350">
                <a:noFill/>
                <a:round/>
                <a:headEnd/>
                <a:tailEnd/>
              </a:ln>
            </p:spPr>
            <p:txBody>
              <a:bodyPr/>
              <a:lstStyle/>
              <a:p>
                <a:endParaRPr lang="da-DK" b="1"/>
              </a:p>
            </p:txBody>
          </p:sp>
          <p:sp>
            <p:nvSpPr>
              <p:cNvPr id="53" name="Freeform 6102"/>
              <p:cNvSpPr>
                <a:spLocks/>
              </p:cNvSpPr>
              <p:nvPr/>
            </p:nvSpPr>
            <p:spPr bwMode="auto">
              <a:xfrm>
                <a:off x="1922780" y="1048703"/>
                <a:ext cx="449580" cy="129540"/>
              </a:xfrm>
              <a:custGeom>
                <a:avLst/>
                <a:gdLst/>
                <a:ahLst/>
                <a:cxnLst>
                  <a:cxn ang="0">
                    <a:pos x="342" y="198"/>
                  </a:cxn>
                  <a:cxn ang="0">
                    <a:pos x="406" y="202"/>
                  </a:cxn>
                  <a:cxn ang="0">
                    <a:pos x="530" y="198"/>
                  </a:cxn>
                  <a:cxn ang="0">
                    <a:pos x="560" y="176"/>
                  </a:cxn>
                  <a:cxn ang="0">
                    <a:pos x="566" y="188"/>
                  </a:cxn>
                  <a:cxn ang="0">
                    <a:pos x="624" y="200"/>
                  </a:cxn>
                  <a:cxn ang="0">
                    <a:pos x="680" y="190"/>
                  </a:cxn>
                  <a:cxn ang="0">
                    <a:pos x="688" y="174"/>
                  </a:cxn>
                  <a:cxn ang="0">
                    <a:pos x="708" y="168"/>
                  </a:cxn>
                  <a:cxn ang="0">
                    <a:pos x="694" y="158"/>
                  </a:cxn>
                  <a:cxn ang="0">
                    <a:pos x="700" y="144"/>
                  </a:cxn>
                  <a:cxn ang="0">
                    <a:pos x="700" y="126"/>
                  </a:cxn>
                  <a:cxn ang="0">
                    <a:pos x="672" y="110"/>
                  </a:cxn>
                  <a:cxn ang="0">
                    <a:pos x="642" y="104"/>
                  </a:cxn>
                  <a:cxn ang="0">
                    <a:pos x="600" y="96"/>
                  </a:cxn>
                  <a:cxn ang="0">
                    <a:pos x="480" y="110"/>
                  </a:cxn>
                  <a:cxn ang="0">
                    <a:pos x="442" y="126"/>
                  </a:cxn>
                  <a:cxn ang="0">
                    <a:pos x="416" y="122"/>
                  </a:cxn>
                  <a:cxn ang="0">
                    <a:pos x="374" y="120"/>
                  </a:cxn>
                  <a:cxn ang="0">
                    <a:pos x="346" y="114"/>
                  </a:cxn>
                  <a:cxn ang="0">
                    <a:pos x="330" y="110"/>
                  </a:cxn>
                  <a:cxn ang="0">
                    <a:pos x="324" y="124"/>
                  </a:cxn>
                  <a:cxn ang="0">
                    <a:pos x="310" y="116"/>
                  </a:cxn>
                  <a:cxn ang="0">
                    <a:pos x="310" y="102"/>
                  </a:cxn>
                  <a:cxn ang="0">
                    <a:pos x="294" y="84"/>
                  </a:cxn>
                  <a:cxn ang="0">
                    <a:pos x="268" y="84"/>
                  </a:cxn>
                  <a:cxn ang="0">
                    <a:pos x="262" y="76"/>
                  </a:cxn>
                  <a:cxn ang="0">
                    <a:pos x="308" y="74"/>
                  </a:cxn>
                  <a:cxn ang="0">
                    <a:pos x="316" y="66"/>
                  </a:cxn>
                  <a:cxn ang="0">
                    <a:pos x="278" y="52"/>
                  </a:cxn>
                  <a:cxn ang="0">
                    <a:pos x="240" y="34"/>
                  </a:cxn>
                  <a:cxn ang="0">
                    <a:pos x="182" y="36"/>
                  </a:cxn>
                  <a:cxn ang="0">
                    <a:pos x="154" y="30"/>
                  </a:cxn>
                  <a:cxn ang="0">
                    <a:pos x="124" y="10"/>
                  </a:cxn>
                  <a:cxn ang="0">
                    <a:pos x="78" y="6"/>
                  </a:cxn>
                  <a:cxn ang="0">
                    <a:pos x="10" y="0"/>
                  </a:cxn>
                  <a:cxn ang="0">
                    <a:pos x="2" y="12"/>
                  </a:cxn>
                  <a:cxn ang="0">
                    <a:pos x="18" y="32"/>
                  </a:cxn>
                  <a:cxn ang="0">
                    <a:pos x="58" y="52"/>
                  </a:cxn>
                  <a:cxn ang="0">
                    <a:pos x="66" y="66"/>
                  </a:cxn>
                  <a:cxn ang="0">
                    <a:pos x="112" y="66"/>
                  </a:cxn>
                  <a:cxn ang="0">
                    <a:pos x="160" y="60"/>
                  </a:cxn>
                  <a:cxn ang="0">
                    <a:pos x="186" y="84"/>
                  </a:cxn>
                  <a:cxn ang="0">
                    <a:pos x="202" y="98"/>
                  </a:cxn>
                  <a:cxn ang="0">
                    <a:pos x="194" y="120"/>
                  </a:cxn>
                  <a:cxn ang="0">
                    <a:pos x="186" y="142"/>
                  </a:cxn>
                  <a:cxn ang="0">
                    <a:pos x="198" y="154"/>
                  </a:cxn>
                  <a:cxn ang="0">
                    <a:pos x="206" y="182"/>
                  </a:cxn>
                  <a:cxn ang="0">
                    <a:pos x="232" y="190"/>
                  </a:cxn>
                  <a:cxn ang="0">
                    <a:pos x="250" y="186"/>
                  </a:cxn>
                  <a:cxn ang="0">
                    <a:pos x="282" y="198"/>
                  </a:cxn>
                  <a:cxn ang="0">
                    <a:pos x="326" y="188"/>
                  </a:cxn>
                  <a:cxn ang="0">
                    <a:pos x="342" y="188"/>
                  </a:cxn>
                </a:cxnLst>
                <a:rect l="0" t="0" r="r" b="b"/>
                <a:pathLst>
                  <a:path w="708" h="204">
                    <a:moveTo>
                      <a:pt x="342" y="188"/>
                    </a:moveTo>
                    <a:lnTo>
                      <a:pt x="342" y="188"/>
                    </a:lnTo>
                    <a:lnTo>
                      <a:pt x="342" y="196"/>
                    </a:lnTo>
                    <a:lnTo>
                      <a:pt x="342" y="198"/>
                    </a:lnTo>
                    <a:lnTo>
                      <a:pt x="344" y="200"/>
                    </a:lnTo>
                    <a:lnTo>
                      <a:pt x="352" y="202"/>
                    </a:lnTo>
                    <a:lnTo>
                      <a:pt x="364" y="204"/>
                    </a:lnTo>
                    <a:lnTo>
                      <a:pt x="406" y="202"/>
                    </a:lnTo>
                    <a:lnTo>
                      <a:pt x="472" y="202"/>
                    </a:lnTo>
                    <a:lnTo>
                      <a:pt x="472" y="202"/>
                    </a:lnTo>
                    <a:lnTo>
                      <a:pt x="506" y="202"/>
                    </a:lnTo>
                    <a:lnTo>
                      <a:pt x="530" y="198"/>
                    </a:lnTo>
                    <a:lnTo>
                      <a:pt x="546" y="192"/>
                    </a:lnTo>
                    <a:lnTo>
                      <a:pt x="554" y="186"/>
                    </a:lnTo>
                    <a:lnTo>
                      <a:pt x="558" y="180"/>
                    </a:lnTo>
                    <a:lnTo>
                      <a:pt x="560" y="176"/>
                    </a:lnTo>
                    <a:lnTo>
                      <a:pt x="562" y="178"/>
                    </a:lnTo>
                    <a:lnTo>
                      <a:pt x="562" y="184"/>
                    </a:lnTo>
                    <a:lnTo>
                      <a:pt x="562" y="184"/>
                    </a:lnTo>
                    <a:lnTo>
                      <a:pt x="566" y="188"/>
                    </a:lnTo>
                    <a:lnTo>
                      <a:pt x="570" y="190"/>
                    </a:lnTo>
                    <a:lnTo>
                      <a:pt x="584" y="196"/>
                    </a:lnTo>
                    <a:lnTo>
                      <a:pt x="604" y="200"/>
                    </a:lnTo>
                    <a:lnTo>
                      <a:pt x="624" y="200"/>
                    </a:lnTo>
                    <a:lnTo>
                      <a:pt x="646" y="200"/>
                    </a:lnTo>
                    <a:lnTo>
                      <a:pt x="664" y="198"/>
                    </a:lnTo>
                    <a:lnTo>
                      <a:pt x="676" y="192"/>
                    </a:lnTo>
                    <a:lnTo>
                      <a:pt x="680" y="190"/>
                    </a:lnTo>
                    <a:lnTo>
                      <a:pt x="682" y="186"/>
                    </a:lnTo>
                    <a:lnTo>
                      <a:pt x="682" y="186"/>
                    </a:lnTo>
                    <a:lnTo>
                      <a:pt x="684" y="178"/>
                    </a:lnTo>
                    <a:lnTo>
                      <a:pt x="688" y="174"/>
                    </a:lnTo>
                    <a:lnTo>
                      <a:pt x="694" y="172"/>
                    </a:lnTo>
                    <a:lnTo>
                      <a:pt x="700" y="170"/>
                    </a:lnTo>
                    <a:lnTo>
                      <a:pt x="706" y="168"/>
                    </a:lnTo>
                    <a:lnTo>
                      <a:pt x="708" y="168"/>
                    </a:lnTo>
                    <a:lnTo>
                      <a:pt x="708" y="166"/>
                    </a:lnTo>
                    <a:lnTo>
                      <a:pt x="700" y="162"/>
                    </a:lnTo>
                    <a:lnTo>
                      <a:pt x="700" y="162"/>
                    </a:lnTo>
                    <a:lnTo>
                      <a:pt x="694" y="158"/>
                    </a:lnTo>
                    <a:lnTo>
                      <a:pt x="690" y="154"/>
                    </a:lnTo>
                    <a:lnTo>
                      <a:pt x="692" y="152"/>
                    </a:lnTo>
                    <a:lnTo>
                      <a:pt x="696" y="148"/>
                    </a:lnTo>
                    <a:lnTo>
                      <a:pt x="700" y="144"/>
                    </a:lnTo>
                    <a:lnTo>
                      <a:pt x="702" y="140"/>
                    </a:lnTo>
                    <a:lnTo>
                      <a:pt x="704" y="134"/>
                    </a:lnTo>
                    <a:lnTo>
                      <a:pt x="700" y="126"/>
                    </a:lnTo>
                    <a:lnTo>
                      <a:pt x="700" y="126"/>
                    </a:lnTo>
                    <a:lnTo>
                      <a:pt x="694" y="118"/>
                    </a:lnTo>
                    <a:lnTo>
                      <a:pt x="688" y="114"/>
                    </a:lnTo>
                    <a:lnTo>
                      <a:pt x="680" y="112"/>
                    </a:lnTo>
                    <a:lnTo>
                      <a:pt x="672" y="110"/>
                    </a:lnTo>
                    <a:lnTo>
                      <a:pt x="654" y="110"/>
                    </a:lnTo>
                    <a:lnTo>
                      <a:pt x="648" y="108"/>
                    </a:lnTo>
                    <a:lnTo>
                      <a:pt x="642" y="104"/>
                    </a:lnTo>
                    <a:lnTo>
                      <a:pt x="642" y="104"/>
                    </a:lnTo>
                    <a:lnTo>
                      <a:pt x="636" y="98"/>
                    </a:lnTo>
                    <a:lnTo>
                      <a:pt x="626" y="96"/>
                    </a:lnTo>
                    <a:lnTo>
                      <a:pt x="614" y="94"/>
                    </a:lnTo>
                    <a:lnTo>
                      <a:pt x="600" y="96"/>
                    </a:lnTo>
                    <a:lnTo>
                      <a:pt x="560" y="98"/>
                    </a:lnTo>
                    <a:lnTo>
                      <a:pt x="506" y="106"/>
                    </a:lnTo>
                    <a:lnTo>
                      <a:pt x="506" y="106"/>
                    </a:lnTo>
                    <a:lnTo>
                      <a:pt x="480" y="110"/>
                    </a:lnTo>
                    <a:lnTo>
                      <a:pt x="464" y="114"/>
                    </a:lnTo>
                    <a:lnTo>
                      <a:pt x="454" y="120"/>
                    </a:lnTo>
                    <a:lnTo>
                      <a:pt x="446" y="124"/>
                    </a:lnTo>
                    <a:lnTo>
                      <a:pt x="442" y="126"/>
                    </a:lnTo>
                    <a:lnTo>
                      <a:pt x="438" y="128"/>
                    </a:lnTo>
                    <a:lnTo>
                      <a:pt x="430" y="126"/>
                    </a:lnTo>
                    <a:lnTo>
                      <a:pt x="416" y="122"/>
                    </a:lnTo>
                    <a:lnTo>
                      <a:pt x="416" y="122"/>
                    </a:lnTo>
                    <a:lnTo>
                      <a:pt x="402" y="118"/>
                    </a:lnTo>
                    <a:lnTo>
                      <a:pt x="390" y="118"/>
                    </a:lnTo>
                    <a:lnTo>
                      <a:pt x="382" y="118"/>
                    </a:lnTo>
                    <a:lnTo>
                      <a:pt x="374" y="120"/>
                    </a:lnTo>
                    <a:lnTo>
                      <a:pt x="368" y="122"/>
                    </a:lnTo>
                    <a:lnTo>
                      <a:pt x="362" y="122"/>
                    </a:lnTo>
                    <a:lnTo>
                      <a:pt x="354" y="120"/>
                    </a:lnTo>
                    <a:lnTo>
                      <a:pt x="346" y="114"/>
                    </a:lnTo>
                    <a:lnTo>
                      <a:pt x="346" y="114"/>
                    </a:lnTo>
                    <a:lnTo>
                      <a:pt x="338" y="110"/>
                    </a:lnTo>
                    <a:lnTo>
                      <a:pt x="332" y="108"/>
                    </a:lnTo>
                    <a:lnTo>
                      <a:pt x="330" y="110"/>
                    </a:lnTo>
                    <a:lnTo>
                      <a:pt x="328" y="114"/>
                    </a:lnTo>
                    <a:lnTo>
                      <a:pt x="328" y="118"/>
                    </a:lnTo>
                    <a:lnTo>
                      <a:pt x="326" y="122"/>
                    </a:lnTo>
                    <a:lnTo>
                      <a:pt x="324" y="124"/>
                    </a:lnTo>
                    <a:lnTo>
                      <a:pt x="318" y="122"/>
                    </a:lnTo>
                    <a:lnTo>
                      <a:pt x="318" y="122"/>
                    </a:lnTo>
                    <a:lnTo>
                      <a:pt x="312" y="118"/>
                    </a:lnTo>
                    <a:lnTo>
                      <a:pt x="310" y="116"/>
                    </a:lnTo>
                    <a:lnTo>
                      <a:pt x="310" y="112"/>
                    </a:lnTo>
                    <a:lnTo>
                      <a:pt x="310" y="110"/>
                    </a:lnTo>
                    <a:lnTo>
                      <a:pt x="312" y="106"/>
                    </a:lnTo>
                    <a:lnTo>
                      <a:pt x="310" y="102"/>
                    </a:lnTo>
                    <a:lnTo>
                      <a:pt x="308" y="96"/>
                    </a:lnTo>
                    <a:lnTo>
                      <a:pt x="300" y="90"/>
                    </a:lnTo>
                    <a:lnTo>
                      <a:pt x="300" y="90"/>
                    </a:lnTo>
                    <a:lnTo>
                      <a:pt x="294" y="84"/>
                    </a:lnTo>
                    <a:lnTo>
                      <a:pt x="286" y="82"/>
                    </a:lnTo>
                    <a:lnTo>
                      <a:pt x="280" y="82"/>
                    </a:lnTo>
                    <a:lnTo>
                      <a:pt x="276" y="82"/>
                    </a:lnTo>
                    <a:lnTo>
                      <a:pt x="268" y="84"/>
                    </a:lnTo>
                    <a:lnTo>
                      <a:pt x="266" y="82"/>
                    </a:lnTo>
                    <a:lnTo>
                      <a:pt x="264" y="78"/>
                    </a:lnTo>
                    <a:lnTo>
                      <a:pt x="264" y="78"/>
                    </a:lnTo>
                    <a:lnTo>
                      <a:pt x="262" y="76"/>
                    </a:lnTo>
                    <a:lnTo>
                      <a:pt x="264" y="74"/>
                    </a:lnTo>
                    <a:lnTo>
                      <a:pt x="270" y="72"/>
                    </a:lnTo>
                    <a:lnTo>
                      <a:pt x="290" y="72"/>
                    </a:lnTo>
                    <a:lnTo>
                      <a:pt x="308" y="74"/>
                    </a:lnTo>
                    <a:lnTo>
                      <a:pt x="314" y="72"/>
                    </a:lnTo>
                    <a:lnTo>
                      <a:pt x="316" y="70"/>
                    </a:lnTo>
                    <a:lnTo>
                      <a:pt x="316" y="66"/>
                    </a:lnTo>
                    <a:lnTo>
                      <a:pt x="316" y="66"/>
                    </a:lnTo>
                    <a:lnTo>
                      <a:pt x="314" y="62"/>
                    </a:lnTo>
                    <a:lnTo>
                      <a:pt x="308" y="58"/>
                    </a:lnTo>
                    <a:lnTo>
                      <a:pt x="296" y="56"/>
                    </a:lnTo>
                    <a:lnTo>
                      <a:pt x="278" y="52"/>
                    </a:lnTo>
                    <a:lnTo>
                      <a:pt x="268" y="48"/>
                    </a:lnTo>
                    <a:lnTo>
                      <a:pt x="258" y="44"/>
                    </a:lnTo>
                    <a:lnTo>
                      <a:pt x="258" y="44"/>
                    </a:lnTo>
                    <a:lnTo>
                      <a:pt x="240" y="34"/>
                    </a:lnTo>
                    <a:lnTo>
                      <a:pt x="232" y="32"/>
                    </a:lnTo>
                    <a:lnTo>
                      <a:pt x="224" y="30"/>
                    </a:lnTo>
                    <a:lnTo>
                      <a:pt x="204" y="32"/>
                    </a:lnTo>
                    <a:lnTo>
                      <a:pt x="182" y="36"/>
                    </a:lnTo>
                    <a:lnTo>
                      <a:pt x="182" y="36"/>
                    </a:lnTo>
                    <a:lnTo>
                      <a:pt x="170" y="36"/>
                    </a:lnTo>
                    <a:lnTo>
                      <a:pt x="162" y="34"/>
                    </a:lnTo>
                    <a:lnTo>
                      <a:pt x="154" y="30"/>
                    </a:lnTo>
                    <a:lnTo>
                      <a:pt x="148" y="24"/>
                    </a:lnTo>
                    <a:lnTo>
                      <a:pt x="136" y="14"/>
                    </a:lnTo>
                    <a:lnTo>
                      <a:pt x="130" y="10"/>
                    </a:lnTo>
                    <a:lnTo>
                      <a:pt x="124" y="10"/>
                    </a:lnTo>
                    <a:lnTo>
                      <a:pt x="124" y="10"/>
                    </a:lnTo>
                    <a:lnTo>
                      <a:pt x="114" y="10"/>
                    </a:lnTo>
                    <a:lnTo>
                      <a:pt x="104" y="10"/>
                    </a:lnTo>
                    <a:lnTo>
                      <a:pt x="78" y="6"/>
                    </a:lnTo>
                    <a:lnTo>
                      <a:pt x="48" y="2"/>
                    </a:lnTo>
                    <a:lnTo>
                      <a:pt x="14" y="0"/>
                    </a:lnTo>
                    <a:lnTo>
                      <a:pt x="14" y="0"/>
                    </a:lnTo>
                    <a:lnTo>
                      <a:pt x="10" y="0"/>
                    </a:lnTo>
                    <a:lnTo>
                      <a:pt x="4" y="2"/>
                    </a:lnTo>
                    <a:lnTo>
                      <a:pt x="2" y="4"/>
                    </a:lnTo>
                    <a:lnTo>
                      <a:pt x="0" y="8"/>
                    </a:lnTo>
                    <a:lnTo>
                      <a:pt x="2" y="12"/>
                    </a:lnTo>
                    <a:lnTo>
                      <a:pt x="4" y="18"/>
                    </a:lnTo>
                    <a:lnTo>
                      <a:pt x="10" y="24"/>
                    </a:lnTo>
                    <a:lnTo>
                      <a:pt x="18" y="32"/>
                    </a:lnTo>
                    <a:lnTo>
                      <a:pt x="18" y="32"/>
                    </a:lnTo>
                    <a:lnTo>
                      <a:pt x="26" y="38"/>
                    </a:lnTo>
                    <a:lnTo>
                      <a:pt x="36" y="42"/>
                    </a:lnTo>
                    <a:lnTo>
                      <a:pt x="50" y="48"/>
                    </a:lnTo>
                    <a:lnTo>
                      <a:pt x="58" y="52"/>
                    </a:lnTo>
                    <a:lnTo>
                      <a:pt x="62" y="56"/>
                    </a:lnTo>
                    <a:lnTo>
                      <a:pt x="62" y="60"/>
                    </a:lnTo>
                    <a:lnTo>
                      <a:pt x="62" y="60"/>
                    </a:lnTo>
                    <a:lnTo>
                      <a:pt x="66" y="66"/>
                    </a:lnTo>
                    <a:lnTo>
                      <a:pt x="70" y="68"/>
                    </a:lnTo>
                    <a:lnTo>
                      <a:pt x="78" y="70"/>
                    </a:lnTo>
                    <a:lnTo>
                      <a:pt x="88" y="70"/>
                    </a:lnTo>
                    <a:lnTo>
                      <a:pt x="112" y="66"/>
                    </a:lnTo>
                    <a:lnTo>
                      <a:pt x="138" y="60"/>
                    </a:lnTo>
                    <a:lnTo>
                      <a:pt x="138" y="60"/>
                    </a:lnTo>
                    <a:lnTo>
                      <a:pt x="150" y="60"/>
                    </a:lnTo>
                    <a:lnTo>
                      <a:pt x="160" y="60"/>
                    </a:lnTo>
                    <a:lnTo>
                      <a:pt x="166" y="62"/>
                    </a:lnTo>
                    <a:lnTo>
                      <a:pt x="170" y="66"/>
                    </a:lnTo>
                    <a:lnTo>
                      <a:pt x="180" y="78"/>
                    </a:lnTo>
                    <a:lnTo>
                      <a:pt x="186" y="84"/>
                    </a:lnTo>
                    <a:lnTo>
                      <a:pt x="194" y="90"/>
                    </a:lnTo>
                    <a:lnTo>
                      <a:pt x="194" y="90"/>
                    </a:lnTo>
                    <a:lnTo>
                      <a:pt x="198" y="94"/>
                    </a:lnTo>
                    <a:lnTo>
                      <a:pt x="202" y="98"/>
                    </a:lnTo>
                    <a:lnTo>
                      <a:pt x="202" y="102"/>
                    </a:lnTo>
                    <a:lnTo>
                      <a:pt x="202" y="106"/>
                    </a:lnTo>
                    <a:lnTo>
                      <a:pt x="200" y="114"/>
                    </a:lnTo>
                    <a:lnTo>
                      <a:pt x="194" y="120"/>
                    </a:lnTo>
                    <a:lnTo>
                      <a:pt x="190" y="128"/>
                    </a:lnTo>
                    <a:lnTo>
                      <a:pt x="186" y="134"/>
                    </a:lnTo>
                    <a:lnTo>
                      <a:pt x="184" y="140"/>
                    </a:lnTo>
                    <a:lnTo>
                      <a:pt x="186" y="142"/>
                    </a:lnTo>
                    <a:lnTo>
                      <a:pt x="190" y="144"/>
                    </a:lnTo>
                    <a:lnTo>
                      <a:pt x="190" y="144"/>
                    </a:lnTo>
                    <a:lnTo>
                      <a:pt x="196" y="150"/>
                    </a:lnTo>
                    <a:lnTo>
                      <a:pt x="198" y="154"/>
                    </a:lnTo>
                    <a:lnTo>
                      <a:pt x="200" y="164"/>
                    </a:lnTo>
                    <a:lnTo>
                      <a:pt x="200" y="170"/>
                    </a:lnTo>
                    <a:lnTo>
                      <a:pt x="202" y="176"/>
                    </a:lnTo>
                    <a:lnTo>
                      <a:pt x="206" y="182"/>
                    </a:lnTo>
                    <a:lnTo>
                      <a:pt x="216" y="186"/>
                    </a:lnTo>
                    <a:lnTo>
                      <a:pt x="216" y="186"/>
                    </a:lnTo>
                    <a:lnTo>
                      <a:pt x="224" y="190"/>
                    </a:lnTo>
                    <a:lnTo>
                      <a:pt x="232" y="190"/>
                    </a:lnTo>
                    <a:lnTo>
                      <a:pt x="236" y="190"/>
                    </a:lnTo>
                    <a:lnTo>
                      <a:pt x="240" y="188"/>
                    </a:lnTo>
                    <a:lnTo>
                      <a:pt x="244" y="186"/>
                    </a:lnTo>
                    <a:lnTo>
                      <a:pt x="250" y="186"/>
                    </a:lnTo>
                    <a:lnTo>
                      <a:pt x="260" y="188"/>
                    </a:lnTo>
                    <a:lnTo>
                      <a:pt x="274" y="194"/>
                    </a:lnTo>
                    <a:lnTo>
                      <a:pt x="274" y="194"/>
                    </a:lnTo>
                    <a:lnTo>
                      <a:pt x="282" y="198"/>
                    </a:lnTo>
                    <a:lnTo>
                      <a:pt x="290" y="198"/>
                    </a:lnTo>
                    <a:lnTo>
                      <a:pt x="304" y="198"/>
                    </a:lnTo>
                    <a:lnTo>
                      <a:pt x="316" y="194"/>
                    </a:lnTo>
                    <a:lnTo>
                      <a:pt x="326" y="188"/>
                    </a:lnTo>
                    <a:lnTo>
                      <a:pt x="340" y="180"/>
                    </a:lnTo>
                    <a:lnTo>
                      <a:pt x="342" y="180"/>
                    </a:lnTo>
                    <a:lnTo>
                      <a:pt x="342" y="180"/>
                    </a:lnTo>
                    <a:lnTo>
                      <a:pt x="342" y="188"/>
                    </a:lnTo>
                    <a:lnTo>
                      <a:pt x="342" y="188"/>
                    </a:lnTo>
                    <a:close/>
                  </a:path>
                </a:pathLst>
              </a:custGeom>
              <a:grpFill/>
              <a:ln w="6350">
                <a:noFill/>
                <a:round/>
                <a:headEnd/>
                <a:tailEnd/>
              </a:ln>
            </p:spPr>
            <p:txBody>
              <a:bodyPr/>
              <a:lstStyle/>
              <a:p>
                <a:endParaRPr lang="da-DK" b="1"/>
              </a:p>
            </p:txBody>
          </p:sp>
          <p:sp>
            <p:nvSpPr>
              <p:cNvPr id="54" name="Freeform 6103"/>
              <p:cNvSpPr>
                <a:spLocks/>
              </p:cNvSpPr>
              <p:nvPr/>
            </p:nvSpPr>
            <p:spPr bwMode="auto">
              <a:xfrm>
                <a:off x="1936750" y="1119823"/>
                <a:ext cx="81280" cy="49530"/>
              </a:xfrm>
              <a:custGeom>
                <a:avLst/>
                <a:gdLst/>
                <a:ahLst/>
                <a:cxnLst>
                  <a:cxn ang="0">
                    <a:pos x="94" y="78"/>
                  </a:cxn>
                  <a:cxn ang="0">
                    <a:pos x="94" y="78"/>
                  </a:cxn>
                  <a:cxn ang="0">
                    <a:pos x="110" y="76"/>
                  </a:cxn>
                  <a:cxn ang="0">
                    <a:pos x="120" y="72"/>
                  </a:cxn>
                  <a:cxn ang="0">
                    <a:pos x="126" y="66"/>
                  </a:cxn>
                  <a:cxn ang="0">
                    <a:pos x="128" y="58"/>
                  </a:cxn>
                  <a:cxn ang="0">
                    <a:pos x="126" y="48"/>
                  </a:cxn>
                  <a:cxn ang="0">
                    <a:pos x="120" y="38"/>
                  </a:cxn>
                  <a:cxn ang="0">
                    <a:pos x="114" y="28"/>
                  </a:cxn>
                  <a:cxn ang="0">
                    <a:pos x="104" y="16"/>
                  </a:cxn>
                  <a:cxn ang="0">
                    <a:pos x="104" y="16"/>
                  </a:cxn>
                  <a:cxn ang="0">
                    <a:pos x="92" y="8"/>
                  </a:cxn>
                  <a:cxn ang="0">
                    <a:pos x="80" y="2"/>
                  </a:cxn>
                  <a:cxn ang="0">
                    <a:pos x="68" y="0"/>
                  </a:cxn>
                  <a:cxn ang="0">
                    <a:pos x="58" y="0"/>
                  </a:cxn>
                  <a:cxn ang="0">
                    <a:pos x="46" y="2"/>
                  </a:cxn>
                  <a:cxn ang="0">
                    <a:pos x="34" y="8"/>
                  </a:cxn>
                  <a:cxn ang="0">
                    <a:pos x="24" y="14"/>
                  </a:cxn>
                  <a:cxn ang="0">
                    <a:pos x="16" y="24"/>
                  </a:cxn>
                  <a:cxn ang="0">
                    <a:pos x="16" y="24"/>
                  </a:cxn>
                  <a:cxn ang="0">
                    <a:pos x="6" y="36"/>
                  </a:cxn>
                  <a:cxn ang="0">
                    <a:pos x="2" y="42"/>
                  </a:cxn>
                  <a:cxn ang="0">
                    <a:pos x="0" y="48"/>
                  </a:cxn>
                  <a:cxn ang="0">
                    <a:pos x="0" y="52"/>
                  </a:cxn>
                  <a:cxn ang="0">
                    <a:pos x="4" y="56"/>
                  </a:cxn>
                  <a:cxn ang="0">
                    <a:pos x="10" y="58"/>
                  </a:cxn>
                  <a:cxn ang="0">
                    <a:pos x="22" y="60"/>
                  </a:cxn>
                  <a:cxn ang="0">
                    <a:pos x="22" y="60"/>
                  </a:cxn>
                  <a:cxn ang="0">
                    <a:pos x="32" y="62"/>
                  </a:cxn>
                  <a:cxn ang="0">
                    <a:pos x="40" y="64"/>
                  </a:cxn>
                  <a:cxn ang="0">
                    <a:pos x="54" y="70"/>
                  </a:cxn>
                  <a:cxn ang="0">
                    <a:pos x="68" y="76"/>
                  </a:cxn>
                  <a:cxn ang="0">
                    <a:pos x="80" y="76"/>
                  </a:cxn>
                  <a:cxn ang="0">
                    <a:pos x="94" y="78"/>
                  </a:cxn>
                  <a:cxn ang="0">
                    <a:pos x="94" y="78"/>
                  </a:cxn>
                </a:cxnLst>
                <a:rect l="0" t="0" r="r" b="b"/>
                <a:pathLst>
                  <a:path w="128" h="78">
                    <a:moveTo>
                      <a:pt x="94" y="78"/>
                    </a:moveTo>
                    <a:lnTo>
                      <a:pt x="94" y="78"/>
                    </a:lnTo>
                    <a:lnTo>
                      <a:pt x="110" y="76"/>
                    </a:lnTo>
                    <a:lnTo>
                      <a:pt x="120" y="72"/>
                    </a:lnTo>
                    <a:lnTo>
                      <a:pt x="126" y="66"/>
                    </a:lnTo>
                    <a:lnTo>
                      <a:pt x="128" y="58"/>
                    </a:lnTo>
                    <a:lnTo>
                      <a:pt x="126" y="48"/>
                    </a:lnTo>
                    <a:lnTo>
                      <a:pt x="120" y="38"/>
                    </a:lnTo>
                    <a:lnTo>
                      <a:pt x="114" y="28"/>
                    </a:lnTo>
                    <a:lnTo>
                      <a:pt x="104" y="16"/>
                    </a:lnTo>
                    <a:lnTo>
                      <a:pt x="104" y="16"/>
                    </a:lnTo>
                    <a:lnTo>
                      <a:pt x="92" y="8"/>
                    </a:lnTo>
                    <a:lnTo>
                      <a:pt x="80" y="2"/>
                    </a:lnTo>
                    <a:lnTo>
                      <a:pt x="68" y="0"/>
                    </a:lnTo>
                    <a:lnTo>
                      <a:pt x="58" y="0"/>
                    </a:lnTo>
                    <a:lnTo>
                      <a:pt x="46" y="2"/>
                    </a:lnTo>
                    <a:lnTo>
                      <a:pt x="34" y="8"/>
                    </a:lnTo>
                    <a:lnTo>
                      <a:pt x="24" y="14"/>
                    </a:lnTo>
                    <a:lnTo>
                      <a:pt x="16" y="24"/>
                    </a:lnTo>
                    <a:lnTo>
                      <a:pt x="16" y="24"/>
                    </a:lnTo>
                    <a:lnTo>
                      <a:pt x="6" y="36"/>
                    </a:lnTo>
                    <a:lnTo>
                      <a:pt x="2" y="42"/>
                    </a:lnTo>
                    <a:lnTo>
                      <a:pt x="0" y="48"/>
                    </a:lnTo>
                    <a:lnTo>
                      <a:pt x="0" y="52"/>
                    </a:lnTo>
                    <a:lnTo>
                      <a:pt x="4" y="56"/>
                    </a:lnTo>
                    <a:lnTo>
                      <a:pt x="10" y="58"/>
                    </a:lnTo>
                    <a:lnTo>
                      <a:pt x="22" y="60"/>
                    </a:lnTo>
                    <a:lnTo>
                      <a:pt x="22" y="60"/>
                    </a:lnTo>
                    <a:lnTo>
                      <a:pt x="32" y="62"/>
                    </a:lnTo>
                    <a:lnTo>
                      <a:pt x="40" y="64"/>
                    </a:lnTo>
                    <a:lnTo>
                      <a:pt x="54" y="70"/>
                    </a:lnTo>
                    <a:lnTo>
                      <a:pt x="68" y="76"/>
                    </a:lnTo>
                    <a:lnTo>
                      <a:pt x="80" y="76"/>
                    </a:lnTo>
                    <a:lnTo>
                      <a:pt x="94" y="78"/>
                    </a:lnTo>
                    <a:lnTo>
                      <a:pt x="94" y="78"/>
                    </a:lnTo>
                    <a:close/>
                  </a:path>
                </a:pathLst>
              </a:custGeom>
              <a:grpFill/>
              <a:ln w="6350">
                <a:noFill/>
                <a:round/>
                <a:headEnd/>
                <a:tailEnd/>
              </a:ln>
            </p:spPr>
            <p:txBody>
              <a:bodyPr/>
              <a:lstStyle/>
              <a:p>
                <a:endParaRPr lang="da-DK" b="1"/>
              </a:p>
            </p:txBody>
          </p:sp>
          <p:sp>
            <p:nvSpPr>
              <p:cNvPr id="55" name="Freeform 6104"/>
              <p:cNvSpPr>
                <a:spLocks/>
              </p:cNvSpPr>
              <p:nvPr/>
            </p:nvSpPr>
            <p:spPr bwMode="auto">
              <a:xfrm>
                <a:off x="1940560" y="1010603"/>
                <a:ext cx="80010" cy="19050"/>
              </a:xfrm>
              <a:custGeom>
                <a:avLst/>
                <a:gdLst/>
                <a:ahLst/>
                <a:cxnLst>
                  <a:cxn ang="0">
                    <a:pos x="92" y="28"/>
                  </a:cxn>
                  <a:cxn ang="0">
                    <a:pos x="92" y="28"/>
                  </a:cxn>
                  <a:cxn ang="0">
                    <a:pos x="108" y="28"/>
                  </a:cxn>
                  <a:cxn ang="0">
                    <a:pos x="120" y="26"/>
                  </a:cxn>
                  <a:cxn ang="0">
                    <a:pos x="124" y="22"/>
                  </a:cxn>
                  <a:cxn ang="0">
                    <a:pos x="126" y="20"/>
                  </a:cxn>
                  <a:cxn ang="0">
                    <a:pos x="126" y="16"/>
                  </a:cxn>
                  <a:cxn ang="0">
                    <a:pos x="122" y="12"/>
                  </a:cxn>
                  <a:cxn ang="0">
                    <a:pos x="112" y="8"/>
                  </a:cxn>
                  <a:cxn ang="0">
                    <a:pos x="100" y="4"/>
                  </a:cxn>
                  <a:cxn ang="0">
                    <a:pos x="82" y="2"/>
                  </a:cxn>
                  <a:cxn ang="0">
                    <a:pos x="82" y="2"/>
                  </a:cxn>
                  <a:cxn ang="0">
                    <a:pos x="48" y="0"/>
                  </a:cxn>
                  <a:cxn ang="0">
                    <a:pos x="22" y="4"/>
                  </a:cxn>
                  <a:cxn ang="0">
                    <a:pos x="14" y="6"/>
                  </a:cxn>
                  <a:cxn ang="0">
                    <a:pos x="6" y="8"/>
                  </a:cxn>
                  <a:cxn ang="0">
                    <a:pos x="2" y="12"/>
                  </a:cxn>
                  <a:cxn ang="0">
                    <a:pos x="0" y="18"/>
                  </a:cxn>
                  <a:cxn ang="0">
                    <a:pos x="0" y="18"/>
                  </a:cxn>
                  <a:cxn ang="0">
                    <a:pos x="2" y="24"/>
                  </a:cxn>
                  <a:cxn ang="0">
                    <a:pos x="6" y="26"/>
                  </a:cxn>
                  <a:cxn ang="0">
                    <a:pos x="16" y="28"/>
                  </a:cxn>
                  <a:cxn ang="0">
                    <a:pos x="26" y="30"/>
                  </a:cxn>
                  <a:cxn ang="0">
                    <a:pos x="56" y="28"/>
                  </a:cxn>
                  <a:cxn ang="0">
                    <a:pos x="92" y="28"/>
                  </a:cxn>
                  <a:cxn ang="0">
                    <a:pos x="92" y="28"/>
                  </a:cxn>
                </a:cxnLst>
                <a:rect l="0" t="0" r="r" b="b"/>
                <a:pathLst>
                  <a:path w="126" h="30">
                    <a:moveTo>
                      <a:pt x="92" y="28"/>
                    </a:moveTo>
                    <a:lnTo>
                      <a:pt x="92" y="28"/>
                    </a:lnTo>
                    <a:lnTo>
                      <a:pt x="108" y="28"/>
                    </a:lnTo>
                    <a:lnTo>
                      <a:pt x="120" y="26"/>
                    </a:lnTo>
                    <a:lnTo>
                      <a:pt x="124" y="22"/>
                    </a:lnTo>
                    <a:lnTo>
                      <a:pt x="126" y="20"/>
                    </a:lnTo>
                    <a:lnTo>
                      <a:pt x="126" y="16"/>
                    </a:lnTo>
                    <a:lnTo>
                      <a:pt x="122" y="12"/>
                    </a:lnTo>
                    <a:lnTo>
                      <a:pt x="112" y="8"/>
                    </a:lnTo>
                    <a:lnTo>
                      <a:pt x="100" y="4"/>
                    </a:lnTo>
                    <a:lnTo>
                      <a:pt x="82" y="2"/>
                    </a:lnTo>
                    <a:lnTo>
                      <a:pt x="82" y="2"/>
                    </a:lnTo>
                    <a:lnTo>
                      <a:pt x="48" y="0"/>
                    </a:lnTo>
                    <a:lnTo>
                      <a:pt x="22" y="4"/>
                    </a:lnTo>
                    <a:lnTo>
                      <a:pt x="14" y="6"/>
                    </a:lnTo>
                    <a:lnTo>
                      <a:pt x="6" y="8"/>
                    </a:lnTo>
                    <a:lnTo>
                      <a:pt x="2" y="12"/>
                    </a:lnTo>
                    <a:lnTo>
                      <a:pt x="0" y="18"/>
                    </a:lnTo>
                    <a:lnTo>
                      <a:pt x="0" y="18"/>
                    </a:lnTo>
                    <a:lnTo>
                      <a:pt x="2" y="24"/>
                    </a:lnTo>
                    <a:lnTo>
                      <a:pt x="6" y="26"/>
                    </a:lnTo>
                    <a:lnTo>
                      <a:pt x="16" y="28"/>
                    </a:lnTo>
                    <a:lnTo>
                      <a:pt x="26" y="30"/>
                    </a:lnTo>
                    <a:lnTo>
                      <a:pt x="56" y="28"/>
                    </a:lnTo>
                    <a:lnTo>
                      <a:pt x="92" y="28"/>
                    </a:lnTo>
                    <a:lnTo>
                      <a:pt x="92" y="28"/>
                    </a:lnTo>
                    <a:close/>
                  </a:path>
                </a:pathLst>
              </a:custGeom>
              <a:grpFill/>
              <a:ln w="6350">
                <a:noFill/>
                <a:round/>
                <a:headEnd/>
                <a:tailEnd/>
              </a:ln>
            </p:spPr>
            <p:txBody>
              <a:bodyPr/>
              <a:lstStyle/>
              <a:p>
                <a:endParaRPr lang="da-DK" b="1"/>
              </a:p>
            </p:txBody>
          </p:sp>
          <p:sp>
            <p:nvSpPr>
              <p:cNvPr id="56" name="Freeform 6105"/>
              <p:cNvSpPr>
                <a:spLocks/>
              </p:cNvSpPr>
              <p:nvPr/>
            </p:nvSpPr>
            <p:spPr bwMode="auto">
              <a:xfrm>
                <a:off x="2194560" y="944563"/>
                <a:ext cx="34290" cy="12700"/>
              </a:xfrm>
              <a:custGeom>
                <a:avLst/>
                <a:gdLst/>
                <a:ahLst/>
                <a:cxnLst>
                  <a:cxn ang="0">
                    <a:pos x="54" y="4"/>
                  </a:cxn>
                  <a:cxn ang="0">
                    <a:pos x="54" y="4"/>
                  </a:cxn>
                  <a:cxn ang="0">
                    <a:pos x="54" y="2"/>
                  </a:cxn>
                  <a:cxn ang="0">
                    <a:pos x="50" y="0"/>
                  </a:cxn>
                  <a:cxn ang="0">
                    <a:pos x="36" y="0"/>
                  </a:cxn>
                  <a:cxn ang="0">
                    <a:pos x="18" y="6"/>
                  </a:cxn>
                  <a:cxn ang="0">
                    <a:pos x="8" y="10"/>
                  </a:cxn>
                  <a:cxn ang="0">
                    <a:pos x="2" y="14"/>
                  </a:cxn>
                  <a:cxn ang="0">
                    <a:pos x="2" y="14"/>
                  </a:cxn>
                  <a:cxn ang="0">
                    <a:pos x="0" y="18"/>
                  </a:cxn>
                  <a:cxn ang="0">
                    <a:pos x="4" y="20"/>
                  </a:cxn>
                  <a:cxn ang="0">
                    <a:pos x="20" y="18"/>
                  </a:cxn>
                  <a:cxn ang="0">
                    <a:pos x="42" y="12"/>
                  </a:cxn>
                  <a:cxn ang="0">
                    <a:pos x="50" y="8"/>
                  </a:cxn>
                  <a:cxn ang="0">
                    <a:pos x="54" y="4"/>
                  </a:cxn>
                  <a:cxn ang="0">
                    <a:pos x="54" y="4"/>
                  </a:cxn>
                </a:cxnLst>
                <a:rect l="0" t="0" r="r" b="b"/>
                <a:pathLst>
                  <a:path w="54" h="20">
                    <a:moveTo>
                      <a:pt x="54" y="4"/>
                    </a:moveTo>
                    <a:lnTo>
                      <a:pt x="54" y="4"/>
                    </a:lnTo>
                    <a:lnTo>
                      <a:pt x="54" y="2"/>
                    </a:lnTo>
                    <a:lnTo>
                      <a:pt x="50" y="0"/>
                    </a:lnTo>
                    <a:lnTo>
                      <a:pt x="36" y="0"/>
                    </a:lnTo>
                    <a:lnTo>
                      <a:pt x="18" y="6"/>
                    </a:lnTo>
                    <a:lnTo>
                      <a:pt x="8" y="10"/>
                    </a:lnTo>
                    <a:lnTo>
                      <a:pt x="2" y="14"/>
                    </a:lnTo>
                    <a:lnTo>
                      <a:pt x="2" y="14"/>
                    </a:lnTo>
                    <a:lnTo>
                      <a:pt x="0" y="18"/>
                    </a:lnTo>
                    <a:lnTo>
                      <a:pt x="4" y="20"/>
                    </a:lnTo>
                    <a:lnTo>
                      <a:pt x="20" y="18"/>
                    </a:lnTo>
                    <a:lnTo>
                      <a:pt x="42" y="12"/>
                    </a:lnTo>
                    <a:lnTo>
                      <a:pt x="50" y="8"/>
                    </a:lnTo>
                    <a:lnTo>
                      <a:pt x="54" y="4"/>
                    </a:lnTo>
                    <a:lnTo>
                      <a:pt x="54" y="4"/>
                    </a:lnTo>
                    <a:close/>
                  </a:path>
                </a:pathLst>
              </a:custGeom>
              <a:grpFill/>
              <a:ln w="6350">
                <a:noFill/>
                <a:round/>
                <a:headEnd/>
                <a:tailEnd/>
              </a:ln>
            </p:spPr>
            <p:txBody>
              <a:bodyPr/>
              <a:lstStyle/>
              <a:p>
                <a:endParaRPr lang="da-DK" b="1"/>
              </a:p>
            </p:txBody>
          </p:sp>
          <p:sp>
            <p:nvSpPr>
              <p:cNvPr id="57" name="Freeform 6106"/>
              <p:cNvSpPr>
                <a:spLocks/>
              </p:cNvSpPr>
              <p:nvPr/>
            </p:nvSpPr>
            <p:spPr bwMode="auto">
              <a:xfrm>
                <a:off x="2057400" y="727393"/>
                <a:ext cx="784860" cy="367030"/>
              </a:xfrm>
              <a:custGeom>
                <a:avLst/>
                <a:gdLst/>
                <a:ahLst/>
                <a:cxnLst>
                  <a:cxn ang="0">
                    <a:pos x="68" y="162"/>
                  </a:cxn>
                  <a:cxn ang="0">
                    <a:pos x="122" y="204"/>
                  </a:cxn>
                  <a:cxn ang="0">
                    <a:pos x="246" y="182"/>
                  </a:cxn>
                  <a:cxn ang="0">
                    <a:pos x="202" y="210"/>
                  </a:cxn>
                  <a:cxn ang="0">
                    <a:pos x="334" y="210"/>
                  </a:cxn>
                  <a:cxn ang="0">
                    <a:pos x="494" y="186"/>
                  </a:cxn>
                  <a:cxn ang="0">
                    <a:pos x="540" y="190"/>
                  </a:cxn>
                  <a:cxn ang="0">
                    <a:pos x="450" y="222"/>
                  </a:cxn>
                  <a:cxn ang="0">
                    <a:pos x="402" y="274"/>
                  </a:cxn>
                  <a:cxn ang="0">
                    <a:pos x="402" y="298"/>
                  </a:cxn>
                  <a:cxn ang="0">
                    <a:pos x="246" y="240"/>
                  </a:cxn>
                  <a:cxn ang="0">
                    <a:pos x="226" y="284"/>
                  </a:cxn>
                  <a:cxn ang="0">
                    <a:pos x="296" y="336"/>
                  </a:cxn>
                  <a:cxn ang="0">
                    <a:pos x="336" y="356"/>
                  </a:cxn>
                  <a:cxn ang="0">
                    <a:pos x="298" y="364"/>
                  </a:cxn>
                  <a:cxn ang="0">
                    <a:pos x="168" y="410"/>
                  </a:cxn>
                  <a:cxn ang="0">
                    <a:pos x="226" y="422"/>
                  </a:cxn>
                  <a:cxn ang="0">
                    <a:pos x="256" y="440"/>
                  </a:cxn>
                  <a:cxn ang="0">
                    <a:pos x="330" y="460"/>
                  </a:cxn>
                  <a:cxn ang="0">
                    <a:pos x="342" y="464"/>
                  </a:cxn>
                  <a:cxn ang="0">
                    <a:pos x="238" y="460"/>
                  </a:cxn>
                  <a:cxn ang="0">
                    <a:pos x="140" y="450"/>
                  </a:cxn>
                  <a:cxn ang="0">
                    <a:pos x="160" y="502"/>
                  </a:cxn>
                  <a:cxn ang="0">
                    <a:pos x="92" y="546"/>
                  </a:cxn>
                  <a:cxn ang="0">
                    <a:pos x="146" y="562"/>
                  </a:cxn>
                  <a:cxn ang="0">
                    <a:pos x="244" y="562"/>
                  </a:cxn>
                  <a:cxn ang="0">
                    <a:pos x="322" y="552"/>
                  </a:cxn>
                  <a:cxn ang="0">
                    <a:pos x="438" y="548"/>
                  </a:cxn>
                  <a:cxn ang="0">
                    <a:pos x="462" y="578"/>
                  </a:cxn>
                  <a:cxn ang="0">
                    <a:pos x="560" y="538"/>
                  </a:cxn>
                  <a:cxn ang="0">
                    <a:pos x="518" y="514"/>
                  </a:cxn>
                  <a:cxn ang="0">
                    <a:pos x="550" y="472"/>
                  </a:cxn>
                  <a:cxn ang="0">
                    <a:pos x="550" y="432"/>
                  </a:cxn>
                  <a:cxn ang="0">
                    <a:pos x="668" y="402"/>
                  </a:cxn>
                  <a:cxn ang="0">
                    <a:pos x="684" y="372"/>
                  </a:cxn>
                  <a:cxn ang="0">
                    <a:pos x="686" y="348"/>
                  </a:cxn>
                  <a:cxn ang="0">
                    <a:pos x="658" y="326"/>
                  </a:cxn>
                  <a:cxn ang="0">
                    <a:pos x="588" y="318"/>
                  </a:cxn>
                  <a:cxn ang="0">
                    <a:pos x="752" y="284"/>
                  </a:cxn>
                  <a:cxn ang="0">
                    <a:pos x="832" y="278"/>
                  </a:cxn>
                  <a:cxn ang="0">
                    <a:pos x="1076" y="154"/>
                  </a:cxn>
                  <a:cxn ang="0">
                    <a:pos x="1000" y="142"/>
                  </a:cxn>
                  <a:cxn ang="0">
                    <a:pos x="1232" y="76"/>
                  </a:cxn>
                  <a:cxn ang="0">
                    <a:pos x="1168" y="54"/>
                  </a:cxn>
                  <a:cxn ang="0">
                    <a:pos x="1094" y="20"/>
                  </a:cxn>
                  <a:cxn ang="0">
                    <a:pos x="962" y="40"/>
                  </a:cxn>
                  <a:cxn ang="0">
                    <a:pos x="1006" y="20"/>
                  </a:cxn>
                  <a:cxn ang="0">
                    <a:pos x="858" y="2"/>
                  </a:cxn>
                  <a:cxn ang="0">
                    <a:pos x="690" y="10"/>
                  </a:cxn>
                  <a:cxn ang="0">
                    <a:pos x="500" y="14"/>
                  </a:cxn>
                  <a:cxn ang="0">
                    <a:pos x="412" y="24"/>
                  </a:cxn>
                  <a:cxn ang="0">
                    <a:pos x="392" y="42"/>
                  </a:cxn>
                  <a:cxn ang="0">
                    <a:pos x="340" y="70"/>
                  </a:cxn>
                  <a:cxn ang="0">
                    <a:pos x="264" y="52"/>
                  </a:cxn>
                  <a:cxn ang="0">
                    <a:pos x="224" y="76"/>
                  </a:cxn>
                  <a:cxn ang="0">
                    <a:pos x="248" y="98"/>
                  </a:cxn>
                  <a:cxn ang="0">
                    <a:pos x="130" y="92"/>
                  </a:cxn>
                  <a:cxn ang="0">
                    <a:pos x="50" y="104"/>
                  </a:cxn>
                  <a:cxn ang="0">
                    <a:pos x="12" y="144"/>
                  </a:cxn>
                </a:cxnLst>
                <a:rect l="0" t="0" r="r" b="b"/>
                <a:pathLst>
                  <a:path w="1236" h="578">
                    <a:moveTo>
                      <a:pt x="44" y="148"/>
                    </a:moveTo>
                    <a:lnTo>
                      <a:pt x="44" y="148"/>
                    </a:lnTo>
                    <a:lnTo>
                      <a:pt x="50" y="150"/>
                    </a:lnTo>
                    <a:lnTo>
                      <a:pt x="58" y="152"/>
                    </a:lnTo>
                    <a:lnTo>
                      <a:pt x="74" y="150"/>
                    </a:lnTo>
                    <a:lnTo>
                      <a:pt x="80" y="150"/>
                    </a:lnTo>
                    <a:lnTo>
                      <a:pt x="80" y="152"/>
                    </a:lnTo>
                    <a:lnTo>
                      <a:pt x="74" y="156"/>
                    </a:lnTo>
                    <a:lnTo>
                      <a:pt x="74" y="156"/>
                    </a:lnTo>
                    <a:lnTo>
                      <a:pt x="68" y="162"/>
                    </a:lnTo>
                    <a:lnTo>
                      <a:pt x="62" y="168"/>
                    </a:lnTo>
                    <a:lnTo>
                      <a:pt x="62" y="172"/>
                    </a:lnTo>
                    <a:lnTo>
                      <a:pt x="62" y="178"/>
                    </a:lnTo>
                    <a:lnTo>
                      <a:pt x="66" y="182"/>
                    </a:lnTo>
                    <a:lnTo>
                      <a:pt x="72" y="186"/>
                    </a:lnTo>
                    <a:lnTo>
                      <a:pt x="82" y="190"/>
                    </a:lnTo>
                    <a:lnTo>
                      <a:pt x="94" y="194"/>
                    </a:lnTo>
                    <a:lnTo>
                      <a:pt x="94" y="194"/>
                    </a:lnTo>
                    <a:lnTo>
                      <a:pt x="108" y="200"/>
                    </a:lnTo>
                    <a:lnTo>
                      <a:pt x="122" y="204"/>
                    </a:lnTo>
                    <a:lnTo>
                      <a:pt x="144" y="212"/>
                    </a:lnTo>
                    <a:lnTo>
                      <a:pt x="156" y="216"/>
                    </a:lnTo>
                    <a:lnTo>
                      <a:pt x="166" y="214"/>
                    </a:lnTo>
                    <a:lnTo>
                      <a:pt x="178" y="212"/>
                    </a:lnTo>
                    <a:lnTo>
                      <a:pt x="192" y="204"/>
                    </a:lnTo>
                    <a:lnTo>
                      <a:pt x="192" y="204"/>
                    </a:lnTo>
                    <a:lnTo>
                      <a:pt x="206" y="194"/>
                    </a:lnTo>
                    <a:lnTo>
                      <a:pt x="222" y="188"/>
                    </a:lnTo>
                    <a:lnTo>
                      <a:pt x="234" y="184"/>
                    </a:lnTo>
                    <a:lnTo>
                      <a:pt x="246" y="182"/>
                    </a:lnTo>
                    <a:lnTo>
                      <a:pt x="254" y="182"/>
                    </a:lnTo>
                    <a:lnTo>
                      <a:pt x="258" y="182"/>
                    </a:lnTo>
                    <a:lnTo>
                      <a:pt x="256" y="184"/>
                    </a:lnTo>
                    <a:lnTo>
                      <a:pt x="250" y="186"/>
                    </a:lnTo>
                    <a:lnTo>
                      <a:pt x="250" y="186"/>
                    </a:lnTo>
                    <a:lnTo>
                      <a:pt x="224" y="194"/>
                    </a:lnTo>
                    <a:lnTo>
                      <a:pt x="212" y="200"/>
                    </a:lnTo>
                    <a:lnTo>
                      <a:pt x="204" y="206"/>
                    </a:lnTo>
                    <a:lnTo>
                      <a:pt x="202" y="208"/>
                    </a:lnTo>
                    <a:lnTo>
                      <a:pt x="202" y="210"/>
                    </a:lnTo>
                    <a:lnTo>
                      <a:pt x="204" y="214"/>
                    </a:lnTo>
                    <a:lnTo>
                      <a:pt x="208" y="216"/>
                    </a:lnTo>
                    <a:lnTo>
                      <a:pt x="224" y="220"/>
                    </a:lnTo>
                    <a:lnTo>
                      <a:pt x="254" y="224"/>
                    </a:lnTo>
                    <a:lnTo>
                      <a:pt x="254" y="224"/>
                    </a:lnTo>
                    <a:lnTo>
                      <a:pt x="284" y="224"/>
                    </a:lnTo>
                    <a:lnTo>
                      <a:pt x="304" y="224"/>
                    </a:lnTo>
                    <a:lnTo>
                      <a:pt x="318" y="220"/>
                    </a:lnTo>
                    <a:lnTo>
                      <a:pt x="326" y="216"/>
                    </a:lnTo>
                    <a:lnTo>
                      <a:pt x="334" y="210"/>
                    </a:lnTo>
                    <a:lnTo>
                      <a:pt x="338" y="210"/>
                    </a:lnTo>
                    <a:lnTo>
                      <a:pt x="346" y="214"/>
                    </a:lnTo>
                    <a:lnTo>
                      <a:pt x="346" y="214"/>
                    </a:lnTo>
                    <a:lnTo>
                      <a:pt x="358" y="218"/>
                    </a:lnTo>
                    <a:lnTo>
                      <a:pt x="374" y="218"/>
                    </a:lnTo>
                    <a:lnTo>
                      <a:pt x="394" y="216"/>
                    </a:lnTo>
                    <a:lnTo>
                      <a:pt x="418" y="212"/>
                    </a:lnTo>
                    <a:lnTo>
                      <a:pt x="442" y="206"/>
                    </a:lnTo>
                    <a:lnTo>
                      <a:pt x="468" y="196"/>
                    </a:lnTo>
                    <a:lnTo>
                      <a:pt x="494" y="186"/>
                    </a:lnTo>
                    <a:lnTo>
                      <a:pt x="520" y="174"/>
                    </a:lnTo>
                    <a:lnTo>
                      <a:pt x="520" y="174"/>
                    </a:lnTo>
                    <a:lnTo>
                      <a:pt x="546" y="160"/>
                    </a:lnTo>
                    <a:lnTo>
                      <a:pt x="544" y="162"/>
                    </a:lnTo>
                    <a:lnTo>
                      <a:pt x="540" y="168"/>
                    </a:lnTo>
                    <a:lnTo>
                      <a:pt x="536" y="176"/>
                    </a:lnTo>
                    <a:lnTo>
                      <a:pt x="534" y="180"/>
                    </a:lnTo>
                    <a:lnTo>
                      <a:pt x="534" y="184"/>
                    </a:lnTo>
                    <a:lnTo>
                      <a:pt x="536" y="186"/>
                    </a:lnTo>
                    <a:lnTo>
                      <a:pt x="540" y="190"/>
                    </a:lnTo>
                    <a:lnTo>
                      <a:pt x="548" y="192"/>
                    </a:lnTo>
                    <a:lnTo>
                      <a:pt x="558" y="192"/>
                    </a:lnTo>
                    <a:lnTo>
                      <a:pt x="558" y="192"/>
                    </a:lnTo>
                    <a:lnTo>
                      <a:pt x="576" y="194"/>
                    </a:lnTo>
                    <a:lnTo>
                      <a:pt x="584" y="196"/>
                    </a:lnTo>
                    <a:lnTo>
                      <a:pt x="584" y="196"/>
                    </a:lnTo>
                    <a:lnTo>
                      <a:pt x="580" y="198"/>
                    </a:lnTo>
                    <a:lnTo>
                      <a:pt x="570" y="200"/>
                    </a:lnTo>
                    <a:lnTo>
                      <a:pt x="524" y="208"/>
                    </a:lnTo>
                    <a:lnTo>
                      <a:pt x="450" y="222"/>
                    </a:lnTo>
                    <a:lnTo>
                      <a:pt x="450" y="222"/>
                    </a:lnTo>
                    <a:lnTo>
                      <a:pt x="388" y="236"/>
                    </a:lnTo>
                    <a:lnTo>
                      <a:pt x="370" y="238"/>
                    </a:lnTo>
                    <a:lnTo>
                      <a:pt x="360" y="242"/>
                    </a:lnTo>
                    <a:lnTo>
                      <a:pt x="358" y="242"/>
                    </a:lnTo>
                    <a:lnTo>
                      <a:pt x="358" y="244"/>
                    </a:lnTo>
                    <a:lnTo>
                      <a:pt x="362" y="248"/>
                    </a:lnTo>
                    <a:lnTo>
                      <a:pt x="386" y="264"/>
                    </a:lnTo>
                    <a:lnTo>
                      <a:pt x="386" y="264"/>
                    </a:lnTo>
                    <a:lnTo>
                      <a:pt x="402" y="274"/>
                    </a:lnTo>
                    <a:lnTo>
                      <a:pt x="418" y="282"/>
                    </a:lnTo>
                    <a:lnTo>
                      <a:pt x="442" y="292"/>
                    </a:lnTo>
                    <a:lnTo>
                      <a:pt x="450" y="296"/>
                    </a:lnTo>
                    <a:lnTo>
                      <a:pt x="452" y="298"/>
                    </a:lnTo>
                    <a:lnTo>
                      <a:pt x="448" y="302"/>
                    </a:lnTo>
                    <a:lnTo>
                      <a:pt x="436" y="304"/>
                    </a:lnTo>
                    <a:lnTo>
                      <a:pt x="436" y="304"/>
                    </a:lnTo>
                    <a:lnTo>
                      <a:pt x="422" y="304"/>
                    </a:lnTo>
                    <a:lnTo>
                      <a:pt x="410" y="302"/>
                    </a:lnTo>
                    <a:lnTo>
                      <a:pt x="402" y="298"/>
                    </a:lnTo>
                    <a:lnTo>
                      <a:pt x="394" y="292"/>
                    </a:lnTo>
                    <a:lnTo>
                      <a:pt x="378" y="276"/>
                    </a:lnTo>
                    <a:lnTo>
                      <a:pt x="368" y="268"/>
                    </a:lnTo>
                    <a:lnTo>
                      <a:pt x="356" y="260"/>
                    </a:lnTo>
                    <a:lnTo>
                      <a:pt x="356" y="260"/>
                    </a:lnTo>
                    <a:lnTo>
                      <a:pt x="338" y="254"/>
                    </a:lnTo>
                    <a:lnTo>
                      <a:pt x="316" y="248"/>
                    </a:lnTo>
                    <a:lnTo>
                      <a:pt x="292" y="244"/>
                    </a:lnTo>
                    <a:lnTo>
                      <a:pt x="268" y="242"/>
                    </a:lnTo>
                    <a:lnTo>
                      <a:pt x="246" y="240"/>
                    </a:lnTo>
                    <a:lnTo>
                      <a:pt x="228" y="242"/>
                    </a:lnTo>
                    <a:lnTo>
                      <a:pt x="220" y="244"/>
                    </a:lnTo>
                    <a:lnTo>
                      <a:pt x="216" y="246"/>
                    </a:lnTo>
                    <a:lnTo>
                      <a:pt x="212" y="250"/>
                    </a:lnTo>
                    <a:lnTo>
                      <a:pt x="210" y="254"/>
                    </a:lnTo>
                    <a:lnTo>
                      <a:pt x="210" y="254"/>
                    </a:lnTo>
                    <a:lnTo>
                      <a:pt x="210" y="270"/>
                    </a:lnTo>
                    <a:lnTo>
                      <a:pt x="212" y="274"/>
                    </a:lnTo>
                    <a:lnTo>
                      <a:pt x="214" y="278"/>
                    </a:lnTo>
                    <a:lnTo>
                      <a:pt x="226" y="284"/>
                    </a:lnTo>
                    <a:lnTo>
                      <a:pt x="250" y="292"/>
                    </a:lnTo>
                    <a:lnTo>
                      <a:pt x="250" y="292"/>
                    </a:lnTo>
                    <a:lnTo>
                      <a:pt x="262" y="298"/>
                    </a:lnTo>
                    <a:lnTo>
                      <a:pt x="276" y="304"/>
                    </a:lnTo>
                    <a:lnTo>
                      <a:pt x="294" y="318"/>
                    </a:lnTo>
                    <a:lnTo>
                      <a:pt x="300" y="326"/>
                    </a:lnTo>
                    <a:lnTo>
                      <a:pt x="302" y="330"/>
                    </a:lnTo>
                    <a:lnTo>
                      <a:pt x="302" y="334"/>
                    </a:lnTo>
                    <a:lnTo>
                      <a:pt x="296" y="336"/>
                    </a:lnTo>
                    <a:lnTo>
                      <a:pt x="296" y="336"/>
                    </a:lnTo>
                    <a:lnTo>
                      <a:pt x="290" y="338"/>
                    </a:lnTo>
                    <a:lnTo>
                      <a:pt x="286" y="340"/>
                    </a:lnTo>
                    <a:lnTo>
                      <a:pt x="284" y="344"/>
                    </a:lnTo>
                    <a:lnTo>
                      <a:pt x="286" y="346"/>
                    </a:lnTo>
                    <a:lnTo>
                      <a:pt x="290" y="348"/>
                    </a:lnTo>
                    <a:lnTo>
                      <a:pt x="296" y="352"/>
                    </a:lnTo>
                    <a:lnTo>
                      <a:pt x="308" y="354"/>
                    </a:lnTo>
                    <a:lnTo>
                      <a:pt x="320" y="356"/>
                    </a:lnTo>
                    <a:lnTo>
                      <a:pt x="320" y="356"/>
                    </a:lnTo>
                    <a:lnTo>
                      <a:pt x="336" y="356"/>
                    </a:lnTo>
                    <a:lnTo>
                      <a:pt x="348" y="360"/>
                    </a:lnTo>
                    <a:lnTo>
                      <a:pt x="356" y="362"/>
                    </a:lnTo>
                    <a:lnTo>
                      <a:pt x="362" y="366"/>
                    </a:lnTo>
                    <a:lnTo>
                      <a:pt x="364" y="368"/>
                    </a:lnTo>
                    <a:lnTo>
                      <a:pt x="360" y="368"/>
                    </a:lnTo>
                    <a:lnTo>
                      <a:pt x="352" y="368"/>
                    </a:lnTo>
                    <a:lnTo>
                      <a:pt x="340" y="368"/>
                    </a:lnTo>
                    <a:lnTo>
                      <a:pt x="340" y="368"/>
                    </a:lnTo>
                    <a:lnTo>
                      <a:pt x="320" y="366"/>
                    </a:lnTo>
                    <a:lnTo>
                      <a:pt x="298" y="364"/>
                    </a:lnTo>
                    <a:lnTo>
                      <a:pt x="250" y="366"/>
                    </a:lnTo>
                    <a:lnTo>
                      <a:pt x="228" y="368"/>
                    </a:lnTo>
                    <a:lnTo>
                      <a:pt x="208" y="372"/>
                    </a:lnTo>
                    <a:lnTo>
                      <a:pt x="192" y="376"/>
                    </a:lnTo>
                    <a:lnTo>
                      <a:pt x="182" y="382"/>
                    </a:lnTo>
                    <a:lnTo>
                      <a:pt x="182" y="382"/>
                    </a:lnTo>
                    <a:lnTo>
                      <a:pt x="176" y="388"/>
                    </a:lnTo>
                    <a:lnTo>
                      <a:pt x="172" y="394"/>
                    </a:lnTo>
                    <a:lnTo>
                      <a:pt x="170" y="402"/>
                    </a:lnTo>
                    <a:lnTo>
                      <a:pt x="168" y="410"/>
                    </a:lnTo>
                    <a:lnTo>
                      <a:pt x="170" y="416"/>
                    </a:lnTo>
                    <a:lnTo>
                      <a:pt x="176" y="420"/>
                    </a:lnTo>
                    <a:lnTo>
                      <a:pt x="184" y="422"/>
                    </a:lnTo>
                    <a:lnTo>
                      <a:pt x="196" y="420"/>
                    </a:lnTo>
                    <a:lnTo>
                      <a:pt x="196" y="420"/>
                    </a:lnTo>
                    <a:lnTo>
                      <a:pt x="208" y="418"/>
                    </a:lnTo>
                    <a:lnTo>
                      <a:pt x="216" y="418"/>
                    </a:lnTo>
                    <a:lnTo>
                      <a:pt x="220" y="418"/>
                    </a:lnTo>
                    <a:lnTo>
                      <a:pt x="224" y="420"/>
                    </a:lnTo>
                    <a:lnTo>
                      <a:pt x="226" y="422"/>
                    </a:lnTo>
                    <a:lnTo>
                      <a:pt x="230" y="424"/>
                    </a:lnTo>
                    <a:lnTo>
                      <a:pt x="236" y="424"/>
                    </a:lnTo>
                    <a:lnTo>
                      <a:pt x="246" y="424"/>
                    </a:lnTo>
                    <a:lnTo>
                      <a:pt x="246" y="424"/>
                    </a:lnTo>
                    <a:lnTo>
                      <a:pt x="256" y="422"/>
                    </a:lnTo>
                    <a:lnTo>
                      <a:pt x="260" y="422"/>
                    </a:lnTo>
                    <a:lnTo>
                      <a:pt x="260" y="424"/>
                    </a:lnTo>
                    <a:lnTo>
                      <a:pt x="260" y="428"/>
                    </a:lnTo>
                    <a:lnTo>
                      <a:pt x="258" y="434"/>
                    </a:lnTo>
                    <a:lnTo>
                      <a:pt x="256" y="440"/>
                    </a:lnTo>
                    <a:lnTo>
                      <a:pt x="258" y="450"/>
                    </a:lnTo>
                    <a:lnTo>
                      <a:pt x="266" y="460"/>
                    </a:lnTo>
                    <a:lnTo>
                      <a:pt x="266" y="460"/>
                    </a:lnTo>
                    <a:lnTo>
                      <a:pt x="270" y="464"/>
                    </a:lnTo>
                    <a:lnTo>
                      <a:pt x="276" y="468"/>
                    </a:lnTo>
                    <a:lnTo>
                      <a:pt x="282" y="470"/>
                    </a:lnTo>
                    <a:lnTo>
                      <a:pt x="288" y="472"/>
                    </a:lnTo>
                    <a:lnTo>
                      <a:pt x="302" y="470"/>
                    </a:lnTo>
                    <a:lnTo>
                      <a:pt x="316" y="466"/>
                    </a:lnTo>
                    <a:lnTo>
                      <a:pt x="330" y="460"/>
                    </a:lnTo>
                    <a:lnTo>
                      <a:pt x="342" y="450"/>
                    </a:lnTo>
                    <a:lnTo>
                      <a:pt x="354" y="442"/>
                    </a:lnTo>
                    <a:lnTo>
                      <a:pt x="366" y="432"/>
                    </a:lnTo>
                    <a:lnTo>
                      <a:pt x="366" y="432"/>
                    </a:lnTo>
                    <a:lnTo>
                      <a:pt x="372" y="426"/>
                    </a:lnTo>
                    <a:lnTo>
                      <a:pt x="372" y="428"/>
                    </a:lnTo>
                    <a:lnTo>
                      <a:pt x="372" y="430"/>
                    </a:lnTo>
                    <a:lnTo>
                      <a:pt x="366" y="440"/>
                    </a:lnTo>
                    <a:lnTo>
                      <a:pt x="356" y="452"/>
                    </a:lnTo>
                    <a:lnTo>
                      <a:pt x="342" y="464"/>
                    </a:lnTo>
                    <a:lnTo>
                      <a:pt x="326" y="476"/>
                    </a:lnTo>
                    <a:lnTo>
                      <a:pt x="316" y="482"/>
                    </a:lnTo>
                    <a:lnTo>
                      <a:pt x="306" y="484"/>
                    </a:lnTo>
                    <a:lnTo>
                      <a:pt x="296" y="486"/>
                    </a:lnTo>
                    <a:lnTo>
                      <a:pt x="286" y="486"/>
                    </a:lnTo>
                    <a:lnTo>
                      <a:pt x="286" y="486"/>
                    </a:lnTo>
                    <a:lnTo>
                      <a:pt x="270" y="482"/>
                    </a:lnTo>
                    <a:lnTo>
                      <a:pt x="256" y="476"/>
                    </a:lnTo>
                    <a:lnTo>
                      <a:pt x="246" y="468"/>
                    </a:lnTo>
                    <a:lnTo>
                      <a:pt x="238" y="460"/>
                    </a:lnTo>
                    <a:lnTo>
                      <a:pt x="228" y="452"/>
                    </a:lnTo>
                    <a:lnTo>
                      <a:pt x="218" y="446"/>
                    </a:lnTo>
                    <a:lnTo>
                      <a:pt x="206" y="440"/>
                    </a:lnTo>
                    <a:lnTo>
                      <a:pt x="190" y="438"/>
                    </a:lnTo>
                    <a:lnTo>
                      <a:pt x="190" y="438"/>
                    </a:lnTo>
                    <a:lnTo>
                      <a:pt x="160" y="440"/>
                    </a:lnTo>
                    <a:lnTo>
                      <a:pt x="150" y="440"/>
                    </a:lnTo>
                    <a:lnTo>
                      <a:pt x="144" y="444"/>
                    </a:lnTo>
                    <a:lnTo>
                      <a:pt x="140" y="446"/>
                    </a:lnTo>
                    <a:lnTo>
                      <a:pt x="140" y="450"/>
                    </a:lnTo>
                    <a:lnTo>
                      <a:pt x="144" y="456"/>
                    </a:lnTo>
                    <a:lnTo>
                      <a:pt x="150" y="462"/>
                    </a:lnTo>
                    <a:lnTo>
                      <a:pt x="150" y="462"/>
                    </a:lnTo>
                    <a:lnTo>
                      <a:pt x="166" y="476"/>
                    </a:lnTo>
                    <a:lnTo>
                      <a:pt x="182" y="490"/>
                    </a:lnTo>
                    <a:lnTo>
                      <a:pt x="184" y="494"/>
                    </a:lnTo>
                    <a:lnTo>
                      <a:pt x="184" y="496"/>
                    </a:lnTo>
                    <a:lnTo>
                      <a:pt x="182" y="498"/>
                    </a:lnTo>
                    <a:lnTo>
                      <a:pt x="174" y="500"/>
                    </a:lnTo>
                    <a:lnTo>
                      <a:pt x="160" y="502"/>
                    </a:lnTo>
                    <a:lnTo>
                      <a:pt x="160" y="502"/>
                    </a:lnTo>
                    <a:lnTo>
                      <a:pt x="142" y="502"/>
                    </a:lnTo>
                    <a:lnTo>
                      <a:pt x="124" y="506"/>
                    </a:lnTo>
                    <a:lnTo>
                      <a:pt x="110" y="512"/>
                    </a:lnTo>
                    <a:lnTo>
                      <a:pt x="98" y="518"/>
                    </a:lnTo>
                    <a:lnTo>
                      <a:pt x="90" y="526"/>
                    </a:lnTo>
                    <a:lnTo>
                      <a:pt x="88" y="534"/>
                    </a:lnTo>
                    <a:lnTo>
                      <a:pt x="88" y="538"/>
                    </a:lnTo>
                    <a:lnTo>
                      <a:pt x="88" y="542"/>
                    </a:lnTo>
                    <a:lnTo>
                      <a:pt x="92" y="546"/>
                    </a:lnTo>
                    <a:lnTo>
                      <a:pt x="96" y="550"/>
                    </a:lnTo>
                    <a:lnTo>
                      <a:pt x="96" y="550"/>
                    </a:lnTo>
                    <a:lnTo>
                      <a:pt x="100" y="552"/>
                    </a:lnTo>
                    <a:lnTo>
                      <a:pt x="104" y="552"/>
                    </a:lnTo>
                    <a:lnTo>
                      <a:pt x="114" y="552"/>
                    </a:lnTo>
                    <a:lnTo>
                      <a:pt x="124" y="552"/>
                    </a:lnTo>
                    <a:lnTo>
                      <a:pt x="130" y="554"/>
                    </a:lnTo>
                    <a:lnTo>
                      <a:pt x="138" y="558"/>
                    </a:lnTo>
                    <a:lnTo>
                      <a:pt x="138" y="558"/>
                    </a:lnTo>
                    <a:lnTo>
                      <a:pt x="146" y="562"/>
                    </a:lnTo>
                    <a:lnTo>
                      <a:pt x="154" y="566"/>
                    </a:lnTo>
                    <a:lnTo>
                      <a:pt x="162" y="566"/>
                    </a:lnTo>
                    <a:lnTo>
                      <a:pt x="170" y="564"/>
                    </a:lnTo>
                    <a:lnTo>
                      <a:pt x="186" y="560"/>
                    </a:lnTo>
                    <a:lnTo>
                      <a:pt x="200" y="552"/>
                    </a:lnTo>
                    <a:lnTo>
                      <a:pt x="200" y="552"/>
                    </a:lnTo>
                    <a:lnTo>
                      <a:pt x="206" y="552"/>
                    </a:lnTo>
                    <a:lnTo>
                      <a:pt x="212" y="552"/>
                    </a:lnTo>
                    <a:lnTo>
                      <a:pt x="226" y="556"/>
                    </a:lnTo>
                    <a:lnTo>
                      <a:pt x="244" y="562"/>
                    </a:lnTo>
                    <a:lnTo>
                      <a:pt x="256" y="566"/>
                    </a:lnTo>
                    <a:lnTo>
                      <a:pt x="272" y="566"/>
                    </a:lnTo>
                    <a:lnTo>
                      <a:pt x="272" y="566"/>
                    </a:lnTo>
                    <a:lnTo>
                      <a:pt x="286" y="566"/>
                    </a:lnTo>
                    <a:lnTo>
                      <a:pt x="294" y="564"/>
                    </a:lnTo>
                    <a:lnTo>
                      <a:pt x="298" y="560"/>
                    </a:lnTo>
                    <a:lnTo>
                      <a:pt x="302" y="556"/>
                    </a:lnTo>
                    <a:lnTo>
                      <a:pt x="306" y="554"/>
                    </a:lnTo>
                    <a:lnTo>
                      <a:pt x="312" y="552"/>
                    </a:lnTo>
                    <a:lnTo>
                      <a:pt x="322" y="552"/>
                    </a:lnTo>
                    <a:lnTo>
                      <a:pt x="336" y="558"/>
                    </a:lnTo>
                    <a:lnTo>
                      <a:pt x="336" y="558"/>
                    </a:lnTo>
                    <a:lnTo>
                      <a:pt x="346" y="560"/>
                    </a:lnTo>
                    <a:lnTo>
                      <a:pt x="356" y="560"/>
                    </a:lnTo>
                    <a:lnTo>
                      <a:pt x="376" y="560"/>
                    </a:lnTo>
                    <a:lnTo>
                      <a:pt x="394" y="556"/>
                    </a:lnTo>
                    <a:lnTo>
                      <a:pt x="412" y="552"/>
                    </a:lnTo>
                    <a:lnTo>
                      <a:pt x="426" y="548"/>
                    </a:lnTo>
                    <a:lnTo>
                      <a:pt x="436" y="548"/>
                    </a:lnTo>
                    <a:lnTo>
                      <a:pt x="438" y="548"/>
                    </a:lnTo>
                    <a:lnTo>
                      <a:pt x="440" y="550"/>
                    </a:lnTo>
                    <a:lnTo>
                      <a:pt x="442" y="554"/>
                    </a:lnTo>
                    <a:lnTo>
                      <a:pt x="440" y="560"/>
                    </a:lnTo>
                    <a:lnTo>
                      <a:pt x="440" y="560"/>
                    </a:lnTo>
                    <a:lnTo>
                      <a:pt x="438" y="564"/>
                    </a:lnTo>
                    <a:lnTo>
                      <a:pt x="438" y="570"/>
                    </a:lnTo>
                    <a:lnTo>
                      <a:pt x="440" y="572"/>
                    </a:lnTo>
                    <a:lnTo>
                      <a:pt x="442" y="576"/>
                    </a:lnTo>
                    <a:lnTo>
                      <a:pt x="450" y="578"/>
                    </a:lnTo>
                    <a:lnTo>
                      <a:pt x="462" y="578"/>
                    </a:lnTo>
                    <a:lnTo>
                      <a:pt x="474" y="574"/>
                    </a:lnTo>
                    <a:lnTo>
                      <a:pt x="486" y="570"/>
                    </a:lnTo>
                    <a:lnTo>
                      <a:pt x="510" y="558"/>
                    </a:lnTo>
                    <a:lnTo>
                      <a:pt x="510" y="558"/>
                    </a:lnTo>
                    <a:lnTo>
                      <a:pt x="518" y="552"/>
                    </a:lnTo>
                    <a:lnTo>
                      <a:pt x="528" y="552"/>
                    </a:lnTo>
                    <a:lnTo>
                      <a:pt x="544" y="550"/>
                    </a:lnTo>
                    <a:lnTo>
                      <a:pt x="550" y="550"/>
                    </a:lnTo>
                    <a:lnTo>
                      <a:pt x="556" y="546"/>
                    </a:lnTo>
                    <a:lnTo>
                      <a:pt x="560" y="538"/>
                    </a:lnTo>
                    <a:lnTo>
                      <a:pt x="562" y="526"/>
                    </a:lnTo>
                    <a:lnTo>
                      <a:pt x="562" y="526"/>
                    </a:lnTo>
                    <a:lnTo>
                      <a:pt x="562" y="520"/>
                    </a:lnTo>
                    <a:lnTo>
                      <a:pt x="560" y="518"/>
                    </a:lnTo>
                    <a:lnTo>
                      <a:pt x="558" y="514"/>
                    </a:lnTo>
                    <a:lnTo>
                      <a:pt x="556" y="514"/>
                    </a:lnTo>
                    <a:lnTo>
                      <a:pt x="546" y="512"/>
                    </a:lnTo>
                    <a:lnTo>
                      <a:pt x="536" y="512"/>
                    </a:lnTo>
                    <a:lnTo>
                      <a:pt x="526" y="514"/>
                    </a:lnTo>
                    <a:lnTo>
                      <a:pt x="518" y="514"/>
                    </a:lnTo>
                    <a:lnTo>
                      <a:pt x="512" y="512"/>
                    </a:lnTo>
                    <a:lnTo>
                      <a:pt x="510" y="510"/>
                    </a:lnTo>
                    <a:lnTo>
                      <a:pt x="508" y="506"/>
                    </a:lnTo>
                    <a:lnTo>
                      <a:pt x="508" y="506"/>
                    </a:lnTo>
                    <a:lnTo>
                      <a:pt x="510" y="500"/>
                    </a:lnTo>
                    <a:lnTo>
                      <a:pt x="512" y="494"/>
                    </a:lnTo>
                    <a:lnTo>
                      <a:pt x="514" y="490"/>
                    </a:lnTo>
                    <a:lnTo>
                      <a:pt x="520" y="488"/>
                    </a:lnTo>
                    <a:lnTo>
                      <a:pt x="532" y="482"/>
                    </a:lnTo>
                    <a:lnTo>
                      <a:pt x="550" y="472"/>
                    </a:lnTo>
                    <a:lnTo>
                      <a:pt x="550" y="472"/>
                    </a:lnTo>
                    <a:lnTo>
                      <a:pt x="554" y="468"/>
                    </a:lnTo>
                    <a:lnTo>
                      <a:pt x="556" y="464"/>
                    </a:lnTo>
                    <a:lnTo>
                      <a:pt x="556" y="460"/>
                    </a:lnTo>
                    <a:lnTo>
                      <a:pt x="556" y="456"/>
                    </a:lnTo>
                    <a:lnTo>
                      <a:pt x="552" y="448"/>
                    </a:lnTo>
                    <a:lnTo>
                      <a:pt x="548" y="442"/>
                    </a:lnTo>
                    <a:lnTo>
                      <a:pt x="546" y="436"/>
                    </a:lnTo>
                    <a:lnTo>
                      <a:pt x="548" y="434"/>
                    </a:lnTo>
                    <a:lnTo>
                      <a:pt x="550" y="432"/>
                    </a:lnTo>
                    <a:lnTo>
                      <a:pt x="560" y="430"/>
                    </a:lnTo>
                    <a:lnTo>
                      <a:pt x="582" y="434"/>
                    </a:lnTo>
                    <a:lnTo>
                      <a:pt x="582" y="434"/>
                    </a:lnTo>
                    <a:lnTo>
                      <a:pt x="602" y="436"/>
                    </a:lnTo>
                    <a:lnTo>
                      <a:pt x="620" y="434"/>
                    </a:lnTo>
                    <a:lnTo>
                      <a:pt x="636" y="430"/>
                    </a:lnTo>
                    <a:lnTo>
                      <a:pt x="650" y="424"/>
                    </a:lnTo>
                    <a:lnTo>
                      <a:pt x="660" y="418"/>
                    </a:lnTo>
                    <a:lnTo>
                      <a:pt x="666" y="410"/>
                    </a:lnTo>
                    <a:lnTo>
                      <a:pt x="668" y="402"/>
                    </a:lnTo>
                    <a:lnTo>
                      <a:pt x="668" y="400"/>
                    </a:lnTo>
                    <a:lnTo>
                      <a:pt x="666" y="396"/>
                    </a:lnTo>
                    <a:lnTo>
                      <a:pt x="666" y="396"/>
                    </a:lnTo>
                    <a:lnTo>
                      <a:pt x="664" y="394"/>
                    </a:lnTo>
                    <a:lnTo>
                      <a:pt x="664" y="392"/>
                    </a:lnTo>
                    <a:lnTo>
                      <a:pt x="666" y="388"/>
                    </a:lnTo>
                    <a:lnTo>
                      <a:pt x="680" y="382"/>
                    </a:lnTo>
                    <a:lnTo>
                      <a:pt x="684" y="378"/>
                    </a:lnTo>
                    <a:lnTo>
                      <a:pt x="684" y="376"/>
                    </a:lnTo>
                    <a:lnTo>
                      <a:pt x="684" y="372"/>
                    </a:lnTo>
                    <a:lnTo>
                      <a:pt x="678" y="366"/>
                    </a:lnTo>
                    <a:lnTo>
                      <a:pt x="662" y="356"/>
                    </a:lnTo>
                    <a:lnTo>
                      <a:pt x="662" y="356"/>
                    </a:lnTo>
                    <a:lnTo>
                      <a:pt x="648" y="350"/>
                    </a:lnTo>
                    <a:lnTo>
                      <a:pt x="644" y="348"/>
                    </a:lnTo>
                    <a:lnTo>
                      <a:pt x="644" y="346"/>
                    </a:lnTo>
                    <a:lnTo>
                      <a:pt x="650" y="346"/>
                    </a:lnTo>
                    <a:lnTo>
                      <a:pt x="662" y="348"/>
                    </a:lnTo>
                    <a:lnTo>
                      <a:pt x="674" y="348"/>
                    </a:lnTo>
                    <a:lnTo>
                      <a:pt x="686" y="348"/>
                    </a:lnTo>
                    <a:lnTo>
                      <a:pt x="690" y="348"/>
                    </a:lnTo>
                    <a:lnTo>
                      <a:pt x="694" y="346"/>
                    </a:lnTo>
                    <a:lnTo>
                      <a:pt x="696" y="344"/>
                    </a:lnTo>
                    <a:lnTo>
                      <a:pt x="694" y="340"/>
                    </a:lnTo>
                    <a:lnTo>
                      <a:pt x="694" y="340"/>
                    </a:lnTo>
                    <a:lnTo>
                      <a:pt x="690" y="332"/>
                    </a:lnTo>
                    <a:lnTo>
                      <a:pt x="684" y="328"/>
                    </a:lnTo>
                    <a:lnTo>
                      <a:pt x="680" y="324"/>
                    </a:lnTo>
                    <a:lnTo>
                      <a:pt x="674" y="324"/>
                    </a:lnTo>
                    <a:lnTo>
                      <a:pt x="658" y="326"/>
                    </a:lnTo>
                    <a:lnTo>
                      <a:pt x="638" y="328"/>
                    </a:lnTo>
                    <a:lnTo>
                      <a:pt x="638" y="328"/>
                    </a:lnTo>
                    <a:lnTo>
                      <a:pt x="614" y="328"/>
                    </a:lnTo>
                    <a:lnTo>
                      <a:pt x="592" y="328"/>
                    </a:lnTo>
                    <a:lnTo>
                      <a:pt x="584" y="328"/>
                    </a:lnTo>
                    <a:lnTo>
                      <a:pt x="578" y="326"/>
                    </a:lnTo>
                    <a:lnTo>
                      <a:pt x="576" y="324"/>
                    </a:lnTo>
                    <a:lnTo>
                      <a:pt x="580" y="320"/>
                    </a:lnTo>
                    <a:lnTo>
                      <a:pt x="580" y="320"/>
                    </a:lnTo>
                    <a:lnTo>
                      <a:pt x="588" y="318"/>
                    </a:lnTo>
                    <a:lnTo>
                      <a:pt x="602" y="314"/>
                    </a:lnTo>
                    <a:lnTo>
                      <a:pt x="644" y="312"/>
                    </a:lnTo>
                    <a:lnTo>
                      <a:pt x="692" y="310"/>
                    </a:lnTo>
                    <a:lnTo>
                      <a:pt x="730" y="306"/>
                    </a:lnTo>
                    <a:lnTo>
                      <a:pt x="730" y="306"/>
                    </a:lnTo>
                    <a:lnTo>
                      <a:pt x="742" y="304"/>
                    </a:lnTo>
                    <a:lnTo>
                      <a:pt x="750" y="300"/>
                    </a:lnTo>
                    <a:lnTo>
                      <a:pt x="752" y="296"/>
                    </a:lnTo>
                    <a:lnTo>
                      <a:pt x="752" y="290"/>
                    </a:lnTo>
                    <a:lnTo>
                      <a:pt x="752" y="284"/>
                    </a:lnTo>
                    <a:lnTo>
                      <a:pt x="754" y="284"/>
                    </a:lnTo>
                    <a:lnTo>
                      <a:pt x="762" y="286"/>
                    </a:lnTo>
                    <a:lnTo>
                      <a:pt x="762" y="286"/>
                    </a:lnTo>
                    <a:lnTo>
                      <a:pt x="770" y="290"/>
                    </a:lnTo>
                    <a:lnTo>
                      <a:pt x="780" y="292"/>
                    </a:lnTo>
                    <a:lnTo>
                      <a:pt x="790" y="294"/>
                    </a:lnTo>
                    <a:lnTo>
                      <a:pt x="800" y="292"/>
                    </a:lnTo>
                    <a:lnTo>
                      <a:pt x="812" y="290"/>
                    </a:lnTo>
                    <a:lnTo>
                      <a:pt x="822" y="286"/>
                    </a:lnTo>
                    <a:lnTo>
                      <a:pt x="832" y="278"/>
                    </a:lnTo>
                    <a:lnTo>
                      <a:pt x="842" y="270"/>
                    </a:lnTo>
                    <a:lnTo>
                      <a:pt x="842" y="270"/>
                    </a:lnTo>
                    <a:lnTo>
                      <a:pt x="852" y="260"/>
                    </a:lnTo>
                    <a:lnTo>
                      <a:pt x="866" y="248"/>
                    </a:lnTo>
                    <a:lnTo>
                      <a:pt x="882" y="238"/>
                    </a:lnTo>
                    <a:lnTo>
                      <a:pt x="902" y="228"/>
                    </a:lnTo>
                    <a:lnTo>
                      <a:pt x="954" y="204"/>
                    </a:lnTo>
                    <a:lnTo>
                      <a:pt x="1020" y="178"/>
                    </a:lnTo>
                    <a:lnTo>
                      <a:pt x="1020" y="178"/>
                    </a:lnTo>
                    <a:lnTo>
                      <a:pt x="1076" y="154"/>
                    </a:lnTo>
                    <a:lnTo>
                      <a:pt x="1092" y="146"/>
                    </a:lnTo>
                    <a:lnTo>
                      <a:pt x="1098" y="142"/>
                    </a:lnTo>
                    <a:lnTo>
                      <a:pt x="1098" y="140"/>
                    </a:lnTo>
                    <a:lnTo>
                      <a:pt x="1094" y="140"/>
                    </a:lnTo>
                    <a:lnTo>
                      <a:pt x="1084" y="140"/>
                    </a:lnTo>
                    <a:lnTo>
                      <a:pt x="1038" y="142"/>
                    </a:lnTo>
                    <a:lnTo>
                      <a:pt x="1038" y="142"/>
                    </a:lnTo>
                    <a:lnTo>
                      <a:pt x="1014" y="144"/>
                    </a:lnTo>
                    <a:lnTo>
                      <a:pt x="1002" y="144"/>
                    </a:lnTo>
                    <a:lnTo>
                      <a:pt x="1000" y="142"/>
                    </a:lnTo>
                    <a:lnTo>
                      <a:pt x="1000" y="142"/>
                    </a:lnTo>
                    <a:lnTo>
                      <a:pt x="1006" y="138"/>
                    </a:lnTo>
                    <a:lnTo>
                      <a:pt x="1034" y="130"/>
                    </a:lnTo>
                    <a:lnTo>
                      <a:pt x="1072" y="122"/>
                    </a:lnTo>
                    <a:lnTo>
                      <a:pt x="1072" y="122"/>
                    </a:lnTo>
                    <a:lnTo>
                      <a:pt x="1118" y="112"/>
                    </a:lnTo>
                    <a:lnTo>
                      <a:pt x="1172" y="100"/>
                    </a:lnTo>
                    <a:lnTo>
                      <a:pt x="1198" y="92"/>
                    </a:lnTo>
                    <a:lnTo>
                      <a:pt x="1218" y="84"/>
                    </a:lnTo>
                    <a:lnTo>
                      <a:pt x="1232" y="76"/>
                    </a:lnTo>
                    <a:lnTo>
                      <a:pt x="1236" y="72"/>
                    </a:lnTo>
                    <a:lnTo>
                      <a:pt x="1236" y="68"/>
                    </a:lnTo>
                    <a:lnTo>
                      <a:pt x="1236" y="68"/>
                    </a:lnTo>
                    <a:lnTo>
                      <a:pt x="1236" y="64"/>
                    </a:lnTo>
                    <a:lnTo>
                      <a:pt x="1234" y="62"/>
                    </a:lnTo>
                    <a:lnTo>
                      <a:pt x="1224" y="58"/>
                    </a:lnTo>
                    <a:lnTo>
                      <a:pt x="1210" y="58"/>
                    </a:lnTo>
                    <a:lnTo>
                      <a:pt x="1196" y="56"/>
                    </a:lnTo>
                    <a:lnTo>
                      <a:pt x="1182" y="56"/>
                    </a:lnTo>
                    <a:lnTo>
                      <a:pt x="1168" y="54"/>
                    </a:lnTo>
                    <a:lnTo>
                      <a:pt x="1160" y="50"/>
                    </a:lnTo>
                    <a:lnTo>
                      <a:pt x="1158" y="48"/>
                    </a:lnTo>
                    <a:lnTo>
                      <a:pt x="1156" y="44"/>
                    </a:lnTo>
                    <a:lnTo>
                      <a:pt x="1156" y="44"/>
                    </a:lnTo>
                    <a:lnTo>
                      <a:pt x="1156" y="40"/>
                    </a:lnTo>
                    <a:lnTo>
                      <a:pt x="1154" y="36"/>
                    </a:lnTo>
                    <a:lnTo>
                      <a:pt x="1146" y="30"/>
                    </a:lnTo>
                    <a:lnTo>
                      <a:pt x="1136" y="26"/>
                    </a:lnTo>
                    <a:lnTo>
                      <a:pt x="1122" y="24"/>
                    </a:lnTo>
                    <a:lnTo>
                      <a:pt x="1094" y="20"/>
                    </a:lnTo>
                    <a:lnTo>
                      <a:pt x="1078" y="20"/>
                    </a:lnTo>
                    <a:lnTo>
                      <a:pt x="1078" y="20"/>
                    </a:lnTo>
                    <a:lnTo>
                      <a:pt x="1062" y="22"/>
                    </a:lnTo>
                    <a:lnTo>
                      <a:pt x="1050" y="22"/>
                    </a:lnTo>
                    <a:lnTo>
                      <a:pt x="1038" y="22"/>
                    </a:lnTo>
                    <a:lnTo>
                      <a:pt x="1018" y="30"/>
                    </a:lnTo>
                    <a:lnTo>
                      <a:pt x="1018" y="30"/>
                    </a:lnTo>
                    <a:lnTo>
                      <a:pt x="1004" y="34"/>
                    </a:lnTo>
                    <a:lnTo>
                      <a:pt x="990" y="38"/>
                    </a:lnTo>
                    <a:lnTo>
                      <a:pt x="962" y="40"/>
                    </a:lnTo>
                    <a:lnTo>
                      <a:pt x="948" y="40"/>
                    </a:lnTo>
                    <a:lnTo>
                      <a:pt x="948" y="40"/>
                    </a:lnTo>
                    <a:lnTo>
                      <a:pt x="948" y="38"/>
                    </a:lnTo>
                    <a:lnTo>
                      <a:pt x="958" y="36"/>
                    </a:lnTo>
                    <a:lnTo>
                      <a:pt x="958" y="36"/>
                    </a:lnTo>
                    <a:lnTo>
                      <a:pt x="986" y="30"/>
                    </a:lnTo>
                    <a:lnTo>
                      <a:pt x="1004" y="24"/>
                    </a:lnTo>
                    <a:lnTo>
                      <a:pt x="1008" y="22"/>
                    </a:lnTo>
                    <a:lnTo>
                      <a:pt x="1008" y="20"/>
                    </a:lnTo>
                    <a:lnTo>
                      <a:pt x="1006" y="20"/>
                    </a:lnTo>
                    <a:lnTo>
                      <a:pt x="998" y="18"/>
                    </a:lnTo>
                    <a:lnTo>
                      <a:pt x="980" y="16"/>
                    </a:lnTo>
                    <a:lnTo>
                      <a:pt x="980" y="16"/>
                    </a:lnTo>
                    <a:lnTo>
                      <a:pt x="958" y="16"/>
                    </a:lnTo>
                    <a:lnTo>
                      <a:pt x="942" y="14"/>
                    </a:lnTo>
                    <a:lnTo>
                      <a:pt x="912" y="6"/>
                    </a:lnTo>
                    <a:lnTo>
                      <a:pt x="900" y="2"/>
                    </a:lnTo>
                    <a:lnTo>
                      <a:pt x="888" y="0"/>
                    </a:lnTo>
                    <a:lnTo>
                      <a:pt x="874" y="0"/>
                    </a:lnTo>
                    <a:lnTo>
                      <a:pt x="858" y="2"/>
                    </a:lnTo>
                    <a:lnTo>
                      <a:pt x="858" y="2"/>
                    </a:lnTo>
                    <a:lnTo>
                      <a:pt x="830" y="4"/>
                    </a:lnTo>
                    <a:lnTo>
                      <a:pt x="808" y="4"/>
                    </a:lnTo>
                    <a:lnTo>
                      <a:pt x="788" y="4"/>
                    </a:lnTo>
                    <a:lnTo>
                      <a:pt x="776" y="6"/>
                    </a:lnTo>
                    <a:lnTo>
                      <a:pt x="762" y="10"/>
                    </a:lnTo>
                    <a:lnTo>
                      <a:pt x="762" y="10"/>
                    </a:lnTo>
                    <a:lnTo>
                      <a:pt x="746" y="14"/>
                    </a:lnTo>
                    <a:lnTo>
                      <a:pt x="728" y="14"/>
                    </a:lnTo>
                    <a:lnTo>
                      <a:pt x="690" y="10"/>
                    </a:lnTo>
                    <a:lnTo>
                      <a:pt x="666" y="10"/>
                    </a:lnTo>
                    <a:lnTo>
                      <a:pt x="640" y="10"/>
                    </a:lnTo>
                    <a:lnTo>
                      <a:pt x="608" y="12"/>
                    </a:lnTo>
                    <a:lnTo>
                      <a:pt x="574" y="20"/>
                    </a:lnTo>
                    <a:lnTo>
                      <a:pt x="574" y="20"/>
                    </a:lnTo>
                    <a:lnTo>
                      <a:pt x="556" y="22"/>
                    </a:lnTo>
                    <a:lnTo>
                      <a:pt x="540" y="22"/>
                    </a:lnTo>
                    <a:lnTo>
                      <a:pt x="526" y="20"/>
                    </a:lnTo>
                    <a:lnTo>
                      <a:pt x="514" y="16"/>
                    </a:lnTo>
                    <a:lnTo>
                      <a:pt x="500" y="14"/>
                    </a:lnTo>
                    <a:lnTo>
                      <a:pt x="490" y="12"/>
                    </a:lnTo>
                    <a:lnTo>
                      <a:pt x="478" y="14"/>
                    </a:lnTo>
                    <a:lnTo>
                      <a:pt x="466" y="18"/>
                    </a:lnTo>
                    <a:lnTo>
                      <a:pt x="466" y="18"/>
                    </a:lnTo>
                    <a:lnTo>
                      <a:pt x="454" y="22"/>
                    </a:lnTo>
                    <a:lnTo>
                      <a:pt x="442" y="24"/>
                    </a:lnTo>
                    <a:lnTo>
                      <a:pt x="432" y="24"/>
                    </a:lnTo>
                    <a:lnTo>
                      <a:pt x="422" y="24"/>
                    </a:lnTo>
                    <a:lnTo>
                      <a:pt x="416" y="22"/>
                    </a:lnTo>
                    <a:lnTo>
                      <a:pt x="412" y="24"/>
                    </a:lnTo>
                    <a:lnTo>
                      <a:pt x="416" y="28"/>
                    </a:lnTo>
                    <a:lnTo>
                      <a:pt x="424" y="36"/>
                    </a:lnTo>
                    <a:lnTo>
                      <a:pt x="424" y="36"/>
                    </a:lnTo>
                    <a:lnTo>
                      <a:pt x="430" y="44"/>
                    </a:lnTo>
                    <a:lnTo>
                      <a:pt x="430" y="46"/>
                    </a:lnTo>
                    <a:lnTo>
                      <a:pt x="430" y="48"/>
                    </a:lnTo>
                    <a:lnTo>
                      <a:pt x="424" y="48"/>
                    </a:lnTo>
                    <a:lnTo>
                      <a:pt x="414" y="46"/>
                    </a:lnTo>
                    <a:lnTo>
                      <a:pt x="404" y="44"/>
                    </a:lnTo>
                    <a:lnTo>
                      <a:pt x="392" y="42"/>
                    </a:lnTo>
                    <a:lnTo>
                      <a:pt x="384" y="44"/>
                    </a:lnTo>
                    <a:lnTo>
                      <a:pt x="380" y="46"/>
                    </a:lnTo>
                    <a:lnTo>
                      <a:pt x="378" y="50"/>
                    </a:lnTo>
                    <a:lnTo>
                      <a:pt x="378" y="50"/>
                    </a:lnTo>
                    <a:lnTo>
                      <a:pt x="376" y="58"/>
                    </a:lnTo>
                    <a:lnTo>
                      <a:pt x="372" y="62"/>
                    </a:lnTo>
                    <a:lnTo>
                      <a:pt x="366" y="66"/>
                    </a:lnTo>
                    <a:lnTo>
                      <a:pt x="360" y="68"/>
                    </a:lnTo>
                    <a:lnTo>
                      <a:pt x="352" y="70"/>
                    </a:lnTo>
                    <a:lnTo>
                      <a:pt x="340" y="70"/>
                    </a:lnTo>
                    <a:lnTo>
                      <a:pt x="312" y="68"/>
                    </a:lnTo>
                    <a:lnTo>
                      <a:pt x="312" y="68"/>
                    </a:lnTo>
                    <a:lnTo>
                      <a:pt x="300" y="66"/>
                    </a:lnTo>
                    <a:lnTo>
                      <a:pt x="292" y="64"/>
                    </a:lnTo>
                    <a:lnTo>
                      <a:pt x="290" y="60"/>
                    </a:lnTo>
                    <a:lnTo>
                      <a:pt x="290" y="58"/>
                    </a:lnTo>
                    <a:lnTo>
                      <a:pt x="290" y="56"/>
                    </a:lnTo>
                    <a:lnTo>
                      <a:pt x="288" y="54"/>
                    </a:lnTo>
                    <a:lnTo>
                      <a:pt x="280" y="52"/>
                    </a:lnTo>
                    <a:lnTo>
                      <a:pt x="264" y="52"/>
                    </a:lnTo>
                    <a:lnTo>
                      <a:pt x="264" y="52"/>
                    </a:lnTo>
                    <a:lnTo>
                      <a:pt x="250" y="52"/>
                    </a:lnTo>
                    <a:lnTo>
                      <a:pt x="244" y="52"/>
                    </a:lnTo>
                    <a:lnTo>
                      <a:pt x="244" y="56"/>
                    </a:lnTo>
                    <a:lnTo>
                      <a:pt x="246" y="60"/>
                    </a:lnTo>
                    <a:lnTo>
                      <a:pt x="248" y="64"/>
                    </a:lnTo>
                    <a:lnTo>
                      <a:pt x="248" y="66"/>
                    </a:lnTo>
                    <a:lnTo>
                      <a:pt x="248" y="68"/>
                    </a:lnTo>
                    <a:lnTo>
                      <a:pt x="240" y="72"/>
                    </a:lnTo>
                    <a:lnTo>
                      <a:pt x="224" y="76"/>
                    </a:lnTo>
                    <a:lnTo>
                      <a:pt x="224" y="76"/>
                    </a:lnTo>
                    <a:lnTo>
                      <a:pt x="208" y="78"/>
                    </a:lnTo>
                    <a:lnTo>
                      <a:pt x="206" y="78"/>
                    </a:lnTo>
                    <a:lnTo>
                      <a:pt x="206" y="80"/>
                    </a:lnTo>
                    <a:lnTo>
                      <a:pt x="212" y="82"/>
                    </a:lnTo>
                    <a:lnTo>
                      <a:pt x="224" y="86"/>
                    </a:lnTo>
                    <a:lnTo>
                      <a:pt x="248" y="92"/>
                    </a:lnTo>
                    <a:lnTo>
                      <a:pt x="254" y="94"/>
                    </a:lnTo>
                    <a:lnTo>
                      <a:pt x="252" y="96"/>
                    </a:lnTo>
                    <a:lnTo>
                      <a:pt x="248" y="98"/>
                    </a:lnTo>
                    <a:lnTo>
                      <a:pt x="248" y="98"/>
                    </a:lnTo>
                    <a:lnTo>
                      <a:pt x="238" y="98"/>
                    </a:lnTo>
                    <a:lnTo>
                      <a:pt x="228" y="98"/>
                    </a:lnTo>
                    <a:lnTo>
                      <a:pt x="206" y="92"/>
                    </a:lnTo>
                    <a:lnTo>
                      <a:pt x="194" y="90"/>
                    </a:lnTo>
                    <a:lnTo>
                      <a:pt x="180" y="88"/>
                    </a:lnTo>
                    <a:lnTo>
                      <a:pt x="166" y="86"/>
                    </a:lnTo>
                    <a:lnTo>
                      <a:pt x="146" y="88"/>
                    </a:lnTo>
                    <a:lnTo>
                      <a:pt x="146" y="88"/>
                    </a:lnTo>
                    <a:lnTo>
                      <a:pt x="130" y="92"/>
                    </a:lnTo>
                    <a:lnTo>
                      <a:pt x="120" y="94"/>
                    </a:lnTo>
                    <a:lnTo>
                      <a:pt x="112" y="98"/>
                    </a:lnTo>
                    <a:lnTo>
                      <a:pt x="108" y="102"/>
                    </a:lnTo>
                    <a:lnTo>
                      <a:pt x="104" y="106"/>
                    </a:lnTo>
                    <a:lnTo>
                      <a:pt x="100" y="106"/>
                    </a:lnTo>
                    <a:lnTo>
                      <a:pt x="92" y="108"/>
                    </a:lnTo>
                    <a:lnTo>
                      <a:pt x="80" y="106"/>
                    </a:lnTo>
                    <a:lnTo>
                      <a:pt x="80" y="106"/>
                    </a:lnTo>
                    <a:lnTo>
                      <a:pt x="66" y="104"/>
                    </a:lnTo>
                    <a:lnTo>
                      <a:pt x="50" y="104"/>
                    </a:lnTo>
                    <a:lnTo>
                      <a:pt x="36" y="108"/>
                    </a:lnTo>
                    <a:lnTo>
                      <a:pt x="22" y="112"/>
                    </a:lnTo>
                    <a:lnTo>
                      <a:pt x="12" y="118"/>
                    </a:lnTo>
                    <a:lnTo>
                      <a:pt x="4" y="124"/>
                    </a:lnTo>
                    <a:lnTo>
                      <a:pt x="0" y="130"/>
                    </a:lnTo>
                    <a:lnTo>
                      <a:pt x="2" y="134"/>
                    </a:lnTo>
                    <a:lnTo>
                      <a:pt x="4" y="138"/>
                    </a:lnTo>
                    <a:lnTo>
                      <a:pt x="4" y="138"/>
                    </a:lnTo>
                    <a:lnTo>
                      <a:pt x="8" y="142"/>
                    </a:lnTo>
                    <a:lnTo>
                      <a:pt x="12" y="144"/>
                    </a:lnTo>
                    <a:lnTo>
                      <a:pt x="16" y="144"/>
                    </a:lnTo>
                    <a:lnTo>
                      <a:pt x="22" y="144"/>
                    </a:lnTo>
                    <a:lnTo>
                      <a:pt x="32" y="144"/>
                    </a:lnTo>
                    <a:lnTo>
                      <a:pt x="36" y="144"/>
                    </a:lnTo>
                    <a:lnTo>
                      <a:pt x="44" y="148"/>
                    </a:lnTo>
                    <a:lnTo>
                      <a:pt x="44" y="148"/>
                    </a:lnTo>
                    <a:close/>
                  </a:path>
                </a:pathLst>
              </a:custGeom>
              <a:grpFill/>
              <a:ln w="6350">
                <a:noFill/>
                <a:round/>
                <a:headEnd/>
                <a:tailEnd/>
              </a:ln>
            </p:spPr>
            <p:txBody>
              <a:bodyPr/>
              <a:lstStyle/>
              <a:p>
                <a:endParaRPr lang="da-DK" b="1"/>
              </a:p>
            </p:txBody>
          </p:sp>
          <p:sp>
            <p:nvSpPr>
              <p:cNvPr id="58" name="Freeform 6107"/>
              <p:cNvSpPr>
                <a:spLocks/>
              </p:cNvSpPr>
              <p:nvPr/>
            </p:nvSpPr>
            <p:spPr bwMode="auto">
              <a:xfrm>
                <a:off x="2335530" y="1211263"/>
                <a:ext cx="121920" cy="48260"/>
              </a:xfrm>
              <a:custGeom>
                <a:avLst/>
                <a:gdLst/>
                <a:ahLst/>
                <a:cxnLst>
                  <a:cxn ang="0">
                    <a:pos x="2" y="16"/>
                  </a:cxn>
                  <a:cxn ang="0">
                    <a:pos x="2" y="16"/>
                  </a:cxn>
                  <a:cxn ang="0">
                    <a:pos x="0" y="24"/>
                  </a:cxn>
                  <a:cxn ang="0">
                    <a:pos x="2" y="30"/>
                  </a:cxn>
                  <a:cxn ang="0">
                    <a:pos x="6" y="34"/>
                  </a:cxn>
                  <a:cxn ang="0">
                    <a:pos x="18" y="38"/>
                  </a:cxn>
                  <a:cxn ang="0">
                    <a:pos x="18" y="38"/>
                  </a:cxn>
                  <a:cxn ang="0">
                    <a:pos x="22" y="42"/>
                  </a:cxn>
                  <a:cxn ang="0">
                    <a:pos x="26" y="46"/>
                  </a:cxn>
                  <a:cxn ang="0">
                    <a:pos x="26" y="52"/>
                  </a:cxn>
                  <a:cxn ang="0">
                    <a:pos x="28" y="56"/>
                  </a:cxn>
                  <a:cxn ang="0">
                    <a:pos x="30" y="62"/>
                  </a:cxn>
                  <a:cxn ang="0">
                    <a:pos x="36" y="66"/>
                  </a:cxn>
                  <a:cxn ang="0">
                    <a:pos x="46" y="72"/>
                  </a:cxn>
                  <a:cxn ang="0">
                    <a:pos x="46" y="72"/>
                  </a:cxn>
                  <a:cxn ang="0">
                    <a:pos x="56" y="76"/>
                  </a:cxn>
                  <a:cxn ang="0">
                    <a:pos x="66" y="76"/>
                  </a:cxn>
                  <a:cxn ang="0">
                    <a:pos x="72" y="76"/>
                  </a:cxn>
                  <a:cxn ang="0">
                    <a:pos x="80" y="74"/>
                  </a:cxn>
                  <a:cxn ang="0">
                    <a:pos x="94" y="68"/>
                  </a:cxn>
                  <a:cxn ang="0">
                    <a:pos x="104" y="66"/>
                  </a:cxn>
                  <a:cxn ang="0">
                    <a:pos x="118" y="68"/>
                  </a:cxn>
                  <a:cxn ang="0">
                    <a:pos x="118" y="68"/>
                  </a:cxn>
                  <a:cxn ang="0">
                    <a:pos x="148" y="70"/>
                  </a:cxn>
                  <a:cxn ang="0">
                    <a:pos x="176" y="72"/>
                  </a:cxn>
                  <a:cxn ang="0">
                    <a:pos x="184" y="70"/>
                  </a:cxn>
                  <a:cxn ang="0">
                    <a:pos x="192" y="68"/>
                  </a:cxn>
                  <a:cxn ang="0">
                    <a:pos x="192" y="66"/>
                  </a:cxn>
                  <a:cxn ang="0">
                    <a:pos x="192" y="62"/>
                  </a:cxn>
                  <a:cxn ang="0">
                    <a:pos x="188" y="58"/>
                  </a:cxn>
                  <a:cxn ang="0">
                    <a:pos x="188" y="58"/>
                  </a:cxn>
                  <a:cxn ang="0">
                    <a:pos x="174" y="42"/>
                  </a:cxn>
                  <a:cxn ang="0">
                    <a:pos x="166" y="34"/>
                  </a:cxn>
                  <a:cxn ang="0">
                    <a:pos x="156" y="26"/>
                  </a:cxn>
                  <a:cxn ang="0">
                    <a:pos x="144" y="18"/>
                  </a:cxn>
                  <a:cxn ang="0">
                    <a:pos x="130" y="12"/>
                  </a:cxn>
                  <a:cxn ang="0">
                    <a:pos x="114" y="10"/>
                  </a:cxn>
                  <a:cxn ang="0">
                    <a:pos x="96" y="10"/>
                  </a:cxn>
                  <a:cxn ang="0">
                    <a:pos x="96" y="10"/>
                  </a:cxn>
                  <a:cxn ang="0">
                    <a:pos x="76" y="8"/>
                  </a:cxn>
                  <a:cxn ang="0">
                    <a:pos x="58" y="6"/>
                  </a:cxn>
                  <a:cxn ang="0">
                    <a:pos x="30" y="2"/>
                  </a:cxn>
                  <a:cxn ang="0">
                    <a:pos x="18" y="0"/>
                  </a:cxn>
                  <a:cxn ang="0">
                    <a:pos x="10" y="2"/>
                  </a:cxn>
                  <a:cxn ang="0">
                    <a:pos x="8" y="4"/>
                  </a:cxn>
                  <a:cxn ang="0">
                    <a:pos x="4" y="6"/>
                  </a:cxn>
                  <a:cxn ang="0">
                    <a:pos x="2" y="16"/>
                  </a:cxn>
                  <a:cxn ang="0">
                    <a:pos x="2" y="16"/>
                  </a:cxn>
                </a:cxnLst>
                <a:rect l="0" t="0" r="r" b="b"/>
                <a:pathLst>
                  <a:path w="192" h="76">
                    <a:moveTo>
                      <a:pt x="2" y="16"/>
                    </a:moveTo>
                    <a:lnTo>
                      <a:pt x="2" y="16"/>
                    </a:lnTo>
                    <a:lnTo>
                      <a:pt x="0" y="24"/>
                    </a:lnTo>
                    <a:lnTo>
                      <a:pt x="2" y="30"/>
                    </a:lnTo>
                    <a:lnTo>
                      <a:pt x="6" y="34"/>
                    </a:lnTo>
                    <a:lnTo>
                      <a:pt x="18" y="38"/>
                    </a:lnTo>
                    <a:lnTo>
                      <a:pt x="18" y="38"/>
                    </a:lnTo>
                    <a:lnTo>
                      <a:pt x="22" y="42"/>
                    </a:lnTo>
                    <a:lnTo>
                      <a:pt x="26" y="46"/>
                    </a:lnTo>
                    <a:lnTo>
                      <a:pt x="26" y="52"/>
                    </a:lnTo>
                    <a:lnTo>
                      <a:pt x="28" y="56"/>
                    </a:lnTo>
                    <a:lnTo>
                      <a:pt x="30" y="62"/>
                    </a:lnTo>
                    <a:lnTo>
                      <a:pt x="36" y="66"/>
                    </a:lnTo>
                    <a:lnTo>
                      <a:pt x="46" y="72"/>
                    </a:lnTo>
                    <a:lnTo>
                      <a:pt x="46" y="72"/>
                    </a:lnTo>
                    <a:lnTo>
                      <a:pt x="56" y="76"/>
                    </a:lnTo>
                    <a:lnTo>
                      <a:pt x="66" y="76"/>
                    </a:lnTo>
                    <a:lnTo>
                      <a:pt x="72" y="76"/>
                    </a:lnTo>
                    <a:lnTo>
                      <a:pt x="80" y="74"/>
                    </a:lnTo>
                    <a:lnTo>
                      <a:pt x="94" y="68"/>
                    </a:lnTo>
                    <a:lnTo>
                      <a:pt x="104" y="66"/>
                    </a:lnTo>
                    <a:lnTo>
                      <a:pt x="118" y="68"/>
                    </a:lnTo>
                    <a:lnTo>
                      <a:pt x="118" y="68"/>
                    </a:lnTo>
                    <a:lnTo>
                      <a:pt x="148" y="70"/>
                    </a:lnTo>
                    <a:lnTo>
                      <a:pt x="176" y="72"/>
                    </a:lnTo>
                    <a:lnTo>
                      <a:pt x="184" y="70"/>
                    </a:lnTo>
                    <a:lnTo>
                      <a:pt x="192" y="68"/>
                    </a:lnTo>
                    <a:lnTo>
                      <a:pt x="192" y="66"/>
                    </a:lnTo>
                    <a:lnTo>
                      <a:pt x="192" y="62"/>
                    </a:lnTo>
                    <a:lnTo>
                      <a:pt x="188" y="58"/>
                    </a:lnTo>
                    <a:lnTo>
                      <a:pt x="188" y="58"/>
                    </a:lnTo>
                    <a:lnTo>
                      <a:pt x="174" y="42"/>
                    </a:lnTo>
                    <a:lnTo>
                      <a:pt x="166" y="34"/>
                    </a:lnTo>
                    <a:lnTo>
                      <a:pt x="156" y="26"/>
                    </a:lnTo>
                    <a:lnTo>
                      <a:pt x="144" y="18"/>
                    </a:lnTo>
                    <a:lnTo>
                      <a:pt x="130" y="12"/>
                    </a:lnTo>
                    <a:lnTo>
                      <a:pt x="114" y="10"/>
                    </a:lnTo>
                    <a:lnTo>
                      <a:pt x="96" y="10"/>
                    </a:lnTo>
                    <a:lnTo>
                      <a:pt x="96" y="10"/>
                    </a:lnTo>
                    <a:lnTo>
                      <a:pt x="76" y="8"/>
                    </a:lnTo>
                    <a:lnTo>
                      <a:pt x="58" y="6"/>
                    </a:lnTo>
                    <a:lnTo>
                      <a:pt x="30" y="2"/>
                    </a:lnTo>
                    <a:lnTo>
                      <a:pt x="18" y="0"/>
                    </a:lnTo>
                    <a:lnTo>
                      <a:pt x="10" y="2"/>
                    </a:lnTo>
                    <a:lnTo>
                      <a:pt x="8" y="4"/>
                    </a:lnTo>
                    <a:lnTo>
                      <a:pt x="4" y="6"/>
                    </a:lnTo>
                    <a:lnTo>
                      <a:pt x="2" y="16"/>
                    </a:lnTo>
                    <a:lnTo>
                      <a:pt x="2" y="16"/>
                    </a:lnTo>
                    <a:close/>
                  </a:path>
                </a:pathLst>
              </a:custGeom>
              <a:grpFill/>
              <a:ln w="6350">
                <a:noFill/>
                <a:round/>
                <a:headEnd/>
                <a:tailEnd/>
              </a:ln>
            </p:spPr>
            <p:txBody>
              <a:bodyPr/>
              <a:lstStyle/>
              <a:p>
                <a:endParaRPr lang="da-DK" b="1"/>
              </a:p>
            </p:txBody>
          </p:sp>
          <p:sp>
            <p:nvSpPr>
              <p:cNvPr id="59" name="Freeform 6108"/>
              <p:cNvSpPr>
                <a:spLocks/>
              </p:cNvSpPr>
              <p:nvPr/>
            </p:nvSpPr>
            <p:spPr bwMode="auto">
              <a:xfrm>
                <a:off x="1762760" y="1103313"/>
                <a:ext cx="29210" cy="11430"/>
              </a:xfrm>
              <a:custGeom>
                <a:avLst/>
                <a:gdLst/>
                <a:ahLst/>
                <a:cxnLst>
                  <a:cxn ang="0">
                    <a:pos x="2" y="18"/>
                  </a:cxn>
                  <a:cxn ang="0">
                    <a:pos x="2" y="18"/>
                  </a:cxn>
                  <a:cxn ang="0">
                    <a:pos x="8" y="18"/>
                  </a:cxn>
                  <a:cxn ang="0">
                    <a:pos x="14" y="18"/>
                  </a:cxn>
                  <a:cxn ang="0">
                    <a:pos x="30" y="12"/>
                  </a:cxn>
                  <a:cxn ang="0">
                    <a:pos x="42" y="4"/>
                  </a:cxn>
                  <a:cxn ang="0">
                    <a:pos x="46" y="2"/>
                  </a:cxn>
                  <a:cxn ang="0">
                    <a:pos x="44" y="0"/>
                  </a:cxn>
                  <a:cxn ang="0">
                    <a:pos x="44" y="0"/>
                  </a:cxn>
                  <a:cxn ang="0">
                    <a:pos x="32" y="2"/>
                  </a:cxn>
                  <a:cxn ang="0">
                    <a:pos x="16" y="6"/>
                  </a:cxn>
                  <a:cxn ang="0">
                    <a:pos x="2" y="14"/>
                  </a:cxn>
                  <a:cxn ang="0">
                    <a:pos x="0" y="16"/>
                  </a:cxn>
                  <a:cxn ang="0">
                    <a:pos x="2" y="18"/>
                  </a:cxn>
                  <a:cxn ang="0">
                    <a:pos x="2" y="18"/>
                  </a:cxn>
                </a:cxnLst>
                <a:rect l="0" t="0" r="r" b="b"/>
                <a:pathLst>
                  <a:path w="46" h="18">
                    <a:moveTo>
                      <a:pt x="2" y="18"/>
                    </a:moveTo>
                    <a:lnTo>
                      <a:pt x="2" y="18"/>
                    </a:lnTo>
                    <a:lnTo>
                      <a:pt x="8" y="18"/>
                    </a:lnTo>
                    <a:lnTo>
                      <a:pt x="14" y="18"/>
                    </a:lnTo>
                    <a:lnTo>
                      <a:pt x="30" y="12"/>
                    </a:lnTo>
                    <a:lnTo>
                      <a:pt x="42" y="4"/>
                    </a:lnTo>
                    <a:lnTo>
                      <a:pt x="46" y="2"/>
                    </a:lnTo>
                    <a:lnTo>
                      <a:pt x="44" y="0"/>
                    </a:lnTo>
                    <a:lnTo>
                      <a:pt x="44" y="0"/>
                    </a:lnTo>
                    <a:lnTo>
                      <a:pt x="32" y="2"/>
                    </a:lnTo>
                    <a:lnTo>
                      <a:pt x="16" y="6"/>
                    </a:lnTo>
                    <a:lnTo>
                      <a:pt x="2" y="14"/>
                    </a:lnTo>
                    <a:lnTo>
                      <a:pt x="0" y="16"/>
                    </a:lnTo>
                    <a:lnTo>
                      <a:pt x="2" y="18"/>
                    </a:lnTo>
                    <a:lnTo>
                      <a:pt x="2" y="18"/>
                    </a:lnTo>
                    <a:close/>
                  </a:path>
                </a:pathLst>
              </a:custGeom>
              <a:grpFill/>
              <a:ln w="6350">
                <a:noFill/>
                <a:round/>
                <a:headEnd/>
                <a:tailEnd/>
              </a:ln>
            </p:spPr>
            <p:txBody>
              <a:bodyPr/>
              <a:lstStyle/>
              <a:p>
                <a:endParaRPr lang="da-DK" b="1"/>
              </a:p>
            </p:txBody>
          </p:sp>
          <p:sp>
            <p:nvSpPr>
              <p:cNvPr id="60" name="Freeform 6109"/>
              <p:cNvSpPr>
                <a:spLocks/>
              </p:cNvSpPr>
              <p:nvPr/>
            </p:nvSpPr>
            <p:spPr bwMode="auto">
              <a:xfrm>
                <a:off x="1954530" y="1190943"/>
                <a:ext cx="138430" cy="102870"/>
              </a:xfrm>
              <a:custGeom>
                <a:avLst/>
                <a:gdLst/>
                <a:ahLst/>
                <a:cxnLst>
                  <a:cxn ang="0">
                    <a:pos x="166" y="92"/>
                  </a:cxn>
                  <a:cxn ang="0">
                    <a:pos x="186" y="66"/>
                  </a:cxn>
                  <a:cxn ang="0">
                    <a:pos x="216" y="36"/>
                  </a:cxn>
                  <a:cxn ang="0">
                    <a:pos x="218" y="28"/>
                  </a:cxn>
                  <a:cxn ang="0">
                    <a:pos x="216" y="22"/>
                  </a:cxn>
                  <a:cxn ang="0">
                    <a:pos x="204" y="16"/>
                  </a:cxn>
                  <a:cxn ang="0">
                    <a:pos x="190" y="12"/>
                  </a:cxn>
                  <a:cxn ang="0">
                    <a:pos x="172" y="12"/>
                  </a:cxn>
                  <a:cxn ang="0">
                    <a:pos x="156" y="16"/>
                  </a:cxn>
                  <a:cxn ang="0">
                    <a:pos x="140" y="12"/>
                  </a:cxn>
                  <a:cxn ang="0">
                    <a:pos x="122" y="4"/>
                  </a:cxn>
                  <a:cxn ang="0">
                    <a:pos x="106" y="0"/>
                  </a:cxn>
                  <a:cxn ang="0">
                    <a:pos x="84" y="0"/>
                  </a:cxn>
                  <a:cxn ang="0">
                    <a:pos x="48" y="6"/>
                  </a:cxn>
                  <a:cxn ang="0">
                    <a:pos x="20" y="16"/>
                  </a:cxn>
                  <a:cxn ang="0">
                    <a:pos x="16" y="24"/>
                  </a:cxn>
                  <a:cxn ang="0">
                    <a:pos x="22" y="30"/>
                  </a:cxn>
                  <a:cxn ang="0">
                    <a:pos x="18" y="32"/>
                  </a:cxn>
                  <a:cxn ang="0">
                    <a:pos x="6" y="32"/>
                  </a:cxn>
                  <a:cxn ang="0">
                    <a:pos x="0" y="48"/>
                  </a:cxn>
                  <a:cxn ang="0">
                    <a:pos x="0" y="74"/>
                  </a:cxn>
                  <a:cxn ang="0">
                    <a:pos x="2" y="98"/>
                  </a:cxn>
                  <a:cxn ang="0">
                    <a:pos x="10" y="114"/>
                  </a:cxn>
                  <a:cxn ang="0">
                    <a:pos x="20" y="134"/>
                  </a:cxn>
                  <a:cxn ang="0">
                    <a:pos x="20" y="142"/>
                  </a:cxn>
                  <a:cxn ang="0">
                    <a:pos x="22" y="154"/>
                  </a:cxn>
                  <a:cxn ang="0">
                    <a:pos x="30" y="156"/>
                  </a:cxn>
                  <a:cxn ang="0">
                    <a:pos x="54" y="156"/>
                  </a:cxn>
                  <a:cxn ang="0">
                    <a:pos x="62" y="160"/>
                  </a:cxn>
                  <a:cxn ang="0">
                    <a:pos x="70" y="160"/>
                  </a:cxn>
                  <a:cxn ang="0">
                    <a:pos x="76" y="146"/>
                  </a:cxn>
                  <a:cxn ang="0">
                    <a:pos x="82" y="138"/>
                  </a:cxn>
                  <a:cxn ang="0">
                    <a:pos x="90" y="132"/>
                  </a:cxn>
                  <a:cxn ang="0">
                    <a:pos x="90" y="122"/>
                  </a:cxn>
                  <a:cxn ang="0">
                    <a:pos x="86" y="114"/>
                  </a:cxn>
                  <a:cxn ang="0">
                    <a:pos x="84" y="106"/>
                  </a:cxn>
                  <a:cxn ang="0">
                    <a:pos x="88" y="104"/>
                  </a:cxn>
                  <a:cxn ang="0">
                    <a:pos x="112" y="106"/>
                  </a:cxn>
                  <a:cxn ang="0">
                    <a:pos x="142" y="106"/>
                  </a:cxn>
                  <a:cxn ang="0">
                    <a:pos x="156" y="102"/>
                  </a:cxn>
                  <a:cxn ang="0">
                    <a:pos x="166" y="92"/>
                  </a:cxn>
                </a:cxnLst>
                <a:rect l="0" t="0" r="r" b="b"/>
                <a:pathLst>
                  <a:path w="218" h="162">
                    <a:moveTo>
                      <a:pt x="166" y="92"/>
                    </a:moveTo>
                    <a:lnTo>
                      <a:pt x="166" y="92"/>
                    </a:lnTo>
                    <a:lnTo>
                      <a:pt x="176" y="80"/>
                    </a:lnTo>
                    <a:lnTo>
                      <a:pt x="186" y="66"/>
                    </a:lnTo>
                    <a:lnTo>
                      <a:pt x="208" y="46"/>
                    </a:lnTo>
                    <a:lnTo>
                      <a:pt x="216" y="36"/>
                    </a:lnTo>
                    <a:lnTo>
                      <a:pt x="218" y="32"/>
                    </a:lnTo>
                    <a:lnTo>
                      <a:pt x="218" y="28"/>
                    </a:lnTo>
                    <a:lnTo>
                      <a:pt x="218" y="24"/>
                    </a:lnTo>
                    <a:lnTo>
                      <a:pt x="216" y="22"/>
                    </a:lnTo>
                    <a:lnTo>
                      <a:pt x="210" y="18"/>
                    </a:lnTo>
                    <a:lnTo>
                      <a:pt x="204" y="16"/>
                    </a:lnTo>
                    <a:lnTo>
                      <a:pt x="204" y="16"/>
                    </a:lnTo>
                    <a:lnTo>
                      <a:pt x="190" y="12"/>
                    </a:lnTo>
                    <a:lnTo>
                      <a:pt x="180" y="12"/>
                    </a:lnTo>
                    <a:lnTo>
                      <a:pt x="172" y="12"/>
                    </a:lnTo>
                    <a:lnTo>
                      <a:pt x="166" y="14"/>
                    </a:lnTo>
                    <a:lnTo>
                      <a:pt x="156" y="16"/>
                    </a:lnTo>
                    <a:lnTo>
                      <a:pt x="148" y="16"/>
                    </a:lnTo>
                    <a:lnTo>
                      <a:pt x="140" y="12"/>
                    </a:lnTo>
                    <a:lnTo>
                      <a:pt x="140" y="12"/>
                    </a:lnTo>
                    <a:lnTo>
                      <a:pt x="122" y="4"/>
                    </a:lnTo>
                    <a:lnTo>
                      <a:pt x="114" y="2"/>
                    </a:lnTo>
                    <a:lnTo>
                      <a:pt x="106" y="0"/>
                    </a:lnTo>
                    <a:lnTo>
                      <a:pt x="96" y="0"/>
                    </a:lnTo>
                    <a:lnTo>
                      <a:pt x="84" y="0"/>
                    </a:lnTo>
                    <a:lnTo>
                      <a:pt x="48" y="6"/>
                    </a:lnTo>
                    <a:lnTo>
                      <a:pt x="48" y="6"/>
                    </a:lnTo>
                    <a:lnTo>
                      <a:pt x="30" y="10"/>
                    </a:lnTo>
                    <a:lnTo>
                      <a:pt x="20" y="16"/>
                    </a:lnTo>
                    <a:lnTo>
                      <a:pt x="16" y="20"/>
                    </a:lnTo>
                    <a:lnTo>
                      <a:pt x="16" y="24"/>
                    </a:lnTo>
                    <a:lnTo>
                      <a:pt x="22" y="30"/>
                    </a:lnTo>
                    <a:lnTo>
                      <a:pt x="22" y="30"/>
                    </a:lnTo>
                    <a:lnTo>
                      <a:pt x="18" y="32"/>
                    </a:lnTo>
                    <a:lnTo>
                      <a:pt x="18" y="32"/>
                    </a:lnTo>
                    <a:lnTo>
                      <a:pt x="8" y="30"/>
                    </a:lnTo>
                    <a:lnTo>
                      <a:pt x="6" y="32"/>
                    </a:lnTo>
                    <a:lnTo>
                      <a:pt x="4" y="36"/>
                    </a:lnTo>
                    <a:lnTo>
                      <a:pt x="0" y="48"/>
                    </a:lnTo>
                    <a:lnTo>
                      <a:pt x="0" y="74"/>
                    </a:lnTo>
                    <a:lnTo>
                      <a:pt x="0" y="74"/>
                    </a:lnTo>
                    <a:lnTo>
                      <a:pt x="0" y="88"/>
                    </a:lnTo>
                    <a:lnTo>
                      <a:pt x="2" y="98"/>
                    </a:lnTo>
                    <a:lnTo>
                      <a:pt x="6" y="108"/>
                    </a:lnTo>
                    <a:lnTo>
                      <a:pt x="10" y="114"/>
                    </a:lnTo>
                    <a:lnTo>
                      <a:pt x="18" y="126"/>
                    </a:lnTo>
                    <a:lnTo>
                      <a:pt x="20" y="134"/>
                    </a:lnTo>
                    <a:lnTo>
                      <a:pt x="20" y="142"/>
                    </a:lnTo>
                    <a:lnTo>
                      <a:pt x="20" y="142"/>
                    </a:lnTo>
                    <a:lnTo>
                      <a:pt x="20" y="150"/>
                    </a:lnTo>
                    <a:lnTo>
                      <a:pt x="22" y="154"/>
                    </a:lnTo>
                    <a:lnTo>
                      <a:pt x="26" y="156"/>
                    </a:lnTo>
                    <a:lnTo>
                      <a:pt x="30" y="156"/>
                    </a:lnTo>
                    <a:lnTo>
                      <a:pt x="46" y="156"/>
                    </a:lnTo>
                    <a:lnTo>
                      <a:pt x="54" y="156"/>
                    </a:lnTo>
                    <a:lnTo>
                      <a:pt x="62" y="160"/>
                    </a:lnTo>
                    <a:lnTo>
                      <a:pt x="62" y="160"/>
                    </a:lnTo>
                    <a:lnTo>
                      <a:pt x="68" y="162"/>
                    </a:lnTo>
                    <a:lnTo>
                      <a:pt x="70" y="160"/>
                    </a:lnTo>
                    <a:lnTo>
                      <a:pt x="76" y="146"/>
                    </a:lnTo>
                    <a:lnTo>
                      <a:pt x="76" y="146"/>
                    </a:lnTo>
                    <a:lnTo>
                      <a:pt x="78" y="140"/>
                    </a:lnTo>
                    <a:lnTo>
                      <a:pt x="82" y="138"/>
                    </a:lnTo>
                    <a:lnTo>
                      <a:pt x="88" y="134"/>
                    </a:lnTo>
                    <a:lnTo>
                      <a:pt x="90" y="132"/>
                    </a:lnTo>
                    <a:lnTo>
                      <a:pt x="90" y="128"/>
                    </a:lnTo>
                    <a:lnTo>
                      <a:pt x="90" y="122"/>
                    </a:lnTo>
                    <a:lnTo>
                      <a:pt x="86" y="114"/>
                    </a:lnTo>
                    <a:lnTo>
                      <a:pt x="86" y="114"/>
                    </a:lnTo>
                    <a:lnTo>
                      <a:pt x="84" y="110"/>
                    </a:lnTo>
                    <a:lnTo>
                      <a:pt x="84" y="106"/>
                    </a:lnTo>
                    <a:lnTo>
                      <a:pt x="86" y="104"/>
                    </a:lnTo>
                    <a:lnTo>
                      <a:pt x="88" y="104"/>
                    </a:lnTo>
                    <a:lnTo>
                      <a:pt x="98" y="104"/>
                    </a:lnTo>
                    <a:lnTo>
                      <a:pt x="112" y="106"/>
                    </a:lnTo>
                    <a:lnTo>
                      <a:pt x="128" y="108"/>
                    </a:lnTo>
                    <a:lnTo>
                      <a:pt x="142" y="106"/>
                    </a:lnTo>
                    <a:lnTo>
                      <a:pt x="150" y="106"/>
                    </a:lnTo>
                    <a:lnTo>
                      <a:pt x="156" y="102"/>
                    </a:lnTo>
                    <a:lnTo>
                      <a:pt x="162" y="98"/>
                    </a:lnTo>
                    <a:lnTo>
                      <a:pt x="166" y="92"/>
                    </a:lnTo>
                    <a:lnTo>
                      <a:pt x="166" y="92"/>
                    </a:lnTo>
                    <a:close/>
                  </a:path>
                </a:pathLst>
              </a:custGeom>
              <a:grpFill/>
              <a:ln w="6350">
                <a:noFill/>
                <a:round/>
                <a:headEnd/>
                <a:tailEnd/>
              </a:ln>
            </p:spPr>
            <p:txBody>
              <a:bodyPr/>
              <a:lstStyle/>
              <a:p>
                <a:endParaRPr lang="da-DK" b="1"/>
              </a:p>
            </p:txBody>
          </p:sp>
          <p:sp>
            <p:nvSpPr>
              <p:cNvPr id="61" name="Freeform 6110"/>
              <p:cNvSpPr>
                <a:spLocks/>
              </p:cNvSpPr>
              <p:nvPr/>
            </p:nvSpPr>
            <p:spPr bwMode="auto">
              <a:xfrm>
                <a:off x="2172970" y="1573213"/>
                <a:ext cx="176530" cy="121920"/>
              </a:xfrm>
              <a:custGeom>
                <a:avLst/>
                <a:gdLst/>
                <a:ahLst/>
                <a:cxnLst>
                  <a:cxn ang="0">
                    <a:pos x="272" y="132"/>
                  </a:cxn>
                  <a:cxn ang="0">
                    <a:pos x="258" y="122"/>
                  </a:cxn>
                  <a:cxn ang="0">
                    <a:pos x="250" y="126"/>
                  </a:cxn>
                  <a:cxn ang="0">
                    <a:pos x="236" y="124"/>
                  </a:cxn>
                  <a:cxn ang="0">
                    <a:pos x="228" y="120"/>
                  </a:cxn>
                  <a:cxn ang="0">
                    <a:pos x="220" y="102"/>
                  </a:cxn>
                  <a:cxn ang="0">
                    <a:pos x="212" y="88"/>
                  </a:cxn>
                  <a:cxn ang="0">
                    <a:pos x="192" y="78"/>
                  </a:cxn>
                  <a:cxn ang="0">
                    <a:pos x="178" y="72"/>
                  </a:cxn>
                  <a:cxn ang="0">
                    <a:pos x="140" y="46"/>
                  </a:cxn>
                  <a:cxn ang="0">
                    <a:pos x="122" y="34"/>
                  </a:cxn>
                  <a:cxn ang="0">
                    <a:pos x="110" y="34"/>
                  </a:cxn>
                  <a:cxn ang="0">
                    <a:pos x="106" y="36"/>
                  </a:cxn>
                  <a:cxn ang="0">
                    <a:pos x="100" y="40"/>
                  </a:cxn>
                  <a:cxn ang="0">
                    <a:pos x="96" y="38"/>
                  </a:cxn>
                  <a:cxn ang="0">
                    <a:pos x="86" y="24"/>
                  </a:cxn>
                  <a:cxn ang="0">
                    <a:pos x="76" y="8"/>
                  </a:cxn>
                  <a:cxn ang="0">
                    <a:pos x="66" y="0"/>
                  </a:cxn>
                  <a:cxn ang="0">
                    <a:pos x="62" y="2"/>
                  </a:cxn>
                  <a:cxn ang="0">
                    <a:pos x="54" y="6"/>
                  </a:cxn>
                  <a:cxn ang="0">
                    <a:pos x="42" y="26"/>
                  </a:cxn>
                  <a:cxn ang="0">
                    <a:pos x="36" y="58"/>
                  </a:cxn>
                  <a:cxn ang="0">
                    <a:pos x="34" y="90"/>
                  </a:cxn>
                  <a:cxn ang="0">
                    <a:pos x="38" y="106"/>
                  </a:cxn>
                  <a:cxn ang="0">
                    <a:pos x="38" y="116"/>
                  </a:cxn>
                  <a:cxn ang="0">
                    <a:pos x="34" y="124"/>
                  </a:cxn>
                  <a:cxn ang="0">
                    <a:pos x="18" y="134"/>
                  </a:cxn>
                  <a:cxn ang="0">
                    <a:pos x="4" y="142"/>
                  </a:cxn>
                  <a:cxn ang="0">
                    <a:pos x="0" y="150"/>
                  </a:cxn>
                  <a:cxn ang="0">
                    <a:pos x="4" y="158"/>
                  </a:cxn>
                  <a:cxn ang="0">
                    <a:pos x="4" y="160"/>
                  </a:cxn>
                  <a:cxn ang="0">
                    <a:pos x="16" y="162"/>
                  </a:cxn>
                  <a:cxn ang="0">
                    <a:pos x="50" y="156"/>
                  </a:cxn>
                  <a:cxn ang="0">
                    <a:pos x="64" y="156"/>
                  </a:cxn>
                  <a:cxn ang="0">
                    <a:pos x="66" y="162"/>
                  </a:cxn>
                  <a:cxn ang="0">
                    <a:pos x="66" y="166"/>
                  </a:cxn>
                  <a:cxn ang="0">
                    <a:pos x="70" y="182"/>
                  </a:cxn>
                  <a:cxn ang="0">
                    <a:pos x="82" y="190"/>
                  </a:cxn>
                  <a:cxn ang="0">
                    <a:pos x="96" y="190"/>
                  </a:cxn>
                  <a:cxn ang="0">
                    <a:pos x="110" y="176"/>
                  </a:cxn>
                  <a:cxn ang="0">
                    <a:pos x="114" y="166"/>
                  </a:cxn>
                  <a:cxn ang="0">
                    <a:pos x="124" y="160"/>
                  </a:cxn>
                  <a:cxn ang="0">
                    <a:pos x="134" y="158"/>
                  </a:cxn>
                  <a:cxn ang="0">
                    <a:pos x="142" y="150"/>
                  </a:cxn>
                  <a:cxn ang="0">
                    <a:pos x="144" y="142"/>
                  </a:cxn>
                  <a:cxn ang="0">
                    <a:pos x="154" y="128"/>
                  </a:cxn>
                  <a:cxn ang="0">
                    <a:pos x="170" y="124"/>
                  </a:cxn>
                  <a:cxn ang="0">
                    <a:pos x="184" y="130"/>
                  </a:cxn>
                  <a:cxn ang="0">
                    <a:pos x="192" y="142"/>
                  </a:cxn>
                  <a:cxn ang="0">
                    <a:pos x="194" y="148"/>
                  </a:cxn>
                  <a:cxn ang="0">
                    <a:pos x="198" y="154"/>
                  </a:cxn>
                  <a:cxn ang="0">
                    <a:pos x="214" y="156"/>
                  </a:cxn>
                  <a:cxn ang="0">
                    <a:pos x="232" y="160"/>
                  </a:cxn>
                  <a:cxn ang="0">
                    <a:pos x="254" y="162"/>
                  </a:cxn>
                  <a:cxn ang="0">
                    <a:pos x="272" y="158"/>
                  </a:cxn>
                  <a:cxn ang="0">
                    <a:pos x="278" y="148"/>
                  </a:cxn>
                  <a:cxn ang="0">
                    <a:pos x="272" y="132"/>
                  </a:cxn>
                </a:cxnLst>
                <a:rect l="0" t="0" r="r" b="b"/>
                <a:pathLst>
                  <a:path w="278" h="192">
                    <a:moveTo>
                      <a:pt x="272" y="132"/>
                    </a:moveTo>
                    <a:lnTo>
                      <a:pt x="272" y="132"/>
                    </a:lnTo>
                    <a:lnTo>
                      <a:pt x="262" y="122"/>
                    </a:lnTo>
                    <a:lnTo>
                      <a:pt x="258" y="122"/>
                    </a:lnTo>
                    <a:lnTo>
                      <a:pt x="256" y="122"/>
                    </a:lnTo>
                    <a:lnTo>
                      <a:pt x="250" y="126"/>
                    </a:lnTo>
                    <a:lnTo>
                      <a:pt x="244" y="126"/>
                    </a:lnTo>
                    <a:lnTo>
                      <a:pt x="236" y="124"/>
                    </a:lnTo>
                    <a:lnTo>
                      <a:pt x="236" y="124"/>
                    </a:lnTo>
                    <a:lnTo>
                      <a:pt x="228" y="120"/>
                    </a:lnTo>
                    <a:lnTo>
                      <a:pt x="224" y="114"/>
                    </a:lnTo>
                    <a:lnTo>
                      <a:pt x="220" y="102"/>
                    </a:lnTo>
                    <a:lnTo>
                      <a:pt x="218" y="96"/>
                    </a:lnTo>
                    <a:lnTo>
                      <a:pt x="212" y="88"/>
                    </a:lnTo>
                    <a:lnTo>
                      <a:pt x="204" y="82"/>
                    </a:lnTo>
                    <a:lnTo>
                      <a:pt x="192" y="78"/>
                    </a:lnTo>
                    <a:lnTo>
                      <a:pt x="192" y="78"/>
                    </a:lnTo>
                    <a:lnTo>
                      <a:pt x="178" y="72"/>
                    </a:lnTo>
                    <a:lnTo>
                      <a:pt x="164" y="64"/>
                    </a:lnTo>
                    <a:lnTo>
                      <a:pt x="140" y="46"/>
                    </a:lnTo>
                    <a:lnTo>
                      <a:pt x="130" y="38"/>
                    </a:lnTo>
                    <a:lnTo>
                      <a:pt x="122" y="34"/>
                    </a:lnTo>
                    <a:lnTo>
                      <a:pt x="114" y="32"/>
                    </a:lnTo>
                    <a:lnTo>
                      <a:pt x="110" y="34"/>
                    </a:lnTo>
                    <a:lnTo>
                      <a:pt x="106" y="36"/>
                    </a:lnTo>
                    <a:lnTo>
                      <a:pt x="106" y="36"/>
                    </a:lnTo>
                    <a:lnTo>
                      <a:pt x="104" y="38"/>
                    </a:lnTo>
                    <a:lnTo>
                      <a:pt x="100" y="40"/>
                    </a:lnTo>
                    <a:lnTo>
                      <a:pt x="98" y="40"/>
                    </a:lnTo>
                    <a:lnTo>
                      <a:pt x="96" y="38"/>
                    </a:lnTo>
                    <a:lnTo>
                      <a:pt x="90" y="32"/>
                    </a:lnTo>
                    <a:lnTo>
                      <a:pt x="86" y="24"/>
                    </a:lnTo>
                    <a:lnTo>
                      <a:pt x="82" y="14"/>
                    </a:lnTo>
                    <a:lnTo>
                      <a:pt x="76" y="8"/>
                    </a:lnTo>
                    <a:lnTo>
                      <a:pt x="70" y="2"/>
                    </a:lnTo>
                    <a:lnTo>
                      <a:pt x="66" y="0"/>
                    </a:lnTo>
                    <a:lnTo>
                      <a:pt x="62" y="2"/>
                    </a:lnTo>
                    <a:lnTo>
                      <a:pt x="62" y="2"/>
                    </a:lnTo>
                    <a:lnTo>
                      <a:pt x="58" y="2"/>
                    </a:lnTo>
                    <a:lnTo>
                      <a:pt x="54" y="6"/>
                    </a:lnTo>
                    <a:lnTo>
                      <a:pt x="48" y="14"/>
                    </a:lnTo>
                    <a:lnTo>
                      <a:pt x="42" y="26"/>
                    </a:lnTo>
                    <a:lnTo>
                      <a:pt x="38" y="42"/>
                    </a:lnTo>
                    <a:lnTo>
                      <a:pt x="36" y="58"/>
                    </a:lnTo>
                    <a:lnTo>
                      <a:pt x="34" y="74"/>
                    </a:lnTo>
                    <a:lnTo>
                      <a:pt x="34" y="90"/>
                    </a:lnTo>
                    <a:lnTo>
                      <a:pt x="38" y="106"/>
                    </a:lnTo>
                    <a:lnTo>
                      <a:pt x="38" y="106"/>
                    </a:lnTo>
                    <a:lnTo>
                      <a:pt x="38" y="112"/>
                    </a:lnTo>
                    <a:lnTo>
                      <a:pt x="38" y="116"/>
                    </a:lnTo>
                    <a:lnTo>
                      <a:pt x="36" y="122"/>
                    </a:lnTo>
                    <a:lnTo>
                      <a:pt x="34" y="124"/>
                    </a:lnTo>
                    <a:lnTo>
                      <a:pt x="26" y="130"/>
                    </a:lnTo>
                    <a:lnTo>
                      <a:pt x="18" y="134"/>
                    </a:lnTo>
                    <a:lnTo>
                      <a:pt x="10" y="138"/>
                    </a:lnTo>
                    <a:lnTo>
                      <a:pt x="4" y="142"/>
                    </a:lnTo>
                    <a:lnTo>
                      <a:pt x="2" y="146"/>
                    </a:lnTo>
                    <a:lnTo>
                      <a:pt x="0" y="150"/>
                    </a:lnTo>
                    <a:lnTo>
                      <a:pt x="2" y="154"/>
                    </a:lnTo>
                    <a:lnTo>
                      <a:pt x="4" y="158"/>
                    </a:lnTo>
                    <a:lnTo>
                      <a:pt x="4" y="158"/>
                    </a:lnTo>
                    <a:lnTo>
                      <a:pt x="4" y="160"/>
                    </a:lnTo>
                    <a:lnTo>
                      <a:pt x="8" y="162"/>
                    </a:lnTo>
                    <a:lnTo>
                      <a:pt x="16" y="162"/>
                    </a:lnTo>
                    <a:lnTo>
                      <a:pt x="38" y="158"/>
                    </a:lnTo>
                    <a:lnTo>
                      <a:pt x="50" y="156"/>
                    </a:lnTo>
                    <a:lnTo>
                      <a:pt x="60" y="156"/>
                    </a:lnTo>
                    <a:lnTo>
                      <a:pt x="64" y="156"/>
                    </a:lnTo>
                    <a:lnTo>
                      <a:pt x="66" y="158"/>
                    </a:lnTo>
                    <a:lnTo>
                      <a:pt x="66" y="162"/>
                    </a:lnTo>
                    <a:lnTo>
                      <a:pt x="66" y="166"/>
                    </a:lnTo>
                    <a:lnTo>
                      <a:pt x="66" y="166"/>
                    </a:lnTo>
                    <a:lnTo>
                      <a:pt x="66" y="174"/>
                    </a:lnTo>
                    <a:lnTo>
                      <a:pt x="70" y="182"/>
                    </a:lnTo>
                    <a:lnTo>
                      <a:pt x="74" y="188"/>
                    </a:lnTo>
                    <a:lnTo>
                      <a:pt x="82" y="190"/>
                    </a:lnTo>
                    <a:lnTo>
                      <a:pt x="88" y="192"/>
                    </a:lnTo>
                    <a:lnTo>
                      <a:pt x="96" y="190"/>
                    </a:lnTo>
                    <a:lnTo>
                      <a:pt x="104" y="184"/>
                    </a:lnTo>
                    <a:lnTo>
                      <a:pt x="110" y="176"/>
                    </a:lnTo>
                    <a:lnTo>
                      <a:pt x="110" y="176"/>
                    </a:lnTo>
                    <a:lnTo>
                      <a:pt x="114" y="166"/>
                    </a:lnTo>
                    <a:lnTo>
                      <a:pt x="120" y="162"/>
                    </a:lnTo>
                    <a:lnTo>
                      <a:pt x="124" y="160"/>
                    </a:lnTo>
                    <a:lnTo>
                      <a:pt x="130" y="158"/>
                    </a:lnTo>
                    <a:lnTo>
                      <a:pt x="134" y="158"/>
                    </a:lnTo>
                    <a:lnTo>
                      <a:pt x="138" y="156"/>
                    </a:lnTo>
                    <a:lnTo>
                      <a:pt x="142" y="150"/>
                    </a:lnTo>
                    <a:lnTo>
                      <a:pt x="144" y="142"/>
                    </a:lnTo>
                    <a:lnTo>
                      <a:pt x="144" y="142"/>
                    </a:lnTo>
                    <a:lnTo>
                      <a:pt x="148" y="134"/>
                    </a:lnTo>
                    <a:lnTo>
                      <a:pt x="154" y="128"/>
                    </a:lnTo>
                    <a:lnTo>
                      <a:pt x="162" y="124"/>
                    </a:lnTo>
                    <a:lnTo>
                      <a:pt x="170" y="124"/>
                    </a:lnTo>
                    <a:lnTo>
                      <a:pt x="178" y="126"/>
                    </a:lnTo>
                    <a:lnTo>
                      <a:pt x="184" y="130"/>
                    </a:lnTo>
                    <a:lnTo>
                      <a:pt x="190" y="136"/>
                    </a:lnTo>
                    <a:lnTo>
                      <a:pt x="192" y="142"/>
                    </a:lnTo>
                    <a:lnTo>
                      <a:pt x="192" y="142"/>
                    </a:lnTo>
                    <a:lnTo>
                      <a:pt x="194" y="148"/>
                    </a:lnTo>
                    <a:lnTo>
                      <a:pt x="196" y="152"/>
                    </a:lnTo>
                    <a:lnTo>
                      <a:pt x="198" y="154"/>
                    </a:lnTo>
                    <a:lnTo>
                      <a:pt x="202" y="156"/>
                    </a:lnTo>
                    <a:lnTo>
                      <a:pt x="214" y="156"/>
                    </a:lnTo>
                    <a:lnTo>
                      <a:pt x="232" y="160"/>
                    </a:lnTo>
                    <a:lnTo>
                      <a:pt x="232" y="160"/>
                    </a:lnTo>
                    <a:lnTo>
                      <a:pt x="244" y="162"/>
                    </a:lnTo>
                    <a:lnTo>
                      <a:pt x="254" y="162"/>
                    </a:lnTo>
                    <a:lnTo>
                      <a:pt x="264" y="160"/>
                    </a:lnTo>
                    <a:lnTo>
                      <a:pt x="272" y="158"/>
                    </a:lnTo>
                    <a:lnTo>
                      <a:pt x="276" y="154"/>
                    </a:lnTo>
                    <a:lnTo>
                      <a:pt x="278" y="148"/>
                    </a:lnTo>
                    <a:lnTo>
                      <a:pt x="278" y="140"/>
                    </a:lnTo>
                    <a:lnTo>
                      <a:pt x="272" y="132"/>
                    </a:lnTo>
                    <a:lnTo>
                      <a:pt x="272" y="132"/>
                    </a:lnTo>
                    <a:close/>
                  </a:path>
                </a:pathLst>
              </a:custGeom>
              <a:grpFill/>
              <a:ln w="6350">
                <a:noFill/>
                <a:round/>
                <a:headEnd/>
                <a:tailEnd/>
              </a:ln>
            </p:spPr>
            <p:txBody>
              <a:bodyPr/>
              <a:lstStyle/>
              <a:p>
                <a:endParaRPr lang="da-DK" b="1"/>
              </a:p>
            </p:txBody>
          </p:sp>
          <p:sp>
            <p:nvSpPr>
              <p:cNvPr id="62" name="Freeform 6111"/>
              <p:cNvSpPr>
                <a:spLocks/>
              </p:cNvSpPr>
              <p:nvPr/>
            </p:nvSpPr>
            <p:spPr bwMode="auto">
              <a:xfrm>
                <a:off x="2178050" y="1465263"/>
                <a:ext cx="15240" cy="24130"/>
              </a:xfrm>
              <a:custGeom>
                <a:avLst/>
                <a:gdLst/>
                <a:ahLst/>
                <a:cxnLst>
                  <a:cxn ang="0">
                    <a:pos x="4" y="28"/>
                  </a:cxn>
                  <a:cxn ang="0">
                    <a:pos x="4" y="28"/>
                  </a:cxn>
                  <a:cxn ang="0">
                    <a:pos x="12" y="36"/>
                  </a:cxn>
                  <a:cxn ang="0">
                    <a:pos x="16" y="38"/>
                  </a:cxn>
                  <a:cxn ang="0">
                    <a:pos x="18" y="38"/>
                  </a:cxn>
                  <a:cxn ang="0">
                    <a:pos x="22" y="36"/>
                  </a:cxn>
                  <a:cxn ang="0">
                    <a:pos x="24" y="30"/>
                  </a:cxn>
                  <a:cxn ang="0">
                    <a:pos x="24" y="12"/>
                  </a:cxn>
                  <a:cxn ang="0">
                    <a:pos x="20" y="0"/>
                  </a:cxn>
                  <a:cxn ang="0">
                    <a:pos x="20" y="0"/>
                  </a:cxn>
                  <a:cxn ang="0">
                    <a:pos x="18" y="0"/>
                  </a:cxn>
                  <a:cxn ang="0">
                    <a:pos x="14" y="0"/>
                  </a:cxn>
                  <a:cxn ang="0">
                    <a:pos x="10" y="2"/>
                  </a:cxn>
                  <a:cxn ang="0">
                    <a:pos x="6" y="6"/>
                  </a:cxn>
                  <a:cxn ang="0">
                    <a:pos x="2" y="10"/>
                  </a:cxn>
                  <a:cxn ang="0">
                    <a:pos x="0" y="16"/>
                  </a:cxn>
                  <a:cxn ang="0">
                    <a:pos x="0" y="22"/>
                  </a:cxn>
                  <a:cxn ang="0">
                    <a:pos x="4" y="28"/>
                  </a:cxn>
                  <a:cxn ang="0">
                    <a:pos x="4" y="28"/>
                  </a:cxn>
                </a:cxnLst>
                <a:rect l="0" t="0" r="r" b="b"/>
                <a:pathLst>
                  <a:path w="24" h="38">
                    <a:moveTo>
                      <a:pt x="4" y="28"/>
                    </a:moveTo>
                    <a:lnTo>
                      <a:pt x="4" y="28"/>
                    </a:lnTo>
                    <a:lnTo>
                      <a:pt x="12" y="36"/>
                    </a:lnTo>
                    <a:lnTo>
                      <a:pt x="16" y="38"/>
                    </a:lnTo>
                    <a:lnTo>
                      <a:pt x="18" y="38"/>
                    </a:lnTo>
                    <a:lnTo>
                      <a:pt x="22" y="36"/>
                    </a:lnTo>
                    <a:lnTo>
                      <a:pt x="24" y="30"/>
                    </a:lnTo>
                    <a:lnTo>
                      <a:pt x="24" y="12"/>
                    </a:lnTo>
                    <a:lnTo>
                      <a:pt x="20" y="0"/>
                    </a:lnTo>
                    <a:lnTo>
                      <a:pt x="20" y="0"/>
                    </a:lnTo>
                    <a:lnTo>
                      <a:pt x="18" y="0"/>
                    </a:lnTo>
                    <a:lnTo>
                      <a:pt x="14" y="0"/>
                    </a:lnTo>
                    <a:lnTo>
                      <a:pt x="10" y="2"/>
                    </a:lnTo>
                    <a:lnTo>
                      <a:pt x="6" y="6"/>
                    </a:lnTo>
                    <a:lnTo>
                      <a:pt x="2" y="10"/>
                    </a:lnTo>
                    <a:lnTo>
                      <a:pt x="0" y="16"/>
                    </a:lnTo>
                    <a:lnTo>
                      <a:pt x="0" y="22"/>
                    </a:lnTo>
                    <a:lnTo>
                      <a:pt x="4" y="28"/>
                    </a:lnTo>
                    <a:lnTo>
                      <a:pt x="4" y="28"/>
                    </a:lnTo>
                    <a:close/>
                  </a:path>
                </a:pathLst>
              </a:custGeom>
              <a:grpFill/>
              <a:ln w="6350">
                <a:noFill/>
                <a:round/>
                <a:headEnd/>
                <a:tailEnd/>
              </a:ln>
            </p:spPr>
            <p:txBody>
              <a:bodyPr/>
              <a:lstStyle/>
              <a:p>
                <a:endParaRPr lang="da-DK" b="1"/>
              </a:p>
            </p:txBody>
          </p:sp>
          <p:sp>
            <p:nvSpPr>
              <p:cNvPr id="63" name="Freeform 6112"/>
              <p:cNvSpPr>
                <a:spLocks/>
              </p:cNvSpPr>
              <p:nvPr/>
            </p:nvSpPr>
            <p:spPr bwMode="auto">
              <a:xfrm>
                <a:off x="2258060" y="1697673"/>
                <a:ext cx="52070" cy="36830"/>
              </a:xfrm>
              <a:custGeom>
                <a:avLst/>
                <a:gdLst/>
                <a:ahLst/>
                <a:cxnLst>
                  <a:cxn ang="0">
                    <a:pos x="78" y="4"/>
                  </a:cxn>
                  <a:cxn ang="0">
                    <a:pos x="78" y="4"/>
                  </a:cxn>
                  <a:cxn ang="0">
                    <a:pos x="72" y="2"/>
                  </a:cxn>
                  <a:cxn ang="0">
                    <a:pos x="68" y="0"/>
                  </a:cxn>
                  <a:cxn ang="0">
                    <a:pos x="54" y="2"/>
                  </a:cxn>
                  <a:cxn ang="0">
                    <a:pos x="38" y="6"/>
                  </a:cxn>
                  <a:cxn ang="0">
                    <a:pos x="24" y="14"/>
                  </a:cxn>
                  <a:cxn ang="0">
                    <a:pos x="12" y="22"/>
                  </a:cxn>
                  <a:cxn ang="0">
                    <a:pos x="4" y="32"/>
                  </a:cxn>
                  <a:cxn ang="0">
                    <a:pos x="0" y="38"/>
                  </a:cxn>
                  <a:cxn ang="0">
                    <a:pos x="0" y="42"/>
                  </a:cxn>
                  <a:cxn ang="0">
                    <a:pos x="2" y="48"/>
                  </a:cxn>
                  <a:cxn ang="0">
                    <a:pos x="6" y="52"/>
                  </a:cxn>
                  <a:cxn ang="0">
                    <a:pos x="6" y="52"/>
                  </a:cxn>
                  <a:cxn ang="0">
                    <a:pos x="10" y="56"/>
                  </a:cxn>
                  <a:cxn ang="0">
                    <a:pos x="16" y="58"/>
                  </a:cxn>
                  <a:cxn ang="0">
                    <a:pos x="22" y="58"/>
                  </a:cxn>
                  <a:cxn ang="0">
                    <a:pos x="28" y="56"/>
                  </a:cxn>
                  <a:cxn ang="0">
                    <a:pos x="42" y="50"/>
                  </a:cxn>
                  <a:cxn ang="0">
                    <a:pos x="58" y="42"/>
                  </a:cxn>
                  <a:cxn ang="0">
                    <a:pos x="70" y="32"/>
                  </a:cxn>
                  <a:cxn ang="0">
                    <a:pos x="78" y="20"/>
                  </a:cxn>
                  <a:cxn ang="0">
                    <a:pos x="80" y="16"/>
                  </a:cxn>
                  <a:cxn ang="0">
                    <a:pos x="82" y="10"/>
                  </a:cxn>
                  <a:cxn ang="0">
                    <a:pos x="80" y="6"/>
                  </a:cxn>
                  <a:cxn ang="0">
                    <a:pos x="78" y="4"/>
                  </a:cxn>
                  <a:cxn ang="0">
                    <a:pos x="78" y="4"/>
                  </a:cxn>
                </a:cxnLst>
                <a:rect l="0" t="0" r="r" b="b"/>
                <a:pathLst>
                  <a:path w="82" h="58">
                    <a:moveTo>
                      <a:pt x="78" y="4"/>
                    </a:moveTo>
                    <a:lnTo>
                      <a:pt x="78" y="4"/>
                    </a:lnTo>
                    <a:lnTo>
                      <a:pt x="72" y="2"/>
                    </a:lnTo>
                    <a:lnTo>
                      <a:pt x="68" y="0"/>
                    </a:lnTo>
                    <a:lnTo>
                      <a:pt x="54" y="2"/>
                    </a:lnTo>
                    <a:lnTo>
                      <a:pt x="38" y="6"/>
                    </a:lnTo>
                    <a:lnTo>
                      <a:pt x="24" y="14"/>
                    </a:lnTo>
                    <a:lnTo>
                      <a:pt x="12" y="22"/>
                    </a:lnTo>
                    <a:lnTo>
                      <a:pt x="4" y="32"/>
                    </a:lnTo>
                    <a:lnTo>
                      <a:pt x="0" y="38"/>
                    </a:lnTo>
                    <a:lnTo>
                      <a:pt x="0" y="42"/>
                    </a:lnTo>
                    <a:lnTo>
                      <a:pt x="2" y="48"/>
                    </a:lnTo>
                    <a:lnTo>
                      <a:pt x="6" y="52"/>
                    </a:lnTo>
                    <a:lnTo>
                      <a:pt x="6" y="52"/>
                    </a:lnTo>
                    <a:lnTo>
                      <a:pt x="10" y="56"/>
                    </a:lnTo>
                    <a:lnTo>
                      <a:pt x="16" y="58"/>
                    </a:lnTo>
                    <a:lnTo>
                      <a:pt x="22" y="58"/>
                    </a:lnTo>
                    <a:lnTo>
                      <a:pt x="28" y="56"/>
                    </a:lnTo>
                    <a:lnTo>
                      <a:pt x="42" y="50"/>
                    </a:lnTo>
                    <a:lnTo>
                      <a:pt x="58" y="42"/>
                    </a:lnTo>
                    <a:lnTo>
                      <a:pt x="70" y="32"/>
                    </a:lnTo>
                    <a:lnTo>
                      <a:pt x="78" y="20"/>
                    </a:lnTo>
                    <a:lnTo>
                      <a:pt x="80" y="16"/>
                    </a:lnTo>
                    <a:lnTo>
                      <a:pt x="82" y="10"/>
                    </a:lnTo>
                    <a:lnTo>
                      <a:pt x="80" y="6"/>
                    </a:lnTo>
                    <a:lnTo>
                      <a:pt x="78" y="4"/>
                    </a:lnTo>
                    <a:lnTo>
                      <a:pt x="78" y="4"/>
                    </a:lnTo>
                    <a:close/>
                  </a:path>
                </a:pathLst>
              </a:custGeom>
              <a:grpFill/>
              <a:ln w="6350">
                <a:noFill/>
                <a:round/>
                <a:headEnd/>
                <a:tailEnd/>
              </a:ln>
            </p:spPr>
            <p:txBody>
              <a:bodyPr/>
              <a:lstStyle/>
              <a:p>
                <a:endParaRPr lang="da-DK" b="1"/>
              </a:p>
            </p:txBody>
          </p:sp>
          <p:sp>
            <p:nvSpPr>
              <p:cNvPr id="64" name="Freeform 6113"/>
              <p:cNvSpPr>
                <a:spLocks/>
              </p:cNvSpPr>
              <p:nvPr/>
            </p:nvSpPr>
            <p:spPr bwMode="auto">
              <a:xfrm>
                <a:off x="1357630" y="1230313"/>
                <a:ext cx="467360" cy="227330"/>
              </a:xfrm>
              <a:custGeom>
                <a:avLst/>
                <a:gdLst/>
                <a:ahLst/>
                <a:cxnLst>
                  <a:cxn ang="0">
                    <a:pos x="700" y="272"/>
                  </a:cxn>
                  <a:cxn ang="0">
                    <a:pos x="720" y="274"/>
                  </a:cxn>
                  <a:cxn ang="0">
                    <a:pos x="736" y="254"/>
                  </a:cxn>
                  <a:cxn ang="0">
                    <a:pos x="708" y="238"/>
                  </a:cxn>
                  <a:cxn ang="0">
                    <a:pos x="684" y="224"/>
                  </a:cxn>
                  <a:cxn ang="0">
                    <a:pos x="646" y="206"/>
                  </a:cxn>
                  <a:cxn ang="0">
                    <a:pos x="608" y="190"/>
                  </a:cxn>
                  <a:cxn ang="0">
                    <a:pos x="586" y="166"/>
                  </a:cxn>
                  <a:cxn ang="0">
                    <a:pos x="592" y="128"/>
                  </a:cxn>
                  <a:cxn ang="0">
                    <a:pos x="560" y="58"/>
                  </a:cxn>
                  <a:cxn ang="0">
                    <a:pos x="506" y="10"/>
                  </a:cxn>
                  <a:cxn ang="0">
                    <a:pos x="482" y="10"/>
                  </a:cxn>
                  <a:cxn ang="0">
                    <a:pos x="438" y="8"/>
                  </a:cxn>
                  <a:cxn ang="0">
                    <a:pos x="450" y="68"/>
                  </a:cxn>
                  <a:cxn ang="0">
                    <a:pos x="478" y="114"/>
                  </a:cxn>
                  <a:cxn ang="0">
                    <a:pos x="456" y="132"/>
                  </a:cxn>
                  <a:cxn ang="0">
                    <a:pos x="420" y="68"/>
                  </a:cxn>
                  <a:cxn ang="0">
                    <a:pos x="382" y="40"/>
                  </a:cxn>
                  <a:cxn ang="0">
                    <a:pos x="354" y="26"/>
                  </a:cxn>
                  <a:cxn ang="0">
                    <a:pos x="352" y="40"/>
                  </a:cxn>
                  <a:cxn ang="0">
                    <a:pos x="372" y="58"/>
                  </a:cxn>
                  <a:cxn ang="0">
                    <a:pos x="336" y="62"/>
                  </a:cxn>
                  <a:cxn ang="0">
                    <a:pos x="318" y="74"/>
                  </a:cxn>
                  <a:cxn ang="0">
                    <a:pos x="296" y="40"/>
                  </a:cxn>
                  <a:cxn ang="0">
                    <a:pos x="224" y="38"/>
                  </a:cxn>
                  <a:cxn ang="0">
                    <a:pos x="190" y="60"/>
                  </a:cxn>
                  <a:cxn ang="0">
                    <a:pos x="206" y="32"/>
                  </a:cxn>
                  <a:cxn ang="0">
                    <a:pos x="196" y="2"/>
                  </a:cxn>
                  <a:cxn ang="0">
                    <a:pos x="100" y="26"/>
                  </a:cxn>
                  <a:cxn ang="0">
                    <a:pos x="22" y="72"/>
                  </a:cxn>
                  <a:cxn ang="0">
                    <a:pos x="40" y="86"/>
                  </a:cxn>
                  <a:cxn ang="0">
                    <a:pos x="2" y="116"/>
                  </a:cxn>
                  <a:cxn ang="0">
                    <a:pos x="14" y="130"/>
                  </a:cxn>
                  <a:cxn ang="0">
                    <a:pos x="34" y="146"/>
                  </a:cxn>
                  <a:cxn ang="0">
                    <a:pos x="116" y="140"/>
                  </a:cxn>
                  <a:cxn ang="0">
                    <a:pos x="76" y="160"/>
                  </a:cxn>
                  <a:cxn ang="0">
                    <a:pos x="44" y="192"/>
                  </a:cxn>
                  <a:cxn ang="0">
                    <a:pos x="110" y="204"/>
                  </a:cxn>
                  <a:cxn ang="0">
                    <a:pos x="210" y="202"/>
                  </a:cxn>
                  <a:cxn ang="0">
                    <a:pos x="276" y="214"/>
                  </a:cxn>
                  <a:cxn ang="0">
                    <a:pos x="294" y="230"/>
                  </a:cxn>
                  <a:cxn ang="0">
                    <a:pos x="168" y="230"/>
                  </a:cxn>
                  <a:cxn ang="0">
                    <a:pos x="70" y="254"/>
                  </a:cxn>
                  <a:cxn ang="0">
                    <a:pos x="122" y="300"/>
                  </a:cxn>
                  <a:cxn ang="0">
                    <a:pos x="222" y="308"/>
                  </a:cxn>
                  <a:cxn ang="0">
                    <a:pos x="232" y="350"/>
                  </a:cxn>
                  <a:cxn ang="0">
                    <a:pos x="314" y="358"/>
                  </a:cxn>
                  <a:cxn ang="0">
                    <a:pos x="420" y="332"/>
                  </a:cxn>
                  <a:cxn ang="0">
                    <a:pos x="478" y="318"/>
                  </a:cxn>
                  <a:cxn ang="0">
                    <a:pos x="490" y="296"/>
                  </a:cxn>
                  <a:cxn ang="0">
                    <a:pos x="516" y="294"/>
                  </a:cxn>
                  <a:cxn ang="0">
                    <a:pos x="540" y="312"/>
                  </a:cxn>
                  <a:cxn ang="0">
                    <a:pos x="560" y="324"/>
                  </a:cxn>
                  <a:cxn ang="0">
                    <a:pos x="592" y="328"/>
                  </a:cxn>
                  <a:cxn ang="0">
                    <a:pos x="640" y="334"/>
                  </a:cxn>
                  <a:cxn ang="0">
                    <a:pos x="680" y="324"/>
                  </a:cxn>
                  <a:cxn ang="0">
                    <a:pos x="700" y="306"/>
                  </a:cxn>
                  <a:cxn ang="0">
                    <a:pos x="692" y="288"/>
                  </a:cxn>
                  <a:cxn ang="0">
                    <a:pos x="648" y="300"/>
                  </a:cxn>
                  <a:cxn ang="0">
                    <a:pos x="632" y="278"/>
                  </a:cxn>
                  <a:cxn ang="0">
                    <a:pos x="660" y="282"/>
                  </a:cxn>
                  <a:cxn ang="0">
                    <a:pos x="668" y="272"/>
                  </a:cxn>
                </a:cxnLst>
                <a:rect l="0" t="0" r="r" b="b"/>
                <a:pathLst>
                  <a:path w="736" h="358">
                    <a:moveTo>
                      <a:pt x="674" y="264"/>
                    </a:moveTo>
                    <a:lnTo>
                      <a:pt x="674" y="264"/>
                    </a:lnTo>
                    <a:lnTo>
                      <a:pt x="682" y="262"/>
                    </a:lnTo>
                    <a:lnTo>
                      <a:pt x="686" y="262"/>
                    </a:lnTo>
                    <a:lnTo>
                      <a:pt x="690" y="264"/>
                    </a:lnTo>
                    <a:lnTo>
                      <a:pt x="694" y="268"/>
                    </a:lnTo>
                    <a:lnTo>
                      <a:pt x="700" y="272"/>
                    </a:lnTo>
                    <a:lnTo>
                      <a:pt x="702" y="274"/>
                    </a:lnTo>
                    <a:lnTo>
                      <a:pt x="704" y="272"/>
                    </a:lnTo>
                    <a:lnTo>
                      <a:pt x="704" y="272"/>
                    </a:lnTo>
                    <a:lnTo>
                      <a:pt x="710" y="268"/>
                    </a:lnTo>
                    <a:lnTo>
                      <a:pt x="714" y="268"/>
                    </a:lnTo>
                    <a:lnTo>
                      <a:pt x="718" y="272"/>
                    </a:lnTo>
                    <a:lnTo>
                      <a:pt x="720" y="274"/>
                    </a:lnTo>
                    <a:lnTo>
                      <a:pt x="726" y="274"/>
                    </a:lnTo>
                    <a:lnTo>
                      <a:pt x="726" y="274"/>
                    </a:lnTo>
                    <a:lnTo>
                      <a:pt x="730" y="274"/>
                    </a:lnTo>
                    <a:lnTo>
                      <a:pt x="734" y="272"/>
                    </a:lnTo>
                    <a:lnTo>
                      <a:pt x="736" y="268"/>
                    </a:lnTo>
                    <a:lnTo>
                      <a:pt x="736" y="264"/>
                    </a:lnTo>
                    <a:lnTo>
                      <a:pt x="736" y="254"/>
                    </a:lnTo>
                    <a:lnTo>
                      <a:pt x="734" y="244"/>
                    </a:lnTo>
                    <a:lnTo>
                      <a:pt x="734" y="244"/>
                    </a:lnTo>
                    <a:lnTo>
                      <a:pt x="732" y="240"/>
                    </a:lnTo>
                    <a:lnTo>
                      <a:pt x="728" y="238"/>
                    </a:lnTo>
                    <a:lnTo>
                      <a:pt x="720" y="238"/>
                    </a:lnTo>
                    <a:lnTo>
                      <a:pt x="712" y="238"/>
                    </a:lnTo>
                    <a:lnTo>
                      <a:pt x="708" y="238"/>
                    </a:lnTo>
                    <a:lnTo>
                      <a:pt x="708" y="234"/>
                    </a:lnTo>
                    <a:lnTo>
                      <a:pt x="708" y="234"/>
                    </a:lnTo>
                    <a:lnTo>
                      <a:pt x="706" y="230"/>
                    </a:lnTo>
                    <a:lnTo>
                      <a:pt x="704" y="230"/>
                    </a:lnTo>
                    <a:lnTo>
                      <a:pt x="698" y="228"/>
                    </a:lnTo>
                    <a:lnTo>
                      <a:pt x="692" y="228"/>
                    </a:lnTo>
                    <a:lnTo>
                      <a:pt x="684" y="224"/>
                    </a:lnTo>
                    <a:lnTo>
                      <a:pt x="674" y="218"/>
                    </a:lnTo>
                    <a:lnTo>
                      <a:pt x="660" y="210"/>
                    </a:lnTo>
                    <a:lnTo>
                      <a:pt x="660" y="210"/>
                    </a:lnTo>
                    <a:lnTo>
                      <a:pt x="652" y="204"/>
                    </a:lnTo>
                    <a:lnTo>
                      <a:pt x="648" y="200"/>
                    </a:lnTo>
                    <a:lnTo>
                      <a:pt x="644" y="202"/>
                    </a:lnTo>
                    <a:lnTo>
                      <a:pt x="646" y="206"/>
                    </a:lnTo>
                    <a:lnTo>
                      <a:pt x="646" y="206"/>
                    </a:lnTo>
                    <a:lnTo>
                      <a:pt x="646" y="208"/>
                    </a:lnTo>
                    <a:lnTo>
                      <a:pt x="642" y="210"/>
                    </a:lnTo>
                    <a:lnTo>
                      <a:pt x="632" y="208"/>
                    </a:lnTo>
                    <a:lnTo>
                      <a:pt x="618" y="200"/>
                    </a:lnTo>
                    <a:lnTo>
                      <a:pt x="612" y="196"/>
                    </a:lnTo>
                    <a:lnTo>
                      <a:pt x="608" y="190"/>
                    </a:lnTo>
                    <a:lnTo>
                      <a:pt x="608" y="190"/>
                    </a:lnTo>
                    <a:lnTo>
                      <a:pt x="602" y="184"/>
                    </a:lnTo>
                    <a:lnTo>
                      <a:pt x="598" y="180"/>
                    </a:lnTo>
                    <a:lnTo>
                      <a:pt x="590" y="174"/>
                    </a:lnTo>
                    <a:lnTo>
                      <a:pt x="586" y="172"/>
                    </a:lnTo>
                    <a:lnTo>
                      <a:pt x="584" y="168"/>
                    </a:lnTo>
                    <a:lnTo>
                      <a:pt x="586" y="166"/>
                    </a:lnTo>
                    <a:lnTo>
                      <a:pt x="588" y="162"/>
                    </a:lnTo>
                    <a:lnTo>
                      <a:pt x="588" y="162"/>
                    </a:lnTo>
                    <a:lnTo>
                      <a:pt x="594" y="152"/>
                    </a:lnTo>
                    <a:lnTo>
                      <a:pt x="596" y="146"/>
                    </a:lnTo>
                    <a:lnTo>
                      <a:pt x="596" y="140"/>
                    </a:lnTo>
                    <a:lnTo>
                      <a:pt x="594" y="134"/>
                    </a:lnTo>
                    <a:lnTo>
                      <a:pt x="592" y="128"/>
                    </a:lnTo>
                    <a:lnTo>
                      <a:pt x="588" y="124"/>
                    </a:lnTo>
                    <a:lnTo>
                      <a:pt x="582" y="118"/>
                    </a:lnTo>
                    <a:lnTo>
                      <a:pt x="582" y="118"/>
                    </a:lnTo>
                    <a:lnTo>
                      <a:pt x="576" y="112"/>
                    </a:lnTo>
                    <a:lnTo>
                      <a:pt x="572" y="102"/>
                    </a:lnTo>
                    <a:lnTo>
                      <a:pt x="566" y="82"/>
                    </a:lnTo>
                    <a:lnTo>
                      <a:pt x="560" y="58"/>
                    </a:lnTo>
                    <a:lnTo>
                      <a:pt x="554" y="48"/>
                    </a:lnTo>
                    <a:lnTo>
                      <a:pt x="548" y="38"/>
                    </a:lnTo>
                    <a:lnTo>
                      <a:pt x="548" y="38"/>
                    </a:lnTo>
                    <a:lnTo>
                      <a:pt x="540" y="28"/>
                    </a:lnTo>
                    <a:lnTo>
                      <a:pt x="532" y="24"/>
                    </a:lnTo>
                    <a:lnTo>
                      <a:pt x="522" y="20"/>
                    </a:lnTo>
                    <a:lnTo>
                      <a:pt x="506" y="10"/>
                    </a:lnTo>
                    <a:lnTo>
                      <a:pt x="506" y="10"/>
                    </a:lnTo>
                    <a:lnTo>
                      <a:pt x="498" y="6"/>
                    </a:lnTo>
                    <a:lnTo>
                      <a:pt x="492" y="4"/>
                    </a:lnTo>
                    <a:lnTo>
                      <a:pt x="490" y="4"/>
                    </a:lnTo>
                    <a:lnTo>
                      <a:pt x="488" y="6"/>
                    </a:lnTo>
                    <a:lnTo>
                      <a:pt x="486" y="8"/>
                    </a:lnTo>
                    <a:lnTo>
                      <a:pt x="482" y="10"/>
                    </a:lnTo>
                    <a:lnTo>
                      <a:pt x="476" y="10"/>
                    </a:lnTo>
                    <a:lnTo>
                      <a:pt x="464" y="6"/>
                    </a:lnTo>
                    <a:lnTo>
                      <a:pt x="464" y="6"/>
                    </a:lnTo>
                    <a:lnTo>
                      <a:pt x="450" y="2"/>
                    </a:lnTo>
                    <a:lnTo>
                      <a:pt x="446" y="2"/>
                    </a:lnTo>
                    <a:lnTo>
                      <a:pt x="440" y="4"/>
                    </a:lnTo>
                    <a:lnTo>
                      <a:pt x="438" y="8"/>
                    </a:lnTo>
                    <a:lnTo>
                      <a:pt x="436" y="12"/>
                    </a:lnTo>
                    <a:lnTo>
                      <a:pt x="436" y="20"/>
                    </a:lnTo>
                    <a:lnTo>
                      <a:pt x="440" y="28"/>
                    </a:lnTo>
                    <a:lnTo>
                      <a:pt x="440" y="28"/>
                    </a:lnTo>
                    <a:lnTo>
                      <a:pt x="444" y="38"/>
                    </a:lnTo>
                    <a:lnTo>
                      <a:pt x="446" y="48"/>
                    </a:lnTo>
                    <a:lnTo>
                      <a:pt x="450" y="68"/>
                    </a:lnTo>
                    <a:lnTo>
                      <a:pt x="454" y="78"/>
                    </a:lnTo>
                    <a:lnTo>
                      <a:pt x="458" y="88"/>
                    </a:lnTo>
                    <a:lnTo>
                      <a:pt x="464" y="98"/>
                    </a:lnTo>
                    <a:lnTo>
                      <a:pt x="472" y="106"/>
                    </a:lnTo>
                    <a:lnTo>
                      <a:pt x="472" y="106"/>
                    </a:lnTo>
                    <a:lnTo>
                      <a:pt x="476" y="110"/>
                    </a:lnTo>
                    <a:lnTo>
                      <a:pt x="478" y="114"/>
                    </a:lnTo>
                    <a:lnTo>
                      <a:pt x="478" y="116"/>
                    </a:lnTo>
                    <a:lnTo>
                      <a:pt x="474" y="118"/>
                    </a:lnTo>
                    <a:lnTo>
                      <a:pt x="468" y="122"/>
                    </a:lnTo>
                    <a:lnTo>
                      <a:pt x="462" y="128"/>
                    </a:lnTo>
                    <a:lnTo>
                      <a:pt x="462" y="128"/>
                    </a:lnTo>
                    <a:lnTo>
                      <a:pt x="458" y="130"/>
                    </a:lnTo>
                    <a:lnTo>
                      <a:pt x="456" y="132"/>
                    </a:lnTo>
                    <a:lnTo>
                      <a:pt x="452" y="130"/>
                    </a:lnTo>
                    <a:lnTo>
                      <a:pt x="446" y="122"/>
                    </a:lnTo>
                    <a:lnTo>
                      <a:pt x="434" y="104"/>
                    </a:lnTo>
                    <a:lnTo>
                      <a:pt x="434" y="104"/>
                    </a:lnTo>
                    <a:lnTo>
                      <a:pt x="430" y="94"/>
                    </a:lnTo>
                    <a:lnTo>
                      <a:pt x="426" y="84"/>
                    </a:lnTo>
                    <a:lnTo>
                      <a:pt x="420" y="68"/>
                    </a:lnTo>
                    <a:lnTo>
                      <a:pt x="418" y="62"/>
                    </a:lnTo>
                    <a:lnTo>
                      <a:pt x="412" y="56"/>
                    </a:lnTo>
                    <a:lnTo>
                      <a:pt x="406" y="50"/>
                    </a:lnTo>
                    <a:lnTo>
                      <a:pt x="396" y="46"/>
                    </a:lnTo>
                    <a:lnTo>
                      <a:pt x="396" y="46"/>
                    </a:lnTo>
                    <a:lnTo>
                      <a:pt x="384" y="42"/>
                    </a:lnTo>
                    <a:lnTo>
                      <a:pt x="382" y="40"/>
                    </a:lnTo>
                    <a:lnTo>
                      <a:pt x="384" y="38"/>
                    </a:lnTo>
                    <a:lnTo>
                      <a:pt x="384" y="36"/>
                    </a:lnTo>
                    <a:lnTo>
                      <a:pt x="384" y="34"/>
                    </a:lnTo>
                    <a:lnTo>
                      <a:pt x="380" y="32"/>
                    </a:lnTo>
                    <a:lnTo>
                      <a:pt x="372" y="30"/>
                    </a:lnTo>
                    <a:lnTo>
                      <a:pt x="372" y="30"/>
                    </a:lnTo>
                    <a:lnTo>
                      <a:pt x="354" y="26"/>
                    </a:lnTo>
                    <a:lnTo>
                      <a:pt x="340" y="26"/>
                    </a:lnTo>
                    <a:lnTo>
                      <a:pt x="338" y="28"/>
                    </a:lnTo>
                    <a:lnTo>
                      <a:pt x="338" y="30"/>
                    </a:lnTo>
                    <a:lnTo>
                      <a:pt x="340" y="32"/>
                    </a:lnTo>
                    <a:lnTo>
                      <a:pt x="346" y="36"/>
                    </a:lnTo>
                    <a:lnTo>
                      <a:pt x="346" y="36"/>
                    </a:lnTo>
                    <a:lnTo>
                      <a:pt x="352" y="40"/>
                    </a:lnTo>
                    <a:lnTo>
                      <a:pt x="356" y="44"/>
                    </a:lnTo>
                    <a:lnTo>
                      <a:pt x="358" y="46"/>
                    </a:lnTo>
                    <a:lnTo>
                      <a:pt x="356" y="48"/>
                    </a:lnTo>
                    <a:lnTo>
                      <a:pt x="356" y="52"/>
                    </a:lnTo>
                    <a:lnTo>
                      <a:pt x="362" y="54"/>
                    </a:lnTo>
                    <a:lnTo>
                      <a:pt x="362" y="54"/>
                    </a:lnTo>
                    <a:lnTo>
                      <a:pt x="372" y="58"/>
                    </a:lnTo>
                    <a:lnTo>
                      <a:pt x="376" y="62"/>
                    </a:lnTo>
                    <a:lnTo>
                      <a:pt x="376" y="64"/>
                    </a:lnTo>
                    <a:lnTo>
                      <a:pt x="372" y="64"/>
                    </a:lnTo>
                    <a:lnTo>
                      <a:pt x="354" y="60"/>
                    </a:lnTo>
                    <a:lnTo>
                      <a:pt x="354" y="60"/>
                    </a:lnTo>
                    <a:lnTo>
                      <a:pt x="344" y="60"/>
                    </a:lnTo>
                    <a:lnTo>
                      <a:pt x="336" y="62"/>
                    </a:lnTo>
                    <a:lnTo>
                      <a:pt x="332" y="66"/>
                    </a:lnTo>
                    <a:lnTo>
                      <a:pt x="330" y="70"/>
                    </a:lnTo>
                    <a:lnTo>
                      <a:pt x="328" y="76"/>
                    </a:lnTo>
                    <a:lnTo>
                      <a:pt x="326" y="78"/>
                    </a:lnTo>
                    <a:lnTo>
                      <a:pt x="322" y="78"/>
                    </a:lnTo>
                    <a:lnTo>
                      <a:pt x="318" y="74"/>
                    </a:lnTo>
                    <a:lnTo>
                      <a:pt x="318" y="74"/>
                    </a:lnTo>
                    <a:lnTo>
                      <a:pt x="314" y="68"/>
                    </a:lnTo>
                    <a:lnTo>
                      <a:pt x="314" y="64"/>
                    </a:lnTo>
                    <a:lnTo>
                      <a:pt x="318" y="56"/>
                    </a:lnTo>
                    <a:lnTo>
                      <a:pt x="318" y="52"/>
                    </a:lnTo>
                    <a:lnTo>
                      <a:pt x="316" y="48"/>
                    </a:lnTo>
                    <a:lnTo>
                      <a:pt x="310" y="44"/>
                    </a:lnTo>
                    <a:lnTo>
                      <a:pt x="296" y="40"/>
                    </a:lnTo>
                    <a:lnTo>
                      <a:pt x="296" y="40"/>
                    </a:lnTo>
                    <a:lnTo>
                      <a:pt x="268" y="34"/>
                    </a:lnTo>
                    <a:lnTo>
                      <a:pt x="250" y="30"/>
                    </a:lnTo>
                    <a:lnTo>
                      <a:pt x="238" y="32"/>
                    </a:lnTo>
                    <a:lnTo>
                      <a:pt x="230" y="36"/>
                    </a:lnTo>
                    <a:lnTo>
                      <a:pt x="230" y="36"/>
                    </a:lnTo>
                    <a:lnTo>
                      <a:pt x="224" y="38"/>
                    </a:lnTo>
                    <a:lnTo>
                      <a:pt x="224" y="42"/>
                    </a:lnTo>
                    <a:lnTo>
                      <a:pt x="226" y="46"/>
                    </a:lnTo>
                    <a:lnTo>
                      <a:pt x="224" y="48"/>
                    </a:lnTo>
                    <a:lnTo>
                      <a:pt x="220" y="50"/>
                    </a:lnTo>
                    <a:lnTo>
                      <a:pt x="198" y="58"/>
                    </a:lnTo>
                    <a:lnTo>
                      <a:pt x="198" y="58"/>
                    </a:lnTo>
                    <a:lnTo>
                      <a:pt x="190" y="60"/>
                    </a:lnTo>
                    <a:lnTo>
                      <a:pt x="186" y="60"/>
                    </a:lnTo>
                    <a:lnTo>
                      <a:pt x="192" y="54"/>
                    </a:lnTo>
                    <a:lnTo>
                      <a:pt x="204" y="44"/>
                    </a:lnTo>
                    <a:lnTo>
                      <a:pt x="206" y="40"/>
                    </a:lnTo>
                    <a:lnTo>
                      <a:pt x="206" y="36"/>
                    </a:lnTo>
                    <a:lnTo>
                      <a:pt x="206" y="36"/>
                    </a:lnTo>
                    <a:lnTo>
                      <a:pt x="206" y="32"/>
                    </a:lnTo>
                    <a:lnTo>
                      <a:pt x="206" y="28"/>
                    </a:lnTo>
                    <a:lnTo>
                      <a:pt x="208" y="20"/>
                    </a:lnTo>
                    <a:lnTo>
                      <a:pt x="208" y="16"/>
                    </a:lnTo>
                    <a:lnTo>
                      <a:pt x="208" y="12"/>
                    </a:lnTo>
                    <a:lnTo>
                      <a:pt x="204" y="8"/>
                    </a:lnTo>
                    <a:lnTo>
                      <a:pt x="196" y="2"/>
                    </a:lnTo>
                    <a:lnTo>
                      <a:pt x="196" y="2"/>
                    </a:lnTo>
                    <a:lnTo>
                      <a:pt x="186" y="0"/>
                    </a:lnTo>
                    <a:lnTo>
                      <a:pt x="176" y="0"/>
                    </a:lnTo>
                    <a:lnTo>
                      <a:pt x="162" y="4"/>
                    </a:lnTo>
                    <a:lnTo>
                      <a:pt x="150" y="8"/>
                    </a:lnTo>
                    <a:lnTo>
                      <a:pt x="122" y="18"/>
                    </a:lnTo>
                    <a:lnTo>
                      <a:pt x="100" y="26"/>
                    </a:lnTo>
                    <a:lnTo>
                      <a:pt x="100" y="26"/>
                    </a:lnTo>
                    <a:lnTo>
                      <a:pt x="82" y="32"/>
                    </a:lnTo>
                    <a:lnTo>
                      <a:pt x="66" y="40"/>
                    </a:lnTo>
                    <a:lnTo>
                      <a:pt x="32" y="60"/>
                    </a:lnTo>
                    <a:lnTo>
                      <a:pt x="32" y="60"/>
                    </a:lnTo>
                    <a:lnTo>
                      <a:pt x="24" y="66"/>
                    </a:lnTo>
                    <a:lnTo>
                      <a:pt x="22" y="70"/>
                    </a:lnTo>
                    <a:lnTo>
                      <a:pt x="22" y="72"/>
                    </a:lnTo>
                    <a:lnTo>
                      <a:pt x="26" y="74"/>
                    </a:lnTo>
                    <a:lnTo>
                      <a:pt x="36" y="78"/>
                    </a:lnTo>
                    <a:lnTo>
                      <a:pt x="40" y="80"/>
                    </a:lnTo>
                    <a:lnTo>
                      <a:pt x="42" y="82"/>
                    </a:lnTo>
                    <a:lnTo>
                      <a:pt x="42" y="82"/>
                    </a:lnTo>
                    <a:lnTo>
                      <a:pt x="42" y="86"/>
                    </a:lnTo>
                    <a:lnTo>
                      <a:pt x="40" y="86"/>
                    </a:lnTo>
                    <a:lnTo>
                      <a:pt x="32" y="90"/>
                    </a:lnTo>
                    <a:lnTo>
                      <a:pt x="20" y="94"/>
                    </a:lnTo>
                    <a:lnTo>
                      <a:pt x="16" y="98"/>
                    </a:lnTo>
                    <a:lnTo>
                      <a:pt x="10" y="104"/>
                    </a:lnTo>
                    <a:lnTo>
                      <a:pt x="10" y="104"/>
                    </a:lnTo>
                    <a:lnTo>
                      <a:pt x="4" y="110"/>
                    </a:lnTo>
                    <a:lnTo>
                      <a:pt x="2" y="116"/>
                    </a:lnTo>
                    <a:lnTo>
                      <a:pt x="0" y="122"/>
                    </a:lnTo>
                    <a:lnTo>
                      <a:pt x="0" y="126"/>
                    </a:lnTo>
                    <a:lnTo>
                      <a:pt x="2" y="130"/>
                    </a:lnTo>
                    <a:lnTo>
                      <a:pt x="6" y="132"/>
                    </a:lnTo>
                    <a:lnTo>
                      <a:pt x="10" y="132"/>
                    </a:lnTo>
                    <a:lnTo>
                      <a:pt x="14" y="130"/>
                    </a:lnTo>
                    <a:lnTo>
                      <a:pt x="14" y="130"/>
                    </a:lnTo>
                    <a:lnTo>
                      <a:pt x="20" y="128"/>
                    </a:lnTo>
                    <a:lnTo>
                      <a:pt x="24" y="126"/>
                    </a:lnTo>
                    <a:lnTo>
                      <a:pt x="26" y="128"/>
                    </a:lnTo>
                    <a:lnTo>
                      <a:pt x="28" y="130"/>
                    </a:lnTo>
                    <a:lnTo>
                      <a:pt x="30" y="138"/>
                    </a:lnTo>
                    <a:lnTo>
                      <a:pt x="34" y="146"/>
                    </a:lnTo>
                    <a:lnTo>
                      <a:pt x="34" y="146"/>
                    </a:lnTo>
                    <a:lnTo>
                      <a:pt x="38" y="150"/>
                    </a:lnTo>
                    <a:lnTo>
                      <a:pt x="44" y="150"/>
                    </a:lnTo>
                    <a:lnTo>
                      <a:pt x="64" y="150"/>
                    </a:lnTo>
                    <a:lnTo>
                      <a:pt x="88" y="144"/>
                    </a:lnTo>
                    <a:lnTo>
                      <a:pt x="104" y="140"/>
                    </a:lnTo>
                    <a:lnTo>
                      <a:pt x="104" y="140"/>
                    </a:lnTo>
                    <a:lnTo>
                      <a:pt x="116" y="140"/>
                    </a:lnTo>
                    <a:lnTo>
                      <a:pt x="120" y="142"/>
                    </a:lnTo>
                    <a:lnTo>
                      <a:pt x="122" y="144"/>
                    </a:lnTo>
                    <a:lnTo>
                      <a:pt x="120" y="146"/>
                    </a:lnTo>
                    <a:lnTo>
                      <a:pt x="114" y="150"/>
                    </a:lnTo>
                    <a:lnTo>
                      <a:pt x="98" y="156"/>
                    </a:lnTo>
                    <a:lnTo>
                      <a:pt x="76" y="160"/>
                    </a:lnTo>
                    <a:lnTo>
                      <a:pt x="76" y="160"/>
                    </a:lnTo>
                    <a:lnTo>
                      <a:pt x="46" y="168"/>
                    </a:lnTo>
                    <a:lnTo>
                      <a:pt x="38" y="170"/>
                    </a:lnTo>
                    <a:lnTo>
                      <a:pt x="34" y="174"/>
                    </a:lnTo>
                    <a:lnTo>
                      <a:pt x="32" y="178"/>
                    </a:lnTo>
                    <a:lnTo>
                      <a:pt x="34" y="182"/>
                    </a:lnTo>
                    <a:lnTo>
                      <a:pt x="38" y="188"/>
                    </a:lnTo>
                    <a:lnTo>
                      <a:pt x="44" y="192"/>
                    </a:lnTo>
                    <a:lnTo>
                      <a:pt x="44" y="192"/>
                    </a:lnTo>
                    <a:lnTo>
                      <a:pt x="56" y="202"/>
                    </a:lnTo>
                    <a:lnTo>
                      <a:pt x="66" y="206"/>
                    </a:lnTo>
                    <a:lnTo>
                      <a:pt x="76" y="206"/>
                    </a:lnTo>
                    <a:lnTo>
                      <a:pt x="94" y="204"/>
                    </a:lnTo>
                    <a:lnTo>
                      <a:pt x="94" y="204"/>
                    </a:lnTo>
                    <a:lnTo>
                      <a:pt x="110" y="204"/>
                    </a:lnTo>
                    <a:lnTo>
                      <a:pt x="120" y="206"/>
                    </a:lnTo>
                    <a:lnTo>
                      <a:pt x="132" y="208"/>
                    </a:lnTo>
                    <a:lnTo>
                      <a:pt x="152" y="208"/>
                    </a:lnTo>
                    <a:lnTo>
                      <a:pt x="152" y="208"/>
                    </a:lnTo>
                    <a:lnTo>
                      <a:pt x="176" y="206"/>
                    </a:lnTo>
                    <a:lnTo>
                      <a:pt x="194" y="202"/>
                    </a:lnTo>
                    <a:lnTo>
                      <a:pt x="210" y="202"/>
                    </a:lnTo>
                    <a:lnTo>
                      <a:pt x="220" y="202"/>
                    </a:lnTo>
                    <a:lnTo>
                      <a:pt x="232" y="204"/>
                    </a:lnTo>
                    <a:lnTo>
                      <a:pt x="232" y="204"/>
                    </a:lnTo>
                    <a:lnTo>
                      <a:pt x="250" y="208"/>
                    </a:lnTo>
                    <a:lnTo>
                      <a:pt x="262" y="210"/>
                    </a:lnTo>
                    <a:lnTo>
                      <a:pt x="268" y="210"/>
                    </a:lnTo>
                    <a:lnTo>
                      <a:pt x="276" y="214"/>
                    </a:lnTo>
                    <a:lnTo>
                      <a:pt x="276" y="214"/>
                    </a:lnTo>
                    <a:lnTo>
                      <a:pt x="290" y="220"/>
                    </a:lnTo>
                    <a:lnTo>
                      <a:pt x="302" y="226"/>
                    </a:lnTo>
                    <a:lnTo>
                      <a:pt x="306" y="228"/>
                    </a:lnTo>
                    <a:lnTo>
                      <a:pt x="306" y="230"/>
                    </a:lnTo>
                    <a:lnTo>
                      <a:pt x="294" y="230"/>
                    </a:lnTo>
                    <a:lnTo>
                      <a:pt x="294" y="230"/>
                    </a:lnTo>
                    <a:lnTo>
                      <a:pt x="280" y="230"/>
                    </a:lnTo>
                    <a:lnTo>
                      <a:pt x="276" y="232"/>
                    </a:lnTo>
                    <a:lnTo>
                      <a:pt x="268" y="232"/>
                    </a:lnTo>
                    <a:lnTo>
                      <a:pt x="246" y="230"/>
                    </a:lnTo>
                    <a:lnTo>
                      <a:pt x="246" y="230"/>
                    </a:lnTo>
                    <a:lnTo>
                      <a:pt x="210" y="228"/>
                    </a:lnTo>
                    <a:lnTo>
                      <a:pt x="168" y="230"/>
                    </a:lnTo>
                    <a:lnTo>
                      <a:pt x="126" y="234"/>
                    </a:lnTo>
                    <a:lnTo>
                      <a:pt x="90" y="240"/>
                    </a:lnTo>
                    <a:lnTo>
                      <a:pt x="90" y="240"/>
                    </a:lnTo>
                    <a:lnTo>
                      <a:pt x="76" y="244"/>
                    </a:lnTo>
                    <a:lnTo>
                      <a:pt x="70" y="250"/>
                    </a:lnTo>
                    <a:lnTo>
                      <a:pt x="70" y="252"/>
                    </a:lnTo>
                    <a:lnTo>
                      <a:pt x="70" y="254"/>
                    </a:lnTo>
                    <a:lnTo>
                      <a:pt x="72" y="262"/>
                    </a:lnTo>
                    <a:lnTo>
                      <a:pt x="78" y="268"/>
                    </a:lnTo>
                    <a:lnTo>
                      <a:pt x="86" y="274"/>
                    </a:lnTo>
                    <a:lnTo>
                      <a:pt x="100" y="290"/>
                    </a:lnTo>
                    <a:lnTo>
                      <a:pt x="100" y="290"/>
                    </a:lnTo>
                    <a:lnTo>
                      <a:pt x="110" y="296"/>
                    </a:lnTo>
                    <a:lnTo>
                      <a:pt x="122" y="300"/>
                    </a:lnTo>
                    <a:lnTo>
                      <a:pt x="138" y="302"/>
                    </a:lnTo>
                    <a:lnTo>
                      <a:pt x="156" y="304"/>
                    </a:lnTo>
                    <a:lnTo>
                      <a:pt x="190" y="304"/>
                    </a:lnTo>
                    <a:lnTo>
                      <a:pt x="214" y="304"/>
                    </a:lnTo>
                    <a:lnTo>
                      <a:pt x="214" y="304"/>
                    </a:lnTo>
                    <a:lnTo>
                      <a:pt x="220" y="306"/>
                    </a:lnTo>
                    <a:lnTo>
                      <a:pt x="222" y="308"/>
                    </a:lnTo>
                    <a:lnTo>
                      <a:pt x="224" y="314"/>
                    </a:lnTo>
                    <a:lnTo>
                      <a:pt x="224" y="320"/>
                    </a:lnTo>
                    <a:lnTo>
                      <a:pt x="222" y="332"/>
                    </a:lnTo>
                    <a:lnTo>
                      <a:pt x="222" y="338"/>
                    </a:lnTo>
                    <a:lnTo>
                      <a:pt x="224" y="342"/>
                    </a:lnTo>
                    <a:lnTo>
                      <a:pt x="224" y="342"/>
                    </a:lnTo>
                    <a:lnTo>
                      <a:pt x="232" y="350"/>
                    </a:lnTo>
                    <a:lnTo>
                      <a:pt x="238" y="356"/>
                    </a:lnTo>
                    <a:lnTo>
                      <a:pt x="246" y="358"/>
                    </a:lnTo>
                    <a:lnTo>
                      <a:pt x="260" y="358"/>
                    </a:lnTo>
                    <a:lnTo>
                      <a:pt x="260" y="358"/>
                    </a:lnTo>
                    <a:lnTo>
                      <a:pt x="282" y="358"/>
                    </a:lnTo>
                    <a:lnTo>
                      <a:pt x="300" y="358"/>
                    </a:lnTo>
                    <a:lnTo>
                      <a:pt x="314" y="358"/>
                    </a:lnTo>
                    <a:lnTo>
                      <a:pt x="324" y="356"/>
                    </a:lnTo>
                    <a:lnTo>
                      <a:pt x="324" y="356"/>
                    </a:lnTo>
                    <a:lnTo>
                      <a:pt x="342" y="352"/>
                    </a:lnTo>
                    <a:lnTo>
                      <a:pt x="370" y="348"/>
                    </a:lnTo>
                    <a:lnTo>
                      <a:pt x="398" y="342"/>
                    </a:lnTo>
                    <a:lnTo>
                      <a:pt x="412" y="338"/>
                    </a:lnTo>
                    <a:lnTo>
                      <a:pt x="420" y="332"/>
                    </a:lnTo>
                    <a:lnTo>
                      <a:pt x="420" y="332"/>
                    </a:lnTo>
                    <a:lnTo>
                      <a:pt x="428" y="328"/>
                    </a:lnTo>
                    <a:lnTo>
                      <a:pt x="436" y="326"/>
                    </a:lnTo>
                    <a:lnTo>
                      <a:pt x="450" y="326"/>
                    </a:lnTo>
                    <a:lnTo>
                      <a:pt x="462" y="324"/>
                    </a:lnTo>
                    <a:lnTo>
                      <a:pt x="470" y="322"/>
                    </a:lnTo>
                    <a:lnTo>
                      <a:pt x="478" y="318"/>
                    </a:lnTo>
                    <a:lnTo>
                      <a:pt x="478" y="318"/>
                    </a:lnTo>
                    <a:lnTo>
                      <a:pt x="486" y="312"/>
                    </a:lnTo>
                    <a:lnTo>
                      <a:pt x="488" y="308"/>
                    </a:lnTo>
                    <a:lnTo>
                      <a:pt x="490" y="304"/>
                    </a:lnTo>
                    <a:lnTo>
                      <a:pt x="490" y="302"/>
                    </a:lnTo>
                    <a:lnTo>
                      <a:pt x="490" y="300"/>
                    </a:lnTo>
                    <a:lnTo>
                      <a:pt x="490" y="296"/>
                    </a:lnTo>
                    <a:lnTo>
                      <a:pt x="494" y="294"/>
                    </a:lnTo>
                    <a:lnTo>
                      <a:pt x="500" y="290"/>
                    </a:lnTo>
                    <a:lnTo>
                      <a:pt x="500" y="290"/>
                    </a:lnTo>
                    <a:lnTo>
                      <a:pt x="506" y="288"/>
                    </a:lnTo>
                    <a:lnTo>
                      <a:pt x="512" y="290"/>
                    </a:lnTo>
                    <a:lnTo>
                      <a:pt x="514" y="292"/>
                    </a:lnTo>
                    <a:lnTo>
                      <a:pt x="516" y="294"/>
                    </a:lnTo>
                    <a:lnTo>
                      <a:pt x="514" y="304"/>
                    </a:lnTo>
                    <a:lnTo>
                      <a:pt x="514" y="304"/>
                    </a:lnTo>
                    <a:lnTo>
                      <a:pt x="514" y="312"/>
                    </a:lnTo>
                    <a:lnTo>
                      <a:pt x="514" y="312"/>
                    </a:lnTo>
                    <a:lnTo>
                      <a:pt x="518" y="312"/>
                    </a:lnTo>
                    <a:lnTo>
                      <a:pt x="530" y="310"/>
                    </a:lnTo>
                    <a:lnTo>
                      <a:pt x="540" y="312"/>
                    </a:lnTo>
                    <a:lnTo>
                      <a:pt x="554" y="314"/>
                    </a:lnTo>
                    <a:lnTo>
                      <a:pt x="554" y="314"/>
                    </a:lnTo>
                    <a:lnTo>
                      <a:pt x="564" y="318"/>
                    </a:lnTo>
                    <a:lnTo>
                      <a:pt x="568" y="320"/>
                    </a:lnTo>
                    <a:lnTo>
                      <a:pt x="568" y="322"/>
                    </a:lnTo>
                    <a:lnTo>
                      <a:pt x="566" y="322"/>
                    </a:lnTo>
                    <a:lnTo>
                      <a:pt x="560" y="324"/>
                    </a:lnTo>
                    <a:lnTo>
                      <a:pt x="562" y="326"/>
                    </a:lnTo>
                    <a:lnTo>
                      <a:pt x="568" y="330"/>
                    </a:lnTo>
                    <a:lnTo>
                      <a:pt x="568" y="330"/>
                    </a:lnTo>
                    <a:lnTo>
                      <a:pt x="576" y="332"/>
                    </a:lnTo>
                    <a:lnTo>
                      <a:pt x="582" y="332"/>
                    </a:lnTo>
                    <a:lnTo>
                      <a:pt x="588" y="330"/>
                    </a:lnTo>
                    <a:lnTo>
                      <a:pt x="592" y="328"/>
                    </a:lnTo>
                    <a:lnTo>
                      <a:pt x="596" y="328"/>
                    </a:lnTo>
                    <a:lnTo>
                      <a:pt x="602" y="328"/>
                    </a:lnTo>
                    <a:lnTo>
                      <a:pt x="612" y="332"/>
                    </a:lnTo>
                    <a:lnTo>
                      <a:pt x="612" y="332"/>
                    </a:lnTo>
                    <a:lnTo>
                      <a:pt x="628" y="336"/>
                    </a:lnTo>
                    <a:lnTo>
                      <a:pt x="636" y="336"/>
                    </a:lnTo>
                    <a:lnTo>
                      <a:pt x="640" y="334"/>
                    </a:lnTo>
                    <a:lnTo>
                      <a:pt x="648" y="336"/>
                    </a:lnTo>
                    <a:lnTo>
                      <a:pt x="648" y="336"/>
                    </a:lnTo>
                    <a:lnTo>
                      <a:pt x="654" y="336"/>
                    </a:lnTo>
                    <a:lnTo>
                      <a:pt x="658" y="336"/>
                    </a:lnTo>
                    <a:lnTo>
                      <a:pt x="668" y="332"/>
                    </a:lnTo>
                    <a:lnTo>
                      <a:pt x="676" y="326"/>
                    </a:lnTo>
                    <a:lnTo>
                      <a:pt x="680" y="324"/>
                    </a:lnTo>
                    <a:lnTo>
                      <a:pt x="686" y="324"/>
                    </a:lnTo>
                    <a:lnTo>
                      <a:pt x="686" y="324"/>
                    </a:lnTo>
                    <a:lnTo>
                      <a:pt x="694" y="322"/>
                    </a:lnTo>
                    <a:lnTo>
                      <a:pt x="700" y="316"/>
                    </a:lnTo>
                    <a:lnTo>
                      <a:pt x="702" y="314"/>
                    </a:lnTo>
                    <a:lnTo>
                      <a:pt x="702" y="310"/>
                    </a:lnTo>
                    <a:lnTo>
                      <a:pt x="700" y="306"/>
                    </a:lnTo>
                    <a:lnTo>
                      <a:pt x="696" y="304"/>
                    </a:lnTo>
                    <a:lnTo>
                      <a:pt x="696" y="304"/>
                    </a:lnTo>
                    <a:lnTo>
                      <a:pt x="692" y="300"/>
                    </a:lnTo>
                    <a:lnTo>
                      <a:pt x="690" y="298"/>
                    </a:lnTo>
                    <a:lnTo>
                      <a:pt x="692" y="294"/>
                    </a:lnTo>
                    <a:lnTo>
                      <a:pt x="694" y="290"/>
                    </a:lnTo>
                    <a:lnTo>
                      <a:pt x="692" y="288"/>
                    </a:lnTo>
                    <a:lnTo>
                      <a:pt x="688" y="286"/>
                    </a:lnTo>
                    <a:lnTo>
                      <a:pt x="688" y="286"/>
                    </a:lnTo>
                    <a:lnTo>
                      <a:pt x="682" y="286"/>
                    </a:lnTo>
                    <a:lnTo>
                      <a:pt x="674" y="288"/>
                    </a:lnTo>
                    <a:lnTo>
                      <a:pt x="660" y="296"/>
                    </a:lnTo>
                    <a:lnTo>
                      <a:pt x="648" y="300"/>
                    </a:lnTo>
                    <a:lnTo>
                      <a:pt x="648" y="300"/>
                    </a:lnTo>
                    <a:lnTo>
                      <a:pt x="650" y="296"/>
                    </a:lnTo>
                    <a:lnTo>
                      <a:pt x="650" y="296"/>
                    </a:lnTo>
                    <a:lnTo>
                      <a:pt x="652" y="290"/>
                    </a:lnTo>
                    <a:lnTo>
                      <a:pt x="650" y="286"/>
                    </a:lnTo>
                    <a:lnTo>
                      <a:pt x="646" y="284"/>
                    </a:lnTo>
                    <a:lnTo>
                      <a:pt x="642" y="280"/>
                    </a:lnTo>
                    <a:lnTo>
                      <a:pt x="632" y="278"/>
                    </a:lnTo>
                    <a:lnTo>
                      <a:pt x="630" y="276"/>
                    </a:lnTo>
                    <a:lnTo>
                      <a:pt x="632" y="274"/>
                    </a:lnTo>
                    <a:lnTo>
                      <a:pt x="632" y="274"/>
                    </a:lnTo>
                    <a:lnTo>
                      <a:pt x="634" y="272"/>
                    </a:lnTo>
                    <a:lnTo>
                      <a:pt x="638" y="272"/>
                    </a:lnTo>
                    <a:lnTo>
                      <a:pt x="650" y="278"/>
                    </a:lnTo>
                    <a:lnTo>
                      <a:pt x="660" y="282"/>
                    </a:lnTo>
                    <a:lnTo>
                      <a:pt x="666" y="282"/>
                    </a:lnTo>
                    <a:lnTo>
                      <a:pt x="670" y="280"/>
                    </a:lnTo>
                    <a:lnTo>
                      <a:pt x="670" y="280"/>
                    </a:lnTo>
                    <a:lnTo>
                      <a:pt x="672" y="278"/>
                    </a:lnTo>
                    <a:lnTo>
                      <a:pt x="672" y="276"/>
                    </a:lnTo>
                    <a:lnTo>
                      <a:pt x="670" y="272"/>
                    </a:lnTo>
                    <a:lnTo>
                      <a:pt x="668" y="272"/>
                    </a:lnTo>
                    <a:lnTo>
                      <a:pt x="668" y="270"/>
                    </a:lnTo>
                    <a:lnTo>
                      <a:pt x="670" y="266"/>
                    </a:lnTo>
                    <a:lnTo>
                      <a:pt x="674" y="264"/>
                    </a:lnTo>
                    <a:lnTo>
                      <a:pt x="674" y="264"/>
                    </a:lnTo>
                    <a:close/>
                  </a:path>
                </a:pathLst>
              </a:custGeom>
              <a:grpFill/>
              <a:ln w="6350">
                <a:noFill/>
                <a:round/>
                <a:headEnd/>
                <a:tailEnd/>
              </a:ln>
            </p:spPr>
            <p:txBody>
              <a:bodyPr/>
              <a:lstStyle/>
              <a:p>
                <a:endParaRPr lang="da-DK" b="1"/>
              </a:p>
            </p:txBody>
          </p:sp>
          <p:sp>
            <p:nvSpPr>
              <p:cNvPr id="65" name="Freeform 6115"/>
              <p:cNvSpPr>
                <a:spLocks/>
              </p:cNvSpPr>
              <p:nvPr/>
            </p:nvSpPr>
            <p:spPr bwMode="auto">
              <a:xfrm>
                <a:off x="1776730" y="1203643"/>
                <a:ext cx="165100" cy="125730"/>
              </a:xfrm>
              <a:custGeom>
                <a:avLst/>
                <a:gdLst/>
                <a:ahLst/>
                <a:cxnLst>
                  <a:cxn ang="0">
                    <a:pos x="256" y="98"/>
                  </a:cxn>
                  <a:cxn ang="0">
                    <a:pos x="250" y="90"/>
                  </a:cxn>
                  <a:cxn ang="0">
                    <a:pos x="242" y="92"/>
                  </a:cxn>
                  <a:cxn ang="0">
                    <a:pos x="234" y="94"/>
                  </a:cxn>
                  <a:cxn ang="0">
                    <a:pos x="222" y="84"/>
                  </a:cxn>
                  <a:cxn ang="0">
                    <a:pos x="216" y="74"/>
                  </a:cxn>
                  <a:cxn ang="0">
                    <a:pos x="192" y="60"/>
                  </a:cxn>
                  <a:cxn ang="0">
                    <a:pos x="188" y="56"/>
                  </a:cxn>
                  <a:cxn ang="0">
                    <a:pos x="196" y="52"/>
                  </a:cxn>
                  <a:cxn ang="0">
                    <a:pos x="208" y="48"/>
                  </a:cxn>
                  <a:cxn ang="0">
                    <a:pos x="226" y="42"/>
                  </a:cxn>
                  <a:cxn ang="0">
                    <a:pos x="222" y="38"/>
                  </a:cxn>
                  <a:cxn ang="0">
                    <a:pos x="216" y="32"/>
                  </a:cxn>
                  <a:cxn ang="0">
                    <a:pos x="222" y="24"/>
                  </a:cxn>
                  <a:cxn ang="0">
                    <a:pos x="230" y="20"/>
                  </a:cxn>
                  <a:cxn ang="0">
                    <a:pos x="230" y="10"/>
                  </a:cxn>
                  <a:cxn ang="0">
                    <a:pos x="218" y="4"/>
                  </a:cxn>
                  <a:cxn ang="0">
                    <a:pos x="194" y="4"/>
                  </a:cxn>
                  <a:cxn ang="0">
                    <a:pos x="180" y="8"/>
                  </a:cxn>
                  <a:cxn ang="0">
                    <a:pos x="152" y="12"/>
                  </a:cxn>
                  <a:cxn ang="0">
                    <a:pos x="130" y="6"/>
                  </a:cxn>
                  <a:cxn ang="0">
                    <a:pos x="110" y="0"/>
                  </a:cxn>
                  <a:cxn ang="0">
                    <a:pos x="86" y="4"/>
                  </a:cxn>
                  <a:cxn ang="0">
                    <a:pos x="64" y="14"/>
                  </a:cxn>
                  <a:cxn ang="0">
                    <a:pos x="50" y="24"/>
                  </a:cxn>
                  <a:cxn ang="0">
                    <a:pos x="48" y="34"/>
                  </a:cxn>
                  <a:cxn ang="0">
                    <a:pos x="62" y="44"/>
                  </a:cxn>
                  <a:cxn ang="0">
                    <a:pos x="70" y="48"/>
                  </a:cxn>
                  <a:cxn ang="0">
                    <a:pos x="88" y="58"/>
                  </a:cxn>
                  <a:cxn ang="0">
                    <a:pos x="96" y="68"/>
                  </a:cxn>
                  <a:cxn ang="0">
                    <a:pos x="92" y="78"/>
                  </a:cxn>
                  <a:cxn ang="0">
                    <a:pos x="78" y="88"/>
                  </a:cxn>
                  <a:cxn ang="0">
                    <a:pos x="74" y="88"/>
                  </a:cxn>
                  <a:cxn ang="0">
                    <a:pos x="58" y="86"/>
                  </a:cxn>
                  <a:cxn ang="0">
                    <a:pos x="38" y="74"/>
                  </a:cxn>
                  <a:cxn ang="0">
                    <a:pos x="20" y="64"/>
                  </a:cxn>
                  <a:cxn ang="0">
                    <a:pos x="10" y="64"/>
                  </a:cxn>
                  <a:cxn ang="0">
                    <a:pos x="2" y="72"/>
                  </a:cxn>
                  <a:cxn ang="0">
                    <a:pos x="0" y="78"/>
                  </a:cxn>
                  <a:cxn ang="0">
                    <a:pos x="6" y="94"/>
                  </a:cxn>
                  <a:cxn ang="0">
                    <a:pos x="26" y="110"/>
                  </a:cxn>
                  <a:cxn ang="0">
                    <a:pos x="56" y="124"/>
                  </a:cxn>
                  <a:cxn ang="0">
                    <a:pos x="74" y="132"/>
                  </a:cxn>
                  <a:cxn ang="0">
                    <a:pos x="104" y="148"/>
                  </a:cxn>
                  <a:cxn ang="0">
                    <a:pos x="124" y="168"/>
                  </a:cxn>
                  <a:cxn ang="0">
                    <a:pos x="150" y="194"/>
                  </a:cxn>
                  <a:cxn ang="0">
                    <a:pos x="162" y="198"/>
                  </a:cxn>
                  <a:cxn ang="0">
                    <a:pos x="176" y="194"/>
                  </a:cxn>
                  <a:cxn ang="0">
                    <a:pos x="180" y="184"/>
                  </a:cxn>
                  <a:cxn ang="0">
                    <a:pos x="182" y="174"/>
                  </a:cxn>
                  <a:cxn ang="0">
                    <a:pos x="192" y="170"/>
                  </a:cxn>
                  <a:cxn ang="0">
                    <a:pos x="200" y="172"/>
                  </a:cxn>
                  <a:cxn ang="0">
                    <a:pos x="220" y="170"/>
                  </a:cxn>
                  <a:cxn ang="0">
                    <a:pos x="238" y="162"/>
                  </a:cxn>
                  <a:cxn ang="0">
                    <a:pos x="250" y="148"/>
                  </a:cxn>
                  <a:cxn ang="0">
                    <a:pos x="252" y="138"/>
                  </a:cxn>
                  <a:cxn ang="0">
                    <a:pos x="252" y="124"/>
                  </a:cxn>
                  <a:cxn ang="0">
                    <a:pos x="258" y="114"/>
                  </a:cxn>
                  <a:cxn ang="0">
                    <a:pos x="258" y="106"/>
                  </a:cxn>
                  <a:cxn ang="0">
                    <a:pos x="256" y="98"/>
                  </a:cxn>
                </a:cxnLst>
                <a:rect l="0" t="0" r="r" b="b"/>
                <a:pathLst>
                  <a:path w="260" h="198">
                    <a:moveTo>
                      <a:pt x="256" y="98"/>
                    </a:moveTo>
                    <a:lnTo>
                      <a:pt x="256" y="98"/>
                    </a:lnTo>
                    <a:lnTo>
                      <a:pt x="254" y="92"/>
                    </a:lnTo>
                    <a:lnTo>
                      <a:pt x="250" y="90"/>
                    </a:lnTo>
                    <a:lnTo>
                      <a:pt x="246" y="90"/>
                    </a:lnTo>
                    <a:lnTo>
                      <a:pt x="242" y="92"/>
                    </a:lnTo>
                    <a:lnTo>
                      <a:pt x="238" y="94"/>
                    </a:lnTo>
                    <a:lnTo>
                      <a:pt x="234" y="94"/>
                    </a:lnTo>
                    <a:lnTo>
                      <a:pt x="228" y="90"/>
                    </a:lnTo>
                    <a:lnTo>
                      <a:pt x="222" y="84"/>
                    </a:lnTo>
                    <a:lnTo>
                      <a:pt x="222" y="84"/>
                    </a:lnTo>
                    <a:lnTo>
                      <a:pt x="216" y="74"/>
                    </a:lnTo>
                    <a:lnTo>
                      <a:pt x="208" y="68"/>
                    </a:lnTo>
                    <a:lnTo>
                      <a:pt x="192" y="60"/>
                    </a:lnTo>
                    <a:lnTo>
                      <a:pt x="190" y="58"/>
                    </a:lnTo>
                    <a:lnTo>
                      <a:pt x="188" y="56"/>
                    </a:lnTo>
                    <a:lnTo>
                      <a:pt x="190" y="54"/>
                    </a:lnTo>
                    <a:lnTo>
                      <a:pt x="196" y="52"/>
                    </a:lnTo>
                    <a:lnTo>
                      <a:pt x="208" y="48"/>
                    </a:lnTo>
                    <a:lnTo>
                      <a:pt x="208" y="48"/>
                    </a:lnTo>
                    <a:lnTo>
                      <a:pt x="220" y="46"/>
                    </a:lnTo>
                    <a:lnTo>
                      <a:pt x="226" y="42"/>
                    </a:lnTo>
                    <a:lnTo>
                      <a:pt x="226" y="40"/>
                    </a:lnTo>
                    <a:lnTo>
                      <a:pt x="222" y="38"/>
                    </a:lnTo>
                    <a:lnTo>
                      <a:pt x="218" y="34"/>
                    </a:lnTo>
                    <a:lnTo>
                      <a:pt x="216" y="32"/>
                    </a:lnTo>
                    <a:lnTo>
                      <a:pt x="216" y="28"/>
                    </a:lnTo>
                    <a:lnTo>
                      <a:pt x="222" y="24"/>
                    </a:lnTo>
                    <a:lnTo>
                      <a:pt x="222" y="24"/>
                    </a:lnTo>
                    <a:lnTo>
                      <a:pt x="230" y="20"/>
                    </a:lnTo>
                    <a:lnTo>
                      <a:pt x="232" y="16"/>
                    </a:lnTo>
                    <a:lnTo>
                      <a:pt x="230" y="10"/>
                    </a:lnTo>
                    <a:lnTo>
                      <a:pt x="226" y="6"/>
                    </a:lnTo>
                    <a:lnTo>
                      <a:pt x="218" y="4"/>
                    </a:lnTo>
                    <a:lnTo>
                      <a:pt x="208" y="4"/>
                    </a:lnTo>
                    <a:lnTo>
                      <a:pt x="194" y="4"/>
                    </a:lnTo>
                    <a:lnTo>
                      <a:pt x="180" y="8"/>
                    </a:lnTo>
                    <a:lnTo>
                      <a:pt x="180" y="8"/>
                    </a:lnTo>
                    <a:lnTo>
                      <a:pt x="164" y="12"/>
                    </a:lnTo>
                    <a:lnTo>
                      <a:pt x="152" y="12"/>
                    </a:lnTo>
                    <a:lnTo>
                      <a:pt x="140" y="10"/>
                    </a:lnTo>
                    <a:lnTo>
                      <a:pt x="130" y="6"/>
                    </a:lnTo>
                    <a:lnTo>
                      <a:pt x="120" y="4"/>
                    </a:lnTo>
                    <a:lnTo>
                      <a:pt x="110" y="0"/>
                    </a:lnTo>
                    <a:lnTo>
                      <a:pt x="98" y="0"/>
                    </a:lnTo>
                    <a:lnTo>
                      <a:pt x="86" y="4"/>
                    </a:lnTo>
                    <a:lnTo>
                      <a:pt x="86" y="4"/>
                    </a:lnTo>
                    <a:lnTo>
                      <a:pt x="64" y="14"/>
                    </a:lnTo>
                    <a:lnTo>
                      <a:pt x="56" y="20"/>
                    </a:lnTo>
                    <a:lnTo>
                      <a:pt x="50" y="24"/>
                    </a:lnTo>
                    <a:lnTo>
                      <a:pt x="46" y="28"/>
                    </a:lnTo>
                    <a:lnTo>
                      <a:pt x="48" y="34"/>
                    </a:lnTo>
                    <a:lnTo>
                      <a:pt x="52" y="38"/>
                    </a:lnTo>
                    <a:lnTo>
                      <a:pt x="62" y="44"/>
                    </a:lnTo>
                    <a:lnTo>
                      <a:pt x="70" y="48"/>
                    </a:lnTo>
                    <a:lnTo>
                      <a:pt x="70" y="48"/>
                    </a:lnTo>
                    <a:lnTo>
                      <a:pt x="82" y="52"/>
                    </a:lnTo>
                    <a:lnTo>
                      <a:pt x="88" y="58"/>
                    </a:lnTo>
                    <a:lnTo>
                      <a:pt x="94" y="62"/>
                    </a:lnTo>
                    <a:lnTo>
                      <a:pt x="96" y="68"/>
                    </a:lnTo>
                    <a:lnTo>
                      <a:pt x="94" y="74"/>
                    </a:lnTo>
                    <a:lnTo>
                      <a:pt x="92" y="78"/>
                    </a:lnTo>
                    <a:lnTo>
                      <a:pt x="86" y="84"/>
                    </a:lnTo>
                    <a:lnTo>
                      <a:pt x="78" y="88"/>
                    </a:lnTo>
                    <a:lnTo>
                      <a:pt x="78" y="88"/>
                    </a:lnTo>
                    <a:lnTo>
                      <a:pt x="74" y="88"/>
                    </a:lnTo>
                    <a:lnTo>
                      <a:pt x="68" y="90"/>
                    </a:lnTo>
                    <a:lnTo>
                      <a:pt x="58" y="86"/>
                    </a:lnTo>
                    <a:lnTo>
                      <a:pt x="48" y="80"/>
                    </a:lnTo>
                    <a:lnTo>
                      <a:pt x="38" y="74"/>
                    </a:lnTo>
                    <a:lnTo>
                      <a:pt x="28" y="68"/>
                    </a:lnTo>
                    <a:lnTo>
                      <a:pt x="20" y="64"/>
                    </a:lnTo>
                    <a:lnTo>
                      <a:pt x="16" y="64"/>
                    </a:lnTo>
                    <a:lnTo>
                      <a:pt x="10" y="64"/>
                    </a:lnTo>
                    <a:lnTo>
                      <a:pt x="6" y="66"/>
                    </a:lnTo>
                    <a:lnTo>
                      <a:pt x="2" y="72"/>
                    </a:lnTo>
                    <a:lnTo>
                      <a:pt x="2" y="72"/>
                    </a:lnTo>
                    <a:lnTo>
                      <a:pt x="0" y="78"/>
                    </a:lnTo>
                    <a:lnTo>
                      <a:pt x="0" y="86"/>
                    </a:lnTo>
                    <a:lnTo>
                      <a:pt x="6" y="94"/>
                    </a:lnTo>
                    <a:lnTo>
                      <a:pt x="14" y="102"/>
                    </a:lnTo>
                    <a:lnTo>
                      <a:pt x="26" y="110"/>
                    </a:lnTo>
                    <a:lnTo>
                      <a:pt x="40" y="118"/>
                    </a:lnTo>
                    <a:lnTo>
                      <a:pt x="56" y="124"/>
                    </a:lnTo>
                    <a:lnTo>
                      <a:pt x="74" y="132"/>
                    </a:lnTo>
                    <a:lnTo>
                      <a:pt x="74" y="132"/>
                    </a:lnTo>
                    <a:lnTo>
                      <a:pt x="90" y="138"/>
                    </a:lnTo>
                    <a:lnTo>
                      <a:pt x="104" y="148"/>
                    </a:lnTo>
                    <a:lnTo>
                      <a:pt x="116" y="158"/>
                    </a:lnTo>
                    <a:lnTo>
                      <a:pt x="124" y="168"/>
                    </a:lnTo>
                    <a:lnTo>
                      <a:pt x="142" y="188"/>
                    </a:lnTo>
                    <a:lnTo>
                      <a:pt x="150" y="194"/>
                    </a:lnTo>
                    <a:lnTo>
                      <a:pt x="162" y="198"/>
                    </a:lnTo>
                    <a:lnTo>
                      <a:pt x="162" y="198"/>
                    </a:lnTo>
                    <a:lnTo>
                      <a:pt x="170" y="198"/>
                    </a:lnTo>
                    <a:lnTo>
                      <a:pt x="176" y="194"/>
                    </a:lnTo>
                    <a:lnTo>
                      <a:pt x="178" y="190"/>
                    </a:lnTo>
                    <a:lnTo>
                      <a:pt x="180" y="184"/>
                    </a:lnTo>
                    <a:lnTo>
                      <a:pt x="182" y="178"/>
                    </a:lnTo>
                    <a:lnTo>
                      <a:pt x="182" y="174"/>
                    </a:lnTo>
                    <a:lnTo>
                      <a:pt x="186" y="170"/>
                    </a:lnTo>
                    <a:lnTo>
                      <a:pt x="192" y="170"/>
                    </a:lnTo>
                    <a:lnTo>
                      <a:pt x="192" y="170"/>
                    </a:lnTo>
                    <a:lnTo>
                      <a:pt x="200" y="172"/>
                    </a:lnTo>
                    <a:lnTo>
                      <a:pt x="210" y="172"/>
                    </a:lnTo>
                    <a:lnTo>
                      <a:pt x="220" y="170"/>
                    </a:lnTo>
                    <a:lnTo>
                      <a:pt x="230" y="166"/>
                    </a:lnTo>
                    <a:lnTo>
                      <a:pt x="238" y="162"/>
                    </a:lnTo>
                    <a:lnTo>
                      <a:pt x="246" y="156"/>
                    </a:lnTo>
                    <a:lnTo>
                      <a:pt x="250" y="148"/>
                    </a:lnTo>
                    <a:lnTo>
                      <a:pt x="252" y="138"/>
                    </a:lnTo>
                    <a:lnTo>
                      <a:pt x="252" y="138"/>
                    </a:lnTo>
                    <a:lnTo>
                      <a:pt x="252" y="130"/>
                    </a:lnTo>
                    <a:lnTo>
                      <a:pt x="252" y="124"/>
                    </a:lnTo>
                    <a:lnTo>
                      <a:pt x="256" y="118"/>
                    </a:lnTo>
                    <a:lnTo>
                      <a:pt x="258" y="114"/>
                    </a:lnTo>
                    <a:lnTo>
                      <a:pt x="260" y="112"/>
                    </a:lnTo>
                    <a:lnTo>
                      <a:pt x="258" y="106"/>
                    </a:lnTo>
                    <a:lnTo>
                      <a:pt x="256" y="98"/>
                    </a:lnTo>
                    <a:lnTo>
                      <a:pt x="256" y="98"/>
                    </a:lnTo>
                    <a:close/>
                  </a:path>
                </a:pathLst>
              </a:custGeom>
              <a:grpFill/>
              <a:ln w="6350">
                <a:noFill/>
                <a:round/>
                <a:headEnd/>
                <a:tailEnd/>
              </a:ln>
            </p:spPr>
            <p:txBody>
              <a:bodyPr/>
              <a:lstStyle/>
              <a:p>
                <a:endParaRPr lang="da-DK" b="1"/>
              </a:p>
            </p:txBody>
          </p:sp>
          <p:sp>
            <p:nvSpPr>
              <p:cNvPr id="66" name="Freeform 6116"/>
              <p:cNvSpPr>
                <a:spLocks/>
              </p:cNvSpPr>
              <p:nvPr/>
            </p:nvSpPr>
            <p:spPr bwMode="auto">
              <a:xfrm>
                <a:off x="1750060" y="1098233"/>
                <a:ext cx="34290" cy="8890"/>
              </a:xfrm>
              <a:custGeom>
                <a:avLst/>
                <a:gdLst/>
                <a:ahLst/>
                <a:cxnLst>
                  <a:cxn ang="0">
                    <a:pos x="2" y="14"/>
                  </a:cxn>
                  <a:cxn ang="0">
                    <a:pos x="2" y="14"/>
                  </a:cxn>
                  <a:cxn ang="0">
                    <a:pos x="8" y="14"/>
                  </a:cxn>
                  <a:cxn ang="0">
                    <a:pos x="16" y="14"/>
                  </a:cxn>
                  <a:cxn ang="0">
                    <a:pos x="36" y="10"/>
                  </a:cxn>
                  <a:cxn ang="0">
                    <a:pos x="50" y="4"/>
                  </a:cxn>
                  <a:cxn ang="0">
                    <a:pos x="54" y="2"/>
                  </a:cxn>
                  <a:cxn ang="0">
                    <a:pos x="54" y="2"/>
                  </a:cxn>
                  <a:cxn ang="0">
                    <a:pos x="54" y="0"/>
                  </a:cxn>
                  <a:cxn ang="0">
                    <a:pos x="54" y="0"/>
                  </a:cxn>
                  <a:cxn ang="0">
                    <a:pos x="48" y="0"/>
                  </a:cxn>
                  <a:cxn ang="0">
                    <a:pos x="38" y="0"/>
                  </a:cxn>
                  <a:cxn ang="0">
                    <a:pos x="18" y="4"/>
                  </a:cxn>
                  <a:cxn ang="0">
                    <a:pos x="2" y="10"/>
                  </a:cxn>
                  <a:cxn ang="0">
                    <a:pos x="0" y="12"/>
                  </a:cxn>
                  <a:cxn ang="0">
                    <a:pos x="2" y="14"/>
                  </a:cxn>
                  <a:cxn ang="0">
                    <a:pos x="2" y="14"/>
                  </a:cxn>
                </a:cxnLst>
                <a:rect l="0" t="0" r="r" b="b"/>
                <a:pathLst>
                  <a:path w="54" h="14">
                    <a:moveTo>
                      <a:pt x="2" y="14"/>
                    </a:moveTo>
                    <a:lnTo>
                      <a:pt x="2" y="14"/>
                    </a:lnTo>
                    <a:lnTo>
                      <a:pt x="8" y="14"/>
                    </a:lnTo>
                    <a:lnTo>
                      <a:pt x="16" y="14"/>
                    </a:lnTo>
                    <a:lnTo>
                      <a:pt x="36" y="10"/>
                    </a:lnTo>
                    <a:lnTo>
                      <a:pt x="50" y="4"/>
                    </a:lnTo>
                    <a:lnTo>
                      <a:pt x="54" y="2"/>
                    </a:lnTo>
                    <a:lnTo>
                      <a:pt x="54" y="2"/>
                    </a:lnTo>
                    <a:lnTo>
                      <a:pt x="54" y="0"/>
                    </a:lnTo>
                    <a:lnTo>
                      <a:pt x="54" y="0"/>
                    </a:lnTo>
                    <a:lnTo>
                      <a:pt x="48" y="0"/>
                    </a:lnTo>
                    <a:lnTo>
                      <a:pt x="38" y="0"/>
                    </a:lnTo>
                    <a:lnTo>
                      <a:pt x="18" y="4"/>
                    </a:lnTo>
                    <a:lnTo>
                      <a:pt x="2" y="10"/>
                    </a:lnTo>
                    <a:lnTo>
                      <a:pt x="0" y="12"/>
                    </a:lnTo>
                    <a:lnTo>
                      <a:pt x="2" y="14"/>
                    </a:lnTo>
                    <a:lnTo>
                      <a:pt x="2" y="14"/>
                    </a:lnTo>
                    <a:close/>
                  </a:path>
                </a:pathLst>
              </a:custGeom>
              <a:grpFill/>
              <a:ln w="6350">
                <a:noFill/>
                <a:round/>
                <a:headEnd/>
                <a:tailEnd/>
              </a:ln>
            </p:spPr>
            <p:txBody>
              <a:bodyPr/>
              <a:lstStyle/>
              <a:p>
                <a:endParaRPr lang="da-DK" b="1"/>
              </a:p>
            </p:txBody>
          </p:sp>
          <p:sp>
            <p:nvSpPr>
              <p:cNvPr id="67" name="Freeform 6117"/>
              <p:cNvSpPr>
                <a:spLocks/>
              </p:cNvSpPr>
              <p:nvPr/>
            </p:nvSpPr>
            <p:spPr bwMode="auto">
              <a:xfrm>
                <a:off x="1854200" y="1394143"/>
                <a:ext cx="114300" cy="66040"/>
              </a:xfrm>
              <a:custGeom>
                <a:avLst/>
                <a:gdLst/>
                <a:ahLst/>
                <a:cxnLst>
                  <a:cxn ang="0">
                    <a:pos x="42" y="32"/>
                  </a:cxn>
                  <a:cxn ang="0">
                    <a:pos x="42" y="32"/>
                  </a:cxn>
                  <a:cxn ang="0">
                    <a:pos x="32" y="42"/>
                  </a:cxn>
                  <a:cxn ang="0">
                    <a:pos x="24" y="50"/>
                  </a:cxn>
                  <a:cxn ang="0">
                    <a:pos x="14" y="52"/>
                  </a:cxn>
                  <a:cxn ang="0">
                    <a:pos x="8" y="54"/>
                  </a:cxn>
                  <a:cxn ang="0">
                    <a:pos x="2" y="56"/>
                  </a:cxn>
                  <a:cxn ang="0">
                    <a:pos x="0" y="58"/>
                  </a:cxn>
                  <a:cxn ang="0">
                    <a:pos x="2" y="62"/>
                  </a:cxn>
                  <a:cxn ang="0">
                    <a:pos x="10" y="68"/>
                  </a:cxn>
                  <a:cxn ang="0">
                    <a:pos x="10" y="68"/>
                  </a:cxn>
                  <a:cxn ang="0">
                    <a:pos x="20" y="74"/>
                  </a:cxn>
                  <a:cxn ang="0">
                    <a:pos x="34" y="78"/>
                  </a:cxn>
                  <a:cxn ang="0">
                    <a:pos x="72" y="86"/>
                  </a:cxn>
                  <a:cxn ang="0">
                    <a:pos x="72" y="86"/>
                  </a:cxn>
                  <a:cxn ang="0">
                    <a:pos x="84" y="88"/>
                  </a:cxn>
                  <a:cxn ang="0">
                    <a:pos x="94" y="92"/>
                  </a:cxn>
                  <a:cxn ang="0">
                    <a:pos x="112" y="100"/>
                  </a:cxn>
                  <a:cxn ang="0">
                    <a:pos x="120" y="102"/>
                  </a:cxn>
                  <a:cxn ang="0">
                    <a:pos x="128" y="104"/>
                  </a:cxn>
                  <a:cxn ang="0">
                    <a:pos x="136" y="102"/>
                  </a:cxn>
                  <a:cxn ang="0">
                    <a:pos x="142" y="96"/>
                  </a:cxn>
                  <a:cxn ang="0">
                    <a:pos x="142" y="96"/>
                  </a:cxn>
                  <a:cxn ang="0">
                    <a:pos x="150" y="90"/>
                  </a:cxn>
                  <a:cxn ang="0">
                    <a:pos x="156" y="88"/>
                  </a:cxn>
                  <a:cxn ang="0">
                    <a:pos x="164" y="86"/>
                  </a:cxn>
                  <a:cxn ang="0">
                    <a:pos x="170" y="86"/>
                  </a:cxn>
                  <a:cxn ang="0">
                    <a:pos x="174" y="84"/>
                  </a:cxn>
                  <a:cxn ang="0">
                    <a:pos x="178" y="78"/>
                  </a:cxn>
                  <a:cxn ang="0">
                    <a:pos x="178" y="78"/>
                  </a:cxn>
                  <a:cxn ang="0">
                    <a:pos x="180" y="74"/>
                  </a:cxn>
                  <a:cxn ang="0">
                    <a:pos x="180" y="72"/>
                  </a:cxn>
                  <a:cxn ang="0">
                    <a:pos x="174" y="72"/>
                  </a:cxn>
                  <a:cxn ang="0">
                    <a:pos x="170" y="72"/>
                  </a:cxn>
                  <a:cxn ang="0">
                    <a:pos x="164" y="70"/>
                  </a:cxn>
                  <a:cxn ang="0">
                    <a:pos x="158" y="66"/>
                  </a:cxn>
                  <a:cxn ang="0">
                    <a:pos x="152" y="58"/>
                  </a:cxn>
                  <a:cxn ang="0">
                    <a:pos x="152" y="58"/>
                  </a:cxn>
                  <a:cxn ang="0">
                    <a:pos x="148" y="50"/>
                  </a:cxn>
                  <a:cxn ang="0">
                    <a:pos x="144" y="44"/>
                  </a:cxn>
                  <a:cxn ang="0">
                    <a:pos x="140" y="42"/>
                  </a:cxn>
                  <a:cxn ang="0">
                    <a:pos x="136" y="42"/>
                  </a:cxn>
                  <a:cxn ang="0">
                    <a:pos x="124" y="36"/>
                  </a:cxn>
                  <a:cxn ang="0">
                    <a:pos x="116" y="30"/>
                  </a:cxn>
                  <a:cxn ang="0">
                    <a:pos x="106" y="20"/>
                  </a:cxn>
                  <a:cxn ang="0">
                    <a:pos x="106" y="20"/>
                  </a:cxn>
                  <a:cxn ang="0">
                    <a:pos x="94" y="10"/>
                  </a:cxn>
                  <a:cxn ang="0">
                    <a:pos x="86" y="2"/>
                  </a:cxn>
                  <a:cxn ang="0">
                    <a:pos x="78" y="0"/>
                  </a:cxn>
                  <a:cxn ang="0">
                    <a:pos x="70" y="0"/>
                  </a:cxn>
                  <a:cxn ang="0">
                    <a:pos x="64" y="4"/>
                  </a:cxn>
                  <a:cxn ang="0">
                    <a:pos x="56" y="10"/>
                  </a:cxn>
                  <a:cxn ang="0">
                    <a:pos x="42" y="32"/>
                  </a:cxn>
                  <a:cxn ang="0">
                    <a:pos x="42" y="32"/>
                  </a:cxn>
                </a:cxnLst>
                <a:rect l="0" t="0" r="r" b="b"/>
                <a:pathLst>
                  <a:path w="180" h="104">
                    <a:moveTo>
                      <a:pt x="42" y="32"/>
                    </a:moveTo>
                    <a:lnTo>
                      <a:pt x="42" y="32"/>
                    </a:lnTo>
                    <a:lnTo>
                      <a:pt x="32" y="42"/>
                    </a:lnTo>
                    <a:lnTo>
                      <a:pt x="24" y="50"/>
                    </a:lnTo>
                    <a:lnTo>
                      <a:pt x="14" y="52"/>
                    </a:lnTo>
                    <a:lnTo>
                      <a:pt x="8" y="54"/>
                    </a:lnTo>
                    <a:lnTo>
                      <a:pt x="2" y="56"/>
                    </a:lnTo>
                    <a:lnTo>
                      <a:pt x="0" y="58"/>
                    </a:lnTo>
                    <a:lnTo>
                      <a:pt x="2" y="62"/>
                    </a:lnTo>
                    <a:lnTo>
                      <a:pt x="10" y="68"/>
                    </a:lnTo>
                    <a:lnTo>
                      <a:pt x="10" y="68"/>
                    </a:lnTo>
                    <a:lnTo>
                      <a:pt x="20" y="74"/>
                    </a:lnTo>
                    <a:lnTo>
                      <a:pt x="34" y="78"/>
                    </a:lnTo>
                    <a:lnTo>
                      <a:pt x="72" y="86"/>
                    </a:lnTo>
                    <a:lnTo>
                      <a:pt x="72" y="86"/>
                    </a:lnTo>
                    <a:lnTo>
                      <a:pt x="84" y="88"/>
                    </a:lnTo>
                    <a:lnTo>
                      <a:pt x="94" y="92"/>
                    </a:lnTo>
                    <a:lnTo>
                      <a:pt x="112" y="100"/>
                    </a:lnTo>
                    <a:lnTo>
                      <a:pt x="120" y="102"/>
                    </a:lnTo>
                    <a:lnTo>
                      <a:pt x="128" y="104"/>
                    </a:lnTo>
                    <a:lnTo>
                      <a:pt x="136" y="102"/>
                    </a:lnTo>
                    <a:lnTo>
                      <a:pt x="142" y="96"/>
                    </a:lnTo>
                    <a:lnTo>
                      <a:pt x="142" y="96"/>
                    </a:lnTo>
                    <a:lnTo>
                      <a:pt x="150" y="90"/>
                    </a:lnTo>
                    <a:lnTo>
                      <a:pt x="156" y="88"/>
                    </a:lnTo>
                    <a:lnTo>
                      <a:pt x="164" y="86"/>
                    </a:lnTo>
                    <a:lnTo>
                      <a:pt x="170" y="86"/>
                    </a:lnTo>
                    <a:lnTo>
                      <a:pt x="174" y="84"/>
                    </a:lnTo>
                    <a:lnTo>
                      <a:pt x="178" y="78"/>
                    </a:lnTo>
                    <a:lnTo>
                      <a:pt x="178" y="78"/>
                    </a:lnTo>
                    <a:lnTo>
                      <a:pt x="180" y="74"/>
                    </a:lnTo>
                    <a:lnTo>
                      <a:pt x="180" y="72"/>
                    </a:lnTo>
                    <a:lnTo>
                      <a:pt x="174" y="72"/>
                    </a:lnTo>
                    <a:lnTo>
                      <a:pt x="170" y="72"/>
                    </a:lnTo>
                    <a:lnTo>
                      <a:pt x="164" y="70"/>
                    </a:lnTo>
                    <a:lnTo>
                      <a:pt x="158" y="66"/>
                    </a:lnTo>
                    <a:lnTo>
                      <a:pt x="152" y="58"/>
                    </a:lnTo>
                    <a:lnTo>
                      <a:pt x="152" y="58"/>
                    </a:lnTo>
                    <a:lnTo>
                      <a:pt x="148" y="50"/>
                    </a:lnTo>
                    <a:lnTo>
                      <a:pt x="144" y="44"/>
                    </a:lnTo>
                    <a:lnTo>
                      <a:pt x="140" y="42"/>
                    </a:lnTo>
                    <a:lnTo>
                      <a:pt x="136" y="42"/>
                    </a:lnTo>
                    <a:lnTo>
                      <a:pt x="124" y="36"/>
                    </a:lnTo>
                    <a:lnTo>
                      <a:pt x="116" y="30"/>
                    </a:lnTo>
                    <a:lnTo>
                      <a:pt x="106" y="20"/>
                    </a:lnTo>
                    <a:lnTo>
                      <a:pt x="106" y="20"/>
                    </a:lnTo>
                    <a:lnTo>
                      <a:pt x="94" y="10"/>
                    </a:lnTo>
                    <a:lnTo>
                      <a:pt x="86" y="2"/>
                    </a:lnTo>
                    <a:lnTo>
                      <a:pt x="78" y="0"/>
                    </a:lnTo>
                    <a:lnTo>
                      <a:pt x="70" y="0"/>
                    </a:lnTo>
                    <a:lnTo>
                      <a:pt x="64" y="4"/>
                    </a:lnTo>
                    <a:lnTo>
                      <a:pt x="56" y="10"/>
                    </a:lnTo>
                    <a:lnTo>
                      <a:pt x="42" y="32"/>
                    </a:lnTo>
                    <a:lnTo>
                      <a:pt x="42" y="32"/>
                    </a:lnTo>
                    <a:close/>
                  </a:path>
                </a:pathLst>
              </a:custGeom>
              <a:grpFill/>
              <a:ln w="6350">
                <a:noFill/>
                <a:round/>
                <a:headEnd/>
                <a:tailEnd/>
              </a:ln>
            </p:spPr>
            <p:txBody>
              <a:bodyPr/>
              <a:lstStyle/>
              <a:p>
                <a:endParaRPr lang="da-DK" b="1"/>
              </a:p>
            </p:txBody>
          </p:sp>
          <p:sp>
            <p:nvSpPr>
              <p:cNvPr id="68" name="Freeform 6118"/>
              <p:cNvSpPr>
                <a:spLocks/>
              </p:cNvSpPr>
              <p:nvPr/>
            </p:nvSpPr>
            <p:spPr bwMode="auto">
              <a:xfrm>
                <a:off x="2529839" y="699453"/>
                <a:ext cx="1550670" cy="1127760"/>
              </a:xfrm>
              <a:custGeom>
                <a:avLst/>
                <a:gdLst/>
                <a:ahLst/>
                <a:cxnLst>
                  <a:cxn ang="0">
                    <a:pos x="220" y="296"/>
                  </a:cxn>
                  <a:cxn ang="0">
                    <a:pos x="150" y="400"/>
                  </a:cxn>
                  <a:cxn ang="0">
                    <a:pos x="96" y="502"/>
                  </a:cxn>
                  <a:cxn ang="0">
                    <a:pos x="62" y="558"/>
                  </a:cxn>
                  <a:cxn ang="0">
                    <a:pos x="228" y="618"/>
                  </a:cxn>
                  <a:cxn ang="0">
                    <a:pos x="350" y="620"/>
                  </a:cxn>
                  <a:cxn ang="0">
                    <a:pos x="584" y="666"/>
                  </a:cxn>
                  <a:cxn ang="0">
                    <a:pos x="674" y="786"/>
                  </a:cxn>
                  <a:cxn ang="0">
                    <a:pos x="706" y="902"/>
                  </a:cxn>
                  <a:cxn ang="0">
                    <a:pos x="744" y="990"/>
                  </a:cxn>
                  <a:cxn ang="0">
                    <a:pos x="836" y="1010"/>
                  </a:cxn>
                  <a:cxn ang="0">
                    <a:pos x="750" y="1050"/>
                  </a:cxn>
                  <a:cxn ang="0">
                    <a:pos x="890" y="1110"/>
                  </a:cxn>
                  <a:cxn ang="0">
                    <a:pos x="788" y="1212"/>
                  </a:cxn>
                  <a:cxn ang="0">
                    <a:pos x="782" y="1328"/>
                  </a:cxn>
                  <a:cxn ang="0">
                    <a:pos x="834" y="1452"/>
                  </a:cxn>
                  <a:cxn ang="0">
                    <a:pos x="922" y="1474"/>
                  </a:cxn>
                  <a:cxn ang="0">
                    <a:pos x="860" y="1502"/>
                  </a:cxn>
                  <a:cxn ang="0">
                    <a:pos x="908" y="1598"/>
                  </a:cxn>
                  <a:cxn ang="0">
                    <a:pos x="966" y="1678"/>
                  </a:cxn>
                  <a:cxn ang="0">
                    <a:pos x="1032" y="1712"/>
                  </a:cxn>
                  <a:cxn ang="0">
                    <a:pos x="1090" y="1738"/>
                  </a:cxn>
                  <a:cxn ang="0">
                    <a:pos x="1196" y="1768"/>
                  </a:cxn>
                  <a:cxn ang="0">
                    <a:pos x="1232" y="1622"/>
                  </a:cxn>
                  <a:cxn ang="0">
                    <a:pos x="1262" y="1566"/>
                  </a:cxn>
                  <a:cxn ang="0">
                    <a:pos x="1262" y="1486"/>
                  </a:cxn>
                  <a:cxn ang="0">
                    <a:pos x="1332" y="1420"/>
                  </a:cxn>
                  <a:cxn ang="0">
                    <a:pos x="1402" y="1376"/>
                  </a:cxn>
                  <a:cxn ang="0">
                    <a:pos x="1412" y="1372"/>
                  </a:cxn>
                  <a:cxn ang="0">
                    <a:pos x="1468" y="1372"/>
                  </a:cxn>
                  <a:cxn ang="0">
                    <a:pos x="1628" y="1238"/>
                  </a:cxn>
                  <a:cxn ang="0">
                    <a:pos x="1748" y="1208"/>
                  </a:cxn>
                  <a:cxn ang="0">
                    <a:pos x="2012" y="1102"/>
                  </a:cxn>
                  <a:cxn ang="0">
                    <a:pos x="1846" y="1076"/>
                  </a:cxn>
                  <a:cxn ang="0">
                    <a:pos x="1800" y="1058"/>
                  </a:cxn>
                  <a:cxn ang="0">
                    <a:pos x="1842" y="970"/>
                  </a:cxn>
                  <a:cxn ang="0">
                    <a:pos x="2060" y="1056"/>
                  </a:cxn>
                  <a:cxn ang="0">
                    <a:pos x="2054" y="956"/>
                  </a:cxn>
                  <a:cxn ang="0">
                    <a:pos x="1916" y="858"/>
                  </a:cxn>
                  <a:cxn ang="0">
                    <a:pos x="2100" y="830"/>
                  </a:cxn>
                  <a:cxn ang="0">
                    <a:pos x="2142" y="768"/>
                  </a:cxn>
                  <a:cxn ang="0">
                    <a:pos x="2154" y="698"/>
                  </a:cxn>
                  <a:cxn ang="0">
                    <a:pos x="2066" y="608"/>
                  </a:cxn>
                  <a:cxn ang="0">
                    <a:pos x="2144" y="562"/>
                  </a:cxn>
                  <a:cxn ang="0">
                    <a:pos x="2144" y="504"/>
                  </a:cxn>
                  <a:cxn ang="0">
                    <a:pos x="2096" y="408"/>
                  </a:cxn>
                  <a:cxn ang="0">
                    <a:pos x="2228" y="310"/>
                  </a:cxn>
                  <a:cxn ang="0">
                    <a:pos x="2278" y="276"/>
                  </a:cxn>
                  <a:cxn ang="0">
                    <a:pos x="2298" y="244"/>
                  </a:cxn>
                  <a:cxn ang="0">
                    <a:pos x="2322" y="150"/>
                  </a:cxn>
                  <a:cxn ang="0">
                    <a:pos x="2050" y="210"/>
                  </a:cxn>
                  <a:cxn ang="0">
                    <a:pos x="1962" y="152"/>
                  </a:cxn>
                  <a:cxn ang="0">
                    <a:pos x="1616" y="174"/>
                  </a:cxn>
                  <a:cxn ang="0">
                    <a:pos x="2034" y="78"/>
                  </a:cxn>
                  <a:cxn ang="0">
                    <a:pos x="1724" y="52"/>
                  </a:cxn>
                  <a:cxn ang="0">
                    <a:pos x="1618" y="2"/>
                  </a:cxn>
                  <a:cxn ang="0">
                    <a:pos x="1402" y="44"/>
                  </a:cxn>
                  <a:cxn ang="0">
                    <a:pos x="1048" y="56"/>
                  </a:cxn>
                  <a:cxn ang="0">
                    <a:pos x="1110" y="74"/>
                  </a:cxn>
                  <a:cxn ang="0">
                    <a:pos x="1108" y="158"/>
                  </a:cxn>
                  <a:cxn ang="0">
                    <a:pos x="900" y="148"/>
                  </a:cxn>
                  <a:cxn ang="0">
                    <a:pos x="756" y="114"/>
                  </a:cxn>
                </a:cxnLst>
                <a:rect l="0" t="0" r="r" b="b"/>
                <a:pathLst>
                  <a:path w="2442" h="1776">
                    <a:moveTo>
                      <a:pt x="470" y="176"/>
                    </a:moveTo>
                    <a:lnTo>
                      <a:pt x="470" y="176"/>
                    </a:lnTo>
                    <a:lnTo>
                      <a:pt x="476" y="186"/>
                    </a:lnTo>
                    <a:lnTo>
                      <a:pt x="478" y="194"/>
                    </a:lnTo>
                    <a:lnTo>
                      <a:pt x="480" y="202"/>
                    </a:lnTo>
                    <a:lnTo>
                      <a:pt x="478" y="210"/>
                    </a:lnTo>
                    <a:lnTo>
                      <a:pt x="474" y="216"/>
                    </a:lnTo>
                    <a:lnTo>
                      <a:pt x="466" y="218"/>
                    </a:lnTo>
                    <a:lnTo>
                      <a:pt x="458" y="220"/>
                    </a:lnTo>
                    <a:lnTo>
                      <a:pt x="446" y="218"/>
                    </a:lnTo>
                    <a:lnTo>
                      <a:pt x="446" y="218"/>
                    </a:lnTo>
                    <a:lnTo>
                      <a:pt x="426" y="212"/>
                    </a:lnTo>
                    <a:lnTo>
                      <a:pt x="406" y="210"/>
                    </a:lnTo>
                    <a:lnTo>
                      <a:pt x="386" y="210"/>
                    </a:lnTo>
                    <a:lnTo>
                      <a:pt x="368" y="212"/>
                    </a:lnTo>
                    <a:lnTo>
                      <a:pt x="350" y="216"/>
                    </a:lnTo>
                    <a:lnTo>
                      <a:pt x="334" y="222"/>
                    </a:lnTo>
                    <a:lnTo>
                      <a:pt x="318" y="230"/>
                    </a:lnTo>
                    <a:lnTo>
                      <a:pt x="304" y="238"/>
                    </a:lnTo>
                    <a:lnTo>
                      <a:pt x="304" y="238"/>
                    </a:lnTo>
                    <a:lnTo>
                      <a:pt x="272" y="256"/>
                    </a:lnTo>
                    <a:lnTo>
                      <a:pt x="244" y="270"/>
                    </a:lnTo>
                    <a:lnTo>
                      <a:pt x="232" y="276"/>
                    </a:lnTo>
                    <a:lnTo>
                      <a:pt x="222" y="284"/>
                    </a:lnTo>
                    <a:lnTo>
                      <a:pt x="218" y="290"/>
                    </a:lnTo>
                    <a:lnTo>
                      <a:pt x="218" y="292"/>
                    </a:lnTo>
                    <a:lnTo>
                      <a:pt x="220" y="296"/>
                    </a:lnTo>
                    <a:lnTo>
                      <a:pt x="220" y="296"/>
                    </a:lnTo>
                    <a:lnTo>
                      <a:pt x="226" y="300"/>
                    </a:lnTo>
                    <a:lnTo>
                      <a:pt x="234" y="304"/>
                    </a:lnTo>
                    <a:lnTo>
                      <a:pt x="244" y="308"/>
                    </a:lnTo>
                    <a:lnTo>
                      <a:pt x="256" y="308"/>
                    </a:lnTo>
                    <a:lnTo>
                      <a:pt x="280" y="308"/>
                    </a:lnTo>
                    <a:lnTo>
                      <a:pt x="302" y="306"/>
                    </a:lnTo>
                    <a:lnTo>
                      <a:pt x="302" y="306"/>
                    </a:lnTo>
                    <a:lnTo>
                      <a:pt x="310" y="306"/>
                    </a:lnTo>
                    <a:lnTo>
                      <a:pt x="316" y="310"/>
                    </a:lnTo>
                    <a:lnTo>
                      <a:pt x="318" y="318"/>
                    </a:lnTo>
                    <a:lnTo>
                      <a:pt x="320" y="326"/>
                    </a:lnTo>
                    <a:lnTo>
                      <a:pt x="318" y="338"/>
                    </a:lnTo>
                    <a:lnTo>
                      <a:pt x="314" y="348"/>
                    </a:lnTo>
                    <a:lnTo>
                      <a:pt x="308" y="360"/>
                    </a:lnTo>
                    <a:lnTo>
                      <a:pt x="300" y="370"/>
                    </a:lnTo>
                    <a:lnTo>
                      <a:pt x="300" y="370"/>
                    </a:lnTo>
                    <a:lnTo>
                      <a:pt x="290" y="380"/>
                    </a:lnTo>
                    <a:lnTo>
                      <a:pt x="280" y="384"/>
                    </a:lnTo>
                    <a:lnTo>
                      <a:pt x="268" y="386"/>
                    </a:lnTo>
                    <a:lnTo>
                      <a:pt x="254" y="386"/>
                    </a:lnTo>
                    <a:lnTo>
                      <a:pt x="224" y="382"/>
                    </a:lnTo>
                    <a:lnTo>
                      <a:pt x="206" y="382"/>
                    </a:lnTo>
                    <a:lnTo>
                      <a:pt x="188" y="384"/>
                    </a:lnTo>
                    <a:lnTo>
                      <a:pt x="188" y="384"/>
                    </a:lnTo>
                    <a:lnTo>
                      <a:pt x="172" y="388"/>
                    </a:lnTo>
                    <a:lnTo>
                      <a:pt x="162" y="392"/>
                    </a:lnTo>
                    <a:lnTo>
                      <a:pt x="154" y="396"/>
                    </a:lnTo>
                    <a:lnTo>
                      <a:pt x="150" y="400"/>
                    </a:lnTo>
                    <a:lnTo>
                      <a:pt x="142" y="404"/>
                    </a:lnTo>
                    <a:lnTo>
                      <a:pt x="130" y="408"/>
                    </a:lnTo>
                    <a:lnTo>
                      <a:pt x="112" y="412"/>
                    </a:lnTo>
                    <a:lnTo>
                      <a:pt x="84" y="418"/>
                    </a:lnTo>
                    <a:lnTo>
                      <a:pt x="84" y="418"/>
                    </a:lnTo>
                    <a:lnTo>
                      <a:pt x="54" y="422"/>
                    </a:lnTo>
                    <a:lnTo>
                      <a:pt x="32" y="428"/>
                    </a:lnTo>
                    <a:lnTo>
                      <a:pt x="16" y="434"/>
                    </a:lnTo>
                    <a:lnTo>
                      <a:pt x="4" y="440"/>
                    </a:lnTo>
                    <a:lnTo>
                      <a:pt x="0" y="448"/>
                    </a:lnTo>
                    <a:lnTo>
                      <a:pt x="0" y="456"/>
                    </a:lnTo>
                    <a:lnTo>
                      <a:pt x="4" y="464"/>
                    </a:lnTo>
                    <a:lnTo>
                      <a:pt x="12" y="472"/>
                    </a:lnTo>
                    <a:lnTo>
                      <a:pt x="12" y="472"/>
                    </a:lnTo>
                    <a:lnTo>
                      <a:pt x="20" y="478"/>
                    </a:lnTo>
                    <a:lnTo>
                      <a:pt x="28" y="482"/>
                    </a:lnTo>
                    <a:lnTo>
                      <a:pt x="38" y="484"/>
                    </a:lnTo>
                    <a:lnTo>
                      <a:pt x="48" y="484"/>
                    </a:lnTo>
                    <a:lnTo>
                      <a:pt x="52" y="486"/>
                    </a:lnTo>
                    <a:lnTo>
                      <a:pt x="56" y="490"/>
                    </a:lnTo>
                    <a:lnTo>
                      <a:pt x="56" y="490"/>
                    </a:lnTo>
                    <a:lnTo>
                      <a:pt x="62" y="494"/>
                    </a:lnTo>
                    <a:lnTo>
                      <a:pt x="68" y="496"/>
                    </a:lnTo>
                    <a:lnTo>
                      <a:pt x="78" y="496"/>
                    </a:lnTo>
                    <a:lnTo>
                      <a:pt x="88" y="496"/>
                    </a:lnTo>
                    <a:lnTo>
                      <a:pt x="92" y="498"/>
                    </a:lnTo>
                    <a:lnTo>
                      <a:pt x="96" y="502"/>
                    </a:lnTo>
                    <a:lnTo>
                      <a:pt x="96" y="502"/>
                    </a:lnTo>
                    <a:lnTo>
                      <a:pt x="102" y="506"/>
                    </a:lnTo>
                    <a:lnTo>
                      <a:pt x="108" y="510"/>
                    </a:lnTo>
                    <a:lnTo>
                      <a:pt x="116" y="514"/>
                    </a:lnTo>
                    <a:lnTo>
                      <a:pt x="124" y="514"/>
                    </a:lnTo>
                    <a:lnTo>
                      <a:pt x="144" y="516"/>
                    </a:lnTo>
                    <a:lnTo>
                      <a:pt x="174" y="516"/>
                    </a:lnTo>
                    <a:lnTo>
                      <a:pt x="174" y="516"/>
                    </a:lnTo>
                    <a:lnTo>
                      <a:pt x="192" y="516"/>
                    </a:lnTo>
                    <a:lnTo>
                      <a:pt x="208" y="514"/>
                    </a:lnTo>
                    <a:lnTo>
                      <a:pt x="238" y="508"/>
                    </a:lnTo>
                    <a:lnTo>
                      <a:pt x="250" y="506"/>
                    </a:lnTo>
                    <a:lnTo>
                      <a:pt x="260" y="506"/>
                    </a:lnTo>
                    <a:lnTo>
                      <a:pt x="268" y="506"/>
                    </a:lnTo>
                    <a:lnTo>
                      <a:pt x="272" y="512"/>
                    </a:lnTo>
                    <a:lnTo>
                      <a:pt x="272" y="512"/>
                    </a:lnTo>
                    <a:lnTo>
                      <a:pt x="272" y="516"/>
                    </a:lnTo>
                    <a:lnTo>
                      <a:pt x="268" y="520"/>
                    </a:lnTo>
                    <a:lnTo>
                      <a:pt x="260" y="524"/>
                    </a:lnTo>
                    <a:lnTo>
                      <a:pt x="248" y="524"/>
                    </a:lnTo>
                    <a:lnTo>
                      <a:pt x="174" y="528"/>
                    </a:lnTo>
                    <a:lnTo>
                      <a:pt x="174" y="528"/>
                    </a:lnTo>
                    <a:lnTo>
                      <a:pt x="128" y="534"/>
                    </a:lnTo>
                    <a:lnTo>
                      <a:pt x="106" y="538"/>
                    </a:lnTo>
                    <a:lnTo>
                      <a:pt x="86" y="542"/>
                    </a:lnTo>
                    <a:lnTo>
                      <a:pt x="72" y="546"/>
                    </a:lnTo>
                    <a:lnTo>
                      <a:pt x="62" y="552"/>
                    </a:lnTo>
                    <a:lnTo>
                      <a:pt x="60" y="554"/>
                    </a:lnTo>
                    <a:lnTo>
                      <a:pt x="62" y="558"/>
                    </a:lnTo>
                    <a:lnTo>
                      <a:pt x="64" y="562"/>
                    </a:lnTo>
                    <a:lnTo>
                      <a:pt x="68" y="564"/>
                    </a:lnTo>
                    <a:lnTo>
                      <a:pt x="68" y="564"/>
                    </a:lnTo>
                    <a:lnTo>
                      <a:pt x="84" y="570"/>
                    </a:lnTo>
                    <a:lnTo>
                      <a:pt x="102" y="574"/>
                    </a:lnTo>
                    <a:lnTo>
                      <a:pt x="140" y="580"/>
                    </a:lnTo>
                    <a:lnTo>
                      <a:pt x="154" y="584"/>
                    </a:lnTo>
                    <a:lnTo>
                      <a:pt x="162" y="586"/>
                    </a:lnTo>
                    <a:lnTo>
                      <a:pt x="162" y="588"/>
                    </a:lnTo>
                    <a:lnTo>
                      <a:pt x="160" y="590"/>
                    </a:lnTo>
                    <a:lnTo>
                      <a:pt x="148" y="594"/>
                    </a:lnTo>
                    <a:lnTo>
                      <a:pt x="148" y="594"/>
                    </a:lnTo>
                    <a:lnTo>
                      <a:pt x="136" y="598"/>
                    </a:lnTo>
                    <a:lnTo>
                      <a:pt x="132" y="602"/>
                    </a:lnTo>
                    <a:lnTo>
                      <a:pt x="132" y="604"/>
                    </a:lnTo>
                    <a:lnTo>
                      <a:pt x="132" y="606"/>
                    </a:lnTo>
                    <a:lnTo>
                      <a:pt x="136" y="608"/>
                    </a:lnTo>
                    <a:lnTo>
                      <a:pt x="146" y="614"/>
                    </a:lnTo>
                    <a:lnTo>
                      <a:pt x="182" y="624"/>
                    </a:lnTo>
                    <a:lnTo>
                      <a:pt x="224" y="636"/>
                    </a:lnTo>
                    <a:lnTo>
                      <a:pt x="224" y="636"/>
                    </a:lnTo>
                    <a:lnTo>
                      <a:pt x="242" y="642"/>
                    </a:lnTo>
                    <a:lnTo>
                      <a:pt x="248" y="642"/>
                    </a:lnTo>
                    <a:lnTo>
                      <a:pt x="248" y="642"/>
                    </a:lnTo>
                    <a:lnTo>
                      <a:pt x="248" y="640"/>
                    </a:lnTo>
                    <a:lnTo>
                      <a:pt x="242" y="634"/>
                    </a:lnTo>
                    <a:lnTo>
                      <a:pt x="230" y="622"/>
                    </a:lnTo>
                    <a:lnTo>
                      <a:pt x="228" y="618"/>
                    </a:lnTo>
                    <a:lnTo>
                      <a:pt x="228" y="616"/>
                    </a:lnTo>
                    <a:lnTo>
                      <a:pt x="232" y="614"/>
                    </a:lnTo>
                    <a:lnTo>
                      <a:pt x="232" y="614"/>
                    </a:lnTo>
                    <a:lnTo>
                      <a:pt x="238" y="612"/>
                    </a:lnTo>
                    <a:lnTo>
                      <a:pt x="242" y="614"/>
                    </a:lnTo>
                    <a:lnTo>
                      <a:pt x="246" y="620"/>
                    </a:lnTo>
                    <a:lnTo>
                      <a:pt x="250" y="622"/>
                    </a:lnTo>
                    <a:lnTo>
                      <a:pt x="254" y="622"/>
                    </a:lnTo>
                    <a:lnTo>
                      <a:pt x="262" y="622"/>
                    </a:lnTo>
                    <a:lnTo>
                      <a:pt x="272" y="618"/>
                    </a:lnTo>
                    <a:lnTo>
                      <a:pt x="272" y="618"/>
                    </a:lnTo>
                    <a:lnTo>
                      <a:pt x="282" y="614"/>
                    </a:lnTo>
                    <a:lnTo>
                      <a:pt x="286" y="614"/>
                    </a:lnTo>
                    <a:lnTo>
                      <a:pt x="286" y="616"/>
                    </a:lnTo>
                    <a:lnTo>
                      <a:pt x="286" y="618"/>
                    </a:lnTo>
                    <a:lnTo>
                      <a:pt x="284" y="622"/>
                    </a:lnTo>
                    <a:lnTo>
                      <a:pt x="286" y="626"/>
                    </a:lnTo>
                    <a:lnTo>
                      <a:pt x="290" y="630"/>
                    </a:lnTo>
                    <a:lnTo>
                      <a:pt x="300" y="630"/>
                    </a:lnTo>
                    <a:lnTo>
                      <a:pt x="300" y="630"/>
                    </a:lnTo>
                    <a:lnTo>
                      <a:pt x="312" y="630"/>
                    </a:lnTo>
                    <a:lnTo>
                      <a:pt x="320" y="626"/>
                    </a:lnTo>
                    <a:lnTo>
                      <a:pt x="326" y="622"/>
                    </a:lnTo>
                    <a:lnTo>
                      <a:pt x="330" y="618"/>
                    </a:lnTo>
                    <a:lnTo>
                      <a:pt x="334" y="616"/>
                    </a:lnTo>
                    <a:lnTo>
                      <a:pt x="338" y="614"/>
                    </a:lnTo>
                    <a:lnTo>
                      <a:pt x="344" y="614"/>
                    </a:lnTo>
                    <a:lnTo>
                      <a:pt x="350" y="620"/>
                    </a:lnTo>
                    <a:lnTo>
                      <a:pt x="350" y="620"/>
                    </a:lnTo>
                    <a:lnTo>
                      <a:pt x="358" y="624"/>
                    </a:lnTo>
                    <a:lnTo>
                      <a:pt x="364" y="624"/>
                    </a:lnTo>
                    <a:lnTo>
                      <a:pt x="368" y="622"/>
                    </a:lnTo>
                    <a:lnTo>
                      <a:pt x="370" y="618"/>
                    </a:lnTo>
                    <a:lnTo>
                      <a:pt x="374" y="614"/>
                    </a:lnTo>
                    <a:lnTo>
                      <a:pt x="380" y="610"/>
                    </a:lnTo>
                    <a:lnTo>
                      <a:pt x="386" y="610"/>
                    </a:lnTo>
                    <a:lnTo>
                      <a:pt x="396" y="612"/>
                    </a:lnTo>
                    <a:lnTo>
                      <a:pt x="396" y="612"/>
                    </a:lnTo>
                    <a:lnTo>
                      <a:pt x="408" y="616"/>
                    </a:lnTo>
                    <a:lnTo>
                      <a:pt x="420" y="618"/>
                    </a:lnTo>
                    <a:lnTo>
                      <a:pt x="446" y="618"/>
                    </a:lnTo>
                    <a:lnTo>
                      <a:pt x="468" y="620"/>
                    </a:lnTo>
                    <a:lnTo>
                      <a:pt x="476" y="622"/>
                    </a:lnTo>
                    <a:lnTo>
                      <a:pt x="484" y="628"/>
                    </a:lnTo>
                    <a:lnTo>
                      <a:pt x="484" y="628"/>
                    </a:lnTo>
                    <a:lnTo>
                      <a:pt x="488" y="632"/>
                    </a:lnTo>
                    <a:lnTo>
                      <a:pt x="492" y="634"/>
                    </a:lnTo>
                    <a:lnTo>
                      <a:pt x="500" y="634"/>
                    </a:lnTo>
                    <a:lnTo>
                      <a:pt x="506" y="634"/>
                    </a:lnTo>
                    <a:lnTo>
                      <a:pt x="512" y="634"/>
                    </a:lnTo>
                    <a:lnTo>
                      <a:pt x="522" y="638"/>
                    </a:lnTo>
                    <a:lnTo>
                      <a:pt x="534" y="642"/>
                    </a:lnTo>
                    <a:lnTo>
                      <a:pt x="534" y="642"/>
                    </a:lnTo>
                    <a:lnTo>
                      <a:pt x="560" y="654"/>
                    </a:lnTo>
                    <a:lnTo>
                      <a:pt x="578" y="664"/>
                    </a:lnTo>
                    <a:lnTo>
                      <a:pt x="584" y="666"/>
                    </a:lnTo>
                    <a:lnTo>
                      <a:pt x="584" y="670"/>
                    </a:lnTo>
                    <a:lnTo>
                      <a:pt x="584" y="674"/>
                    </a:lnTo>
                    <a:lnTo>
                      <a:pt x="578" y="680"/>
                    </a:lnTo>
                    <a:lnTo>
                      <a:pt x="578" y="680"/>
                    </a:lnTo>
                    <a:lnTo>
                      <a:pt x="576" y="684"/>
                    </a:lnTo>
                    <a:lnTo>
                      <a:pt x="576" y="688"/>
                    </a:lnTo>
                    <a:lnTo>
                      <a:pt x="578" y="692"/>
                    </a:lnTo>
                    <a:lnTo>
                      <a:pt x="582" y="696"/>
                    </a:lnTo>
                    <a:lnTo>
                      <a:pt x="596" y="704"/>
                    </a:lnTo>
                    <a:lnTo>
                      <a:pt x="612" y="714"/>
                    </a:lnTo>
                    <a:lnTo>
                      <a:pt x="642" y="734"/>
                    </a:lnTo>
                    <a:lnTo>
                      <a:pt x="652" y="742"/>
                    </a:lnTo>
                    <a:lnTo>
                      <a:pt x="654" y="746"/>
                    </a:lnTo>
                    <a:lnTo>
                      <a:pt x="654" y="750"/>
                    </a:lnTo>
                    <a:lnTo>
                      <a:pt x="654" y="750"/>
                    </a:lnTo>
                    <a:lnTo>
                      <a:pt x="650" y="756"/>
                    </a:lnTo>
                    <a:lnTo>
                      <a:pt x="644" y="764"/>
                    </a:lnTo>
                    <a:lnTo>
                      <a:pt x="632" y="776"/>
                    </a:lnTo>
                    <a:lnTo>
                      <a:pt x="628" y="780"/>
                    </a:lnTo>
                    <a:lnTo>
                      <a:pt x="628" y="782"/>
                    </a:lnTo>
                    <a:lnTo>
                      <a:pt x="632" y="784"/>
                    </a:lnTo>
                    <a:lnTo>
                      <a:pt x="642" y="780"/>
                    </a:lnTo>
                    <a:lnTo>
                      <a:pt x="642" y="780"/>
                    </a:lnTo>
                    <a:lnTo>
                      <a:pt x="660" y="776"/>
                    </a:lnTo>
                    <a:lnTo>
                      <a:pt x="666" y="776"/>
                    </a:lnTo>
                    <a:lnTo>
                      <a:pt x="668" y="776"/>
                    </a:lnTo>
                    <a:lnTo>
                      <a:pt x="670" y="782"/>
                    </a:lnTo>
                    <a:lnTo>
                      <a:pt x="674" y="786"/>
                    </a:lnTo>
                    <a:lnTo>
                      <a:pt x="678" y="790"/>
                    </a:lnTo>
                    <a:lnTo>
                      <a:pt x="678" y="790"/>
                    </a:lnTo>
                    <a:lnTo>
                      <a:pt x="684" y="794"/>
                    </a:lnTo>
                    <a:lnTo>
                      <a:pt x="686" y="798"/>
                    </a:lnTo>
                    <a:lnTo>
                      <a:pt x="684" y="802"/>
                    </a:lnTo>
                    <a:lnTo>
                      <a:pt x="682" y="806"/>
                    </a:lnTo>
                    <a:lnTo>
                      <a:pt x="680" y="810"/>
                    </a:lnTo>
                    <a:lnTo>
                      <a:pt x="680" y="814"/>
                    </a:lnTo>
                    <a:lnTo>
                      <a:pt x="686" y="818"/>
                    </a:lnTo>
                    <a:lnTo>
                      <a:pt x="696" y="824"/>
                    </a:lnTo>
                    <a:lnTo>
                      <a:pt x="696" y="824"/>
                    </a:lnTo>
                    <a:lnTo>
                      <a:pt x="704" y="828"/>
                    </a:lnTo>
                    <a:lnTo>
                      <a:pt x="708" y="834"/>
                    </a:lnTo>
                    <a:lnTo>
                      <a:pt x="706" y="838"/>
                    </a:lnTo>
                    <a:lnTo>
                      <a:pt x="702" y="844"/>
                    </a:lnTo>
                    <a:lnTo>
                      <a:pt x="700" y="850"/>
                    </a:lnTo>
                    <a:lnTo>
                      <a:pt x="698" y="854"/>
                    </a:lnTo>
                    <a:lnTo>
                      <a:pt x="702" y="858"/>
                    </a:lnTo>
                    <a:lnTo>
                      <a:pt x="710" y="862"/>
                    </a:lnTo>
                    <a:lnTo>
                      <a:pt x="710" y="862"/>
                    </a:lnTo>
                    <a:lnTo>
                      <a:pt x="720" y="864"/>
                    </a:lnTo>
                    <a:lnTo>
                      <a:pt x="726" y="870"/>
                    </a:lnTo>
                    <a:lnTo>
                      <a:pt x="730" y="876"/>
                    </a:lnTo>
                    <a:lnTo>
                      <a:pt x="730" y="882"/>
                    </a:lnTo>
                    <a:lnTo>
                      <a:pt x="728" y="888"/>
                    </a:lnTo>
                    <a:lnTo>
                      <a:pt x="722" y="894"/>
                    </a:lnTo>
                    <a:lnTo>
                      <a:pt x="716" y="898"/>
                    </a:lnTo>
                    <a:lnTo>
                      <a:pt x="706" y="902"/>
                    </a:lnTo>
                    <a:lnTo>
                      <a:pt x="706" y="902"/>
                    </a:lnTo>
                    <a:lnTo>
                      <a:pt x="698" y="904"/>
                    </a:lnTo>
                    <a:lnTo>
                      <a:pt x="694" y="906"/>
                    </a:lnTo>
                    <a:lnTo>
                      <a:pt x="690" y="910"/>
                    </a:lnTo>
                    <a:lnTo>
                      <a:pt x="690" y="916"/>
                    </a:lnTo>
                    <a:lnTo>
                      <a:pt x="690" y="922"/>
                    </a:lnTo>
                    <a:lnTo>
                      <a:pt x="694" y="928"/>
                    </a:lnTo>
                    <a:lnTo>
                      <a:pt x="704" y="942"/>
                    </a:lnTo>
                    <a:lnTo>
                      <a:pt x="704" y="942"/>
                    </a:lnTo>
                    <a:lnTo>
                      <a:pt x="708" y="948"/>
                    </a:lnTo>
                    <a:lnTo>
                      <a:pt x="708" y="952"/>
                    </a:lnTo>
                    <a:lnTo>
                      <a:pt x="704" y="956"/>
                    </a:lnTo>
                    <a:lnTo>
                      <a:pt x="698" y="956"/>
                    </a:lnTo>
                    <a:lnTo>
                      <a:pt x="686" y="960"/>
                    </a:lnTo>
                    <a:lnTo>
                      <a:pt x="682" y="960"/>
                    </a:lnTo>
                    <a:lnTo>
                      <a:pt x="684" y="964"/>
                    </a:lnTo>
                    <a:lnTo>
                      <a:pt x="684" y="964"/>
                    </a:lnTo>
                    <a:lnTo>
                      <a:pt x="690" y="972"/>
                    </a:lnTo>
                    <a:lnTo>
                      <a:pt x="696" y="980"/>
                    </a:lnTo>
                    <a:lnTo>
                      <a:pt x="698" y="984"/>
                    </a:lnTo>
                    <a:lnTo>
                      <a:pt x="702" y="986"/>
                    </a:lnTo>
                    <a:lnTo>
                      <a:pt x="706" y="986"/>
                    </a:lnTo>
                    <a:lnTo>
                      <a:pt x="710" y="984"/>
                    </a:lnTo>
                    <a:lnTo>
                      <a:pt x="710" y="984"/>
                    </a:lnTo>
                    <a:lnTo>
                      <a:pt x="716" y="984"/>
                    </a:lnTo>
                    <a:lnTo>
                      <a:pt x="722" y="984"/>
                    </a:lnTo>
                    <a:lnTo>
                      <a:pt x="738" y="988"/>
                    </a:lnTo>
                    <a:lnTo>
                      <a:pt x="744" y="990"/>
                    </a:lnTo>
                    <a:lnTo>
                      <a:pt x="752" y="988"/>
                    </a:lnTo>
                    <a:lnTo>
                      <a:pt x="758" y="984"/>
                    </a:lnTo>
                    <a:lnTo>
                      <a:pt x="764" y="974"/>
                    </a:lnTo>
                    <a:lnTo>
                      <a:pt x="764" y="974"/>
                    </a:lnTo>
                    <a:lnTo>
                      <a:pt x="768" y="970"/>
                    </a:lnTo>
                    <a:lnTo>
                      <a:pt x="770" y="966"/>
                    </a:lnTo>
                    <a:lnTo>
                      <a:pt x="780" y="960"/>
                    </a:lnTo>
                    <a:lnTo>
                      <a:pt x="790" y="960"/>
                    </a:lnTo>
                    <a:lnTo>
                      <a:pt x="800" y="960"/>
                    </a:lnTo>
                    <a:lnTo>
                      <a:pt x="808" y="962"/>
                    </a:lnTo>
                    <a:lnTo>
                      <a:pt x="816" y="966"/>
                    </a:lnTo>
                    <a:lnTo>
                      <a:pt x="818" y="970"/>
                    </a:lnTo>
                    <a:lnTo>
                      <a:pt x="818" y="972"/>
                    </a:lnTo>
                    <a:lnTo>
                      <a:pt x="818" y="972"/>
                    </a:lnTo>
                    <a:lnTo>
                      <a:pt x="818" y="972"/>
                    </a:lnTo>
                    <a:lnTo>
                      <a:pt x="812" y="978"/>
                    </a:lnTo>
                    <a:lnTo>
                      <a:pt x="810" y="980"/>
                    </a:lnTo>
                    <a:lnTo>
                      <a:pt x="812" y="982"/>
                    </a:lnTo>
                    <a:lnTo>
                      <a:pt x="818" y="982"/>
                    </a:lnTo>
                    <a:lnTo>
                      <a:pt x="822" y="984"/>
                    </a:lnTo>
                    <a:lnTo>
                      <a:pt x="828" y="986"/>
                    </a:lnTo>
                    <a:lnTo>
                      <a:pt x="828" y="990"/>
                    </a:lnTo>
                    <a:lnTo>
                      <a:pt x="826" y="994"/>
                    </a:lnTo>
                    <a:lnTo>
                      <a:pt x="826" y="994"/>
                    </a:lnTo>
                    <a:lnTo>
                      <a:pt x="824" y="998"/>
                    </a:lnTo>
                    <a:lnTo>
                      <a:pt x="824" y="1000"/>
                    </a:lnTo>
                    <a:lnTo>
                      <a:pt x="828" y="1006"/>
                    </a:lnTo>
                    <a:lnTo>
                      <a:pt x="836" y="1010"/>
                    </a:lnTo>
                    <a:lnTo>
                      <a:pt x="846" y="1014"/>
                    </a:lnTo>
                    <a:lnTo>
                      <a:pt x="866" y="1020"/>
                    </a:lnTo>
                    <a:lnTo>
                      <a:pt x="872" y="1022"/>
                    </a:lnTo>
                    <a:lnTo>
                      <a:pt x="874" y="1024"/>
                    </a:lnTo>
                    <a:lnTo>
                      <a:pt x="874" y="1024"/>
                    </a:lnTo>
                    <a:lnTo>
                      <a:pt x="874" y="1024"/>
                    </a:lnTo>
                    <a:lnTo>
                      <a:pt x="868" y="1034"/>
                    </a:lnTo>
                    <a:lnTo>
                      <a:pt x="866" y="1040"/>
                    </a:lnTo>
                    <a:lnTo>
                      <a:pt x="868" y="1044"/>
                    </a:lnTo>
                    <a:lnTo>
                      <a:pt x="874" y="1050"/>
                    </a:lnTo>
                    <a:lnTo>
                      <a:pt x="874" y="1050"/>
                    </a:lnTo>
                    <a:lnTo>
                      <a:pt x="874" y="1052"/>
                    </a:lnTo>
                    <a:lnTo>
                      <a:pt x="872" y="1054"/>
                    </a:lnTo>
                    <a:lnTo>
                      <a:pt x="862" y="1052"/>
                    </a:lnTo>
                    <a:lnTo>
                      <a:pt x="848" y="1048"/>
                    </a:lnTo>
                    <a:lnTo>
                      <a:pt x="832" y="1040"/>
                    </a:lnTo>
                    <a:lnTo>
                      <a:pt x="832" y="1040"/>
                    </a:lnTo>
                    <a:lnTo>
                      <a:pt x="822" y="1036"/>
                    </a:lnTo>
                    <a:lnTo>
                      <a:pt x="810" y="1032"/>
                    </a:lnTo>
                    <a:lnTo>
                      <a:pt x="784" y="1028"/>
                    </a:lnTo>
                    <a:lnTo>
                      <a:pt x="758" y="1028"/>
                    </a:lnTo>
                    <a:lnTo>
                      <a:pt x="748" y="1030"/>
                    </a:lnTo>
                    <a:lnTo>
                      <a:pt x="742" y="1032"/>
                    </a:lnTo>
                    <a:lnTo>
                      <a:pt x="742" y="1032"/>
                    </a:lnTo>
                    <a:lnTo>
                      <a:pt x="738" y="1036"/>
                    </a:lnTo>
                    <a:lnTo>
                      <a:pt x="740" y="1042"/>
                    </a:lnTo>
                    <a:lnTo>
                      <a:pt x="744" y="1046"/>
                    </a:lnTo>
                    <a:lnTo>
                      <a:pt x="750" y="1050"/>
                    </a:lnTo>
                    <a:lnTo>
                      <a:pt x="764" y="1056"/>
                    </a:lnTo>
                    <a:lnTo>
                      <a:pt x="782" y="1060"/>
                    </a:lnTo>
                    <a:lnTo>
                      <a:pt x="782" y="1060"/>
                    </a:lnTo>
                    <a:lnTo>
                      <a:pt x="796" y="1060"/>
                    </a:lnTo>
                    <a:lnTo>
                      <a:pt x="804" y="1064"/>
                    </a:lnTo>
                    <a:lnTo>
                      <a:pt x="810" y="1068"/>
                    </a:lnTo>
                    <a:lnTo>
                      <a:pt x="816" y="1072"/>
                    </a:lnTo>
                    <a:lnTo>
                      <a:pt x="820" y="1078"/>
                    </a:lnTo>
                    <a:lnTo>
                      <a:pt x="824" y="1082"/>
                    </a:lnTo>
                    <a:lnTo>
                      <a:pt x="832" y="1086"/>
                    </a:lnTo>
                    <a:lnTo>
                      <a:pt x="844" y="1088"/>
                    </a:lnTo>
                    <a:lnTo>
                      <a:pt x="844" y="1088"/>
                    </a:lnTo>
                    <a:lnTo>
                      <a:pt x="856" y="1090"/>
                    </a:lnTo>
                    <a:lnTo>
                      <a:pt x="864" y="1092"/>
                    </a:lnTo>
                    <a:lnTo>
                      <a:pt x="868" y="1096"/>
                    </a:lnTo>
                    <a:lnTo>
                      <a:pt x="870" y="1098"/>
                    </a:lnTo>
                    <a:lnTo>
                      <a:pt x="866" y="1108"/>
                    </a:lnTo>
                    <a:lnTo>
                      <a:pt x="866" y="1112"/>
                    </a:lnTo>
                    <a:lnTo>
                      <a:pt x="868" y="1118"/>
                    </a:lnTo>
                    <a:lnTo>
                      <a:pt x="868" y="1118"/>
                    </a:lnTo>
                    <a:lnTo>
                      <a:pt x="872" y="1122"/>
                    </a:lnTo>
                    <a:lnTo>
                      <a:pt x="876" y="1120"/>
                    </a:lnTo>
                    <a:lnTo>
                      <a:pt x="880" y="1118"/>
                    </a:lnTo>
                    <a:lnTo>
                      <a:pt x="882" y="1114"/>
                    </a:lnTo>
                    <a:lnTo>
                      <a:pt x="888" y="1106"/>
                    </a:lnTo>
                    <a:lnTo>
                      <a:pt x="888" y="1106"/>
                    </a:lnTo>
                    <a:lnTo>
                      <a:pt x="890" y="1110"/>
                    </a:lnTo>
                    <a:lnTo>
                      <a:pt x="890" y="1110"/>
                    </a:lnTo>
                    <a:lnTo>
                      <a:pt x="888" y="1116"/>
                    </a:lnTo>
                    <a:lnTo>
                      <a:pt x="888" y="1122"/>
                    </a:lnTo>
                    <a:lnTo>
                      <a:pt x="882" y="1134"/>
                    </a:lnTo>
                    <a:lnTo>
                      <a:pt x="876" y="1148"/>
                    </a:lnTo>
                    <a:lnTo>
                      <a:pt x="872" y="1164"/>
                    </a:lnTo>
                    <a:lnTo>
                      <a:pt x="872" y="1164"/>
                    </a:lnTo>
                    <a:lnTo>
                      <a:pt x="870" y="1170"/>
                    </a:lnTo>
                    <a:lnTo>
                      <a:pt x="872" y="1176"/>
                    </a:lnTo>
                    <a:lnTo>
                      <a:pt x="876" y="1182"/>
                    </a:lnTo>
                    <a:lnTo>
                      <a:pt x="876" y="1184"/>
                    </a:lnTo>
                    <a:lnTo>
                      <a:pt x="876" y="1186"/>
                    </a:lnTo>
                    <a:lnTo>
                      <a:pt x="866" y="1192"/>
                    </a:lnTo>
                    <a:lnTo>
                      <a:pt x="866" y="1192"/>
                    </a:lnTo>
                    <a:lnTo>
                      <a:pt x="858" y="1194"/>
                    </a:lnTo>
                    <a:lnTo>
                      <a:pt x="850" y="1196"/>
                    </a:lnTo>
                    <a:lnTo>
                      <a:pt x="838" y="1192"/>
                    </a:lnTo>
                    <a:lnTo>
                      <a:pt x="828" y="1190"/>
                    </a:lnTo>
                    <a:lnTo>
                      <a:pt x="822" y="1190"/>
                    </a:lnTo>
                    <a:lnTo>
                      <a:pt x="818" y="1194"/>
                    </a:lnTo>
                    <a:lnTo>
                      <a:pt x="818" y="1194"/>
                    </a:lnTo>
                    <a:lnTo>
                      <a:pt x="812" y="1196"/>
                    </a:lnTo>
                    <a:lnTo>
                      <a:pt x="806" y="1198"/>
                    </a:lnTo>
                    <a:lnTo>
                      <a:pt x="796" y="1202"/>
                    </a:lnTo>
                    <a:lnTo>
                      <a:pt x="788" y="1204"/>
                    </a:lnTo>
                    <a:lnTo>
                      <a:pt x="786" y="1206"/>
                    </a:lnTo>
                    <a:lnTo>
                      <a:pt x="788" y="1210"/>
                    </a:lnTo>
                    <a:lnTo>
                      <a:pt x="788" y="1210"/>
                    </a:lnTo>
                    <a:lnTo>
                      <a:pt x="788" y="1212"/>
                    </a:lnTo>
                    <a:lnTo>
                      <a:pt x="788" y="1214"/>
                    </a:lnTo>
                    <a:lnTo>
                      <a:pt x="784" y="1214"/>
                    </a:lnTo>
                    <a:lnTo>
                      <a:pt x="784" y="1216"/>
                    </a:lnTo>
                    <a:lnTo>
                      <a:pt x="784" y="1216"/>
                    </a:lnTo>
                    <a:lnTo>
                      <a:pt x="790" y="1222"/>
                    </a:lnTo>
                    <a:lnTo>
                      <a:pt x="790" y="1222"/>
                    </a:lnTo>
                    <a:lnTo>
                      <a:pt x="794" y="1226"/>
                    </a:lnTo>
                    <a:lnTo>
                      <a:pt x="794" y="1228"/>
                    </a:lnTo>
                    <a:lnTo>
                      <a:pt x="792" y="1232"/>
                    </a:lnTo>
                    <a:lnTo>
                      <a:pt x="788" y="1234"/>
                    </a:lnTo>
                    <a:lnTo>
                      <a:pt x="778" y="1240"/>
                    </a:lnTo>
                    <a:lnTo>
                      <a:pt x="774" y="1242"/>
                    </a:lnTo>
                    <a:lnTo>
                      <a:pt x="774" y="1246"/>
                    </a:lnTo>
                    <a:lnTo>
                      <a:pt x="774" y="1246"/>
                    </a:lnTo>
                    <a:lnTo>
                      <a:pt x="774" y="1252"/>
                    </a:lnTo>
                    <a:lnTo>
                      <a:pt x="772" y="1260"/>
                    </a:lnTo>
                    <a:lnTo>
                      <a:pt x="762" y="1284"/>
                    </a:lnTo>
                    <a:lnTo>
                      <a:pt x="762" y="1284"/>
                    </a:lnTo>
                    <a:lnTo>
                      <a:pt x="762" y="1292"/>
                    </a:lnTo>
                    <a:lnTo>
                      <a:pt x="762" y="1296"/>
                    </a:lnTo>
                    <a:lnTo>
                      <a:pt x="766" y="1300"/>
                    </a:lnTo>
                    <a:lnTo>
                      <a:pt x="772" y="1302"/>
                    </a:lnTo>
                    <a:lnTo>
                      <a:pt x="788" y="1306"/>
                    </a:lnTo>
                    <a:lnTo>
                      <a:pt x="810" y="1306"/>
                    </a:lnTo>
                    <a:lnTo>
                      <a:pt x="810" y="1306"/>
                    </a:lnTo>
                    <a:lnTo>
                      <a:pt x="800" y="1312"/>
                    </a:lnTo>
                    <a:lnTo>
                      <a:pt x="790" y="1320"/>
                    </a:lnTo>
                    <a:lnTo>
                      <a:pt x="782" y="1328"/>
                    </a:lnTo>
                    <a:lnTo>
                      <a:pt x="776" y="1338"/>
                    </a:lnTo>
                    <a:lnTo>
                      <a:pt x="772" y="1346"/>
                    </a:lnTo>
                    <a:lnTo>
                      <a:pt x="772" y="1354"/>
                    </a:lnTo>
                    <a:lnTo>
                      <a:pt x="774" y="1362"/>
                    </a:lnTo>
                    <a:lnTo>
                      <a:pt x="780" y="1368"/>
                    </a:lnTo>
                    <a:lnTo>
                      <a:pt x="780" y="1368"/>
                    </a:lnTo>
                    <a:lnTo>
                      <a:pt x="786" y="1374"/>
                    </a:lnTo>
                    <a:lnTo>
                      <a:pt x="790" y="1378"/>
                    </a:lnTo>
                    <a:lnTo>
                      <a:pt x="792" y="1384"/>
                    </a:lnTo>
                    <a:lnTo>
                      <a:pt x="792" y="1390"/>
                    </a:lnTo>
                    <a:lnTo>
                      <a:pt x="792" y="1392"/>
                    </a:lnTo>
                    <a:lnTo>
                      <a:pt x="796" y="1392"/>
                    </a:lnTo>
                    <a:lnTo>
                      <a:pt x="796" y="1392"/>
                    </a:lnTo>
                    <a:lnTo>
                      <a:pt x="806" y="1394"/>
                    </a:lnTo>
                    <a:lnTo>
                      <a:pt x="812" y="1400"/>
                    </a:lnTo>
                    <a:lnTo>
                      <a:pt x="818" y="1406"/>
                    </a:lnTo>
                    <a:lnTo>
                      <a:pt x="818" y="1410"/>
                    </a:lnTo>
                    <a:lnTo>
                      <a:pt x="818" y="1414"/>
                    </a:lnTo>
                    <a:lnTo>
                      <a:pt x="818" y="1414"/>
                    </a:lnTo>
                    <a:lnTo>
                      <a:pt x="818" y="1420"/>
                    </a:lnTo>
                    <a:lnTo>
                      <a:pt x="818" y="1422"/>
                    </a:lnTo>
                    <a:lnTo>
                      <a:pt x="824" y="1426"/>
                    </a:lnTo>
                    <a:lnTo>
                      <a:pt x="828" y="1430"/>
                    </a:lnTo>
                    <a:lnTo>
                      <a:pt x="830" y="1434"/>
                    </a:lnTo>
                    <a:lnTo>
                      <a:pt x="830" y="1440"/>
                    </a:lnTo>
                    <a:lnTo>
                      <a:pt x="830" y="1440"/>
                    </a:lnTo>
                    <a:lnTo>
                      <a:pt x="830" y="1450"/>
                    </a:lnTo>
                    <a:lnTo>
                      <a:pt x="834" y="1452"/>
                    </a:lnTo>
                    <a:lnTo>
                      <a:pt x="836" y="1454"/>
                    </a:lnTo>
                    <a:lnTo>
                      <a:pt x="836" y="1462"/>
                    </a:lnTo>
                    <a:lnTo>
                      <a:pt x="836" y="1462"/>
                    </a:lnTo>
                    <a:lnTo>
                      <a:pt x="836" y="1476"/>
                    </a:lnTo>
                    <a:lnTo>
                      <a:pt x="836" y="1482"/>
                    </a:lnTo>
                    <a:lnTo>
                      <a:pt x="840" y="1488"/>
                    </a:lnTo>
                    <a:lnTo>
                      <a:pt x="842" y="1490"/>
                    </a:lnTo>
                    <a:lnTo>
                      <a:pt x="848" y="1488"/>
                    </a:lnTo>
                    <a:lnTo>
                      <a:pt x="852" y="1482"/>
                    </a:lnTo>
                    <a:lnTo>
                      <a:pt x="860" y="1470"/>
                    </a:lnTo>
                    <a:lnTo>
                      <a:pt x="860" y="1470"/>
                    </a:lnTo>
                    <a:lnTo>
                      <a:pt x="870" y="1454"/>
                    </a:lnTo>
                    <a:lnTo>
                      <a:pt x="872" y="1454"/>
                    </a:lnTo>
                    <a:lnTo>
                      <a:pt x="874" y="1456"/>
                    </a:lnTo>
                    <a:lnTo>
                      <a:pt x="876" y="1462"/>
                    </a:lnTo>
                    <a:lnTo>
                      <a:pt x="878" y="1462"/>
                    </a:lnTo>
                    <a:lnTo>
                      <a:pt x="882" y="1460"/>
                    </a:lnTo>
                    <a:lnTo>
                      <a:pt x="882" y="1460"/>
                    </a:lnTo>
                    <a:lnTo>
                      <a:pt x="888" y="1456"/>
                    </a:lnTo>
                    <a:lnTo>
                      <a:pt x="894" y="1454"/>
                    </a:lnTo>
                    <a:lnTo>
                      <a:pt x="900" y="1452"/>
                    </a:lnTo>
                    <a:lnTo>
                      <a:pt x="906" y="1454"/>
                    </a:lnTo>
                    <a:lnTo>
                      <a:pt x="912" y="1456"/>
                    </a:lnTo>
                    <a:lnTo>
                      <a:pt x="916" y="1458"/>
                    </a:lnTo>
                    <a:lnTo>
                      <a:pt x="918" y="1464"/>
                    </a:lnTo>
                    <a:lnTo>
                      <a:pt x="920" y="1470"/>
                    </a:lnTo>
                    <a:lnTo>
                      <a:pt x="920" y="1470"/>
                    </a:lnTo>
                    <a:lnTo>
                      <a:pt x="922" y="1474"/>
                    </a:lnTo>
                    <a:lnTo>
                      <a:pt x="920" y="1474"/>
                    </a:lnTo>
                    <a:lnTo>
                      <a:pt x="912" y="1470"/>
                    </a:lnTo>
                    <a:lnTo>
                      <a:pt x="902" y="1464"/>
                    </a:lnTo>
                    <a:lnTo>
                      <a:pt x="896" y="1462"/>
                    </a:lnTo>
                    <a:lnTo>
                      <a:pt x="890" y="1464"/>
                    </a:lnTo>
                    <a:lnTo>
                      <a:pt x="890" y="1464"/>
                    </a:lnTo>
                    <a:lnTo>
                      <a:pt x="888" y="1466"/>
                    </a:lnTo>
                    <a:lnTo>
                      <a:pt x="888" y="1468"/>
                    </a:lnTo>
                    <a:lnTo>
                      <a:pt x="894" y="1474"/>
                    </a:lnTo>
                    <a:lnTo>
                      <a:pt x="898" y="1474"/>
                    </a:lnTo>
                    <a:lnTo>
                      <a:pt x="898" y="1476"/>
                    </a:lnTo>
                    <a:lnTo>
                      <a:pt x="896" y="1478"/>
                    </a:lnTo>
                    <a:lnTo>
                      <a:pt x="890" y="1478"/>
                    </a:lnTo>
                    <a:lnTo>
                      <a:pt x="890" y="1478"/>
                    </a:lnTo>
                    <a:lnTo>
                      <a:pt x="884" y="1480"/>
                    </a:lnTo>
                    <a:lnTo>
                      <a:pt x="880" y="1480"/>
                    </a:lnTo>
                    <a:lnTo>
                      <a:pt x="880" y="1484"/>
                    </a:lnTo>
                    <a:lnTo>
                      <a:pt x="880" y="1486"/>
                    </a:lnTo>
                    <a:lnTo>
                      <a:pt x="880" y="1488"/>
                    </a:lnTo>
                    <a:lnTo>
                      <a:pt x="880" y="1490"/>
                    </a:lnTo>
                    <a:lnTo>
                      <a:pt x="876" y="1492"/>
                    </a:lnTo>
                    <a:lnTo>
                      <a:pt x="868" y="1492"/>
                    </a:lnTo>
                    <a:lnTo>
                      <a:pt x="868" y="1492"/>
                    </a:lnTo>
                    <a:lnTo>
                      <a:pt x="856" y="1494"/>
                    </a:lnTo>
                    <a:lnTo>
                      <a:pt x="856" y="1496"/>
                    </a:lnTo>
                    <a:lnTo>
                      <a:pt x="856" y="1496"/>
                    </a:lnTo>
                    <a:lnTo>
                      <a:pt x="860" y="1500"/>
                    </a:lnTo>
                    <a:lnTo>
                      <a:pt x="860" y="1502"/>
                    </a:lnTo>
                    <a:lnTo>
                      <a:pt x="858" y="1504"/>
                    </a:lnTo>
                    <a:lnTo>
                      <a:pt x="858" y="1504"/>
                    </a:lnTo>
                    <a:lnTo>
                      <a:pt x="854" y="1506"/>
                    </a:lnTo>
                    <a:lnTo>
                      <a:pt x="854" y="1506"/>
                    </a:lnTo>
                    <a:lnTo>
                      <a:pt x="856" y="1510"/>
                    </a:lnTo>
                    <a:lnTo>
                      <a:pt x="860" y="1514"/>
                    </a:lnTo>
                    <a:lnTo>
                      <a:pt x="862" y="1516"/>
                    </a:lnTo>
                    <a:lnTo>
                      <a:pt x="860" y="1518"/>
                    </a:lnTo>
                    <a:lnTo>
                      <a:pt x="860" y="1518"/>
                    </a:lnTo>
                    <a:lnTo>
                      <a:pt x="860" y="1522"/>
                    </a:lnTo>
                    <a:lnTo>
                      <a:pt x="860" y="1526"/>
                    </a:lnTo>
                    <a:lnTo>
                      <a:pt x="862" y="1534"/>
                    </a:lnTo>
                    <a:lnTo>
                      <a:pt x="874" y="1554"/>
                    </a:lnTo>
                    <a:lnTo>
                      <a:pt x="874" y="1554"/>
                    </a:lnTo>
                    <a:lnTo>
                      <a:pt x="878" y="1558"/>
                    </a:lnTo>
                    <a:lnTo>
                      <a:pt x="882" y="1560"/>
                    </a:lnTo>
                    <a:lnTo>
                      <a:pt x="890" y="1562"/>
                    </a:lnTo>
                    <a:lnTo>
                      <a:pt x="898" y="1562"/>
                    </a:lnTo>
                    <a:lnTo>
                      <a:pt x="898" y="1564"/>
                    </a:lnTo>
                    <a:lnTo>
                      <a:pt x="898" y="1568"/>
                    </a:lnTo>
                    <a:lnTo>
                      <a:pt x="898" y="1568"/>
                    </a:lnTo>
                    <a:lnTo>
                      <a:pt x="896" y="1572"/>
                    </a:lnTo>
                    <a:lnTo>
                      <a:pt x="898" y="1576"/>
                    </a:lnTo>
                    <a:lnTo>
                      <a:pt x="902" y="1582"/>
                    </a:lnTo>
                    <a:lnTo>
                      <a:pt x="906" y="1590"/>
                    </a:lnTo>
                    <a:lnTo>
                      <a:pt x="908" y="1594"/>
                    </a:lnTo>
                    <a:lnTo>
                      <a:pt x="908" y="1598"/>
                    </a:lnTo>
                    <a:lnTo>
                      <a:pt x="908" y="1598"/>
                    </a:lnTo>
                    <a:lnTo>
                      <a:pt x="908" y="1606"/>
                    </a:lnTo>
                    <a:lnTo>
                      <a:pt x="910" y="1610"/>
                    </a:lnTo>
                    <a:lnTo>
                      <a:pt x="914" y="1614"/>
                    </a:lnTo>
                    <a:lnTo>
                      <a:pt x="926" y="1618"/>
                    </a:lnTo>
                    <a:lnTo>
                      <a:pt x="926" y="1618"/>
                    </a:lnTo>
                    <a:lnTo>
                      <a:pt x="932" y="1622"/>
                    </a:lnTo>
                    <a:lnTo>
                      <a:pt x="934" y="1626"/>
                    </a:lnTo>
                    <a:lnTo>
                      <a:pt x="936" y="1630"/>
                    </a:lnTo>
                    <a:lnTo>
                      <a:pt x="934" y="1634"/>
                    </a:lnTo>
                    <a:lnTo>
                      <a:pt x="934" y="1640"/>
                    </a:lnTo>
                    <a:lnTo>
                      <a:pt x="934" y="1640"/>
                    </a:lnTo>
                    <a:lnTo>
                      <a:pt x="938" y="1640"/>
                    </a:lnTo>
                    <a:lnTo>
                      <a:pt x="938" y="1640"/>
                    </a:lnTo>
                    <a:lnTo>
                      <a:pt x="942" y="1640"/>
                    </a:lnTo>
                    <a:lnTo>
                      <a:pt x="944" y="1640"/>
                    </a:lnTo>
                    <a:lnTo>
                      <a:pt x="946" y="1648"/>
                    </a:lnTo>
                    <a:lnTo>
                      <a:pt x="946" y="1654"/>
                    </a:lnTo>
                    <a:lnTo>
                      <a:pt x="948" y="1656"/>
                    </a:lnTo>
                    <a:lnTo>
                      <a:pt x="950" y="1656"/>
                    </a:lnTo>
                    <a:lnTo>
                      <a:pt x="950" y="1656"/>
                    </a:lnTo>
                    <a:lnTo>
                      <a:pt x="956" y="1656"/>
                    </a:lnTo>
                    <a:lnTo>
                      <a:pt x="958" y="1656"/>
                    </a:lnTo>
                    <a:lnTo>
                      <a:pt x="958" y="1662"/>
                    </a:lnTo>
                    <a:lnTo>
                      <a:pt x="954" y="1672"/>
                    </a:lnTo>
                    <a:lnTo>
                      <a:pt x="954" y="1672"/>
                    </a:lnTo>
                    <a:lnTo>
                      <a:pt x="952" y="1676"/>
                    </a:lnTo>
                    <a:lnTo>
                      <a:pt x="956" y="1678"/>
                    </a:lnTo>
                    <a:lnTo>
                      <a:pt x="966" y="1678"/>
                    </a:lnTo>
                    <a:lnTo>
                      <a:pt x="978" y="1678"/>
                    </a:lnTo>
                    <a:lnTo>
                      <a:pt x="980" y="1680"/>
                    </a:lnTo>
                    <a:lnTo>
                      <a:pt x="980" y="1684"/>
                    </a:lnTo>
                    <a:lnTo>
                      <a:pt x="980" y="1684"/>
                    </a:lnTo>
                    <a:lnTo>
                      <a:pt x="978" y="1690"/>
                    </a:lnTo>
                    <a:lnTo>
                      <a:pt x="978" y="1692"/>
                    </a:lnTo>
                    <a:lnTo>
                      <a:pt x="980" y="1694"/>
                    </a:lnTo>
                    <a:lnTo>
                      <a:pt x="982" y="1694"/>
                    </a:lnTo>
                    <a:lnTo>
                      <a:pt x="990" y="1694"/>
                    </a:lnTo>
                    <a:lnTo>
                      <a:pt x="994" y="1696"/>
                    </a:lnTo>
                    <a:lnTo>
                      <a:pt x="996" y="1698"/>
                    </a:lnTo>
                    <a:lnTo>
                      <a:pt x="996" y="1698"/>
                    </a:lnTo>
                    <a:lnTo>
                      <a:pt x="998" y="1700"/>
                    </a:lnTo>
                    <a:lnTo>
                      <a:pt x="996" y="1702"/>
                    </a:lnTo>
                    <a:lnTo>
                      <a:pt x="994" y="1704"/>
                    </a:lnTo>
                    <a:lnTo>
                      <a:pt x="990" y="1706"/>
                    </a:lnTo>
                    <a:lnTo>
                      <a:pt x="990" y="1708"/>
                    </a:lnTo>
                    <a:lnTo>
                      <a:pt x="990" y="1712"/>
                    </a:lnTo>
                    <a:lnTo>
                      <a:pt x="990" y="1712"/>
                    </a:lnTo>
                    <a:lnTo>
                      <a:pt x="992" y="1722"/>
                    </a:lnTo>
                    <a:lnTo>
                      <a:pt x="996" y="1724"/>
                    </a:lnTo>
                    <a:lnTo>
                      <a:pt x="1000" y="1726"/>
                    </a:lnTo>
                    <a:lnTo>
                      <a:pt x="1004" y="1726"/>
                    </a:lnTo>
                    <a:lnTo>
                      <a:pt x="1010" y="1726"/>
                    </a:lnTo>
                    <a:lnTo>
                      <a:pt x="1016" y="1722"/>
                    </a:lnTo>
                    <a:lnTo>
                      <a:pt x="1024" y="1718"/>
                    </a:lnTo>
                    <a:lnTo>
                      <a:pt x="1024" y="1718"/>
                    </a:lnTo>
                    <a:lnTo>
                      <a:pt x="1032" y="1712"/>
                    </a:lnTo>
                    <a:lnTo>
                      <a:pt x="1038" y="1712"/>
                    </a:lnTo>
                    <a:lnTo>
                      <a:pt x="1040" y="1712"/>
                    </a:lnTo>
                    <a:lnTo>
                      <a:pt x="1044" y="1714"/>
                    </a:lnTo>
                    <a:lnTo>
                      <a:pt x="1048" y="1716"/>
                    </a:lnTo>
                    <a:lnTo>
                      <a:pt x="1050" y="1716"/>
                    </a:lnTo>
                    <a:lnTo>
                      <a:pt x="1054" y="1714"/>
                    </a:lnTo>
                    <a:lnTo>
                      <a:pt x="1054" y="1714"/>
                    </a:lnTo>
                    <a:lnTo>
                      <a:pt x="1064" y="1708"/>
                    </a:lnTo>
                    <a:lnTo>
                      <a:pt x="1072" y="1704"/>
                    </a:lnTo>
                    <a:lnTo>
                      <a:pt x="1080" y="1700"/>
                    </a:lnTo>
                    <a:lnTo>
                      <a:pt x="1080" y="1696"/>
                    </a:lnTo>
                    <a:lnTo>
                      <a:pt x="1080" y="1692"/>
                    </a:lnTo>
                    <a:lnTo>
                      <a:pt x="1080" y="1692"/>
                    </a:lnTo>
                    <a:lnTo>
                      <a:pt x="1080" y="1688"/>
                    </a:lnTo>
                    <a:lnTo>
                      <a:pt x="1082" y="1686"/>
                    </a:lnTo>
                    <a:lnTo>
                      <a:pt x="1084" y="1688"/>
                    </a:lnTo>
                    <a:lnTo>
                      <a:pt x="1086" y="1690"/>
                    </a:lnTo>
                    <a:lnTo>
                      <a:pt x="1088" y="1694"/>
                    </a:lnTo>
                    <a:lnTo>
                      <a:pt x="1090" y="1698"/>
                    </a:lnTo>
                    <a:lnTo>
                      <a:pt x="1090" y="1704"/>
                    </a:lnTo>
                    <a:lnTo>
                      <a:pt x="1086" y="1710"/>
                    </a:lnTo>
                    <a:lnTo>
                      <a:pt x="1086" y="1710"/>
                    </a:lnTo>
                    <a:lnTo>
                      <a:pt x="1078" y="1718"/>
                    </a:lnTo>
                    <a:lnTo>
                      <a:pt x="1076" y="1726"/>
                    </a:lnTo>
                    <a:lnTo>
                      <a:pt x="1076" y="1728"/>
                    </a:lnTo>
                    <a:lnTo>
                      <a:pt x="1078" y="1732"/>
                    </a:lnTo>
                    <a:lnTo>
                      <a:pt x="1090" y="1738"/>
                    </a:lnTo>
                    <a:lnTo>
                      <a:pt x="1090" y="1738"/>
                    </a:lnTo>
                    <a:lnTo>
                      <a:pt x="1098" y="1740"/>
                    </a:lnTo>
                    <a:lnTo>
                      <a:pt x="1106" y="1740"/>
                    </a:lnTo>
                    <a:lnTo>
                      <a:pt x="1120" y="1738"/>
                    </a:lnTo>
                    <a:lnTo>
                      <a:pt x="1124" y="1738"/>
                    </a:lnTo>
                    <a:lnTo>
                      <a:pt x="1126" y="1740"/>
                    </a:lnTo>
                    <a:lnTo>
                      <a:pt x="1126" y="1744"/>
                    </a:lnTo>
                    <a:lnTo>
                      <a:pt x="1120" y="1752"/>
                    </a:lnTo>
                    <a:lnTo>
                      <a:pt x="1120" y="1752"/>
                    </a:lnTo>
                    <a:lnTo>
                      <a:pt x="1116" y="1758"/>
                    </a:lnTo>
                    <a:lnTo>
                      <a:pt x="1116" y="1762"/>
                    </a:lnTo>
                    <a:lnTo>
                      <a:pt x="1118" y="1766"/>
                    </a:lnTo>
                    <a:lnTo>
                      <a:pt x="1122" y="1768"/>
                    </a:lnTo>
                    <a:lnTo>
                      <a:pt x="1126" y="1770"/>
                    </a:lnTo>
                    <a:lnTo>
                      <a:pt x="1132" y="1770"/>
                    </a:lnTo>
                    <a:lnTo>
                      <a:pt x="1136" y="1768"/>
                    </a:lnTo>
                    <a:lnTo>
                      <a:pt x="1140" y="1766"/>
                    </a:lnTo>
                    <a:lnTo>
                      <a:pt x="1140" y="1766"/>
                    </a:lnTo>
                    <a:lnTo>
                      <a:pt x="1150" y="1760"/>
                    </a:lnTo>
                    <a:lnTo>
                      <a:pt x="1154" y="1758"/>
                    </a:lnTo>
                    <a:lnTo>
                      <a:pt x="1156" y="1758"/>
                    </a:lnTo>
                    <a:lnTo>
                      <a:pt x="1162" y="1762"/>
                    </a:lnTo>
                    <a:lnTo>
                      <a:pt x="1170" y="1770"/>
                    </a:lnTo>
                    <a:lnTo>
                      <a:pt x="1170" y="1770"/>
                    </a:lnTo>
                    <a:lnTo>
                      <a:pt x="1182" y="1776"/>
                    </a:lnTo>
                    <a:lnTo>
                      <a:pt x="1186" y="1776"/>
                    </a:lnTo>
                    <a:lnTo>
                      <a:pt x="1190" y="1776"/>
                    </a:lnTo>
                    <a:lnTo>
                      <a:pt x="1194" y="1774"/>
                    </a:lnTo>
                    <a:lnTo>
                      <a:pt x="1196" y="1768"/>
                    </a:lnTo>
                    <a:lnTo>
                      <a:pt x="1198" y="1764"/>
                    </a:lnTo>
                    <a:lnTo>
                      <a:pt x="1200" y="1756"/>
                    </a:lnTo>
                    <a:lnTo>
                      <a:pt x="1200" y="1756"/>
                    </a:lnTo>
                    <a:lnTo>
                      <a:pt x="1200" y="1750"/>
                    </a:lnTo>
                    <a:lnTo>
                      <a:pt x="1198" y="1746"/>
                    </a:lnTo>
                    <a:lnTo>
                      <a:pt x="1194" y="1746"/>
                    </a:lnTo>
                    <a:lnTo>
                      <a:pt x="1192" y="1746"/>
                    </a:lnTo>
                    <a:lnTo>
                      <a:pt x="1186" y="1746"/>
                    </a:lnTo>
                    <a:lnTo>
                      <a:pt x="1186" y="1746"/>
                    </a:lnTo>
                    <a:lnTo>
                      <a:pt x="1186" y="1744"/>
                    </a:lnTo>
                    <a:lnTo>
                      <a:pt x="1186" y="1744"/>
                    </a:lnTo>
                    <a:lnTo>
                      <a:pt x="1190" y="1740"/>
                    </a:lnTo>
                    <a:lnTo>
                      <a:pt x="1194" y="1738"/>
                    </a:lnTo>
                    <a:lnTo>
                      <a:pt x="1204" y="1734"/>
                    </a:lnTo>
                    <a:lnTo>
                      <a:pt x="1208" y="1732"/>
                    </a:lnTo>
                    <a:lnTo>
                      <a:pt x="1210" y="1728"/>
                    </a:lnTo>
                    <a:lnTo>
                      <a:pt x="1212" y="1724"/>
                    </a:lnTo>
                    <a:lnTo>
                      <a:pt x="1212" y="1718"/>
                    </a:lnTo>
                    <a:lnTo>
                      <a:pt x="1212" y="1718"/>
                    </a:lnTo>
                    <a:lnTo>
                      <a:pt x="1210" y="1712"/>
                    </a:lnTo>
                    <a:lnTo>
                      <a:pt x="1214" y="1702"/>
                    </a:lnTo>
                    <a:lnTo>
                      <a:pt x="1224" y="1676"/>
                    </a:lnTo>
                    <a:lnTo>
                      <a:pt x="1234" y="1652"/>
                    </a:lnTo>
                    <a:lnTo>
                      <a:pt x="1236" y="1640"/>
                    </a:lnTo>
                    <a:lnTo>
                      <a:pt x="1236" y="1630"/>
                    </a:lnTo>
                    <a:lnTo>
                      <a:pt x="1236" y="1630"/>
                    </a:lnTo>
                    <a:lnTo>
                      <a:pt x="1234" y="1624"/>
                    </a:lnTo>
                    <a:lnTo>
                      <a:pt x="1232" y="1622"/>
                    </a:lnTo>
                    <a:lnTo>
                      <a:pt x="1230" y="1622"/>
                    </a:lnTo>
                    <a:lnTo>
                      <a:pt x="1228" y="1622"/>
                    </a:lnTo>
                    <a:lnTo>
                      <a:pt x="1226" y="1622"/>
                    </a:lnTo>
                    <a:lnTo>
                      <a:pt x="1222" y="1622"/>
                    </a:lnTo>
                    <a:lnTo>
                      <a:pt x="1220" y="1620"/>
                    </a:lnTo>
                    <a:lnTo>
                      <a:pt x="1214" y="1616"/>
                    </a:lnTo>
                    <a:lnTo>
                      <a:pt x="1214" y="1616"/>
                    </a:lnTo>
                    <a:lnTo>
                      <a:pt x="1212" y="1610"/>
                    </a:lnTo>
                    <a:lnTo>
                      <a:pt x="1212" y="1610"/>
                    </a:lnTo>
                    <a:lnTo>
                      <a:pt x="1222" y="1612"/>
                    </a:lnTo>
                    <a:lnTo>
                      <a:pt x="1232" y="1614"/>
                    </a:lnTo>
                    <a:lnTo>
                      <a:pt x="1236" y="1614"/>
                    </a:lnTo>
                    <a:lnTo>
                      <a:pt x="1236" y="1610"/>
                    </a:lnTo>
                    <a:lnTo>
                      <a:pt x="1236" y="1610"/>
                    </a:lnTo>
                    <a:lnTo>
                      <a:pt x="1234" y="1604"/>
                    </a:lnTo>
                    <a:lnTo>
                      <a:pt x="1232" y="1602"/>
                    </a:lnTo>
                    <a:lnTo>
                      <a:pt x="1226" y="1600"/>
                    </a:lnTo>
                    <a:lnTo>
                      <a:pt x="1220" y="1598"/>
                    </a:lnTo>
                    <a:lnTo>
                      <a:pt x="1220" y="1596"/>
                    </a:lnTo>
                    <a:lnTo>
                      <a:pt x="1222" y="1592"/>
                    </a:lnTo>
                    <a:lnTo>
                      <a:pt x="1222" y="1592"/>
                    </a:lnTo>
                    <a:lnTo>
                      <a:pt x="1226" y="1590"/>
                    </a:lnTo>
                    <a:lnTo>
                      <a:pt x="1230" y="1588"/>
                    </a:lnTo>
                    <a:lnTo>
                      <a:pt x="1244" y="1584"/>
                    </a:lnTo>
                    <a:lnTo>
                      <a:pt x="1250" y="1582"/>
                    </a:lnTo>
                    <a:lnTo>
                      <a:pt x="1256" y="1580"/>
                    </a:lnTo>
                    <a:lnTo>
                      <a:pt x="1260" y="1574"/>
                    </a:lnTo>
                    <a:lnTo>
                      <a:pt x="1262" y="1566"/>
                    </a:lnTo>
                    <a:lnTo>
                      <a:pt x="1262" y="1566"/>
                    </a:lnTo>
                    <a:lnTo>
                      <a:pt x="1264" y="1560"/>
                    </a:lnTo>
                    <a:lnTo>
                      <a:pt x="1266" y="1558"/>
                    </a:lnTo>
                    <a:lnTo>
                      <a:pt x="1268" y="1558"/>
                    </a:lnTo>
                    <a:lnTo>
                      <a:pt x="1272" y="1560"/>
                    </a:lnTo>
                    <a:lnTo>
                      <a:pt x="1278" y="1562"/>
                    </a:lnTo>
                    <a:lnTo>
                      <a:pt x="1280" y="1560"/>
                    </a:lnTo>
                    <a:lnTo>
                      <a:pt x="1280" y="1556"/>
                    </a:lnTo>
                    <a:lnTo>
                      <a:pt x="1280" y="1556"/>
                    </a:lnTo>
                    <a:lnTo>
                      <a:pt x="1282" y="1550"/>
                    </a:lnTo>
                    <a:lnTo>
                      <a:pt x="1284" y="1546"/>
                    </a:lnTo>
                    <a:lnTo>
                      <a:pt x="1294" y="1538"/>
                    </a:lnTo>
                    <a:lnTo>
                      <a:pt x="1300" y="1530"/>
                    </a:lnTo>
                    <a:lnTo>
                      <a:pt x="1302" y="1526"/>
                    </a:lnTo>
                    <a:lnTo>
                      <a:pt x="1302" y="1520"/>
                    </a:lnTo>
                    <a:lnTo>
                      <a:pt x="1302" y="1520"/>
                    </a:lnTo>
                    <a:lnTo>
                      <a:pt x="1300" y="1510"/>
                    </a:lnTo>
                    <a:lnTo>
                      <a:pt x="1300" y="1502"/>
                    </a:lnTo>
                    <a:lnTo>
                      <a:pt x="1300" y="1500"/>
                    </a:lnTo>
                    <a:lnTo>
                      <a:pt x="1298" y="1500"/>
                    </a:lnTo>
                    <a:lnTo>
                      <a:pt x="1286" y="1498"/>
                    </a:lnTo>
                    <a:lnTo>
                      <a:pt x="1286" y="1498"/>
                    </a:lnTo>
                    <a:lnTo>
                      <a:pt x="1278" y="1498"/>
                    </a:lnTo>
                    <a:lnTo>
                      <a:pt x="1270" y="1496"/>
                    </a:lnTo>
                    <a:lnTo>
                      <a:pt x="1266" y="1492"/>
                    </a:lnTo>
                    <a:lnTo>
                      <a:pt x="1262" y="1490"/>
                    </a:lnTo>
                    <a:lnTo>
                      <a:pt x="1260" y="1486"/>
                    </a:lnTo>
                    <a:lnTo>
                      <a:pt x="1262" y="1486"/>
                    </a:lnTo>
                    <a:lnTo>
                      <a:pt x="1264" y="1484"/>
                    </a:lnTo>
                    <a:lnTo>
                      <a:pt x="1270" y="1486"/>
                    </a:lnTo>
                    <a:lnTo>
                      <a:pt x="1270" y="1486"/>
                    </a:lnTo>
                    <a:lnTo>
                      <a:pt x="1276" y="1486"/>
                    </a:lnTo>
                    <a:lnTo>
                      <a:pt x="1280" y="1486"/>
                    </a:lnTo>
                    <a:lnTo>
                      <a:pt x="1288" y="1484"/>
                    </a:lnTo>
                    <a:lnTo>
                      <a:pt x="1294" y="1482"/>
                    </a:lnTo>
                    <a:lnTo>
                      <a:pt x="1300" y="1482"/>
                    </a:lnTo>
                    <a:lnTo>
                      <a:pt x="1300" y="1482"/>
                    </a:lnTo>
                    <a:lnTo>
                      <a:pt x="1308" y="1482"/>
                    </a:lnTo>
                    <a:lnTo>
                      <a:pt x="1308" y="1482"/>
                    </a:lnTo>
                    <a:lnTo>
                      <a:pt x="1308" y="1478"/>
                    </a:lnTo>
                    <a:lnTo>
                      <a:pt x="1302" y="1470"/>
                    </a:lnTo>
                    <a:lnTo>
                      <a:pt x="1290" y="1454"/>
                    </a:lnTo>
                    <a:lnTo>
                      <a:pt x="1290" y="1454"/>
                    </a:lnTo>
                    <a:lnTo>
                      <a:pt x="1282" y="1448"/>
                    </a:lnTo>
                    <a:lnTo>
                      <a:pt x="1280" y="1442"/>
                    </a:lnTo>
                    <a:lnTo>
                      <a:pt x="1280" y="1438"/>
                    </a:lnTo>
                    <a:lnTo>
                      <a:pt x="1284" y="1434"/>
                    </a:lnTo>
                    <a:lnTo>
                      <a:pt x="1288" y="1434"/>
                    </a:lnTo>
                    <a:lnTo>
                      <a:pt x="1296" y="1434"/>
                    </a:lnTo>
                    <a:lnTo>
                      <a:pt x="1310" y="1438"/>
                    </a:lnTo>
                    <a:lnTo>
                      <a:pt x="1310" y="1438"/>
                    </a:lnTo>
                    <a:lnTo>
                      <a:pt x="1316" y="1438"/>
                    </a:lnTo>
                    <a:lnTo>
                      <a:pt x="1320" y="1436"/>
                    </a:lnTo>
                    <a:lnTo>
                      <a:pt x="1324" y="1434"/>
                    </a:lnTo>
                    <a:lnTo>
                      <a:pt x="1326" y="1430"/>
                    </a:lnTo>
                    <a:lnTo>
                      <a:pt x="1332" y="1420"/>
                    </a:lnTo>
                    <a:lnTo>
                      <a:pt x="1334" y="1418"/>
                    </a:lnTo>
                    <a:lnTo>
                      <a:pt x="1338" y="1418"/>
                    </a:lnTo>
                    <a:lnTo>
                      <a:pt x="1338" y="1418"/>
                    </a:lnTo>
                    <a:lnTo>
                      <a:pt x="1344" y="1420"/>
                    </a:lnTo>
                    <a:lnTo>
                      <a:pt x="1346" y="1418"/>
                    </a:lnTo>
                    <a:lnTo>
                      <a:pt x="1344" y="1414"/>
                    </a:lnTo>
                    <a:lnTo>
                      <a:pt x="1334" y="1408"/>
                    </a:lnTo>
                    <a:lnTo>
                      <a:pt x="1334" y="1408"/>
                    </a:lnTo>
                    <a:lnTo>
                      <a:pt x="1326" y="1404"/>
                    </a:lnTo>
                    <a:lnTo>
                      <a:pt x="1324" y="1404"/>
                    </a:lnTo>
                    <a:lnTo>
                      <a:pt x="1326" y="1402"/>
                    </a:lnTo>
                    <a:lnTo>
                      <a:pt x="1330" y="1402"/>
                    </a:lnTo>
                    <a:lnTo>
                      <a:pt x="1338" y="1400"/>
                    </a:lnTo>
                    <a:lnTo>
                      <a:pt x="1338" y="1400"/>
                    </a:lnTo>
                    <a:lnTo>
                      <a:pt x="1344" y="1398"/>
                    </a:lnTo>
                    <a:lnTo>
                      <a:pt x="1352" y="1398"/>
                    </a:lnTo>
                    <a:lnTo>
                      <a:pt x="1360" y="1400"/>
                    </a:lnTo>
                    <a:lnTo>
                      <a:pt x="1370" y="1398"/>
                    </a:lnTo>
                    <a:lnTo>
                      <a:pt x="1370" y="1398"/>
                    </a:lnTo>
                    <a:lnTo>
                      <a:pt x="1380" y="1396"/>
                    </a:lnTo>
                    <a:lnTo>
                      <a:pt x="1388" y="1396"/>
                    </a:lnTo>
                    <a:lnTo>
                      <a:pt x="1394" y="1396"/>
                    </a:lnTo>
                    <a:lnTo>
                      <a:pt x="1398" y="1390"/>
                    </a:lnTo>
                    <a:lnTo>
                      <a:pt x="1398" y="1390"/>
                    </a:lnTo>
                    <a:lnTo>
                      <a:pt x="1400" y="1386"/>
                    </a:lnTo>
                    <a:lnTo>
                      <a:pt x="1398" y="1384"/>
                    </a:lnTo>
                    <a:lnTo>
                      <a:pt x="1396" y="1380"/>
                    </a:lnTo>
                    <a:lnTo>
                      <a:pt x="1402" y="1376"/>
                    </a:lnTo>
                    <a:lnTo>
                      <a:pt x="1402" y="1376"/>
                    </a:lnTo>
                    <a:lnTo>
                      <a:pt x="1404" y="1372"/>
                    </a:lnTo>
                    <a:lnTo>
                      <a:pt x="1404" y="1368"/>
                    </a:lnTo>
                    <a:lnTo>
                      <a:pt x="1404" y="1364"/>
                    </a:lnTo>
                    <a:lnTo>
                      <a:pt x="1410" y="1360"/>
                    </a:lnTo>
                    <a:lnTo>
                      <a:pt x="1410" y="1360"/>
                    </a:lnTo>
                    <a:lnTo>
                      <a:pt x="1414" y="1356"/>
                    </a:lnTo>
                    <a:lnTo>
                      <a:pt x="1416" y="1354"/>
                    </a:lnTo>
                    <a:lnTo>
                      <a:pt x="1414" y="1352"/>
                    </a:lnTo>
                    <a:lnTo>
                      <a:pt x="1412" y="1350"/>
                    </a:lnTo>
                    <a:lnTo>
                      <a:pt x="1406" y="1346"/>
                    </a:lnTo>
                    <a:lnTo>
                      <a:pt x="1406" y="1344"/>
                    </a:lnTo>
                    <a:lnTo>
                      <a:pt x="1406" y="1344"/>
                    </a:lnTo>
                    <a:lnTo>
                      <a:pt x="1406" y="1344"/>
                    </a:lnTo>
                    <a:lnTo>
                      <a:pt x="1410" y="1342"/>
                    </a:lnTo>
                    <a:lnTo>
                      <a:pt x="1414" y="1344"/>
                    </a:lnTo>
                    <a:lnTo>
                      <a:pt x="1420" y="1344"/>
                    </a:lnTo>
                    <a:lnTo>
                      <a:pt x="1430" y="1344"/>
                    </a:lnTo>
                    <a:lnTo>
                      <a:pt x="1430" y="1344"/>
                    </a:lnTo>
                    <a:lnTo>
                      <a:pt x="1436" y="1344"/>
                    </a:lnTo>
                    <a:lnTo>
                      <a:pt x="1434" y="1348"/>
                    </a:lnTo>
                    <a:lnTo>
                      <a:pt x="1428" y="1352"/>
                    </a:lnTo>
                    <a:lnTo>
                      <a:pt x="1424" y="1358"/>
                    </a:lnTo>
                    <a:lnTo>
                      <a:pt x="1424" y="1358"/>
                    </a:lnTo>
                    <a:lnTo>
                      <a:pt x="1422" y="1362"/>
                    </a:lnTo>
                    <a:lnTo>
                      <a:pt x="1418" y="1364"/>
                    </a:lnTo>
                    <a:lnTo>
                      <a:pt x="1414" y="1368"/>
                    </a:lnTo>
                    <a:lnTo>
                      <a:pt x="1412" y="1372"/>
                    </a:lnTo>
                    <a:lnTo>
                      <a:pt x="1412" y="1372"/>
                    </a:lnTo>
                    <a:lnTo>
                      <a:pt x="1410" y="1378"/>
                    </a:lnTo>
                    <a:lnTo>
                      <a:pt x="1408" y="1386"/>
                    </a:lnTo>
                    <a:lnTo>
                      <a:pt x="1406" y="1392"/>
                    </a:lnTo>
                    <a:lnTo>
                      <a:pt x="1406" y="1394"/>
                    </a:lnTo>
                    <a:lnTo>
                      <a:pt x="1408" y="1396"/>
                    </a:lnTo>
                    <a:lnTo>
                      <a:pt x="1408" y="1396"/>
                    </a:lnTo>
                    <a:lnTo>
                      <a:pt x="1414" y="1398"/>
                    </a:lnTo>
                    <a:lnTo>
                      <a:pt x="1420" y="1398"/>
                    </a:lnTo>
                    <a:lnTo>
                      <a:pt x="1426" y="1396"/>
                    </a:lnTo>
                    <a:lnTo>
                      <a:pt x="1432" y="1390"/>
                    </a:lnTo>
                    <a:lnTo>
                      <a:pt x="1432" y="1390"/>
                    </a:lnTo>
                    <a:lnTo>
                      <a:pt x="1440" y="1380"/>
                    </a:lnTo>
                    <a:lnTo>
                      <a:pt x="1444" y="1380"/>
                    </a:lnTo>
                    <a:lnTo>
                      <a:pt x="1448" y="1384"/>
                    </a:lnTo>
                    <a:lnTo>
                      <a:pt x="1448" y="1384"/>
                    </a:lnTo>
                    <a:lnTo>
                      <a:pt x="1452" y="1386"/>
                    </a:lnTo>
                    <a:lnTo>
                      <a:pt x="1454" y="1384"/>
                    </a:lnTo>
                    <a:lnTo>
                      <a:pt x="1454" y="1382"/>
                    </a:lnTo>
                    <a:lnTo>
                      <a:pt x="1452" y="1378"/>
                    </a:lnTo>
                    <a:lnTo>
                      <a:pt x="1452" y="1378"/>
                    </a:lnTo>
                    <a:lnTo>
                      <a:pt x="1452" y="1376"/>
                    </a:lnTo>
                    <a:lnTo>
                      <a:pt x="1452" y="1374"/>
                    </a:lnTo>
                    <a:lnTo>
                      <a:pt x="1456" y="1372"/>
                    </a:lnTo>
                    <a:lnTo>
                      <a:pt x="1462" y="1370"/>
                    </a:lnTo>
                    <a:lnTo>
                      <a:pt x="1466" y="1370"/>
                    </a:lnTo>
                    <a:lnTo>
                      <a:pt x="1468" y="1372"/>
                    </a:lnTo>
                    <a:lnTo>
                      <a:pt x="1468" y="1372"/>
                    </a:lnTo>
                    <a:lnTo>
                      <a:pt x="1472" y="1372"/>
                    </a:lnTo>
                    <a:lnTo>
                      <a:pt x="1476" y="1372"/>
                    </a:lnTo>
                    <a:lnTo>
                      <a:pt x="1484" y="1370"/>
                    </a:lnTo>
                    <a:lnTo>
                      <a:pt x="1498" y="1362"/>
                    </a:lnTo>
                    <a:lnTo>
                      <a:pt x="1498" y="1362"/>
                    </a:lnTo>
                    <a:lnTo>
                      <a:pt x="1502" y="1360"/>
                    </a:lnTo>
                    <a:lnTo>
                      <a:pt x="1502" y="1354"/>
                    </a:lnTo>
                    <a:lnTo>
                      <a:pt x="1502" y="1350"/>
                    </a:lnTo>
                    <a:lnTo>
                      <a:pt x="1502" y="1350"/>
                    </a:lnTo>
                    <a:lnTo>
                      <a:pt x="1504" y="1350"/>
                    </a:lnTo>
                    <a:lnTo>
                      <a:pt x="1504" y="1350"/>
                    </a:lnTo>
                    <a:lnTo>
                      <a:pt x="1508" y="1350"/>
                    </a:lnTo>
                    <a:lnTo>
                      <a:pt x="1510" y="1352"/>
                    </a:lnTo>
                    <a:lnTo>
                      <a:pt x="1510" y="1354"/>
                    </a:lnTo>
                    <a:lnTo>
                      <a:pt x="1512" y="1354"/>
                    </a:lnTo>
                    <a:lnTo>
                      <a:pt x="1512" y="1354"/>
                    </a:lnTo>
                    <a:lnTo>
                      <a:pt x="1520" y="1350"/>
                    </a:lnTo>
                    <a:lnTo>
                      <a:pt x="1532" y="1344"/>
                    </a:lnTo>
                    <a:lnTo>
                      <a:pt x="1558" y="1324"/>
                    </a:lnTo>
                    <a:lnTo>
                      <a:pt x="1570" y="1314"/>
                    </a:lnTo>
                    <a:lnTo>
                      <a:pt x="1580" y="1302"/>
                    </a:lnTo>
                    <a:lnTo>
                      <a:pt x="1588" y="1290"/>
                    </a:lnTo>
                    <a:lnTo>
                      <a:pt x="1592" y="1280"/>
                    </a:lnTo>
                    <a:lnTo>
                      <a:pt x="1592" y="1280"/>
                    </a:lnTo>
                    <a:lnTo>
                      <a:pt x="1600" y="1264"/>
                    </a:lnTo>
                    <a:lnTo>
                      <a:pt x="1610" y="1250"/>
                    </a:lnTo>
                    <a:lnTo>
                      <a:pt x="1622" y="1242"/>
                    </a:lnTo>
                    <a:lnTo>
                      <a:pt x="1628" y="1238"/>
                    </a:lnTo>
                    <a:lnTo>
                      <a:pt x="1634" y="1238"/>
                    </a:lnTo>
                    <a:lnTo>
                      <a:pt x="1634" y="1238"/>
                    </a:lnTo>
                    <a:lnTo>
                      <a:pt x="1642" y="1236"/>
                    </a:lnTo>
                    <a:lnTo>
                      <a:pt x="1646" y="1234"/>
                    </a:lnTo>
                    <a:lnTo>
                      <a:pt x="1648" y="1232"/>
                    </a:lnTo>
                    <a:lnTo>
                      <a:pt x="1648" y="1228"/>
                    </a:lnTo>
                    <a:lnTo>
                      <a:pt x="1646" y="1222"/>
                    </a:lnTo>
                    <a:lnTo>
                      <a:pt x="1640" y="1214"/>
                    </a:lnTo>
                    <a:lnTo>
                      <a:pt x="1632" y="1204"/>
                    </a:lnTo>
                    <a:lnTo>
                      <a:pt x="1632" y="1204"/>
                    </a:lnTo>
                    <a:lnTo>
                      <a:pt x="1626" y="1198"/>
                    </a:lnTo>
                    <a:lnTo>
                      <a:pt x="1624" y="1194"/>
                    </a:lnTo>
                    <a:lnTo>
                      <a:pt x="1636" y="1200"/>
                    </a:lnTo>
                    <a:lnTo>
                      <a:pt x="1670" y="1222"/>
                    </a:lnTo>
                    <a:lnTo>
                      <a:pt x="1670" y="1222"/>
                    </a:lnTo>
                    <a:lnTo>
                      <a:pt x="1684" y="1226"/>
                    </a:lnTo>
                    <a:lnTo>
                      <a:pt x="1694" y="1228"/>
                    </a:lnTo>
                    <a:lnTo>
                      <a:pt x="1702" y="1228"/>
                    </a:lnTo>
                    <a:lnTo>
                      <a:pt x="1710" y="1226"/>
                    </a:lnTo>
                    <a:lnTo>
                      <a:pt x="1718" y="1224"/>
                    </a:lnTo>
                    <a:lnTo>
                      <a:pt x="1724" y="1218"/>
                    </a:lnTo>
                    <a:lnTo>
                      <a:pt x="1730" y="1212"/>
                    </a:lnTo>
                    <a:lnTo>
                      <a:pt x="1730" y="1212"/>
                    </a:lnTo>
                    <a:lnTo>
                      <a:pt x="1732" y="1206"/>
                    </a:lnTo>
                    <a:lnTo>
                      <a:pt x="1734" y="1204"/>
                    </a:lnTo>
                    <a:lnTo>
                      <a:pt x="1738" y="1204"/>
                    </a:lnTo>
                    <a:lnTo>
                      <a:pt x="1742" y="1206"/>
                    </a:lnTo>
                    <a:lnTo>
                      <a:pt x="1748" y="1208"/>
                    </a:lnTo>
                    <a:lnTo>
                      <a:pt x="1756" y="1208"/>
                    </a:lnTo>
                    <a:lnTo>
                      <a:pt x="1766" y="1208"/>
                    </a:lnTo>
                    <a:lnTo>
                      <a:pt x="1782" y="1202"/>
                    </a:lnTo>
                    <a:lnTo>
                      <a:pt x="1782" y="1202"/>
                    </a:lnTo>
                    <a:lnTo>
                      <a:pt x="1800" y="1196"/>
                    </a:lnTo>
                    <a:lnTo>
                      <a:pt x="1818" y="1190"/>
                    </a:lnTo>
                    <a:lnTo>
                      <a:pt x="1856" y="1184"/>
                    </a:lnTo>
                    <a:lnTo>
                      <a:pt x="1886" y="1178"/>
                    </a:lnTo>
                    <a:lnTo>
                      <a:pt x="1898" y="1172"/>
                    </a:lnTo>
                    <a:lnTo>
                      <a:pt x="1906" y="1166"/>
                    </a:lnTo>
                    <a:lnTo>
                      <a:pt x="1906" y="1166"/>
                    </a:lnTo>
                    <a:lnTo>
                      <a:pt x="1920" y="1154"/>
                    </a:lnTo>
                    <a:lnTo>
                      <a:pt x="1934" y="1142"/>
                    </a:lnTo>
                    <a:lnTo>
                      <a:pt x="1950" y="1132"/>
                    </a:lnTo>
                    <a:lnTo>
                      <a:pt x="1960" y="1128"/>
                    </a:lnTo>
                    <a:lnTo>
                      <a:pt x="1970" y="1128"/>
                    </a:lnTo>
                    <a:lnTo>
                      <a:pt x="1970" y="1128"/>
                    </a:lnTo>
                    <a:lnTo>
                      <a:pt x="1978" y="1126"/>
                    </a:lnTo>
                    <a:lnTo>
                      <a:pt x="1982" y="1122"/>
                    </a:lnTo>
                    <a:lnTo>
                      <a:pt x="1982" y="1120"/>
                    </a:lnTo>
                    <a:lnTo>
                      <a:pt x="1982" y="1116"/>
                    </a:lnTo>
                    <a:lnTo>
                      <a:pt x="1982" y="1112"/>
                    </a:lnTo>
                    <a:lnTo>
                      <a:pt x="1982" y="1108"/>
                    </a:lnTo>
                    <a:lnTo>
                      <a:pt x="1986" y="1106"/>
                    </a:lnTo>
                    <a:lnTo>
                      <a:pt x="1994" y="1106"/>
                    </a:lnTo>
                    <a:lnTo>
                      <a:pt x="1994" y="1106"/>
                    </a:lnTo>
                    <a:lnTo>
                      <a:pt x="2008" y="1104"/>
                    </a:lnTo>
                    <a:lnTo>
                      <a:pt x="2012" y="1102"/>
                    </a:lnTo>
                    <a:lnTo>
                      <a:pt x="2012" y="1102"/>
                    </a:lnTo>
                    <a:lnTo>
                      <a:pt x="2016" y="1096"/>
                    </a:lnTo>
                    <a:lnTo>
                      <a:pt x="2022" y="1092"/>
                    </a:lnTo>
                    <a:lnTo>
                      <a:pt x="2030" y="1088"/>
                    </a:lnTo>
                    <a:lnTo>
                      <a:pt x="2030" y="1088"/>
                    </a:lnTo>
                    <a:lnTo>
                      <a:pt x="2046" y="1080"/>
                    </a:lnTo>
                    <a:lnTo>
                      <a:pt x="2046" y="1078"/>
                    </a:lnTo>
                    <a:lnTo>
                      <a:pt x="2044" y="1076"/>
                    </a:lnTo>
                    <a:lnTo>
                      <a:pt x="2028" y="1076"/>
                    </a:lnTo>
                    <a:lnTo>
                      <a:pt x="2000" y="1080"/>
                    </a:lnTo>
                    <a:lnTo>
                      <a:pt x="2000" y="1080"/>
                    </a:lnTo>
                    <a:lnTo>
                      <a:pt x="1984" y="1080"/>
                    </a:lnTo>
                    <a:lnTo>
                      <a:pt x="1970" y="1076"/>
                    </a:lnTo>
                    <a:lnTo>
                      <a:pt x="1956" y="1070"/>
                    </a:lnTo>
                    <a:lnTo>
                      <a:pt x="1944" y="1064"/>
                    </a:lnTo>
                    <a:lnTo>
                      <a:pt x="1932" y="1058"/>
                    </a:lnTo>
                    <a:lnTo>
                      <a:pt x="1920" y="1056"/>
                    </a:lnTo>
                    <a:lnTo>
                      <a:pt x="1914" y="1056"/>
                    </a:lnTo>
                    <a:lnTo>
                      <a:pt x="1906" y="1058"/>
                    </a:lnTo>
                    <a:lnTo>
                      <a:pt x="1900" y="1060"/>
                    </a:lnTo>
                    <a:lnTo>
                      <a:pt x="1892" y="1064"/>
                    </a:lnTo>
                    <a:lnTo>
                      <a:pt x="1892" y="1064"/>
                    </a:lnTo>
                    <a:lnTo>
                      <a:pt x="1884" y="1068"/>
                    </a:lnTo>
                    <a:lnTo>
                      <a:pt x="1878" y="1070"/>
                    </a:lnTo>
                    <a:lnTo>
                      <a:pt x="1866" y="1070"/>
                    </a:lnTo>
                    <a:lnTo>
                      <a:pt x="1860" y="1070"/>
                    </a:lnTo>
                    <a:lnTo>
                      <a:pt x="1854" y="1072"/>
                    </a:lnTo>
                    <a:lnTo>
                      <a:pt x="1846" y="1076"/>
                    </a:lnTo>
                    <a:lnTo>
                      <a:pt x="1838" y="1082"/>
                    </a:lnTo>
                    <a:lnTo>
                      <a:pt x="1838" y="1082"/>
                    </a:lnTo>
                    <a:lnTo>
                      <a:pt x="1834" y="1086"/>
                    </a:lnTo>
                    <a:lnTo>
                      <a:pt x="1828" y="1090"/>
                    </a:lnTo>
                    <a:lnTo>
                      <a:pt x="1824" y="1090"/>
                    </a:lnTo>
                    <a:lnTo>
                      <a:pt x="1820" y="1090"/>
                    </a:lnTo>
                    <a:lnTo>
                      <a:pt x="1818" y="1088"/>
                    </a:lnTo>
                    <a:lnTo>
                      <a:pt x="1820" y="1084"/>
                    </a:lnTo>
                    <a:lnTo>
                      <a:pt x="1824" y="1078"/>
                    </a:lnTo>
                    <a:lnTo>
                      <a:pt x="1832" y="1070"/>
                    </a:lnTo>
                    <a:lnTo>
                      <a:pt x="1832" y="1070"/>
                    </a:lnTo>
                    <a:lnTo>
                      <a:pt x="1840" y="1064"/>
                    </a:lnTo>
                    <a:lnTo>
                      <a:pt x="1848" y="1062"/>
                    </a:lnTo>
                    <a:lnTo>
                      <a:pt x="1852" y="1062"/>
                    </a:lnTo>
                    <a:lnTo>
                      <a:pt x="1856" y="1062"/>
                    </a:lnTo>
                    <a:lnTo>
                      <a:pt x="1864" y="1064"/>
                    </a:lnTo>
                    <a:lnTo>
                      <a:pt x="1866" y="1064"/>
                    </a:lnTo>
                    <a:lnTo>
                      <a:pt x="1870" y="1062"/>
                    </a:lnTo>
                    <a:lnTo>
                      <a:pt x="1870" y="1062"/>
                    </a:lnTo>
                    <a:lnTo>
                      <a:pt x="1876" y="1058"/>
                    </a:lnTo>
                    <a:lnTo>
                      <a:pt x="1878" y="1056"/>
                    </a:lnTo>
                    <a:lnTo>
                      <a:pt x="1878" y="1054"/>
                    </a:lnTo>
                    <a:lnTo>
                      <a:pt x="1874" y="1052"/>
                    </a:lnTo>
                    <a:lnTo>
                      <a:pt x="1868" y="1052"/>
                    </a:lnTo>
                    <a:lnTo>
                      <a:pt x="1844" y="1054"/>
                    </a:lnTo>
                    <a:lnTo>
                      <a:pt x="1844" y="1054"/>
                    </a:lnTo>
                    <a:lnTo>
                      <a:pt x="1816" y="1058"/>
                    </a:lnTo>
                    <a:lnTo>
                      <a:pt x="1800" y="1058"/>
                    </a:lnTo>
                    <a:lnTo>
                      <a:pt x="1798" y="1056"/>
                    </a:lnTo>
                    <a:lnTo>
                      <a:pt x="1796" y="1052"/>
                    </a:lnTo>
                    <a:lnTo>
                      <a:pt x="1798" y="1046"/>
                    </a:lnTo>
                    <a:lnTo>
                      <a:pt x="1804" y="1038"/>
                    </a:lnTo>
                    <a:lnTo>
                      <a:pt x="1804" y="1038"/>
                    </a:lnTo>
                    <a:lnTo>
                      <a:pt x="1814" y="1022"/>
                    </a:lnTo>
                    <a:lnTo>
                      <a:pt x="1818" y="1014"/>
                    </a:lnTo>
                    <a:lnTo>
                      <a:pt x="1820" y="1012"/>
                    </a:lnTo>
                    <a:lnTo>
                      <a:pt x="1822" y="1010"/>
                    </a:lnTo>
                    <a:lnTo>
                      <a:pt x="1828" y="1016"/>
                    </a:lnTo>
                    <a:lnTo>
                      <a:pt x="1828" y="1016"/>
                    </a:lnTo>
                    <a:lnTo>
                      <a:pt x="1836" y="1022"/>
                    </a:lnTo>
                    <a:lnTo>
                      <a:pt x="1840" y="1022"/>
                    </a:lnTo>
                    <a:lnTo>
                      <a:pt x="1844" y="1022"/>
                    </a:lnTo>
                    <a:lnTo>
                      <a:pt x="1882" y="1010"/>
                    </a:lnTo>
                    <a:lnTo>
                      <a:pt x="1882" y="1010"/>
                    </a:lnTo>
                    <a:lnTo>
                      <a:pt x="1896" y="1006"/>
                    </a:lnTo>
                    <a:lnTo>
                      <a:pt x="1904" y="1000"/>
                    </a:lnTo>
                    <a:lnTo>
                      <a:pt x="1908" y="996"/>
                    </a:lnTo>
                    <a:lnTo>
                      <a:pt x="1910" y="992"/>
                    </a:lnTo>
                    <a:lnTo>
                      <a:pt x="1906" y="986"/>
                    </a:lnTo>
                    <a:lnTo>
                      <a:pt x="1898" y="984"/>
                    </a:lnTo>
                    <a:lnTo>
                      <a:pt x="1888" y="980"/>
                    </a:lnTo>
                    <a:lnTo>
                      <a:pt x="1874" y="978"/>
                    </a:lnTo>
                    <a:lnTo>
                      <a:pt x="1874" y="978"/>
                    </a:lnTo>
                    <a:lnTo>
                      <a:pt x="1850" y="974"/>
                    </a:lnTo>
                    <a:lnTo>
                      <a:pt x="1844" y="972"/>
                    </a:lnTo>
                    <a:lnTo>
                      <a:pt x="1842" y="970"/>
                    </a:lnTo>
                    <a:lnTo>
                      <a:pt x="1844" y="968"/>
                    </a:lnTo>
                    <a:lnTo>
                      <a:pt x="1850" y="966"/>
                    </a:lnTo>
                    <a:lnTo>
                      <a:pt x="1870" y="966"/>
                    </a:lnTo>
                    <a:lnTo>
                      <a:pt x="1870" y="966"/>
                    </a:lnTo>
                    <a:lnTo>
                      <a:pt x="1892" y="970"/>
                    </a:lnTo>
                    <a:lnTo>
                      <a:pt x="1906" y="976"/>
                    </a:lnTo>
                    <a:lnTo>
                      <a:pt x="1918" y="980"/>
                    </a:lnTo>
                    <a:lnTo>
                      <a:pt x="1932" y="986"/>
                    </a:lnTo>
                    <a:lnTo>
                      <a:pt x="1932" y="986"/>
                    </a:lnTo>
                    <a:lnTo>
                      <a:pt x="1946" y="992"/>
                    </a:lnTo>
                    <a:lnTo>
                      <a:pt x="1954" y="998"/>
                    </a:lnTo>
                    <a:lnTo>
                      <a:pt x="1958" y="1008"/>
                    </a:lnTo>
                    <a:lnTo>
                      <a:pt x="1960" y="1022"/>
                    </a:lnTo>
                    <a:lnTo>
                      <a:pt x="1960" y="1022"/>
                    </a:lnTo>
                    <a:lnTo>
                      <a:pt x="1964" y="1030"/>
                    </a:lnTo>
                    <a:lnTo>
                      <a:pt x="1970" y="1038"/>
                    </a:lnTo>
                    <a:lnTo>
                      <a:pt x="1978" y="1044"/>
                    </a:lnTo>
                    <a:lnTo>
                      <a:pt x="1988" y="1050"/>
                    </a:lnTo>
                    <a:lnTo>
                      <a:pt x="1998" y="1052"/>
                    </a:lnTo>
                    <a:lnTo>
                      <a:pt x="2008" y="1054"/>
                    </a:lnTo>
                    <a:lnTo>
                      <a:pt x="2016" y="1054"/>
                    </a:lnTo>
                    <a:lnTo>
                      <a:pt x="2022" y="1052"/>
                    </a:lnTo>
                    <a:lnTo>
                      <a:pt x="2022" y="1052"/>
                    </a:lnTo>
                    <a:lnTo>
                      <a:pt x="2030" y="1048"/>
                    </a:lnTo>
                    <a:lnTo>
                      <a:pt x="2036" y="1050"/>
                    </a:lnTo>
                    <a:lnTo>
                      <a:pt x="2046" y="1052"/>
                    </a:lnTo>
                    <a:lnTo>
                      <a:pt x="2060" y="1056"/>
                    </a:lnTo>
                    <a:lnTo>
                      <a:pt x="2060" y="1056"/>
                    </a:lnTo>
                    <a:lnTo>
                      <a:pt x="2068" y="1054"/>
                    </a:lnTo>
                    <a:lnTo>
                      <a:pt x="2070" y="1050"/>
                    </a:lnTo>
                    <a:lnTo>
                      <a:pt x="2072" y="1042"/>
                    </a:lnTo>
                    <a:lnTo>
                      <a:pt x="2070" y="1032"/>
                    </a:lnTo>
                    <a:lnTo>
                      <a:pt x="2066" y="1008"/>
                    </a:lnTo>
                    <a:lnTo>
                      <a:pt x="2064" y="996"/>
                    </a:lnTo>
                    <a:lnTo>
                      <a:pt x="2064" y="984"/>
                    </a:lnTo>
                    <a:lnTo>
                      <a:pt x="2064" y="984"/>
                    </a:lnTo>
                    <a:lnTo>
                      <a:pt x="2062" y="976"/>
                    </a:lnTo>
                    <a:lnTo>
                      <a:pt x="2062" y="974"/>
                    </a:lnTo>
                    <a:lnTo>
                      <a:pt x="2060" y="974"/>
                    </a:lnTo>
                    <a:lnTo>
                      <a:pt x="2056" y="976"/>
                    </a:lnTo>
                    <a:lnTo>
                      <a:pt x="2050" y="980"/>
                    </a:lnTo>
                    <a:lnTo>
                      <a:pt x="2044" y="986"/>
                    </a:lnTo>
                    <a:lnTo>
                      <a:pt x="2038" y="990"/>
                    </a:lnTo>
                    <a:lnTo>
                      <a:pt x="2032" y="990"/>
                    </a:lnTo>
                    <a:lnTo>
                      <a:pt x="2030" y="988"/>
                    </a:lnTo>
                    <a:lnTo>
                      <a:pt x="2030" y="986"/>
                    </a:lnTo>
                    <a:lnTo>
                      <a:pt x="2030" y="986"/>
                    </a:lnTo>
                    <a:lnTo>
                      <a:pt x="2028" y="976"/>
                    </a:lnTo>
                    <a:lnTo>
                      <a:pt x="2028" y="974"/>
                    </a:lnTo>
                    <a:lnTo>
                      <a:pt x="2032" y="974"/>
                    </a:lnTo>
                    <a:lnTo>
                      <a:pt x="2038" y="972"/>
                    </a:lnTo>
                    <a:lnTo>
                      <a:pt x="2044" y="968"/>
                    </a:lnTo>
                    <a:lnTo>
                      <a:pt x="2050" y="962"/>
                    </a:lnTo>
                    <a:lnTo>
                      <a:pt x="2050" y="962"/>
                    </a:lnTo>
                    <a:lnTo>
                      <a:pt x="2054" y="956"/>
                    </a:lnTo>
                    <a:lnTo>
                      <a:pt x="2054" y="956"/>
                    </a:lnTo>
                    <a:lnTo>
                      <a:pt x="2054" y="954"/>
                    </a:lnTo>
                    <a:lnTo>
                      <a:pt x="2044" y="958"/>
                    </a:lnTo>
                    <a:lnTo>
                      <a:pt x="2032" y="962"/>
                    </a:lnTo>
                    <a:lnTo>
                      <a:pt x="2030" y="960"/>
                    </a:lnTo>
                    <a:lnTo>
                      <a:pt x="2030" y="956"/>
                    </a:lnTo>
                    <a:lnTo>
                      <a:pt x="2030" y="956"/>
                    </a:lnTo>
                    <a:lnTo>
                      <a:pt x="2032" y="950"/>
                    </a:lnTo>
                    <a:lnTo>
                      <a:pt x="2030" y="944"/>
                    </a:lnTo>
                    <a:lnTo>
                      <a:pt x="2026" y="940"/>
                    </a:lnTo>
                    <a:lnTo>
                      <a:pt x="2020" y="938"/>
                    </a:lnTo>
                    <a:lnTo>
                      <a:pt x="2002" y="932"/>
                    </a:lnTo>
                    <a:lnTo>
                      <a:pt x="1980" y="926"/>
                    </a:lnTo>
                    <a:lnTo>
                      <a:pt x="1980" y="926"/>
                    </a:lnTo>
                    <a:lnTo>
                      <a:pt x="1960" y="918"/>
                    </a:lnTo>
                    <a:lnTo>
                      <a:pt x="1948" y="912"/>
                    </a:lnTo>
                    <a:lnTo>
                      <a:pt x="1944" y="908"/>
                    </a:lnTo>
                    <a:lnTo>
                      <a:pt x="1944" y="904"/>
                    </a:lnTo>
                    <a:lnTo>
                      <a:pt x="1944" y="900"/>
                    </a:lnTo>
                    <a:lnTo>
                      <a:pt x="1944" y="896"/>
                    </a:lnTo>
                    <a:lnTo>
                      <a:pt x="1942" y="892"/>
                    </a:lnTo>
                    <a:lnTo>
                      <a:pt x="1934" y="886"/>
                    </a:lnTo>
                    <a:lnTo>
                      <a:pt x="1934" y="886"/>
                    </a:lnTo>
                    <a:lnTo>
                      <a:pt x="1924" y="880"/>
                    </a:lnTo>
                    <a:lnTo>
                      <a:pt x="1922" y="874"/>
                    </a:lnTo>
                    <a:lnTo>
                      <a:pt x="1922" y="870"/>
                    </a:lnTo>
                    <a:lnTo>
                      <a:pt x="1924" y="866"/>
                    </a:lnTo>
                    <a:lnTo>
                      <a:pt x="1922" y="862"/>
                    </a:lnTo>
                    <a:lnTo>
                      <a:pt x="1916" y="858"/>
                    </a:lnTo>
                    <a:lnTo>
                      <a:pt x="1902" y="852"/>
                    </a:lnTo>
                    <a:lnTo>
                      <a:pt x="1878" y="846"/>
                    </a:lnTo>
                    <a:lnTo>
                      <a:pt x="1878" y="846"/>
                    </a:lnTo>
                    <a:lnTo>
                      <a:pt x="1888" y="846"/>
                    </a:lnTo>
                    <a:lnTo>
                      <a:pt x="1896" y="844"/>
                    </a:lnTo>
                    <a:lnTo>
                      <a:pt x="1904" y="842"/>
                    </a:lnTo>
                    <a:lnTo>
                      <a:pt x="1910" y="838"/>
                    </a:lnTo>
                    <a:lnTo>
                      <a:pt x="1926" y="828"/>
                    </a:lnTo>
                    <a:lnTo>
                      <a:pt x="1948" y="818"/>
                    </a:lnTo>
                    <a:lnTo>
                      <a:pt x="1948" y="818"/>
                    </a:lnTo>
                    <a:lnTo>
                      <a:pt x="1954" y="816"/>
                    </a:lnTo>
                    <a:lnTo>
                      <a:pt x="1960" y="816"/>
                    </a:lnTo>
                    <a:lnTo>
                      <a:pt x="1974" y="818"/>
                    </a:lnTo>
                    <a:lnTo>
                      <a:pt x="1988" y="824"/>
                    </a:lnTo>
                    <a:lnTo>
                      <a:pt x="2002" y="832"/>
                    </a:lnTo>
                    <a:lnTo>
                      <a:pt x="2016" y="838"/>
                    </a:lnTo>
                    <a:lnTo>
                      <a:pt x="2030" y="842"/>
                    </a:lnTo>
                    <a:lnTo>
                      <a:pt x="2038" y="844"/>
                    </a:lnTo>
                    <a:lnTo>
                      <a:pt x="2044" y="842"/>
                    </a:lnTo>
                    <a:lnTo>
                      <a:pt x="2052" y="840"/>
                    </a:lnTo>
                    <a:lnTo>
                      <a:pt x="2058" y="836"/>
                    </a:lnTo>
                    <a:lnTo>
                      <a:pt x="2058" y="836"/>
                    </a:lnTo>
                    <a:lnTo>
                      <a:pt x="2070" y="830"/>
                    </a:lnTo>
                    <a:lnTo>
                      <a:pt x="2078" y="826"/>
                    </a:lnTo>
                    <a:lnTo>
                      <a:pt x="2086" y="826"/>
                    </a:lnTo>
                    <a:lnTo>
                      <a:pt x="2092" y="828"/>
                    </a:lnTo>
                    <a:lnTo>
                      <a:pt x="2096" y="830"/>
                    </a:lnTo>
                    <a:lnTo>
                      <a:pt x="2100" y="830"/>
                    </a:lnTo>
                    <a:lnTo>
                      <a:pt x="2106" y="826"/>
                    </a:lnTo>
                    <a:lnTo>
                      <a:pt x="2112" y="818"/>
                    </a:lnTo>
                    <a:lnTo>
                      <a:pt x="2112" y="818"/>
                    </a:lnTo>
                    <a:lnTo>
                      <a:pt x="2118" y="810"/>
                    </a:lnTo>
                    <a:lnTo>
                      <a:pt x="2118" y="806"/>
                    </a:lnTo>
                    <a:lnTo>
                      <a:pt x="2116" y="802"/>
                    </a:lnTo>
                    <a:lnTo>
                      <a:pt x="2112" y="796"/>
                    </a:lnTo>
                    <a:lnTo>
                      <a:pt x="2104" y="792"/>
                    </a:lnTo>
                    <a:lnTo>
                      <a:pt x="2092" y="790"/>
                    </a:lnTo>
                    <a:lnTo>
                      <a:pt x="2080" y="788"/>
                    </a:lnTo>
                    <a:lnTo>
                      <a:pt x="2054" y="786"/>
                    </a:lnTo>
                    <a:lnTo>
                      <a:pt x="2054" y="786"/>
                    </a:lnTo>
                    <a:lnTo>
                      <a:pt x="2044" y="786"/>
                    </a:lnTo>
                    <a:lnTo>
                      <a:pt x="2040" y="784"/>
                    </a:lnTo>
                    <a:lnTo>
                      <a:pt x="2040" y="780"/>
                    </a:lnTo>
                    <a:lnTo>
                      <a:pt x="2040" y="776"/>
                    </a:lnTo>
                    <a:lnTo>
                      <a:pt x="2046" y="768"/>
                    </a:lnTo>
                    <a:lnTo>
                      <a:pt x="2054" y="762"/>
                    </a:lnTo>
                    <a:lnTo>
                      <a:pt x="2066" y="758"/>
                    </a:lnTo>
                    <a:lnTo>
                      <a:pt x="2078" y="754"/>
                    </a:lnTo>
                    <a:lnTo>
                      <a:pt x="2092" y="752"/>
                    </a:lnTo>
                    <a:lnTo>
                      <a:pt x="2092" y="752"/>
                    </a:lnTo>
                    <a:lnTo>
                      <a:pt x="2104" y="754"/>
                    </a:lnTo>
                    <a:lnTo>
                      <a:pt x="2112" y="758"/>
                    </a:lnTo>
                    <a:lnTo>
                      <a:pt x="2122" y="766"/>
                    </a:lnTo>
                    <a:lnTo>
                      <a:pt x="2128" y="768"/>
                    </a:lnTo>
                    <a:lnTo>
                      <a:pt x="2132" y="770"/>
                    </a:lnTo>
                    <a:lnTo>
                      <a:pt x="2142" y="768"/>
                    </a:lnTo>
                    <a:lnTo>
                      <a:pt x="2152" y="766"/>
                    </a:lnTo>
                    <a:lnTo>
                      <a:pt x="2152" y="766"/>
                    </a:lnTo>
                    <a:lnTo>
                      <a:pt x="2162" y="762"/>
                    </a:lnTo>
                    <a:lnTo>
                      <a:pt x="2164" y="758"/>
                    </a:lnTo>
                    <a:lnTo>
                      <a:pt x="2166" y="754"/>
                    </a:lnTo>
                    <a:lnTo>
                      <a:pt x="2162" y="750"/>
                    </a:lnTo>
                    <a:lnTo>
                      <a:pt x="2154" y="746"/>
                    </a:lnTo>
                    <a:lnTo>
                      <a:pt x="2146" y="742"/>
                    </a:lnTo>
                    <a:lnTo>
                      <a:pt x="2134" y="740"/>
                    </a:lnTo>
                    <a:lnTo>
                      <a:pt x="2120" y="738"/>
                    </a:lnTo>
                    <a:lnTo>
                      <a:pt x="2120" y="738"/>
                    </a:lnTo>
                    <a:lnTo>
                      <a:pt x="2112" y="738"/>
                    </a:lnTo>
                    <a:lnTo>
                      <a:pt x="2108" y="736"/>
                    </a:lnTo>
                    <a:lnTo>
                      <a:pt x="2104" y="732"/>
                    </a:lnTo>
                    <a:lnTo>
                      <a:pt x="2102" y="728"/>
                    </a:lnTo>
                    <a:lnTo>
                      <a:pt x="2100" y="718"/>
                    </a:lnTo>
                    <a:lnTo>
                      <a:pt x="2102" y="708"/>
                    </a:lnTo>
                    <a:lnTo>
                      <a:pt x="2108" y="700"/>
                    </a:lnTo>
                    <a:lnTo>
                      <a:pt x="2114" y="694"/>
                    </a:lnTo>
                    <a:lnTo>
                      <a:pt x="2118" y="692"/>
                    </a:lnTo>
                    <a:lnTo>
                      <a:pt x="2122" y="692"/>
                    </a:lnTo>
                    <a:lnTo>
                      <a:pt x="2124" y="692"/>
                    </a:lnTo>
                    <a:lnTo>
                      <a:pt x="2126" y="696"/>
                    </a:lnTo>
                    <a:lnTo>
                      <a:pt x="2126" y="696"/>
                    </a:lnTo>
                    <a:lnTo>
                      <a:pt x="2132" y="700"/>
                    </a:lnTo>
                    <a:lnTo>
                      <a:pt x="2140" y="702"/>
                    </a:lnTo>
                    <a:lnTo>
                      <a:pt x="2148" y="702"/>
                    </a:lnTo>
                    <a:lnTo>
                      <a:pt x="2154" y="698"/>
                    </a:lnTo>
                    <a:lnTo>
                      <a:pt x="2158" y="692"/>
                    </a:lnTo>
                    <a:lnTo>
                      <a:pt x="2162" y="686"/>
                    </a:lnTo>
                    <a:lnTo>
                      <a:pt x="2160" y="678"/>
                    </a:lnTo>
                    <a:lnTo>
                      <a:pt x="2156" y="670"/>
                    </a:lnTo>
                    <a:lnTo>
                      <a:pt x="2156" y="670"/>
                    </a:lnTo>
                    <a:lnTo>
                      <a:pt x="2150" y="662"/>
                    </a:lnTo>
                    <a:lnTo>
                      <a:pt x="2150" y="658"/>
                    </a:lnTo>
                    <a:lnTo>
                      <a:pt x="2154" y="656"/>
                    </a:lnTo>
                    <a:lnTo>
                      <a:pt x="2156" y="656"/>
                    </a:lnTo>
                    <a:lnTo>
                      <a:pt x="2160" y="656"/>
                    </a:lnTo>
                    <a:lnTo>
                      <a:pt x="2160" y="654"/>
                    </a:lnTo>
                    <a:lnTo>
                      <a:pt x="2144" y="646"/>
                    </a:lnTo>
                    <a:lnTo>
                      <a:pt x="2144" y="646"/>
                    </a:lnTo>
                    <a:lnTo>
                      <a:pt x="2132" y="640"/>
                    </a:lnTo>
                    <a:lnTo>
                      <a:pt x="2128" y="636"/>
                    </a:lnTo>
                    <a:lnTo>
                      <a:pt x="2128" y="634"/>
                    </a:lnTo>
                    <a:lnTo>
                      <a:pt x="2130" y="632"/>
                    </a:lnTo>
                    <a:lnTo>
                      <a:pt x="2140" y="628"/>
                    </a:lnTo>
                    <a:lnTo>
                      <a:pt x="2142" y="624"/>
                    </a:lnTo>
                    <a:lnTo>
                      <a:pt x="2142" y="620"/>
                    </a:lnTo>
                    <a:lnTo>
                      <a:pt x="2142" y="620"/>
                    </a:lnTo>
                    <a:lnTo>
                      <a:pt x="2140" y="616"/>
                    </a:lnTo>
                    <a:lnTo>
                      <a:pt x="2136" y="614"/>
                    </a:lnTo>
                    <a:lnTo>
                      <a:pt x="2126" y="612"/>
                    </a:lnTo>
                    <a:lnTo>
                      <a:pt x="2098" y="612"/>
                    </a:lnTo>
                    <a:lnTo>
                      <a:pt x="2084" y="612"/>
                    </a:lnTo>
                    <a:lnTo>
                      <a:pt x="2074" y="612"/>
                    </a:lnTo>
                    <a:lnTo>
                      <a:pt x="2066" y="608"/>
                    </a:lnTo>
                    <a:lnTo>
                      <a:pt x="2064" y="606"/>
                    </a:lnTo>
                    <a:lnTo>
                      <a:pt x="2062" y="602"/>
                    </a:lnTo>
                    <a:lnTo>
                      <a:pt x="2062" y="602"/>
                    </a:lnTo>
                    <a:lnTo>
                      <a:pt x="2062" y="598"/>
                    </a:lnTo>
                    <a:lnTo>
                      <a:pt x="2060" y="594"/>
                    </a:lnTo>
                    <a:lnTo>
                      <a:pt x="2056" y="590"/>
                    </a:lnTo>
                    <a:lnTo>
                      <a:pt x="2048" y="586"/>
                    </a:lnTo>
                    <a:lnTo>
                      <a:pt x="2040" y="582"/>
                    </a:lnTo>
                    <a:lnTo>
                      <a:pt x="2032" y="580"/>
                    </a:lnTo>
                    <a:lnTo>
                      <a:pt x="2028" y="578"/>
                    </a:lnTo>
                    <a:lnTo>
                      <a:pt x="2026" y="576"/>
                    </a:lnTo>
                    <a:lnTo>
                      <a:pt x="2028" y="574"/>
                    </a:lnTo>
                    <a:lnTo>
                      <a:pt x="2032" y="568"/>
                    </a:lnTo>
                    <a:lnTo>
                      <a:pt x="2032" y="568"/>
                    </a:lnTo>
                    <a:lnTo>
                      <a:pt x="2040" y="566"/>
                    </a:lnTo>
                    <a:lnTo>
                      <a:pt x="2046" y="566"/>
                    </a:lnTo>
                    <a:lnTo>
                      <a:pt x="2050" y="570"/>
                    </a:lnTo>
                    <a:lnTo>
                      <a:pt x="2054" y="574"/>
                    </a:lnTo>
                    <a:lnTo>
                      <a:pt x="2058" y="578"/>
                    </a:lnTo>
                    <a:lnTo>
                      <a:pt x="2064" y="580"/>
                    </a:lnTo>
                    <a:lnTo>
                      <a:pt x="2072" y="580"/>
                    </a:lnTo>
                    <a:lnTo>
                      <a:pt x="2082" y="574"/>
                    </a:lnTo>
                    <a:lnTo>
                      <a:pt x="2082" y="574"/>
                    </a:lnTo>
                    <a:lnTo>
                      <a:pt x="2094" y="566"/>
                    </a:lnTo>
                    <a:lnTo>
                      <a:pt x="2106" y="562"/>
                    </a:lnTo>
                    <a:lnTo>
                      <a:pt x="2120" y="560"/>
                    </a:lnTo>
                    <a:lnTo>
                      <a:pt x="2132" y="560"/>
                    </a:lnTo>
                    <a:lnTo>
                      <a:pt x="2144" y="562"/>
                    </a:lnTo>
                    <a:lnTo>
                      <a:pt x="2156" y="564"/>
                    </a:lnTo>
                    <a:lnTo>
                      <a:pt x="2178" y="574"/>
                    </a:lnTo>
                    <a:lnTo>
                      <a:pt x="2178" y="574"/>
                    </a:lnTo>
                    <a:lnTo>
                      <a:pt x="2188" y="576"/>
                    </a:lnTo>
                    <a:lnTo>
                      <a:pt x="2196" y="574"/>
                    </a:lnTo>
                    <a:lnTo>
                      <a:pt x="2202" y="570"/>
                    </a:lnTo>
                    <a:lnTo>
                      <a:pt x="2206" y="564"/>
                    </a:lnTo>
                    <a:lnTo>
                      <a:pt x="2208" y="556"/>
                    </a:lnTo>
                    <a:lnTo>
                      <a:pt x="2206" y="546"/>
                    </a:lnTo>
                    <a:lnTo>
                      <a:pt x="2202" y="536"/>
                    </a:lnTo>
                    <a:lnTo>
                      <a:pt x="2194" y="528"/>
                    </a:lnTo>
                    <a:lnTo>
                      <a:pt x="2194" y="528"/>
                    </a:lnTo>
                    <a:lnTo>
                      <a:pt x="2186" y="522"/>
                    </a:lnTo>
                    <a:lnTo>
                      <a:pt x="2180" y="522"/>
                    </a:lnTo>
                    <a:lnTo>
                      <a:pt x="2176" y="524"/>
                    </a:lnTo>
                    <a:lnTo>
                      <a:pt x="2172" y="528"/>
                    </a:lnTo>
                    <a:lnTo>
                      <a:pt x="2166" y="532"/>
                    </a:lnTo>
                    <a:lnTo>
                      <a:pt x="2158" y="534"/>
                    </a:lnTo>
                    <a:lnTo>
                      <a:pt x="2148" y="532"/>
                    </a:lnTo>
                    <a:lnTo>
                      <a:pt x="2132" y="524"/>
                    </a:lnTo>
                    <a:lnTo>
                      <a:pt x="2132" y="524"/>
                    </a:lnTo>
                    <a:lnTo>
                      <a:pt x="2106" y="506"/>
                    </a:lnTo>
                    <a:lnTo>
                      <a:pt x="2102" y="502"/>
                    </a:lnTo>
                    <a:lnTo>
                      <a:pt x="2102" y="500"/>
                    </a:lnTo>
                    <a:lnTo>
                      <a:pt x="2102" y="498"/>
                    </a:lnTo>
                    <a:lnTo>
                      <a:pt x="2106" y="498"/>
                    </a:lnTo>
                    <a:lnTo>
                      <a:pt x="2116" y="498"/>
                    </a:lnTo>
                    <a:lnTo>
                      <a:pt x="2144" y="504"/>
                    </a:lnTo>
                    <a:lnTo>
                      <a:pt x="2144" y="504"/>
                    </a:lnTo>
                    <a:lnTo>
                      <a:pt x="2170" y="508"/>
                    </a:lnTo>
                    <a:lnTo>
                      <a:pt x="2174" y="508"/>
                    </a:lnTo>
                    <a:lnTo>
                      <a:pt x="2174" y="506"/>
                    </a:lnTo>
                    <a:lnTo>
                      <a:pt x="2168" y="502"/>
                    </a:lnTo>
                    <a:lnTo>
                      <a:pt x="2156" y="496"/>
                    </a:lnTo>
                    <a:lnTo>
                      <a:pt x="2120" y="480"/>
                    </a:lnTo>
                    <a:lnTo>
                      <a:pt x="2120" y="480"/>
                    </a:lnTo>
                    <a:lnTo>
                      <a:pt x="2100" y="474"/>
                    </a:lnTo>
                    <a:lnTo>
                      <a:pt x="2086" y="474"/>
                    </a:lnTo>
                    <a:lnTo>
                      <a:pt x="2078" y="476"/>
                    </a:lnTo>
                    <a:lnTo>
                      <a:pt x="2074" y="482"/>
                    </a:lnTo>
                    <a:lnTo>
                      <a:pt x="2070" y="494"/>
                    </a:lnTo>
                    <a:lnTo>
                      <a:pt x="2066" y="500"/>
                    </a:lnTo>
                    <a:lnTo>
                      <a:pt x="2060" y="504"/>
                    </a:lnTo>
                    <a:lnTo>
                      <a:pt x="2060" y="504"/>
                    </a:lnTo>
                    <a:lnTo>
                      <a:pt x="2056" y="504"/>
                    </a:lnTo>
                    <a:lnTo>
                      <a:pt x="2054" y="502"/>
                    </a:lnTo>
                    <a:lnTo>
                      <a:pt x="2052" y="500"/>
                    </a:lnTo>
                    <a:lnTo>
                      <a:pt x="2052" y="498"/>
                    </a:lnTo>
                    <a:lnTo>
                      <a:pt x="2054" y="490"/>
                    </a:lnTo>
                    <a:lnTo>
                      <a:pt x="2060" y="478"/>
                    </a:lnTo>
                    <a:lnTo>
                      <a:pt x="2072" y="454"/>
                    </a:lnTo>
                    <a:lnTo>
                      <a:pt x="2080" y="440"/>
                    </a:lnTo>
                    <a:lnTo>
                      <a:pt x="2086" y="426"/>
                    </a:lnTo>
                    <a:lnTo>
                      <a:pt x="2086" y="426"/>
                    </a:lnTo>
                    <a:lnTo>
                      <a:pt x="2090" y="414"/>
                    </a:lnTo>
                    <a:lnTo>
                      <a:pt x="2096" y="408"/>
                    </a:lnTo>
                    <a:lnTo>
                      <a:pt x="2104" y="404"/>
                    </a:lnTo>
                    <a:lnTo>
                      <a:pt x="2110" y="404"/>
                    </a:lnTo>
                    <a:lnTo>
                      <a:pt x="2124" y="404"/>
                    </a:lnTo>
                    <a:lnTo>
                      <a:pt x="2130" y="404"/>
                    </a:lnTo>
                    <a:lnTo>
                      <a:pt x="2134" y="402"/>
                    </a:lnTo>
                    <a:lnTo>
                      <a:pt x="2134" y="402"/>
                    </a:lnTo>
                    <a:lnTo>
                      <a:pt x="2146" y="392"/>
                    </a:lnTo>
                    <a:lnTo>
                      <a:pt x="2160" y="382"/>
                    </a:lnTo>
                    <a:lnTo>
                      <a:pt x="2166" y="376"/>
                    </a:lnTo>
                    <a:lnTo>
                      <a:pt x="2168" y="372"/>
                    </a:lnTo>
                    <a:lnTo>
                      <a:pt x="2168" y="370"/>
                    </a:lnTo>
                    <a:lnTo>
                      <a:pt x="2166" y="368"/>
                    </a:lnTo>
                    <a:lnTo>
                      <a:pt x="2160" y="366"/>
                    </a:lnTo>
                    <a:lnTo>
                      <a:pt x="2160" y="366"/>
                    </a:lnTo>
                    <a:lnTo>
                      <a:pt x="2152" y="362"/>
                    </a:lnTo>
                    <a:lnTo>
                      <a:pt x="2146" y="358"/>
                    </a:lnTo>
                    <a:lnTo>
                      <a:pt x="2144" y="354"/>
                    </a:lnTo>
                    <a:lnTo>
                      <a:pt x="2144" y="348"/>
                    </a:lnTo>
                    <a:lnTo>
                      <a:pt x="2146" y="344"/>
                    </a:lnTo>
                    <a:lnTo>
                      <a:pt x="2150" y="338"/>
                    </a:lnTo>
                    <a:lnTo>
                      <a:pt x="2158" y="336"/>
                    </a:lnTo>
                    <a:lnTo>
                      <a:pt x="2168" y="334"/>
                    </a:lnTo>
                    <a:lnTo>
                      <a:pt x="2168" y="334"/>
                    </a:lnTo>
                    <a:lnTo>
                      <a:pt x="2190" y="334"/>
                    </a:lnTo>
                    <a:lnTo>
                      <a:pt x="2204" y="330"/>
                    </a:lnTo>
                    <a:lnTo>
                      <a:pt x="2216" y="322"/>
                    </a:lnTo>
                    <a:lnTo>
                      <a:pt x="2228" y="310"/>
                    </a:lnTo>
                    <a:lnTo>
                      <a:pt x="2228" y="310"/>
                    </a:lnTo>
                    <a:lnTo>
                      <a:pt x="2230" y="306"/>
                    </a:lnTo>
                    <a:lnTo>
                      <a:pt x="2230" y="304"/>
                    </a:lnTo>
                    <a:lnTo>
                      <a:pt x="2228" y="302"/>
                    </a:lnTo>
                    <a:lnTo>
                      <a:pt x="2226" y="300"/>
                    </a:lnTo>
                    <a:lnTo>
                      <a:pt x="2214" y="300"/>
                    </a:lnTo>
                    <a:lnTo>
                      <a:pt x="2200" y="300"/>
                    </a:lnTo>
                    <a:lnTo>
                      <a:pt x="2162" y="308"/>
                    </a:lnTo>
                    <a:lnTo>
                      <a:pt x="2142" y="312"/>
                    </a:lnTo>
                    <a:lnTo>
                      <a:pt x="2124" y="318"/>
                    </a:lnTo>
                    <a:lnTo>
                      <a:pt x="2124" y="318"/>
                    </a:lnTo>
                    <a:lnTo>
                      <a:pt x="2112" y="322"/>
                    </a:lnTo>
                    <a:lnTo>
                      <a:pt x="2108" y="320"/>
                    </a:lnTo>
                    <a:lnTo>
                      <a:pt x="2106" y="320"/>
                    </a:lnTo>
                    <a:lnTo>
                      <a:pt x="2106" y="316"/>
                    </a:lnTo>
                    <a:lnTo>
                      <a:pt x="2108" y="314"/>
                    </a:lnTo>
                    <a:lnTo>
                      <a:pt x="2114" y="306"/>
                    </a:lnTo>
                    <a:lnTo>
                      <a:pt x="2124" y="298"/>
                    </a:lnTo>
                    <a:lnTo>
                      <a:pt x="2138" y="292"/>
                    </a:lnTo>
                    <a:lnTo>
                      <a:pt x="2152" y="288"/>
                    </a:lnTo>
                    <a:lnTo>
                      <a:pt x="2160" y="288"/>
                    </a:lnTo>
                    <a:lnTo>
                      <a:pt x="2168" y="288"/>
                    </a:lnTo>
                    <a:lnTo>
                      <a:pt x="2168" y="288"/>
                    </a:lnTo>
                    <a:lnTo>
                      <a:pt x="2182" y="292"/>
                    </a:lnTo>
                    <a:lnTo>
                      <a:pt x="2198" y="292"/>
                    </a:lnTo>
                    <a:lnTo>
                      <a:pt x="2214" y="292"/>
                    </a:lnTo>
                    <a:lnTo>
                      <a:pt x="2228" y="290"/>
                    </a:lnTo>
                    <a:lnTo>
                      <a:pt x="2256" y="284"/>
                    </a:lnTo>
                    <a:lnTo>
                      <a:pt x="2278" y="276"/>
                    </a:lnTo>
                    <a:lnTo>
                      <a:pt x="2278" y="276"/>
                    </a:lnTo>
                    <a:lnTo>
                      <a:pt x="2284" y="270"/>
                    </a:lnTo>
                    <a:lnTo>
                      <a:pt x="2286" y="268"/>
                    </a:lnTo>
                    <a:lnTo>
                      <a:pt x="2284" y="268"/>
                    </a:lnTo>
                    <a:lnTo>
                      <a:pt x="2280" y="264"/>
                    </a:lnTo>
                    <a:lnTo>
                      <a:pt x="2270" y="262"/>
                    </a:lnTo>
                    <a:lnTo>
                      <a:pt x="2244" y="260"/>
                    </a:lnTo>
                    <a:lnTo>
                      <a:pt x="2232" y="260"/>
                    </a:lnTo>
                    <a:lnTo>
                      <a:pt x="2220" y="262"/>
                    </a:lnTo>
                    <a:lnTo>
                      <a:pt x="2220" y="262"/>
                    </a:lnTo>
                    <a:lnTo>
                      <a:pt x="2206" y="264"/>
                    </a:lnTo>
                    <a:lnTo>
                      <a:pt x="2188" y="264"/>
                    </a:lnTo>
                    <a:lnTo>
                      <a:pt x="2154" y="262"/>
                    </a:lnTo>
                    <a:lnTo>
                      <a:pt x="2134" y="258"/>
                    </a:lnTo>
                    <a:lnTo>
                      <a:pt x="2150" y="258"/>
                    </a:lnTo>
                    <a:lnTo>
                      <a:pt x="2150" y="258"/>
                    </a:lnTo>
                    <a:lnTo>
                      <a:pt x="2168" y="260"/>
                    </a:lnTo>
                    <a:lnTo>
                      <a:pt x="2182" y="258"/>
                    </a:lnTo>
                    <a:lnTo>
                      <a:pt x="2192" y="256"/>
                    </a:lnTo>
                    <a:lnTo>
                      <a:pt x="2200" y="252"/>
                    </a:lnTo>
                    <a:lnTo>
                      <a:pt x="2214" y="248"/>
                    </a:lnTo>
                    <a:lnTo>
                      <a:pt x="2222" y="246"/>
                    </a:lnTo>
                    <a:lnTo>
                      <a:pt x="2232" y="248"/>
                    </a:lnTo>
                    <a:lnTo>
                      <a:pt x="2232" y="248"/>
                    </a:lnTo>
                    <a:lnTo>
                      <a:pt x="2244" y="250"/>
                    </a:lnTo>
                    <a:lnTo>
                      <a:pt x="2254" y="250"/>
                    </a:lnTo>
                    <a:lnTo>
                      <a:pt x="2274" y="248"/>
                    </a:lnTo>
                    <a:lnTo>
                      <a:pt x="2298" y="244"/>
                    </a:lnTo>
                    <a:lnTo>
                      <a:pt x="2330" y="242"/>
                    </a:lnTo>
                    <a:lnTo>
                      <a:pt x="2330" y="242"/>
                    </a:lnTo>
                    <a:lnTo>
                      <a:pt x="2342" y="240"/>
                    </a:lnTo>
                    <a:lnTo>
                      <a:pt x="2344" y="238"/>
                    </a:lnTo>
                    <a:lnTo>
                      <a:pt x="2344" y="238"/>
                    </a:lnTo>
                    <a:lnTo>
                      <a:pt x="2342" y="232"/>
                    </a:lnTo>
                    <a:lnTo>
                      <a:pt x="2336" y="228"/>
                    </a:lnTo>
                    <a:lnTo>
                      <a:pt x="2330" y="224"/>
                    </a:lnTo>
                    <a:lnTo>
                      <a:pt x="2328" y="220"/>
                    </a:lnTo>
                    <a:lnTo>
                      <a:pt x="2330" y="220"/>
                    </a:lnTo>
                    <a:lnTo>
                      <a:pt x="2334" y="218"/>
                    </a:lnTo>
                    <a:lnTo>
                      <a:pt x="2348" y="218"/>
                    </a:lnTo>
                    <a:lnTo>
                      <a:pt x="2348" y="218"/>
                    </a:lnTo>
                    <a:lnTo>
                      <a:pt x="2360" y="216"/>
                    </a:lnTo>
                    <a:lnTo>
                      <a:pt x="2372" y="214"/>
                    </a:lnTo>
                    <a:lnTo>
                      <a:pt x="2382" y="212"/>
                    </a:lnTo>
                    <a:lnTo>
                      <a:pt x="2392" y="206"/>
                    </a:lnTo>
                    <a:lnTo>
                      <a:pt x="2412" y="196"/>
                    </a:lnTo>
                    <a:lnTo>
                      <a:pt x="2436" y="182"/>
                    </a:lnTo>
                    <a:lnTo>
                      <a:pt x="2436" y="182"/>
                    </a:lnTo>
                    <a:lnTo>
                      <a:pt x="2440" y="180"/>
                    </a:lnTo>
                    <a:lnTo>
                      <a:pt x="2442" y="176"/>
                    </a:lnTo>
                    <a:lnTo>
                      <a:pt x="2438" y="174"/>
                    </a:lnTo>
                    <a:lnTo>
                      <a:pt x="2434" y="170"/>
                    </a:lnTo>
                    <a:lnTo>
                      <a:pt x="2414" y="164"/>
                    </a:lnTo>
                    <a:lnTo>
                      <a:pt x="2388" y="158"/>
                    </a:lnTo>
                    <a:lnTo>
                      <a:pt x="2356" y="154"/>
                    </a:lnTo>
                    <a:lnTo>
                      <a:pt x="2322" y="150"/>
                    </a:lnTo>
                    <a:lnTo>
                      <a:pt x="2292" y="148"/>
                    </a:lnTo>
                    <a:lnTo>
                      <a:pt x="2264" y="150"/>
                    </a:lnTo>
                    <a:lnTo>
                      <a:pt x="2264" y="150"/>
                    </a:lnTo>
                    <a:lnTo>
                      <a:pt x="2244" y="152"/>
                    </a:lnTo>
                    <a:lnTo>
                      <a:pt x="2230" y="158"/>
                    </a:lnTo>
                    <a:lnTo>
                      <a:pt x="2220" y="164"/>
                    </a:lnTo>
                    <a:lnTo>
                      <a:pt x="2214" y="172"/>
                    </a:lnTo>
                    <a:lnTo>
                      <a:pt x="2210" y="180"/>
                    </a:lnTo>
                    <a:lnTo>
                      <a:pt x="2204" y="184"/>
                    </a:lnTo>
                    <a:lnTo>
                      <a:pt x="2198" y="186"/>
                    </a:lnTo>
                    <a:lnTo>
                      <a:pt x="2188" y="186"/>
                    </a:lnTo>
                    <a:lnTo>
                      <a:pt x="2188" y="186"/>
                    </a:lnTo>
                    <a:lnTo>
                      <a:pt x="2176" y="184"/>
                    </a:lnTo>
                    <a:lnTo>
                      <a:pt x="2162" y="182"/>
                    </a:lnTo>
                    <a:lnTo>
                      <a:pt x="2140" y="184"/>
                    </a:lnTo>
                    <a:lnTo>
                      <a:pt x="2126" y="184"/>
                    </a:lnTo>
                    <a:lnTo>
                      <a:pt x="2126" y="182"/>
                    </a:lnTo>
                    <a:lnTo>
                      <a:pt x="2126" y="182"/>
                    </a:lnTo>
                    <a:lnTo>
                      <a:pt x="2130" y="178"/>
                    </a:lnTo>
                    <a:lnTo>
                      <a:pt x="2130" y="178"/>
                    </a:lnTo>
                    <a:lnTo>
                      <a:pt x="2134" y="172"/>
                    </a:lnTo>
                    <a:lnTo>
                      <a:pt x="2134" y="170"/>
                    </a:lnTo>
                    <a:lnTo>
                      <a:pt x="2128" y="170"/>
                    </a:lnTo>
                    <a:lnTo>
                      <a:pt x="2120" y="172"/>
                    </a:lnTo>
                    <a:lnTo>
                      <a:pt x="2108" y="176"/>
                    </a:lnTo>
                    <a:lnTo>
                      <a:pt x="2092" y="184"/>
                    </a:lnTo>
                    <a:lnTo>
                      <a:pt x="2074" y="196"/>
                    </a:lnTo>
                    <a:lnTo>
                      <a:pt x="2050" y="210"/>
                    </a:lnTo>
                    <a:lnTo>
                      <a:pt x="2050" y="210"/>
                    </a:lnTo>
                    <a:lnTo>
                      <a:pt x="2028" y="224"/>
                    </a:lnTo>
                    <a:lnTo>
                      <a:pt x="2010" y="234"/>
                    </a:lnTo>
                    <a:lnTo>
                      <a:pt x="1996" y="242"/>
                    </a:lnTo>
                    <a:lnTo>
                      <a:pt x="1986" y="244"/>
                    </a:lnTo>
                    <a:lnTo>
                      <a:pt x="1984" y="244"/>
                    </a:lnTo>
                    <a:lnTo>
                      <a:pt x="1982" y="244"/>
                    </a:lnTo>
                    <a:lnTo>
                      <a:pt x="1984" y="238"/>
                    </a:lnTo>
                    <a:lnTo>
                      <a:pt x="1992" y="228"/>
                    </a:lnTo>
                    <a:lnTo>
                      <a:pt x="2008" y="216"/>
                    </a:lnTo>
                    <a:lnTo>
                      <a:pt x="2008" y="216"/>
                    </a:lnTo>
                    <a:lnTo>
                      <a:pt x="2026" y="200"/>
                    </a:lnTo>
                    <a:lnTo>
                      <a:pt x="2040" y="186"/>
                    </a:lnTo>
                    <a:lnTo>
                      <a:pt x="2050" y="172"/>
                    </a:lnTo>
                    <a:lnTo>
                      <a:pt x="2052" y="166"/>
                    </a:lnTo>
                    <a:lnTo>
                      <a:pt x="2052" y="160"/>
                    </a:lnTo>
                    <a:lnTo>
                      <a:pt x="2052" y="156"/>
                    </a:lnTo>
                    <a:lnTo>
                      <a:pt x="2050" y="150"/>
                    </a:lnTo>
                    <a:lnTo>
                      <a:pt x="2048" y="146"/>
                    </a:lnTo>
                    <a:lnTo>
                      <a:pt x="2042" y="144"/>
                    </a:lnTo>
                    <a:lnTo>
                      <a:pt x="2036" y="140"/>
                    </a:lnTo>
                    <a:lnTo>
                      <a:pt x="2028" y="138"/>
                    </a:lnTo>
                    <a:lnTo>
                      <a:pt x="2004" y="138"/>
                    </a:lnTo>
                    <a:lnTo>
                      <a:pt x="2004" y="138"/>
                    </a:lnTo>
                    <a:lnTo>
                      <a:pt x="1984" y="138"/>
                    </a:lnTo>
                    <a:lnTo>
                      <a:pt x="1972" y="142"/>
                    </a:lnTo>
                    <a:lnTo>
                      <a:pt x="1964" y="146"/>
                    </a:lnTo>
                    <a:lnTo>
                      <a:pt x="1962" y="152"/>
                    </a:lnTo>
                    <a:lnTo>
                      <a:pt x="1960" y="156"/>
                    </a:lnTo>
                    <a:lnTo>
                      <a:pt x="1958" y="162"/>
                    </a:lnTo>
                    <a:lnTo>
                      <a:pt x="1952" y="168"/>
                    </a:lnTo>
                    <a:lnTo>
                      <a:pt x="1940" y="172"/>
                    </a:lnTo>
                    <a:lnTo>
                      <a:pt x="1940" y="172"/>
                    </a:lnTo>
                    <a:lnTo>
                      <a:pt x="1910" y="178"/>
                    </a:lnTo>
                    <a:lnTo>
                      <a:pt x="1886" y="182"/>
                    </a:lnTo>
                    <a:lnTo>
                      <a:pt x="1878" y="182"/>
                    </a:lnTo>
                    <a:lnTo>
                      <a:pt x="1876" y="180"/>
                    </a:lnTo>
                    <a:lnTo>
                      <a:pt x="1880" y="176"/>
                    </a:lnTo>
                    <a:lnTo>
                      <a:pt x="1890" y="172"/>
                    </a:lnTo>
                    <a:lnTo>
                      <a:pt x="1890" y="172"/>
                    </a:lnTo>
                    <a:lnTo>
                      <a:pt x="1916" y="160"/>
                    </a:lnTo>
                    <a:lnTo>
                      <a:pt x="1922" y="154"/>
                    </a:lnTo>
                    <a:lnTo>
                      <a:pt x="1924" y="152"/>
                    </a:lnTo>
                    <a:lnTo>
                      <a:pt x="1924" y="150"/>
                    </a:lnTo>
                    <a:lnTo>
                      <a:pt x="1924" y="148"/>
                    </a:lnTo>
                    <a:lnTo>
                      <a:pt x="1920" y="148"/>
                    </a:lnTo>
                    <a:lnTo>
                      <a:pt x="1906" y="144"/>
                    </a:lnTo>
                    <a:lnTo>
                      <a:pt x="1884" y="142"/>
                    </a:lnTo>
                    <a:lnTo>
                      <a:pt x="1852" y="140"/>
                    </a:lnTo>
                    <a:lnTo>
                      <a:pt x="1852" y="140"/>
                    </a:lnTo>
                    <a:lnTo>
                      <a:pt x="1812" y="142"/>
                    </a:lnTo>
                    <a:lnTo>
                      <a:pt x="1770" y="146"/>
                    </a:lnTo>
                    <a:lnTo>
                      <a:pt x="1730" y="152"/>
                    </a:lnTo>
                    <a:lnTo>
                      <a:pt x="1694" y="160"/>
                    </a:lnTo>
                    <a:lnTo>
                      <a:pt x="1636" y="172"/>
                    </a:lnTo>
                    <a:lnTo>
                      <a:pt x="1616" y="174"/>
                    </a:lnTo>
                    <a:lnTo>
                      <a:pt x="1610" y="174"/>
                    </a:lnTo>
                    <a:lnTo>
                      <a:pt x="1608" y="174"/>
                    </a:lnTo>
                    <a:lnTo>
                      <a:pt x="1608" y="174"/>
                    </a:lnTo>
                    <a:lnTo>
                      <a:pt x="1604" y="170"/>
                    </a:lnTo>
                    <a:lnTo>
                      <a:pt x="1602" y="168"/>
                    </a:lnTo>
                    <a:lnTo>
                      <a:pt x="1604" y="164"/>
                    </a:lnTo>
                    <a:lnTo>
                      <a:pt x="1606" y="162"/>
                    </a:lnTo>
                    <a:lnTo>
                      <a:pt x="1618" y="156"/>
                    </a:lnTo>
                    <a:lnTo>
                      <a:pt x="1636" y="152"/>
                    </a:lnTo>
                    <a:lnTo>
                      <a:pt x="1686" y="142"/>
                    </a:lnTo>
                    <a:lnTo>
                      <a:pt x="1744" y="134"/>
                    </a:lnTo>
                    <a:lnTo>
                      <a:pt x="1744" y="134"/>
                    </a:lnTo>
                    <a:lnTo>
                      <a:pt x="1772" y="130"/>
                    </a:lnTo>
                    <a:lnTo>
                      <a:pt x="1802" y="130"/>
                    </a:lnTo>
                    <a:lnTo>
                      <a:pt x="1864" y="130"/>
                    </a:lnTo>
                    <a:lnTo>
                      <a:pt x="1926" y="130"/>
                    </a:lnTo>
                    <a:lnTo>
                      <a:pt x="1956" y="128"/>
                    </a:lnTo>
                    <a:lnTo>
                      <a:pt x="1984" y="124"/>
                    </a:lnTo>
                    <a:lnTo>
                      <a:pt x="1984" y="124"/>
                    </a:lnTo>
                    <a:lnTo>
                      <a:pt x="2020" y="114"/>
                    </a:lnTo>
                    <a:lnTo>
                      <a:pt x="2054" y="104"/>
                    </a:lnTo>
                    <a:lnTo>
                      <a:pt x="2066" y="98"/>
                    </a:lnTo>
                    <a:lnTo>
                      <a:pt x="2072" y="92"/>
                    </a:lnTo>
                    <a:lnTo>
                      <a:pt x="2072" y="90"/>
                    </a:lnTo>
                    <a:lnTo>
                      <a:pt x="2070" y="88"/>
                    </a:lnTo>
                    <a:lnTo>
                      <a:pt x="2062" y="84"/>
                    </a:lnTo>
                    <a:lnTo>
                      <a:pt x="2062" y="84"/>
                    </a:lnTo>
                    <a:lnTo>
                      <a:pt x="2034" y="78"/>
                    </a:lnTo>
                    <a:lnTo>
                      <a:pt x="2004" y="72"/>
                    </a:lnTo>
                    <a:lnTo>
                      <a:pt x="1988" y="70"/>
                    </a:lnTo>
                    <a:lnTo>
                      <a:pt x="1970" y="68"/>
                    </a:lnTo>
                    <a:lnTo>
                      <a:pt x="1952" y="70"/>
                    </a:lnTo>
                    <a:lnTo>
                      <a:pt x="1932" y="72"/>
                    </a:lnTo>
                    <a:lnTo>
                      <a:pt x="1932" y="72"/>
                    </a:lnTo>
                    <a:lnTo>
                      <a:pt x="1914" y="76"/>
                    </a:lnTo>
                    <a:lnTo>
                      <a:pt x="1916" y="74"/>
                    </a:lnTo>
                    <a:lnTo>
                      <a:pt x="1922" y="70"/>
                    </a:lnTo>
                    <a:lnTo>
                      <a:pt x="1930" y="64"/>
                    </a:lnTo>
                    <a:lnTo>
                      <a:pt x="1936" y="58"/>
                    </a:lnTo>
                    <a:lnTo>
                      <a:pt x="1938" y="56"/>
                    </a:lnTo>
                    <a:lnTo>
                      <a:pt x="1938" y="52"/>
                    </a:lnTo>
                    <a:lnTo>
                      <a:pt x="1936" y="50"/>
                    </a:lnTo>
                    <a:lnTo>
                      <a:pt x="1932" y="46"/>
                    </a:lnTo>
                    <a:lnTo>
                      <a:pt x="1932" y="46"/>
                    </a:lnTo>
                    <a:lnTo>
                      <a:pt x="1922" y="42"/>
                    </a:lnTo>
                    <a:lnTo>
                      <a:pt x="1912" y="42"/>
                    </a:lnTo>
                    <a:lnTo>
                      <a:pt x="1898" y="42"/>
                    </a:lnTo>
                    <a:lnTo>
                      <a:pt x="1884" y="46"/>
                    </a:lnTo>
                    <a:lnTo>
                      <a:pt x="1866" y="48"/>
                    </a:lnTo>
                    <a:lnTo>
                      <a:pt x="1846" y="50"/>
                    </a:lnTo>
                    <a:lnTo>
                      <a:pt x="1822" y="52"/>
                    </a:lnTo>
                    <a:lnTo>
                      <a:pt x="1794" y="50"/>
                    </a:lnTo>
                    <a:lnTo>
                      <a:pt x="1794" y="50"/>
                    </a:lnTo>
                    <a:lnTo>
                      <a:pt x="1766" y="48"/>
                    </a:lnTo>
                    <a:lnTo>
                      <a:pt x="1744" y="48"/>
                    </a:lnTo>
                    <a:lnTo>
                      <a:pt x="1724" y="52"/>
                    </a:lnTo>
                    <a:lnTo>
                      <a:pt x="1708" y="54"/>
                    </a:lnTo>
                    <a:lnTo>
                      <a:pt x="1678" y="60"/>
                    </a:lnTo>
                    <a:lnTo>
                      <a:pt x="1660" y="60"/>
                    </a:lnTo>
                    <a:lnTo>
                      <a:pt x="1638" y="60"/>
                    </a:lnTo>
                    <a:lnTo>
                      <a:pt x="1638" y="60"/>
                    </a:lnTo>
                    <a:lnTo>
                      <a:pt x="1622" y="58"/>
                    </a:lnTo>
                    <a:lnTo>
                      <a:pt x="1616" y="56"/>
                    </a:lnTo>
                    <a:lnTo>
                      <a:pt x="1618" y="54"/>
                    </a:lnTo>
                    <a:lnTo>
                      <a:pt x="1628" y="52"/>
                    </a:lnTo>
                    <a:lnTo>
                      <a:pt x="1692" y="46"/>
                    </a:lnTo>
                    <a:lnTo>
                      <a:pt x="1692" y="46"/>
                    </a:lnTo>
                    <a:lnTo>
                      <a:pt x="1734" y="44"/>
                    </a:lnTo>
                    <a:lnTo>
                      <a:pt x="1794" y="42"/>
                    </a:lnTo>
                    <a:lnTo>
                      <a:pt x="1852" y="38"/>
                    </a:lnTo>
                    <a:lnTo>
                      <a:pt x="1894" y="34"/>
                    </a:lnTo>
                    <a:lnTo>
                      <a:pt x="1894" y="34"/>
                    </a:lnTo>
                    <a:lnTo>
                      <a:pt x="1900" y="32"/>
                    </a:lnTo>
                    <a:lnTo>
                      <a:pt x="1902" y="32"/>
                    </a:lnTo>
                    <a:lnTo>
                      <a:pt x="1902" y="30"/>
                    </a:lnTo>
                    <a:lnTo>
                      <a:pt x="1898" y="28"/>
                    </a:lnTo>
                    <a:lnTo>
                      <a:pt x="1882" y="24"/>
                    </a:lnTo>
                    <a:lnTo>
                      <a:pt x="1858" y="20"/>
                    </a:lnTo>
                    <a:lnTo>
                      <a:pt x="1798" y="12"/>
                    </a:lnTo>
                    <a:lnTo>
                      <a:pt x="1732" y="6"/>
                    </a:lnTo>
                    <a:lnTo>
                      <a:pt x="1732" y="6"/>
                    </a:lnTo>
                    <a:lnTo>
                      <a:pt x="1686" y="2"/>
                    </a:lnTo>
                    <a:lnTo>
                      <a:pt x="1648" y="0"/>
                    </a:lnTo>
                    <a:lnTo>
                      <a:pt x="1618" y="2"/>
                    </a:lnTo>
                    <a:lnTo>
                      <a:pt x="1594" y="2"/>
                    </a:lnTo>
                    <a:lnTo>
                      <a:pt x="1552" y="6"/>
                    </a:lnTo>
                    <a:lnTo>
                      <a:pt x="1528" y="8"/>
                    </a:lnTo>
                    <a:lnTo>
                      <a:pt x="1504" y="6"/>
                    </a:lnTo>
                    <a:lnTo>
                      <a:pt x="1504" y="6"/>
                    </a:lnTo>
                    <a:lnTo>
                      <a:pt x="1480" y="6"/>
                    </a:lnTo>
                    <a:lnTo>
                      <a:pt x="1466" y="8"/>
                    </a:lnTo>
                    <a:lnTo>
                      <a:pt x="1460" y="10"/>
                    </a:lnTo>
                    <a:lnTo>
                      <a:pt x="1458" y="14"/>
                    </a:lnTo>
                    <a:lnTo>
                      <a:pt x="1458" y="16"/>
                    </a:lnTo>
                    <a:lnTo>
                      <a:pt x="1458" y="18"/>
                    </a:lnTo>
                    <a:lnTo>
                      <a:pt x="1452" y="18"/>
                    </a:lnTo>
                    <a:lnTo>
                      <a:pt x="1442" y="16"/>
                    </a:lnTo>
                    <a:lnTo>
                      <a:pt x="1442" y="16"/>
                    </a:lnTo>
                    <a:lnTo>
                      <a:pt x="1420" y="12"/>
                    </a:lnTo>
                    <a:lnTo>
                      <a:pt x="1410" y="14"/>
                    </a:lnTo>
                    <a:lnTo>
                      <a:pt x="1400" y="16"/>
                    </a:lnTo>
                    <a:lnTo>
                      <a:pt x="1384" y="18"/>
                    </a:lnTo>
                    <a:lnTo>
                      <a:pt x="1384" y="18"/>
                    </a:lnTo>
                    <a:lnTo>
                      <a:pt x="1374" y="18"/>
                    </a:lnTo>
                    <a:lnTo>
                      <a:pt x="1368" y="20"/>
                    </a:lnTo>
                    <a:lnTo>
                      <a:pt x="1366" y="24"/>
                    </a:lnTo>
                    <a:lnTo>
                      <a:pt x="1366" y="28"/>
                    </a:lnTo>
                    <a:lnTo>
                      <a:pt x="1370" y="32"/>
                    </a:lnTo>
                    <a:lnTo>
                      <a:pt x="1378" y="36"/>
                    </a:lnTo>
                    <a:lnTo>
                      <a:pt x="1388" y="40"/>
                    </a:lnTo>
                    <a:lnTo>
                      <a:pt x="1402" y="44"/>
                    </a:lnTo>
                    <a:lnTo>
                      <a:pt x="1402" y="44"/>
                    </a:lnTo>
                    <a:lnTo>
                      <a:pt x="1412" y="46"/>
                    </a:lnTo>
                    <a:lnTo>
                      <a:pt x="1416" y="46"/>
                    </a:lnTo>
                    <a:lnTo>
                      <a:pt x="1412" y="48"/>
                    </a:lnTo>
                    <a:lnTo>
                      <a:pt x="1406" y="50"/>
                    </a:lnTo>
                    <a:lnTo>
                      <a:pt x="1386" y="52"/>
                    </a:lnTo>
                    <a:lnTo>
                      <a:pt x="1378" y="54"/>
                    </a:lnTo>
                    <a:lnTo>
                      <a:pt x="1372" y="56"/>
                    </a:lnTo>
                    <a:lnTo>
                      <a:pt x="1372" y="56"/>
                    </a:lnTo>
                    <a:lnTo>
                      <a:pt x="1356" y="62"/>
                    </a:lnTo>
                    <a:lnTo>
                      <a:pt x="1332" y="64"/>
                    </a:lnTo>
                    <a:lnTo>
                      <a:pt x="1318" y="66"/>
                    </a:lnTo>
                    <a:lnTo>
                      <a:pt x="1304" y="64"/>
                    </a:lnTo>
                    <a:lnTo>
                      <a:pt x="1290" y="62"/>
                    </a:lnTo>
                    <a:lnTo>
                      <a:pt x="1278" y="56"/>
                    </a:lnTo>
                    <a:lnTo>
                      <a:pt x="1278" y="56"/>
                    </a:lnTo>
                    <a:lnTo>
                      <a:pt x="1254" y="46"/>
                    </a:lnTo>
                    <a:lnTo>
                      <a:pt x="1242" y="42"/>
                    </a:lnTo>
                    <a:lnTo>
                      <a:pt x="1228" y="38"/>
                    </a:lnTo>
                    <a:lnTo>
                      <a:pt x="1212" y="36"/>
                    </a:lnTo>
                    <a:lnTo>
                      <a:pt x="1194" y="34"/>
                    </a:lnTo>
                    <a:lnTo>
                      <a:pt x="1176" y="36"/>
                    </a:lnTo>
                    <a:lnTo>
                      <a:pt x="1154" y="38"/>
                    </a:lnTo>
                    <a:lnTo>
                      <a:pt x="1154" y="38"/>
                    </a:lnTo>
                    <a:lnTo>
                      <a:pt x="1114" y="44"/>
                    </a:lnTo>
                    <a:lnTo>
                      <a:pt x="1078" y="48"/>
                    </a:lnTo>
                    <a:lnTo>
                      <a:pt x="1064" y="50"/>
                    </a:lnTo>
                    <a:lnTo>
                      <a:pt x="1054" y="54"/>
                    </a:lnTo>
                    <a:lnTo>
                      <a:pt x="1048" y="56"/>
                    </a:lnTo>
                    <a:lnTo>
                      <a:pt x="1048" y="58"/>
                    </a:lnTo>
                    <a:lnTo>
                      <a:pt x="1048" y="60"/>
                    </a:lnTo>
                    <a:lnTo>
                      <a:pt x="1048" y="60"/>
                    </a:lnTo>
                    <a:lnTo>
                      <a:pt x="1054" y="64"/>
                    </a:lnTo>
                    <a:lnTo>
                      <a:pt x="1062" y="66"/>
                    </a:lnTo>
                    <a:lnTo>
                      <a:pt x="1092" y="68"/>
                    </a:lnTo>
                    <a:lnTo>
                      <a:pt x="1128" y="66"/>
                    </a:lnTo>
                    <a:lnTo>
                      <a:pt x="1170" y="66"/>
                    </a:lnTo>
                    <a:lnTo>
                      <a:pt x="1170" y="66"/>
                    </a:lnTo>
                    <a:lnTo>
                      <a:pt x="1208" y="68"/>
                    </a:lnTo>
                    <a:lnTo>
                      <a:pt x="1246" y="72"/>
                    </a:lnTo>
                    <a:lnTo>
                      <a:pt x="1280" y="76"/>
                    </a:lnTo>
                    <a:lnTo>
                      <a:pt x="1314" y="82"/>
                    </a:lnTo>
                    <a:lnTo>
                      <a:pt x="1314" y="82"/>
                    </a:lnTo>
                    <a:lnTo>
                      <a:pt x="1326" y="86"/>
                    </a:lnTo>
                    <a:lnTo>
                      <a:pt x="1332" y="88"/>
                    </a:lnTo>
                    <a:lnTo>
                      <a:pt x="1332" y="90"/>
                    </a:lnTo>
                    <a:lnTo>
                      <a:pt x="1332" y="90"/>
                    </a:lnTo>
                    <a:lnTo>
                      <a:pt x="1326" y="92"/>
                    </a:lnTo>
                    <a:lnTo>
                      <a:pt x="1308" y="92"/>
                    </a:lnTo>
                    <a:lnTo>
                      <a:pt x="1294" y="90"/>
                    </a:lnTo>
                    <a:lnTo>
                      <a:pt x="1282" y="88"/>
                    </a:lnTo>
                    <a:lnTo>
                      <a:pt x="1282" y="88"/>
                    </a:lnTo>
                    <a:lnTo>
                      <a:pt x="1268" y="84"/>
                    </a:lnTo>
                    <a:lnTo>
                      <a:pt x="1252" y="82"/>
                    </a:lnTo>
                    <a:lnTo>
                      <a:pt x="1214" y="78"/>
                    </a:lnTo>
                    <a:lnTo>
                      <a:pt x="1110" y="74"/>
                    </a:lnTo>
                    <a:lnTo>
                      <a:pt x="1110" y="74"/>
                    </a:lnTo>
                    <a:lnTo>
                      <a:pt x="1092" y="76"/>
                    </a:lnTo>
                    <a:lnTo>
                      <a:pt x="1090" y="76"/>
                    </a:lnTo>
                    <a:lnTo>
                      <a:pt x="1092" y="78"/>
                    </a:lnTo>
                    <a:lnTo>
                      <a:pt x="1106" y="84"/>
                    </a:lnTo>
                    <a:lnTo>
                      <a:pt x="1126" y="92"/>
                    </a:lnTo>
                    <a:lnTo>
                      <a:pt x="1148" y="100"/>
                    </a:lnTo>
                    <a:lnTo>
                      <a:pt x="1164" y="108"/>
                    </a:lnTo>
                    <a:lnTo>
                      <a:pt x="1168" y="110"/>
                    </a:lnTo>
                    <a:lnTo>
                      <a:pt x="1168" y="114"/>
                    </a:lnTo>
                    <a:lnTo>
                      <a:pt x="1164" y="116"/>
                    </a:lnTo>
                    <a:lnTo>
                      <a:pt x="1154" y="116"/>
                    </a:lnTo>
                    <a:lnTo>
                      <a:pt x="1154" y="116"/>
                    </a:lnTo>
                    <a:lnTo>
                      <a:pt x="1146" y="118"/>
                    </a:lnTo>
                    <a:lnTo>
                      <a:pt x="1142" y="120"/>
                    </a:lnTo>
                    <a:lnTo>
                      <a:pt x="1138" y="122"/>
                    </a:lnTo>
                    <a:lnTo>
                      <a:pt x="1138" y="126"/>
                    </a:lnTo>
                    <a:lnTo>
                      <a:pt x="1136" y="132"/>
                    </a:lnTo>
                    <a:lnTo>
                      <a:pt x="1138" y="140"/>
                    </a:lnTo>
                    <a:lnTo>
                      <a:pt x="1142" y="148"/>
                    </a:lnTo>
                    <a:lnTo>
                      <a:pt x="1142" y="156"/>
                    </a:lnTo>
                    <a:lnTo>
                      <a:pt x="1142" y="158"/>
                    </a:lnTo>
                    <a:lnTo>
                      <a:pt x="1140" y="160"/>
                    </a:lnTo>
                    <a:lnTo>
                      <a:pt x="1136" y="162"/>
                    </a:lnTo>
                    <a:lnTo>
                      <a:pt x="1132" y="164"/>
                    </a:lnTo>
                    <a:lnTo>
                      <a:pt x="1132" y="164"/>
                    </a:lnTo>
                    <a:lnTo>
                      <a:pt x="1122" y="164"/>
                    </a:lnTo>
                    <a:lnTo>
                      <a:pt x="1114" y="162"/>
                    </a:lnTo>
                    <a:lnTo>
                      <a:pt x="1108" y="158"/>
                    </a:lnTo>
                    <a:lnTo>
                      <a:pt x="1102" y="152"/>
                    </a:lnTo>
                    <a:lnTo>
                      <a:pt x="1094" y="146"/>
                    </a:lnTo>
                    <a:lnTo>
                      <a:pt x="1084" y="142"/>
                    </a:lnTo>
                    <a:lnTo>
                      <a:pt x="1070" y="136"/>
                    </a:lnTo>
                    <a:lnTo>
                      <a:pt x="1052" y="132"/>
                    </a:lnTo>
                    <a:lnTo>
                      <a:pt x="1052" y="132"/>
                    </a:lnTo>
                    <a:lnTo>
                      <a:pt x="1034" y="128"/>
                    </a:lnTo>
                    <a:lnTo>
                      <a:pt x="1016" y="124"/>
                    </a:lnTo>
                    <a:lnTo>
                      <a:pt x="986" y="114"/>
                    </a:lnTo>
                    <a:lnTo>
                      <a:pt x="954" y="104"/>
                    </a:lnTo>
                    <a:lnTo>
                      <a:pt x="936" y="100"/>
                    </a:lnTo>
                    <a:lnTo>
                      <a:pt x="916" y="98"/>
                    </a:lnTo>
                    <a:lnTo>
                      <a:pt x="916" y="98"/>
                    </a:lnTo>
                    <a:lnTo>
                      <a:pt x="896" y="98"/>
                    </a:lnTo>
                    <a:lnTo>
                      <a:pt x="884" y="100"/>
                    </a:lnTo>
                    <a:lnTo>
                      <a:pt x="876" y="102"/>
                    </a:lnTo>
                    <a:lnTo>
                      <a:pt x="874" y="104"/>
                    </a:lnTo>
                    <a:lnTo>
                      <a:pt x="874" y="106"/>
                    </a:lnTo>
                    <a:lnTo>
                      <a:pt x="876" y="112"/>
                    </a:lnTo>
                    <a:lnTo>
                      <a:pt x="884" y="118"/>
                    </a:lnTo>
                    <a:lnTo>
                      <a:pt x="914" y="138"/>
                    </a:lnTo>
                    <a:lnTo>
                      <a:pt x="914" y="138"/>
                    </a:lnTo>
                    <a:lnTo>
                      <a:pt x="926" y="146"/>
                    </a:lnTo>
                    <a:lnTo>
                      <a:pt x="928" y="148"/>
                    </a:lnTo>
                    <a:lnTo>
                      <a:pt x="928" y="150"/>
                    </a:lnTo>
                    <a:lnTo>
                      <a:pt x="922" y="150"/>
                    </a:lnTo>
                    <a:lnTo>
                      <a:pt x="912" y="148"/>
                    </a:lnTo>
                    <a:lnTo>
                      <a:pt x="900" y="148"/>
                    </a:lnTo>
                    <a:lnTo>
                      <a:pt x="888" y="148"/>
                    </a:lnTo>
                    <a:lnTo>
                      <a:pt x="884" y="148"/>
                    </a:lnTo>
                    <a:lnTo>
                      <a:pt x="882" y="150"/>
                    </a:lnTo>
                    <a:lnTo>
                      <a:pt x="882" y="154"/>
                    </a:lnTo>
                    <a:lnTo>
                      <a:pt x="884" y="158"/>
                    </a:lnTo>
                    <a:lnTo>
                      <a:pt x="884" y="158"/>
                    </a:lnTo>
                    <a:lnTo>
                      <a:pt x="886" y="160"/>
                    </a:lnTo>
                    <a:lnTo>
                      <a:pt x="886" y="162"/>
                    </a:lnTo>
                    <a:lnTo>
                      <a:pt x="878" y="160"/>
                    </a:lnTo>
                    <a:lnTo>
                      <a:pt x="866" y="156"/>
                    </a:lnTo>
                    <a:lnTo>
                      <a:pt x="850" y="150"/>
                    </a:lnTo>
                    <a:lnTo>
                      <a:pt x="834" y="148"/>
                    </a:lnTo>
                    <a:lnTo>
                      <a:pt x="824" y="148"/>
                    </a:lnTo>
                    <a:lnTo>
                      <a:pt x="814" y="148"/>
                    </a:lnTo>
                    <a:lnTo>
                      <a:pt x="806" y="152"/>
                    </a:lnTo>
                    <a:lnTo>
                      <a:pt x="796" y="156"/>
                    </a:lnTo>
                    <a:lnTo>
                      <a:pt x="788" y="164"/>
                    </a:lnTo>
                    <a:lnTo>
                      <a:pt x="782" y="172"/>
                    </a:lnTo>
                    <a:lnTo>
                      <a:pt x="782" y="172"/>
                    </a:lnTo>
                    <a:lnTo>
                      <a:pt x="770" y="190"/>
                    </a:lnTo>
                    <a:lnTo>
                      <a:pt x="772" y="180"/>
                    </a:lnTo>
                    <a:lnTo>
                      <a:pt x="776" y="168"/>
                    </a:lnTo>
                    <a:lnTo>
                      <a:pt x="776" y="154"/>
                    </a:lnTo>
                    <a:lnTo>
                      <a:pt x="774" y="138"/>
                    </a:lnTo>
                    <a:lnTo>
                      <a:pt x="772" y="132"/>
                    </a:lnTo>
                    <a:lnTo>
                      <a:pt x="766" y="124"/>
                    </a:lnTo>
                    <a:lnTo>
                      <a:pt x="766" y="124"/>
                    </a:lnTo>
                    <a:lnTo>
                      <a:pt x="756" y="114"/>
                    </a:lnTo>
                    <a:lnTo>
                      <a:pt x="746" y="108"/>
                    </a:lnTo>
                    <a:lnTo>
                      <a:pt x="732" y="108"/>
                    </a:lnTo>
                    <a:lnTo>
                      <a:pt x="716" y="110"/>
                    </a:lnTo>
                    <a:lnTo>
                      <a:pt x="672" y="120"/>
                    </a:lnTo>
                    <a:lnTo>
                      <a:pt x="640" y="126"/>
                    </a:lnTo>
                    <a:lnTo>
                      <a:pt x="598" y="130"/>
                    </a:lnTo>
                    <a:lnTo>
                      <a:pt x="598" y="130"/>
                    </a:lnTo>
                    <a:lnTo>
                      <a:pt x="558" y="136"/>
                    </a:lnTo>
                    <a:lnTo>
                      <a:pt x="526" y="140"/>
                    </a:lnTo>
                    <a:lnTo>
                      <a:pt x="502" y="146"/>
                    </a:lnTo>
                    <a:lnTo>
                      <a:pt x="484" y="152"/>
                    </a:lnTo>
                    <a:lnTo>
                      <a:pt x="472" y="156"/>
                    </a:lnTo>
                    <a:lnTo>
                      <a:pt x="466" y="164"/>
                    </a:lnTo>
                    <a:lnTo>
                      <a:pt x="466" y="166"/>
                    </a:lnTo>
                    <a:lnTo>
                      <a:pt x="466" y="170"/>
                    </a:lnTo>
                    <a:lnTo>
                      <a:pt x="470" y="176"/>
                    </a:lnTo>
                    <a:lnTo>
                      <a:pt x="470" y="176"/>
                    </a:lnTo>
                    <a:close/>
                  </a:path>
                </a:pathLst>
              </a:custGeom>
              <a:grpFill/>
              <a:ln w="6350">
                <a:noFill/>
                <a:round/>
                <a:headEnd/>
                <a:tailEnd/>
              </a:ln>
            </p:spPr>
            <p:txBody>
              <a:bodyPr/>
              <a:lstStyle/>
              <a:p>
                <a:endParaRPr lang="da-DK" b="1"/>
              </a:p>
            </p:txBody>
          </p:sp>
        </p:grpSp>
        <p:sp>
          <p:nvSpPr>
            <p:cNvPr id="18" name="Freeform 6134"/>
            <p:cNvSpPr>
              <a:spLocks/>
            </p:cNvSpPr>
            <p:nvPr/>
          </p:nvSpPr>
          <p:spPr bwMode="auto">
            <a:xfrm>
              <a:off x="3956532" y="4207503"/>
              <a:ext cx="2678" cy="3224"/>
            </a:xfrm>
            <a:custGeom>
              <a:avLst/>
              <a:gdLst/>
              <a:ahLst/>
              <a:cxnLst>
                <a:cxn ang="0">
                  <a:pos x="2" y="8"/>
                </a:cxn>
                <a:cxn ang="0">
                  <a:pos x="2" y="8"/>
                </a:cxn>
                <a:cxn ang="0">
                  <a:pos x="4" y="8"/>
                </a:cxn>
                <a:cxn ang="0">
                  <a:pos x="6" y="4"/>
                </a:cxn>
                <a:cxn ang="0">
                  <a:pos x="6" y="2"/>
                </a:cxn>
                <a:cxn ang="0">
                  <a:pos x="6" y="0"/>
                </a:cxn>
                <a:cxn ang="0">
                  <a:pos x="6" y="0"/>
                </a:cxn>
                <a:cxn ang="0">
                  <a:pos x="4" y="2"/>
                </a:cxn>
                <a:cxn ang="0">
                  <a:pos x="2" y="4"/>
                </a:cxn>
                <a:cxn ang="0">
                  <a:pos x="0" y="6"/>
                </a:cxn>
                <a:cxn ang="0">
                  <a:pos x="2" y="8"/>
                </a:cxn>
                <a:cxn ang="0">
                  <a:pos x="2" y="8"/>
                </a:cxn>
              </a:cxnLst>
              <a:rect l="0" t="0" r="r" b="b"/>
              <a:pathLst>
                <a:path w="6" h="8">
                  <a:moveTo>
                    <a:pt x="2" y="8"/>
                  </a:moveTo>
                  <a:lnTo>
                    <a:pt x="2" y="8"/>
                  </a:lnTo>
                  <a:lnTo>
                    <a:pt x="4" y="8"/>
                  </a:lnTo>
                  <a:lnTo>
                    <a:pt x="6" y="4"/>
                  </a:lnTo>
                  <a:lnTo>
                    <a:pt x="6" y="2"/>
                  </a:lnTo>
                  <a:lnTo>
                    <a:pt x="6" y="0"/>
                  </a:lnTo>
                  <a:lnTo>
                    <a:pt x="6" y="0"/>
                  </a:lnTo>
                  <a:lnTo>
                    <a:pt x="4" y="2"/>
                  </a:lnTo>
                  <a:lnTo>
                    <a:pt x="2" y="4"/>
                  </a:lnTo>
                  <a:lnTo>
                    <a:pt x="0" y="6"/>
                  </a:lnTo>
                  <a:lnTo>
                    <a:pt x="2" y="8"/>
                  </a:lnTo>
                  <a:lnTo>
                    <a:pt x="2" y="8"/>
                  </a:lnTo>
                  <a:close/>
                </a:path>
              </a:pathLst>
            </a:custGeom>
            <a:grpFill/>
            <a:ln w="6350">
              <a:noFill/>
              <a:round/>
              <a:headEnd/>
              <a:tailEnd/>
            </a:ln>
          </p:spPr>
          <p:txBody>
            <a:bodyPr/>
            <a:lstStyle/>
            <a:p>
              <a:endParaRPr lang="da-DK" b="1"/>
            </a:p>
          </p:txBody>
        </p:sp>
        <p:sp>
          <p:nvSpPr>
            <p:cNvPr id="19" name="Freeform 6135"/>
            <p:cNvSpPr>
              <a:spLocks/>
            </p:cNvSpPr>
            <p:nvPr/>
          </p:nvSpPr>
          <p:spPr bwMode="auto">
            <a:xfrm>
              <a:off x="3960208" y="4202250"/>
              <a:ext cx="1116" cy="1007"/>
            </a:xfrm>
            <a:custGeom>
              <a:avLst/>
              <a:gdLst/>
              <a:ahLst/>
              <a:cxnLst>
                <a:cxn ang="0">
                  <a:pos x="0" y="4"/>
                </a:cxn>
                <a:cxn ang="0">
                  <a:pos x="0" y="4"/>
                </a:cxn>
                <a:cxn ang="0">
                  <a:pos x="2" y="4"/>
                </a:cxn>
                <a:cxn ang="0">
                  <a:pos x="4" y="2"/>
                </a:cxn>
                <a:cxn ang="0">
                  <a:pos x="4" y="0"/>
                </a:cxn>
                <a:cxn ang="0">
                  <a:pos x="4" y="0"/>
                </a:cxn>
                <a:cxn ang="0">
                  <a:pos x="2" y="0"/>
                </a:cxn>
                <a:cxn ang="0">
                  <a:pos x="0" y="0"/>
                </a:cxn>
                <a:cxn ang="0">
                  <a:pos x="0" y="2"/>
                </a:cxn>
                <a:cxn ang="0">
                  <a:pos x="0" y="4"/>
                </a:cxn>
                <a:cxn ang="0">
                  <a:pos x="0" y="4"/>
                </a:cxn>
              </a:cxnLst>
              <a:rect l="0" t="0" r="r" b="b"/>
              <a:pathLst>
                <a:path w="4" h="4">
                  <a:moveTo>
                    <a:pt x="0" y="4"/>
                  </a:moveTo>
                  <a:lnTo>
                    <a:pt x="0" y="4"/>
                  </a:lnTo>
                  <a:lnTo>
                    <a:pt x="2" y="4"/>
                  </a:lnTo>
                  <a:lnTo>
                    <a:pt x="4" y="2"/>
                  </a:lnTo>
                  <a:lnTo>
                    <a:pt x="4" y="0"/>
                  </a:lnTo>
                  <a:lnTo>
                    <a:pt x="4" y="0"/>
                  </a:lnTo>
                  <a:lnTo>
                    <a:pt x="2" y="0"/>
                  </a:lnTo>
                  <a:lnTo>
                    <a:pt x="0" y="0"/>
                  </a:lnTo>
                  <a:lnTo>
                    <a:pt x="0" y="2"/>
                  </a:lnTo>
                  <a:lnTo>
                    <a:pt x="0" y="4"/>
                  </a:lnTo>
                  <a:lnTo>
                    <a:pt x="0" y="4"/>
                  </a:lnTo>
                  <a:close/>
                </a:path>
              </a:pathLst>
            </a:custGeom>
            <a:grpFill/>
            <a:ln w="6350">
              <a:noFill/>
              <a:round/>
              <a:headEnd/>
              <a:tailEnd/>
            </a:ln>
          </p:spPr>
          <p:txBody>
            <a:bodyPr/>
            <a:lstStyle/>
            <a:p>
              <a:endParaRPr lang="da-DK" b="1"/>
            </a:p>
          </p:txBody>
        </p:sp>
        <p:sp>
          <p:nvSpPr>
            <p:cNvPr id="20" name="Freeform 6136"/>
            <p:cNvSpPr>
              <a:spLocks/>
            </p:cNvSpPr>
            <p:nvPr/>
          </p:nvSpPr>
          <p:spPr bwMode="auto">
            <a:xfrm>
              <a:off x="3951969" y="4201861"/>
              <a:ext cx="2678" cy="3224"/>
            </a:xfrm>
            <a:custGeom>
              <a:avLst/>
              <a:gdLst/>
              <a:ahLst/>
              <a:cxnLst>
                <a:cxn ang="0">
                  <a:pos x="6" y="2"/>
                </a:cxn>
                <a:cxn ang="0">
                  <a:pos x="6" y="2"/>
                </a:cxn>
                <a:cxn ang="0">
                  <a:pos x="4" y="0"/>
                </a:cxn>
                <a:cxn ang="0">
                  <a:pos x="0" y="2"/>
                </a:cxn>
                <a:cxn ang="0">
                  <a:pos x="0" y="6"/>
                </a:cxn>
                <a:cxn ang="0">
                  <a:pos x="0" y="8"/>
                </a:cxn>
                <a:cxn ang="0">
                  <a:pos x="0" y="8"/>
                </a:cxn>
                <a:cxn ang="0">
                  <a:pos x="4" y="6"/>
                </a:cxn>
                <a:cxn ang="0">
                  <a:pos x="6" y="4"/>
                </a:cxn>
                <a:cxn ang="0">
                  <a:pos x="6" y="2"/>
                </a:cxn>
                <a:cxn ang="0">
                  <a:pos x="6" y="2"/>
                </a:cxn>
              </a:cxnLst>
              <a:rect l="0" t="0" r="r" b="b"/>
              <a:pathLst>
                <a:path w="6" h="8">
                  <a:moveTo>
                    <a:pt x="6" y="2"/>
                  </a:moveTo>
                  <a:lnTo>
                    <a:pt x="6" y="2"/>
                  </a:lnTo>
                  <a:lnTo>
                    <a:pt x="4" y="0"/>
                  </a:lnTo>
                  <a:lnTo>
                    <a:pt x="0" y="2"/>
                  </a:lnTo>
                  <a:lnTo>
                    <a:pt x="0" y="6"/>
                  </a:lnTo>
                  <a:lnTo>
                    <a:pt x="0" y="8"/>
                  </a:lnTo>
                  <a:lnTo>
                    <a:pt x="0" y="8"/>
                  </a:lnTo>
                  <a:lnTo>
                    <a:pt x="4" y="6"/>
                  </a:lnTo>
                  <a:lnTo>
                    <a:pt x="6" y="4"/>
                  </a:lnTo>
                  <a:lnTo>
                    <a:pt x="6" y="2"/>
                  </a:lnTo>
                  <a:lnTo>
                    <a:pt x="6" y="2"/>
                  </a:lnTo>
                  <a:close/>
                </a:path>
              </a:pathLst>
            </a:custGeom>
            <a:grpFill/>
            <a:ln w="6350">
              <a:noFill/>
              <a:round/>
              <a:headEnd/>
              <a:tailEnd/>
            </a:ln>
          </p:spPr>
          <p:txBody>
            <a:bodyPr/>
            <a:lstStyle/>
            <a:p>
              <a:endParaRPr lang="da-DK" b="1"/>
            </a:p>
          </p:txBody>
        </p:sp>
        <p:sp>
          <p:nvSpPr>
            <p:cNvPr id="21" name="Freeform 6138"/>
            <p:cNvSpPr>
              <a:spLocks/>
            </p:cNvSpPr>
            <p:nvPr/>
          </p:nvSpPr>
          <p:spPr bwMode="auto">
            <a:xfrm>
              <a:off x="3952965" y="4209874"/>
              <a:ext cx="1785" cy="2418"/>
            </a:xfrm>
            <a:custGeom>
              <a:avLst/>
              <a:gdLst/>
              <a:ahLst/>
              <a:cxnLst>
                <a:cxn ang="0">
                  <a:pos x="2" y="0"/>
                </a:cxn>
                <a:cxn ang="0">
                  <a:pos x="2" y="0"/>
                </a:cxn>
                <a:cxn ang="0">
                  <a:pos x="0" y="0"/>
                </a:cxn>
                <a:cxn ang="0">
                  <a:pos x="0" y="2"/>
                </a:cxn>
                <a:cxn ang="0">
                  <a:pos x="0" y="4"/>
                </a:cxn>
                <a:cxn ang="0">
                  <a:pos x="2" y="6"/>
                </a:cxn>
                <a:cxn ang="0">
                  <a:pos x="2" y="6"/>
                </a:cxn>
                <a:cxn ang="0">
                  <a:pos x="4" y="6"/>
                </a:cxn>
                <a:cxn ang="0">
                  <a:pos x="4" y="4"/>
                </a:cxn>
                <a:cxn ang="0">
                  <a:pos x="4" y="2"/>
                </a:cxn>
                <a:cxn ang="0">
                  <a:pos x="2" y="0"/>
                </a:cxn>
                <a:cxn ang="0">
                  <a:pos x="2" y="0"/>
                </a:cxn>
              </a:cxnLst>
              <a:rect l="0" t="0" r="r" b="b"/>
              <a:pathLst>
                <a:path w="4" h="6">
                  <a:moveTo>
                    <a:pt x="2" y="0"/>
                  </a:moveTo>
                  <a:lnTo>
                    <a:pt x="2" y="0"/>
                  </a:lnTo>
                  <a:lnTo>
                    <a:pt x="0" y="0"/>
                  </a:lnTo>
                  <a:lnTo>
                    <a:pt x="0" y="2"/>
                  </a:lnTo>
                  <a:lnTo>
                    <a:pt x="0" y="4"/>
                  </a:lnTo>
                  <a:lnTo>
                    <a:pt x="2" y="6"/>
                  </a:lnTo>
                  <a:lnTo>
                    <a:pt x="2" y="6"/>
                  </a:lnTo>
                  <a:lnTo>
                    <a:pt x="4" y="6"/>
                  </a:lnTo>
                  <a:lnTo>
                    <a:pt x="4" y="4"/>
                  </a:lnTo>
                  <a:lnTo>
                    <a:pt x="4" y="2"/>
                  </a:lnTo>
                  <a:lnTo>
                    <a:pt x="2" y="0"/>
                  </a:lnTo>
                  <a:lnTo>
                    <a:pt x="2" y="0"/>
                  </a:lnTo>
                  <a:close/>
                </a:path>
              </a:pathLst>
            </a:custGeom>
            <a:grpFill/>
            <a:ln w="6350">
              <a:noFill/>
              <a:round/>
              <a:headEnd/>
              <a:tailEnd/>
            </a:ln>
          </p:spPr>
          <p:txBody>
            <a:bodyPr/>
            <a:lstStyle/>
            <a:p>
              <a:endParaRPr lang="da-DK" b="1"/>
            </a:p>
          </p:txBody>
        </p:sp>
        <p:sp>
          <p:nvSpPr>
            <p:cNvPr id="22" name="Freeform 6144"/>
            <p:cNvSpPr>
              <a:spLocks/>
            </p:cNvSpPr>
            <p:nvPr/>
          </p:nvSpPr>
          <p:spPr bwMode="auto">
            <a:xfrm>
              <a:off x="3950141" y="4196164"/>
              <a:ext cx="3572" cy="2418"/>
            </a:xfrm>
            <a:custGeom>
              <a:avLst/>
              <a:gdLst/>
              <a:ahLst/>
              <a:cxnLst>
                <a:cxn ang="0">
                  <a:pos x="8" y="2"/>
                </a:cxn>
                <a:cxn ang="0">
                  <a:pos x="8" y="2"/>
                </a:cxn>
                <a:cxn ang="0">
                  <a:pos x="8" y="0"/>
                </a:cxn>
                <a:cxn ang="0">
                  <a:pos x="6" y="0"/>
                </a:cxn>
                <a:cxn ang="0">
                  <a:pos x="4" y="0"/>
                </a:cxn>
                <a:cxn ang="0">
                  <a:pos x="0" y="2"/>
                </a:cxn>
                <a:cxn ang="0">
                  <a:pos x="0" y="4"/>
                </a:cxn>
                <a:cxn ang="0">
                  <a:pos x="0" y="6"/>
                </a:cxn>
                <a:cxn ang="0">
                  <a:pos x="0" y="6"/>
                </a:cxn>
                <a:cxn ang="0">
                  <a:pos x="4" y="6"/>
                </a:cxn>
                <a:cxn ang="0">
                  <a:pos x="8" y="2"/>
                </a:cxn>
                <a:cxn ang="0">
                  <a:pos x="8" y="2"/>
                </a:cxn>
              </a:cxnLst>
              <a:rect l="0" t="0" r="r" b="b"/>
              <a:pathLst>
                <a:path w="8" h="6">
                  <a:moveTo>
                    <a:pt x="8" y="2"/>
                  </a:moveTo>
                  <a:lnTo>
                    <a:pt x="8" y="2"/>
                  </a:lnTo>
                  <a:lnTo>
                    <a:pt x="8" y="0"/>
                  </a:lnTo>
                  <a:lnTo>
                    <a:pt x="6" y="0"/>
                  </a:lnTo>
                  <a:lnTo>
                    <a:pt x="4" y="0"/>
                  </a:lnTo>
                  <a:lnTo>
                    <a:pt x="0" y="2"/>
                  </a:lnTo>
                  <a:lnTo>
                    <a:pt x="0" y="4"/>
                  </a:lnTo>
                  <a:lnTo>
                    <a:pt x="0" y="6"/>
                  </a:lnTo>
                  <a:lnTo>
                    <a:pt x="0" y="6"/>
                  </a:lnTo>
                  <a:lnTo>
                    <a:pt x="4" y="6"/>
                  </a:lnTo>
                  <a:lnTo>
                    <a:pt x="8" y="2"/>
                  </a:lnTo>
                  <a:lnTo>
                    <a:pt x="8" y="2"/>
                  </a:lnTo>
                  <a:close/>
                </a:path>
              </a:pathLst>
            </a:custGeom>
            <a:grpFill/>
            <a:ln w="6350">
              <a:noFill/>
              <a:round/>
              <a:headEnd/>
              <a:tailEnd/>
            </a:ln>
          </p:spPr>
          <p:txBody>
            <a:bodyPr/>
            <a:lstStyle/>
            <a:p>
              <a:endParaRPr lang="da-DK" b="1"/>
            </a:p>
          </p:txBody>
        </p:sp>
        <p:sp>
          <p:nvSpPr>
            <p:cNvPr id="23" name="Freeform 6149"/>
            <p:cNvSpPr>
              <a:spLocks/>
            </p:cNvSpPr>
            <p:nvPr/>
          </p:nvSpPr>
          <p:spPr bwMode="auto">
            <a:xfrm>
              <a:off x="3945656" y="4202169"/>
              <a:ext cx="2232" cy="1007"/>
            </a:xfrm>
            <a:custGeom>
              <a:avLst/>
              <a:gdLst/>
              <a:ahLst/>
              <a:cxnLst>
                <a:cxn ang="0">
                  <a:pos x="0" y="4"/>
                </a:cxn>
                <a:cxn ang="0">
                  <a:pos x="0" y="4"/>
                </a:cxn>
                <a:cxn ang="0">
                  <a:pos x="2" y="4"/>
                </a:cxn>
                <a:cxn ang="0">
                  <a:pos x="6" y="2"/>
                </a:cxn>
                <a:cxn ang="0">
                  <a:pos x="6" y="2"/>
                </a:cxn>
                <a:cxn ang="0">
                  <a:pos x="6" y="0"/>
                </a:cxn>
                <a:cxn ang="0">
                  <a:pos x="2" y="2"/>
                </a:cxn>
                <a:cxn ang="0">
                  <a:pos x="0" y="2"/>
                </a:cxn>
                <a:cxn ang="0">
                  <a:pos x="0" y="4"/>
                </a:cxn>
                <a:cxn ang="0">
                  <a:pos x="0" y="4"/>
                </a:cxn>
              </a:cxnLst>
              <a:rect l="0" t="0" r="r" b="b"/>
              <a:pathLst>
                <a:path w="6" h="4">
                  <a:moveTo>
                    <a:pt x="0" y="4"/>
                  </a:moveTo>
                  <a:lnTo>
                    <a:pt x="0" y="4"/>
                  </a:lnTo>
                  <a:lnTo>
                    <a:pt x="2" y="4"/>
                  </a:lnTo>
                  <a:lnTo>
                    <a:pt x="6" y="2"/>
                  </a:lnTo>
                  <a:lnTo>
                    <a:pt x="6" y="2"/>
                  </a:lnTo>
                  <a:lnTo>
                    <a:pt x="6" y="0"/>
                  </a:lnTo>
                  <a:lnTo>
                    <a:pt x="2" y="2"/>
                  </a:lnTo>
                  <a:lnTo>
                    <a:pt x="0" y="2"/>
                  </a:lnTo>
                  <a:lnTo>
                    <a:pt x="0" y="4"/>
                  </a:lnTo>
                  <a:lnTo>
                    <a:pt x="0" y="4"/>
                  </a:lnTo>
                  <a:close/>
                </a:path>
              </a:pathLst>
            </a:custGeom>
            <a:grpFill/>
            <a:ln w="6350">
              <a:noFill/>
              <a:round/>
              <a:headEnd/>
              <a:tailEnd/>
            </a:ln>
          </p:spPr>
          <p:txBody>
            <a:bodyPr/>
            <a:lstStyle/>
            <a:p>
              <a:endParaRPr lang="da-DK" b="1"/>
            </a:p>
          </p:txBody>
        </p:sp>
        <p:sp>
          <p:nvSpPr>
            <p:cNvPr id="24" name="Freeform 6150"/>
            <p:cNvSpPr>
              <a:spLocks/>
            </p:cNvSpPr>
            <p:nvPr/>
          </p:nvSpPr>
          <p:spPr bwMode="auto">
            <a:xfrm>
              <a:off x="3947487" y="4207726"/>
              <a:ext cx="2678" cy="1612"/>
            </a:xfrm>
            <a:custGeom>
              <a:avLst/>
              <a:gdLst/>
              <a:ahLst/>
              <a:cxnLst>
                <a:cxn ang="0">
                  <a:pos x="4" y="0"/>
                </a:cxn>
                <a:cxn ang="0">
                  <a:pos x="4" y="0"/>
                </a:cxn>
                <a:cxn ang="0">
                  <a:pos x="2" y="2"/>
                </a:cxn>
                <a:cxn ang="0">
                  <a:pos x="0" y="2"/>
                </a:cxn>
                <a:cxn ang="0">
                  <a:pos x="2" y="4"/>
                </a:cxn>
                <a:cxn ang="0">
                  <a:pos x="4" y="4"/>
                </a:cxn>
                <a:cxn ang="0">
                  <a:pos x="4" y="4"/>
                </a:cxn>
                <a:cxn ang="0">
                  <a:pos x="6" y="2"/>
                </a:cxn>
                <a:cxn ang="0">
                  <a:pos x="6" y="2"/>
                </a:cxn>
                <a:cxn ang="0">
                  <a:pos x="4" y="0"/>
                </a:cxn>
                <a:cxn ang="0">
                  <a:pos x="4" y="0"/>
                </a:cxn>
              </a:cxnLst>
              <a:rect l="0" t="0" r="r" b="b"/>
              <a:pathLst>
                <a:path w="6" h="4">
                  <a:moveTo>
                    <a:pt x="4" y="0"/>
                  </a:moveTo>
                  <a:lnTo>
                    <a:pt x="4" y="0"/>
                  </a:lnTo>
                  <a:lnTo>
                    <a:pt x="2" y="2"/>
                  </a:lnTo>
                  <a:lnTo>
                    <a:pt x="0" y="2"/>
                  </a:lnTo>
                  <a:lnTo>
                    <a:pt x="2" y="4"/>
                  </a:lnTo>
                  <a:lnTo>
                    <a:pt x="4" y="4"/>
                  </a:lnTo>
                  <a:lnTo>
                    <a:pt x="4" y="4"/>
                  </a:lnTo>
                  <a:lnTo>
                    <a:pt x="6" y="2"/>
                  </a:lnTo>
                  <a:lnTo>
                    <a:pt x="6" y="2"/>
                  </a:lnTo>
                  <a:lnTo>
                    <a:pt x="4" y="0"/>
                  </a:lnTo>
                  <a:lnTo>
                    <a:pt x="4" y="0"/>
                  </a:lnTo>
                  <a:close/>
                </a:path>
              </a:pathLst>
            </a:custGeom>
            <a:grpFill/>
            <a:ln w="6350">
              <a:noFill/>
              <a:round/>
              <a:headEnd/>
              <a:tailEnd/>
            </a:ln>
          </p:spPr>
          <p:txBody>
            <a:bodyPr/>
            <a:lstStyle/>
            <a:p>
              <a:endParaRPr lang="da-DK" b="1"/>
            </a:p>
          </p:txBody>
        </p:sp>
      </p:grpSp>
      <p:sp>
        <p:nvSpPr>
          <p:cNvPr id="111" name="Freeform 6"/>
          <p:cNvSpPr>
            <a:spLocks/>
          </p:cNvSpPr>
          <p:nvPr/>
        </p:nvSpPr>
        <p:spPr bwMode="auto">
          <a:xfrm>
            <a:off x="835163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2" name="Freeform 6"/>
          <p:cNvSpPr>
            <a:spLocks/>
          </p:cNvSpPr>
          <p:nvPr/>
        </p:nvSpPr>
        <p:spPr bwMode="auto">
          <a:xfrm>
            <a:off x="9902715"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0" name="Freeform 6"/>
          <p:cNvSpPr>
            <a:spLocks/>
          </p:cNvSpPr>
          <p:nvPr/>
        </p:nvSpPr>
        <p:spPr bwMode="auto">
          <a:xfrm>
            <a:off x="6800564"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9" name="Freeform 6"/>
          <p:cNvSpPr>
            <a:spLocks/>
          </p:cNvSpPr>
          <p:nvPr/>
        </p:nvSpPr>
        <p:spPr bwMode="auto">
          <a:xfrm>
            <a:off x="5249489" y="4048779"/>
            <a:ext cx="929501" cy="1021724"/>
          </a:xfrm>
          <a:custGeom>
            <a:avLst/>
            <a:gdLst>
              <a:gd name="T0" fmla="*/ 223 w 322"/>
              <a:gd name="T1" fmla="*/ 21 h 353"/>
              <a:gd name="T2" fmla="*/ 113 w 322"/>
              <a:gd name="T3" fmla="*/ 52 h 353"/>
              <a:gd name="T4" fmla="*/ 14 w 322"/>
              <a:gd name="T5" fmla="*/ 172 h 353"/>
              <a:gd name="T6" fmla="*/ 119 w 322"/>
              <a:gd name="T7" fmla="*/ 327 h 353"/>
              <a:gd name="T8" fmla="*/ 320 w 322"/>
              <a:gd name="T9" fmla="*/ 183 h 353"/>
              <a:gd name="T10" fmla="*/ 287 w 322"/>
              <a:gd name="T11" fmla="*/ 56 h 353"/>
              <a:gd name="T12" fmla="*/ 223 w 322"/>
              <a:gd name="T13" fmla="*/ 21 h 353"/>
            </a:gdLst>
            <a:ahLst/>
            <a:cxnLst>
              <a:cxn ang="0">
                <a:pos x="T0" y="T1"/>
              </a:cxn>
              <a:cxn ang="0">
                <a:pos x="T2" y="T3"/>
              </a:cxn>
              <a:cxn ang="0">
                <a:pos x="T4" y="T5"/>
              </a:cxn>
              <a:cxn ang="0">
                <a:pos x="T6" y="T7"/>
              </a:cxn>
              <a:cxn ang="0">
                <a:pos x="T8" y="T9"/>
              </a:cxn>
              <a:cxn ang="0">
                <a:pos x="T10" y="T11"/>
              </a:cxn>
              <a:cxn ang="0">
                <a:pos x="T12" y="T13"/>
              </a:cxn>
            </a:cxnLst>
            <a:rect l="0" t="0" r="r" b="b"/>
            <a:pathLst>
              <a:path w="322" h="353">
                <a:moveTo>
                  <a:pt x="223" y="21"/>
                </a:moveTo>
                <a:cubicBezTo>
                  <a:pt x="198" y="35"/>
                  <a:pt x="187" y="48"/>
                  <a:pt x="113" y="52"/>
                </a:cubicBezTo>
                <a:cubicBezTo>
                  <a:pt x="39" y="57"/>
                  <a:pt x="0" y="118"/>
                  <a:pt x="14" y="172"/>
                </a:cubicBezTo>
                <a:cubicBezTo>
                  <a:pt x="28" y="226"/>
                  <a:pt x="32" y="301"/>
                  <a:pt x="119" y="327"/>
                </a:cubicBezTo>
                <a:cubicBezTo>
                  <a:pt x="206" y="353"/>
                  <a:pt x="316" y="282"/>
                  <a:pt x="320" y="183"/>
                </a:cubicBezTo>
                <a:cubicBezTo>
                  <a:pt x="322" y="124"/>
                  <a:pt x="306" y="88"/>
                  <a:pt x="287" y="56"/>
                </a:cubicBezTo>
                <a:cubicBezTo>
                  <a:pt x="274" y="35"/>
                  <a:pt x="259" y="0"/>
                  <a:pt x="223" y="21"/>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cxnSp>
        <p:nvCxnSpPr>
          <p:cNvPr id="87" name="Straight Connector 86"/>
          <p:cNvCxnSpPr/>
          <p:nvPr/>
        </p:nvCxnSpPr>
        <p:spPr>
          <a:xfrm flipV="1">
            <a:off x="5736300" y="2448181"/>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382336" cy="553998"/>
          </a:xfrm>
          <a:prstGeom prst="rect">
            <a:avLst/>
          </a:prstGeom>
          <a:noFill/>
        </p:spPr>
        <p:txBody>
          <a:bodyPr wrap="none" lIns="0" tIns="0" rIns="0" bIns="0" rtlCol="0">
            <a:spAutoFit/>
          </a:bodyPr>
          <a:lstStyle/>
          <a:p>
            <a:r>
              <a:rPr lang="en-US" sz="3600" dirty="0">
                <a:solidFill>
                  <a:srgbClr val="32425C"/>
                </a:solidFill>
                <a:latin typeface="+mj-lt"/>
              </a:rPr>
              <a:t>Meet The Team</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74713" y="1608218"/>
            <a:ext cx="2680221" cy="246221"/>
          </a:xfrm>
          <a:prstGeom prst="rect">
            <a:avLst/>
          </a:prstGeom>
          <a:noFill/>
        </p:spPr>
        <p:txBody>
          <a:bodyPr wrap="none" lIns="0" tIns="0" rIns="0" bIns="0" rtlCol="0">
            <a:spAutoFit/>
          </a:bodyPr>
          <a:lstStyle/>
          <a:p>
            <a:r>
              <a:rPr lang="en-US" sz="1600" dirty="0">
                <a:solidFill>
                  <a:srgbClr val="32425C"/>
                </a:solidFill>
                <a:latin typeface="+mj-lt"/>
              </a:rPr>
              <a:t>Our Team around the world</a:t>
            </a:r>
          </a:p>
        </p:txBody>
      </p:sp>
      <p:sp>
        <p:nvSpPr>
          <p:cNvPr id="7" name="TextBox 6"/>
          <p:cNvSpPr txBox="1"/>
          <p:nvPr/>
        </p:nvSpPr>
        <p:spPr>
          <a:xfrm>
            <a:off x="874713" y="1967081"/>
            <a:ext cx="3201987" cy="3270126"/>
          </a:xfrm>
          <a:prstGeom prst="rect">
            <a:avLst/>
          </a:prstGeom>
          <a:noFill/>
        </p:spPr>
        <p:txBody>
          <a:bodyPr wrap="square" lIns="0" tIns="0" rIns="0" bIns="0" rtlCol="0">
            <a:spAutoFit/>
          </a:bodyPr>
          <a:lstStyle>
            <a:defPPr>
              <a:defRPr lang="en-US"/>
            </a:defPPr>
            <a:lvl1pPr algn="ctr">
              <a:lnSpc>
                <a:spcPts val="1500"/>
              </a:lnSpc>
              <a:defRPr sz="1100">
                <a:solidFill>
                  <a:schemeClr val="tx1">
                    <a:lumMod val="75000"/>
                    <a:lumOff val="25000"/>
                  </a:schemeClr>
                </a:solidFill>
                <a:latin typeface="Calibri Light" panose="020F0302020204030204" pitchFamily="34" charset="0"/>
                <a:cs typeface="Calibri Light" panose="020F0302020204030204" pitchFamily="34" charset="0"/>
              </a:defRPr>
            </a:lvl1pPr>
          </a:lstStyle>
          <a:p>
            <a:pPr algn="l"/>
            <a:r>
              <a:rPr lang="en-US" dirty="0"/>
              <a:t>There are many variations of passages of Lorem Ipsum available, but the majority have suffered alteration in some form, by injected humor, or randomized words which don't look even slightly believable.</a:t>
            </a:r>
          </a:p>
          <a:p>
            <a:pPr algn="l"/>
            <a:endParaRPr lang="en-US" dirty="0"/>
          </a:p>
          <a:p>
            <a:pPr algn="l"/>
            <a:r>
              <a:rPr lang="en-US" dirty="0"/>
              <a:t>If you are going to use a passage of Lorem Ipsum, you need to be sure there isn't anything embarrassing hidden in the middle of text. All the Lorem Ipsum generators on the Internet tend to repeat predefined chunks as necessary, making this the first true generator on the Internet.</a:t>
            </a:r>
          </a:p>
          <a:p>
            <a:pPr algn="l"/>
            <a:endParaRPr lang="en-US" dirty="0"/>
          </a:p>
          <a:p>
            <a:pPr algn="l"/>
            <a:r>
              <a:rPr lang="en-US" dirty="0"/>
              <a:t>It uses a dictionary of over 200 Latin words, combined with a handful of model sentence structures, to generate Lorem Ipsum which looks reasonable. The generated Lorem Ipsum is therefore always free from repetition, injected humor, or non-characteristic words etc.</a:t>
            </a:r>
          </a:p>
        </p:txBody>
      </p:sp>
      <p:sp>
        <p:nvSpPr>
          <p:cNvPr id="8" name="TextBox 7"/>
          <p:cNvSpPr txBox="1"/>
          <p:nvPr/>
        </p:nvSpPr>
        <p:spPr>
          <a:xfrm>
            <a:off x="874713" y="5358828"/>
            <a:ext cx="1147750" cy="169277"/>
          </a:xfrm>
          <a:prstGeom prst="rect">
            <a:avLst/>
          </a:prstGeom>
          <a:noFill/>
        </p:spPr>
        <p:txBody>
          <a:bodyPr wrap="none" lIns="0" tIns="0" rIns="0" bIns="0" rtlCol="0">
            <a:spAutoFit/>
          </a:bodyPr>
          <a:lstStyle/>
          <a:p>
            <a:r>
              <a:rPr lang="en-US" sz="1100" dirty="0">
                <a:solidFill>
                  <a:srgbClr val="32425C"/>
                </a:solidFill>
                <a:latin typeface="+mj-lt"/>
              </a:rPr>
              <a:t>Yourwebsite.com</a:t>
            </a:r>
          </a:p>
        </p:txBody>
      </p:sp>
      <p:pic>
        <p:nvPicPr>
          <p:cNvPr id="69" name="Picture 68"/>
          <p:cNvPicPr>
            <a:picLocks noChangeAspect="1"/>
          </p:cNvPicPr>
          <p:nvPr/>
        </p:nvPicPr>
        <p:blipFill rotWithShape="1">
          <a:blip r:embed="rId2" cstate="print">
            <a:extLst>
              <a:ext uri="{28A0092B-C50C-407E-A947-70E740481C1C}">
                <a14:useLocalDpi xmlns:a14="http://schemas.microsoft.com/office/drawing/2010/main" val="0"/>
              </a:ext>
            </a:extLst>
          </a:blip>
          <a:srcRect l="45624" t="5622" r="18526" b="40630"/>
          <a:stretch/>
        </p:blipFill>
        <p:spPr>
          <a:xfrm>
            <a:off x="5329156" y="4152497"/>
            <a:ext cx="814289" cy="814289"/>
          </a:xfrm>
          <a:prstGeom prst="ellipse">
            <a:avLst/>
          </a:prstGeom>
        </p:spPr>
      </p:pic>
      <p:sp>
        <p:nvSpPr>
          <p:cNvPr id="76" name="TextBox 75"/>
          <p:cNvSpPr txBox="1"/>
          <p:nvPr/>
        </p:nvSpPr>
        <p:spPr>
          <a:xfrm>
            <a:off x="5405320" y="5117528"/>
            <a:ext cx="637995" cy="169277"/>
          </a:xfrm>
          <a:prstGeom prst="rect">
            <a:avLst/>
          </a:prstGeom>
          <a:noFill/>
        </p:spPr>
        <p:txBody>
          <a:bodyPr wrap="none" lIns="0" tIns="0" rIns="0" bIns="0" rtlCol="0">
            <a:spAutoFit/>
          </a:bodyPr>
          <a:lstStyle/>
          <a:p>
            <a:pPr algn="ctr"/>
            <a:r>
              <a:rPr lang="en-US" sz="1100" dirty="0">
                <a:solidFill>
                  <a:srgbClr val="32425C"/>
                </a:solidFill>
                <a:latin typeface="+mj-lt"/>
              </a:rPr>
              <a:t>John Doe</a:t>
            </a:r>
          </a:p>
        </p:txBody>
      </p:sp>
      <p:sp>
        <p:nvSpPr>
          <p:cNvPr id="78" name="TextBox 77"/>
          <p:cNvSpPr txBox="1"/>
          <p:nvPr/>
        </p:nvSpPr>
        <p:spPr>
          <a:xfrm>
            <a:off x="6879360" y="5117528"/>
            <a:ext cx="812521" cy="169277"/>
          </a:xfrm>
          <a:prstGeom prst="rect">
            <a:avLst/>
          </a:prstGeom>
          <a:noFill/>
        </p:spPr>
        <p:txBody>
          <a:bodyPr wrap="square" lIns="0" tIns="0" rIns="0" bIns="0" rtlCol="0">
            <a:spAutoFit/>
          </a:bodyPr>
          <a:lstStyle/>
          <a:p>
            <a:pPr algn="ctr"/>
            <a:r>
              <a:rPr lang="en-US" sz="1100" dirty="0">
                <a:solidFill>
                  <a:srgbClr val="32425C"/>
                </a:solidFill>
                <a:latin typeface="+mj-lt"/>
              </a:rPr>
              <a:t>Jane Doe</a:t>
            </a:r>
          </a:p>
        </p:txBody>
      </p:sp>
      <p:sp>
        <p:nvSpPr>
          <p:cNvPr id="80" name="TextBox 79"/>
          <p:cNvSpPr txBox="1"/>
          <p:nvPr/>
        </p:nvSpPr>
        <p:spPr>
          <a:xfrm>
            <a:off x="8392770" y="5117528"/>
            <a:ext cx="884342" cy="169277"/>
          </a:xfrm>
          <a:prstGeom prst="rect">
            <a:avLst/>
          </a:prstGeom>
          <a:noFill/>
        </p:spPr>
        <p:txBody>
          <a:bodyPr wrap="square" lIns="0" tIns="0" rIns="0" bIns="0" rtlCol="0">
            <a:spAutoFit/>
          </a:bodyPr>
          <a:lstStyle/>
          <a:p>
            <a:pPr algn="ctr"/>
            <a:r>
              <a:rPr lang="en-US" sz="1100" dirty="0">
                <a:solidFill>
                  <a:srgbClr val="32425C"/>
                </a:solidFill>
                <a:latin typeface="+mj-lt"/>
              </a:rPr>
              <a:t>Patrick Steve</a:t>
            </a:r>
          </a:p>
        </p:txBody>
      </p:sp>
      <p:sp>
        <p:nvSpPr>
          <p:cNvPr id="82" name="TextBox 81"/>
          <p:cNvSpPr txBox="1"/>
          <p:nvPr/>
        </p:nvSpPr>
        <p:spPr>
          <a:xfrm>
            <a:off x="9880274" y="5117528"/>
            <a:ext cx="1021113" cy="169277"/>
          </a:xfrm>
          <a:prstGeom prst="rect">
            <a:avLst/>
          </a:prstGeom>
          <a:noFill/>
        </p:spPr>
        <p:txBody>
          <a:bodyPr wrap="none" lIns="0" tIns="0" rIns="0" bIns="0" rtlCol="0">
            <a:spAutoFit/>
          </a:bodyPr>
          <a:lstStyle/>
          <a:p>
            <a:pPr algn="ctr"/>
            <a:r>
              <a:rPr lang="en-US" sz="1100" dirty="0">
                <a:solidFill>
                  <a:srgbClr val="32425C"/>
                </a:solidFill>
                <a:latin typeface="+mj-lt"/>
              </a:rPr>
              <a:t>Anya Geraldine</a:t>
            </a:r>
          </a:p>
        </p:txBody>
      </p:sp>
      <p:cxnSp>
        <p:nvCxnSpPr>
          <p:cNvPr id="89" name="Straight Connector 88"/>
          <p:cNvCxnSpPr/>
          <p:nvPr/>
        </p:nvCxnSpPr>
        <p:spPr>
          <a:xfrm flipV="1">
            <a:off x="7288463" y="1925714"/>
            <a:ext cx="0" cy="248881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8834941" y="3030283"/>
            <a:ext cx="0" cy="1504909"/>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rotWithShape="1">
          <a:blip r:embed="rId3" cstate="print">
            <a:extLst>
              <a:ext uri="{28A0092B-C50C-407E-A947-70E740481C1C}">
                <a14:useLocalDpi xmlns:a14="http://schemas.microsoft.com/office/drawing/2010/main" val="0"/>
              </a:ext>
            </a:extLst>
          </a:blip>
          <a:srcRect l="18346" t="736" r="40438" b="46642"/>
          <a:stretch/>
        </p:blipFill>
        <p:spPr>
          <a:xfrm>
            <a:off x="6879361" y="4154911"/>
            <a:ext cx="818204" cy="818204"/>
          </a:xfrm>
          <a:prstGeom prst="ellipse">
            <a:avLst/>
          </a:prstGeom>
        </p:spPr>
      </p:pic>
      <p:pic>
        <p:nvPicPr>
          <p:cNvPr id="96" name="Picture 95"/>
          <p:cNvPicPr>
            <a:picLocks noChangeAspect="1"/>
          </p:cNvPicPr>
          <p:nvPr/>
        </p:nvPicPr>
        <p:blipFill rotWithShape="1">
          <a:blip r:embed="rId4" cstate="print">
            <a:extLst>
              <a:ext uri="{28A0092B-C50C-407E-A947-70E740481C1C}">
                <a14:useLocalDpi xmlns:a14="http://schemas.microsoft.com/office/drawing/2010/main" val="0"/>
              </a:ext>
            </a:extLst>
          </a:blip>
          <a:srcRect l="12068" t="1836" r="29974" b="11268"/>
          <a:stretch/>
        </p:blipFill>
        <p:spPr>
          <a:xfrm>
            <a:off x="8427796"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cxnSp>
        <p:nvCxnSpPr>
          <p:cNvPr id="98" name="Straight Connector 97"/>
          <p:cNvCxnSpPr/>
          <p:nvPr/>
        </p:nvCxnSpPr>
        <p:spPr>
          <a:xfrm flipV="1">
            <a:off x="10390830" y="2272028"/>
            <a:ext cx="0" cy="2087011"/>
          </a:xfrm>
          <a:prstGeom prst="line">
            <a:avLst/>
          </a:prstGeom>
          <a:ln w="9525">
            <a:solidFill>
              <a:srgbClr val="0DB04A"/>
            </a:solidFill>
            <a:headEnd w="sm" len="sm"/>
            <a:tailEnd type="oval" w="sm" len="sm"/>
          </a:ln>
        </p:spPr>
        <p:style>
          <a:lnRef idx="1">
            <a:schemeClr val="accent1"/>
          </a:lnRef>
          <a:fillRef idx="0">
            <a:schemeClr val="accent1"/>
          </a:fillRef>
          <a:effectRef idx="0">
            <a:schemeClr val="accent1"/>
          </a:effectRef>
          <a:fontRef idx="minor">
            <a:schemeClr val="tx1"/>
          </a:fontRef>
        </p:style>
      </p:cxnSp>
      <p:pic>
        <p:nvPicPr>
          <p:cNvPr id="100" name="Picture 99"/>
          <p:cNvPicPr>
            <a:picLocks noChangeAspect="1"/>
          </p:cNvPicPr>
          <p:nvPr/>
        </p:nvPicPr>
        <p:blipFill rotWithShape="1">
          <a:blip r:embed="rId5" cstate="print">
            <a:extLst>
              <a:ext uri="{28A0092B-C50C-407E-A947-70E740481C1C}">
                <a14:useLocalDpi xmlns:a14="http://schemas.microsoft.com/office/drawing/2010/main" val="0"/>
              </a:ext>
            </a:extLst>
          </a:blip>
          <a:srcRect l="19678" t="42103" r="12003" b="12357"/>
          <a:stretch/>
        </p:blipFill>
        <p:spPr>
          <a:xfrm>
            <a:off x="9983685" y="4152497"/>
            <a:ext cx="814290" cy="814290"/>
          </a:xfrm>
          <a:custGeom>
            <a:avLst/>
            <a:gdLst>
              <a:gd name="connsiteX0" fmla="*/ 407145 w 814290"/>
              <a:gd name="connsiteY0" fmla="*/ 0 h 814290"/>
              <a:gd name="connsiteX1" fmla="*/ 814290 w 814290"/>
              <a:gd name="connsiteY1" fmla="*/ 407145 h 814290"/>
              <a:gd name="connsiteX2" fmla="*/ 407145 w 814290"/>
              <a:gd name="connsiteY2" fmla="*/ 814290 h 814290"/>
              <a:gd name="connsiteX3" fmla="*/ 0 w 814290"/>
              <a:gd name="connsiteY3" fmla="*/ 407145 h 814290"/>
              <a:gd name="connsiteX4" fmla="*/ 407145 w 814290"/>
              <a:gd name="connsiteY4" fmla="*/ 0 h 81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290" h="814290">
                <a:moveTo>
                  <a:pt x="407145" y="0"/>
                </a:moveTo>
                <a:cubicBezTo>
                  <a:pt x="632005" y="0"/>
                  <a:pt x="814290" y="182285"/>
                  <a:pt x="814290" y="407145"/>
                </a:cubicBezTo>
                <a:cubicBezTo>
                  <a:pt x="814290" y="632005"/>
                  <a:pt x="632005" y="814290"/>
                  <a:pt x="407145" y="814290"/>
                </a:cubicBezTo>
                <a:cubicBezTo>
                  <a:pt x="182285" y="814290"/>
                  <a:pt x="0" y="632005"/>
                  <a:pt x="0" y="407145"/>
                </a:cubicBezTo>
                <a:cubicBezTo>
                  <a:pt x="0" y="182285"/>
                  <a:pt x="182285" y="0"/>
                  <a:pt x="407145" y="0"/>
                </a:cubicBezTo>
                <a:close/>
              </a:path>
            </a:pathLst>
          </a:custGeom>
        </p:spPr>
      </p:pic>
      <p:sp>
        <p:nvSpPr>
          <p:cNvPr id="102" name="TextBox 101"/>
          <p:cNvSpPr txBox="1"/>
          <p:nvPr/>
        </p:nvSpPr>
        <p:spPr>
          <a:xfrm>
            <a:off x="667392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5" name="TextBox 104"/>
          <p:cNvSpPr txBox="1"/>
          <p:nvPr/>
        </p:nvSpPr>
        <p:spPr>
          <a:xfrm>
            <a:off x="512460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6" name="TextBox 105"/>
          <p:cNvSpPr txBox="1"/>
          <p:nvPr/>
        </p:nvSpPr>
        <p:spPr>
          <a:xfrm>
            <a:off x="8223243"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
        <p:nvSpPr>
          <p:cNvPr id="107" name="TextBox 106"/>
          <p:cNvSpPr txBox="1"/>
          <p:nvPr/>
        </p:nvSpPr>
        <p:spPr>
          <a:xfrm>
            <a:off x="9779132" y="5292237"/>
            <a:ext cx="1223396" cy="192360"/>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a:t>
            </a:r>
          </a:p>
        </p:txBody>
      </p:sp>
    </p:spTree>
    <p:extLst>
      <p:ext uri="{BB962C8B-B14F-4D97-AF65-F5344CB8AC3E}">
        <p14:creationId xmlns:p14="http://schemas.microsoft.com/office/powerpoint/2010/main" val="374763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4713" y="865651"/>
            <a:ext cx="6224717" cy="246221"/>
          </a:xfrm>
          <a:prstGeom prst="rect">
            <a:avLst/>
          </a:prstGeom>
          <a:noFill/>
        </p:spPr>
        <p:txBody>
          <a:bodyPr wrap="none" lIns="0" tIns="0" rIns="0" bIns="0" rtlCol="0">
            <a:spAutoFit/>
          </a:bodyPr>
          <a:lstStyle/>
          <a:p>
            <a:r>
              <a:rPr lang="en-US" sz="1600" dirty="0">
                <a:solidFill>
                  <a:schemeClr val="tx1">
                    <a:lumMod val="85000"/>
                    <a:lumOff val="15000"/>
                  </a:schemeClr>
                </a:solidFill>
              </a:rPr>
              <a:t>Lorem Ipsum is simply dummy text of the printing and typesetting industry</a:t>
            </a:r>
          </a:p>
        </p:txBody>
      </p:sp>
      <p:sp>
        <p:nvSpPr>
          <p:cNvPr id="3" name="Freeform 5"/>
          <p:cNvSpPr>
            <a:spLocks/>
          </p:cNvSpPr>
          <p:nvPr/>
        </p:nvSpPr>
        <p:spPr bwMode="auto">
          <a:xfrm>
            <a:off x="752476" y="0"/>
            <a:ext cx="1047750" cy="162417"/>
          </a:xfrm>
          <a:custGeom>
            <a:avLst/>
            <a:gdLst>
              <a:gd name="T0" fmla="*/ 0 w 561"/>
              <a:gd name="T1" fmla="*/ 0 h 84"/>
              <a:gd name="T2" fmla="*/ 183 w 561"/>
              <a:gd name="T3" fmla="*/ 70 h 84"/>
              <a:gd name="T4" fmla="*/ 561 w 561"/>
              <a:gd name="T5" fmla="*/ 0 h 84"/>
              <a:gd name="T6" fmla="*/ 0 w 561"/>
              <a:gd name="T7" fmla="*/ 0 h 84"/>
            </a:gdLst>
            <a:ahLst/>
            <a:cxnLst>
              <a:cxn ang="0">
                <a:pos x="T0" y="T1"/>
              </a:cxn>
              <a:cxn ang="0">
                <a:pos x="T2" y="T3"/>
              </a:cxn>
              <a:cxn ang="0">
                <a:pos x="T4" y="T5"/>
              </a:cxn>
              <a:cxn ang="0">
                <a:pos x="T6" y="T7"/>
              </a:cxn>
            </a:cxnLst>
            <a:rect l="0" t="0" r="r" b="b"/>
            <a:pathLst>
              <a:path w="561" h="84">
                <a:moveTo>
                  <a:pt x="0" y="0"/>
                </a:moveTo>
                <a:cubicBezTo>
                  <a:pt x="0" y="0"/>
                  <a:pt x="55" y="56"/>
                  <a:pt x="183" y="70"/>
                </a:cubicBezTo>
                <a:cubicBezTo>
                  <a:pt x="311" y="84"/>
                  <a:pt x="469" y="4"/>
                  <a:pt x="561" y="0"/>
                </a:cubicBezTo>
                <a:lnTo>
                  <a:pt x="0" y="0"/>
                </a:lnTo>
                <a:close/>
              </a:path>
            </a:pathLst>
          </a:custGeom>
          <a:gradFill flip="none" rotWithShape="1">
            <a:gsLst>
              <a:gs pos="100000">
                <a:srgbClr val="024793"/>
              </a:gs>
              <a:gs pos="11000">
                <a:srgbClr val="33D36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TextBox 3"/>
          <p:cNvSpPr txBox="1"/>
          <p:nvPr/>
        </p:nvSpPr>
        <p:spPr>
          <a:xfrm>
            <a:off x="874713" y="273553"/>
            <a:ext cx="3239669" cy="553998"/>
          </a:xfrm>
          <a:prstGeom prst="rect">
            <a:avLst/>
          </a:prstGeom>
          <a:noFill/>
        </p:spPr>
        <p:txBody>
          <a:bodyPr wrap="none" lIns="0" tIns="0" rIns="0" bIns="0" rtlCol="0">
            <a:spAutoFit/>
          </a:bodyPr>
          <a:lstStyle/>
          <a:p>
            <a:r>
              <a:rPr lang="en-US" sz="3600" dirty="0">
                <a:solidFill>
                  <a:srgbClr val="32425C"/>
                </a:solidFill>
                <a:latin typeface="+mj-lt"/>
              </a:rPr>
              <a:t>SWOT Analysis</a:t>
            </a:r>
          </a:p>
        </p:txBody>
      </p:sp>
      <p:sp>
        <p:nvSpPr>
          <p:cNvPr id="5" name="Rectangle 4"/>
          <p:cNvSpPr/>
          <p:nvPr/>
        </p:nvSpPr>
        <p:spPr>
          <a:xfrm>
            <a:off x="0" y="6129338"/>
            <a:ext cx="12192000" cy="728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p:cNvSpPr>
            <a:spLocks/>
          </p:cNvSpPr>
          <p:nvPr/>
        </p:nvSpPr>
        <p:spPr bwMode="auto">
          <a:xfrm>
            <a:off x="4763" y="3578225"/>
            <a:ext cx="12187237" cy="2424113"/>
          </a:xfrm>
          <a:custGeom>
            <a:avLst/>
            <a:gdLst>
              <a:gd name="T0" fmla="*/ 0 w 7680"/>
              <a:gd name="T1" fmla="*/ 158 h 1526"/>
              <a:gd name="T2" fmla="*/ 1764 w 7680"/>
              <a:gd name="T3" fmla="*/ 742 h 1526"/>
              <a:gd name="T4" fmla="*/ 3780 w 7680"/>
              <a:gd name="T5" fmla="*/ 622 h 1526"/>
              <a:gd name="T6" fmla="*/ 5678 w 7680"/>
              <a:gd name="T7" fmla="*/ 175 h 1526"/>
              <a:gd name="T8" fmla="*/ 7680 w 7680"/>
              <a:gd name="T9" fmla="*/ 822 h 1526"/>
              <a:gd name="T10" fmla="*/ 7680 w 7680"/>
              <a:gd name="T11" fmla="*/ 1390 h 1526"/>
              <a:gd name="T12" fmla="*/ 6236 w 7680"/>
              <a:gd name="T13" fmla="*/ 1286 h 1526"/>
              <a:gd name="T14" fmla="*/ 3317 w 7680"/>
              <a:gd name="T15" fmla="*/ 578 h 1526"/>
              <a:gd name="T16" fmla="*/ 724 w 7680"/>
              <a:gd name="T17" fmla="*/ 982 h 1526"/>
              <a:gd name="T18" fmla="*/ 0 w 7680"/>
              <a:gd name="T19" fmla="*/ 768 h 1526"/>
              <a:gd name="T20" fmla="*/ 0 w 7680"/>
              <a:gd name="T21" fmla="*/ 15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0" h="1526">
                <a:moveTo>
                  <a:pt x="0" y="158"/>
                </a:moveTo>
                <a:cubicBezTo>
                  <a:pt x="436" y="174"/>
                  <a:pt x="1204" y="438"/>
                  <a:pt x="1764" y="742"/>
                </a:cubicBezTo>
                <a:cubicBezTo>
                  <a:pt x="2324" y="1046"/>
                  <a:pt x="3100" y="1070"/>
                  <a:pt x="3780" y="622"/>
                </a:cubicBezTo>
                <a:cubicBezTo>
                  <a:pt x="4460" y="174"/>
                  <a:pt x="5089" y="0"/>
                  <a:pt x="5678" y="175"/>
                </a:cubicBezTo>
                <a:cubicBezTo>
                  <a:pt x="6268" y="350"/>
                  <a:pt x="7076" y="910"/>
                  <a:pt x="7680" y="822"/>
                </a:cubicBezTo>
                <a:cubicBezTo>
                  <a:pt x="7680" y="1390"/>
                  <a:pt x="7680" y="1390"/>
                  <a:pt x="7680" y="1390"/>
                </a:cubicBezTo>
                <a:cubicBezTo>
                  <a:pt x="7680" y="1390"/>
                  <a:pt x="7036" y="1526"/>
                  <a:pt x="6236" y="1286"/>
                </a:cubicBezTo>
                <a:cubicBezTo>
                  <a:pt x="5436" y="1046"/>
                  <a:pt x="4246" y="542"/>
                  <a:pt x="3317" y="578"/>
                </a:cubicBezTo>
                <a:cubicBezTo>
                  <a:pt x="2388" y="614"/>
                  <a:pt x="1260" y="1006"/>
                  <a:pt x="724" y="982"/>
                </a:cubicBezTo>
                <a:cubicBezTo>
                  <a:pt x="188" y="958"/>
                  <a:pt x="0" y="768"/>
                  <a:pt x="0" y="768"/>
                </a:cubicBezTo>
                <a:lnTo>
                  <a:pt x="0" y="158"/>
                </a:lnTo>
                <a:close/>
              </a:path>
            </a:pathLst>
          </a:custGeom>
          <a:gradFill flip="none" rotWithShape="1">
            <a:gsLst>
              <a:gs pos="100000">
                <a:srgbClr val="024793">
                  <a:alpha val="50000"/>
                </a:srgbClr>
              </a:gs>
              <a:gs pos="0">
                <a:srgbClr val="33D36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1" name="Freeform 6"/>
          <p:cNvSpPr>
            <a:spLocks/>
          </p:cNvSpPr>
          <p:nvPr/>
        </p:nvSpPr>
        <p:spPr bwMode="auto">
          <a:xfrm>
            <a:off x="4763" y="3511550"/>
            <a:ext cx="12187237" cy="2135188"/>
          </a:xfrm>
          <a:custGeom>
            <a:avLst/>
            <a:gdLst>
              <a:gd name="T0" fmla="*/ 0 w 7680"/>
              <a:gd name="T1" fmla="*/ 1088 h 1344"/>
              <a:gd name="T2" fmla="*/ 1708 w 7680"/>
              <a:gd name="T3" fmla="*/ 1328 h 1344"/>
              <a:gd name="T4" fmla="*/ 5308 w 7680"/>
              <a:gd name="T5" fmla="*/ 664 h 1344"/>
              <a:gd name="T6" fmla="*/ 7680 w 7680"/>
              <a:gd name="T7" fmla="*/ 1264 h 1344"/>
              <a:gd name="T8" fmla="*/ 7680 w 7680"/>
              <a:gd name="T9" fmla="*/ 376 h 1344"/>
              <a:gd name="T10" fmla="*/ 4532 w 7680"/>
              <a:gd name="T11" fmla="*/ 192 h 1344"/>
              <a:gd name="T12" fmla="*/ 0 w 7680"/>
              <a:gd name="T13" fmla="*/ 80 h 1344"/>
              <a:gd name="T14" fmla="*/ 0 w 7680"/>
              <a:gd name="T15" fmla="*/ 1088 h 1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80" h="1344">
                <a:moveTo>
                  <a:pt x="0" y="1088"/>
                </a:moveTo>
                <a:cubicBezTo>
                  <a:pt x="0" y="1088"/>
                  <a:pt x="532" y="1344"/>
                  <a:pt x="1708" y="1328"/>
                </a:cubicBezTo>
                <a:cubicBezTo>
                  <a:pt x="2884" y="1312"/>
                  <a:pt x="4004" y="624"/>
                  <a:pt x="5308" y="664"/>
                </a:cubicBezTo>
                <a:cubicBezTo>
                  <a:pt x="6612" y="704"/>
                  <a:pt x="7680" y="1264"/>
                  <a:pt x="7680" y="1264"/>
                </a:cubicBezTo>
                <a:cubicBezTo>
                  <a:pt x="7680" y="376"/>
                  <a:pt x="7680" y="376"/>
                  <a:pt x="7680" y="376"/>
                </a:cubicBezTo>
                <a:cubicBezTo>
                  <a:pt x="7680" y="376"/>
                  <a:pt x="5676" y="0"/>
                  <a:pt x="4532" y="192"/>
                </a:cubicBezTo>
                <a:cubicBezTo>
                  <a:pt x="3388" y="384"/>
                  <a:pt x="732" y="496"/>
                  <a:pt x="0" y="80"/>
                </a:cubicBezTo>
                <a:lnTo>
                  <a:pt x="0" y="1088"/>
                </a:lnTo>
                <a:close/>
              </a:path>
            </a:pathLst>
          </a:custGeom>
          <a:gradFill>
            <a:gsLst>
              <a:gs pos="0">
                <a:srgbClr val="024793"/>
              </a:gs>
              <a:gs pos="100000">
                <a:srgbClr val="33D360">
                  <a:alpha val="5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25" name="Group 24"/>
          <p:cNvGrpSpPr/>
          <p:nvPr/>
        </p:nvGrpSpPr>
        <p:grpSpPr>
          <a:xfrm>
            <a:off x="4025111" y="3884823"/>
            <a:ext cx="1388642" cy="1388642"/>
            <a:chOff x="4059108" y="2175085"/>
            <a:chExt cx="1388642" cy="1388642"/>
          </a:xfrm>
        </p:grpSpPr>
        <p:sp>
          <p:nvSpPr>
            <p:cNvPr id="14" name="Oval 13"/>
            <p:cNvSpPr/>
            <p:nvPr/>
          </p:nvSpPr>
          <p:spPr>
            <a:xfrm>
              <a:off x="4059108" y="21750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338251" y="2460295"/>
              <a:ext cx="830356" cy="1015663"/>
            </a:xfrm>
            <a:prstGeom prst="rect">
              <a:avLst/>
            </a:prstGeom>
            <a:noFill/>
          </p:spPr>
          <p:txBody>
            <a:bodyPr wrap="none" lIns="0" tIns="0" rIns="0" bIns="0" rtlCol="0">
              <a:spAutoFit/>
            </a:bodyPr>
            <a:lstStyle/>
            <a:p>
              <a:pPr algn="ctr"/>
              <a:r>
                <a:rPr lang="en-US" sz="6600" dirty="0">
                  <a:solidFill>
                    <a:schemeClr val="bg1"/>
                  </a:solidFill>
                  <a:latin typeface="+mj-lt"/>
                </a:rPr>
                <a:t>W</a:t>
              </a:r>
            </a:p>
          </p:txBody>
        </p:sp>
      </p:grpSp>
      <p:grpSp>
        <p:nvGrpSpPr>
          <p:cNvPr id="26" name="Group 25"/>
          <p:cNvGrpSpPr/>
          <p:nvPr/>
        </p:nvGrpSpPr>
        <p:grpSpPr>
          <a:xfrm>
            <a:off x="6778246" y="3576716"/>
            <a:ext cx="1388642" cy="1388642"/>
            <a:chOff x="6744251" y="1866978"/>
            <a:chExt cx="1388642" cy="1388642"/>
          </a:xfrm>
        </p:grpSpPr>
        <p:sp>
          <p:nvSpPr>
            <p:cNvPr id="15" name="Oval 14"/>
            <p:cNvSpPr/>
            <p:nvPr/>
          </p:nvSpPr>
          <p:spPr>
            <a:xfrm>
              <a:off x="6744251" y="1866978"/>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085911" y="2117563"/>
              <a:ext cx="705322" cy="1015663"/>
            </a:xfrm>
            <a:prstGeom prst="rect">
              <a:avLst/>
            </a:prstGeom>
            <a:noFill/>
          </p:spPr>
          <p:txBody>
            <a:bodyPr wrap="none" lIns="0" tIns="0" rIns="0" bIns="0" rtlCol="0">
              <a:spAutoFit/>
            </a:bodyPr>
            <a:lstStyle/>
            <a:p>
              <a:pPr algn="ctr"/>
              <a:r>
                <a:rPr lang="en-US" sz="6600" dirty="0">
                  <a:solidFill>
                    <a:schemeClr val="bg1"/>
                  </a:solidFill>
                  <a:latin typeface="+mj-lt"/>
                </a:rPr>
                <a:t>O</a:t>
              </a:r>
            </a:p>
          </p:txBody>
        </p:sp>
      </p:grpSp>
      <p:grpSp>
        <p:nvGrpSpPr>
          <p:cNvPr id="22" name="Group 21"/>
          <p:cNvGrpSpPr/>
          <p:nvPr/>
        </p:nvGrpSpPr>
        <p:grpSpPr>
          <a:xfrm>
            <a:off x="1271976" y="4154325"/>
            <a:ext cx="1388642" cy="1388642"/>
            <a:chOff x="1621615" y="2444587"/>
            <a:chExt cx="1388642" cy="1388642"/>
          </a:xfrm>
        </p:grpSpPr>
        <p:sp>
          <p:nvSpPr>
            <p:cNvPr id="13" name="Oval 12"/>
            <p:cNvSpPr/>
            <p:nvPr/>
          </p:nvSpPr>
          <p:spPr>
            <a:xfrm>
              <a:off x="1621615" y="2444587"/>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073081" y="2669845"/>
              <a:ext cx="485710" cy="1015663"/>
            </a:xfrm>
            <a:prstGeom prst="rect">
              <a:avLst/>
            </a:prstGeom>
            <a:noFill/>
          </p:spPr>
          <p:txBody>
            <a:bodyPr wrap="none" lIns="0" tIns="0" rIns="0" bIns="0" rtlCol="0">
              <a:spAutoFit/>
            </a:bodyPr>
            <a:lstStyle/>
            <a:p>
              <a:pPr algn="ctr"/>
              <a:r>
                <a:rPr lang="en-US" sz="6600" dirty="0">
                  <a:solidFill>
                    <a:schemeClr val="bg1"/>
                  </a:solidFill>
                  <a:latin typeface="+mj-lt"/>
                </a:rPr>
                <a:t>S</a:t>
              </a:r>
            </a:p>
          </p:txBody>
        </p:sp>
      </p:grpSp>
      <p:grpSp>
        <p:nvGrpSpPr>
          <p:cNvPr id="23" name="Group 22"/>
          <p:cNvGrpSpPr/>
          <p:nvPr/>
        </p:nvGrpSpPr>
        <p:grpSpPr>
          <a:xfrm>
            <a:off x="9531382" y="4088023"/>
            <a:ext cx="1388642" cy="1388642"/>
            <a:chOff x="9429394" y="2289385"/>
            <a:chExt cx="1388642" cy="1388642"/>
          </a:xfrm>
        </p:grpSpPr>
        <p:sp>
          <p:nvSpPr>
            <p:cNvPr id="16" name="Oval 15"/>
            <p:cNvSpPr/>
            <p:nvPr/>
          </p:nvSpPr>
          <p:spPr>
            <a:xfrm>
              <a:off x="9429394" y="2289385"/>
              <a:ext cx="1388642" cy="13886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9880860" y="2536495"/>
              <a:ext cx="485710" cy="1015663"/>
            </a:xfrm>
            <a:prstGeom prst="rect">
              <a:avLst/>
            </a:prstGeom>
            <a:noFill/>
          </p:spPr>
          <p:txBody>
            <a:bodyPr wrap="none" lIns="0" tIns="0" rIns="0" bIns="0" rtlCol="0">
              <a:spAutoFit/>
            </a:bodyPr>
            <a:lstStyle/>
            <a:p>
              <a:pPr algn="ctr"/>
              <a:r>
                <a:rPr lang="en-GB" sz="6600" dirty="0">
                  <a:solidFill>
                    <a:schemeClr val="bg1"/>
                  </a:solidFill>
                  <a:latin typeface="+mj-lt"/>
                </a:rPr>
                <a:t>T</a:t>
              </a:r>
              <a:endParaRPr lang="en-US" sz="6600" dirty="0">
                <a:solidFill>
                  <a:schemeClr val="bg1"/>
                </a:solidFill>
                <a:latin typeface="+mj-lt"/>
              </a:endParaRPr>
            </a:p>
          </p:txBody>
        </p:sp>
      </p:grpSp>
      <p:sp>
        <p:nvSpPr>
          <p:cNvPr id="27" name="TextBox 26"/>
          <p:cNvSpPr txBox="1"/>
          <p:nvPr/>
        </p:nvSpPr>
        <p:spPr>
          <a:xfrm>
            <a:off x="1441314" y="2339125"/>
            <a:ext cx="1049967" cy="307777"/>
          </a:xfrm>
          <a:prstGeom prst="rect">
            <a:avLst/>
          </a:prstGeom>
          <a:noFill/>
        </p:spPr>
        <p:txBody>
          <a:bodyPr wrap="none" lIns="0" tIns="0" rIns="0" bIns="0" rtlCol="0">
            <a:spAutoFit/>
          </a:bodyPr>
          <a:lstStyle/>
          <a:p>
            <a:pPr algn="ctr"/>
            <a:r>
              <a:rPr lang="en-US" sz="2000" dirty="0">
                <a:solidFill>
                  <a:srgbClr val="32425C"/>
                </a:solidFill>
                <a:latin typeface="+mj-lt"/>
              </a:rPr>
              <a:t>Strength</a:t>
            </a:r>
          </a:p>
        </p:txBody>
      </p:sp>
      <p:sp>
        <p:nvSpPr>
          <p:cNvPr id="28" name="TextBox 27"/>
          <p:cNvSpPr txBox="1"/>
          <p:nvPr/>
        </p:nvSpPr>
        <p:spPr>
          <a:xfrm>
            <a:off x="87471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a:t>
            </a:r>
          </a:p>
        </p:txBody>
      </p:sp>
      <p:sp>
        <p:nvSpPr>
          <p:cNvPr id="29" name="TextBox 28"/>
          <p:cNvSpPr txBox="1"/>
          <p:nvPr/>
        </p:nvSpPr>
        <p:spPr>
          <a:xfrm>
            <a:off x="3627848"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0" name="TextBox 29"/>
          <p:cNvSpPr txBox="1"/>
          <p:nvPr/>
        </p:nvSpPr>
        <p:spPr>
          <a:xfrm>
            <a:off x="6380983"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1" name="TextBox 30"/>
          <p:cNvSpPr txBox="1"/>
          <p:nvPr/>
        </p:nvSpPr>
        <p:spPr>
          <a:xfrm>
            <a:off x="9134119" y="2697906"/>
            <a:ext cx="2183169" cy="758606"/>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If you are going to use a passage of Lorem Ipsum, you need to be sure there isn't anything embarrassing hidden in the middle of text. .</a:t>
            </a:r>
          </a:p>
        </p:txBody>
      </p:sp>
      <p:sp>
        <p:nvSpPr>
          <p:cNvPr id="32" name="TextBox 31"/>
          <p:cNvSpPr txBox="1"/>
          <p:nvPr/>
        </p:nvSpPr>
        <p:spPr>
          <a:xfrm>
            <a:off x="4120710" y="2339125"/>
            <a:ext cx="1197444" cy="307777"/>
          </a:xfrm>
          <a:prstGeom prst="rect">
            <a:avLst/>
          </a:prstGeom>
          <a:noFill/>
        </p:spPr>
        <p:txBody>
          <a:bodyPr wrap="none" lIns="0" tIns="0" rIns="0" bIns="0" rtlCol="0">
            <a:spAutoFit/>
          </a:bodyPr>
          <a:lstStyle/>
          <a:p>
            <a:pPr algn="ctr"/>
            <a:r>
              <a:rPr lang="en-US" sz="2000" dirty="0">
                <a:solidFill>
                  <a:srgbClr val="32425C"/>
                </a:solidFill>
                <a:latin typeface="+mj-lt"/>
              </a:rPr>
              <a:t>Weakness</a:t>
            </a:r>
          </a:p>
        </p:txBody>
      </p:sp>
      <p:sp>
        <p:nvSpPr>
          <p:cNvPr id="33" name="TextBox 32"/>
          <p:cNvSpPr txBox="1"/>
          <p:nvPr/>
        </p:nvSpPr>
        <p:spPr>
          <a:xfrm>
            <a:off x="6728774" y="2339125"/>
            <a:ext cx="1487588" cy="307777"/>
          </a:xfrm>
          <a:prstGeom prst="rect">
            <a:avLst/>
          </a:prstGeom>
          <a:noFill/>
        </p:spPr>
        <p:txBody>
          <a:bodyPr wrap="none" lIns="0" tIns="0" rIns="0" bIns="0" rtlCol="0">
            <a:spAutoFit/>
          </a:bodyPr>
          <a:lstStyle/>
          <a:p>
            <a:pPr algn="ctr"/>
            <a:r>
              <a:rPr lang="en-US" sz="2000" dirty="0">
                <a:solidFill>
                  <a:srgbClr val="32425C"/>
                </a:solidFill>
                <a:latin typeface="+mj-lt"/>
              </a:rPr>
              <a:t>Opportunity</a:t>
            </a:r>
          </a:p>
        </p:txBody>
      </p:sp>
      <p:sp>
        <p:nvSpPr>
          <p:cNvPr id="34" name="TextBox 33"/>
          <p:cNvSpPr txBox="1"/>
          <p:nvPr/>
        </p:nvSpPr>
        <p:spPr>
          <a:xfrm>
            <a:off x="9836174" y="2339125"/>
            <a:ext cx="779060" cy="307777"/>
          </a:xfrm>
          <a:prstGeom prst="rect">
            <a:avLst/>
          </a:prstGeom>
          <a:noFill/>
        </p:spPr>
        <p:txBody>
          <a:bodyPr wrap="none" lIns="0" tIns="0" rIns="0" bIns="0" rtlCol="0">
            <a:spAutoFit/>
          </a:bodyPr>
          <a:lstStyle/>
          <a:p>
            <a:pPr algn="ctr"/>
            <a:r>
              <a:rPr lang="en-US" sz="2000" dirty="0">
                <a:solidFill>
                  <a:srgbClr val="32425C"/>
                </a:solidFill>
                <a:latin typeface="+mj-lt"/>
              </a:rPr>
              <a:t>Threat</a:t>
            </a:r>
          </a:p>
        </p:txBody>
      </p:sp>
      <p:grpSp>
        <p:nvGrpSpPr>
          <p:cNvPr id="35" name="Group 34"/>
          <p:cNvGrpSpPr/>
          <p:nvPr/>
        </p:nvGrpSpPr>
        <p:grpSpPr>
          <a:xfrm>
            <a:off x="1763197" y="1871474"/>
            <a:ext cx="406200" cy="231154"/>
            <a:chOff x="10453688" y="2085975"/>
            <a:chExt cx="287337" cy="163513"/>
          </a:xfrm>
          <a:gradFill>
            <a:gsLst>
              <a:gs pos="0">
                <a:srgbClr val="024793"/>
              </a:gs>
              <a:gs pos="100000">
                <a:srgbClr val="33D360">
                  <a:alpha val="50000"/>
                </a:srgbClr>
              </a:gs>
            </a:gsLst>
            <a:lin ang="13500000" scaled="1"/>
          </a:gradFill>
          <a:effectLst/>
        </p:grpSpPr>
        <p:sp>
          <p:nvSpPr>
            <p:cNvPr id="36" name="Freeform 2072"/>
            <p:cNvSpPr>
              <a:spLocks/>
            </p:cNvSpPr>
            <p:nvPr/>
          </p:nvSpPr>
          <p:spPr bwMode="auto">
            <a:xfrm>
              <a:off x="10453688" y="2114550"/>
              <a:ext cx="49213" cy="106363"/>
            </a:xfrm>
            <a:custGeom>
              <a:avLst/>
              <a:gdLst>
                <a:gd name="T0" fmla="*/ 135 w 151"/>
                <a:gd name="T1" fmla="*/ 0 h 331"/>
                <a:gd name="T2" fmla="*/ 90 w 151"/>
                <a:gd name="T3" fmla="*/ 0 h 331"/>
                <a:gd name="T4" fmla="*/ 85 w 151"/>
                <a:gd name="T5" fmla="*/ 0 h 331"/>
                <a:gd name="T6" fmla="*/ 79 w 151"/>
                <a:gd name="T7" fmla="*/ 2 h 331"/>
                <a:gd name="T8" fmla="*/ 74 w 151"/>
                <a:gd name="T9" fmla="*/ 4 h 331"/>
                <a:gd name="T10" fmla="*/ 68 w 151"/>
                <a:gd name="T11" fmla="*/ 5 h 331"/>
                <a:gd name="T12" fmla="*/ 58 w 151"/>
                <a:gd name="T13" fmla="*/ 11 h 331"/>
                <a:gd name="T14" fmla="*/ 50 w 151"/>
                <a:gd name="T15" fmla="*/ 20 h 331"/>
                <a:gd name="T16" fmla="*/ 41 w 151"/>
                <a:gd name="T17" fmla="*/ 28 h 331"/>
                <a:gd name="T18" fmla="*/ 35 w 151"/>
                <a:gd name="T19" fmla="*/ 39 h 331"/>
                <a:gd name="T20" fmla="*/ 34 w 151"/>
                <a:gd name="T21" fmla="*/ 44 h 331"/>
                <a:gd name="T22" fmla="*/ 32 w 151"/>
                <a:gd name="T23" fmla="*/ 49 h 331"/>
                <a:gd name="T24" fmla="*/ 30 w 151"/>
                <a:gd name="T25" fmla="*/ 55 h 331"/>
                <a:gd name="T26" fmla="*/ 30 w 151"/>
                <a:gd name="T27" fmla="*/ 60 h 331"/>
                <a:gd name="T28" fmla="*/ 30 w 151"/>
                <a:gd name="T29" fmla="*/ 151 h 331"/>
                <a:gd name="T30" fmla="*/ 16 w 151"/>
                <a:gd name="T31" fmla="*/ 151 h 331"/>
                <a:gd name="T32" fmla="*/ 10 w 151"/>
                <a:gd name="T33" fmla="*/ 152 h 331"/>
                <a:gd name="T34" fmla="*/ 5 w 151"/>
                <a:gd name="T35" fmla="*/ 155 h 331"/>
                <a:gd name="T36" fmla="*/ 1 w 151"/>
                <a:gd name="T37" fmla="*/ 160 h 331"/>
                <a:gd name="T38" fmla="*/ 0 w 151"/>
                <a:gd name="T39" fmla="*/ 166 h 331"/>
                <a:gd name="T40" fmla="*/ 1 w 151"/>
                <a:gd name="T41" fmla="*/ 171 h 331"/>
                <a:gd name="T42" fmla="*/ 5 w 151"/>
                <a:gd name="T43" fmla="*/ 176 h 331"/>
                <a:gd name="T44" fmla="*/ 10 w 151"/>
                <a:gd name="T45" fmla="*/ 180 h 331"/>
                <a:gd name="T46" fmla="*/ 16 w 151"/>
                <a:gd name="T47" fmla="*/ 181 h 331"/>
                <a:gd name="T48" fmla="*/ 30 w 151"/>
                <a:gd name="T49" fmla="*/ 181 h 331"/>
                <a:gd name="T50" fmla="*/ 30 w 151"/>
                <a:gd name="T51" fmla="*/ 271 h 331"/>
                <a:gd name="T52" fmla="*/ 30 w 151"/>
                <a:gd name="T53" fmla="*/ 276 h 331"/>
                <a:gd name="T54" fmla="*/ 32 w 151"/>
                <a:gd name="T55" fmla="*/ 282 h 331"/>
                <a:gd name="T56" fmla="*/ 34 w 151"/>
                <a:gd name="T57" fmla="*/ 287 h 331"/>
                <a:gd name="T58" fmla="*/ 35 w 151"/>
                <a:gd name="T59" fmla="*/ 293 h 331"/>
                <a:gd name="T60" fmla="*/ 41 w 151"/>
                <a:gd name="T61" fmla="*/ 303 h 331"/>
                <a:gd name="T62" fmla="*/ 50 w 151"/>
                <a:gd name="T63" fmla="*/ 312 h 331"/>
                <a:gd name="T64" fmla="*/ 58 w 151"/>
                <a:gd name="T65" fmla="*/ 320 h 331"/>
                <a:gd name="T66" fmla="*/ 68 w 151"/>
                <a:gd name="T67" fmla="*/ 326 h 331"/>
                <a:gd name="T68" fmla="*/ 74 w 151"/>
                <a:gd name="T69" fmla="*/ 329 h 331"/>
                <a:gd name="T70" fmla="*/ 79 w 151"/>
                <a:gd name="T71" fmla="*/ 330 h 331"/>
                <a:gd name="T72" fmla="*/ 85 w 151"/>
                <a:gd name="T73" fmla="*/ 331 h 331"/>
                <a:gd name="T74" fmla="*/ 90 w 151"/>
                <a:gd name="T75" fmla="*/ 331 h 331"/>
                <a:gd name="T76" fmla="*/ 135 w 151"/>
                <a:gd name="T77" fmla="*/ 331 h 331"/>
                <a:gd name="T78" fmla="*/ 141 w 151"/>
                <a:gd name="T79" fmla="*/ 330 h 331"/>
                <a:gd name="T80" fmla="*/ 146 w 151"/>
                <a:gd name="T81" fmla="*/ 326 h 331"/>
                <a:gd name="T82" fmla="*/ 150 w 151"/>
                <a:gd name="T83" fmla="*/ 322 h 331"/>
                <a:gd name="T84" fmla="*/ 151 w 151"/>
                <a:gd name="T85" fmla="*/ 317 h 331"/>
                <a:gd name="T86" fmla="*/ 151 w 151"/>
                <a:gd name="T87" fmla="*/ 15 h 331"/>
                <a:gd name="T88" fmla="*/ 150 w 151"/>
                <a:gd name="T89" fmla="*/ 10 h 331"/>
                <a:gd name="T90" fmla="*/ 146 w 151"/>
                <a:gd name="T91" fmla="*/ 5 h 331"/>
                <a:gd name="T92" fmla="*/ 141 w 151"/>
                <a:gd name="T93" fmla="*/ 2 h 331"/>
                <a:gd name="T94" fmla="*/ 135 w 151"/>
                <a:gd name="T95"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1" h="331">
                  <a:moveTo>
                    <a:pt x="135" y="0"/>
                  </a:moveTo>
                  <a:lnTo>
                    <a:pt x="90" y="0"/>
                  </a:lnTo>
                  <a:lnTo>
                    <a:pt x="85" y="0"/>
                  </a:lnTo>
                  <a:lnTo>
                    <a:pt x="79" y="2"/>
                  </a:lnTo>
                  <a:lnTo>
                    <a:pt x="74" y="4"/>
                  </a:lnTo>
                  <a:lnTo>
                    <a:pt x="68" y="5"/>
                  </a:lnTo>
                  <a:lnTo>
                    <a:pt x="58" y="11"/>
                  </a:lnTo>
                  <a:lnTo>
                    <a:pt x="50" y="20"/>
                  </a:lnTo>
                  <a:lnTo>
                    <a:pt x="41" y="28"/>
                  </a:lnTo>
                  <a:lnTo>
                    <a:pt x="35" y="39"/>
                  </a:lnTo>
                  <a:lnTo>
                    <a:pt x="34" y="44"/>
                  </a:lnTo>
                  <a:lnTo>
                    <a:pt x="32" y="49"/>
                  </a:lnTo>
                  <a:lnTo>
                    <a:pt x="30" y="55"/>
                  </a:lnTo>
                  <a:lnTo>
                    <a:pt x="30" y="60"/>
                  </a:lnTo>
                  <a:lnTo>
                    <a:pt x="30" y="151"/>
                  </a:lnTo>
                  <a:lnTo>
                    <a:pt x="16" y="151"/>
                  </a:lnTo>
                  <a:lnTo>
                    <a:pt x="10" y="152"/>
                  </a:lnTo>
                  <a:lnTo>
                    <a:pt x="5" y="155"/>
                  </a:lnTo>
                  <a:lnTo>
                    <a:pt x="1" y="160"/>
                  </a:lnTo>
                  <a:lnTo>
                    <a:pt x="0" y="166"/>
                  </a:lnTo>
                  <a:lnTo>
                    <a:pt x="1" y="171"/>
                  </a:lnTo>
                  <a:lnTo>
                    <a:pt x="5" y="176"/>
                  </a:lnTo>
                  <a:lnTo>
                    <a:pt x="10" y="180"/>
                  </a:lnTo>
                  <a:lnTo>
                    <a:pt x="16" y="181"/>
                  </a:lnTo>
                  <a:lnTo>
                    <a:pt x="30" y="181"/>
                  </a:lnTo>
                  <a:lnTo>
                    <a:pt x="30" y="271"/>
                  </a:lnTo>
                  <a:lnTo>
                    <a:pt x="30" y="276"/>
                  </a:lnTo>
                  <a:lnTo>
                    <a:pt x="32" y="282"/>
                  </a:lnTo>
                  <a:lnTo>
                    <a:pt x="34" y="287"/>
                  </a:lnTo>
                  <a:lnTo>
                    <a:pt x="35" y="293"/>
                  </a:lnTo>
                  <a:lnTo>
                    <a:pt x="41" y="303"/>
                  </a:lnTo>
                  <a:lnTo>
                    <a:pt x="50" y="312"/>
                  </a:lnTo>
                  <a:lnTo>
                    <a:pt x="58" y="320"/>
                  </a:lnTo>
                  <a:lnTo>
                    <a:pt x="68" y="326"/>
                  </a:lnTo>
                  <a:lnTo>
                    <a:pt x="74" y="329"/>
                  </a:lnTo>
                  <a:lnTo>
                    <a:pt x="79" y="330"/>
                  </a:lnTo>
                  <a:lnTo>
                    <a:pt x="85" y="331"/>
                  </a:lnTo>
                  <a:lnTo>
                    <a:pt x="90" y="331"/>
                  </a:lnTo>
                  <a:lnTo>
                    <a:pt x="135" y="331"/>
                  </a:lnTo>
                  <a:lnTo>
                    <a:pt x="141" y="330"/>
                  </a:lnTo>
                  <a:lnTo>
                    <a:pt x="146" y="326"/>
                  </a:lnTo>
                  <a:lnTo>
                    <a:pt x="150" y="322"/>
                  </a:lnTo>
                  <a:lnTo>
                    <a:pt x="151" y="317"/>
                  </a:lnTo>
                  <a:lnTo>
                    <a:pt x="151" y="15"/>
                  </a:lnTo>
                  <a:lnTo>
                    <a:pt x="150" y="10"/>
                  </a:lnTo>
                  <a:lnTo>
                    <a:pt x="146" y="5"/>
                  </a:lnTo>
                  <a:lnTo>
                    <a:pt x="141" y="2"/>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073"/>
            <p:cNvSpPr>
              <a:spLocks/>
            </p:cNvSpPr>
            <p:nvPr/>
          </p:nvSpPr>
          <p:spPr bwMode="auto">
            <a:xfrm>
              <a:off x="10512425" y="2085975"/>
              <a:ext cx="171450" cy="163513"/>
            </a:xfrm>
            <a:custGeom>
              <a:avLst/>
              <a:gdLst>
                <a:gd name="T0" fmla="*/ 421 w 542"/>
                <a:gd name="T1" fmla="*/ 0 h 512"/>
                <a:gd name="T2" fmla="*/ 395 w 542"/>
                <a:gd name="T3" fmla="*/ 4 h 512"/>
                <a:gd name="T4" fmla="*/ 386 w 542"/>
                <a:gd name="T5" fmla="*/ 10 h 512"/>
                <a:gd name="T6" fmla="*/ 377 w 542"/>
                <a:gd name="T7" fmla="*/ 16 h 512"/>
                <a:gd name="T8" fmla="*/ 370 w 542"/>
                <a:gd name="T9" fmla="*/ 24 h 512"/>
                <a:gd name="T10" fmla="*/ 365 w 542"/>
                <a:gd name="T11" fmla="*/ 35 h 512"/>
                <a:gd name="T12" fmla="*/ 361 w 542"/>
                <a:gd name="T13" fmla="*/ 60 h 512"/>
                <a:gd name="T14" fmla="*/ 180 w 542"/>
                <a:gd name="T15" fmla="*/ 241 h 512"/>
                <a:gd name="T16" fmla="*/ 179 w 542"/>
                <a:gd name="T17" fmla="*/ 46 h 512"/>
                <a:gd name="T18" fmla="*/ 174 w 542"/>
                <a:gd name="T19" fmla="*/ 29 h 512"/>
                <a:gd name="T20" fmla="*/ 168 w 542"/>
                <a:gd name="T21" fmla="*/ 20 h 512"/>
                <a:gd name="T22" fmla="*/ 161 w 542"/>
                <a:gd name="T23" fmla="*/ 12 h 512"/>
                <a:gd name="T24" fmla="*/ 151 w 542"/>
                <a:gd name="T25" fmla="*/ 6 h 512"/>
                <a:gd name="T26" fmla="*/ 134 w 542"/>
                <a:gd name="T27" fmla="*/ 1 h 512"/>
                <a:gd name="T28" fmla="*/ 59 w 542"/>
                <a:gd name="T29" fmla="*/ 0 h 512"/>
                <a:gd name="T30" fmla="*/ 35 w 542"/>
                <a:gd name="T31" fmla="*/ 4 h 512"/>
                <a:gd name="T32" fmla="*/ 24 w 542"/>
                <a:gd name="T33" fmla="*/ 10 h 512"/>
                <a:gd name="T34" fmla="*/ 15 w 542"/>
                <a:gd name="T35" fmla="*/ 16 h 512"/>
                <a:gd name="T36" fmla="*/ 9 w 542"/>
                <a:gd name="T37" fmla="*/ 24 h 512"/>
                <a:gd name="T38" fmla="*/ 3 w 542"/>
                <a:gd name="T39" fmla="*/ 35 h 512"/>
                <a:gd name="T40" fmla="*/ 0 w 542"/>
                <a:gd name="T41" fmla="*/ 60 h 512"/>
                <a:gd name="T42" fmla="*/ 1 w 542"/>
                <a:gd name="T43" fmla="*/ 465 h 512"/>
                <a:gd name="T44" fmla="*/ 6 w 542"/>
                <a:gd name="T45" fmla="*/ 482 h 512"/>
                <a:gd name="T46" fmla="*/ 12 w 542"/>
                <a:gd name="T47" fmla="*/ 492 h 512"/>
                <a:gd name="T48" fmla="*/ 19 w 542"/>
                <a:gd name="T49" fmla="*/ 499 h 512"/>
                <a:gd name="T50" fmla="*/ 29 w 542"/>
                <a:gd name="T51" fmla="*/ 506 h 512"/>
                <a:gd name="T52" fmla="*/ 46 w 542"/>
                <a:gd name="T53" fmla="*/ 510 h 512"/>
                <a:gd name="T54" fmla="*/ 120 w 542"/>
                <a:gd name="T55" fmla="*/ 512 h 512"/>
                <a:gd name="T56" fmla="*/ 146 w 542"/>
                <a:gd name="T57" fmla="*/ 508 h 512"/>
                <a:gd name="T58" fmla="*/ 156 w 542"/>
                <a:gd name="T59" fmla="*/ 503 h 512"/>
                <a:gd name="T60" fmla="*/ 164 w 542"/>
                <a:gd name="T61" fmla="*/ 496 h 512"/>
                <a:gd name="T62" fmla="*/ 172 w 542"/>
                <a:gd name="T63" fmla="*/ 487 h 512"/>
                <a:gd name="T64" fmla="*/ 177 w 542"/>
                <a:gd name="T65" fmla="*/ 477 h 512"/>
                <a:gd name="T66" fmla="*/ 180 w 542"/>
                <a:gd name="T67" fmla="*/ 452 h 512"/>
                <a:gd name="T68" fmla="*/ 361 w 542"/>
                <a:gd name="T69" fmla="*/ 271 h 512"/>
                <a:gd name="T70" fmla="*/ 362 w 542"/>
                <a:gd name="T71" fmla="*/ 465 h 512"/>
                <a:gd name="T72" fmla="*/ 367 w 542"/>
                <a:gd name="T73" fmla="*/ 482 h 512"/>
                <a:gd name="T74" fmla="*/ 373 w 542"/>
                <a:gd name="T75" fmla="*/ 492 h 512"/>
                <a:gd name="T76" fmla="*/ 381 w 542"/>
                <a:gd name="T77" fmla="*/ 499 h 512"/>
                <a:gd name="T78" fmla="*/ 390 w 542"/>
                <a:gd name="T79" fmla="*/ 506 h 512"/>
                <a:gd name="T80" fmla="*/ 408 w 542"/>
                <a:gd name="T81" fmla="*/ 510 h 512"/>
                <a:gd name="T82" fmla="*/ 481 w 542"/>
                <a:gd name="T83" fmla="*/ 512 h 512"/>
                <a:gd name="T84" fmla="*/ 506 w 542"/>
                <a:gd name="T85" fmla="*/ 508 h 512"/>
                <a:gd name="T86" fmla="*/ 517 w 542"/>
                <a:gd name="T87" fmla="*/ 503 h 512"/>
                <a:gd name="T88" fmla="*/ 526 w 542"/>
                <a:gd name="T89" fmla="*/ 496 h 512"/>
                <a:gd name="T90" fmla="*/ 532 w 542"/>
                <a:gd name="T91" fmla="*/ 487 h 512"/>
                <a:gd name="T92" fmla="*/ 537 w 542"/>
                <a:gd name="T93" fmla="*/ 477 h 512"/>
                <a:gd name="T94" fmla="*/ 542 w 542"/>
                <a:gd name="T95" fmla="*/ 452 h 512"/>
                <a:gd name="T96" fmla="*/ 541 w 542"/>
                <a:gd name="T97" fmla="*/ 46 h 512"/>
                <a:gd name="T98" fmla="*/ 535 w 542"/>
                <a:gd name="T99" fmla="*/ 29 h 512"/>
                <a:gd name="T100" fmla="*/ 530 w 542"/>
                <a:gd name="T101" fmla="*/ 20 h 512"/>
                <a:gd name="T102" fmla="*/ 521 w 542"/>
                <a:gd name="T103" fmla="*/ 12 h 512"/>
                <a:gd name="T104" fmla="*/ 513 w 542"/>
                <a:gd name="T105" fmla="*/ 6 h 512"/>
                <a:gd name="T106" fmla="*/ 494 w 542"/>
                <a:gd name="T107" fmla="*/ 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2" h="512">
                  <a:moveTo>
                    <a:pt x="481" y="0"/>
                  </a:moveTo>
                  <a:lnTo>
                    <a:pt x="421" y="0"/>
                  </a:lnTo>
                  <a:lnTo>
                    <a:pt x="408" y="1"/>
                  </a:lnTo>
                  <a:lnTo>
                    <a:pt x="395" y="4"/>
                  </a:lnTo>
                  <a:lnTo>
                    <a:pt x="390" y="6"/>
                  </a:lnTo>
                  <a:lnTo>
                    <a:pt x="386" y="10"/>
                  </a:lnTo>
                  <a:lnTo>
                    <a:pt x="381" y="12"/>
                  </a:lnTo>
                  <a:lnTo>
                    <a:pt x="377" y="16"/>
                  </a:lnTo>
                  <a:lnTo>
                    <a:pt x="373" y="20"/>
                  </a:lnTo>
                  <a:lnTo>
                    <a:pt x="370" y="24"/>
                  </a:lnTo>
                  <a:lnTo>
                    <a:pt x="367" y="29"/>
                  </a:lnTo>
                  <a:lnTo>
                    <a:pt x="365" y="35"/>
                  </a:lnTo>
                  <a:lnTo>
                    <a:pt x="362" y="46"/>
                  </a:lnTo>
                  <a:lnTo>
                    <a:pt x="361" y="60"/>
                  </a:lnTo>
                  <a:lnTo>
                    <a:pt x="361" y="241"/>
                  </a:lnTo>
                  <a:lnTo>
                    <a:pt x="180" y="241"/>
                  </a:lnTo>
                  <a:lnTo>
                    <a:pt x="180" y="60"/>
                  </a:lnTo>
                  <a:lnTo>
                    <a:pt x="179" y="46"/>
                  </a:lnTo>
                  <a:lnTo>
                    <a:pt x="177" y="35"/>
                  </a:lnTo>
                  <a:lnTo>
                    <a:pt x="174" y="29"/>
                  </a:lnTo>
                  <a:lnTo>
                    <a:pt x="172" y="24"/>
                  </a:lnTo>
                  <a:lnTo>
                    <a:pt x="168" y="20"/>
                  </a:lnTo>
                  <a:lnTo>
                    <a:pt x="164" y="16"/>
                  </a:lnTo>
                  <a:lnTo>
                    <a:pt x="161" y="12"/>
                  </a:lnTo>
                  <a:lnTo>
                    <a:pt x="156" y="10"/>
                  </a:lnTo>
                  <a:lnTo>
                    <a:pt x="151" y="6"/>
                  </a:lnTo>
                  <a:lnTo>
                    <a:pt x="146" y="4"/>
                  </a:lnTo>
                  <a:lnTo>
                    <a:pt x="134" y="1"/>
                  </a:lnTo>
                  <a:lnTo>
                    <a:pt x="120" y="0"/>
                  </a:lnTo>
                  <a:lnTo>
                    <a:pt x="59" y="0"/>
                  </a:lnTo>
                  <a:lnTo>
                    <a:pt x="46" y="1"/>
                  </a:lnTo>
                  <a:lnTo>
                    <a:pt x="35" y="4"/>
                  </a:lnTo>
                  <a:lnTo>
                    <a:pt x="29" y="6"/>
                  </a:lnTo>
                  <a:lnTo>
                    <a:pt x="24" y="10"/>
                  </a:lnTo>
                  <a:lnTo>
                    <a:pt x="19" y="12"/>
                  </a:lnTo>
                  <a:lnTo>
                    <a:pt x="15" y="16"/>
                  </a:lnTo>
                  <a:lnTo>
                    <a:pt x="12" y="20"/>
                  </a:lnTo>
                  <a:lnTo>
                    <a:pt x="9" y="24"/>
                  </a:lnTo>
                  <a:lnTo>
                    <a:pt x="6" y="29"/>
                  </a:lnTo>
                  <a:lnTo>
                    <a:pt x="3" y="35"/>
                  </a:lnTo>
                  <a:lnTo>
                    <a:pt x="1" y="46"/>
                  </a:lnTo>
                  <a:lnTo>
                    <a:pt x="0" y="60"/>
                  </a:lnTo>
                  <a:lnTo>
                    <a:pt x="0" y="452"/>
                  </a:lnTo>
                  <a:lnTo>
                    <a:pt x="1" y="465"/>
                  </a:lnTo>
                  <a:lnTo>
                    <a:pt x="3" y="477"/>
                  </a:lnTo>
                  <a:lnTo>
                    <a:pt x="6" y="482"/>
                  </a:lnTo>
                  <a:lnTo>
                    <a:pt x="9" y="487"/>
                  </a:lnTo>
                  <a:lnTo>
                    <a:pt x="12" y="492"/>
                  </a:lnTo>
                  <a:lnTo>
                    <a:pt x="15" y="496"/>
                  </a:lnTo>
                  <a:lnTo>
                    <a:pt x="19" y="499"/>
                  </a:lnTo>
                  <a:lnTo>
                    <a:pt x="24" y="503"/>
                  </a:lnTo>
                  <a:lnTo>
                    <a:pt x="29" y="506"/>
                  </a:lnTo>
                  <a:lnTo>
                    <a:pt x="35" y="508"/>
                  </a:lnTo>
                  <a:lnTo>
                    <a:pt x="46" y="510"/>
                  </a:lnTo>
                  <a:lnTo>
                    <a:pt x="59" y="512"/>
                  </a:lnTo>
                  <a:lnTo>
                    <a:pt x="120" y="512"/>
                  </a:lnTo>
                  <a:lnTo>
                    <a:pt x="134" y="510"/>
                  </a:lnTo>
                  <a:lnTo>
                    <a:pt x="146" y="508"/>
                  </a:lnTo>
                  <a:lnTo>
                    <a:pt x="151" y="506"/>
                  </a:lnTo>
                  <a:lnTo>
                    <a:pt x="156" y="503"/>
                  </a:lnTo>
                  <a:lnTo>
                    <a:pt x="161" y="499"/>
                  </a:lnTo>
                  <a:lnTo>
                    <a:pt x="164" y="496"/>
                  </a:lnTo>
                  <a:lnTo>
                    <a:pt x="168" y="492"/>
                  </a:lnTo>
                  <a:lnTo>
                    <a:pt x="172" y="487"/>
                  </a:lnTo>
                  <a:lnTo>
                    <a:pt x="174" y="482"/>
                  </a:lnTo>
                  <a:lnTo>
                    <a:pt x="177" y="477"/>
                  </a:lnTo>
                  <a:lnTo>
                    <a:pt x="179" y="465"/>
                  </a:lnTo>
                  <a:lnTo>
                    <a:pt x="180" y="452"/>
                  </a:lnTo>
                  <a:lnTo>
                    <a:pt x="180" y="271"/>
                  </a:lnTo>
                  <a:lnTo>
                    <a:pt x="361" y="271"/>
                  </a:lnTo>
                  <a:lnTo>
                    <a:pt x="361" y="452"/>
                  </a:lnTo>
                  <a:lnTo>
                    <a:pt x="362" y="465"/>
                  </a:lnTo>
                  <a:lnTo>
                    <a:pt x="365" y="477"/>
                  </a:lnTo>
                  <a:lnTo>
                    <a:pt x="367" y="482"/>
                  </a:lnTo>
                  <a:lnTo>
                    <a:pt x="370" y="487"/>
                  </a:lnTo>
                  <a:lnTo>
                    <a:pt x="373" y="492"/>
                  </a:lnTo>
                  <a:lnTo>
                    <a:pt x="377" y="496"/>
                  </a:lnTo>
                  <a:lnTo>
                    <a:pt x="381" y="499"/>
                  </a:lnTo>
                  <a:lnTo>
                    <a:pt x="386" y="503"/>
                  </a:lnTo>
                  <a:lnTo>
                    <a:pt x="390" y="506"/>
                  </a:lnTo>
                  <a:lnTo>
                    <a:pt x="395" y="508"/>
                  </a:lnTo>
                  <a:lnTo>
                    <a:pt x="408" y="510"/>
                  </a:lnTo>
                  <a:lnTo>
                    <a:pt x="421" y="512"/>
                  </a:lnTo>
                  <a:lnTo>
                    <a:pt x="481" y="512"/>
                  </a:lnTo>
                  <a:lnTo>
                    <a:pt x="494" y="510"/>
                  </a:lnTo>
                  <a:lnTo>
                    <a:pt x="506" y="508"/>
                  </a:lnTo>
                  <a:lnTo>
                    <a:pt x="513" y="506"/>
                  </a:lnTo>
                  <a:lnTo>
                    <a:pt x="517" y="503"/>
                  </a:lnTo>
                  <a:lnTo>
                    <a:pt x="521" y="499"/>
                  </a:lnTo>
                  <a:lnTo>
                    <a:pt x="526" y="496"/>
                  </a:lnTo>
                  <a:lnTo>
                    <a:pt x="530" y="492"/>
                  </a:lnTo>
                  <a:lnTo>
                    <a:pt x="532" y="487"/>
                  </a:lnTo>
                  <a:lnTo>
                    <a:pt x="535" y="482"/>
                  </a:lnTo>
                  <a:lnTo>
                    <a:pt x="537" y="477"/>
                  </a:lnTo>
                  <a:lnTo>
                    <a:pt x="541" y="465"/>
                  </a:lnTo>
                  <a:lnTo>
                    <a:pt x="542" y="452"/>
                  </a:lnTo>
                  <a:lnTo>
                    <a:pt x="542" y="60"/>
                  </a:lnTo>
                  <a:lnTo>
                    <a:pt x="541" y="46"/>
                  </a:lnTo>
                  <a:lnTo>
                    <a:pt x="537" y="35"/>
                  </a:lnTo>
                  <a:lnTo>
                    <a:pt x="535" y="29"/>
                  </a:lnTo>
                  <a:lnTo>
                    <a:pt x="532" y="24"/>
                  </a:lnTo>
                  <a:lnTo>
                    <a:pt x="530" y="20"/>
                  </a:lnTo>
                  <a:lnTo>
                    <a:pt x="526" y="16"/>
                  </a:lnTo>
                  <a:lnTo>
                    <a:pt x="521" y="12"/>
                  </a:lnTo>
                  <a:lnTo>
                    <a:pt x="517" y="10"/>
                  </a:lnTo>
                  <a:lnTo>
                    <a:pt x="513" y="6"/>
                  </a:lnTo>
                  <a:lnTo>
                    <a:pt x="506" y="4"/>
                  </a:lnTo>
                  <a:lnTo>
                    <a:pt x="494" y="1"/>
                  </a:lnTo>
                  <a:lnTo>
                    <a:pt x="4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074"/>
            <p:cNvSpPr>
              <a:spLocks/>
            </p:cNvSpPr>
            <p:nvPr/>
          </p:nvSpPr>
          <p:spPr bwMode="auto">
            <a:xfrm>
              <a:off x="10693400" y="2114550"/>
              <a:ext cx="47625" cy="106363"/>
            </a:xfrm>
            <a:custGeom>
              <a:avLst/>
              <a:gdLst>
                <a:gd name="T0" fmla="*/ 136 w 150"/>
                <a:gd name="T1" fmla="*/ 151 h 331"/>
                <a:gd name="T2" fmla="*/ 121 w 150"/>
                <a:gd name="T3" fmla="*/ 151 h 331"/>
                <a:gd name="T4" fmla="*/ 121 w 150"/>
                <a:gd name="T5" fmla="*/ 60 h 331"/>
                <a:gd name="T6" fmla="*/ 120 w 150"/>
                <a:gd name="T7" fmla="*/ 55 h 331"/>
                <a:gd name="T8" fmla="*/ 120 w 150"/>
                <a:gd name="T9" fmla="*/ 49 h 331"/>
                <a:gd name="T10" fmla="*/ 117 w 150"/>
                <a:gd name="T11" fmla="*/ 44 h 331"/>
                <a:gd name="T12" fmla="*/ 115 w 150"/>
                <a:gd name="T13" fmla="*/ 38 h 331"/>
                <a:gd name="T14" fmla="*/ 109 w 150"/>
                <a:gd name="T15" fmla="*/ 28 h 331"/>
                <a:gd name="T16" fmla="*/ 102 w 150"/>
                <a:gd name="T17" fmla="*/ 20 h 331"/>
                <a:gd name="T18" fmla="*/ 93 w 150"/>
                <a:gd name="T19" fmla="*/ 11 h 331"/>
                <a:gd name="T20" fmla="*/ 82 w 150"/>
                <a:gd name="T21" fmla="*/ 5 h 331"/>
                <a:gd name="T22" fmla="*/ 77 w 150"/>
                <a:gd name="T23" fmla="*/ 4 h 331"/>
                <a:gd name="T24" fmla="*/ 71 w 150"/>
                <a:gd name="T25" fmla="*/ 2 h 331"/>
                <a:gd name="T26" fmla="*/ 66 w 150"/>
                <a:gd name="T27" fmla="*/ 0 h 331"/>
                <a:gd name="T28" fmla="*/ 60 w 150"/>
                <a:gd name="T29" fmla="*/ 0 h 331"/>
                <a:gd name="T30" fmla="*/ 15 w 150"/>
                <a:gd name="T31" fmla="*/ 0 h 331"/>
                <a:gd name="T32" fmla="*/ 10 w 150"/>
                <a:gd name="T33" fmla="*/ 2 h 331"/>
                <a:gd name="T34" fmla="*/ 5 w 150"/>
                <a:gd name="T35" fmla="*/ 5 h 331"/>
                <a:gd name="T36" fmla="*/ 1 w 150"/>
                <a:gd name="T37" fmla="*/ 10 h 331"/>
                <a:gd name="T38" fmla="*/ 0 w 150"/>
                <a:gd name="T39" fmla="*/ 15 h 331"/>
                <a:gd name="T40" fmla="*/ 0 w 150"/>
                <a:gd name="T41" fmla="*/ 317 h 331"/>
                <a:gd name="T42" fmla="*/ 1 w 150"/>
                <a:gd name="T43" fmla="*/ 322 h 331"/>
                <a:gd name="T44" fmla="*/ 5 w 150"/>
                <a:gd name="T45" fmla="*/ 326 h 331"/>
                <a:gd name="T46" fmla="*/ 10 w 150"/>
                <a:gd name="T47" fmla="*/ 330 h 331"/>
                <a:gd name="T48" fmla="*/ 15 w 150"/>
                <a:gd name="T49" fmla="*/ 331 h 331"/>
                <a:gd name="T50" fmla="*/ 60 w 150"/>
                <a:gd name="T51" fmla="*/ 331 h 331"/>
                <a:gd name="T52" fmla="*/ 66 w 150"/>
                <a:gd name="T53" fmla="*/ 331 h 331"/>
                <a:gd name="T54" fmla="*/ 71 w 150"/>
                <a:gd name="T55" fmla="*/ 330 h 331"/>
                <a:gd name="T56" fmla="*/ 77 w 150"/>
                <a:gd name="T57" fmla="*/ 329 h 331"/>
                <a:gd name="T58" fmla="*/ 82 w 150"/>
                <a:gd name="T59" fmla="*/ 326 h 331"/>
                <a:gd name="T60" fmla="*/ 93 w 150"/>
                <a:gd name="T61" fmla="*/ 320 h 331"/>
                <a:gd name="T62" fmla="*/ 102 w 150"/>
                <a:gd name="T63" fmla="*/ 312 h 331"/>
                <a:gd name="T64" fmla="*/ 109 w 150"/>
                <a:gd name="T65" fmla="*/ 303 h 331"/>
                <a:gd name="T66" fmla="*/ 115 w 150"/>
                <a:gd name="T67" fmla="*/ 293 h 331"/>
                <a:gd name="T68" fmla="*/ 117 w 150"/>
                <a:gd name="T69" fmla="*/ 287 h 331"/>
                <a:gd name="T70" fmla="*/ 120 w 150"/>
                <a:gd name="T71" fmla="*/ 282 h 331"/>
                <a:gd name="T72" fmla="*/ 120 w 150"/>
                <a:gd name="T73" fmla="*/ 276 h 331"/>
                <a:gd name="T74" fmla="*/ 121 w 150"/>
                <a:gd name="T75" fmla="*/ 271 h 331"/>
                <a:gd name="T76" fmla="*/ 121 w 150"/>
                <a:gd name="T77" fmla="*/ 181 h 331"/>
                <a:gd name="T78" fmla="*/ 136 w 150"/>
                <a:gd name="T79" fmla="*/ 181 h 331"/>
                <a:gd name="T80" fmla="*/ 142 w 150"/>
                <a:gd name="T81" fmla="*/ 180 h 331"/>
                <a:gd name="T82" fmla="*/ 147 w 150"/>
                <a:gd name="T83" fmla="*/ 176 h 331"/>
                <a:gd name="T84" fmla="*/ 149 w 150"/>
                <a:gd name="T85" fmla="*/ 171 h 331"/>
                <a:gd name="T86" fmla="*/ 150 w 150"/>
                <a:gd name="T87" fmla="*/ 166 h 331"/>
                <a:gd name="T88" fmla="*/ 149 w 150"/>
                <a:gd name="T89" fmla="*/ 160 h 331"/>
                <a:gd name="T90" fmla="*/ 147 w 150"/>
                <a:gd name="T91" fmla="*/ 155 h 331"/>
                <a:gd name="T92" fmla="*/ 142 w 150"/>
                <a:gd name="T93" fmla="*/ 152 h 331"/>
                <a:gd name="T94" fmla="*/ 136 w 150"/>
                <a:gd name="T95" fmla="*/ 15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 h="331">
                  <a:moveTo>
                    <a:pt x="136" y="151"/>
                  </a:moveTo>
                  <a:lnTo>
                    <a:pt x="121" y="151"/>
                  </a:lnTo>
                  <a:lnTo>
                    <a:pt x="121" y="60"/>
                  </a:lnTo>
                  <a:lnTo>
                    <a:pt x="120" y="55"/>
                  </a:lnTo>
                  <a:lnTo>
                    <a:pt x="120" y="49"/>
                  </a:lnTo>
                  <a:lnTo>
                    <a:pt x="117" y="44"/>
                  </a:lnTo>
                  <a:lnTo>
                    <a:pt x="115" y="38"/>
                  </a:lnTo>
                  <a:lnTo>
                    <a:pt x="109" y="28"/>
                  </a:lnTo>
                  <a:lnTo>
                    <a:pt x="102" y="20"/>
                  </a:lnTo>
                  <a:lnTo>
                    <a:pt x="93" y="11"/>
                  </a:lnTo>
                  <a:lnTo>
                    <a:pt x="82" y="5"/>
                  </a:lnTo>
                  <a:lnTo>
                    <a:pt x="77" y="4"/>
                  </a:lnTo>
                  <a:lnTo>
                    <a:pt x="71" y="2"/>
                  </a:lnTo>
                  <a:lnTo>
                    <a:pt x="66" y="0"/>
                  </a:lnTo>
                  <a:lnTo>
                    <a:pt x="60" y="0"/>
                  </a:lnTo>
                  <a:lnTo>
                    <a:pt x="15" y="0"/>
                  </a:lnTo>
                  <a:lnTo>
                    <a:pt x="10" y="2"/>
                  </a:lnTo>
                  <a:lnTo>
                    <a:pt x="5" y="5"/>
                  </a:lnTo>
                  <a:lnTo>
                    <a:pt x="1" y="10"/>
                  </a:lnTo>
                  <a:lnTo>
                    <a:pt x="0" y="15"/>
                  </a:lnTo>
                  <a:lnTo>
                    <a:pt x="0" y="317"/>
                  </a:lnTo>
                  <a:lnTo>
                    <a:pt x="1" y="322"/>
                  </a:lnTo>
                  <a:lnTo>
                    <a:pt x="5" y="326"/>
                  </a:lnTo>
                  <a:lnTo>
                    <a:pt x="10" y="330"/>
                  </a:lnTo>
                  <a:lnTo>
                    <a:pt x="15" y="331"/>
                  </a:lnTo>
                  <a:lnTo>
                    <a:pt x="60" y="331"/>
                  </a:lnTo>
                  <a:lnTo>
                    <a:pt x="66" y="331"/>
                  </a:lnTo>
                  <a:lnTo>
                    <a:pt x="71" y="330"/>
                  </a:lnTo>
                  <a:lnTo>
                    <a:pt x="77" y="329"/>
                  </a:lnTo>
                  <a:lnTo>
                    <a:pt x="82" y="326"/>
                  </a:lnTo>
                  <a:lnTo>
                    <a:pt x="93" y="320"/>
                  </a:lnTo>
                  <a:lnTo>
                    <a:pt x="102" y="312"/>
                  </a:lnTo>
                  <a:lnTo>
                    <a:pt x="109" y="303"/>
                  </a:lnTo>
                  <a:lnTo>
                    <a:pt x="115" y="293"/>
                  </a:lnTo>
                  <a:lnTo>
                    <a:pt x="117" y="287"/>
                  </a:lnTo>
                  <a:lnTo>
                    <a:pt x="120" y="282"/>
                  </a:lnTo>
                  <a:lnTo>
                    <a:pt x="120" y="276"/>
                  </a:lnTo>
                  <a:lnTo>
                    <a:pt x="121" y="271"/>
                  </a:lnTo>
                  <a:lnTo>
                    <a:pt x="121" y="181"/>
                  </a:lnTo>
                  <a:lnTo>
                    <a:pt x="136" y="181"/>
                  </a:lnTo>
                  <a:lnTo>
                    <a:pt x="142" y="180"/>
                  </a:lnTo>
                  <a:lnTo>
                    <a:pt x="147" y="176"/>
                  </a:lnTo>
                  <a:lnTo>
                    <a:pt x="149" y="171"/>
                  </a:lnTo>
                  <a:lnTo>
                    <a:pt x="150" y="166"/>
                  </a:lnTo>
                  <a:lnTo>
                    <a:pt x="149" y="160"/>
                  </a:lnTo>
                  <a:lnTo>
                    <a:pt x="147" y="155"/>
                  </a:lnTo>
                  <a:lnTo>
                    <a:pt x="142" y="152"/>
                  </a:lnTo>
                  <a:lnTo>
                    <a:pt x="136"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p:nvPr/>
        </p:nvGrpSpPr>
        <p:grpSpPr>
          <a:xfrm>
            <a:off x="4563062" y="1795100"/>
            <a:ext cx="312740" cy="307528"/>
            <a:chOff x="6443663" y="2484438"/>
            <a:chExt cx="285750" cy="280987"/>
          </a:xfrm>
          <a:gradFill>
            <a:gsLst>
              <a:gs pos="0">
                <a:srgbClr val="024793"/>
              </a:gs>
              <a:gs pos="100000">
                <a:srgbClr val="33D360">
                  <a:alpha val="50000"/>
                </a:srgbClr>
              </a:gs>
            </a:gsLst>
            <a:lin ang="13500000" scaled="1"/>
          </a:gradFill>
          <a:effectLst/>
        </p:grpSpPr>
        <p:sp>
          <p:nvSpPr>
            <p:cNvPr id="40" name="Freeform 3837"/>
            <p:cNvSpPr>
              <a:spLocks/>
            </p:cNvSpPr>
            <p:nvPr/>
          </p:nvSpPr>
          <p:spPr bwMode="auto">
            <a:xfrm>
              <a:off x="6486525" y="2498725"/>
              <a:ext cx="42863" cy="42863"/>
            </a:xfrm>
            <a:custGeom>
              <a:avLst/>
              <a:gdLst>
                <a:gd name="T0" fmla="*/ 84 w 135"/>
                <a:gd name="T1" fmla="*/ 127 h 136"/>
                <a:gd name="T2" fmla="*/ 89 w 135"/>
                <a:gd name="T3" fmla="*/ 130 h 136"/>
                <a:gd name="T4" fmla="*/ 95 w 135"/>
                <a:gd name="T5" fmla="*/ 133 h 136"/>
                <a:gd name="T6" fmla="*/ 100 w 135"/>
                <a:gd name="T7" fmla="*/ 134 h 136"/>
                <a:gd name="T8" fmla="*/ 105 w 135"/>
                <a:gd name="T9" fmla="*/ 136 h 136"/>
                <a:gd name="T10" fmla="*/ 112 w 135"/>
                <a:gd name="T11" fmla="*/ 134 h 136"/>
                <a:gd name="T12" fmla="*/ 117 w 135"/>
                <a:gd name="T13" fmla="*/ 133 h 136"/>
                <a:gd name="T14" fmla="*/ 122 w 135"/>
                <a:gd name="T15" fmla="*/ 130 h 136"/>
                <a:gd name="T16" fmla="*/ 127 w 135"/>
                <a:gd name="T17" fmla="*/ 127 h 136"/>
                <a:gd name="T18" fmla="*/ 131 w 135"/>
                <a:gd name="T19" fmla="*/ 122 h 136"/>
                <a:gd name="T20" fmla="*/ 133 w 135"/>
                <a:gd name="T21" fmla="*/ 116 h 136"/>
                <a:gd name="T22" fmla="*/ 135 w 135"/>
                <a:gd name="T23" fmla="*/ 111 h 136"/>
                <a:gd name="T24" fmla="*/ 135 w 135"/>
                <a:gd name="T25" fmla="*/ 106 h 136"/>
                <a:gd name="T26" fmla="*/ 135 w 135"/>
                <a:gd name="T27" fmla="*/ 100 h 136"/>
                <a:gd name="T28" fmla="*/ 133 w 135"/>
                <a:gd name="T29" fmla="*/ 94 h 136"/>
                <a:gd name="T30" fmla="*/ 131 w 135"/>
                <a:gd name="T31" fmla="*/ 89 h 136"/>
                <a:gd name="T32" fmla="*/ 127 w 135"/>
                <a:gd name="T33" fmla="*/ 84 h 136"/>
                <a:gd name="T34" fmla="*/ 52 w 135"/>
                <a:gd name="T35" fmla="*/ 9 h 136"/>
                <a:gd name="T36" fmla="*/ 47 w 135"/>
                <a:gd name="T37" fmla="*/ 5 h 136"/>
                <a:gd name="T38" fmla="*/ 42 w 135"/>
                <a:gd name="T39" fmla="*/ 3 h 136"/>
                <a:gd name="T40" fmla="*/ 36 w 135"/>
                <a:gd name="T41" fmla="*/ 0 h 136"/>
                <a:gd name="T42" fmla="*/ 30 w 135"/>
                <a:gd name="T43" fmla="*/ 0 h 136"/>
                <a:gd name="T44" fmla="*/ 25 w 135"/>
                <a:gd name="T45" fmla="*/ 0 h 136"/>
                <a:gd name="T46" fmla="*/ 19 w 135"/>
                <a:gd name="T47" fmla="*/ 3 h 136"/>
                <a:gd name="T48" fmla="*/ 14 w 135"/>
                <a:gd name="T49" fmla="*/ 5 h 136"/>
                <a:gd name="T50" fmla="*/ 9 w 135"/>
                <a:gd name="T51" fmla="*/ 9 h 136"/>
                <a:gd name="T52" fmla="*/ 6 w 135"/>
                <a:gd name="T53" fmla="*/ 13 h 136"/>
                <a:gd name="T54" fmla="*/ 2 w 135"/>
                <a:gd name="T55" fmla="*/ 19 h 136"/>
                <a:gd name="T56" fmla="*/ 1 w 135"/>
                <a:gd name="T57" fmla="*/ 25 h 136"/>
                <a:gd name="T58" fmla="*/ 0 w 135"/>
                <a:gd name="T59" fmla="*/ 30 h 136"/>
                <a:gd name="T60" fmla="*/ 1 w 135"/>
                <a:gd name="T61" fmla="*/ 36 h 136"/>
                <a:gd name="T62" fmla="*/ 2 w 135"/>
                <a:gd name="T63" fmla="*/ 41 h 136"/>
                <a:gd name="T64" fmla="*/ 6 w 135"/>
                <a:gd name="T65" fmla="*/ 47 h 136"/>
                <a:gd name="T66" fmla="*/ 9 w 135"/>
                <a:gd name="T67" fmla="*/ 52 h 136"/>
                <a:gd name="T68" fmla="*/ 84 w 135"/>
                <a:gd name="T69" fmla="*/ 1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36">
                  <a:moveTo>
                    <a:pt x="84" y="127"/>
                  </a:moveTo>
                  <a:lnTo>
                    <a:pt x="89" y="130"/>
                  </a:lnTo>
                  <a:lnTo>
                    <a:pt x="95" y="133"/>
                  </a:lnTo>
                  <a:lnTo>
                    <a:pt x="100" y="134"/>
                  </a:lnTo>
                  <a:lnTo>
                    <a:pt x="105" y="136"/>
                  </a:lnTo>
                  <a:lnTo>
                    <a:pt x="112" y="134"/>
                  </a:lnTo>
                  <a:lnTo>
                    <a:pt x="117" y="133"/>
                  </a:lnTo>
                  <a:lnTo>
                    <a:pt x="122" y="130"/>
                  </a:lnTo>
                  <a:lnTo>
                    <a:pt x="127" y="127"/>
                  </a:lnTo>
                  <a:lnTo>
                    <a:pt x="131" y="122"/>
                  </a:lnTo>
                  <a:lnTo>
                    <a:pt x="133" y="116"/>
                  </a:lnTo>
                  <a:lnTo>
                    <a:pt x="135" y="111"/>
                  </a:lnTo>
                  <a:lnTo>
                    <a:pt x="135" y="106"/>
                  </a:lnTo>
                  <a:lnTo>
                    <a:pt x="135" y="100"/>
                  </a:lnTo>
                  <a:lnTo>
                    <a:pt x="133" y="94"/>
                  </a:lnTo>
                  <a:lnTo>
                    <a:pt x="131" y="89"/>
                  </a:lnTo>
                  <a:lnTo>
                    <a:pt x="127" y="84"/>
                  </a:lnTo>
                  <a:lnTo>
                    <a:pt x="52" y="9"/>
                  </a:lnTo>
                  <a:lnTo>
                    <a:pt x="47" y="5"/>
                  </a:lnTo>
                  <a:lnTo>
                    <a:pt x="42" y="3"/>
                  </a:lnTo>
                  <a:lnTo>
                    <a:pt x="36" y="0"/>
                  </a:lnTo>
                  <a:lnTo>
                    <a:pt x="30" y="0"/>
                  </a:lnTo>
                  <a:lnTo>
                    <a:pt x="25" y="0"/>
                  </a:lnTo>
                  <a:lnTo>
                    <a:pt x="19" y="3"/>
                  </a:lnTo>
                  <a:lnTo>
                    <a:pt x="14" y="5"/>
                  </a:lnTo>
                  <a:lnTo>
                    <a:pt x="9" y="9"/>
                  </a:lnTo>
                  <a:lnTo>
                    <a:pt x="6" y="13"/>
                  </a:lnTo>
                  <a:lnTo>
                    <a:pt x="2" y="19"/>
                  </a:lnTo>
                  <a:lnTo>
                    <a:pt x="1" y="25"/>
                  </a:lnTo>
                  <a:lnTo>
                    <a:pt x="0" y="30"/>
                  </a:lnTo>
                  <a:lnTo>
                    <a:pt x="1" y="36"/>
                  </a:lnTo>
                  <a:lnTo>
                    <a:pt x="2" y="41"/>
                  </a:lnTo>
                  <a:lnTo>
                    <a:pt x="6" y="47"/>
                  </a:lnTo>
                  <a:lnTo>
                    <a:pt x="9" y="52"/>
                  </a:lnTo>
                  <a:lnTo>
                    <a:pt x="84"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38"/>
            <p:cNvSpPr>
              <a:spLocks/>
            </p:cNvSpPr>
            <p:nvPr/>
          </p:nvSpPr>
          <p:spPr bwMode="auto">
            <a:xfrm>
              <a:off x="6543675" y="2484438"/>
              <a:ext cx="19050" cy="47625"/>
            </a:xfrm>
            <a:custGeom>
              <a:avLst/>
              <a:gdLst>
                <a:gd name="T0" fmla="*/ 30 w 60"/>
                <a:gd name="T1" fmla="*/ 151 h 151"/>
                <a:gd name="T2" fmla="*/ 37 w 60"/>
                <a:gd name="T3" fmla="*/ 149 h 151"/>
                <a:gd name="T4" fmla="*/ 42 w 60"/>
                <a:gd name="T5" fmla="*/ 148 h 151"/>
                <a:gd name="T6" fmla="*/ 48 w 60"/>
                <a:gd name="T7" fmla="*/ 145 h 151"/>
                <a:gd name="T8" fmla="*/ 52 w 60"/>
                <a:gd name="T9" fmla="*/ 142 h 151"/>
                <a:gd name="T10" fmla="*/ 55 w 60"/>
                <a:gd name="T11" fmla="*/ 138 h 151"/>
                <a:gd name="T12" fmla="*/ 58 w 60"/>
                <a:gd name="T13" fmla="*/ 132 h 151"/>
                <a:gd name="T14" fmla="*/ 60 w 60"/>
                <a:gd name="T15" fmla="*/ 127 h 151"/>
                <a:gd name="T16" fmla="*/ 60 w 60"/>
                <a:gd name="T17" fmla="*/ 120 h 151"/>
                <a:gd name="T18" fmla="*/ 60 w 60"/>
                <a:gd name="T19" fmla="*/ 30 h 151"/>
                <a:gd name="T20" fmla="*/ 60 w 60"/>
                <a:gd name="T21" fmla="*/ 24 h 151"/>
                <a:gd name="T22" fmla="*/ 58 w 60"/>
                <a:gd name="T23" fmla="*/ 19 h 151"/>
                <a:gd name="T24" fmla="*/ 55 w 60"/>
                <a:gd name="T25" fmla="*/ 13 h 151"/>
                <a:gd name="T26" fmla="*/ 52 w 60"/>
                <a:gd name="T27" fmla="*/ 9 h 151"/>
                <a:gd name="T28" fmla="*/ 48 w 60"/>
                <a:gd name="T29" fmla="*/ 6 h 151"/>
                <a:gd name="T30" fmla="*/ 42 w 60"/>
                <a:gd name="T31" fmla="*/ 3 h 151"/>
                <a:gd name="T32" fmla="*/ 37 w 60"/>
                <a:gd name="T33" fmla="*/ 0 h 151"/>
                <a:gd name="T34" fmla="*/ 30 w 60"/>
                <a:gd name="T35" fmla="*/ 0 h 151"/>
                <a:gd name="T36" fmla="*/ 25 w 60"/>
                <a:gd name="T37" fmla="*/ 0 h 151"/>
                <a:gd name="T38" fmla="*/ 19 w 60"/>
                <a:gd name="T39" fmla="*/ 3 h 151"/>
                <a:gd name="T40" fmla="*/ 14 w 60"/>
                <a:gd name="T41" fmla="*/ 6 h 151"/>
                <a:gd name="T42" fmla="*/ 9 w 60"/>
                <a:gd name="T43" fmla="*/ 9 h 151"/>
                <a:gd name="T44" fmla="*/ 6 w 60"/>
                <a:gd name="T45" fmla="*/ 13 h 151"/>
                <a:gd name="T46" fmla="*/ 2 w 60"/>
                <a:gd name="T47" fmla="*/ 19 h 151"/>
                <a:gd name="T48" fmla="*/ 1 w 60"/>
                <a:gd name="T49" fmla="*/ 24 h 151"/>
                <a:gd name="T50" fmla="*/ 0 w 60"/>
                <a:gd name="T51" fmla="*/ 30 h 151"/>
                <a:gd name="T52" fmla="*/ 0 w 60"/>
                <a:gd name="T53" fmla="*/ 120 h 151"/>
                <a:gd name="T54" fmla="*/ 1 w 60"/>
                <a:gd name="T55" fmla="*/ 127 h 151"/>
                <a:gd name="T56" fmla="*/ 2 w 60"/>
                <a:gd name="T57" fmla="*/ 132 h 151"/>
                <a:gd name="T58" fmla="*/ 6 w 60"/>
                <a:gd name="T59" fmla="*/ 138 h 151"/>
                <a:gd name="T60" fmla="*/ 9 w 60"/>
                <a:gd name="T61" fmla="*/ 142 h 151"/>
                <a:gd name="T62" fmla="*/ 14 w 60"/>
                <a:gd name="T63" fmla="*/ 145 h 151"/>
                <a:gd name="T64" fmla="*/ 19 w 60"/>
                <a:gd name="T65" fmla="*/ 148 h 151"/>
                <a:gd name="T66" fmla="*/ 25 w 60"/>
                <a:gd name="T67" fmla="*/ 149 h 151"/>
                <a:gd name="T68" fmla="*/ 30 w 60"/>
                <a:gd name="T69" fmla="*/ 151 h 151"/>
                <a:gd name="T70" fmla="*/ 30 w 60"/>
                <a:gd name="T71"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151">
                  <a:moveTo>
                    <a:pt x="30" y="151"/>
                  </a:moveTo>
                  <a:lnTo>
                    <a:pt x="37" y="149"/>
                  </a:lnTo>
                  <a:lnTo>
                    <a:pt x="42" y="148"/>
                  </a:lnTo>
                  <a:lnTo>
                    <a:pt x="48" y="145"/>
                  </a:lnTo>
                  <a:lnTo>
                    <a:pt x="52" y="142"/>
                  </a:lnTo>
                  <a:lnTo>
                    <a:pt x="55" y="138"/>
                  </a:lnTo>
                  <a:lnTo>
                    <a:pt x="58" y="132"/>
                  </a:lnTo>
                  <a:lnTo>
                    <a:pt x="60" y="127"/>
                  </a:lnTo>
                  <a:lnTo>
                    <a:pt x="60" y="120"/>
                  </a:lnTo>
                  <a:lnTo>
                    <a:pt x="60" y="30"/>
                  </a:lnTo>
                  <a:lnTo>
                    <a:pt x="60" y="24"/>
                  </a:lnTo>
                  <a:lnTo>
                    <a:pt x="58" y="19"/>
                  </a:lnTo>
                  <a:lnTo>
                    <a:pt x="55" y="13"/>
                  </a:lnTo>
                  <a:lnTo>
                    <a:pt x="52" y="9"/>
                  </a:lnTo>
                  <a:lnTo>
                    <a:pt x="48" y="6"/>
                  </a:lnTo>
                  <a:lnTo>
                    <a:pt x="42" y="3"/>
                  </a:lnTo>
                  <a:lnTo>
                    <a:pt x="37" y="0"/>
                  </a:lnTo>
                  <a:lnTo>
                    <a:pt x="30" y="0"/>
                  </a:lnTo>
                  <a:lnTo>
                    <a:pt x="25" y="0"/>
                  </a:lnTo>
                  <a:lnTo>
                    <a:pt x="19" y="3"/>
                  </a:lnTo>
                  <a:lnTo>
                    <a:pt x="14" y="6"/>
                  </a:lnTo>
                  <a:lnTo>
                    <a:pt x="9" y="9"/>
                  </a:lnTo>
                  <a:lnTo>
                    <a:pt x="6" y="13"/>
                  </a:lnTo>
                  <a:lnTo>
                    <a:pt x="2" y="19"/>
                  </a:lnTo>
                  <a:lnTo>
                    <a:pt x="1" y="24"/>
                  </a:lnTo>
                  <a:lnTo>
                    <a:pt x="0" y="30"/>
                  </a:lnTo>
                  <a:lnTo>
                    <a:pt x="0" y="120"/>
                  </a:lnTo>
                  <a:lnTo>
                    <a:pt x="1" y="127"/>
                  </a:lnTo>
                  <a:lnTo>
                    <a:pt x="2" y="132"/>
                  </a:lnTo>
                  <a:lnTo>
                    <a:pt x="6" y="138"/>
                  </a:lnTo>
                  <a:lnTo>
                    <a:pt x="9" y="142"/>
                  </a:lnTo>
                  <a:lnTo>
                    <a:pt x="14" y="145"/>
                  </a:lnTo>
                  <a:lnTo>
                    <a:pt x="19" y="148"/>
                  </a:lnTo>
                  <a:lnTo>
                    <a:pt x="25" y="149"/>
                  </a:lnTo>
                  <a:lnTo>
                    <a:pt x="30" y="151"/>
                  </a:lnTo>
                  <a:lnTo>
                    <a:pt x="30"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839"/>
            <p:cNvSpPr>
              <a:spLocks/>
            </p:cNvSpPr>
            <p:nvPr/>
          </p:nvSpPr>
          <p:spPr bwMode="auto">
            <a:xfrm>
              <a:off x="6467475" y="2555875"/>
              <a:ext cx="47625" cy="19050"/>
            </a:xfrm>
            <a:custGeom>
              <a:avLst/>
              <a:gdLst>
                <a:gd name="T0" fmla="*/ 30 w 150"/>
                <a:gd name="T1" fmla="*/ 60 h 60"/>
                <a:gd name="T2" fmla="*/ 120 w 150"/>
                <a:gd name="T3" fmla="*/ 60 h 60"/>
                <a:gd name="T4" fmla="*/ 127 w 150"/>
                <a:gd name="T5" fmla="*/ 59 h 60"/>
                <a:gd name="T6" fmla="*/ 132 w 150"/>
                <a:gd name="T7" fmla="*/ 57 h 60"/>
                <a:gd name="T8" fmla="*/ 137 w 150"/>
                <a:gd name="T9" fmla="*/ 54 h 60"/>
                <a:gd name="T10" fmla="*/ 142 w 150"/>
                <a:gd name="T11" fmla="*/ 51 h 60"/>
                <a:gd name="T12" fmla="*/ 145 w 150"/>
                <a:gd name="T13" fmla="*/ 47 h 60"/>
                <a:gd name="T14" fmla="*/ 148 w 150"/>
                <a:gd name="T15" fmla="*/ 41 h 60"/>
                <a:gd name="T16" fmla="*/ 150 w 150"/>
                <a:gd name="T17" fmla="*/ 36 h 60"/>
                <a:gd name="T18" fmla="*/ 150 w 150"/>
                <a:gd name="T19" fmla="*/ 30 h 60"/>
                <a:gd name="T20" fmla="*/ 150 w 150"/>
                <a:gd name="T21" fmla="*/ 23 h 60"/>
                <a:gd name="T22" fmla="*/ 148 w 150"/>
                <a:gd name="T23" fmla="*/ 18 h 60"/>
                <a:gd name="T24" fmla="*/ 145 w 150"/>
                <a:gd name="T25" fmla="*/ 12 h 60"/>
                <a:gd name="T26" fmla="*/ 142 w 150"/>
                <a:gd name="T27" fmla="*/ 8 h 60"/>
                <a:gd name="T28" fmla="*/ 137 w 150"/>
                <a:gd name="T29" fmla="*/ 5 h 60"/>
                <a:gd name="T30" fmla="*/ 132 w 150"/>
                <a:gd name="T31" fmla="*/ 2 h 60"/>
                <a:gd name="T32" fmla="*/ 127 w 150"/>
                <a:gd name="T33" fmla="*/ 1 h 60"/>
                <a:gd name="T34" fmla="*/ 120 w 150"/>
                <a:gd name="T35" fmla="*/ 0 h 60"/>
                <a:gd name="T36" fmla="*/ 30 w 150"/>
                <a:gd name="T37" fmla="*/ 0 h 60"/>
                <a:gd name="T38" fmla="*/ 24 w 150"/>
                <a:gd name="T39" fmla="*/ 1 h 60"/>
                <a:gd name="T40" fmla="*/ 18 w 150"/>
                <a:gd name="T41" fmla="*/ 2 h 60"/>
                <a:gd name="T42" fmla="*/ 13 w 150"/>
                <a:gd name="T43" fmla="*/ 5 h 60"/>
                <a:gd name="T44" fmla="*/ 9 w 150"/>
                <a:gd name="T45" fmla="*/ 8 h 60"/>
                <a:gd name="T46" fmla="*/ 5 w 150"/>
                <a:gd name="T47" fmla="*/ 12 h 60"/>
                <a:gd name="T48" fmla="*/ 2 w 150"/>
                <a:gd name="T49" fmla="*/ 18 h 60"/>
                <a:gd name="T50" fmla="*/ 1 w 150"/>
                <a:gd name="T51" fmla="*/ 23 h 60"/>
                <a:gd name="T52" fmla="*/ 0 w 150"/>
                <a:gd name="T53" fmla="*/ 30 h 60"/>
                <a:gd name="T54" fmla="*/ 1 w 150"/>
                <a:gd name="T55" fmla="*/ 36 h 60"/>
                <a:gd name="T56" fmla="*/ 2 w 150"/>
                <a:gd name="T57" fmla="*/ 41 h 60"/>
                <a:gd name="T58" fmla="*/ 5 w 150"/>
                <a:gd name="T59" fmla="*/ 47 h 60"/>
                <a:gd name="T60" fmla="*/ 9 w 150"/>
                <a:gd name="T61" fmla="*/ 51 h 60"/>
                <a:gd name="T62" fmla="*/ 13 w 150"/>
                <a:gd name="T63" fmla="*/ 54 h 60"/>
                <a:gd name="T64" fmla="*/ 18 w 150"/>
                <a:gd name="T65" fmla="*/ 57 h 60"/>
                <a:gd name="T66" fmla="*/ 24 w 150"/>
                <a:gd name="T67" fmla="*/ 59 h 60"/>
                <a:gd name="T68" fmla="*/ 30 w 150"/>
                <a:gd name="T69" fmla="*/ 60 h 60"/>
                <a:gd name="T70" fmla="*/ 30 w 150"/>
                <a:gd name="T7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60">
                  <a:moveTo>
                    <a:pt x="30" y="60"/>
                  </a:moveTo>
                  <a:lnTo>
                    <a:pt x="120" y="60"/>
                  </a:lnTo>
                  <a:lnTo>
                    <a:pt x="127" y="59"/>
                  </a:lnTo>
                  <a:lnTo>
                    <a:pt x="132" y="57"/>
                  </a:lnTo>
                  <a:lnTo>
                    <a:pt x="137" y="54"/>
                  </a:lnTo>
                  <a:lnTo>
                    <a:pt x="142" y="51"/>
                  </a:lnTo>
                  <a:lnTo>
                    <a:pt x="145" y="47"/>
                  </a:lnTo>
                  <a:lnTo>
                    <a:pt x="148" y="41"/>
                  </a:lnTo>
                  <a:lnTo>
                    <a:pt x="150" y="36"/>
                  </a:lnTo>
                  <a:lnTo>
                    <a:pt x="150" y="30"/>
                  </a:lnTo>
                  <a:lnTo>
                    <a:pt x="150" y="23"/>
                  </a:lnTo>
                  <a:lnTo>
                    <a:pt x="148" y="18"/>
                  </a:lnTo>
                  <a:lnTo>
                    <a:pt x="145" y="12"/>
                  </a:lnTo>
                  <a:lnTo>
                    <a:pt x="142" y="8"/>
                  </a:lnTo>
                  <a:lnTo>
                    <a:pt x="137" y="5"/>
                  </a:lnTo>
                  <a:lnTo>
                    <a:pt x="132" y="2"/>
                  </a:lnTo>
                  <a:lnTo>
                    <a:pt x="127" y="1"/>
                  </a:lnTo>
                  <a:lnTo>
                    <a:pt x="120" y="0"/>
                  </a:lnTo>
                  <a:lnTo>
                    <a:pt x="30" y="0"/>
                  </a:lnTo>
                  <a:lnTo>
                    <a:pt x="24" y="1"/>
                  </a:lnTo>
                  <a:lnTo>
                    <a:pt x="18" y="2"/>
                  </a:lnTo>
                  <a:lnTo>
                    <a:pt x="13" y="5"/>
                  </a:lnTo>
                  <a:lnTo>
                    <a:pt x="9" y="8"/>
                  </a:lnTo>
                  <a:lnTo>
                    <a:pt x="5" y="12"/>
                  </a:lnTo>
                  <a:lnTo>
                    <a:pt x="2" y="18"/>
                  </a:lnTo>
                  <a:lnTo>
                    <a:pt x="1" y="23"/>
                  </a:lnTo>
                  <a:lnTo>
                    <a:pt x="0" y="30"/>
                  </a:lnTo>
                  <a:lnTo>
                    <a:pt x="1" y="36"/>
                  </a:lnTo>
                  <a:lnTo>
                    <a:pt x="2" y="41"/>
                  </a:lnTo>
                  <a:lnTo>
                    <a:pt x="5" y="47"/>
                  </a:lnTo>
                  <a:lnTo>
                    <a:pt x="9" y="51"/>
                  </a:lnTo>
                  <a:lnTo>
                    <a:pt x="13" y="54"/>
                  </a:lnTo>
                  <a:lnTo>
                    <a:pt x="18" y="57"/>
                  </a:lnTo>
                  <a:lnTo>
                    <a:pt x="24" y="59"/>
                  </a:lnTo>
                  <a:lnTo>
                    <a:pt x="30" y="60"/>
                  </a:lnTo>
                  <a:lnTo>
                    <a:pt x="30"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40"/>
            <p:cNvSpPr>
              <a:spLocks/>
            </p:cNvSpPr>
            <p:nvPr/>
          </p:nvSpPr>
          <p:spPr bwMode="auto">
            <a:xfrm>
              <a:off x="6443663" y="2622550"/>
              <a:ext cx="142875" cy="142875"/>
            </a:xfrm>
            <a:custGeom>
              <a:avLst/>
              <a:gdLst>
                <a:gd name="T0" fmla="*/ 279 w 450"/>
                <a:gd name="T1" fmla="*/ 355 h 451"/>
                <a:gd name="T2" fmla="*/ 261 w 450"/>
                <a:gd name="T3" fmla="*/ 370 h 451"/>
                <a:gd name="T4" fmla="*/ 241 w 450"/>
                <a:gd name="T5" fmla="*/ 381 h 451"/>
                <a:gd name="T6" fmla="*/ 222 w 450"/>
                <a:gd name="T7" fmla="*/ 388 h 451"/>
                <a:gd name="T8" fmla="*/ 203 w 450"/>
                <a:gd name="T9" fmla="*/ 391 h 451"/>
                <a:gd name="T10" fmla="*/ 183 w 450"/>
                <a:gd name="T11" fmla="*/ 388 h 451"/>
                <a:gd name="T12" fmla="*/ 164 w 450"/>
                <a:gd name="T13" fmla="*/ 381 h 451"/>
                <a:gd name="T14" fmla="*/ 145 w 450"/>
                <a:gd name="T15" fmla="*/ 370 h 451"/>
                <a:gd name="T16" fmla="*/ 127 w 450"/>
                <a:gd name="T17" fmla="*/ 355 h 451"/>
                <a:gd name="T18" fmla="*/ 88 w 450"/>
                <a:gd name="T19" fmla="*/ 315 h 451"/>
                <a:gd name="T20" fmla="*/ 74 w 450"/>
                <a:gd name="T21" fmla="*/ 296 h 451"/>
                <a:gd name="T22" fmla="*/ 65 w 450"/>
                <a:gd name="T23" fmla="*/ 277 h 451"/>
                <a:gd name="T24" fmla="*/ 60 w 450"/>
                <a:gd name="T25" fmla="*/ 257 h 451"/>
                <a:gd name="T26" fmla="*/ 60 w 450"/>
                <a:gd name="T27" fmla="*/ 238 h 451"/>
                <a:gd name="T28" fmla="*/ 65 w 450"/>
                <a:gd name="T29" fmla="*/ 218 h 451"/>
                <a:gd name="T30" fmla="*/ 74 w 450"/>
                <a:gd name="T31" fmla="*/ 199 h 451"/>
                <a:gd name="T32" fmla="*/ 88 w 450"/>
                <a:gd name="T33" fmla="*/ 181 h 451"/>
                <a:gd name="T34" fmla="*/ 217 w 450"/>
                <a:gd name="T35" fmla="*/ 51 h 451"/>
                <a:gd name="T36" fmla="*/ 223 w 450"/>
                <a:gd name="T37" fmla="*/ 42 h 451"/>
                <a:gd name="T38" fmla="*/ 225 w 450"/>
                <a:gd name="T39" fmla="*/ 30 h 451"/>
                <a:gd name="T40" fmla="*/ 223 w 450"/>
                <a:gd name="T41" fmla="*/ 19 h 451"/>
                <a:gd name="T42" fmla="*/ 217 w 450"/>
                <a:gd name="T43" fmla="*/ 8 h 451"/>
                <a:gd name="T44" fmla="*/ 207 w 450"/>
                <a:gd name="T45" fmla="*/ 2 h 451"/>
                <a:gd name="T46" fmla="*/ 195 w 450"/>
                <a:gd name="T47" fmla="*/ 0 h 451"/>
                <a:gd name="T48" fmla="*/ 184 w 450"/>
                <a:gd name="T49" fmla="*/ 2 h 451"/>
                <a:gd name="T50" fmla="*/ 174 w 450"/>
                <a:gd name="T51" fmla="*/ 8 h 451"/>
                <a:gd name="T52" fmla="*/ 41 w 450"/>
                <a:gd name="T53" fmla="*/ 142 h 451"/>
                <a:gd name="T54" fmla="*/ 20 w 450"/>
                <a:gd name="T55" fmla="*/ 171 h 451"/>
                <a:gd name="T56" fmla="*/ 8 w 450"/>
                <a:gd name="T57" fmla="*/ 201 h 451"/>
                <a:gd name="T58" fmla="*/ 1 w 450"/>
                <a:gd name="T59" fmla="*/ 232 h 451"/>
                <a:gd name="T60" fmla="*/ 1 w 450"/>
                <a:gd name="T61" fmla="*/ 263 h 451"/>
                <a:gd name="T62" fmla="*/ 8 w 450"/>
                <a:gd name="T63" fmla="*/ 294 h 451"/>
                <a:gd name="T64" fmla="*/ 20 w 450"/>
                <a:gd name="T65" fmla="*/ 324 h 451"/>
                <a:gd name="T66" fmla="*/ 41 w 450"/>
                <a:gd name="T67" fmla="*/ 352 h 451"/>
                <a:gd name="T68" fmla="*/ 84 w 450"/>
                <a:gd name="T69" fmla="*/ 396 h 451"/>
                <a:gd name="T70" fmla="*/ 112 w 450"/>
                <a:gd name="T71" fmla="*/ 420 h 451"/>
                <a:gd name="T72" fmla="*/ 142 w 450"/>
                <a:gd name="T73" fmla="*/ 437 h 451"/>
                <a:gd name="T74" fmla="*/ 172 w 450"/>
                <a:gd name="T75" fmla="*/ 448 h 451"/>
                <a:gd name="T76" fmla="*/ 203 w 450"/>
                <a:gd name="T77" fmla="*/ 451 h 451"/>
                <a:gd name="T78" fmla="*/ 234 w 450"/>
                <a:gd name="T79" fmla="*/ 448 h 451"/>
                <a:gd name="T80" fmla="*/ 264 w 450"/>
                <a:gd name="T81" fmla="*/ 437 h 451"/>
                <a:gd name="T82" fmla="*/ 294 w 450"/>
                <a:gd name="T83" fmla="*/ 420 h 451"/>
                <a:gd name="T84" fmla="*/ 322 w 450"/>
                <a:gd name="T85" fmla="*/ 396 h 451"/>
                <a:gd name="T86" fmla="*/ 446 w 450"/>
                <a:gd name="T87" fmla="*/ 272 h 451"/>
                <a:gd name="T88" fmla="*/ 450 w 450"/>
                <a:gd name="T89" fmla="*/ 261 h 451"/>
                <a:gd name="T90" fmla="*/ 450 w 450"/>
                <a:gd name="T91" fmla="*/ 250 h 451"/>
                <a:gd name="T92" fmla="*/ 446 w 450"/>
                <a:gd name="T93" fmla="*/ 239 h 451"/>
                <a:gd name="T94" fmla="*/ 438 w 450"/>
                <a:gd name="T95" fmla="*/ 230 h 451"/>
                <a:gd name="T96" fmla="*/ 427 w 450"/>
                <a:gd name="T97" fmla="*/ 226 h 451"/>
                <a:gd name="T98" fmla="*/ 415 w 450"/>
                <a:gd name="T99" fmla="*/ 226 h 451"/>
                <a:gd name="T100" fmla="*/ 404 w 450"/>
                <a:gd name="T101" fmla="*/ 230 h 451"/>
                <a:gd name="T102" fmla="*/ 399 w 450"/>
                <a:gd name="T103" fmla="*/ 23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0" h="451">
                  <a:moveTo>
                    <a:pt x="399" y="233"/>
                  </a:moveTo>
                  <a:lnTo>
                    <a:pt x="279" y="355"/>
                  </a:lnTo>
                  <a:lnTo>
                    <a:pt x="270" y="362"/>
                  </a:lnTo>
                  <a:lnTo>
                    <a:pt x="261" y="370"/>
                  </a:lnTo>
                  <a:lnTo>
                    <a:pt x="251" y="376"/>
                  </a:lnTo>
                  <a:lnTo>
                    <a:pt x="241" y="381"/>
                  </a:lnTo>
                  <a:lnTo>
                    <a:pt x="232" y="386"/>
                  </a:lnTo>
                  <a:lnTo>
                    <a:pt x="222" y="388"/>
                  </a:lnTo>
                  <a:lnTo>
                    <a:pt x="212" y="390"/>
                  </a:lnTo>
                  <a:lnTo>
                    <a:pt x="203" y="391"/>
                  </a:lnTo>
                  <a:lnTo>
                    <a:pt x="193" y="390"/>
                  </a:lnTo>
                  <a:lnTo>
                    <a:pt x="183" y="388"/>
                  </a:lnTo>
                  <a:lnTo>
                    <a:pt x="174" y="386"/>
                  </a:lnTo>
                  <a:lnTo>
                    <a:pt x="164" y="381"/>
                  </a:lnTo>
                  <a:lnTo>
                    <a:pt x="154" y="376"/>
                  </a:lnTo>
                  <a:lnTo>
                    <a:pt x="145" y="370"/>
                  </a:lnTo>
                  <a:lnTo>
                    <a:pt x="135" y="363"/>
                  </a:lnTo>
                  <a:lnTo>
                    <a:pt x="127" y="355"/>
                  </a:lnTo>
                  <a:lnTo>
                    <a:pt x="97" y="325"/>
                  </a:lnTo>
                  <a:lnTo>
                    <a:pt x="88" y="315"/>
                  </a:lnTo>
                  <a:lnTo>
                    <a:pt x="80" y="305"/>
                  </a:lnTo>
                  <a:lnTo>
                    <a:pt x="74" y="296"/>
                  </a:lnTo>
                  <a:lnTo>
                    <a:pt x="69" y="287"/>
                  </a:lnTo>
                  <a:lnTo>
                    <a:pt x="65" y="277"/>
                  </a:lnTo>
                  <a:lnTo>
                    <a:pt x="62" y="268"/>
                  </a:lnTo>
                  <a:lnTo>
                    <a:pt x="60" y="257"/>
                  </a:lnTo>
                  <a:lnTo>
                    <a:pt x="60" y="247"/>
                  </a:lnTo>
                  <a:lnTo>
                    <a:pt x="60" y="238"/>
                  </a:lnTo>
                  <a:lnTo>
                    <a:pt x="62" y="228"/>
                  </a:lnTo>
                  <a:lnTo>
                    <a:pt x="65" y="218"/>
                  </a:lnTo>
                  <a:lnTo>
                    <a:pt x="69" y="209"/>
                  </a:lnTo>
                  <a:lnTo>
                    <a:pt x="74" y="199"/>
                  </a:lnTo>
                  <a:lnTo>
                    <a:pt x="80" y="190"/>
                  </a:lnTo>
                  <a:lnTo>
                    <a:pt x="88" y="181"/>
                  </a:lnTo>
                  <a:lnTo>
                    <a:pt x="97" y="171"/>
                  </a:lnTo>
                  <a:lnTo>
                    <a:pt x="217" y="51"/>
                  </a:lnTo>
                  <a:lnTo>
                    <a:pt x="221" y="47"/>
                  </a:lnTo>
                  <a:lnTo>
                    <a:pt x="223" y="42"/>
                  </a:lnTo>
                  <a:lnTo>
                    <a:pt x="225" y="35"/>
                  </a:lnTo>
                  <a:lnTo>
                    <a:pt x="225" y="30"/>
                  </a:lnTo>
                  <a:lnTo>
                    <a:pt x="225" y="24"/>
                  </a:lnTo>
                  <a:lnTo>
                    <a:pt x="223" y="19"/>
                  </a:lnTo>
                  <a:lnTo>
                    <a:pt x="221" y="14"/>
                  </a:lnTo>
                  <a:lnTo>
                    <a:pt x="217" y="8"/>
                  </a:lnTo>
                  <a:lnTo>
                    <a:pt x="212" y="5"/>
                  </a:lnTo>
                  <a:lnTo>
                    <a:pt x="207" y="2"/>
                  </a:lnTo>
                  <a:lnTo>
                    <a:pt x="202" y="1"/>
                  </a:lnTo>
                  <a:lnTo>
                    <a:pt x="195" y="0"/>
                  </a:lnTo>
                  <a:lnTo>
                    <a:pt x="190" y="1"/>
                  </a:lnTo>
                  <a:lnTo>
                    <a:pt x="184" y="2"/>
                  </a:lnTo>
                  <a:lnTo>
                    <a:pt x="179" y="5"/>
                  </a:lnTo>
                  <a:lnTo>
                    <a:pt x="174" y="8"/>
                  </a:lnTo>
                  <a:lnTo>
                    <a:pt x="54" y="128"/>
                  </a:lnTo>
                  <a:lnTo>
                    <a:pt x="41" y="142"/>
                  </a:lnTo>
                  <a:lnTo>
                    <a:pt x="30" y="157"/>
                  </a:lnTo>
                  <a:lnTo>
                    <a:pt x="20" y="171"/>
                  </a:lnTo>
                  <a:lnTo>
                    <a:pt x="13" y="186"/>
                  </a:lnTo>
                  <a:lnTo>
                    <a:pt x="8" y="201"/>
                  </a:lnTo>
                  <a:lnTo>
                    <a:pt x="3" y="216"/>
                  </a:lnTo>
                  <a:lnTo>
                    <a:pt x="1" y="232"/>
                  </a:lnTo>
                  <a:lnTo>
                    <a:pt x="0" y="247"/>
                  </a:lnTo>
                  <a:lnTo>
                    <a:pt x="1" y="263"/>
                  </a:lnTo>
                  <a:lnTo>
                    <a:pt x="3" y="278"/>
                  </a:lnTo>
                  <a:lnTo>
                    <a:pt x="8" y="294"/>
                  </a:lnTo>
                  <a:lnTo>
                    <a:pt x="13" y="310"/>
                  </a:lnTo>
                  <a:lnTo>
                    <a:pt x="20" y="324"/>
                  </a:lnTo>
                  <a:lnTo>
                    <a:pt x="30" y="339"/>
                  </a:lnTo>
                  <a:lnTo>
                    <a:pt x="41" y="352"/>
                  </a:lnTo>
                  <a:lnTo>
                    <a:pt x="54" y="366"/>
                  </a:lnTo>
                  <a:lnTo>
                    <a:pt x="84" y="396"/>
                  </a:lnTo>
                  <a:lnTo>
                    <a:pt x="98" y="409"/>
                  </a:lnTo>
                  <a:lnTo>
                    <a:pt x="112" y="420"/>
                  </a:lnTo>
                  <a:lnTo>
                    <a:pt x="127" y="430"/>
                  </a:lnTo>
                  <a:lnTo>
                    <a:pt x="142" y="437"/>
                  </a:lnTo>
                  <a:lnTo>
                    <a:pt x="157" y="444"/>
                  </a:lnTo>
                  <a:lnTo>
                    <a:pt x="172" y="448"/>
                  </a:lnTo>
                  <a:lnTo>
                    <a:pt x="188" y="450"/>
                  </a:lnTo>
                  <a:lnTo>
                    <a:pt x="203" y="451"/>
                  </a:lnTo>
                  <a:lnTo>
                    <a:pt x="219" y="450"/>
                  </a:lnTo>
                  <a:lnTo>
                    <a:pt x="234" y="448"/>
                  </a:lnTo>
                  <a:lnTo>
                    <a:pt x="249" y="444"/>
                  </a:lnTo>
                  <a:lnTo>
                    <a:pt x="264" y="437"/>
                  </a:lnTo>
                  <a:lnTo>
                    <a:pt x="279" y="430"/>
                  </a:lnTo>
                  <a:lnTo>
                    <a:pt x="294" y="420"/>
                  </a:lnTo>
                  <a:lnTo>
                    <a:pt x="308" y="409"/>
                  </a:lnTo>
                  <a:lnTo>
                    <a:pt x="322" y="396"/>
                  </a:lnTo>
                  <a:lnTo>
                    <a:pt x="442" y="276"/>
                  </a:lnTo>
                  <a:lnTo>
                    <a:pt x="446" y="272"/>
                  </a:lnTo>
                  <a:lnTo>
                    <a:pt x="448" y="267"/>
                  </a:lnTo>
                  <a:lnTo>
                    <a:pt x="450" y="261"/>
                  </a:lnTo>
                  <a:lnTo>
                    <a:pt x="450" y="255"/>
                  </a:lnTo>
                  <a:lnTo>
                    <a:pt x="450" y="250"/>
                  </a:lnTo>
                  <a:lnTo>
                    <a:pt x="448" y="244"/>
                  </a:lnTo>
                  <a:lnTo>
                    <a:pt x="446" y="239"/>
                  </a:lnTo>
                  <a:lnTo>
                    <a:pt x="442" y="235"/>
                  </a:lnTo>
                  <a:lnTo>
                    <a:pt x="438" y="230"/>
                  </a:lnTo>
                  <a:lnTo>
                    <a:pt x="432" y="227"/>
                  </a:lnTo>
                  <a:lnTo>
                    <a:pt x="427" y="226"/>
                  </a:lnTo>
                  <a:lnTo>
                    <a:pt x="420" y="225"/>
                  </a:lnTo>
                  <a:lnTo>
                    <a:pt x="415" y="226"/>
                  </a:lnTo>
                  <a:lnTo>
                    <a:pt x="410" y="227"/>
                  </a:lnTo>
                  <a:lnTo>
                    <a:pt x="404" y="230"/>
                  </a:lnTo>
                  <a:lnTo>
                    <a:pt x="399" y="235"/>
                  </a:lnTo>
                  <a:lnTo>
                    <a:pt x="399"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841"/>
            <p:cNvSpPr>
              <a:spLocks/>
            </p:cNvSpPr>
            <p:nvPr/>
          </p:nvSpPr>
          <p:spPr bwMode="auto">
            <a:xfrm>
              <a:off x="6615113" y="2555875"/>
              <a:ext cx="114300" cy="133350"/>
            </a:xfrm>
            <a:custGeom>
              <a:avLst/>
              <a:gdLst>
                <a:gd name="T0" fmla="*/ 30 w 361"/>
                <a:gd name="T1" fmla="*/ 0 h 420"/>
                <a:gd name="T2" fmla="*/ 19 w 361"/>
                <a:gd name="T3" fmla="*/ 2 h 420"/>
                <a:gd name="T4" fmla="*/ 9 w 361"/>
                <a:gd name="T5" fmla="*/ 8 h 420"/>
                <a:gd name="T6" fmla="*/ 3 w 361"/>
                <a:gd name="T7" fmla="*/ 18 h 420"/>
                <a:gd name="T8" fmla="*/ 0 w 361"/>
                <a:gd name="T9" fmla="*/ 30 h 420"/>
                <a:gd name="T10" fmla="*/ 3 w 361"/>
                <a:gd name="T11" fmla="*/ 41 h 420"/>
                <a:gd name="T12" fmla="*/ 9 w 361"/>
                <a:gd name="T13" fmla="*/ 51 h 420"/>
                <a:gd name="T14" fmla="*/ 19 w 361"/>
                <a:gd name="T15" fmla="*/ 57 h 420"/>
                <a:gd name="T16" fmla="*/ 30 w 361"/>
                <a:gd name="T17" fmla="*/ 60 h 420"/>
                <a:gd name="T18" fmla="*/ 205 w 361"/>
                <a:gd name="T19" fmla="*/ 61 h 420"/>
                <a:gd name="T20" fmla="*/ 225 w 361"/>
                <a:gd name="T21" fmla="*/ 65 h 420"/>
                <a:gd name="T22" fmla="*/ 243 w 361"/>
                <a:gd name="T23" fmla="*/ 75 h 420"/>
                <a:gd name="T24" fmla="*/ 260 w 361"/>
                <a:gd name="T25" fmla="*/ 89 h 420"/>
                <a:gd name="T26" fmla="*/ 275 w 361"/>
                <a:gd name="T27" fmla="*/ 106 h 420"/>
                <a:gd name="T28" fmla="*/ 287 w 361"/>
                <a:gd name="T29" fmla="*/ 125 h 420"/>
                <a:gd name="T30" fmla="*/ 296 w 361"/>
                <a:gd name="T31" fmla="*/ 145 h 420"/>
                <a:gd name="T32" fmla="*/ 300 w 361"/>
                <a:gd name="T33" fmla="*/ 168 h 420"/>
                <a:gd name="T34" fmla="*/ 301 w 361"/>
                <a:gd name="T35" fmla="*/ 255 h 420"/>
                <a:gd name="T36" fmla="*/ 299 w 361"/>
                <a:gd name="T37" fmla="*/ 275 h 420"/>
                <a:gd name="T38" fmla="*/ 292 w 361"/>
                <a:gd name="T39" fmla="*/ 295 h 420"/>
                <a:gd name="T40" fmla="*/ 282 w 361"/>
                <a:gd name="T41" fmla="*/ 313 h 420"/>
                <a:gd name="T42" fmla="*/ 269 w 361"/>
                <a:gd name="T43" fmla="*/ 329 h 420"/>
                <a:gd name="T44" fmla="*/ 254 w 361"/>
                <a:gd name="T45" fmla="*/ 342 h 420"/>
                <a:gd name="T46" fmla="*/ 236 w 361"/>
                <a:gd name="T47" fmla="*/ 351 h 420"/>
                <a:gd name="T48" fmla="*/ 216 w 361"/>
                <a:gd name="T49" fmla="*/ 358 h 420"/>
                <a:gd name="T50" fmla="*/ 196 w 361"/>
                <a:gd name="T51" fmla="*/ 360 h 420"/>
                <a:gd name="T52" fmla="*/ 24 w 361"/>
                <a:gd name="T53" fmla="*/ 361 h 420"/>
                <a:gd name="T54" fmla="*/ 13 w 361"/>
                <a:gd name="T55" fmla="*/ 365 h 420"/>
                <a:gd name="T56" fmla="*/ 5 w 361"/>
                <a:gd name="T57" fmla="*/ 374 h 420"/>
                <a:gd name="T58" fmla="*/ 1 w 361"/>
                <a:gd name="T59" fmla="*/ 384 h 420"/>
                <a:gd name="T60" fmla="*/ 1 w 361"/>
                <a:gd name="T61" fmla="*/ 396 h 420"/>
                <a:gd name="T62" fmla="*/ 5 w 361"/>
                <a:gd name="T63" fmla="*/ 407 h 420"/>
                <a:gd name="T64" fmla="*/ 13 w 361"/>
                <a:gd name="T65" fmla="*/ 416 h 420"/>
                <a:gd name="T66" fmla="*/ 24 w 361"/>
                <a:gd name="T67" fmla="*/ 420 h 420"/>
                <a:gd name="T68" fmla="*/ 196 w 361"/>
                <a:gd name="T69" fmla="*/ 420 h 420"/>
                <a:gd name="T70" fmla="*/ 228 w 361"/>
                <a:gd name="T71" fmla="*/ 417 h 420"/>
                <a:gd name="T72" fmla="*/ 259 w 361"/>
                <a:gd name="T73" fmla="*/ 407 h 420"/>
                <a:gd name="T74" fmla="*/ 287 w 361"/>
                <a:gd name="T75" fmla="*/ 392 h 420"/>
                <a:gd name="T76" fmla="*/ 312 w 361"/>
                <a:gd name="T77" fmla="*/ 372 h 420"/>
                <a:gd name="T78" fmla="*/ 332 w 361"/>
                <a:gd name="T79" fmla="*/ 347 h 420"/>
                <a:gd name="T80" fmla="*/ 347 w 361"/>
                <a:gd name="T81" fmla="*/ 319 h 420"/>
                <a:gd name="T82" fmla="*/ 357 w 361"/>
                <a:gd name="T83" fmla="*/ 288 h 420"/>
                <a:gd name="T84" fmla="*/ 361 w 361"/>
                <a:gd name="T85" fmla="*/ 255 h 420"/>
                <a:gd name="T86" fmla="*/ 360 w 361"/>
                <a:gd name="T87" fmla="*/ 163 h 420"/>
                <a:gd name="T88" fmla="*/ 353 w 361"/>
                <a:gd name="T89" fmla="*/ 130 h 420"/>
                <a:gd name="T90" fmla="*/ 342 w 361"/>
                <a:gd name="T91" fmla="*/ 99 h 420"/>
                <a:gd name="T92" fmla="*/ 323 w 361"/>
                <a:gd name="T93" fmla="*/ 70 h 420"/>
                <a:gd name="T94" fmla="*/ 302 w 361"/>
                <a:gd name="T95" fmla="*/ 45 h 420"/>
                <a:gd name="T96" fmla="*/ 275 w 361"/>
                <a:gd name="T97" fmla="*/ 24 h 420"/>
                <a:gd name="T98" fmla="*/ 246 w 361"/>
                <a:gd name="T99" fmla="*/ 9 h 420"/>
                <a:gd name="T100" fmla="*/ 213 w 361"/>
                <a:gd name="T101" fmla="*/ 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1" h="420">
                  <a:moveTo>
                    <a:pt x="196" y="0"/>
                  </a:moveTo>
                  <a:lnTo>
                    <a:pt x="30" y="0"/>
                  </a:lnTo>
                  <a:lnTo>
                    <a:pt x="24" y="1"/>
                  </a:lnTo>
                  <a:lnTo>
                    <a:pt x="19" y="2"/>
                  </a:lnTo>
                  <a:lnTo>
                    <a:pt x="13" y="5"/>
                  </a:lnTo>
                  <a:lnTo>
                    <a:pt x="9" y="8"/>
                  </a:lnTo>
                  <a:lnTo>
                    <a:pt x="5" y="12"/>
                  </a:lnTo>
                  <a:lnTo>
                    <a:pt x="3" y="18"/>
                  </a:lnTo>
                  <a:lnTo>
                    <a:pt x="1" y="23"/>
                  </a:lnTo>
                  <a:lnTo>
                    <a:pt x="0" y="30"/>
                  </a:lnTo>
                  <a:lnTo>
                    <a:pt x="1" y="36"/>
                  </a:lnTo>
                  <a:lnTo>
                    <a:pt x="3" y="41"/>
                  </a:lnTo>
                  <a:lnTo>
                    <a:pt x="5" y="47"/>
                  </a:lnTo>
                  <a:lnTo>
                    <a:pt x="9" y="51"/>
                  </a:lnTo>
                  <a:lnTo>
                    <a:pt x="13" y="54"/>
                  </a:lnTo>
                  <a:lnTo>
                    <a:pt x="19" y="57"/>
                  </a:lnTo>
                  <a:lnTo>
                    <a:pt x="24" y="59"/>
                  </a:lnTo>
                  <a:lnTo>
                    <a:pt x="30" y="60"/>
                  </a:lnTo>
                  <a:lnTo>
                    <a:pt x="196" y="60"/>
                  </a:lnTo>
                  <a:lnTo>
                    <a:pt x="205" y="61"/>
                  </a:lnTo>
                  <a:lnTo>
                    <a:pt x="215" y="62"/>
                  </a:lnTo>
                  <a:lnTo>
                    <a:pt x="225" y="65"/>
                  </a:lnTo>
                  <a:lnTo>
                    <a:pt x="234" y="69"/>
                  </a:lnTo>
                  <a:lnTo>
                    <a:pt x="243" y="75"/>
                  </a:lnTo>
                  <a:lnTo>
                    <a:pt x="252" y="81"/>
                  </a:lnTo>
                  <a:lnTo>
                    <a:pt x="260" y="89"/>
                  </a:lnTo>
                  <a:lnTo>
                    <a:pt x="268" y="97"/>
                  </a:lnTo>
                  <a:lnTo>
                    <a:pt x="275" y="106"/>
                  </a:lnTo>
                  <a:lnTo>
                    <a:pt x="282" y="114"/>
                  </a:lnTo>
                  <a:lnTo>
                    <a:pt x="287" y="125"/>
                  </a:lnTo>
                  <a:lnTo>
                    <a:pt x="291" y="135"/>
                  </a:lnTo>
                  <a:lnTo>
                    <a:pt x="296" y="145"/>
                  </a:lnTo>
                  <a:lnTo>
                    <a:pt x="298" y="156"/>
                  </a:lnTo>
                  <a:lnTo>
                    <a:pt x="300" y="168"/>
                  </a:lnTo>
                  <a:lnTo>
                    <a:pt x="301" y="179"/>
                  </a:lnTo>
                  <a:lnTo>
                    <a:pt x="301" y="255"/>
                  </a:lnTo>
                  <a:lnTo>
                    <a:pt x="300" y="265"/>
                  </a:lnTo>
                  <a:lnTo>
                    <a:pt x="299" y="275"/>
                  </a:lnTo>
                  <a:lnTo>
                    <a:pt x="296" y="286"/>
                  </a:lnTo>
                  <a:lnTo>
                    <a:pt x="292" y="295"/>
                  </a:lnTo>
                  <a:lnTo>
                    <a:pt x="287" y="304"/>
                  </a:lnTo>
                  <a:lnTo>
                    <a:pt x="282" y="313"/>
                  </a:lnTo>
                  <a:lnTo>
                    <a:pt x="276" y="321"/>
                  </a:lnTo>
                  <a:lnTo>
                    <a:pt x="269" y="329"/>
                  </a:lnTo>
                  <a:lnTo>
                    <a:pt x="261" y="335"/>
                  </a:lnTo>
                  <a:lnTo>
                    <a:pt x="254" y="342"/>
                  </a:lnTo>
                  <a:lnTo>
                    <a:pt x="244" y="347"/>
                  </a:lnTo>
                  <a:lnTo>
                    <a:pt x="236" y="351"/>
                  </a:lnTo>
                  <a:lnTo>
                    <a:pt x="226" y="356"/>
                  </a:lnTo>
                  <a:lnTo>
                    <a:pt x="216" y="358"/>
                  </a:lnTo>
                  <a:lnTo>
                    <a:pt x="205" y="360"/>
                  </a:lnTo>
                  <a:lnTo>
                    <a:pt x="196" y="360"/>
                  </a:lnTo>
                  <a:lnTo>
                    <a:pt x="30" y="360"/>
                  </a:lnTo>
                  <a:lnTo>
                    <a:pt x="24" y="361"/>
                  </a:lnTo>
                  <a:lnTo>
                    <a:pt x="19" y="362"/>
                  </a:lnTo>
                  <a:lnTo>
                    <a:pt x="13" y="365"/>
                  </a:lnTo>
                  <a:lnTo>
                    <a:pt x="9" y="368"/>
                  </a:lnTo>
                  <a:lnTo>
                    <a:pt x="5" y="374"/>
                  </a:lnTo>
                  <a:lnTo>
                    <a:pt x="3" y="378"/>
                  </a:lnTo>
                  <a:lnTo>
                    <a:pt x="1" y="384"/>
                  </a:lnTo>
                  <a:lnTo>
                    <a:pt x="0" y="390"/>
                  </a:lnTo>
                  <a:lnTo>
                    <a:pt x="1" y="396"/>
                  </a:lnTo>
                  <a:lnTo>
                    <a:pt x="3" y="402"/>
                  </a:lnTo>
                  <a:lnTo>
                    <a:pt x="5" y="407"/>
                  </a:lnTo>
                  <a:lnTo>
                    <a:pt x="9" y="411"/>
                  </a:lnTo>
                  <a:lnTo>
                    <a:pt x="13" y="416"/>
                  </a:lnTo>
                  <a:lnTo>
                    <a:pt x="19" y="418"/>
                  </a:lnTo>
                  <a:lnTo>
                    <a:pt x="24" y="420"/>
                  </a:lnTo>
                  <a:lnTo>
                    <a:pt x="30" y="420"/>
                  </a:lnTo>
                  <a:lnTo>
                    <a:pt x="196" y="420"/>
                  </a:lnTo>
                  <a:lnTo>
                    <a:pt x="212" y="419"/>
                  </a:lnTo>
                  <a:lnTo>
                    <a:pt x="228" y="417"/>
                  </a:lnTo>
                  <a:lnTo>
                    <a:pt x="244" y="412"/>
                  </a:lnTo>
                  <a:lnTo>
                    <a:pt x="259" y="407"/>
                  </a:lnTo>
                  <a:lnTo>
                    <a:pt x="273" y="400"/>
                  </a:lnTo>
                  <a:lnTo>
                    <a:pt x="287" y="392"/>
                  </a:lnTo>
                  <a:lnTo>
                    <a:pt x="300" y="382"/>
                  </a:lnTo>
                  <a:lnTo>
                    <a:pt x="312" y="372"/>
                  </a:lnTo>
                  <a:lnTo>
                    <a:pt x="322" y="360"/>
                  </a:lnTo>
                  <a:lnTo>
                    <a:pt x="332" y="347"/>
                  </a:lnTo>
                  <a:lnTo>
                    <a:pt x="341" y="333"/>
                  </a:lnTo>
                  <a:lnTo>
                    <a:pt x="347" y="319"/>
                  </a:lnTo>
                  <a:lnTo>
                    <a:pt x="353" y="303"/>
                  </a:lnTo>
                  <a:lnTo>
                    <a:pt x="357" y="288"/>
                  </a:lnTo>
                  <a:lnTo>
                    <a:pt x="360" y="272"/>
                  </a:lnTo>
                  <a:lnTo>
                    <a:pt x="361" y="255"/>
                  </a:lnTo>
                  <a:lnTo>
                    <a:pt x="361" y="179"/>
                  </a:lnTo>
                  <a:lnTo>
                    <a:pt x="360" y="163"/>
                  </a:lnTo>
                  <a:lnTo>
                    <a:pt x="358" y="146"/>
                  </a:lnTo>
                  <a:lnTo>
                    <a:pt x="353" y="130"/>
                  </a:lnTo>
                  <a:lnTo>
                    <a:pt x="348" y="115"/>
                  </a:lnTo>
                  <a:lnTo>
                    <a:pt x="342" y="99"/>
                  </a:lnTo>
                  <a:lnTo>
                    <a:pt x="333" y="85"/>
                  </a:lnTo>
                  <a:lnTo>
                    <a:pt x="323" y="70"/>
                  </a:lnTo>
                  <a:lnTo>
                    <a:pt x="314" y="57"/>
                  </a:lnTo>
                  <a:lnTo>
                    <a:pt x="302" y="45"/>
                  </a:lnTo>
                  <a:lnTo>
                    <a:pt x="289" y="34"/>
                  </a:lnTo>
                  <a:lnTo>
                    <a:pt x="275" y="24"/>
                  </a:lnTo>
                  <a:lnTo>
                    <a:pt x="261" y="16"/>
                  </a:lnTo>
                  <a:lnTo>
                    <a:pt x="246" y="9"/>
                  </a:lnTo>
                  <a:lnTo>
                    <a:pt x="229" y="4"/>
                  </a:lnTo>
                  <a:lnTo>
                    <a:pt x="213"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4"/>
          <p:cNvGrpSpPr/>
          <p:nvPr/>
        </p:nvGrpSpPr>
        <p:grpSpPr>
          <a:xfrm>
            <a:off x="7312252" y="1805150"/>
            <a:ext cx="320632" cy="297478"/>
            <a:chOff x="9879013" y="2500313"/>
            <a:chExt cx="285750" cy="265113"/>
          </a:xfrm>
          <a:gradFill>
            <a:gsLst>
              <a:gs pos="0">
                <a:srgbClr val="024793"/>
              </a:gs>
              <a:gs pos="100000">
                <a:srgbClr val="33D360">
                  <a:alpha val="50000"/>
                </a:srgbClr>
              </a:gs>
            </a:gsLst>
            <a:lin ang="13500000" scaled="1"/>
          </a:gradFill>
          <a:effectLst/>
        </p:grpSpPr>
        <p:sp>
          <p:nvSpPr>
            <p:cNvPr id="46" name="Freeform 3859"/>
            <p:cNvSpPr>
              <a:spLocks noEditPoints="1"/>
            </p:cNvSpPr>
            <p:nvPr/>
          </p:nvSpPr>
          <p:spPr bwMode="auto">
            <a:xfrm>
              <a:off x="10031413" y="2500313"/>
              <a:ext cx="133350" cy="265113"/>
            </a:xfrm>
            <a:custGeom>
              <a:avLst/>
              <a:gdLst>
                <a:gd name="T0" fmla="*/ 156 w 420"/>
                <a:gd name="T1" fmla="*/ 795 h 832"/>
                <a:gd name="T2" fmla="*/ 95 w 420"/>
                <a:gd name="T3" fmla="*/ 761 h 832"/>
                <a:gd name="T4" fmla="*/ 51 w 420"/>
                <a:gd name="T5" fmla="*/ 708 h 832"/>
                <a:gd name="T6" fmla="*/ 31 w 420"/>
                <a:gd name="T7" fmla="*/ 640 h 832"/>
                <a:gd name="T8" fmla="*/ 38 w 420"/>
                <a:gd name="T9" fmla="*/ 576 h 832"/>
                <a:gd name="T10" fmla="*/ 73 w 420"/>
                <a:gd name="T11" fmla="*/ 517 h 832"/>
                <a:gd name="T12" fmla="*/ 128 w 420"/>
                <a:gd name="T13" fmla="*/ 469 h 832"/>
                <a:gd name="T14" fmla="*/ 186 w 420"/>
                <a:gd name="T15" fmla="*/ 446 h 832"/>
                <a:gd name="T16" fmla="*/ 224 w 420"/>
                <a:gd name="T17" fmla="*/ 444 h 832"/>
                <a:gd name="T18" fmla="*/ 263 w 420"/>
                <a:gd name="T19" fmla="*/ 451 h 832"/>
                <a:gd name="T20" fmla="*/ 300 w 420"/>
                <a:gd name="T21" fmla="*/ 470 h 832"/>
                <a:gd name="T22" fmla="*/ 344 w 420"/>
                <a:gd name="T23" fmla="*/ 505 h 832"/>
                <a:gd name="T24" fmla="*/ 378 w 420"/>
                <a:gd name="T25" fmla="*/ 556 h 832"/>
                <a:gd name="T26" fmla="*/ 390 w 420"/>
                <a:gd name="T27" fmla="*/ 609 h 832"/>
                <a:gd name="T28" fmla="*/ 383 w 420"/>
                <a:gd name="T29" fmla="*/ 676 h 832"/>
                <a:gd name="T30" fmla="*/ 350 w 420"/>
                <a:gd name="T31" fmla="*/ 737 h 832"/>
                <a:gd name="T32" fmla="*/ 296 w 420"/>
                <a:gd name="T33" fmla="*/ 781 h 832"/>
                <a:gd name="T34" fmla="*/ 228 w 420"/>
                <a:gd name="T35" fmla="*/ 802 h 832"/>
                <a:gd name="T36" fmla="*/ 388 w 420"/>
                <a:gd name="T37" fmla="*/ 508 h 832"/>
                <a:gd name="T38" fmla="*/ 208 w 420"/>
                <a:gd name="T39" fmla="*/ 178 h 832"/>
                <a:gd name="T40" fmla="*/ 145 w 420"/>
                <a:gd name="T41" fmla="*/ 20 h 832"/>
                <a:gd name="T42" fmla="*/ 109 w 420"/>
                <a:gd name="T43" fmla="*/ 4 h 832"/>
                <a:gd name="T44" fmla="*/ 66 w 420"/>
                <a:gd name="T45" fmla="*/ 0 h 832"/>
                <a:gd name="T46" fmla="*/ 27 w 420"/>
                <a:gd name="T47" fmla="*/ 11 h 832"/>
                <a:gd name="T48" fmla="*/ 2 w 420"/>
                <a:gd name="T49" fmla="*/ 28 h 832"/>
                <a:gd name="T50" fmla="*/ 0 w 420"/>
                <a:gd name="T51" fmla="*/ 263 h 832"/>
                <a:gd name="T52" fmla="*/ 55 w 420"/>
                <a:gd name="T53" fmla="*/ 273 h 832"/>
                <a:gd name="T54" fmla="*/ 97 w 420"/>
                <a:gd name="T55" fmla="*/ 293 h 832"/>
                <a:gd name="T56" fmla="*/ 125 w 420"/>
                <a:gd name="T57" fmla="*/ 320 h 832"/>
                <a:gd name="T58" fmla="*/ 135 w 420"/>
                <a:gd name="T59" fmla="*/ 352 h 832"/>
                <a:gd name="T60" fmla="*/ 131 w 420"/>
                <a:gd name="T61" fmla="*/ 362 h 832"/>
                <a:gd name="T62" fmla="*/ 120 w 420"/>
                <a:gd name="T63" fmla="*/ 367 h 832"/>
                <a:gd name="T64" fmla="*/ 109 w 420"/>
                <a:gd name="T65" fmla="*/ 362 h 832"/>
                <a:gd name="T66" fmla="*/ 105 w 420"/>
                <a:gd name="T67" fmla="*/ 352 h 832"/>
                <a:gd name="T68" fmla="*/ 97 w 420"/>
                <a:gd name="T69" fmla="*/ 333 h 832"/>
                <a:gd name="T70" fmla="*/ 76 w 420"/>
                <a:gd name="T71" fmla="*/ 315 h 832"/>
                <a:gd name="T72" fmla="*/ 0 w 420"/>
                <a:gd name="T73" fmla="*/ 293 h 832"/>
                <a:gd name="T74" fmla="*/ 2 w 420"/>
                <a:gd name="T75" fmla="*/ 648 h 832"/>
                <a:gd name="T76" fmla="*/ 27 w 420"/>
                <a:gd name="T77" fmla="*/ 725 h 832"/>
                <a:gd name="T78" fmla="*/ 78 w 420"/>
                <a:gd name="T79" fmla="*/ 786 h 832"/>
                <a:gd name="T80" fmla="*/ 149 w 420"/>
                <a:gd name="T81" fmla="*/ 823 h 832"/>
                <a:gd name="T82" fmla="*/ 221 w 420"/>
                <a:gd name="T83" fmla="*/ 832 h 832"/>
                <a:gd name="T84" fmla="*/ 272 w 420"/>
                <a:gd name="T85" fmla="*/ 823 h 832"/>
                <a:gd name="T86" fmla="*/ 344 w 420"/>
                <a:gd name="T87" fmla="*/ 785 h 832"/>
                <a:gd name="T88" fmla="*/ 396 w 420"/>
                <a:gd name="T89" fmla="*/ 723 h 832"/>
                <a:gd name="T90" fmla="*/ 418 w 420"/>
                <a:gd name="T91" fmla="*/ 654 h 832"/>
                <a:gd name="T92" fmla="*/ 420 w 420"/>
                <a:gd name="T93" fmla="*/ 608 h 832"/>
                <a:gd name="T94" fmla="*/ 408 w 420"/>
                <a:gd name="T95" fmla="*/ 55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0" h="832">
                  <a:moveTo>
                    <a:pt x="210" y="802"/>
                  </a:moveTo>
                  <a:lnTo>
                    <a:pt x="192" y="802"/>
                  </a:lnTo>
                  <a:lnTo>
                    <a:pt x="174" y="799"/>
                  </a:lnTo>
                  <a:lnTo>
                    <a:pt x="156" y="795"/>
                  </a:lnTo>
                  <a:lnTo>
                    <a:pt x="140" y="788"/>
                  </a:lnTo>
                  <a:lnTo>
                    <a:pt x="124" y="781"/>
                  </a:lnTo>
                  <a:lnTo>
                    <a:pt x="109" y="772"/>
                  </a:lnTo>
                  <a:lnTo>
                    <a:pt x="95" y="761"/>
                  </a:lnTo>
                  <a:lnTo>
                    <a:pt x="82" y="749"/>
                  </a:lnTo>
                  <a:lnTo>
                    <a:pt x="71" y="737"/>
                  </a:lnTo>
                  <a:lnTo>
                    <a:pt x="61" y="723"/>
                  </a:lnTo>
                  <a:lnTo>
                    <a:pt x="51" y="708"/>
                  </a:lnTo>
                  <a:lnTo>
                    <a:pt x="44" y="693"/>
                  </a:lnTo>
                  <a:lnTo>
                    <a:pt x="38" y="676"/>
                  </a:lnTo>
                  <a:lnTo>
                    <a:pt x="33" y="658"/>
                  </a:lnTo>
                  <a:lnTo>
                    <a:pt x="31" y="640"/>
                  </a:lnTo>
                  <a:lnTo>
                    <a:pt x="30" y="622"/>
                  </a:lnTo>
                  <a:lnTo>
                    <a:pt x="31" y="607"/>
                  </a:lnTo>
                  <a:lnTo>
                    <a:pt x="34" y="592"/>
                  </a:lnTo>
                  <a:lnTo>
                    <a:pt x="38" y="576"/>
                  </a:lnTo>
                  <a:lnTo>
                    <a:pt x="45" y="561"/>
                  </a:lnTo>
                  <a:lnTo>
                    <a:pt x="52" y="546"/>
                  </a:lnTo>
                  <a:lnTo>
                    <a:pt x="62" y="531"/>
                  </a:lnTo>
                  <a:lnTo>
                    <a:pt x="73" y="517"/>
                  </a:lnTo>
                  <a:lnTo>
                    <a:pt x="85" y="503"/>
                  </a:lnTo>
                  <a:lnTo>
                    <a:pt x="97" y="490"/>
                  </a:lnTo>
                  <a:lnTo>
                    <a:pt x="112" y="479"/>
                  </a:lnTo>
                  <a:lnTo>
                    <a:pt x="128" y="469"/>
                  </a:lnTo>
                  <a:lnTo>
                    <a:pt x="144" y="460"/>
                  </a:lnTo>
                  <a:lnTo>
                    <a:pt x="161" y="454"/>
                  </a:lnTo>
                  <a:lnTo>
                    <a:pt x="178" y="448"/>
                  </a:lnTo>
                  <a:lnTo>
                    <a:pt x="186" y="446"/>
                  </a:lnTo>
                  <a:lnTo>
                    <a:pt x="196" y="445"/>
                  </a:lnTo>
                  <a:lnTo>
                    <a:pt x="205" y="444"/>
                  </a:lnTo>
                  <a:lnTo>
                    <a:pt x="214" y="444"/>
                  </a:lnTo>
                  <a:lnTo>
                    <a:pt x="224" y="444"/>
                  </a:lnTo>
                  <a:lnTo>
                    <a:pt x="234" y="445"/>
                  </a:lnTo>
                  <a:lnTo>
                    <a:pt x="243" y="447"/>
                  </a:lnTo>
                  <a:lnTo>
                    <a:pt x="253" y="449"/>
                  </a:lnTo>
                  <a:lnTo>
                    <a:pt x="263" y="451"/>
                  </a:lnTo>
                  <a:lnTo>
                    <a:pt x="272" y="456"/>
                  </a:lnTo>
                  <a:lnTo>
                    <a:pt x="281" y="459"/>
                  </a:lnTo>
                  <a:lnTo>
                    <a:pt x="291" y="464"/>
                  </a:lnTo>
                  <a:lnTo>
                    <a:pt x="300" y="470"/>
                  </a:lnTo>
                  <a:lnTo>
                    <a:pt x="309" y="475"/>
                  </a:lnTo>
                  <a:lnTo>
                    <a:pt x="317" y="481"/>
                  </a:lnTo>
                  <a:lnTo>
                    <a:pt x="327" y="489"/>
                  </a:lnTo>
                  <a:lnTo>
                    <a:pt x="344" y="505"/>
                  </a:lnTo>
                  <a:lnTo>
                    <a:pt x="360" y="522"/>
                  </a:lnTo>
                  <a:lnTo>
                    <a:pt x="367" y="534"/>
                  </a:lnTo>
                  <a:lnTo>
                    <a:pt x="373" y="545"/>
                  </a:lnTo>
                  <a:lnTo>
                    <a:pt x="378" y="556"/>
                  </a:lnTo>
                  <a:lnTo>
                    <a:pt x="383" y="569"/>
                  </a:lnTo>
                  <a:lnTo>
                    <a:pt x="386" y="582"/>
                  </a:lnTo>
                  <a:lnTo>
                    <a:pt x="388" y="595"/>
                  </a:lnTo>
                  <a:lnTo>
                    <a:pt x="390" y="609"/>
                  </a:lnTo>
                  <a:lnTo>
                    <a:pt x="390" y="622"/>
                  </a:lnTo>
                  <a:lnTo>
                    <a:pt x="389" y="640"/>
                  </a:lnTo>
                  <a:lnTo>
                    <a:pt x="387" y="658"/>
                  </a:lnTo>
                  <a:lnTo>
                    <a:pt x="383" y="676"/>
                  </a:lnTo>
                  <a:lnTo>
                    <a:pt x="376" y="693"/>
                  </a:lnTo>
                  <a:lnTo>
                    <a:pt x="369" y="708"/>
                  </a:lnTo>
                  <a:lnTo>
                    <a:pt x="359" y="723"/>
                  </a:lnTo>
                  <a:lnTo>
                    <a:pt x="350" y="737"/>
                  </a:lnTo>
                  <a:lnTo>
                    <a:pt x="338" y="749"/>
                  </a:lnTo>
                  <a:lnTo>
                    <a:pt x="325" y="761"/>
                  </a:lnTo>
                  <a:lnTo>
                    <a:pt x="311" y="772"/>
                  </a:lnTo>
                  <a:lnTo>
                    <a:pt x="296" y="781"/>
                  </a:lnTo>
                  <a:lnTo>
                    <a:pt x="280" y="788"/>
                  </a:lnTo>
                  <a:lnTo>
                    <a:pt x="264" y="795"/>
                  </a:lnTo>
                  <a:lnTo>
                    <a:pt x="247" y="799"/>
                  </a:lnTo>
                  <a:lnTo>
                    <a:pt x="228" y="802"/>
                  </a:lnTo>
                  <a:lnTo>
                    <a:pt x="210" y="802"/>
                  </a:lnTo>
                  <a:close/>
                  <a:moveTo>
                    <a:pt x="390" y="515"/>
                  </a:moveTo>
                  <a:lnTo>
                    <a:pt x="389" y="511"/>
                  </a:lnTo>
                  <a:lnTo>
                    <a:pt x="388" y="508"/>
                  </a:lnTo>
                  <a:lnTo>
                    <a:pt x="269" y="240"/>
                  </a:lnTo>
                  <a:lnTo>
                    <a:pt x="268" y="238"/>
                  </a:lnTo>
                  <a:lnTo>
                    <a:pt x="266" y="236"/>
                  </a:lnTo>
                  <a:lnTo>
                    <a:pt x="208" y="178"/>
                  </a:lnTo>
                  <a:lnTo>
                    <a:pt x="154" y="31"/>
                  </a:lnTo>
                  <a:lnTo>
                    <a:pt x="153" y="28"/>
                  </a:lnTo>
                  <a:lnTo>
                    <a:pt x="151" y="26"/>
                  </a:lnTo>
                  <a:lnTo>
                    <a:pt x="145" y="20"/>
                  </a:lnTo>
                  <a:lnTo>
                    <a:pt x="137" y="15"/>
                  </a:lnTo>
                  <a:lnTo>
                    <a:pt x="129" y="11"/>
                  </a:lnTo>
                  <a:lnTo>
                    <a:pt x="119" y="6"/>
                  </a:lnTo>
                  <a:lnTo>
                    <a:pt x="109" y="4"/>
                  </a:lnTo>
                  <a:lnTo>
                    <a:pt x="100" y="2"/>
                  </a:lnTo>
                  <a:lnTo>
                    <a:pt x="89" y="0"/>
                  </a:lnTo>
                  <a:lnTo>
                    <a:pt x="77" y="0"/>
                  </a:lnTo>
                  <a:lnTo>
                    <a:pt x="66" y="0"/>
                  </a:lnTo>
                  <a:lnTo>
                    <a:pt x="56" y="2"/>
                  </a:lnTo>
                  <a:lnTo>
                    <a:pt x="45" y="4"/>
                  </a:lnTo>
                  <a:lnTo>
                    <a:pt x="35" y="6"/>
                  </a:lnTo>
                  <a:lnTo>
                    <a:pt x="27" y="11"/>
                  </a:lnTo>
                  <a:lnTo>
                    <a:pt x="18" y="15"/>
                  </a:lnTo>
                  <a:lnTo>
                    <a:pt x="11" y="20"/>
                  </a:lnTo>
                  <a:lnTo>
                    <a:pt x="4" y="26"/>
                  </a:lnTo>
                  <a:lnTo>
                    <a:pt x="2" y="28"/>
                  </a:lnTo>
                  <a:lnTo>
                    <a:pt x="1" y="31"/>
                  </a:lnTo>
                  <a:lnTo>
                    <a:pt x="0" y="33"/>
                  </a:lnTo>
                  <a:lnTo>
                    <a:pt x="0" y="36"/>
                  </a:lnTo>
                  <a:lnTo>
                    <a:pt x="0" y="263"/>
                  </a:lnTo>
                  <a:lnTo>
                    <a:pt x="14" y="265"/>
                  </a:lnTo>
                  <a:lnTo>
                    <a:pt x="28" y="267"/>
                  </a:lnTo>
                  <a:lnTo>
                    <a:pt x="42" y="270"/>
                  </a:lnTo>
                  <a:lnTo>
                    <a:pt x="55" y="273"/>
                  </a:lnTo>
                  <a:lnTo>
                    <a:pt x="66" y="278"/>
                  </a:lnTo>
                  <a:lnTo>
                    <a:pt x="77" y="282"/>
                  </a:lnTo>
                  <a:lnTo>
                    <a:pt x="88" y="287"/>
                  </a:lnTo>
                  <a:lnTo>
                    <a:pt x="97" y="293"/>
                  </a:lnTo>
                  <a:lnTo>
                    <a:pt x="106" y="299"/>
                  </a:lnTo>
                  <a:lnTo>
                    <a:pt x="114" y="306"/>
                  </a:lnTo>
                  <a:lnTo>
                    <a:pt x="120" y="312"/>
                  </a:lnTo>
                  <a:lnTo>
                    <a:pt x="125" y="320"/>
                  </a:lnTo>
                  <a:lnTo>
                    <a:pt x="130" y="327"/>
                  </a:lnTo>
                  <a:lnTo>
                    <a:pt x="133" y="336"/>
                  </a:lnTo>
                  <a:lnTo>
                    <a:pt x="134" y="343"/>
                  </a:lnTo>
                  <a:lnTo>
                    <a:pt x="135" y="352"/>
                  </a:lnTo>
                  <a:lnTo>
                    <a:pt x="135" y="355"/>
                  </a:lnTo>
                  <a:lnTo>
                    <a:pt x="134" y="358"/>
                  </a:lnTo>
                  <a:lnTo>
                    <a:pt x="133" y="360"/>
                  </a:lnTo>
                  <a:lnTo>
                    <a:pt x="131" y="362"/>
                  </a:lnTo>
                  <a:lnTo>
                    <a:pt x="129" y="365"/>
                  </a:lnTo>
                  <a:lnTo>
                    <a:pt x="125" y="366"/>
                  </a:lnTo>
                  <a:lnTo>
                    <a:pt x="123" y="367"/>
                  </a:lnTo>
                  <a:lnTo>
                    <a:pt x="120" y="367"/>
                  </a:lnTo>
                  <a:lnTo>
                    <a:pt x="117" y="367"/>
                  </a:lnTo>
                  <a:lnTo>
                    <a:pt x="115" y="366"/>
                  </a:lnTo>
                  <a:lnTo>
                    <a:pt x="111" y="365"/>
                  </a:lnTo>
                  <a:lnTo>
                    <a:pt x="109" y="362"/>
                  </a:lnTo>
                  <a:lnTo>
                    <a:pt x="107" y="360"/>
                  </a:lnTo>
                  <a:lnTo>
                    <a:pt x="106" y="358"/>
                  </a:lnTo>
                  <a:lnTo>
                    <a:pt x="105" y="355"/>
                  </a:lnTo>
                  <a:lnTo>
                    <a:pt x="105" y="352"/>
                  </a:lnTo>
                  <a:lnTo>
                    <a:pt x="105" y="347"/>
                  </a:lnTo>
                  <a:lnTo>
                    <a:pt x="103" y="342"/>
                  </a:lnTo>
                  <a:lnTo>
                    <a:pt x="101" y="338"/>
                  </a:lnTo>
                  <a:lnTo>
                    <a:pt x="97" y="333"/>
                  </a:lnTo>
                  <a:lnTo>
                    <a:pt x="93" y="328"/>
                  </a:lnTo>
                  <a:lnTo>
                    <a:pt x="89" y="324"/>
                  </a:lnTo>
                  <a:lnTo>
                    <a:pt x="82" y="320"/>
                  </a:lnTo>
                  <a:lnTo>
                    <a:pt x="76" y="315"/>
                  </a:lnTo>
                  <a:lnTo>
                    <a:pt x="61" y="308"/>
                  </a:lnTo>
                  <a:lnTo>
                    <a:pt x="43" y="301"/>
                  </a:lnTo>
                  <a:lnTo>
                    <a:pt x="22" y="297"/>
                  </a:lnTo>
                  <a:lnTo>
                    <a:pt x="0" y="293"/>
                  </a:lnTo>
                  <a:lnTo>
                    <a:pt x="0" y="626"/>
                  </a:lnTo>
                  <a:lnTo>
                    <a:pt x="0" y="626"/>
                  </a:lnTo>
                  <a:lnTo>
                    <a:pt x="0" y="627"/>
                  </a:lnTo>
                  <a:lnTo>
                    <a:pt x="2" y="648"/>
                  </a:lnTo>
                  <a:lnTo>
                    <a:pt x="5" y="669"/>
                  </a:lnTo>
                  <a:lnTo>
                    <a:pt x="11" y="688"/>
                  </a:lnTo>
                  <a:lnTo>
                    <a:pt x="18" y="707"/>
                  </a:lnTo>
                  <a:lnTo>
                    <a:pt x="27" y="725"/>
                  </a:lnTo>
                  <a:lnTo>
                    <a:pt x="37" y="742"/>
                  </a:lnTo>
                  <a:lnTo>
                    <a:pt x="49" y="758"/>
                  </a:lnTo>
                  <a:lnTo>
                    <a:pt x="63" y="772"/>
                  </a:lnTo>
                  <a:lnTo>
                    <a:pt x="78" y="786"/>
                  </a:lnTo>
                  <a:lnTo>
                    <a:pt x="94" y="798"/>
                  </a:lnTo>
                  <a:lnTo>
                    <a:pt x="111" y="807"/>
                  </a:lnTo>
                  <a:lnTo>
                    <a:pt x="130" y="816"/>
                  </a:lnTo>
                  <a:lnTo>
                    <a:pt x="149" y="823"/>
                  </a:lnTo>
                  <a:lnTo>
                    <a:pt x="168" y="829"/>
                  </a:lnTo>
                  <a:lnTo>
                    <a:pt x="189" y="831"/>
                  </a:lnTo>
                  <a:lnTo>
                    <a:pt x="210" y="832"/>
                  </a:lnTo>
                  <a:lnTo>
                    <a:pt x="221" y="832"/>
                  </a:lnTo>
                  <a:lnTo>
                    <a:pt x="232" y="831"/>
                  </a:lnTo>
                  <a:lnTo>
                    <a:pt x="242" y="830"/>
                  </a:lnTo>
                  <a:lnTo>
                    <a:pt x="253" y="828"/>
                  </a:lnTo>
                  <a:lnTo>
                    <a:pt x="272" y="823"/>
                  </a:lnTo>
                  <a:lnTo>
                    <a:pt x="292" y="816"/>
                  </a:lnTo>
                  <a:lnTo>
                    <a:pt x="311" y="807"/>
                  </a:lnTo>
                  <a:lnTo>
                    <a:pt x="328" y="797"/>
                  </a:lnTo>
                  <a:lnTo>
                    <a:pt x="344" y="785"/>
                  </a:lnTo>
                  <a:lnTo>
                    <a:pt x="359" y="771"/>
                  </a:lnTo>
                  <a:lnTo>
                    <a:pt x="372" y="756"/>
                  </a:lnTo>
                  <a:lnTo>
                    <a:pt x="385" y="740"/>
                  </a:lnTo>
                  <a:lnTo>
                    <a:pt x="396" y="723"/>
                  </a:lnTo>
                  <a:lnTo>
                    <a:pt x="404" y="704"/>
                  </a:lnTo>
                  <a:lnTo>
                    <a:pt x="411" y="685"/>
                  </a:lnTo>
                  <a:lnTo>
                    <a:pt x="416" y="665"/>
                  </a:lnTo>
                  <a:lnTo>
                    <a:pt x="418" y="654"/>
                  </a:lnTo>
                  <a:lnTo>
                    <a:pt x="419" y="643"/>
                  </a:lnTo>
                  <a:lnTo>
                    <a:pt x="420" y="633"/>
                  </a:lnTo>
                  <a:lnTo>
                    <a:pt x="420" y="622"/>
                  </a:lnTo>
                  <a:lnTo>
                    <a:pt x="420" y="608"/>
                  </a:lnTo>
                  <a:lnTo>
                    <a:pt x="418" y="593"/>
                  </a:lnTo>
                  <a:lnTo>
                    <a:pt x="416" y="579"/>
                  </a:lnTo>
                  <a:lnTo>
                    <a:pt x="413" y="565"/>
                  </a:lnTo>
                  <a:lnTo>
                    <a:pt x="408" y="552"/>
                  </a:lnTo>
                  <a:lnTo>
                    <a:pt x="403" y="539"/>
                  </a:lnTo>
                  <a:lnTo>
                    <a:pt x="397" y="526"/>
                  </a:lnTo>
                  <a:lnTo>
                    <a:pt x="390"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860"/>
            <p:cNvSpPr>
              <a:spLocks noEditPoints="1"/>
            </p:cNvSpPr>
            <p:nvPr/>
          </p:nvSpPr>
          <p:spPr bwMode="auto">
            <a:xfrm>
              <a:off x="9879013" y="2500313"/>
              <a:ext cx="133350" cy="265113"/>
            </a:xfrm>
            <a:custGeom>
              <a:avLst/>
              <a:gdLst>
                <a:gd name="T0" fmla="*/ 382 w 421"/>
                <a:gd name="T1" fmla="*/ 676 h 832"/>
                <a:gd name="T2" fmla="*/ 349 w 421"/>
                <a:gd name="T3" fmla="*/ 737 h 832"/>
                <a:gd name="T4" fmla="*/ 296 w 421"/>
                <a:gd name="T5" fmla="*/ 781 h 832"/>
                <a:gd name="T6" fmla="*/ 229 w 421"/>
                <a:gd name="T7" fmla="*/ 802 h 832"/>
                <a:gd name="T8" fmla="*/ 157 w 421"/>
                <a:gd name="T9" fmla="*/ 795 h 832"/>
                <a:gd name="T10" fmla="*/ 96 w 421"/>
                <a:gd name="T11" fmla="*/ 761 h 832"/>
                <a:gd name="T12" fmla="*/ 52 w 421"/>
                <a:gd name="T13" fmla="*/ 708 h 832"/>
                <a:gd name="T14" fmla="*/ 30 w 421"/>
                <a:gd name="T15" fmla="*/ 640 h 832"/>
                <a:gd name="T16" fmla="*/ 35 w 421"/>
                <a:gd name="T17" fmla="*/ 582 h 832"/>
                <a:gd name="T18" fmla="*/ 53 w 421"/>
                <a:gd name="T19" fmla="*/ 534 h 832"/>
                <a:gd name="T20" fmla="*/ 103 w 421"/>
                <a:gd name="T21" fmla="*/ 481 h 832"/>
                <a:gd name="T22" fmla="*/ 139 w 421"/>
                <a:gd name="T23" fmla="*/ 459 h 832"/>
                <a:gd name="T24" fmla="*/ 177 w 421"/>
                <a:gd name="T25" fmla="*/ 447 h 832"/>
                <a:gd name="T26" fmla="*/ 216 w 421"/>
                <a:gd name="T27" fmla="*/ 444 h 832"/>
                <a:gd name="T28" fmla="*/ 260 w 421"/>
                <a:gd name="T29" fmla="*/ 454 h 832"/>
                <a:gd name="T30" fmla="*/ 322 w 421"/>
                <a:gd name="T31" fmla="*/ 490 h 832"/>
                <a:gd name="T32" fmla="*/ 368 w 421"/>
                <a:gd name="T33" fmla="*/ 546 h 832"/>
                <a:gd name="T34" fmla="*/ 390 w 421"/>
                <a:gd name="T35" fmla="*/ 607 h 832"/>
                <a:gd name="T36" fmla="*/ 332 w 421"/>
                <a:gd name="T37" fmla="*/ 0 h 832"/>
                <a:gd name="T38" fmla="*/ 292 w 421"/>
                <a:gd name="T39" fmla="*/ 11 h 832"/>
                <a:gd name="T40" fmla="*/ 267 w 421"/>
                <a:gd name="T41" fmla="*/ 28 h 832"/>
                <a:gd name="T42" fmla="*/ 153 w 421"/>
                <a:gd name="T43" fmla="*/ 238 h 832"/>
                <a:gd name="T44" fmla="*/ 30 w 421"/>
                <a:gd name="T45" fmla="*/ 514 h 832"/>
                <a:gd name="T46" fmla="*/ 8 w 421"/>
                <a:gd name="T47" fmla="*/ 565 h 832"/>
                <a:gd name="T48" fmla="*/ 0 w 421"/>
                <a:gd name="T49" fmla="*/ 622 h 832"/>
                <a:gd name="T50" fmla="*/ 5 w 421"/>
                <a:gd name="T51" fmla="*/ 665 h 832"/>
                <a:gd name="T52" fmla="*/ 36 w 421"/>
                <a:gd name="T53" fmla="*/ 740 h 832"/>
                <a:gd name="T54" fmla="*/ 93 w 421"/>
                <a:gd name="T55" fmla="*/ 797 h 832"/>
                <a:gd name="T56" fmla="*/ 168 w 421"/>
                <a:gd name="T57" fmla="*/ 828 h 832"/>
                <a:gd name="T58" fmla="*/ 211 w 421"/>
                <a:gd name="T59" fmla="*/ 832 h 832"/>
                <a:gd name="T60" fmla="*/ 291 w 421"/>
                <a:gd name="T61" fmla="*/ 816 h 832"/>
                <a:gd name="T62" fmla="*/ 358 w 421"/>
                <a:gd name="T63" fmla="*/ 772 h 832"/>
                <a:gd name="T64" fmla="*/ 403 w 421"/>
                <a:gd name="T65" fmla="*/ 708 h 832"/>
                <a:gd name="T66" fmla="*/ 421 w 421"/>
                <a:gd name="T67" fmla="*/ 627 h 832"/>
                <a:gd name="T68" fmla="*/ 398 w 421"/>
                <a:gd name="T69" fmla="*/ 297 h 832"/>
                <a:gd name="T70" fmla="*/ 337 w 421"/>
                <a:gd name="T71" fmla="*/ 320 h 832"/>
                <a:gd name="T72" fmla="*/ 320 w 421"/>
                <a:gd name="T73" fmla="*/ 338 h 832"/>
                <a:gd name="T74" fmla="*/ 316 w 421"/>
                <a:gd name="T75" fmla="*/ 355 h 832"/>
                <a:gd name="T76" fmla="*/ 309 w 421"/>
                <a:gd name="T77" fmla="*/ 365 h 832"/>
                <a:gd name="T78" fmla="*/ 297 w 421"/>
                <a:gd name="T79" fmla="*/ 367 h 832"/>
                <a:gd name="T80" fmla="*/ 288 w 421"/>
                <a:gd name="T81" fmla="*/ 360 h 832"/>
                <a:gd name="T82" fmla="*/ 286 w 421"/>
                <a:gd name="T83" fmla="*/ 343 h 832"/>
                <a:gd name="T84" fmla="*/ 301 w 421"/>
                <a:gd name="T85" fmla="*/ 312 h 832"/>
                <a:gd name="T86" fmla="*/ 333 w 421"/>
                <a:gd name="T87" fmla="*/ 287 h 832"/>
                <a:gd name="T88" fmla="*/ 379 w 421"/>
                <a:gd name="T89" fmla="*/ 270 h 832"/>
                <a:gd name="T90" fmla="*/ 421 w 421"/>
                <a:gd name="T91" fmla="*/ 36 h 832"/>
                <a:gd name="T92" fmla="*/ 417 w 421"/>
                <a:gd name="T93" fmla="*/ 26 h 832"/>
                <a:gd name="T94" fmla="*/ 384 w 421"/>
                <a:gd name="T95" fmla="*/ 6 h 832"/>
                <a:gd name="T96" fmla="*/ 343 w 421"/>
                <a:gd name="T97"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1" h="832">
                  <a:moveTo>
                    <a:pt x="391" y="622"/>
                  </a:moveTo>
                  <a:lnTo>
                    <a:pt x="390" y="640"/>
                  </a:lnTo>
                  <a:lnTo>
                    <a:pt x="386" y="658"/>
                  </a:lnTo>
                  <a:lnTo>
                    <a:pt x="382" y="676"/>
                  </a:lnTo>
                  <a:lnTo>
                    <a:pt x="377" y="693"/>
                  </a:lnTo>
                  <a:lnTo>
                    <a:pt x="369" y="708"/>
                  </a:lnTo>
                  <a:lnTo>
                    <a:pt x="360" y="723"/>
                  </a:lnTo>
                  <a:lnTo>
                    <a:pt x="349" y="737"/>
                  </a:lnTo>
                  <a:lnTo>
                    <a:pt x="338" y="749"/>
                  </a:lnTo>
                  <a:lnTo>
                    <a:pt x="325" y="761"/>
                  </a:lnTo>
                  <a:lnTo>
                    <a:pt x="311" y="772"/>
                  </a:lnTo>
                  <a:lnTo>
                    <a:pt x="296" y="781"/>
                  </a:lnTo>
                  <a:lnTo>
                    <a:pt x="280" y="788"/>
                  </a:lnTo>
                  <a:lnTo>
                    <a:pt x="264" y="795"/>
                  </a:lnTo>
                  <a:lnTo>
                    <a:pt x="247" y="799"/>
                  </a:lnTo>
                  <a:lnTo>
                    <a:pt x="229" y="802"/>
                  </a:lnTo>
                  <a:lnTo>
                    <a:pt x="211" y="802"/>
                  </a:lnTo>
                  <a:lnTo>
                    <a:pt x="192" y="802"/>
                  </a:lnTo>
                  <a:lnTo>
                    <a:pt x="174" y="799"/>
                  </a:lnTo>
                  <a:lnTo>
                    <a:pt x="157" y="795"/>
                  </a:lnTo>
                  <a:lnTo>
                    <a:pt x="140" y="788"/>
                  </a:lnTo>
                  <a:lnTo>
                    <a:pt x="125" y="781"/>
                  </a:lnTo>
                  <a:lnTo>
                    <a:pt x="110" y="772"/>
                  </a:lnTo>
                  <a:lnTo>
                    <a:pt x="96" y="761"/>
                  </a:lnTo>
                  <a:lnTo>
                    <a:pt x="83" y="749"/>
                  </a:lnTo>
                  <a:lnTo>
                    <a:pt x="71" y="737"/>
                  </a:lnTo>
                  <a:lnTo>
                    <a:pt x="60" y="723"/>
                  </a:lnTo>
                  <a:lnTo>
                    <a:pt x="52" y="708"/>
                  </a:lnTo>
                  <a:lnTo>
                    <a:pt x="44" y="693"/>
                  </a:lnTo>
                  <a:lnTo>
                    <a:pt x="38" y="676"/>
                  </a:lnTo>
                  <a:lnTo>
                    <a:pt x="34" y="658"/>
                  </a:lnTo>
                  <a:lnTo>
                    <a:pt x="30" y="640"/>
                  </a:lnTo>
                  <a:lnTo>
                    <a:pt x="30" y="622"/>
                  </a:lnTo>
                  <a:lnTo>
                    <a:pt x="30" y="609"/>
                  </a:lnTo>
                  <a:lnTo>
                    <a:pt x="33" y="595"/>
                  </a:lnTo>
                  <a:lnTo>
                    <a:pt x="35" y="582"/>
                  </a:lnTo>
                  <a:lnTo>
                    <a:pt x="38" y="569"/>
                  </a:lnTo>
                  <a:lnTo>
                    <a:pt x="42" y="556"/>
                  </a:lnTo>
                  <a:lnTo>
                    <a:pt x="48" y="545"/>
                  </a:lnTo>
                  <a:lnTo>
                    <a:pt x="53" y="534"/>
                  </a:lnTo>
                  <a:lnTo>
                    <a:pt x="60" y="522"/>
                  </a:lnTo>
                  <a:lnTo>
                    <a:pt x="77" y="505"/>
                  </a:lnTo>
                  <a:lnTo>
                    <a:pt x="94" y="489"/>
                  </a:lnTo>
                  <a:lnTo>
                    <a:pt x="103" y="481"/>
                  </a:lnTo>
                  <a:lnTo>
                    <a:pt x="112" y="475"/>
                  </a:lnTo>
                  <a:lnTo>
                    <a:pt x="121" y="470"/>
                  </a:lnTo>
                  <a:lnTo>
                    <a:pt x="130" y="464"/>
                  </a:lnTo>
                  <a:lnTo>
                    <a:pt x="139" y="459"/>
                  </a:lnTo>
                  <a:lnTo>
                    <a:pt x="148" y="456"/>
                  </a:lnTo>
                  <a:lnTo>
                    <a:pt x="158" y="451"/>
                  </a:lnTo>
                  <a:lnTo>
                    <a:pt x="168" y="449"/>
                  </a:lnTo>
                  <a:lnTo>
                    <a:pt x="177" y="447"/>
                  </a:lnTo>
                  <a:lnTo>
                    <a:pt x="187" y="445"/>
                  </a:lnTo>
                  <a:lnTo>
                    <a:pt x="197" y="444"/>
                  </a:lnTo>
                  <a:lnTo>
                    <a:pt x="206" y="444"/>
                  </a:lnTo>
                  <a:lnTo>
                    <a:pt x="216" y="444"/>
                  </a:lnTo>
                  <a:lnTo>
                    <a:pt x="225" y="445"/>
                  </a:lnTo>
                  <a:lnTo>
                    <a:pt x="234" y="446"/>
                  </a:lnTo>
                  <a:lnTo>
                    <a:pt x="243" y="448"/>
                  </a:lnTo>
                  <a:lnTo>
                    <a:pt x="260" y="454"/>
                  </a:lnTo>
                  <a:lnTo>
                    <a:pt x="277" y="460"/>
                  </a:lnTo>
                  <a:lnTo>
                    <a:pt x="293" y="469"/>
                  </a:lnTo>
                  <a:lnTo>
                    <a:pt x="308" y="479"/>
                  </a:lnTo>
                  <a:lnTo>
                    <a:pt x="322" y="490"/>
                  </a:lnTo>
                  <a:lnTo>
                    <a:pt x="336" y="503"/>
                  </a:lnTo>
                  <a:lnTo>
                    <a:pt x="348" y="517"/>
                  </a:lnTo>
                  <a:lnTo>
                    <a:pt x="359" y="531"/>
                  </a:lnTo>
                  <a:lnTo>
                    <a:pt x="368" y="546"/>
                  </a:lnTo>
                  <a:lnTo>
                    <a:pt x="376" y="561"/>
                  </a:lnTo>
                  <a:lnTo>
                    <a:pt x="382" y="576"/>
                  </a:lnTo>
                  <a:lnTo>
                    <a:pt x="386" y="592"/>
                  </a:lnTo>
                  <a:lnTo>
                    <a:pt x="390" y="607"/>
                  </a:lnTo>
                  <a:lnTo>
                    <a:pt x="391" y="622"/>
                  </a:lnTo>
                  <a:lnTo>
                    <a:pt x="391" y="622"/>
                  </a:lnTo>
                  <a:close/>
                  <a:moveTo>
                    <a:pt x="343" y="0"/>
                  </a:moveTo>
                  <a:lnTo>
                    <a:pt x="332" y="0"/>
                  </a:lnTo>
                  <a:lnTo>
                    <a:pt x="321" y="2"/>
                  </a:lnTo>
                  <a:lnTo>
                    <a:pt x="310" y="4"/>
                  </a:lnTo>
                  <a:lnTo>
                    <a:pt x="301" y="6"/>
                  </a:lnTo>
                  <a:lnTo>
                    <a:pt x="292" y="11"/>
                  </a:lnTo>
                  <a:lnTo>
                    <a:pt x="284" y="15"/>
                  </a:lnTo>
                  <a:lnTo>
                    <a:pt x="276" y="20"/>
                  </a:lnTo>
                  <a:lnTo>
                    <a:pt x="270" y="26"/>
                  </a:lnTo>
                  <a:lnTo>
                    <a:pt x="267" y="28"/>
                  </a:lnTo>
                  <a:lnTo>
                    <a:pt x="266" y="31"/>
                  </a:lnTo>
                  <a:lnTo>
                    <a:pt x="213" y="178"/>
                  </a:lnTo>
                  <a:lnTo>
                    <a:pt x="155" y="236"/>
                  </a:lnTo>
                  <a:lnTo>
                    <a:pt x="153" y="238"/>
                  </a:lnTo>
                  <a:lnTo>
                    <a:pt x="152" y="240"/>
                  </a:lnTo>
                  <a:lnTo>
                    <a:pt x="31" y="510"/>
                  </a:lnTo>
                  <a:lnTo>
                    <a:pt x="31" y="513"/>
                  </a:lnTo>
                  <a:lnTo>
                    <a:pt x="30" y="514"/>
                  </a:lnTo>
                  <a:lnTo>
                    <a:pt x="24" y="525"/>
                  </a:lnTo>
                  <a:lnTo>
                    <a:pt x="18" y="538"/>
                  </a:lnTo>
                  <a:lnTo>
                    <a:pt x="12" y="551"/>
                  </a:lnTo>
                  <a:lnTo>
                    <a:pt x="8" y="565"/>
                  </a:lnTo>
                  <a:lnTo>
                    <a:pt x="5" y="579"/>
                  </a:lnTo>
                  <a:lnTo>
                    <a:pt x="3" y="593"/>
                  </a:lnTo>
                  <a:lnTo>
                    <a:pt x="0" y="607"/>
                  </a:lnTo>
                  <a:lnTo>
                    <a:pt x="0" y="622"/>
                  </a:lnTo>
                  <a:lnTo>
                    <a:pt x="0" y="633"/>
                  </a:lnTo>
                  <a:lnTo>
                    <a:pt x="1" y="643"/>
                  </a:lnTo>
                  <a:lnTo>
                    <a:pt x="3" y="654"/>
                  </a:lnTo>
                  <a:lnTo>
                    <a:pt x="5" y="665"/>
                  </a:lnTo>
                  <a:lnTo>
                    <a:pt x="9" y="685"/>
                  </a:lnTo>
                  <a:lnTo>
                    <a:pt x="16" y="704"/>
                  </a:lnTo>
                  <a:lnTo>
                    <a:pt x="25" y="723"/>
                  </a:lnTo>
                  <a:lnTo>
                    <a:pt x="36" y="740"/>
                  </a:lnTo>
                  <a:lnTo>
                    <a:pt x="48" y="756"/>
                  </a:lnTo>
                  <a:lnTo>
                    <a:pt x="62" y="771"/>
                  </a:lnTo>
                  <a:lnTo>
                    <a:pt x="77" y="785"/>
                  </a:lnTo>
                  <a:lnTo>
                    <a:pt x="93" y="797"/>
                  </a:lnTo>
                  <a:lnTo>
                    <a:pt x="110" y="807"/>
                  </a:lnTo>
                  <a:lnTo>
                    <a:pt x="128" y="816"/>
                  </a:lnTo>
                  <a:lnTo>
                    <a:pt x="147" y="823"/>
                  </a:lnTo>
                  <a:lnTo>
                    <a:pt x="168" y="828"/>
                  </a:lnTo>
                  <a:lnTo>
                    <a:pt x="178" y="830"/>
                  </a:lnTo>
                  <a:lnTo>
                    <a:pt x="189" y="831"/>
                  </a:lnTo>
                  <a:lnTo>
                    <a:pt x="200" y="832"/>
                  </a:lnTo>
                  <a:lnTo>
                    <a:pt x="211" y="832"/>
                  </a:lnTo>
                  <a:lnTo>
                    <a:pt x="232" y="831"/>
                  </a:lnTo>
                  <a:lnTo>
                    <a:pt x="252" y="829"/>
                  </a:lnTo>
                  <a:lnTo>
                    <a:pt x="272" y="823"/>
                  </a:lnTo>
                  <a:lnTo>
                    <a:pt x="291" y="816"/>
                  </a:lnTo>
                  <a:lnTo>
                    <a:pt x="309" y="807"/>
                  </a:lnTo>
                  <a:lnTo>
                    <a:pt x="326" y="798"/>
                  </a:lnTo>
                  <a:lnTo>
                    <a:pt x="343" y="786"/>
                  </a:lnTo>
                  <a:lnTo>
                    <a:pt x="358" y="772"/>
                  </a:lnTo>
                  <a:lnTo>
                    <a:pt x="370" y="758"/>
                  </a:lnTo>
                  <a:lnTo>
                    <a:pt x="383" y="742"/>
                  </a:lnTo>
                  <a:lnTo>
                    <a:pt x="394" y="725"/>
                  </a:lnTo>
                  <a:lnTo>
                    <a:pt x="403" y="708"/>
                  </a:lnTo>
                  <a:lnTo>
                    <a:pt x="410" y="688"/>
                  </a:lnTo>
                  <a:lnTo>
                    <a:pt x="415" y="669"/>
                  </a:lnTo>
                  <a:lnTo>
                    <a:pt x="419" y="648"/>
                  </a:lnTo>
                  <a:lnTo>
                    <a:pt x="421" y="627"/>
                  </a:lnTo>
                  <a:lnTo>
                    <a:pt x="421" y="626"/>
                  </a:lnTo>
                  <a:lnTo>
                    <a:pt x="421" y="626"/>
                  </a:lnTo>
                  <a:lnTo>
                    <a:pt x="421" y="293"/>
                  </a:lnTo>
                  <a:lnTo>
                    <a:pt x="398" y="297"/>
                  </a:lnTo>
                  <a:lnTo>
                    <a:pt x="377" y="301"/>
                  </a:lnTo>
                  <a:lnTo>
                    <a:pt x="360" y="308"/>
                  </a:lnTo>
                  <a:lnTo>
                    <a:pt x="344" y="315"/>
                  </a:lnTo>
                  <a:lnTo>
                    <a:pt x="337" y="320"/>
                  </a:lnTo>
                  <a:lnTo>
                    <a:pt x="332" y="324"/>
                  </a:lnTo>
                  <a:lnTo>
                    <a:pt x="328" y="328"/>
                  </a:lnTo>
                  <a:lnTo>
                    <a:pt x="323" y="333"/>
                  </a:lnTo>
                  <a:lnTo>
                    <a:pt x="320" y="338"/>
                  </a:lnTo>
                  <a:lnTo>
                    <a:pt x="318" y="342"/>
                  </a:lnTo>
                  <a:lnTo>
                    <a:pt x="316" y="347"/>
                  </a:lnTo>
                  <a:lnTo>
                    <a:pt x="316" y="352"/>
                  </a:lnTo>
                  <a:lnTo>
                    <a:pt x="316" y="355"/>
                  </a:lnTo>
                  <a:lnTo>
                    <a:pt x="315" y="358"/>
                  </a:lnTo>
                  <a:lnTo>
                    <a:pt x="312" y="360"/>
                  </a:lnTo>
                  <a:lnTo>
                    <a:pt x="311" y="362"/>
                  </a:lnTo>
                  <a:lnTo>
                    <a:pt x="309" y="365"/>
                  </a:lnTo>
                  <a:lnTo>
                    <a:pt x="306" y="366"/>
                  </a:lnTo>
                  <a:lnTo>
                    <a:pt x="304" y="367"/>
                  </a:lnTo>
                  <a:lnTo>
                    <a:pt x="301" y="367"/>
                  </a:lnTo>
                  <a:lnTo>
                    <a:pt x="297" y="367"/>
                  </a:lnTo>
                  <a:lnTo>
                    <a:pt x="294" y="366"/>
                  </a:lnTo>
                  <a:lnTo>
                    <a:pt x="292" y="365"/>
                  </a:lnTo>
                  <a:lnTo>
                    <a:pt x="290" y="362"/>
                  </a:lnTo>
                  <a:lnTo>
                    <a:pt x="288" y="360"/>
                  </a:lnTo>
                  <a:lnTo>
                    <a:pt x="287" y="358"/>
                  </a:lnTo>
                  <a:lnTo>
                    <a:pt x="286" y="355"/>
                  </a:lnTo>
                  <a:lnTo>
                    <a:pt x="286" y="352"/>
                  </a:lnTo>
                  <a:lnTo>
                    <a:pt x="286" y="343"/>
                  </a:lnTo>
                  <a:lnTo>
                    <a:pt x="288" y="336"/>
                  </a:lnTo>
                  <a:lnTo>
                    <a:pt x="291" y="327"/>
                  </a:lnTo>
                  <a:lnTo>
                    <a:pt x="295" y="320"/>
                  </a:lnTo>
                  <a:lnTo>
                    <a:pt x="301" y="312"/>
                  </a:lnTo>
                  <a:lnTo>
                    <a:pt x="307" y="306"/>
                  </a:lnTo>
                  <a:lnTo>
                    <a:pt x="315" y="299"/>
                  </a:lnTo>
                  <a:lnTo>
                    <a:pt x="323" y="293"/>
                  </a:lnTo>
                  <a:lnTo>
                    <a:pt x="333" y="287"/>
                  </a:lnTo>
                  <a:lnTo>
                    <a:pt x="344" y="282"/>
                  </a:lnTo>
                  <a:lnTo>
                    <a:pt x="354" y="278"/>
                  </a:lnTo>
                  <a:lnTo>
                    <a:pt x="366" y="273"/>
                  </a:lnTo>
                  <a:lnTo>
                    <a:pt x="379" y="270"/>
                  </a:lnTo>
                  <a:lnTo>
                    <a:pt x="392" y="267"/>
                  </a:lnTo>
                  <a:lnTo>
                    <a:pt x="406" y="265"/>
                  </a:lnTo>
                  <a:lnTo>
                    <a:pt x="421" y="263"/>
                  </a:lnTo>
                  <a:lnTo>
                    <a:pt x="421" y="36"/>
                  </a:lnTo>
                  <a:lnTo>
                    <a:pt x="421" y="33"/>
                  </a:lnTo>
                  <a:lnTo>
                    <a:pt x="420" y="31"/>
                  </a:lnTo>
                  <a:lnTo>
                    <a:pt x="419" y="28"/>
                  </a:lnTo>
                  <a:lnTo>
                    <a:pt x="417" y="26"/>
                  </a:lnTo>
                  <a:lnTo>
                    <a:pt x="410" y="20"/>
                  </a:lnTo>
                  <a:lnTo>
                    <a:pt x="403" y="15"/>
                  </a:lnTo>
                  <a:lnTo>
                    <a:pt x="394" y="11"/>
                  </a:lnTo>
                  <a:lnTo>
                    <a:pt x="384" y="6"/>
                  </a:lnTo>
                  <a:lnTo>
                    <a:pt x="375" y="4"/>
                  </a:lnTo>
                  <a:lnTo>
                    <a:pt x="365" y="2"/>
                  </a:lnTo>
                  <a:lnTo>
                    <a:pt x="354" y="0"/>
                  </a:lnTo>
                  <a:lnTo>
                    <a:pt x="343" y="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861"/>
            <p:cNvSpPr>
              <a:spLocks/>
            </p:cNvSpPr>
            <p:nvPr/>
          </p:nvSpPr>
          <p:spPr bwMode="auto">
            <a:xfrm>
              <a:off x="9902825" y="2659063"/>
              <a:ext cx="46038" cy="46038"/>
            </a:xfrm>
            <a:custGeom>
              <a:avLst/>
              <a:gdLst>
                <a:gd name="T0" fmla="*/ 2 w 144"/>
                <a:gd name="T1" fmla="*/ 132 h 143"/>
                <a:gd name="T2" fmla="*/ 4 w 144"/>
                <a:gd name="T3" fmla="*/ 137 h 143"/>
                <a:gd name="T4" fmla="*/ 7 w 144"/>
                <a:gd name="T5" fmla="*/ 140 h 143"/>
                <a:gd name="T6" fmla="*/ 12 w 144"/>
                <a:gd name="T7" fmla="*/ 143 h 143"/>
                <a:gd name="T8" fmla="*/ 19 w 144"/>
                <a:gd name="T9" fmla="*/ 143 h 143"/>
                <a:gd name="T10" fmla="*/ 24 w 144"/>
                <a:gd name="T11" fmla="*/ 140 h 143"/>
                <a:gd name="T12" fmla="*/ 28 w 144"/>
                <a:gd name="T13" fmla="*/ 137 h 143"/>
                <a:gd name="T14" fmla="*/ 31 w 144"/>
                <a:gd name="T15" fmla="*/ 132 h 143"/>
                <a:gd name="T16" fmla="*/ 32 w 144"/>
                <a:gd name="T17" fmla="*/ 118 h 143"/>
                <a:gd name="T18" fmla="*/ 35 w 144"/>
                <a:gd name="T19" fmla="*/ 98 h 143"/>
                <a:gd name="T20" fmla="*/ 42 w 144"/>
                <a:gd name="T21" fmla="*/ 81 h 143"/>
                <a:gd name="T22" fmla="*/ 53 w 144"/>
                <a:gd name="T23" fmla="*/ 65 h 143"/>
                <a:gd name="T24" fmla="*/ 67 w 144"/>
                <a:gd name="T25" fmla="*/ 52 h 143"/>
                <a:gd name="T26" fmla="*/ 82 w 144"/>
                <a:gd name="T27" fmla="*/ 41 h 143"/>
                <a:gd name="T28" fmla="*/ 100 w 144"/>
                <a:gd name="T29" fmla="*/ 34 h 143"/>
                <a:gd name="T30" fmla="*/ 120 w 144"/>
                <a:gd name="T31" fmla="*/ 30 h 143"/>
                <a:gd name="T32" fmla="*/ 132 w 144"/>
                <a:gd name="T33" fmla="*/ 30 h 143"/>
                <a:gd name="T34" fmla="*/ 138 w 144"/>
                <a:gd name="T35" fmla="*/ 26 h 143"/>
                <a:gd name="T36" fmla="*/ 142 w 144"/>
                <a:gd name="T37" fmla="*/ 23 h 143"/>
                <a:gd name="T38" fmla="*/ 144 w 144"/>
                <a:gd name="T39" fmla="*/ 18 h 143"/>
                <a:gd name="T40" fmla="*/ 144 w 144"/>
                <a:gd name="T41" fmla="*/ 11 h 143"/>
                <a:gd name="T42" fmla="*/ 142 w 144"/>
                <a:gd name="T43" fmla="*/ 6 h 143"/>
                <a:gd name="T44" fmla="*/ 138 w 144"/>
                <a:gd name="T45" fmla="*/ 2 h 143"/>
                <a:gd name="T46" fmla="*/ 132 w 144"/>
                <a:gd name="T47" fmla="*/ 0 h 143"/>
                <a:gd name="T48" fmla="*/ 116 w 144"/>
                <a:gd name="T49" fmla="*/ 0 h 143"/>
                <a:gd name="T50" fmla="*/ 92 w 144"/>
                <a:gd name="T51" fmla="*/ 5 h 143"/>
                <a:gd name="T52" fmla="*/ 68 w 144"/>
                <a:gd name="T53" fmla="*/ 15 h 143"/>
                <a:gd name="T54" fmla="*/ 48 w 144"/>
                <a:gd name="T55" fmla="*/ 29 h 143"/>
                <a:gd name="T56" fmla="*/ 31 w 144"/>
                <a:gd name="T57" fmla="*/ 46 h 143"/>
                <a:gd name="T58" fmla="*/ 17 w 144"/>
                <a:gd name="T59" fmla="*/ 67 h 143"/>
                <a:gd name="T60" fmla="*/ 7 w 144"/>
                <a:gd name="T61" fmla="*/ 90 h 143"/>
                <a:gd name="T62" fmla="*/ 2 w 144"/>
                <a:gd name="T63" fmla="*/ 1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3">
                  <a:moveTo>
                    <a:pt x="0" y="128"/>
                  </a:moveTo>
                  <a:lnTo>
                    <a:pt x="2" y="132"/>
                  </a:lnTo>
                  <a:lnTo>
                    <a:pt x="2" y="134"/>
                  </a:lnTo>
                  <a:lnTo>
                    <a:pt x="4" y="137"/>
                  </a:lnTo>
                  <a:lnTo>
                    <a:pt x="5" y="139"/>
                  </a:lnTo>
                  <a:lnTo>
                    <a:pt x="7" y="140"/>
                  </a:lnTo>
                  <a:lnTo>
                    <a:pt x="10" y="142"/>
                  </a:lnTo>
                  <a:lnTo>
                    <a:pt x="12" y="143"/>
                  </a:lnTo>
                  <a:lnTo>
                    <a:pt x="15" y="143"/>
                  </a:lnTo>
                  <a:lnTo>
                    <a:pt x="19" y="143"/>
                  </a:lnTo>
                  <a:lnTo>
                    <a:pt x="22" y="142"/>
                  </a:lnTo>
                  <a:lnTo>
                    <a:pt x="24" y="140"/>
                  </a:lnTo>
                  <a:lnTo>
                    <a:pt x="26" y="139"/>
                  </a:lnTo>
                  <a:lnTo>
                    <a:pt x="28" y="137"/>
                  </a:lnTo>
                  <a:lnTo>
                    <a:pt x="29" y="134"/>
                  </a:lnTo>
                  <a:lnTo>
                    <a:pt x="31" y="132"/>
                  </a:lnTo>
                  <a:lnTo>
                    <a:pt x="31" y="128"/>
                  </a:lnTo>
                  <a:lnTo>
                    <a:pt x="32" y="118"/>
                  </a:lnTo>
                  <a:lnTo>
                    <a:pt x="33" y="108"/>
                  </a:lnTo>
                  <a:lnTo>
                    <a:pt x="35" y="98"/>
                  </a:lnTo>
                  <a:lnTo>
                    <a:pt x="39" y="90"/>
                  </a:lnTo>
                  <a:lnTo>
                    <a:pt x="42" y="81"/>
                  </a:lnTo>
                  <a:lnTo>
                    <a:pt x="48" y="73"/>
                  </a:lnTo>
                  <a:lnTo>
                    <a:pt x="53" y="65"/>
                  </a:lnTo>
                  <a:lnTo>
                    <a:pt x="59" y="59"/>
                  </a:lnTo>
                  <a:lnTo>
                    <a:pt x="67" y="52"/>
                  </a:lnTo>
                  <a:lnTo>
                    <a:pt x="74" y="47"/>
                  </a:lnTo>
                  <a:lnTo>
                    <a:pt x="82" y="41"/>
                  </a:lnTo>
                  <a:lnTo>
                    <a:pt x="92" y="37"/>
                  </a:lnTo>
                  <a:lnTo>
                    <a:pt x="100" y="34"/>
                  </a:lnTo>
                  <a:lnTo>
                    <a:pt x="110" y="32"/>
                  </a:lnTo>
                  <a:lnTo>
                    <a:pt x="120" y="30"/>
                  </a:lnTo>
                  <a:lnTo>
                    <a:pt x="129" y="30"/>
                  </a:lnTo>
                  <a:lnTo>
                    <a:pt x="132" y="30"/>
                  </a:lnTo>
                  <a:lnTo>
                    <a:pt x="136" y="29"/>
                  </a:lnTo>
                  <a:lnTo>
                    <a:pt x="138" y="26"/>
                  </a:lnTo>
                  <a:lnTo>
                    <a:pt x="140" y="25"/>
                  </a:lnTo>
                  <a:lnTo>
                    <a:pt x="142" y="23"/>
                  </a:lnTo>
                  <a:lnTo>
                    <a:pt x="143" y="20"/>
                  </a:lnTo>
                  <a:lnTo>
                    <a:pt x="144" y="18"/>
                  </a:lnTo>
                  <a:lnTo>
                    <a:pt x="144" y="15"/>
                  </a:lnTo>
                  <a:lnTo>
                    <a:pt x="144" y="11"/>
                  </a:lnTo>
                  <a:lnTo>
                    <a:pt x="143" y="8"/>
                  </a:lnTo>
                  <a:lnTo>
                    <a:pt x="142" y="6"/>
                  </a:lnTo>
                  <a:lnTo>
                    <a:pt x="140" y="4"/>
                  </a:lnTo>
                  <a:lnTo>
                    <a:pt x="138" y="2"/>
                  </a:lnTo>
                  <a:lnTo>
                    <a:pt x="136" y="1"/>
                  </a:lnTo>
                  <a:lnTo>
                    <a:pt x="132" y="0"/>
                  </a:lnTo>
                  <a:lnTo>
                    <a:pt x="129" y="0"/>
                  </a:lnTo>
                  <a:lnTo>
                    <a:pt x="116" y="0"/>
                  </a:lnTo>
                  <a:lnTo>
                    <a:pt x="103" y="2"/>
                  </a:lnTo>
                  <a:lnTo>
                    <a:pt x="92" y="5"/>
                  </a:lnTo>
                  <a:lnTo>
                    <a:pt x="80" y="9"/>
                  </a:lnTo>
                  <a:lnTo>
                    <a:pt x="68" y="15"/>
                  </a:lnTo>
                  <a:lnTo>
                    <a:pt x="57" y="21"/>
                  </a:lnTo>
                  <a:lnTo>
                    <a:pt x="48" y="29"/>
                  </a:lnTo>
                  <a:lnTo>
                    <a:pt x="38" y="37"/>
                  </a:lnTo>
                  <a:lnTo>
                    <a:pt x="31" y="46"/>
                  </a:lnTo>
                  <a:lnTo>
                    <a:pt x="23" y="56"/>
                  </a:lnTo>
                  <a:lnTo>
                    <a:pt x="17" y="67"/>
                  </a:lnTo>
                  <a:lnTo>
                    <a:pt x="11" y="78"/>
                  </a:lnTo>
                  <a:lnTo>
                    <a:pt x="7" y="90"/>
                  </a:lnTo>
                  <a:lnTo>
                    <a:pt x="4" y="103"/>
                  </a:lnTo>
                  <a:lnTo>
                    <a:pt x="2" y="115"/>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3862"/>
            <p:cNvSpPr>
              <a:spLocks/>
            </p:cNvSpPr>
            <p:nvPr/>
          </p:nvSpPr>
          <p:spPr bwMode="auto">
            <a:xfrm>
              <a:off x="10059988" y="2659063"/>
              <a:ext cx="44450" cy="46038"/>
            </a:xfrm>
            <a:custGeom>
              <a:avLst/>
              <a:gdLst>
                <a:gd name="T0" fmla="*/ 115 w 144"/>
                <a:gd name="T1" fmla="*/ 0 h 143"/>
                <a:gd name="T2" fmla="*/ 90 w 144"/>
                <a:gd name="T3" fmla="*/ 5 h 143"/>
                <a:gd name="T4" fmla="*/ 66 w 144"/>
                <a:gd name="T5" fmla="*/ 15 h 143"/>
                <a:gd name="T6" fmla="*/ 46 w 144"/>
                <a:gd name="T7" fmla="*/ 29 h 143"/>
                <a:gd name="T8" fmla="*/ 29 w 144"/>
                <a:gd name="T9" fmla="*/ 46 h 143"/>
                <a:gd name="T10" fmla="*/ 15 w 144"/>
                <a:gd name="T11" fmla="*/ 67 h 143"/>
                <a:gd name="T12" fmla="*/ 5 w 144"/>
                <a:gd name="T13" fmla="*/ 90 h 143"/>
                <a:gd name="T14" fmla="*/ 0 w 144"/>
                <a:gd name="T15" fmla="*/ 115 h 143"/>
                <a:gd name="T16" fmla="*/ 0 w 144"/>
                <a:gd name="T17" fmla="*/ 132 h 143"/>
                <a:gd name="T18" fmla="*/ 2 w 144"/>
                <a:gd name="T19" fmla="*/ 137 h 143"/>
                <a:gd name="T20" fmla="*/ 6 w 144"/>
                <a:gd name="T21" fmla="*/ 140 h 143"/>
                <a:gd name="T22" fmla="*/ 12 w 144"/>
                <a:gd name="T23" fmla="*/ 143 h 143"/>
                <a:gd name="T24" fmla="*/ 17 w 144"/>
                <a:gd name="T25" fmla="*/ 143 h 143"/>
                <a:gd name="T26" fmla="*/ 22 w 144"/>
                <a:gd name="T27" fmla="*/ 140 h 143"/>
                <a:gd name="T28" fmla="*/ 27 w 144"/>
                <a:gd name="T29" fmla="*/ 137 h 143"/>
                <a:gd name="T30" fmla="*/ 29 w 144"/>
                <a:gd name="T31" fmla="*/ 132 h 143"/>
                <a:gd name="T32" fmla="*/ 30 w 144"/>
                <a:gd name="T33" fmla="*/ 118 h 143"/>
                <a:gd name="T34" fmla="*/ 34 w 144"/>
                <a:gd name="T35" fmla="*/ 98 h 143"/>
                <a:gd name="T36" fmla="*/ 42 w 144"/>
                <a:gd name="T37" fmla="*/ 81 h 143"/>
                <a:gd name="T38" fmla="*/ 52 w 144"/>
                <a:gd name="T39" fmla="*/ 65 h 143"/>
                <a:gd name="T40" fmla="*/ 65 w 144"/>
                <a:gd name="T41" fmla="*/ 52 h 143"/>
                <a:gd name="T42" fmla="*/ 81 w 144"/>
                <a:gd name="T43" fmla="*/ 41 h 143"/>
                <a:gd name="T44" fmla="*/ 98 w 144"/>
                <a:gd name="T45" fmla="*/ 34 h 143"/>
                <a:gd name="T46" fmla="*/ 118 w 144"/>
                <a:gd name="T47" fmla="*/ 30 h 143"/>
                <a:gd name="T48" fmla="*/ 131 w 144"/>
                <a:gd name="T49" fmla="*/ 30 h 143"/>
                <a:gd name="T50" fmla="*/ 136 w 144"/>
                <a:gd name="T51" fmla="*/ 26 h 143"/>
                <a:gd name="T52" fmla="*/ 140 w 144"/>
                <a:gd name="T53" fmla="*/ 23 h 143"/>
                <a:gd name="T54" fmla="*/ 142 w 144"/>
                <a:gd name="T55" fmla="*/ 18 h 143"/>
                <a:gd name="T56" fmla="*/ 142 w 144"/>
                <a:gd name="T57" fmla="*/ 11 h 143"/>
                <a:gd name="T58" fmla="*/ 140 w 144"/>
                <a:gd name="T59" fmla="*/ 6 h 143"/>
                <a:gd name="T60" fmla="*/ 136 w 144"/>
                <a:gd name="T61" fmla="*/ 2 h 143"/>
                <a:gd name="T62" fmla="*/ 131 w 144"/>
                <a:gd name="T63" fmla="*/ 0 h 143"/>
                <a:gd name="T64" fmla="*/ 129 w 144"/>
                <a:gd name="T6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43">
                  <a:moveTo>
                    <a:pt x="129" y="0"/>
                  </a:moveTo>
                  <a:lnTo>
                    <a:pt x="115" y="0"/>
                  </a:lnTo>
                  <a:lnTo>
                    <a:pt x="102" y="2"/>
                  </a:lnTo>
                  <a:lnTo>
                    <a:pt x="90" y="5"/>
                  </a:lnTo>
                  <a:lnTo>
                    <a:pt x="78" y="9"/>
                  </a:lnTo>
                  <a:lnTo>
                    <a:pt x="66" y="15"/>
                  </a:lnTo>
                  <a:lnTo>
                    <a:pt x="57" y="21"/>
                  </a:lnTo>
                  <a:lnTo>
                    <a:pt x="46" y="29"/>
                  </a:lnTo>
                  <a:lnTo>
                    <a:pt x="37" y="37"/>
                  </a:lnTo>
                  <a:lnTo>
                    <a:pt x="29" y="46"/>
                  </a:lnTo>
                  <a:lnTo>
                    <a:pt x="21" y="56"/>
                  </a:lnTo>
                  <a:lnTo>
                    <a:pt x="15" y="67"/>
                  </a:lnTo>
                  <a:lnTo>
                    <a:pt x="9" y="78"/>
                  </a:lnTo>
                  <a:lnTo>
                    <a:pt x="5" y="90"/>
                  </a:lnTo>
                  <a:lnTo>
                    <a:pt x="2" y="103"/>
                  </a:lnTo>
                  <a:lnTo>
                    <a:pt x="0" y="115"/>
                  </a:lnTo>
                  <a:lnTo>
                    <a:pt x="0" y="128"/>
                  </a:lnTo>
                  <a:lnTo>
                    <a:pt x="0" y="132"/>
                  </a:lnTo>
                  <a:lnTo>
                    <a:pt x="1" y="134"/>
                  </a:lnTo>
                  <a:lnTo>
                    <a:pt x="2" y="137"/>
                  </a:lnTo>
                  <a:lnTo>
                    <a:pt x="4" y="139"/>
                  </a:lnTo>
                  <a:lnTo>
                    <a:pt x="6" y="140"/>
                  </a:lnTo>
                  <a:lnTo>
                    <a:pt x="8" y="142"/>
                  </a:lnTo>
                  <a:lnTo>
                    <a:pt x="12" y="143"/>
                  </a:lnTo>
                  <a:lnTo>
                    <a:pt x="15" y="143"/>
                  </a:lnTo>
                  <a:lnTo>
                    <a:pt x="17" y="143"/>
                  </a:lnTo>
                  <a:lnTo>
                    <a:pt x="20" y="142"/>
                  </a:lnTo>
                  <a:lnTo>
                    <a:pt x="22" y="140"/>
                  </a:lnTo>
                  <a:lnTo>
                    <a:pt x="24" y="139"/>
                  </a:lnTo>
                  <a:lnTo>
                    <a:pt x="27" y="137"/>
                  </a:lnTo>
                  <a:lnTo>
                    <a:pt x="28" y="134"/>
                  </a:lnTo>
                  <a:lnTo>
                    <a:pt x="29" y="132"/>
                  </a:lnTo>
                  <a:lnTo>
                    <a:pt x="30" y="128"/>
                  </a:lnTo>
                  <a:lnTo>
                    <a:pt x="30" y="118"/>
                  </a:lnTo>
                  <a:lnTo>
                    <a:pt x="31" y="108"/>
                  </a:lnTo>
                  <a:lnTo>
                    <a:pt x="34" y="98"/>
                  </a:lnTo>
                  <a:lnTo>
                    <a:pt x="37" y="90"/>
                  </a:lnTo>
                  <a:lnTo>
                    <a:pt x="42" y="81"/>
                  </a:lnTo>
                  <a:lnTo>
                    <a:pt x="46" y="73"/>
                  </a:lnTo>
                  <a:lnTo>
                    <a:pt x="52" y="65"/>
                  </a:lnTo>
                  <a:lnTo>
                    <a:pt x="59" y="59"/>
                  </a:lnTo>
                  <a:lnTo>
                    <a:pt x="65" y="52"/>
                  </a:lnTo>
                  <a:lnTo>
                    <a:pt x="73" y="47"/>
                  </a:lnTo>
                  <a:lnTo>
                    <a:pt x="81" y="41"/>
                  </a:lnTo>
                  <a:lnTo>
                    <a:pt x="90" y="37"/>
                  </a:lnTo>
                  <a:lnTo>
                    <a:pt x="98" y="34"/>
                  </a:lnTo>
                  <a:lnTo>
                    <a:pt x="108" y="32"/>
                  </a:lnTo>
                  <a:lnTo>
                    <a:pt x="118" y="30"/>
                  </a:lnTo>
                  <a:lnTo>
                    <a:pt x="129" y="30"/>
                  </a:lnTo>
                  <a:lnTo>
                    <a:pt x="131" y="30"/>
                  </a:lnTo>
                  <a:lnTo>
                    <a:pt x="134" y="29"/>
                  </a:lnTo>
                  <a:lnTo>
                    <a:pt x="136" y="26"/>
                  </a:lnTo>
                  <a:lnTo>
                    <a:pt x="138" y="25"/>
                  </a:lnTo>
                  <a:lnTo>
                    <a:pt x="140" y="23"/>
                  </a:lnTo>
                  <a:lnTo>
                    <a:pt x="141" y="20"/>
                  </a:lnTo>
                  <a:lnTo>
                    <a:pt x="142" y="18"/>
                  </a:lnTo>
                  <a:lnTo>
                    <a:pt x="144" y="15"/>
                  </a:lnTo>
                  <a:lnTo>
                    <a:pt x="142" y="11"/>
                  </a:lnTo>
                  <a:lnTo>
                    <a:pt x="141" y="8"/>
                  </a:lnTo>
                  <a:lnTo>
                    <a:pt x="140" y="6"/>
                  </a:lnTo>
                  <a:lnTo>
                    <a:pt x="138" y="4"/>
                  </a:lnTo>
                  <a:lnTo>
                    <a:pt x="136" y="2"/>
                  </a:lnTo>
                  <a:lnTo>
                    <a:pt x="134" y="1"/>
                  </a:lnTo>
                  <a:lnTo>
                    <a:pt x="131" y="0"/>
                  </a:lnTo>
                  <a:lnTo>
                    <a:pt x="129" y="0"/>
                  </a:lnTo>
                  <a:lnTo>
                    <a:pt x="1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0" name="Freeform 3091"/>
          <p:cNvSpPr>
            <a:spLocks noEditPoints="1"/>
          </p:cNvSpPr>
          <p:nvPr/>
        </p:nvSpPr>
        <p:spPr bwMode="auto">
          <a:xfrm>
            <a:off x="10069334" y="1789888"/>
            <a:ext cx="312740" cy="312740"/>
          </a:xfrm>
          <a:custGeom>
            <a:avLst/>
            <a:gdLst>
              <a:gd name="T0" fmla="*/ 175 w 360"/>
              <a:gd name="T1" fmla="*/ 322 h 359"/>
              <a:gd name="T2" fmla="*/ 166 w 360"/>
              <a:gd name="T3" fmla="*/ 319 h 359"/>
              <a:gd name="T4" fmla="*/ 161 w 360"/>
              <a:gd name="T5" fmla="*/ 313 h 359"/>
              <a:gd name="T6" fmla="*/ 157 w 360"/>
              <a:gd name="T7" fmla="*/ 303 h 359"/>
              <a:gd name="T8" fmla="*/ 157 w 360"/>
              <a:gd name="T9" fmla="*/ 294 h 359"/>
              <a:gd name="T10" fmla="*/ 161 w 360"/>
              <a:gd name="T11" fmla="*/ 286 h 359"/>
              <a:gd name="T12" fmla="*/ 166 w 360"/>
              <a:gd name="T13" fmla="*/ 280 h 359"/>
              <a:gd name="T14" fmla="*/ 175 w 360"/>
              <a:gd name="T15" fmla="*/ 276 h 359"/>
              <a:gd name="T16" fmla="*/ 184 w 360"/>
              <a:gd name="T17" fmla="*/ 276 h 359"/>
              <a:gd name="T18" fmla="*/ 194 w 360"/>
              <a:gd name="T19" fmla="*/ 280 h 359"/>
              <a:gd name="T20" fmla="*/ 200 w 360"/>
              <a:gd name="T21" fmla="*/ 286 h 359"/>
              <a:gd name="T22" fmla="*/ 203 w 360"/>
              <a:gd name="T23" fmla="*/ 294 h 359"/>
              <a:gd name="T24" fmla="*/ 203 w 360"/>
              <a:gd name="T25" fmla="*/ 303 h 359"/>
              <a:gd name="T26" fmla="*/ 200 w 360"/>
              <a:gd name="T27" fmla="*/ 313 h 359"/>
              <a:gd name="T28" fmla="*/ 194 w 360"/>
              <a:gd name="T29" fmla="*/ 319 h 359"/>
              <a:gd name="T30" fmla="*/ 184 w 360"/>
              <a:gd name="T31" fmla="*/ 322 h 359"/>
              <a:gd name="T32" fmla="*/ 168 w 360"/>
              <a:gd name="T33" fmla="*/ 140 h 359"/>
              <a:gd name="T34" fmla="*/ 171 w 360"/>
              <a:gd name="T35" fmla="*/ 132 h 359"/>
              <a:gd name="T36" fmla="*/ 180 w 360"/>
              <a:gd name="T37" fmla="*/ 128 h 359"/>
              <a:gd name="T38" fmla="*/ 188 w 360"/>
              <a:gd name="T39" fmla="*/ 132 h 359"/>
              <a:gd name="T40" fmla="*/ 191 w 360"/>
              <a:gd name="T41" fmla="*/ 140 h 359"/>
              <a:gd name="T42" fmla="*/ 191 w 360"/>
              <a:gd name="T43" fmla="*/ 244 h 359"/>
              <a:gd name="T44" fmla="*/ 184 w 360"/>
              <a:gd name="T45" fmla="*/ 250 h 359"/>
              <a:gd name="T46" fmla="*/ 175 w 360"/>
              <a:gd name="T47" fmla="*/ 250 h 359"/>
              <a:gd name="T48" fmla="*/ 169 w 360"/>
              <a:gd name="T49" fmla="*/ 244 h 359"/>
              <a:gd name="T50" fmla="*/ 168 w 360"/>
              <a:gd name="T51" fmla="*/ 140 h 359"/>
              <a:gd name="T52" fmla="*/ 190 w 360"/>
              <a:gd name="T53" fmla="*/ 6 h 359"/>
              <a:gd name="T54" fmla="*/ 187 w 360"/>
              <a:gd name="T55" fmla="*/ 1 h 359"/>
              <a:gd name="T56" fmla="*/ 180 w 360"/>
              <a:gd name="T57" fmla="*/ 0 h 359"/>
              <a:gd name="T58" fmla="*/ 174 w 360"/>
              <a:gd name="T59" fmla="*/ 1 h 359"/>
              <a:gd name="T60" fmla="*/ 169 w 360"/>
              <a:gd name="T61" fmla="*/ 6 h 359"/>
              <a:gd name="T62" fmla="*/ 1 w 360"/>
              <a:gd name="T63" fmla="*/ 344 h 359"/>
              <a:gd name="T64" fmla="*/ 1 w 360"/>
              <a:gd name="T65" fmla="*/ 351 h 359"/>
              <a:gd name="T66" fmla="*/ 4 w 360"/>
              <a:gd name="T67" fmla="*/ 356 h 359"/>
              <a:gd name="T68" fmla="*/ 9 w 360"/>
              <a:gd name="T69" fmla="*/ 358 h 359"/>
              <a:gd name="T70" fmla="*/ 347 w 360"/>
              <a:gd name="T71" fmla="*/ 359 h 359"/>
              <a:gd name="T72" fmla="*/ 348 w 360"/>
              <a:gd name="T73" fmla="*/ 359 h 359"/>
              <a:gd name="T74" fmla="*/ 357 w 360"/>
              <a:gd name="T75" fmla="*/ 356 h 359"/>
              <a:gd name="T76" fmla="*/ 360 w 360"/>
              <a:gd name="T77" fmla="*/ 347 h 359"/>
              <a:gd name="T78" fmla="*/ 358 w 360"/>
              <a:gd name="T79" fmla="*/ 34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0" h="359">
                <a:moveTo>
                  <a:pt x="180" y="322"/>
                </a:moveTo>
                <a:lnTo>
                  <a:pt x="175" y="322"/>
                </a:lnTo>
                <a:lnTo>
                  <a:pt x="171" y="321"/>
                </a:lnTo>
                <a:lnTo>
                  <a:pt x="166" y="319"/>
                </a:lnTo>
                <a:lnTo>
                  <a:pt x="163" y="316"/>
                </a:lnTo>
                <a:lnTo>
                  <a:pt x="161" y="313"/>
                </a:lnTo>
                <a:lnTo>
                  <a:pt x="158" y="308"/>
                </a:lnTo>
                <a:lnTo>
                  <a:pt x="157" y="303"/>
                </a:lnTo>
                <a:lnTo>
                  <a:pt x="156" y="299"/>
                </a:lnTo>
                <a:lnTo>
                  <a:pt x="157" y="294"/>
                </a:lnTo>
                <a:lnTo>
                  <a:pt x="158" y="290"/>
                </a:lnTo>
                <a:lnTo>
                  <a:pt x="161" y="286"/>
                </a:lnTo>
                <a:lnTo>
                  <a:pt x="163" y="282"/>
                </a:lnTo>
                <a:lnTo>
                  <a:pt x="166" y="280"/>
                </a:lnTo>
                <a:lnTo>
                  <a:pt x="171" y="277"/>
                </a:lnTo>
                <a:lnTo>
                  <a:pt x="175" y="276"/>
                </a:lnTo>
                <a:lnTo>
                  <a:pt x="180" y="275"/>
                </a:lnTo>
                <a:lnTo>
                  <a:pt x="184" y="276"/>
                </a:lnTo>
                <a:lnTo>
                  <a:pt x="189" y="277"/>
                </a:lnTo>
                <a:lnTo>
                  <a:pt x="194" y="280"/>
                </a:lnTo>
                <a:lnTo>
                  <a:pt x="197" y="282"/>
                </a:lnTo>
                <a:lnTo>
                  <a:pt x="200" y="286"/>
                </a:lnTo>
                <a:lnTo>
                  <a:pt x="202" y="290"/>
                </a:lnTo>
                <a:lnTo>
                  <a:pt x="203" y="294"/>
                </a:lnTo>
                <a:lnTo>
                  <a:pt x="205" y="299"/>
                </a:lnTo>
                <a:lnTo>
                  <a:pt x="203" y="303"/>
                </a:lnTo>
                <a:lnTo>
                  <a:pt x="202" y="308"/>
                </a:lnTo>
                <a:lnTo>
                  <a:pt x="200" y="313"/>
                </a:lnTo>
                <a:lnTo>
                  <a:pt x="197" y="316"/>
                </a:lnTo>
                <a:lnTo>
                  <a:pt x="194" y="319"/>
                </a:lnTo>
                <a:lnTo>
                  <a:pt x="189" y="321"/>
                </a:lnTo>
                <a:lnTo>
                  <a:pt x="184" y="322"/>
                </a:lnTo>
                <a:lnTo>
                  <a:pt x="180" y="322"/>
                </a:lnTo>
                <a:close/>
                <a:moveTo>
                  <a:pt x="168" y="140"/>
                </a:moveTo>
                <a:lnTo>
                  <a:pt x="169" y="136"/>
                </a:lnTo>
                <a:lnTo>
                  <a:pt x="171" y="132"/>
                </a:lnTo>
                <a:lnTo>
                  <a:pt x="175" y="130"/>
                </a:lnTo>
                <a:lnTo>
                  <a:pt x="180" y="128"/>
                </a:lnTo>
                <a:lnTo>
                  <a:pt x="184" y="130"/>
                </a:lnTo>
                <a:lnTo>
                  <a:pt x="188" y="132"/>
                </a:lnTo>
                <a:lnTo>
                  <a:pt x="191" y="136"/>
                </a:lnTo>
                <a:lnTo>
                  <a:pt x="191" y="140"/>
                </a:lnTo>
                <a:lnTo>
                  <a:pt x="191" y="239"/>
                </a:lnTo>
                <a:lnTo>
                  <a:pt x="191" y="244"/>
                </a:lnTo>
                <a:lnTo>
                  <a:pt x="188" y="247"/>
                </a:lnTo>
                <a:lnTo>
                  <a:pt x="184" y="250"/>
                </a:lnTo>
                <a:lnTo>
                  <a:pt x="180" y="251"/>
                </a:lnTo>
                <a:lnTo>
                  <a:pt x="175" y="250"/>
                </a:lnTo>
                <a:lnTo>
                  <a:pt x="171" y="247"/>
                </a:lnTo>
                <a:lnTo>
                  <a:pt x="169" y="244"/>
                </a:lnTo>
                <a:lnTo>
                  <a:pt x="168" y="239"/>
                </a:lnTo>
                <a:lnTo>
                  <a:pt x="168" y="140"/>
                </a:lnTo>
                <a:close/>
                <a:moveTo>
                  <a:pt x="358" y="339"/>
                </a:moveTo>
                <a:lnTo>
                  <a:pt x="190" y="6"/>
                </a:lnTo>
                <a:lnTo>
                  <a:pt x="189" y="4"/>
                </a:lnTo>
                <a:lnTo>
                  <a:pt x="187" y="1"/>
                </a:lnTo>
                <a:lnTo>
                  <a:pt x="183" y="0"/>
                </a:lnTo>
                <a:lnTo>
                  <a:pt x="180" y="0"/>
                </a:lnTo>
                <a:lnTo>
                  <a:pt x="177" y="0"/>
                </a:lnTo>
                <a:lnTo>
                  <a:pt x="174" y="1"/>
                </a:lnTo>
                <a:lnTo>
                  <a:pt x="171" y="4"/>
                </a:lnTo>
                <a:lnTo>
                  <a:pt x="169" y="6"/>
                </a:lnTo>
                <a:lnTo>
                  <a:pt x="1" y="341"/>
                </a:lnTo>
                <a:lnTo>
                  <a:pt x="1" y="344"/>
                </a:lnTo>
                <a:lnTo>
                  <a:pt x="0" y="347"/>
                </a:lnTo>
                <a:lnTo>
                  <a:pt x="1" y="351"/>
                </a:lnTo>
                <a:lnTo>
                  <a:pt x="2" y="353"/>
                </a:lnTo>
                <a:lnTo>
                  <a:pt x="4" y="356"/>
                </a:lnTo>
                <a:lnTo>
                  <a:pt x="7" y="357"/>
                </a:lnTo>
                <a:lnTo>
                  <a:pt x="9" y="358"/>
                </a:lnTo>
                <a:lnTo>
                  <a:pt x="12" y="359"/>
                </a:lnTo>
                <a:lnTo>
                  <a:pt x="347" y="359"/>
                </a:lnTo>
                <a:lnTo>
                  <a:pt x="347" y="359"/>
                </a:lnTo>
                <a:lnTo>
                  <a:pt x="348" y="359"/>
                </a:lnTo>
                <a:lnTo>
                  <a:pt x="352" y="358"/>
                </a:lnTo>
                <a:lnTo>
                  <a:pt x="357" y="356"/>
                </a:lnTo>
                <a:lnTo>
                  <a:pt x="359" y="352"/>
                </a:lnTo>
                <a:lnTo>
                  <a:pt x="360" y="347"/>
                </a:lnTo>
                <a:lnTo>
                  <a:pt x="359" y="343"/>
                </a:lnTo>
                <a:lnTo>
                  <a:pt x="358" y="340"/>
                </a:lnTo>
                <a:lnTo>
                  <a:pt x="358" y="339"/>
                </a:lnTo>
                <a:close/>
              </a:path>
            </a:pathLst>
          </a:custGeom>
          <a:gradFill>
            <a:gsLst>
              <a:gs pos="0">
                <a:srgbClr val="024793"/>
              </a:gs>
              <a:gs pos="100000">
                <a:srgbClr val="33D360">
                  <a:alpha val="50000"/>
                </a:srgbClr>
              </a:gs>
            </a:gsLst>
            <a:lin ang="13500000" scaled="1"/>
          </a:gradFill>
          <a:ln>
            <a:noFill/>
          </a:ln>
          <a:effec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279464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t="9364" b="6041"/>
          <a:stretch/>
        </p:blipFill>
        <p:spPr>
          <a:xfrm>
            <a:off x="0" y="0"/>
            <a:ext cx="12192002" cy="6883400"/>
          </a:xfrm>
          <a:prstGeom prst="rect">
            <a:avLst/>
          </a:prstGeom>
        </p:spPr>
      </p:pic>
      <p:sp>
        <p:nvSpPr>
          <p:cNvPr id="13" name="Rectangle 12"/>
          <p:cNvSpPr/>
          <p:nvPr/>
        </p:nvSpPr>
        <p:spPr>
          <a:xfrm>
            <a:off x="0" y="0"/>
            <a:ext cx="12191999" cy="6883400"/>
          </a:xfrm>
          <a:prstGeom prst="rect">
            <a:avLst/>
          </a:prstGeom>
          <a:gradFill>
            <a:gsLst>
              <a:gs pos="0">
                <a:schemeClr val="bg1">
                  <a:alpha val="80000"/>
                </a:schemeClr>
              </a:gs>
              <a:gs pos="100000">
                <a:schemeClr val="bg1"/>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236309" y="1440368"/>
            <a:ext cx="5718626" cy="984885"/>
          </a:xfrm>
          <a:prstGeom prst="rect">
            <a:avLst/>
          </a:prstGeom>
          <a:noFill/>
        </p:spPr>
        <p:txBody>
          <a:bodyPr wrap="square" lIns="0" tIns="0" rIns="0" bIns="0" rtlCol="0">
            <a:spAutoFit/>
          </a:bodyPr>
          <a:lstStyle/>
          <a:p>
            <a:pPr algn="ctr"/>
            <a:r>
              <a:rPr lang="en-US" sz="1600" dirty="0">
                <a:solidFill>
                  <a:schemeClr val="tx1">
                    <a:lumMod val="85000"/>
                    <a:lumOff val="15000"/>
                  </a:schemeClr>
                </a:solidFill>
              </a:rPr>
              <a:t>Contrary to popular belief, Lorem Ipsum is not simply random text. It has roots in a piece of classical Latin literature from 45 BC, making it over 2000 years old. Richard McClintock, a Latin professor at Hampden-Sydney College in Virginia</a:t>
            </a:r>
          </a:p>
        </p:txBody>
      </p:sp>
      <p:sp>
        <p:nvSpPr>
          <p:cNvPr id="11" name="TextBox 10"/>
          <p:cNvSpPr txBox="1"/>
          <p:nvPr/>
        </p:nvSpPr>
        <p:spPr>
          <a:xfrm>
            <a:off x="4696205" y="695130"/>
            <a:ext cx="2798844" cy="553998"/>
          </a:xfrm>
          <a:prstGeom prst="rect">
            <a:avLst/>
          </a:prstGeom>
          <a:noFill/>
        </p:spPr>
        <p:txBody>
          <a:bodyPr wrap="none" lIns="0" tIns="0" rIns="0" bIns="0" rtlCol="0">
            <a:spAutoFit/>
          </a:bodyPr>
          <a:lstStyle/>
          <a:p>
            <a:pPr algn="ctr"/>
            <a:r>
              <a:rPr lang="en-US" sz="3600" dirty="0">
                <a:solidFill>
                  <a:schemeClr val="tx2">
                    <a:lumMod val="75000"/>
                  </a:schemeClr>
                </a:solidFill>
                <a:latin typeface="+mj-lt"/>
              </a:rPr>
              <a:t>Step by Step</a:t>
            </a:r>
          </a:p>
        </p:txBody>
      </p:sp>
      <p:grpSp>
        <p:nvGrpSpPr>
          <p:cNvPr id="25" name="Group 24"/>
          <p:cNvGrpSpPr/>
          <p:nvPr/>
        </p:nvGrpSpPr>
        <p:grpSpPr>
          <a:xfrm>
            <a:off x="5125135" y="3692745"/>
            <a:ext cx="1940972" cy="1468597"/>
            <a:chOff x="930276" y="2322513"/>
            <a:chExt cx="2035175" cy="1539875"/>
          </a:xfrm>
        </p:grpSpPr>
        <p:sp>
          <p:nvSpPr>
            <p:cNvPr id="26"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8"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0" name="Group 19"/>
          <p:cNvGrpSpPr/>
          <p:nvPr/>
        </p:nvGrpSpPr>
        <p:grpSpPr>
          <a:xfrm>
            <a:off x="1030970" y="1756730"/>
            <a:ext cx="1940972" cy="1468597"/>
            <a:chOff x="930276" y="2322513"/>
            <a:chExt cx="2035175" cy="1539875"/>
          </a:xfrm>
        </p:grpSpPr>
        <p:sp>
          <p:nvSpPr>
            <p:cNvPr id="17"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9" name="Oval 7"/>
            <p:cNvSpPr>
              <a:spLocks noChangeArrowheads="1"/>
            </p:cNvSpPr>
            <p:nvPr/>
          </p:nvSpPr>
          <p:spPr bwMode="auto">
            <a:xfrm>
              <a:off x="1417639" y="2322513"/>
              <a:ext cx="1060450" cy="1063625"/>
            </a:xfrm>
            <a:prstGeom prst="ellipse">
              <a:avLst/>
            </a:pr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29" name="Group 28"/>
          <p:cNvGrpSpPr/>
          <p:nvPr/>
        </p:nvGrpSpPr>
        <p:grpSpPr>
          <a:xfrm flipH="1">
            <a:off x="9219300" y="1756730"/>
            <a:ext cx="1940972" cy="1468597"/>
            <a:chOff x="930276" y="2322513"/>
            <a:chExt cx="2035175" cy="1539875"/>
          </a:xfrm>
        </p:grpSpPr>
        <p:sp>
          <p:nvSpPr>
            <p:cNvPr id="30"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32" name="Oval 7"/>
            <p:cNvSpPr>
              <a:spLocks noChangeArrowheads="1"/>
            </p:cNvSpPr>
            <p:nvPr/>
          </p:nvSpPr>
          <p:spPr bwMode="auto">
            <a:xfrm>
              <a:off x="1417639" y="2322513"/>
              <a:ext cx="1060450" cy="1063625"/>
            </a:xfrm>
            <a:prstGeom prst="ellipse">
              <a:avLst/>
            </a:prstGeom>
            <a:gradFill flip="none" rotWithShape="1">
              <a:gsLst>
                <a:gs pos="0">
                  <a:srgbClr val="024793"/>
                </a:gs>
                <a:gs pos="100000">
                  <a:srgbClr val="33D36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62" name="Group 61"/>
          <p:cNvGrpSpPr/>
          <p:nvPr/>
        </p:nvGrpSpPr>
        <p:grpSpPr>
          <a:xfrm>
            <a:off x="3060678" y="2724737"/>
            <a:ext cx="1940972" cy="1468597"/>
            <a:chOff x="3061057" y="2995479"/>
            <a:chExt cx="1940972" cy="1468597"/>
          </a:xfrm>
        </p:grpSpPr>
        <p:sp>
          <p:nvSpPr>
            <p:cNvPr id="22" name="Freeform 5"/>
            <p:cNvSpPr>
              <a:spLocks/>
            </p:cNvSpPr>
            <p:nvPr/>
          </p:nvSpPr>
          <p:spPr bwMode="auto">
            <a:xfrm>
              <a:off x="3061057" y="3390638"/>
              <a:ext cx="1940972" cy="946261"/>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6"/>
            <p:cNvSpPr>
              <a:spLocks/>
            </p:cNvSpPr>
            <p:nvPr/>
          </p:nvSpPr>
          <p:spPr bwMode="auto">
            <a:xfrm>
              <a:off x="3067113" y="3861497"/>
              <a:ext cx="1928860" cy="602579"/>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Oval 7"/>
            <p:cNvSpPr>
              <a:spLocks noChangeArrowheads="1"/>
            </p:cNvSpPr>
            <p:nvPr/>
          </p:nvSpPr>
          <p:spPr bwMode="auto">
            <a:xfrm>
              <a:off x="3525861" y="2995479"/>
              <a:ext cx="1011365" cy="1014392"/>
            </a:xfrm>
            <a:prstGeom prst="ellipse">
              <a:avLst/>
            </a:pr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grpSp>
        <p:nvGrpSpPr>
          <p:cNvPr id="33" name="Group 32"/>
          <p:cNvGrpSpPr/>
          <p:nvPr/>
        </p:nvGrpSpPr>
        <p:grpSpPr>
          <a:xfrm flipH="1">
            <a:off x="7189592" y="2724737"/>
            <a:ext cx="1940972" cy="1468597"/>
            <a:chOff x="930276" y="2322513"/>
            <a:chExt cx="2035175" cy="1539875"/>
          </a:xfrm>
        </p:grpSpPr>
        <p:sp>
          <p:nvSpPr>
            <p:cNvPr id="34" name="Freeform 5"/>
            <p:cNvSpPr>
              <a:spLocks/>
            </p:cNvSpPr>
            <p:nvPr/>
          </p:nvSpPr>
          <p:spPr bwMode="auto">
            <a:xfrm>
              <a:off x="930276" y="2736851"/>
              <a:ext cx="2035175" cy="992188"/>
            </a:xfrm>
            <a:custGeom>
              <a:avLst/>
              <a:gdLst>
                <a:gd name="T0" fmla="*/ 440 w 939"/>
                <a:gd name="T1" fmla="*/ 9 h 457"/>
                <a:gd name="T2" fmla="*/ 12 w 939"/>
                <a:gd name="T3" fmla="*/ 215 h 457"/>
                <a:gd name="T4" fmla="*/ 12 w 939"/>
                <a:gd name="T5" fmla="*/ 242 h 457"/>
                <a:gd name="T6" fmla="*/ 440 w 939"/>
                <a:gd name="T7" fmla="*/ 448 h 457"/>
                <a:gd name="T8" fmla="*/ 499 w 939"/>
                <a:gd name="T9" fmla="*/ 448 h 457"/>
                <a:gd name="T10" fmla="*/ 927 w 939"/>
                <a:gd name="T11" fmla="*/ 242 h 457"/>
                <a:gd name="T12" fmla="*/ 927 w 939"/>
                <a:gd name="T13" fmla="*/ 215 h 457"/>
                <a:gd name="T14" fmla="*/ 499 w 939"/>
                <a:gd name="T15" fmla="*/ 9 h 457"/>
                <a:gd name="T16" fmla="*/ 440 w 939"/>
                <a:gd name="T17" fmla="*/ 9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9" h="457">
                  <a:moveTo>
                    <a:pt x="440" y="9"/>
                  </a:moveTo>
                  <a:cubicBezTo>
                    <a:pt x="12" y="215"/>
                    <a:pt x="12" y="215"/>
                    <a:pt x="12" y="215"/>
                  </a:cubicBezTo>
                  <a:cubicBezTo>
                    <a:pt x="0" y="220"/>
                    <a:pt x="0" y="236"/>
                    <a:pt x="12" y="242"/>
                  </a:cubicBezTo>
                  <a:cubicBezTo>
                    <a:pt x="440" y="448"/>
                    <a:pt x="440" y="448"/>
                    <a:pt x="440" y="448"/>
                  </a:cubicBezTo>
                  <a:cubicBezTo>
                    <a:pt x="459" y="457"/>
                    <a:pt x="480" y="457"/>
                    <a:pt x="499" y="448"/>
                  </a:cubicBezTo>
                  <a:cubicBezTo>
                    <a:pt x="927" y="242"/>
                    <a:pt x="927" y="242"/>
                    <a:pt x="927" y="242"/>
                  </a:cubicBezTo>
                  <a:cubicBezTo>
                    <a:pt x="939" y="236"/>
                    <a:pt x="939" y="220"/>
                    <a:pt x="927" y="215"/>
                  </a:cubicBezTo>
                  <a:cubicBezTo>
                    <a:pt x="499" y="9"/>
                    <a:pt x="499" y="9"/>
                    <a:pt x="499" y="9"/>
                  </a:cubicBezTo>
                  <a:cubicBezTo>
                    <a:pt x="480" y="0"/>
                    <a:pt x="459" y="0"/>
                    <a:pt x="440"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936626" y="3230563"/>
              <a:ext cx="2022475" cy="631825"/>
            </a:xfrm>
            <a:custGeom>
              <a:avLst/>
              <a:gdLst>
                <a:gd name="T0" fmla="*/ 924 w 933"/>
                <a:gd name="T1" fmla="*/ 14 h 291"/>
                <a:gd name="T2" fmla="*/ 496 w 933"/>
                <a:gd name="T3" fmla="*/ 220 h 291"/>
                <a:gd name="T4" fmla="*/ 437 w 933"/>
                <a:gd name="T5" fmla="*/ 220 h 291"/>
                <a:gd name="T6" fmla="*/ 9 w 933"/>
                <a:gd name="T7" fmla="*/ 14 h 291"/>
                <a:gd name="T8" fmla="*/ 0 w 933"/>
                <a:gd name="T9" fmla="*/ 0 h 291"/>
                <a:gd name="T10" fmla="*/ 0 w 933"/>
                <a:gd name="T11" fmla="*/ 62 h 291"/>
                <a:gd name="T12" fmla="*/ 9 w 933"/>
                <a:gd name="T13" fmla="*/ 76 h 291"/>
                <a:gd name="T14" fmla="*/ 437 w 933"/>
                <a:gd name="T15" fmla="*/ 282 h 291"/>
                <a:gd name="T16" fmla="*/ 496 w 933"/>
                <a:gd name="T17" fmla="*/ 282 h 291"/>
                <a:gd name="T18" fmla="*/ 924 w 933"/>
                <a:gd name="T19" fmla="*/ 76 h 291"/>
                <a:gd name="T20" fmla="*/ 933 w 933"/>
                <a:gd name="T21" fmla="*/ 62 h 291"/>
                <a:gd name="T22" fmla="*/ 933 w 933"/>
                <a:gd name="T23" fmla="*/ 0 h 291"/>
                <a:gd name="T24" fmla="*/ 924 w 933"/>
                <a:gd name="T25" fmla="*/ 1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3" h="291">
                  <a:moveTo>
                    <a:pt x="924" y="14"/>
                  </a:moveTo>
                  <a:cubicBezTo>
                    <a:pt x="496" y="220"/>
                    <a:pt x="496" y="220"/>
                    <a:pt x="496" y="220"/>
                  </a:cubicBezTo>
                  <a:cubicBezTo>
                    <a:pt x="477" y="229"/>
                    <a:pt x="456" y="229"/>
                    <a:pt x="437" y="220"/>
                  </a:cubicBezTo>
                  <a:cubicBezTo>
                    <a:pt x="9" y="14"/>
                    <a:pt x="9" y="14"/>
                    <a:pt x="9" y="14"/>
                  </a:cubicBezTo>
                  <a:cubicBezTo>
                    <a:pt x="3" y="11"/>
                    <a:pt x="0" y="6"/>
                    <a:pt x="0" y="0"/>
                  </a:cubicBezTo>
                  <a:cubicBezTo>
                    <a:pt x="0" y="62"/>
                    <a:pt x="0" y="62"/>
                    <a:pt x="0" y="62"/>
                  </a:cubicBezTo>
                  <a:cubicBezTo>
                    <a:pt x="0" y="68"/>
                    <a:pt x="3" y="73"/>
                    <a:pt x="9" y="76"/>
                  </a:cubicBezTo>
                  <a:cubicBezTo>
                    <a:pt x="437" y="282"/>
                    <a:pt x="437" y="282"/>
                    <a:pt x="437" y="282"/>
                  </a:cubicBezTo>
                  <a:cubicBezTo>
                    <a:pt x="456" y="291"/>
                    <a:pt x="477" y="291"/>
                    <a:pt x="496" y="282"/>
                  </a:cubicBezTo>
                  <a:cubicBezTo>
                    <a:pt x="924" y="76"/>
                    <a:pt x="924" y="76"/>
                    <a:pt x="924" y="76"/>
                  </a:cubicBezTo>
                  <a:cubicBezTo>
                    <a:pt x="930" y="73"/>
                    <a:pt x="933" y="68"/>
                    <a:pt x="933" y="62"/>
                  </a:cubicBezTo>
                  <a:cubicBezTo>
                    <a:pt x="933" y="0"/>
                    <a:pt x="933" y="0"/>
                    <a:pt x="933" y="0"/>
                  </a:cubicBezTo>
                  <a:cubicBezTo>
                    <a:pt x="933" y="6"/>
                    <a:pt x="930" y="11"/>
                    <a:pt x="924" y="14"/>
                  </a:cubicBezTo>
                  <a:close/>
                </a:path>
              </a:pathLst>
            </a:custGeom>
            <a:gradFill flip="none" rotWithShape="1">
              <a:gsLst>
                <a:gs pos="0">
                  <a:srgbClr val="102960"/>
                </a:gs>
                <a:gs pos="100000">
                  <a:srgbClr val="18A7EE"/>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Oval 7"/>
            <p:cNvSpPr>
              <a:spLocks noChangeArrowheads="1"/>
            </p:cNvSpPr>
            <p:nvPr/>
          </p:nvSpPr>
          <p:spPr bwMode="auto">
            <a:xfrm>
              <a:off x="1417639" y="2322513"/>
              <a:ext cx="1060450" cy="1063625"/>
            </a:xfrm>
            <a:prstGeom prst="ellipse">
              <a:avLst/>
            </a:prstGeom>
            <a:gradFill flip="none" rotWithShape="1">
              <a:gsLst>
                <a:gs pos="100000">
                  <a:srgbClr val="102960"/>
                </a:gs>
                <a:gs pos="0">
                  <a:srgbClr val="18A7EE"/>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48" name="Freeform 15"/>
          <p:cNvSpPr>
            <a:spLocks/>
          </p:cNvSpPr>
          <p:nvPr/>
        </p:nvSpPr>
        <p:spPr bwMode="auto">
          <a:xfrm>
            <a:off x="2599947" y="2980464"/>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9" name="Freeform 15"/>
          <p:cNvSpPr>
            <a:spLocks/>
          </p:cNvSpPr>
          <p:nvPr/>
        </p:nvSpPr>
        <p:spPr bwMode="auto">
          <a:xfrm>
            <a:off x="4643502" y="3973427"/>
            <a:ext cx="603250" cy="290513"/>
          </a:xfrm>
          <a:custGeom>
            <a:avLst/>
            <a:gdLst>
              <a:gd name="T0" fmla="*/ 380 w 380"/>
              <a:gd name="T1" fmla="*/ 38 h 183"/>
              <a:gd name="T2" fmla="*/ 348 w 380"/>
              <a:gd name="T3" fmla="*/ 153 h 183"/>
              <a:gd name="T4" fmla="*/ 78 w 380"/>
              <a:gd name="T5" fmla="*/ 183 h 183"/>
              <a:gd name="T6" fmla="*/ 0 w 380"/>
              <a:gd name="T7" fmla="*/ 145 h 183"/>
              <a:gd name="T8" fmla="*/ 269 w 380"/>
              <a:gd name="T9" fmla="*/ 114 h 183"/>
              <a:gd name="T10" fmla="*/ 301 w 380"/>
              <a:gd name="T11" fmla="*/ 0 h 183"/>
              <a:gd name="T12" fmla="*/ 380 w 380"/>
              <a:gd name="T13" fmla="*/ 38 h 183"/>
            </a:gdLst>
            <a:ahLst/>
            <a:cxnLst>
              <a:cxn ang="0">
                <a:pos x="T0" y="T1"/>
              </a:cxn>
              <a:cxn ang="0">
                <a:pos x="T2" y="T3"/>
              </a:cxn>
              <a:cxn ang="0">
                <a:pos x="T4" y="T5"/>
              </a:cxn>
              <a:cxn ang="0">
                <a:pos x="T6" y="T7"/>
              </a:cxn>
              <a:cxn ang="0">
                <a:pos x="T8" y="T9"/>
              </a:cxn>
              <a:cxn ang="0">
                <a:pos x="T10" y="T11"/>
              </a:cxn>
              <a:cxn ang="0">
                <a:pos x="T12" y="T13"/>
              </a:cxn>
            </a:cxnLst>
            <a:rect l="0" t="0" r="r" b="b"/>
            <a:pathLst>
              <a:path w="380" h="183">
                <a:moveTo>
                  <a:pt x="380" y="38"/>
                </a:moveTo>
                <a:lnTo>
                  <a:pt x="348" y="153"/>
                </a:lnTo>
                <a:lnTo>
                  <a:pt x="78" y="183"/>
                </a:lnTo>
                <a:lnTo>
                  <a:pt x="0" y="145"/>
                </a:lnTo>
                <a:lnTo>
                  <a:pt x="269" y="114"/>
                </a:lnTo>
                <a:lnTo>
                  <a:pt x="301" y="0"/>
                </a:lnTo>
                <a:lnTo>
                  <a:pt x="380" y="38"/>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8" name="Freeform 19"/>
          <p:cNvSpPr>
            <a:spLocks/>
          </p:cNvSpPr>
          <p:nvPr/>
        </p:nvSpPr>
        <p:spPr bwMode="auto">
          <a:xfrm>
            <a:off x="6752234" y="4015091"/>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102960"/>
              </a:gs>
              <a:gs pos="100000">
                <a:srgbClr val="18A7EE"/>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59" name="Freeform 19"/>
          <p:cNvSpPr>
            <a:spLocks/>
          </p:cNvSpPr>
          <p:nvPr/>
        </p:nvSpPr>
        <p:spPr bwMode="auto">
          <a:xfrm>
            <a:off x="8832705" y="3066835"/>
            <a:ext cx="630552" cy="304796"/>
          </a:xfrm>
          <a:custGeom>
            <a:avLst/>
            <a:gdLst>
              <a:gd name="T0" fmla="*/ 0 w 722"/>
              <a:gd name="T1" fmla="*/ 72 h 349"/>
              <a:gd name="T2" fmla="*/ 422 w 722"/>
              <a:gd name="T3" fmla="*/ 101 h 349"/>
              <a:gd name="T4" fmla="*/ 572 w 722"/>
              <a:gd name="T5" fmla="*/ 349 h 349"/>
              <a:gd name="T6" fmla="*/ 722 w 722"/>
              <a:gd name="T7" fmla="*/ 277 h 349"/>
              <a:gd name="T8" fmla="*/ 572 w 722"/>
              <a:gd name="T9" fmla="*/ 29 h 349"/>
              <a:gd name="T10" fmla="*/ 148 w 722"/>
              <a:gd name="T11" fmla="*/ 0 h 349"/>
              <a:gd name="T12" fmla="*/ 0 w 722"/>
              <a:gd name="T13" fmla="*/ 72 h 349"/>
            </a:gdLst>
            <a:ahLst/>
            <a:cxnLst>
              <a:cxn ang="0">
                <a:pos x="T0" y="T1"/>
              </a:cxn>
              <a:cxn ang="0">
                <a:pos x="T2" y="T3"/>
              </a:cxn>
              <a:cxn ang="0">
                <a:pos x="T4" y="T5"/>
              </a:cxn>
              <a:cxn ang="0">
                <a:pos x="T6" y="T7"/>
              </a:cxn>
              <a:cxn ang="0">
                <a:pos x="T8" y="T9"/>
              </a:cxn>
              <a:cxn ang="0">
                <a:pos x="T10" y="T11"/>
              </a:cxn>
              <a:cxn ang="0">
                <a:pos x="T12" y="T13"/>
              </a:cxn>
            </a:cxnLst>
            <a:rect l="0" t="0" r="r" b="b"/>
            <a:pathLst>
              <a:path w="722" h="349">
                <a:moveTo>
                  <a:pt x="0" y="72"/>
                </a:moveTo>
                <a:lnTo>
                  <a:pt x="422" y="101"/>
                </a:lnTo>
                <a:lnTo>
                  <a:pt x="572" y="349"/>
                </a:lnTo>
                <a:lnTo>
                  <a:pt x="722" y="277"/>
                </a:lnTo>
                <a:lnTo>
                  <a:pt x="572" y="29"/>
                </a:lnTo>
                <a:lnTo>
                  <a:pt x="148" y="0"/>
                </a:lnTo>
                <a:lnTo>
                  <a:pt x="0" y="72"/>
                </a:lnTo>
                <a:close/>
              </a:path>
            </a:pathLst>
          </a:custGeom>
          <a:gradFill>
            <a:gsLst>
              <a:gs pos="0">
                <a:srgbClr val="024793"/>
              </a:gs>
              <a:gs pos="100000">
                <a:srgbClr val="33D360"/>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0" name="TextBox 59"/>
          <p:cNvSpPr txBox="1"/>
          <p:nvPr/>
        </p:nvSpPr>
        <p:spPr>
          <a:xfrm>
            <a:off x="874334" y="3398048"/>
            <a:ext cx="1632804"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1" name="TextBox 60"/>
          <p:cNvSpPr txBox="1"/>
          <p:nvPr/>
        </p:nvSpPr>
        <p:spPr>
          <a:xfrm>
            <a:off x="2938792" y="4385935"/>
            <a:ext cx="1598055" cy="577081"/>
          </a:xfrm>
          <a:prstGeom prst="rect">
            <a:avLst/>
          </a:prstGeom>
          <a:noFill/>
        </p:spPr>
        <p:txBody>
          <a:bodyPr wrap="square" lIns="0" tIns="0" rIns="0" bIns="0" rtlCol="0">
            <a:spAutoFit/>
          </a:bodyPr>
          <a:lstStyle/>
          <a:p>
            <a:pPr algn="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3" name="TextBox 62"/>
          <p:cNvSpPr txBox="1"/>
          <p:nvPr/>
        </p:nvSpPr>
        <p:spPr>
          <a:xfrm>
            <a:off x="5001651" y="5366307"/>
            <a:ext cx="2187942" cy="384721"/>
          </a:xfrm>
          <a:prstGeom prst="rect">
            <a:avLst/>
          </a:prstGeom>
          <a:noFill/>
        </p:spPr>
        <p:txBody>
          <a:bodyPr wrap="square" lIns="0" tIns="0" rIns="0" bIns="0" rtlCol="0">
            <a:spAutoFit/>
          </a:bodyPr>
          <a:lstStyle/>
          <a:p>
            <a:pPr algn="ct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4" name="TextBox 63"/>
          <p:cNvSpPr txBox="1"/>
          <p:nvPr/>
        </p:nvSpPr>
        <p:spPr>
          <a:xfrm>
            <a:off x="7655154" y="4385935"/>
            <a:ext cx="1632804"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sp>
        <p:nvSpPr>
          <p:cNvPr id="65" name="TextBox 64"/>
          <p:cNvSpPr txBox="1"/>
          <p:nvPr/>
        </p:nvSpPr>
        <p:spPr>
          <a:xfrm>
            <a:off x="9719612" y="3398048"/>
            <a:ext cx="1598055" cy="577081"/>
          </a:xfrm>
          <a:prstGeom prst="rect">
            <a:avLst/>
          </a:prstGeom>
          <a:noFill/>
        </p:spPr>
        <p:txBody>
          <a:bodyPr wrap="square" lIns="0" tIns="0" rIns="0" bIns="0" rtlCol="0">
            <a:spAutoFit/>
          </a:bodyPr>
          <a:lstStyle/>
          <a:p>
            <a:pPr>
              <a:lnSpc>
                <a:spcPts val="1500"/>
              </a:lnSpc>
            </a:pPr>
            <a:r>
              <a:rPr lang="en-US" sz="1100" dirty="0">
                <a:solidFill>
                  <a:schemeClr val="tx1">
                    <a:lumMod val="75000"/>
                    <a:lumOff val="25000"/>
                  </a:schemeClr>
                </a:solidFill>
                <a:latin typeface="Calibri Light" panose="020F0302020204030204" pitchFamily="34" charset="0"/>
                <a:cs typeface="Calibri Light" panose="020F0302020204030204" pitchFamily="34" charset="0"/>
              </a:rPr>
              <a:t>Lorem Ipsum is simply dummy text of the printing and typesetting industry. </a:t>
            </a:r>
          </a:p>
        </p:txBody>
      </p:sp>
      <p:grpSp>
        <p:nvGrpSpPr>
          <p:cNvPr id="67" name="Group 66"/>
          <p:cNvGrpSpPr/>
          <p:nvPr/>
        </p:nvGrpSpPr>
        <p:grpSpPr>
          <a:xfrm>
            <a:off x="5915440" y="4042868"/>
            <a:ext cx="360363" cy="361950"/>
            <a:chOff x="9161463" y="1803400"/>
            <a:chExt cx="360363" cy="361950"/>
          </a:xfrm>
          <a:solidFill>
            <a:schemeClr val="bg1"/>
          </a:solidFill>
        </p:grpSpPr>
        <p:sp>
          <p:nvSpPr>
            <p:cNvPr id="68" name="Freeform 101"/>
            <p:cNvSpPr>
              <a:spLocks/>
            </p:cNvSpPr>
            <p:nvPr/>
          </p:nvSpPr>
          <p:spPr bwMode="auto">
            <a:xfrm>
              <a:off x="9161463" y="1965325"/>
              <a:ext cx="168275" cy="93663"/>
            </a:xfrm>
            <a:custGeom>
              <a:avLst/>
              <a:gdLst>
                <a:gd name="T0" fmla="*/ 40 w 45"/>
                <a:gd name="T1" fmla="*/ 25 h 25"/>
                <a:gd name="T2" fmla="*/ 40 w 45"/>
                <a:gd name="T3" fmla="*/ 25 h 25"/>
                <a:gd name="T4" fmla="*/ 45 w 45"/>
                <a:gd name="T5" fmla="*/ 11 h 25"/>
                <a:gd name="T6" fmla="*/ 40 w 45"/>
                <a:gd name="T7" fmla="*/ 11 h 25"/>
                <a:gd name="T8" fmla="*/ 0 w 45"/>
                <a:gd name="T9" fmla="*/ 0 h 25"/>
                <a:gd name="T10" fmla="*/ 0 w 45"/>
                <a:gd name="T11" fmla="*/ 11 h 25"/>
                <a:gd name="T12" fmla="*/ 40 w 4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40" y="25"/>
                  </a:moveTo>
                  <a:cubicBezTo>
                    <a:pt x="40" y="25"/>
                    <a:pt x="40" y="25"/>
                    <a:pt x="40" y="25"/>
                  </a:cubicBezTo>
                  <a:cubicBezTo>
                    <a:pt x="40" y="20"/>
                    <a:pt x="42" y="15"/>
                    <a:pt x="45" y="11"/>
                  </a:cubicBezTo>
                  <a:cubicBezTo>
                    <a:pt x="43" y="11"/>
                    <a:pt x="42"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102"/>
            <p:cNvSpPr>
              <a:spLocks/>
            </p:cNvSpPr>
            <p:nvPr/>
          </p:nvSpPr>
          <p:spPr bwMode="auto">
            <a:xfrm>
              <a:off x="9161463" y="1897063"/>
              <a:ext cx="300038" cy="95250"/>
            </a:xfrm>
            <a:custGeom>
              <a:avLst/>
              <a:gdLst>
                <a:gd name="T0" fmla="*/ 40 w 80"/>
                <a:gd name="T1" fmla="*/ 25 h 25"/>
                <a:gd name="T2" fmla="*/ 48 w 80"/>
                <a:gd name="T3" fmla="*/ 25 h 25"/>
                <a:gd name="T4" fmla="*/ 70 w 80"/>
                <a:gd name="T5" fmla="*/ 15 h 25"/>
                <a:gd name="T6" fmla="*/ 78 w 80"/>
                <a:gd name="T7" fmla="*/ 16 h 25"/>
                <a:gd name="T8" fmla="*/ 80 w 80"/>
                <a:gd name="T9" fmla="*/ 15 h 25"/>
                <a:gd name="T10" fmla="*/ 80 w 80"/>
                <a:gd name="T11" fmla="*/ 2 h 25"/>
                <a:gd name="T12" fmla="*/ 40 w 80"/>
                <a:gd name="T13" fmla="*/ 11 h 25"/>
                <a:gd name="T14" fmla="*/ 0 w 80"/>
                <a:gd name="T15" fmla="*/ 0 h 25"/>
                <a:gd name="T16" fmla="*/ 0 w 80"/>
                <a:gd name="T17" fmla="*/ 11 h 25"/>
                <a:gd name="T18" fmla="*/ 40 w 80"/>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
                  <a:moveTo>
                    <a:pt x="40" y="25"/>
                  </a:moveTo>
                  <a:cubicBezTo>
                    <a:pt x="43" y="25"/>
                    <a:pt x="45" y="25"/>
                    <a:pt x="48" y="25"/>
                  </a:cubicBezTo>
                  <a:cubicBezTo>
                    <a:pt x="53" y="19"/>
                    <a:pt x="61" y="15"/>
                    <a:pt x="70" y="15"/>
                  </a:cubicBezTo>
                  <a:cubicBezTo>
                    <a:pt x="73" y="15"/>
                    <a:pt x="76" y="15"/>
                    <a:pt x="78" y="16"/>
                  </a:cubicBezTo>
                  <a:cubicBezTo>
                    <a:pt x="79" y="16"/>
                    <a:pt x="79" y="15"/>
                    <a:pt x="80" y="15"/>
                  </a:cubicBezTo>
                  <a:cubicBezTo>
                    <a:pt x="80" y="2"/>
                    <a:pt x="80" y="2"/>
                    <a:pt x="80" y="2"/>
                  </a:cubicBezTo>
                  <a:cubicBezTo>
                    <a:pt x="71" y="7"/>
                    <a:pt x="55" y="11"/>
                    <a:pt x="40" y="11"/>
                  </a:cubicBezTo>
                  <a:cubicBezTo>
                    <a:pt x="24" y="11"/>
                    <a:pt x="7" y="7"/>
                    <a:pt x="0" y="0"/>
                  </a:cubicBezTo>
                  <a:cubicBezTo>
                    <a:pt x="0" y="11"/>
                    <a:pt x="0" y="11"/>
                    <a:pt x="0" y="11"/>
                  </a:cubicBezTo>
                  <a:cubicBezTo>
                    <a:pt x="0" y="17"/>
                    <a:pt x="18" y="25"/>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03"/>
            <p:cNvSpPr>
              <a:spLocks/>
            </p:cNvSpPr>
            <p:nvPr/>
          </p:nvSpPr>
          <p:spPr bwMode="auto">
            <a:xfrm>
              <a:off x="9161463" y="1803400"/>
              <a:ext cx="300038" cy="120650"/>
            </a:xfrm>
            <a:custGeom>
              <a:avLst/>
              <a:gdLst>
                <a:gd name="T0" fmla="*/ 40 w 80"/>
                <a:gd name="T1" fmla="*/ 32 h 32"/>
                <a:gd name="T2" fmla="*/ 80 w 80"/>
                <a:gd name="T3" fmla="*/ 22 h 32"/>
                <a:gd name="T4" fmla="*/ 80 w 80"/>
                <a:gd name="T5" fmla="*/ 18 h 32"/>
                <a:gd name="T6" fmla="*/ 40 w 80"/>
                <a:gd name="T7" fmla="*/ 0 h 32"/>
                <a:gd name="T8" fmla="*/ 0 w 80"/>
                <a:gd name="T9" fmla="*/ 18 h 32"/>
                <a:gd name="T10" fmla="*/ 40 w 80"/>
                <a:gd name="T11" fmla="*/ 32 h 32"/>
              </a:gdLst>
              <a:ahLst/>
              <a:cxnLst>
                <a:cxn ang="0">
                  <a:pos x="T0" y="T1"/>
                </a:cxn>
                <a:cxn ang="0">
                  <a:pos x="T2" y="T3"/>
                </a:cxn>
                <a:cxn ang="0">
                  <a:pos x="T4" y="T5"/>
                </a:cxn>
                <a:cxn ang="0">
                  <a:pos x="T6" y="T7"/>
                </a:cxn>
                <a:cxn ang="0">
                  <a:pos x="T8" y="T9"/>
                </a:cxn>
                <a:cxn ang="0">
                  <a:pos x="T10" y="T11"/>
                </a:cxn>
              </a:cxnLst>
              <a:rect l="0" t="0" r="r" b="b"/>
              <a:pathLst>
                <a:path w="80" h="32">
                  <a:moveTo>
                    <a:pt x="40" y="32"/>
                  </a:moveTo>
                  <a:cubicBezTo>
                    <a:pt x="58" y="32"/>
                    <a:pt x="74" y="27"/>
                    <a:pt x="80" y="22"/>
                  </a:cubicBezTo>
                  <a:cubicBezTo>
                    <a:pt x="80" y="18"/>
                    <a:pt x="80" y="18"/>
                    <a:pt x="80" y="18"/>
                  </a:cubicBezTo>
                  <a:cubicBezTo>
                    <a:pt x="80" y="8"/>
                    <a:pt x="62" y="0"/>
                    <a:pt x="40" y="0"/>
                  </a:cubicBezTo>
                  <a:cubicBezTo>
                    <a:pt x="18" y="0"/>
                    <a:pt x="0" y="8"/>
                    <a:pt x="0" y="18"/>
                  </a:cubicBezTo>
                  <a:cubicBezTo>
                    <a:pt x="0" y="24"/>
                    <a:pt x="18" y="32"/>
                    <a:pt x="4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104"/>
            <p:cNvSpPr>
              <a:spLocks/>
            </p:cNvSpPr>
            <p:nvPr/>
          </p:nvSpPr>
          <p:spPr bwMode="auto">
            <a:xfrm>
              <a:off x="9161463" y="2033588"/>
              <a:ext cx="173038" cy="101600"/>
            </a:xfrm>
            <a:custGeom>
              <a:avLst/>
              <a:gdLst>
                <a:gd name="T0" fmla="*/ 40 w 46"/>
                <a:gd name="T1" fmla="*/ 11 h 27"/>
                <a:gd name="T2" fmla="*/ 0 w 46"/>
                <a:gd name="T3" fmla="*/ 0 h 27"/>
                <a:gd name="T4" fmla="*/ 0 w 46"/>
                <a:gd name="T5" fmla="*/ 9 h 27"/>
                <a:gd name="T6" fmla="*/ 40 w 46"/>
                <a:gd name="T7" fmla="*/ 27 h 27"/>
                <a:gd name="T8" fmla="*/ 46 w 46"/>
                <a:gd name="T9" fmla="*/ 27 h 27"/>
                <a:gd name="T10" fmla="*/ 40 w 46"/>
                <a:gd name="T11" fmla="*/ 11 h 27"/>
                <a:gd name="T12" fmla="*/ 40 w 46"/>
                <a:gd name="T13" fmla="*/ 11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40" y="11"/>
                  </a:moveTo>
                  <a:cubicBezTo>
                    <a:pt x="24" y="11"/>
                    <a:pt x="7" y="7"/>
                    <a:pt x="0" y="0"/>
                  </a:cubicBezTo>
                  <a:cubicBezTo>
                    <a:pt x="0" y="9"/>
                    <a:pt x="0" y="9"/>
                    <a:pt x="0" y="9"/>
                  </a:cubicBezTo>
                  <a:cubicBezTo>
                    <a:pt x="0" y="19"/>
                    <a:pt x="18" y="27"/>
                    <a:pt x="40" y="27"/>
                  </a:cubicBezTo>
                  <a:cubicBezTo>
                    <a:pt x="42" y="27"/>
                    <a:pt x="44" y="27"/>
                    <a:pt x="46" y="27"/>
                  </a:cubicBezTo>
                  <a:cubicBezTo>
                    <a:pt x="43" y="22"/>
                    <a:pt x="40" y="17"/>
                    <a:pt x="40" y="11"/>
                  </a:cubicBezTo>
                  <a:cubicBezTo>
                    <a:pt x="40" y="11"/>
                    <a:pt x="40" y="11"/>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05"/>
            <p:cNvSpPr>
              <a:spLocks noEditPoints="1"/>
            </p:cNvSpPr>
            <p:nvPr/>
          </p:nvSpPr>
          <p:spPr bwMode="auto">
            <a:xfrm>
              <a:off x="9326563" y="19685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32 w 52"/>
                <a:gd name="T11" fmla="*/ 30 h 52"/>
                <a:gd name="T12" fmla="*/ 22 w 52"/>
                <a:gd name="T13" fmla="*/ 30 h 52"/>
                <a:gd name="T14" fmla="*/ 22 w 52"/>
                <a:gd name="T15" fmla="*/ 13 h 52"/>
                <a:gd name="T16" fmla="*/ 24 w 52"/>
                <a:gd name="T17" fmla="*/ 11 h 52"/>
                <a:gd name="T18" fmla="*/ 26 w 52"/>
                <a:gd name="T19" fmla="*/ 13 h 52"/>
                <a:gd name="T20" fmla="*/ 26 w 52"/>
                <a:gd name="T21" fmla="*/ 26 h 52"/>
                <a:gd name="T22" fmla="*/ 32 w 52"/>
                <a:gd name="T23" fmla="*/ 26 h 52"/>
                <a:gd name="T24" fmla="*/ 35 w 52"/>
                <a:gd name="T25" fmla="*/ 28 h 52"/>
                <a:gd name="T26" fmla="*/ 32 w 52"/>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32" y="30"/>
                  </a:moveTo>
                  <a:cubicBezTo>
                    <a:pt x="22" y="30"/>
                    <a:pt x="22" y="30"/>
                    <a:pt x="22" y="30"/>
                  </a:cubicBezTo>
                  <a:cubicBezTo>
                    <a:pt x="22" y="13"/>
                    <a:pt x="22" y="13"/>
                    <a:pt x="22" y="13"/>
                  </a:cubicBezTo>
                  <a:cubicBezTo>
                    <a:pt x="22" y="12"/>
                    <a:pt x="23" y="11"/>
                    <a:pt x="24" y="11"/>
                  </a:cubicBezTo>
                  <a:cubicBezTo>
                    <a:pt x="25" y="11"/>
                    <a:pt x="26" y="12"/>
                    <a:pt x="26" y="13"/>
                  </a:cubicBezTo>
                  <a:cubicBezTo>
                    <a:pt x="26" y="26"/>
                    <a:pt x="26" y="26"/>
                    <a:pt x="26" y="26"/>
                  </a:cubicBezTo>
                  <a:cubicBezTo>
                    <a:pt x="32" y="26"/>
                    <a:pt x="32" y="26"/>
                    <a:pt x="32" y="26"/>
                  </a:cubicBezTo>
                  <a:cubicBezTo>
                    <a:pt x="34" y="26"/>
                    <a:pt x="35" y="27"/>
                    <a:pt x="35" y="28"/>
                  </a:cubicBezTo>
                  <a:cubicBezTo>
                    <a:pt x="35" y="29"/>
                    <a:pt x="34"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4" name="Group 73"/>
          <p:cNvGrpSpPr/>
          <p:nvPr/>
        </p:nvGrpSpPr>
        <p:grpSpPr>
          <a:xfrm>
            <a:off x="1821275" y="2113113"/>
            <a:ext cx="360363" cy="301626"/>
            <a:chOff x="2670175" y="2916238"/>
            <a:chExt cx="360363" cy="301626"/>
          </a:xfrm>
          <a:solidFill>
            <a:schemeClr val="bg1"/>
          </a:solidFill>
        </p:grpSpPr>
        <p:sp>
          <p:nvSpPr>
            <p:cNvPr id="75" name="Freeform 74"/>
            <p:cNvSpPr>
              <a:spLocks/>
            </p:cNvSpPr>
            <p:nvPr/>
          </p:nvSpPr>
          <p:spPr bwMode="auto">
            <a:xfrm>
              <a:off x="2970213" y="3067051"/>
              <a:ext cx="60325" cy="136525"/>
            </a:xfrm>
            <a:custGeom>
              <a:avLst/>
              <a:gdLst>
                <a:gd name="T0" fmla="*/ 14 w 16"/>
                <a:gd name="T1" fmla="*/ 0 h 36"/>
                <a:gd name="T2" fmla="*/ 2 w 16"/>
                <a:gd name="T3" fmla="*/ 0 h 36"/>
                <a:gd name="T4" fmla="*/ 0 w 16"/>
                <a:gd name="T5" fmla="*/ 2 h 36"/>
                <a:gd name="T6" fmla="*/ 0 w 16"/>
                <a:gd name="T7" fmla="*/ 34 h 36"/>
                <a:gd name="T8" fmla="*/ 2 w 16"/>
                <a:gd name="T9" fmla="*/ 36 h 36"/>
                <a:gd name="T10" fmla="*/ 14 w 16"/>
                <a:gd name="T11" fmla="*/ 36 h 36"/>
                <a:gd name="T12" fmla="*/ 16 w 16"/>
                <a:gd name="T13" fmla="*/ 34 h 36"/>
                <a:gd name="T14" fmla="*/ 16 w 16"/>
                <a:gd name="T15" fmla="*/ 2 h 36"/>
                <a:gd name="T16" fmla="*/ 14 w 1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6">
                  <a:moveTo>
                    <a:pt x="14" y="0"/>
                  </a:moveTo>
                  <a:cubicBezTo>
                    <a:pt x="2" y="0"/>
                    <a:pt x="2" y="0"/>
                    <a:pt x="2" y="0"/>
                  </a:cubicBezTo>
                  <a:cubicBezTo>
                    <a:pt x="1" y="0"/>
                    <a:pt x="0" y="1"/>
                    <a:pt x="0" y="2"/>
                  </a:cubicBezTo>
                  <a:cubicBezTo>
                    <a:pt x="0" y="34"/>
                    <a:pt x="0" y="34"/>
                    <a:pt x="0" y="34"/>
                  </a:cubicBezTo>
                  <a:cubicBezTo>
                    <a:pt x="0" y="35"/>
                    <a:pt x="1" y="36"/>
                    <a:pt x="2" y="36"/>
                  </a:cubicBezTo>
                  <a:cubicBezTo>
                    <a:pt x="14" y="36"/>
                    <a:pt x="14" y="36"/>
                    <a:pt x="14" y="36"/>
                  </a:cubicBezTo>
                  <a:cubicBezTo>
                    <a:pt x="15" y="36"/>
                    <a:pt x="16" y="35"/>
                    <a:pt x="16" y="34"/>
                  </a:cubicBezTo>
                  <a:cubicBezTo>
                    <a:pt x="16" y="2"/>
                    <a:pt x="16" y="2"/>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75"/>
            <p:cNvSpPr>
              <a:spLocks/>
            </p:cNvSpPr>
            <p:nvPr/>
          </p:nvSpPr>
          <p:spPr bwMode="auto">
            <a:xfrm>
              <a:off x="2714625" y="2916238"/>
              <a:ext cx="225425" cy="196850"/>
            </a:xfrm>
            <a:custGeom>
              <a:avLst/>
              <a:gdLst>
                <a:gd name="T0" fmla="*/ 58 w 60"/>
                <a:gd name="T1" fmla="*/ 0 h 52"/>
                <a:gd name="T2" fmla="*/ 42 w 60"/>
                <a:gd name="T3" fmla="*/ 0 h 52"/>
                <a:gd name="T4" fmla="*/ 42 w 60"/>
                <a:gd name="T5" fmla="*/ 34 h 52"/>
                <a:gd name="T6" fmla="*/ 30 w 60"/>
                <a:gd name="T7" fmla="*/ 24 h 52"/>
                <a:gd name="T8" fmla="*/ 18 w 60"/>
                <a:gd name="T9" fmla="*/ 34 h 52"/>
                <a:gd name="T10" fmla="*/ 18 w 60"/>
                <a:gd name="T11" fmla="*/ 0 h 52"/>
                <a:gd name="T12" fmla="*/ 2 w 60"/>
                <a:gd name="T13" fmla="*/ 0 h 52"/>
                <a:gd name="T14" fmla="*/ 0 w 60"/>
                <a:gd name="T15" fmla="*/ 2 h 52"/>
                <a:gd name="T16" fmla="*/ 0 w 60"/>
                <a:gd name="T17" fmla="*/ 48 h 52"/>
                <a:gd name="T18" fmla="*/ 4 w 60"/>
                <a:gd name="T19" fmla="*/ 48 h 52"/>
                <a:gd name="T20" fmla="*/ 15 w 60"/>
                <a:gd name="T21" fmla="*/ 52 h 52"/>
                <a:gd name="T22" fmla="*/ 22 w 60"/>
                <a:gd name="T23" fmla="*/ 48 h 52"/>
                <a:gd name="T24" fmla="*/ 35 w 60"/>
                <a:gd name="T25" fmla="*/ 48 h 52"/>
                <a:gd name="T26" fmla="*/ 36 w 60"/>
                <a:gd name="T27" fmla="*/ 47 h 52"/>
                <a:gd name="T28" fmla="*/ 54 w 60"/>
                <a:gd name="T29" fmla="*/ 40 h 52"/>
                <a:gd name="T30" fmla="*/ 60 w 60"/>
                <a:gd name="T31" fmla="*/ 40 h 52"/>
                <a:gd name="T32" fmla="*/ 60 w 60"/>
                <a:gd name="T33" fmla="*/ 2 h 52"/>
                <a:gd name="T34" fmla="*/ 58 w 60"/>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52">
                  <a:moveTo>
                    <a:pt x="58" y="0"/>
                  </a:moveTo>
                  <a:cubicBezTo>
                    <a:pt x="42" y="0"/>
                    <a:pt x="42" y="0"/>
                    <a:pt x="42" y="0"/>
                  </a:cubicBezTo>
                  <a:cubicBezTo>
                    <a:pt x="42" y="34"/>
                    <a:pt x="42" y="34"/>
                    <a:pt x="42" y="34"/>
                  </a:cubicBezTo>
                  <a:cubicBezTo>
                    <a:pt x="30" y="24"/>
                    <a:pt x="30" y="24"/>
                    <a:pt x="30" y="24"/>
                  </a:cubicBezTo>
                  <a:cubicBezTo>
                    <a:pt x="18" y="34"/>
                    <a:pt x="18" y="34"/>
                    <a:pt x="18" y="34"/>
                  </a:cubicBezTo>
                  <a:cubicBezTo>
                    <a:pt x="18" y="0"/>
                    <a:pt x="18" y="0"/>
                    <a:pt x="18" y="0"/>
                  </a:cubicBezTo>
                  <a:cubicBezTo>
                    <a:pt x="2" y="0"/>
                    <a:pt x="2" y="0"/>
                    <a:pt x="2" y="0"/>
                  </a:cubicBezTo>
                  <a:cubicBezTo>
                    <a:pt x="1" y="0"/>
                    <a:pt x="0" y="1"/>
                    <a:pt x="0" y="2"/>
                  </a:cubicBezTo>
                  <a:cubicBezTo>
                    <a:pt x="0" y="48"/>
                    <a:pt x="0" y="48"/>
                    <a:pt x="0" y="48"/>
                  </a:cubicBezTo>
                  <a:cubicBezTo>
                    <a:pt x="1" y="48"/>
                    <a:pt x="2" y="48"/>
                    <a:pt x="4" y="48"/>
                  </a:cubicBezTo>
                  <a:cubicBezTo>
                    <a:pt x="15" y="52"/>
                    <a:pt x="15" y="52"/>
                    <a:pt x="15" y="52"/>
                  </a:cubicBezTo>
                  <a:cubicBezTo>
                    <a:pt x="16" y="50"/>
                    <a:pt x="19" y="48"/>
                    <a:pt x="22" y="48"/>
                  </a:cubicBezTo>
                  <a:cubicBezTo>
                    <a:pt x="35" y="48"/>
                    <a:pt x="35" y="48"/>
                    <a:pt x="35" y="48"/>
                  </a:cubicBezTo>
                  <a:cubicBezTo>
                    <a:pt x="35" y="48"/>
                    <a:pt x="35" y="48"/>
                    <a:pt x="36" y="47"/>
                  </a:cubicBezTo>
                  <a:cubicBezTo>
                    <a:pt x="39" y="45"/>
                    <a:pt x="46" y="40"/>
                    <a:pt x="54" y="40"/>
                  </a:cubicBezTo>
                  <a:cubicBezTo>
                    <a:pt x="60" y="40"/>
                    <a:pt x="60" y="40"/>
                    <a:pt x="60" y="40"/>
                  </a:cubicBezTo>
                  <a:cubicBezTo>
                    <a:pt x="60" y="2"/>
                    <a:pt x="60" y="2"/>
                    <a:pt x="60" y="2"/>
                  </a:cubicBezTo>
                  <a:cubicBezTo>
                    <a:pt x="60" y="1"/>
                    <a:pt x="59" y="0"/>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76"/>
            <p:cNvSpPr>
              <a:spLocks/>
            </p:cNvSpPr>
            <p:nvPr/>
          </p:nvSpPr>
          <p:spPr bwMode="auto">
            <a:xfrm>
              <a:off x="2670175" y="3082926"/>
              <a:ext cx="285750" cy="134938"/>
            </a:xfrm>
            <a:custGeom>
              <a:avLst/>
              <a:gdLst>
                <a:gd name="T0" fmla="*/ 76 w 76"/>
                <a:gd name="T1" fmla="*/ 0 h 36"/>
                <a:gd name="T2" fmla="*/ 66 w 76"/>
                <a:gd name="T3" fmla="*/ 0 h 36"/>
                <a:gd name="T4" fmla="*/ 50 w 76"/>
                <a:gd name="T5" fmla="*/ 6 h 36"/>
                <a:gd name="T6" fmla="*/ 48 w 76"/>
                <a:gd name="T7" fmla="*/ 8 h 36"/>
                <a:gd name="T8" fmla="*/ 46 w 76"/>
                <a:gd name="T9" fmla="*/ 8 h 36"/>
                <a:gd name="T10" fmla="*/ 34 w 76"/>
                <a:gd name="T11" fmla="*/ 8 h 36"/>
                <a:gd name="T12" fmla="*/ 32 w 76"/>
                <a:gd name="T13" fmla="*/ 8 h 36"/>
                <a:gd name="T14" fmla="*/ 32 w 76"/>
                <a:gd name="T15" fmla="*/ 8 h 36"/>
                <a:gd name="T16" fmla="*/ 31 w 76"/>
                <a:gd name="T17" fmla="*/ 9 h 36"/>
                <a:gd name="T18" fmla="*/ 30 w 76"/>
                <a:gd name="T19" fmla="*/ 12 h 36"/>
                <a:gd name="T20" fmla="*/ 34 w 76"/>
                <a:gd name="T21" fmla="*/ 16 h 36"/>
                <a:gd name="T22" fmla="*/ 56 w 76"/>
                <a:gd name="T23" fmla="*/ 16 h 36"/>
                <a:gd name="T24" fmla="*/ 58 w 76"/>
                <a:gd name="T25" fmla="*/ 18 h 36"/>
                <a:gd name="T26" fmla="*/ 56 w 76"/>
                <a:gd name="T27" fmla="*/ 20 h 36"/>
                <a:gd name="T28" fmla="*/ 34 w 76"/>
                <a:gd name="T29" fmla="*/ 20 h 36"/>
                <a:gd name="T30" fmla="*/ 26 w 76"/>
                <a:gd name="T31" fmla="*/ 12 h 36"/>
                <a:gd name="T32" fmla="*/ 26 w 76"/>
                <a:gd name="T33" fmla="*/ 12 h 36"/>
                <a:gd name="T34" fmla="*/ 15 w 76"/>
                <a:gd name="T35" fmla="*/ 8 h 36"/>
                <a:gd name="T36" fmla="*/ 1 w 76"/>
                <a:gd name="T37" fmla="*/ 13 h 36"/>
                <a:gd name="T38" fmla="*/ 0 w 76"/>
                <a:gd name="T39" fmla="*/ 15 h 36"/>
                <a:gd name="T40" fmla="*/ 1 w 76"/>
                <a:gd name="T41" fmla="*/ 16 h 36"/>
                <a:gd name="T42" fmla="*/ 21 w 76"/>
                <a:gd name="T43" fmla="*/ 26 h 36"/>
                <a:gd name="T44" fmla="*/ 45 w 76"/>
                <a:gd name="T45" fmla="*/ 36 h 36"/>
                <a:gd name="T46" fmla="*/ 67 w 76"/>
                <a:gd name="T47" fmla="*/ 30 h 36"/>
                <a:gd name="T48" fmla="*/ 76 w 76"/>
                <a:gd name="T49" fmla="*/ 27 h 36"/>
                <a:gd name="T50" fmla="*/ 76 w 76"/>
                <a:gd name="T5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6">
                  <a:moveTo>
                    <a:pt x="76" y="0"/>
                  </a:moveTo>
                  <a:cubicBezTo>
                    <a:pt x="66" y="0"/>
                    <a:pt x="66" y="0"/>
                    <a:pt x="66" y="0"/>
                  </a:cubicBezTo>
                  <a:cubicBezTo>
                    <a:pt x="59" y="0"/>
                    <a:pt x="53" y="4"/>
                    <a:pt x="50" y="6"/>
                  </a:cubicBezTo>
                  <a:cubicBezTo>
                    <a:pt x="49" y="7"/>
                    <a:pt x="48" y="8"/>
                    <a:pt x="48" y="8"/>
                  </a:cubicBezTo>
                  <a:cubicBezTo>
                    <a:pt x="46" y="8"/>
                    <a:pt x="46" y="8"/>
                    <a:pt x="46" y="8"/>
                  </a:cubicBezTo>
                  <a:cubicBezTo>
                    <a:pt x="34" y="8"/>
                    <a:pt x="34" y="8"/>
                    <a:pt x="34" y="8"/>
                  </a:cubicBezTo>
                  <a:cubicBezTo>
                    <a:pt x="33" y="8"/>
                    <a:pt x="33" y="8"/>
                    <a:pt x="32" y="8"/>
                  </a:cubicBezTo>
                  <a:cubicBezTo>
                    <a:pt x="32" y="8"/>
                    <a:pt x="32" y="8"/>
                    <a:pt x="32" y="8"/>
                  </a:cubicBezTo>
                  <a:cubicBezTo>
                    <a:pt x="32" y="9"/>
                    <a:pt x="31" y="9"/>
                    <a:pt x="31" y="9"/>
                  </a:cubicBezTo>
                  <a:cubicBezTo>
                    <a:pt x="30" y="10"/>
                    <a:pt x="30" y="11"/>
                    <a:pt x="30" y="12"/>
                  </a:cubicBezTo>
                  <a:cubicBezTo>
                    <a:pt x="30" y="14"/>
                    <a:pt x="31" y="16"/>
                    <a:pt x="34" y="16"/>
                  </a:cubicBezTo>
                  <a:cubicBezTo>
                    <a:pt x="56" y="16"/>
                    <a:pt x="56" y="16"/>
                    <a:pt x="56" y="16"/>
                  </a:cubicBezTo>
                  <a:cubicBezTo>
                    <a:pt x="57" y="16"/>
                    <a:pt x="58" y="17"/>
                    <a:pt x="58" y="18"/>
                  </a:cubicBezTo>
                  <a:cubicBezTo>
                    <a:pt x="58" y="19"/>
                    <a:pt x="57" y="20"/>
                    <a:pt x="56" y="20"/>
                  </a:cubicBezTo>
                  <a:cubicBezTo>
                    <a:pt x="34" y="20"/>
                    <a:pt x="34" y="20"/>
                    <a:pt x="34" y="20"/>
                  </a:cubicBezTo>
                  <a:cubicBezTo>
                    <a:pt x="29" y="20"/>
                    <a:pt x="26" y="16"/>
                    <a:pt x="26" y="12"/>
                  </a:cubicBezTo>
                  <a:cubicBezTo>
                    <a:pt x="26" y="12"/>
                    <a:pt x="26" y="12"/>
                    <a:pt x="26" y="12"/>
                  </a:cubicBezTo>
                  <a:cubicBezTo>
                    <a:pt x="15" y="8"/>
                    <a:pt x="15" y="8"/>
                    <a:pt x="15" y="8"/>
                  </a:cubicBezTo>
                  <a:cubicBezTo>
                    <a:pt x="9" y="7"/>
                    <a:pt x="5" y="8"/>
                    <a:pt x="1" y="13"/>
                  </a:cubicBezTo>
                  <a:cubicBezTo>
                    <a:pt x="0" y="13"/>
                    <a:pt x="0" y="14"/>
                    <a:pt x="0" y="15"/>
                  </a:cubicBezTo>
                  <a:cubicBezTo>
                    <a:pt x="0" y="15"/>
                    <a:pt x="1" y="16"/>
                    <a:pt x="1" y="16"/>
                  </a:cubicBezTo>
                  <a:cubicBezTo>
                    <a:pt x="9" y="20"/>
                    <a:pt x="16" y="24"/>
                    <a:pt x="21" y="26"/>
                  </a:cubicBezTo>
                  <a:cubicBezTo>
                    <a:pt x="33" y="33"/>
                    <a:pt x="39" y="36"/>
                    <a:pt x="45" y="36"/>
                  </a:cubicBezTo>
                  <a:cubicBezTo>
                    <a:pt x="51" y="36"/>
                    <a:pt x="56" y="34"/>
                    <a:pt x="67" y="30"/>
                  </a:cubicBezTo>
                  <a:cubicBezTo>
                    <a:pt x="70" y="29"/>
                    <a:pt x="73" y="28"/>
                    <a:pt x="76" y="27"/>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8" name="Group 77"/>
          <p:cNvGrpSpPr/>
          <p:nvPr/>
        </p:nvGrpSpPr>
        <p:grpSpPr>
          <a:xfrm>
            <a:off x="3863683" y="3050958"/>
            <a:ext cx="360362" cy="361950"/>
            <a:chOff x="8440738" y="2535238"/>
            <a:chExt cx="360362" cy="361950"/>
          </a:xfrm>
          <a:solidFill>
            <a:schemeClr val="bg1"/>
          </a:solidFill>
        </p:grpSpPr>
        <p:sp>
          <p:nvSpPr>
            <p:cNvPr id="79" name="Freeform 78"/>
            <p:cNvSpPr>
              <a:spLocks noEditPoints="1"/>
            </p:cNvSpPr>
            <p:nvPr/>
          </p:nvSpPr>
          <p:spPr bwMode="auto">
            <a:xfrm>
              <a:off x="8440738" y="2655888"/>
              <a:ext cx="239713" cy="241300"/>
            </a:xfrm>
            <a:custGeom>
              <a:avLst/>
              <a:gdLst>
                <a:gd name="T0" fmla="*/ 32 w 64"/>
                <a:gd name="T1" fmla="*/ 0 h 64"/>
                <a:gd name="T2" fmla="*/ 32 w 64"/>
                <a:gd name="T3" fmla="*/ 0 h 64"/>
                <a:gd name="T4" fmla="*/ 0 w 64"/>
                <a:gd name="T5" fmla="*/ 32 h 64"/>
                <a:gd name="T6" fmla="*/ 32 w 64"/>
                <a:gd name="T7" fmla="*/ 64 h 64"/>
                <a:gd name="T8" fmla="*/ 64 w 64"/>
                <a:gd name="T9" fmla="*/ 32 h 64"/>
                <a:gd name="T10" fmla="*/ 64 w 64"/>
                <a:gd name="T11" fmla="*/ 32 h 64"/>
                <a:gd name="T12" fmla="*/ 32 w 64"/>
                <a:gd name="T13" fmla="*/ 0 h 64"/>
                <a:gd name="T14" fmla="*/ 32 w 64"/>
                <a:gd name="T15" fmla="*/ 30 h 64"/>
                <a:gd name="T16" fmla="*/ 40 w 64"/>
                <a:gd name="T17" fmla="*/ 38 h 64"/>
                <a:gd name="T18" fmla="*/ 34 w 64"/>
                <a:gd name="T19" fmla="*/ 46 h 64"/>
                <a:gd name="T20" fmla="*/ 34 w 64"/>
                <a:gd name="T21" fmla="*/ 48 h 64"/>
                <a:gd name="T22" fmla="*/ 32 w 64"/>
                <a:gd name="T23" fmla="*/ 50 h 64"/>
                <a:gd name="T24" fmla="*/ 30 w 64"/>
                <a:gd name="T25" fmla="*/ 48 h 64"/>
                <a:gd name="T26" fmla="*/ 30 w 64"/>
                <a:gd name="T27" fmla="*/ 46 h 64"/>
                <a:gd name="T28" fmla="*/ 24 w 64"/>
                <a:gd name="T29" fmla="*/ 38 h 64"/>
                <a:gd name="T30" fmla="*/ 26 w 64"/>
                <a:gd name="T31" fmla="*/ 36 h 64"/>
                <a:gd name="T32" fmla="*/ 28 w 64"/>
                <a:gd name="T33" fmla="*/ 38 h 64"/>
                <a:gd name="T34" fmla="*/ 32 w 64"/>
                <a:gd name="T35" fmla="*/ 42 h 64"/>
                <a:gd name="T36" fmla="*/ 36 w 64"/>
                <a:gd name="T37" fmla="*/ 38 h 64"/>
                <a:gd name="T38" fmla="*/ 32 w 64"/>
                <a:gd name="T39" fmla="*/ 34 h 64"/>
                <a:gd name="T40" fmla="*/ 24 w 64"/>
                <a:gd name="T41" fmla="*/ 26 h 64"/>
                <a:gd name="T42" fmla="*/ 30 w 64"/>
                <a:gd name="T43" fmla="*/ 18 h 64"/>
                <a:gd name="T44" fmla="*/ 30 w 64"/>
                <a:gd name="T45" fmla="*/ 16 h 64"/>
                <a:gd name="T46" fmla="*/ 32 w 64"/>
                <a:gd name="T47" fmla="*/ 14 h 64"/>
                <a:gd name="T48" fmla="*/ 34 w 64"/>
                <a:gd name="T49" fmla="*/ 16 h 64"/>
                <a:gd name="T50" fmla="*/ 34 w 64"/>
                <a:gd name="T51" fmla="*/ 18 h 64"/>
                <a:gd name="T52" fmla="*/ 40 w 64"/>
                <a:gd name="T53" fmla="*/ 26 h 64"/>
                <a:gd name="T54" fmla="*/ 38 w 64"/>
                <a:gd name="T55" fmla="*/ 28 h 64"/>
                <a:gd name="T56" fmla="*/ 36 w 64"/>
                <a:gd name="T57" fmla="*/ 26 h 64"/>
                <a:gd name="T58" fmla="*/ 32 w 64"/>
                <a:gd name="T59" fmla="*/ 22 h 64"/>
                <a:gd name="T60" fmla="*/ 28 w 64"/>
                <a:gd name="T61" fmla="*/ 26 h 64"/>
                <a:gd name="T62" fmla="*/ 32 w 64"/>
                <a:gd name="T63" fmla="*/ 3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4">
                  <a:moveTo>
                    <a:pt x="32" y="0"/>
                  </a:moveTo>
                  <a:cubicBezTo>
                    <a:pt x="32" y="0"/>
                    <a:pt x="32" y="0"/>
                    <a:pt x="32" y="0"/>
                  </a:cubicBezTo>
                  <a:cubicBezTo>
                    <a:pt x="14" y="0"/>
                    <a:pt x="0" y="14"/>
                    <a:pt x="0" y="32"/>
                  </a:cubicBezTo>
                  <a:cubicBezTo>
                    <a:pt x="0" y="50"/>
                    <a:pt x="14" y="64"/>
                    <a:pt x="32" y="64"/>
                  </a:cubicBezTo>
                  <a:cubicBezTo>
                    <a:pt x="50" y="64"/>
                    <a:pt x="64" y="50"/>
                    <a:pt x="64" y="32"/>
                  </a:cubicBezTo>
                  <a:cubicBezTo>
                    <a:pt x="64" y="32"/>
                    <a:pt x="64" y="32"/>
                    <a:pt x="64" y="32"/>
                  </a:cubicBezTo>
                  <a:cubicBezTo>
                    <a:pt x="47" y="31"/>
                    <a:pt x="33" y="17"/>
                    <a:pt x="32" y="0"/>
                  </a:cubicBezTo>
                  <a:close/>
                  <a:moveTo>
                    <a:pt x="32" y="30"/>
                  </a:moveTo>
                  <a:cubicBezTo>
                    <a:pt x="36" y="30"/>
                    <a:pt x="40" y="34"/>
                    <a:pt x="40" y="38"/>
                  </a:cubicBezTo>
                  <a:cubicBezTo>
                    <a:pt x="40" y="42"/>
                    <a:pt x="37" y="45"/>
                    <a:pt x="34" y="46"/>
                  </a:cubicBezTo>
                  <a:cubicBezTo>
                    <a:pt x="34" y="48"/>
                    <a:pt x="34" y="48"/>
                    <a:pt x="34" y="48"/>
                  </a:cubicBezTo>
                  <a:cubicBezTo>
                    <a:pt x="34" y="49"/>
                    <a:pt x="33" y="50"/>
                    <a:pt x="32" y="50"/>
                  </a:cubicBezTo>
                  <a:cubicBezTo>
                    <a:pt x="31" y="50"/>
                    <a:pt x="30" y="49"/>
                    <a:pt x="30" y="48"/>
                  </a:cubicBezTo>
                  <a:cubicBezTo>
                    <a:pt x="30" y="46"/>
                    <a:pt x="30" y="46"/>
                    <a:pt x="30" y="46"/>
                  </a:cubicBezTo>
                  <a:cubicBezTo>
                    <a:pt x="27" y="45"/>
                    <a:pt x="24" y="42"/>
                    <a:pt x="24" y="38"/>
                  </a:cubicBezTo>
                  <a:cubicBezTo>
                    <a:pt x="24" y="37"/>
                    <a:pt x="25" y="36"/>
                    <a:pt x="26" y="36"/>
                  </a:cubicBezTo>
                  <a:cubicBezTo>
                    <a:pt x="27" y="36"/>
                    <a:pt x="28" y="37"/>
                    <a:pt x="28" y="38"/>
                  </a:cubicBezTo>
                  <a:cubicBezTo>
                    <a:pt x="28" y="40"/>
                    <a:pt x="30" y="42"/>
                    <a:pt x="32" y="42"/>
                  </a:cubicBezTo>
                  <a:cubicBezTo>
                    <a:pt x="34" y="42"/>
                    <a:pt x="36" y="40"/>
                    <a:pt x="36" y="38"/>
                  </a:cubicBezTo>
                  <a:cubicBezTo>
                    <a:pt x="36" y="36"/>
                    <a:pt x="34" y="34"/>
                    <a:pt x="32" y="34"/>
                  </a:cubicBezTo>
                  <a:cubicBezTo>
                    <a:pt x="28" y="34"/>
                    <a:pt x="24" y="30"/>
                    <a:pt x="24" y="26"/>
                  </a:cubicBezTo>
                  <a:cubicBezTo>
                    <a:pt x="24" y="22"/>
                    <a:pt x="27" y="19"/>
                    <a:pt x="30" y="18"/>
                  </a:cubicBezTo>
                  <a:cubicBezTo>
                    <a:pt x="30" y="16"/>
                    <a:pt x="30" y="16"/>
                    <a:pt x="30" y="16"/>
                  </a:cubicBezTo>
                  <a:cubicBezTo>
                    <a:pt x="30" y="15"/>
                    <a:pt x="31" y="14"/>
                    <a:pt x="32" y="14"/>
                  </a:cubicBezTo>
                  <a:cubicBezTo>
                    <a:pt x="33" y="14"/>
                    <a:pt x="34" y="15"/>
                    <a:pt x="34" y="16"/>
                  </a:cubicBezTo>
                  <a:cubicBezTo>
                    <a:pt x="34" y="18"/>
                    <a:pt x="34" y="18"/>
                    <a:pt x="34" y="18"/>
                  </a:cubicBezTo>
                  <a:cubicBezTo>
                    <a:pt x="37" y="19"/>
                    <a:pt x="40" y="22"/>
                    <a:pt x="40" y="26"/>
                  </a:cubicBezTo>
                  <a:cubicBezTo>
                    <a:pt x="40" y="27"/>
                    <a:pt x="39" y="28"/>
                    <a:pt x="38" y="28"/>
                  </a:cubicBezTo>
                  <a:cubicBezTo>
                    <a:pt x="37" y="28"/>
                    <a:pt x="36" y="27"/>
                    <a:pt x="36" y="26"/>
                  </a:cubicBezTo>
                  <a:cubicBezTo>
                    <a:pt x="36" y="24"/>
                    <a:pt x="34" y="22"/>
                    <a:pt x="32" y="22"/>
                  </a:cubicBezTo>
                  <a:cubicBezTo>
                    <a:pt x="30" y="22"/>
                    <a:pt x="28" y="24"/>
                    <a:pt x="28" y="26"/>
                  </a:cubicBezTo>
                  <a:cubicBezTo>
                    <a:pt x="28" y="28"/>
                    <a:pt x="30" y="30"/>
                    <a:pt x="3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79"/>
            <p:cNvSpPr>
              <a:spLocks noEditPoints="1"/>
            </p:cNvSpPr>
            <p:nvPr/>
          </p:nvSpPr>
          <p:spPr bwMode="auto">
            <a:xfrm>
              <a:off x="8575675" y="2535238"/>
              <a:ext cx="225425" cy="227013"/>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28 h 60"/>
                <a:gd name="T12" fmla="*/ 38 w 60"/>
                <a:gd name="T13" fmla="*/ 36 h 60"/>
                <a:gd name="T14" fmla="*/ 32 w 60"/>
                <a:gd name="T15" fmla="*/ 43 h 60"/>
                <a:gd name="T16" fmla="*/ 32 w 60"/>
                <a:gd name="T17" fmla="*/ 45 h 60"/>
                <a:gd name="T18" fmla="*/ 30 w 60"/>
                <a:gd name="T19" fmla="*/ 47 h 60"/>
                <a:gd name="T20" fmla="*/ 28 w 60"/>
                <a:gd name="T21" fmla="*/ 45 h 60"/>
                <a:gd name="T22" fmla="*/ 28 w 60"/>
                <a:gd name="T23" fmla="*/ 43 h 60"/>
                <a:gd name="T24" fmla="*/ 22 w 60"/>
                <a:gd name="T25" fmla="*/ 36 h 60"/>
                <a:gd name="T26" fmla="*/ 24 w 60"/>
                <a:gd name="T27" fmla="*/ 34 h 60"/>
                <a:gd name="T28" fmla="*/ 26 w 60"/>
                <a:gd name="T29" fmla="*/ 36 h 60"/>
                <a:gd name="T30" fmla="*/ 30 w 60"/>
                <a:gd name="T31" fmla="*/ 39 h 60"/>
                <a:gd name="T32" fmla="*/ 34 w 60"/>
                <a:gd name="T33" fmla="*/ 36 h 60"/>
                <a:gd name="T34" fmla="*/ 30 w 60"/>
                <a:gd name="T35" fmla="*/ 32 h 60"/>
                <a:gd name="T36" fmla="*/ 22 w 60"/>
                <a:gd name="T37" fmla="*/ 24 h 60"/>
                <a:gd name="T38" fmla="*/ 28 w 60"/>
                <a:gd name="T39" fmla="*/ 17 h 60"/>
                <a:gd name="T40" fmla="*/ 28 w 60"/>
                <a:gd name="T41" fmla="*/ 15 h 60"/>
                <a:gd name="T42" fmla="*/ 30 w 60"/>
                <a:gd name="T43" fmla="*/ 13 h 60"/>
                <a:gd name="T44" fmla="*/ 32 w 60"/>
                <a:gd name="T45" fmla="*/ 15 h 60"/>
                <a:gd name="T46" fmla="*/ 32 w 60"/>
                <a:gd name="T47" fmla="*/ 17 h 60"/>
                <a:gd name="T48" fmla="*/ 38 w 60"/>
                <a:gd name="T49" fmla="*/ 24 h 60"/>
                <a:gd name="T50" fmla="*/ 36 w 60"/>
                <a:gd name="T51" fmla="*/ 26 h 60"/>
                <a:gd name="T52" fmla="*/ 34 w 60"/>
                <a:gd name="T53" fmla="*/ 24 h 60"/>
                <a:gd name="T54" fmla="*/ 30 w 60"/>
                <a:gd name="T55" fmla="*/ 21 h 60"/>
                <a:gd name="T56" fmla="*/ 26 w 60"/>
                <a:gd name="T57" fmla="*/ 24 h 60"/>
                <a:gd name="T58" fmla="*/ 30 w 60"/>
                <a:gd name="T59"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28"/>
                  </a:moveTo>
                  <a:cubicBezTo>
                    <a:pt x="34" y="28"/>
                    <a:pt x="38" y="31"/>
                    <a:pt x="38" y="36"/>
                  </a:cubicBezTo>
                  <a:cubicBezTo>
                    <a:pt x="38" y="39"/>
                    <a:pt x="35" y="42"/>
                    <a:pt x="32" y="43"/>
                  </a:cubicBezTo>
                  <a:cubicBezTo>
                    <a:pt x="32" y="45"/>
                    <a:pt x="32" y="45"/>
                    <a:pt x="32" y="45"/>
                  </a:cubicBezTo>
                  <a:cubicBezTo>
                    <a:pt x="32" y="46"/>
                    <a:pt x="31" y="47"/>
                    <a:pt x="30" y="47"/>
                  </a:cubicBezTo>
                  <a:cubicBezTo>
                    <a:pt x="29" y="47"/>
                    <a:pt x="28" y="46"/>
                    <a:pt x="28" y="45"/>
                  </a:cubicBezTo>
                  <a:cubicBezTo>
                    <a:pt x="28" y="43"/>
                    <a:pt x="28" y="43"/>
                    <a:pt x="28" y="43"/>
                  </a:cubicBezTo>
                  <a:cubicBezTo>
                    <a:pt x="25" y="42"/>
                    <a:pt x="22" y="39"/>
                    <a:pt x="22" y="36"/>
                  </a:cubicBezTo>
                  <a:cubicBezTo>
                    <a:pt x="22" y="34"/>
                    <a:pt x="23" y="34"/>
                    <a:pt x="24" y="34"/>
                  </a:cubicBezTo>
                  <a:cubicBezTo>
                    <a:pt x="26" y="34"/>
                    <a:pt x="26" y="34"/>
                    <a:pt x="26" y="36"/>
                  </a:cubicBezTo>
                  <a:cubicBezTo>
                    <a:pt x="26" y="38"/>
                    <a:pt x="28" y="39"/>
                    <a:pt x="30" y="39"/>
                  </a:cubicBezTo>
                  <a:cubicBezTo>
                    <a:pt x="32" y="39"/>
                    <a:pt x="34" y="38"/>
                    <a:pt x="34" y="36"/>
                  </a:cubicBezTo>
                  <a:cubicBezTo>
                    <a:pt x="34" y="34"/>
                    <a:pt x="32" y="32"/>
                    <a:pt x="30" y="32"/>
                  </a:cubicBezTo>
                  <a:cubicBezTo>
                    <a:pt x="26" y="32"/>
                    <a:pt x="22" y="29"/>
                    <a:pt x="22" y="24"/>
                  </a:cubicBezTo>
                  <a:cubicBezTo>
                    <a:pt x="22" y="21"/>
                    <a:pt x="25" y="18"/>
                    <a:pt x="28" y="17"/>
                  </a:cubicBezTo>
                  <a:cubicBezTo>
                    <a:pt x="28" y="15"/>
                    <a:pt x="28" y="15"/>
                    <a:pt x="28" y="15"/>
                  </a:cubicBezTo>
                  <a:cubicBezTo>
                    <a:pt x="28" y="14"/>
                    <a:pt x="29" y="13"/>
                    <a:pt x="30" y="13"/>
                  </a:cubicBezTo>
                  <a:cubicBezTo>
                    <a:pt x="31" y="13"/>
                    <a:pt x="32" y="14"/>
                    <a:pt x="32" y="15"/>
                  </a:cubicBezTo>
                  <a:cubicBezTo>
                    <a:pt x="32" y="17"/>
                    <a:pt x="32" y="17"/>
                    <a:pt x="32" y="17"/>
                  </a:cubicBezTo>
                  <a:cubicBezTo>
                    <a:pt x="35" y="18"/>
                    <a:pt x="38" y="21"/>
                    <a:pt x="38" y="24"/>
                  </a:cubicBezTo>
                  <a:cubicBezTo>
                    <a:pt x="38" y="26"/>
                    <a:pt x="37" y="26"/>
                    <a:pt x="36" y="26"/>
                  </a:cubicBezTo>
                  <a:cubicBezTo>
                    <a:pt x="34" y="26"/>
                    <a:pt x="34" y="26"/>
                    <a:pt x="34" y="24"/>
                  </a:cubicBezTo>
                  <a:cubicBezTo>
                    <a:pt x="34" y="22"/>
                    <a:pt x="32" y="21"/>
                    <a:pt x="30" y="21"/>
                  </a:cubicBezTo>
                  <a:cubicBezTo>
                    <a:pt x="28" y="21"/>
                    <a:pt x="26" y="22"/>
                    <a:pt x="26" y="24"/>
                  </a:cubicBezTo>
                  <a:cubicBezTo>
                    <a:pt x="26" y="26"/>
                    <a:pt x="28" y="28"/>
                    <a:pt x="3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2" name="Group 81"/>
          <p:cNvGrpSpPr/>
          <p:nvPr/>
        </p:nvGrpSpPr>
        <p:grpSpPr>
          <a:xfrm>
            <a:off x="7945301" y="3007885"/>
            <a:ext cx="429556" cy="410632"/>
            <a:chOff x="4833938" y="3983038"/>
            <a:chExt cx="360363" cy="344488"/>
          </a:xfrm>
          <a:solidFill>
            <a:schemeClr val="bg1"/>
          </a:solidFill>
        </p:grpSpPr>
        <p:sp>
          <p:nvSpPr>
            <p:cNvPr id="83" name="Freeform 82"/>
            <p:cNvSpPr>
              <a:spLocks/>
            </p:cNvSpPr>
            <p:nvPr/>
          </p:nvSpPr>
          <p:spPr bwMode="auto">
            <a:xfrm>
              <a:off x="4833938" y="4179888"/>
              <a:ext cx="74613" cy="128588"/>
            </a:xfrm>
            <a:custGeom>
              <a:avLst/>
              <a:gdLst>
                <a:gd name="T0" fmla="*/ 18 w 20"/>
                <a:gd name="T1" fmla="*/ 0 h 34"/>
                <a:gd name="T2" fmla="*/ 2 w 20"/>
                <a:gd name="T3" fmla="*/ 0 h 34"/>
                <a:gd name="T4" fmla="*/ 0 w 20"/>
                <a:gd name="T5" fmla="*/ 2 h 34"/>
                <a:gd name="T6" fmla="*/ 0 w 20"/>
                <a:gd name="T7" fmla="*/ 32 h 34"/>
                <a:gd name="T8" fmla="*/ 2 w 20"/>
                <a:gd name="T9" fmla="*/ 34 h 34"/>
                <a:gd name="T10" fmla="*/ 18 w 20"/>
                <a:gd name="T11" fmla="*/ 34 h 34"/>
                <a:gd name="T12" fmla="*/ 20 w 20"/>
                <a:gd name="T13" fmla="*/ 32 h 34"/>
                <a:gd name="T14" fmla="*/ 20 w 20"/>
                <a:gd name="T15" fmla="*/ 2 h 34"/>
                <a:gd name="T16" fmla="*/ 18 w 20"/>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4">
                  <a:moveTo>
                    <a:pt x="18" y="0"/>
                  </a:moveTo>
                  <a:cubicBezTo>
                    <a:pt x="2" y="0"/>
                    <a:pt x="2" y="0"/>
                    <a:pt x="2" y="0"/>
                  </a:cubicBezTo>
                  <a:cubicBezTo>
                    <a:pt x="1" y="0"/>
                    <a:pt x="0" y="1"/>
                    <a:pt x="0" y="2"/>
                  </a:cubicBezTo>
                  <a:cubicBezTo>
                    <a:pt x="0" y="32"/>
                    <a:pt x="0" y="32"/>
                    <a:pt x="0" y="32"/>
                  </a:cubicBezTo>
                  <a:cubicBezTo>
                    <a:pt x="0" y="33"/>
                    <a:pt x="1" y="34"/>
                    <a:pt x="2" y="34"/>
                  </a:cubicBezTo>
                  <a:cubicBezTo>
                    <a:pt x="18" y="34"/>
                    <a:pt x="18" y="34"/>
                    <a:pt x="18" y="34"/>
                  </a:cubicBezTo>
                  <a:cubicBezTo>
                    <a:pt x="19" y="34"/>
                    <a:pt x="20" y="33"/>
                    <a:pt x="20" y="32"/>
                  </a:cubicBezTo>
                  <a:cubicBezTo>
                    <a:pt x="20" y="2"/>
                    <a:pt x="20" y="2"/>
                    <a:pt x="20" y="2"/>
                  </a:cubicBezTo>
                  <a:cubicBezTo>
                    <a:pt x="20" y="1"/>
                    <a:pt x="19"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83"/>
            <p:cNvSpPr>
              <a:spLocks/>
            </p:cNvSpPr>
            <p:nvPr/>
          </p:nvSpPr>
          <p:spPr bwMode="auto">
            <a:xfrm>
              <a:off x="4916488" y="4194176"/>
              <a:ext cx="277813" cy="133350"/>
            </a:xfrm>
            <a:custGeom>
              <a:avLst/>
              <a:gdLst>
                <a:gd name="T0" fmla="*/ 73 w 74"/>
                <a:gd name="T1" fmla="*/ 13 h 35"/>
                <a:gd name="T2" fmla="*/ 59 w 74"/>
                <a:gd name="T3" fmla="*/ 8 h 35"/>
                <a:gd name="T4" fmla="*/ 47 w 74"/>
                <a:gd name="T5" fmla="*/ 12 h 35"/>
                <a:gd name="T6" fmla="*/ 47 w 74"/>
                <a:gd name="T7" fmla="*/ 14 h 35"/>
                <a:gd name="T8" fmla="*/ 45 w 74"/>
                <a:gd name="T9" fmla="*/ 21 h 35"/>
                <a:gd name="T10" fmla="*/ 38 w 74"/>
                <a:gd name="T11" fmla="*/ 24 h 35"/>
                <a:gd name="T12" fmla="*/ 18 w 74"/>
                <a:gd name="T13" fmla="*/ 24 h 35"/>
                <a:gd name="T14" fmla="*/ 16 w 74"/>
                <a:gd name="T15" fmla="*/ 22 h 35"/>
                <a:gd name="T16" fmla="*/ 18 w 74"/>
                <a:gd name="T17" fmla="*/ 20 h 35"/>
                <a:gd name="T18" fmla="*/ 38 w 74"/>
                <a:gd name="T19" fmla="*/ 20 h 35"/>
                <a:gd name="T20" fmla="*/ 42 w 74"/>
                <a:gd name="T21" fmla="*/ 18 h 35"/>
                <a:gd name="T22" fmla="*/ 43 w 74"/>
                <a:gd name="T23" fmla="*/ 14 h 35"/>
                <a:gd name="T24" fmla="*/ 38 w 74"/>
                <a:gd name="T25" fmla="*/ 8 h 35"/>
                <a:gd name="T26" fmla="*/ 27 w 74"/>
                <a:gd name="T27" fmla="*/ 8 h 35"/>
                <a:gd name="T28" fmla="*/ 26 w 74"/>
                <a:gd name="T29" fmla="*/ 8 h 35"/>
                <a:gd name="T30" fmla="*/ 25 w 74"/>
                <a:gd name="T31" fmla="*/ 7 h 35"/>
                <a:gd name="T32" fmla="*/ 8 w 74"/>
                <a:gd name="T33" fmla="*/ 0 h 35"/>
                <a:gd name="T34" fmla="*/ 2 w 74"/>
                <a:gd name="T35" fmla="*/ 0 h 35"/>
                <a:gd name="T36" fmla="*/ 0 w 74"/>
                <a:gd name="T37" fmla="*/ 2 h 35"/>
                <a:gd name="T38" fmla="*/ 0 w 74"/>
                <a:gd name="T39" fmla="*/ 24 h 35"/>
                <a:gd name="T40" fmla="*/ 1 w 74"/>
                <a:gd name="T41" fmla="*/ 26 h 35"/>
                <a:gd name="T42" fmla="*/ 16 w 74"/>
                <a:gd name="T43" fmla="*/ 31 h 35"/>
                <a:gd name="T44" fmla="*/ 32 w 74"/>
                <a:gd name="T45" fmla="*/ 35 h 35"/>
                <a:gd name="T46" fmla="*/ 49 w 74"/>
                <a:gd name="T47" fmla="*/ 29 h 35"/>
                <a:gd name="T48" fmla="*/ 73 w 74"/>
                <a:gd name="T49" fmla="*/ 16 h 35"/>
                <a:gd name="T50" fmla="*/ 74 w 74"/>
                <a:gd name="T51" fmla="*/ 14 h 35"/>
                <a:gd name="T52" fmla="*/ 73 w 74"/>
                <a:gd name="T53"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4" h="35">
                  <a:moveTo>
                    <a:pt x="73" y="13"/>
                  </a:moveTo>
                  <a:cubicBezTo>
                    <a:pt x="69" y="8"/>
                    <a:pt x="65" y="7"/>
                    <a:pt x="59" y="8"/>
                  </a:cubicBezTo>
                  <a:cubicBezTo>
                    <a:pt x="47" y="12"/>
                    <a:pt x="47" y="12"/>
                    <a:pt x="47" y="12"/>
                  </a:cubicBezTo>
                  <a:cubicBezTo>
                    <a:pt x="47" y="13"/>
                    <a:pt x="47" y="13"/>
                    <a:pt x="47" y="14"/>
                  </a:cubicBezTo>
                  <a:cubicBezTo>
                    <a:pt x="47" y="17"/>
                    <a:pt x="47" y="19"/>
                    <a:pt x="45" y="21"/>
                  </a:cubicBezTo>
                  <a:cubicBezTo>
                    <a:pt x="43" y="23"/>
                    <a:pt x="41" y="24"/>
                    <a:pt x="38" y="24"/>
                  </a:cubicBezTo>
                  <a:cubicBezTo>
                    <a:pt x="18" y="24"/>
                    <a:pt x="18" y="24"/>
                    <a:pt x="18" y="24"/>
                  </a:cubicBezTo>
                  <a:cubicBezTo>
                    <a:pt x="17" y="24"/>
                    <a:pt x="16" y="23"/>
                    <a:pt x="16" y="22"/>
                  </a:cubicBezTo>
                  <a:cubicBezTo>
                    <a:pt x="16" y="21"/>
                    <a:pt x="17" y="20"/>
                    <a:pt x="18" y="20"/>
                  </a:cubicBezTo>
                  <a:cubicBezTo>
                    <a:pt x="38" y="20"/>
                    <a:pt x="38" y="20"/>
                    <a:pt x="38" y="20"/>
                  </a:cubicBezTo>
                  <a:cubicBezTo>
                    <a:pt x="40" y="20"/>
                    <a:pt x="41" y="19"/>
                    <a:pt x="42" y="18"/>
                  </a:cubicBezTo>
                  <a:cubicBezTo>
                    <a:pt x="43" y="17"/>
                    <a:pt x="43" y="16"/>
                    <a:pt x="43" y="14"/>
                  </a:cubicBezTo>
                  <a:cubicBezTo>
                    <a:pt x="43" y="12"/>
                    <a:pt x="42" y="8"/>
                    <a:pt x="38" y="8"/>
                  </a:cubicBezTo>
                  <a:cubicBezTo>
                    <a:pt x="27" y="8"/>
                    <a:pt x="27" y="8"/>
                    <a:pt x="27" y="8"/>
                  </a:cubicBezTo>
                  <a:cubicBezTo>
                    <a:pt x="26" y="8"/>
                    <a:pt x="26" y="8"/>
                    <a:pt x="26" y="8"/>
                  </a:cubicBezTo>
                  <a:cubicBezTo>
                    <a:pt x="25" y="8"/>
                    <a:pt x="25" y="8"/>
                    <a:pt x="25" y="7"/>
                  </a:cubicBezTo>
                  <a:cubicBezTo>
                    <a:pt x="23" y="6"/>
                    <a:pt x="17" y="0"/>
                    <a:pt x="8" y="0"/>
                  </a:cubicBezTo>
                  <a:cubicBezTo>
                    <a:pt x="2" y="0"/>
                    <a:pt x="2" y="0"/>
                    <a:pt x="2" y="0"/>
                  </a:cubicBezTo>
                  <a:cubicBezTo>
                    <a:pt x="1" y="0"/>
                    <a:pt x="0" y="1"/>
                    <a:pt x="0" y="2"/>
                  </a:cubicBezTo>
                  <a:cubicBezTo>
                    <a:pt x="0" y="24"/>
                    <a:pt x="0" y="24"/>
                    <a:pt x="0" y="24"/>
                  </a:cubicBezTo>
                  <a:cubicBezTo>
                    <a:pt x="0" y="25"/>
                    <a:pt x="1" y="26"/>
                    <a:pt x="1" y="26"/>
                  </a:cubicBezTo>
                  <a:cubicBezTo>
                    <a:pt x="8" y="28"/>
                    <a:pt x="12" y="30"/>
                    <a:pt x="16" y="31"/>
                  </a:cubicBezTo>
                  <a:cubicBezTo>
                    <a:pt x="24" y="34"/>
                    <a:pt x="28" y="35"/>
                    <a:pt x="32" y="35"/>
                  </a:cubicBezTo>
                  <a:cubicBezTo>
                    <a:pt x="37" y="35"/>
                    <a:pt x="41" y="33"/>
                    <a:pt x="49" y="29"/>
                  </a:cubicBezTo>
                  <a:cubicBezTo>
                    <a:pt x="54" y="26"/>
                    <a:pt x="62" y="21"/>
                    <a:pt x="73" y="16"/>
                  </a:cubicBezTo>
                  <a:cubicBezTo>
                    <a:pt x="73" y="15"/>
                    <a:pt x="74" y="15"/>
                    <a:pt x="74" y="14"/>
                  </a:cubicBezTo>
                  <a:cubicBezTo>
                    <a:pt x="74" y="14"/>
                    <a:pt x="74" y="13"/>
                    <a:pt x="7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84"/>
            <p:cNvSpPr>
              <a:spLocks noEditPoints="1"/>
            </p:cNvSpPr>
            <p:nvPr/>
          </p:nvSpPr>
          <p:spPr bwMode="auto">
            <a:xfrm>
              <a:off x="5037138" y="3983038"/>
              <a:ext cx="104775" cy="106363"/>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85"/>
            <p:cNvSpPr>
              <a:spLocks noEditPoints="1"/>
            </p:cNvSpPr>
            <p:nvPr/>
          </p:nvSpPr>
          <p:spPr bwMode="auto">
            <a:xfrm>
              <a:off x="4968875" y="4089401"/>
              <a:ext cx="104775" cy="104775"/>
            </a:xfrm>
            <a:custGeom>
              <a:avLst/>
              <a:gdLst>
                <a:gd name="T0" fmla="*/ 14 w 28"/>
                <a:gd name="T1" fmla="*/ 28 h 28"/>
                <a:gd name="T2" fmla="*/ 28 w 28"/>
                <a:gd name="T3" fmla="*/ 14 h 28"/>
                <a:gd name="T4" fmla="*/ 14 w 28"/>
                <a:gd name="T5" fmla="*/ 0 h 28"/>
                <a:gd name="T6" fmla="*/ 0 w 28"/>
                <a:gd name="T7" fmla="*/ 14 h 28"/>
                <a:gd name="T8" fmla="*/ 14 w 28"/>
                <a:gd name="T9" fmla="*/ 28 h 28"/>
                <a:gd name="T10" fmla="*/ 12 w 28"/>
                <a:gd name="T11" fmla="*/ 10 h 28"/>
                <a:gd name="T12" fmla="*/ 14 w 28"/>
                <a:gd name="T13" fmla="*/ 8 h 28"/>
                <a:gd name="T14" fmla="*/ 16 w 28"/>
                <a:gd name="T15" fmla="*/ 10 h 28"/>
                <a:gd name="T16" fmla="*/ 16 w 28"/>
                <a:gd name="T17" fmla="*/ 18 h 28"/>
                <a:gd name="T18" fmla="*/ 14 w 28"/>
                <a:gd name="T19" fmla="*/ 20 h 28"/>
                <a:gd name="T20" fmla="*/ 12 w 28"/>
                <a:gd name="T21" fmla="*/ 18 h 28"/>
                <a:gd name="T22" fmla="*/ 12 w 28"/>
                <a:gd name="T23"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8">
                  <a:moveTo>
                    <a:pt x="14" y="28"/>
                  </a:moveTo>
                  <a:cubicBezTo>
                    <a:pt x="22" y="28"/>
                    <a:pt x="28" y="22"/>
                    <a:pt x="28" y="14"/>
                  </a:cubicBezTo>
                  <a:cubicBezTo>
                    <a:pt x="28" y="6"/>
                    <a:pt x="22" y="0"/>
                    <a:pt x="14" y="0"/>
                  </a:cubicBezTo>
                  <a:cubicBezTo>
                    <a:pt x="6" y="0"/>
                    <a:pt x="0" y="6"/>
                    <a:pt x="0" y="14"/>
                  </a:cubicBezTo>
                  <a:cubicBezTo>
                    <a:pt x="0" y="22"/>
                    <a:pt x="6" y="28"/>
                    <a:pt x="14" y="28"/>
                  </a:cubicBezTo>
                  <a:close/>
                  <a:moveTo>
                    <a:pt x="12" y="10"/>
                  </a:moveTo>
                  <a:cubicBezTo>
                    <a:pt x="12" y="9"/>
                    <a:pt x="13" y="8"/>
                    <a:pt x="14" y="8"/>
                  </a:cubicBezTo>
                  <a:cubicBezTo>
                    <a:pt x="15" y="8"/>
                    <a:pt x="16" y="9"/>
                    <a:pt x="16" y="10"/>
                  </a:cubicBezTo>
                  <a:cubicBezTo>
                    <a:pt x="16" y="18"/>
                    <a:pt x="16" y="18"/>
                    <a:pt x="16" y="18"/>
                  </a:cubicBezTo>
                  <a:cubicBezTo>
                    <a:pt x="16" y="19"/>
                    <a:pt x="15" y="20"/>
                    <a:pt x="14" y="20"/>
                  </a:cubicBezTo>
                  <a:cubicBezTo>
                    <a:pt x="13" y="20"/>
                    <a:pt x="12" y="19"/>
                    <a:pt x="12" y="18"/>
                  </a:cubicBez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87" name="Group 86"/>
          <p:cNvGrpSpPr/>
          <p:nvPr/>
        </p:nvGrpSpPr>
        <p:grpSpPr>
          <a:xfrm>
            <a:off x="9971702" y="2057401"/>
            <a:ext cx="436166" cy="374950"/>
            <a:chOff x="5554663" y="2179638"/>
            <a:chExt cx="361950" cy="311151"/>
          </a:xfrm>
          <a:solidFill>
            <a:schemeClr val="bg1"/>
          </a:solidFill>
        </p:grpSpPr>
        <p:sp>
          <p:nvSpPr>
            <p:cNvPr id="88" name="Freeform 87"/>
            <p:cNvSpPr>
              <a:spLocks/>
            </p:cNvSpPr>
            <p:nvPr/>
          </p:nvSpPr>
          <p:spPr bwMode="auto">
            <a:xfrm>
              <a:off x="5630863" y="2298701"/>
              <a:ext cx="165100" cy="174625"/>
            </a:xfrm>
            <a:custGeom>
              <a:avLst/>
              <a:gdLst>
                <a:gd name="T0" fmla="*/ 42 w 44"/>
                <a:gd name="T1" fmla="*/ 0 h 46"/>
                <a:gd name="T2" fmla="*/ 21 w 44"/>
                <a:gd name="T3" fmla="*/ 0 h 46"/>
                <a:gd name="T4" fmla="*/ 0 w 44"/>
                <a:gd name="T5" fmla="*/ 12 h 46"/>
                <a:gd name="T6" fmla="*/ 0 w 44"/>
                <a:gd name="T7" fmla="*/ 12 h 46"/>
                <a:gd name="T8" fmla="*/ 0 w 44"/>
                <a:gd name="T9" fmla="*/ 44 h 46"/>
                <a:gd name="T10" fmla="*/ 1 w 44"/>
                <a:gd name="T11" fmla="*/ 45 h 46"/>
                <a:gd name="T12" fmla="*/ 2 w 44"/>
                <a:gd name="T13" fmla="*/ 46 h 46"/>
                <a:gd name="T14" fmla="*/ 9 w 44"/>
                <a:gd name="T15" fmla="*/ 46 h 46"/>
                <a:gd name="T16" fmla="*/ 9 w 44"/>
                <a:gd name="T17" fmla="*/ 44 h 46"/>
                <a:gd name="T18" fmla="*/ 18 w 44"/>
                <a:gd name="T19" fmla="*/ 35 h 46"/>
                <a:gd name="T20" fmla="*/ 27 w 44"/>
                <a:gd name="T21" fmla="*/ 44 h 46"/>
                <a:gd name="T22" fmla="*/ 27 w 44"/>
                <a:gd name="T23" fmla="*/ 46 h 46"/>
                <a:gd name="T24" fmla="*/ 42 w 44"/>
                <a:gd name="T25" fmla="*/ 46 h 46"/>
                <a:gd name="T26" fmla="*/ 44 w 44"/>
                <a:gd name="T27" fmla="*/ 44 h 46"/>
                <a:gd name="T28" fmla="*/ 44 w 44"/>
                <a:gd name="T29" fmla="*/ 2 h 46"/>
                <a:gd name="T30" fmla="*/ 42 w 44"/>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42" y="0"/>
                  </a:moveTo>
                  <a:cubicBezTo>
                    <a:pt x="21" y="0"/>
                    <a:pt x="21" y="0"/>
                    <a:pt x="21" y="0"/>
                  </a:cubicBezTo>
                  <a:cubicBezTo>
                    <a:pt x="16" y="7"/>
                    <a:pt x="9" y="12"/>
                    <a:pt x="0" y="12"/>
                  </a:cubicBezTo>
                  <a:cubicBezTo>
                    <a:pt x="0" y="12"/>
                    <a:pt x="0" y="12"/>
                    <a:pt x="0" y="12"/>
                  </a:cubicBezTo>
                  <a:cubicBezTo>
                    <a:pt x="0" y="44"/>
                    <a:pt x="0" y="44"/>
                    <a:pt x="0" y="44"/>
                  </a:cubicBezTo>
                  <a:cubicBezTo>
                    <a:pt x="0" y="44"/>
                    <a:pt x="0" y="45"/>
                    <a:pt x="1" y="45"/>
                  </a:cubicBezTo>
                  <a:cubicBezTo>
                    <a:pt x="1" y="46"/>
                    <a:pt x="1" y="46"/>
                    <a:pt x="2" y="46"/>
                  </a:cubicBezTo>
                  <a:cubicBezTo>
                    <a:pt x="9" y="46"/>
                    <a:pt x="9" y="46"/>
                    <a:pt x="9" y="46"/>
                  </a:cubicBezTo>
                  <a:cubicBezTo>
                    <a:pt x="9" y="45"/>
                    <a:pt x="9" y="45"/>
                    <a:pt x="9" y="44"/>
                  </a:cubicBezTo>
                  <a:cubicBezTo>
                    <a:pt x="9" y="39"/>
                    <a:pt x="13" y="35"/>
                    <a:pt x="18" y="35"/>
                  </a:cubicBezTo>
                  <a:cubicBezTo>
                    <a:pt x="23" y="35"/>
                    <a:pt x="27" y="39"/>
                    <a:pt x="27" y="44"/>
                  </a:cubicBezTo>
                  <a:cubicBezTo>
                    <a:pt x="27" y="45"/>
                    <a:pt x="27" y="45"/>
                    <a:pt x="27" y="46"/>
                  </a:cubicBezTo>
                  <a:cubicBezTo>
                    <a:pt x="42" y="46"/>
                    <a:pt x="42" y="46"/>
                    <a:pt x="42" y="46"/>
                  </a:cubicBezTo>
                  <a:cubicBezTo>
                    <a:pt x="43" y="46"/>
                    <a:pt x="44" y="45"/>
                    <a:pt x="44" y="44"/>
                  </a:cubicBezTo>
                  <a:cubicBezTo>
                    <a:pt x="44" y="2"/>
                    <a:pt x="44" y="2"/>
                    <a:pt x="44" y="2"/>
                  </a:cubicBezTo>
                  <a:cubicBezTo>
                    <a:pt x="44" y="1"/>
                    <a:pt x="43"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Oval 88"/>
            <p:cNvSpPr>
              <a:spLocks noChangeArrowheads="1"/>
            </p:cNvSpPr>
            <p:nvPr/>
          </p:nvSpPr>
          <p:spPr bwMode="auto">
            <a:xfrm>
              <a:off x="5821363"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Oval 89"/>
            <p:cNvSpPr>
              <a:spLocks noChangeArrowheads="1"/>
            </p:cNvSpPr>
            <p:nvPr/>
          </p:nvSpPr>
          <p:spPr bwMode="auto">
            <a:xfrm>
              <a:off x="5672138" y="2438401"/>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90"/>
            <p:cNvSpPr>
              <a:spLocks noEditPoints="1"/>
            </p:cNvSpPr>
            <p:nvPr/>
          </p:nvSpPr>
          <p:spPr bwMode="auto">
            <a:xfrm>
              <a:off x="5554663" y="2179638"/>
              <a:ext cx="150813" cy="149225"/>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16 w 40"/>
                <a:gd name="T11" fmla="*/ 10 h 40"/>
                <a:gd name="T12" fmla="*/ 18 w 40"/>
                <a:gd name="T13" fmla="*/ 8 h 40"/>
                <a:gd name="T14" fmla="*/ 20 w 40"/>
                <a:gd name="T15" fmla="*/ 10 h 40"/>
                <a:gd name="T16" fmla="*/ 20 w 40"/>
                <a:gd name="T17" fmla="*/ 20 h 40"/>
                <a:gd name="T18" fmla="*/ 26 w 40"/>
                <a:gd name="T19" fmla="*/ 20 h 40"/>
                <a:gd name="T20" fmla="*/ 28 w 40"/>
                <a:gd name="T21" fmla="*/ 22 h 40"/>
                <a:gd name="T22" fmla="*/ 26 w 40"/>
                <a:gd name="T23" fmla="*/ 24 h 40"/>
                <a:gd name="T24" fmla="*/ 18 w 40"/>
                <a:gd name="T25" fmla="*/ 24 h 40"/>
                <a:gd name="T26" fmla="*/ 16 w 40"/>
                <a:gd name="T27" fmla="*/ 22 h 40"/>
                <a:gd name="T28" fmla="*/ 16 w 40"/>
                <a:gd name="T29"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16" y="10"/>
                  </a:moveTo>
                  <a:cubicBezTo>
                    <a:pt x="16" y="9"/>
                    <a:pt x="17" y="8"/>
                    <a:pt x="18" y="8"/>
                  </a:cubicBezTo>
                  <a:cubicBezTo>
                    <a:pt x="19" y="8"/>
                    <a:pt x="20" y="9"/>
                    <a:pt x="20" y="10"/>
                  </a:cubicBezTo>
                  <a:cubicBezTo>
                    <a:pt x="20" y="20"/>
                    <a:pt x="20" y="20"/>
                    <a:pt x="20" y="20"/>
                  </a:cubicBezTo>
                  <a:cubicBezTo>
                    <a:pt x="26" y="20"/>
                    <a:pt x="26" y="20"/>
                    <a:pt x="26" y="20"/>
                  </a:cubicBezTo>
                  <a:cubicBezTo>
                    <a:pt x="27" y="20"/>
                    <a:pt x="28" y="21"/>
                    <a:pt x="28" y="22"/>
                  </a:cubicBezTo>
                  <a:cubicBezTo>
                    <a:pt x="28" y="23"/>
                    <a:pt x="27" y="24"/>
                    <a:pt x="26" y="24"/>
                  </a:cubicBezTo>
                  <a:cubicBezTo>
                    <a:pt x="18" y="24"/>
                    <a:pt x="18" y="24"/>
                    <a:pt x="18" y="24"/>
                  </a:cubicBezTo>
                  <a:cubicBezTo>
                    <a:pt x="17" y="24"/>
                    <a:pt x="16" y="23"/>
                    <a:pt x="16" y="22"/>
                  </a:cubicBez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91"/>
            <p:cNvSpPr>
              <a:spLocks/>
            </p:cNvSpPr>
            <p:nvPr/>
          </p:nvSpPr>
          <p:spPr bwMode="auto">
            <a:xfrm>
              <a:off x="5554663" y="2371726"/>
              <a:ext cx="60325" cy="14288"/>
            </a:xfrm>
            <a:custGeom>
              <a:avLst/>
              <a:gdLst>
                <a:gd name="T0" fmla="*/ 14 w 16"/>
                <a:gd name="T1" fmla="*/ 0 h 4"/>
                <a:gd name="T2" fmla="*/ 2 w 16"/>
                <a:gd name="T3" fmla="*/ 0 h 4"/>
                <a:gd name="T4" fmla="*/ 2 w 16"/>
                <a:gd name="T5" fmla="*/ 0 h 4"/>
                <a:gd name="T6" fmla="*/ 0 w 16"/>
                <a:gd name="T7" fmla="*/ 2 h 4"/>
                <a:gd name="T8" fmla="*/ 2 w 16"/>
                <a:gd name="T9" fmla="*/ 4 h 4"/>
                <a:gd name="T10" fmla="*/ 14 w 16"/>
                <a:gd name="T11" fmla="*/ 4 h 4"/>
                <a:gd name="T12" fmla="*/ 14 w 16"/>
                <a:gd name="T13" fmla="*/ 4 h 4"/>
                <a:gd name="T14" fmla="*/ 16 w 16"/>
                <a:gd name="T15" fmla="*/ 2 h 4"/>
                <a:gd name="T16" fmla="*/ 14 w 1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
                  <a:moveTo>
                    <a:pt x="14" y="0"/>
                  </a:moveTo>
                  <a:cubicBezTo>
                    <a:pt x="2" y="0"/>
                    <a:pt x="2" y="0"/>
                    <a:pt x="2" y="0"/>
                  </a:cubicBezTo>
                  <a:cubicBezTo>
                    <a:pt x="2" y="0"/>
                    <a:pt x="2" y="0"/>
                    <a:pt x="2" y="0"/>
                  </a:cubicBezTo>
                  <a:cubicBezTo>
                    <a:pt x="1" y="0"/>
                    <a:pt x="0" y="1"/>
                    <a:pt x="0" y="2"/>
                  </a:cubicBezTo>
                  <a:cubicBezTo>
                    <a:pt x="0" y="3"/>
                    <a:pt x="1" y="4"/>
                    <a:pt x="2" y="4"/>
                  </a:cubicBezTo>
                  <a:cubicBezTo>
                    <a:pt x="14" y="4"/>
                    <a:pt x="14" y="4"/>
                    <a:pt x="14"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92"/>
            <p:cNvSpPr>
              <a:spLocks/>
            </p:cNvSpPr>
            <p:nvPr/>
          </p:nvSpPr>
          <p:spPr bwMode="auto">
            <a:xfrm>
              <a:off x="5578475" y="2401888"/>
              <a:ext cx="36513" cy="14288"/>
            </a:xfrm>
            <a:custGeom>
              <a:avLst/>
              <a:gdLst>
                <a:gd name="T0" fmla="*/ 8 w 10"/>
                <a:gd name="T1" fmla="*/ 0 h 4"/>
                <a:gd name="T2" fmla="*/ 2 w 10"/>
                <a:gd name="T3" fmla="*/ 0 h 4"/>
                <a:gd name="T4" fmla="*/ 0 w 10"/>
                <a:gd name="T5" fmla="*/ 2 h 4"/>
                <a:gd name="T6" fmla="*/ 2 w 10"/>
                <a:gd name="T7" fmla="*/ 4 h 4"/>
                <a:gd name="T8" fmla="*/ 8 w 10"/>
                <a:gd name="T9" fmla="*/ 4 h 4"/>
                <a:gd name="T10" fmla="*/ 10 w 10"/>
                <a:gd name="T11" fmla="*/ 2 h 4"/>
                <a:gd name="T12" fmla="*/ 8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0"/>
                  </a:moveTo>
                  <a:cubicBezTo>
                    <a:pt x="2" y="0"/>
                    <a:pt x="2" y="0"/>
                    <a:pt x="2" y="0"/>
                  </a:cubicBezTo>
                  <a:cubicBezTo>
                    <a:pt x="1" y="0"/>
                    <a:pt x="0" y="1"/>
                    <a:pt x="0" y="2"/>
                  </a:cubicBezTo>
                  <a:cubicBezTo>
                    <a:pt x="0" y="3"/>
                    <a:pt x="1" y="4"/>
                    <a:pt x="2" y="4"/>
                  </a:cubicBezTo>
                  <a:cubicBezTo>
                    <a:pt x="8" y="4"/>
                    <a:pt x="8" y="4"/>
                    <a:pt x="8" y="4"/>
                  </a:cubicBezTo>
                  <a:cubicBezTo>
                    <a:pt x="9" y="4"/>
                    <a:pt x="10" y="3"/>
                    <a:pt x="10" y="2"/>
                  </a:cubicBezTo>
                  <a:cubicBezTo>
                    <a:pt x="10" y="1"/>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93"/>
            <p:cNvSpPr>
              <a:spLocks/>
            </p:cNvSpPr>
            <p:nvPr/>
          </p:nvSpPr>
          <p:spPr bwMode="auto">
            <a:xfrm>
              <a:off x="5592763" y="2430463"/>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94"/>
            <p:cNvSpPr>
              <a:spLocks noEditPoints="1"/>
            </p:cNvSpPr>
            <p:nvPr/>
          </p:nvSpPr>
          <p:spPr bwMode="auto">
            <a:xfrm>
              <a:off x="5803900" y="2344738"/>
              <a:ext cx="112713" cy="128588"/>
            </a:xfrm>
            <a:custGeom>
              <a:avLst/>
              <a:gdLst>
                <a:gd name="T0" fmla="*/ 30 w 30"/>
                <a:gd name="T1" fmla="*/ 18 h 34"/>
                <a:gd name="T2" fmla="*/ 30 w 30"/>
                <a:gd name="T3" fmla="*/ 17 h 34"/>
                <a:gd name="T4" fmla="*/ 30 w 30"/>
                <a:gd name="T5" fmla="*/ 17 h 34"/>
                <a:gd name="T6" fmla="*/ 30 w 30"/>
                <a:gd name="T7" fmla="*/ 17 h 34"/>
                <a:gd name="T8" fmla="*/ 20 w 30"/>
                <a:gd name="T9" fmla="*/ 1 h 34"/>
                <a:gd name="T10" fmla="*/ 18 w 30"/>
                <a:gd name="T11" fmla="*/ 0 h 34"/>
                <a:gd name="T12" fmla="*/ 2 w 30"/>
                <a:gd name="T13" fmla="*/ 0 h 34"/>
                <a:gd name="T14" fmla="*/ 0 w 30"/>
                <a:gd name="T15" fmla="*/ 2 h 34"/>
                <a:gd name="T16" fmla="*/ 0 w 30"/>
                <a:gd name="T17" fmla="*/ 18 h 34"/>
                <a:gd name="T18" fmla="*/ 0 w 30"/>
                <a:gd name="T19" fmla="*/ 32 h 34"/>
                <a:gd name="T20" fmla="*/ 2 w 30"/>
                <a:gd name="T21" fmla="*/ 34 h 34"/>
                <a:gd name="T22" fmla="*/ 3 w 30"/>
                <a:gd name="T23" fmla="*/ 34 h 34"/>
                <a:gd name="T24" fmla="*/ 3 w 30"/>
                <a:gd name="T25" fmla="*/ 32 h 34"/>
                <a:gd name="T26" fmla="*/ 12 w 30"/>
                <a:gd name="T27" fmla="*/ 23 h 34"/>
                <a:gd name="T28" fmla="*/ 21 w 30"/>
                <a:gd name="T29" fmla="*/ 32 h 34"/>
                <a:gd name="T30" fmla="*/ 21 w 30"/>
                <a:gd name="T31" fmla="*/ 34 h 34"/>
                <a:gd name="T32" fmla="*/ 28 w 30"/>
                <a:gd name="T33" fmla="*/ 34 h 34"/>
                <a:gd name="T34" fmla="*/ 30 w 30"/>
                <a:gd name="T35" fmla="*/ 32 h 34"/>
                <a:gd name="T36" fmla="*/ 30 w 30"/>
                <a:gd name="T37" fmla="*/ 18 h 34"/>
                <a:gd name="T38" fmla="*/ 30 w 30"/>
                <a:gd name="T39" fmla="*/ 18 h 34"/>
                <a:gd name="T40" fmla="*/ 4 w 30"/>
                <a:gd name="T41" fmla="*/ 16 h 34"/>
                <a:gd name="T42" fmla="*/ 4 w 30"/>
                <a:gd name="T43" fmla="*/ 4 h 34"/>
                <a:gd name="T44" fmla="*/ 17 w 30"/>
                <a:gd name="T45" fmla="*/ 4 h 34"/>
                <a:gd name="T46" fmla="*/ 24 w 30"/>
                <a:gd name="T47" fmla="*/ 16 h 34"/>
                <a:gd name="T48" fmla="*/ 4 w 30"/>
                <a:gd name="T4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4">
                  <a:moveTo>
                    <a:pt x="30" y="18"/>
                  </a:moveTo>
                  <a:cubicBezTo>
                    <a:pt x="30" y="18"/>
                    <a:pt x="30" y="17"/>
                    <a:pt x="30" y="17"/>
                  </a:cubicBezTo>
                  <a:cubicBezTo>
                    <a:pt x="30" y="17"/>
                    <a:pt x="30" y="17"/>
                    <a:pt x="30" y="17"/>
                  </a:cubicBezTo>
                  <a:cubicBezTo>
                    <a:pt x="30" y="17"/>
                    <a:pt x="30" y="17"/>
                    <a:pt x="30" y="17"/>
                  </a:cubicBezTo>
                  <a:cubicBezTo>
                    <a:pt x="20" y="1"/>
                    <a:pt x="20" y="1"/>
                    <a:pt x="20" y="1"/>
                  </a:cubicBezTo>
                  <a:cubicBezTo>
                    <a:pt x="19" y="0"/>
                    <a:pt x="19" y="0"/>
                    <a:pt x="18" y="0"/>
                  </a:cubicBezTo>
                  <a:cubicBezTo>
                    <a:pt x="2" y="0"/>
                    <a:pt x="2" y="0"/>
                    <a:pt x="2" y="0"/>
                  </a:cubicBezTo>
                  <a:cubicBezTo>
                    <a:pt x="1" y="0"/>
                    <a:pt x="0" y="1"/>
                    <a:pt x="0" y="2"/>
                  </a:cubicBezTo>
                  <a:cubicBezTo>
                    <a:pt x="0" y="18"/>
                    <a:pt x="0" y="18"/>
                    <a:pt x="0" y="18"/>
                  </a:cubicBezTo>
                  <a:cubicBezTo>
                    <a:pt x="0" y="32"/>
                    <a:pt x="0" y="32"/>
                    <a:pt x="0" y="32"/>
                  </a:cubicBezTo>
                  <a:cubicBezTo>
                    <a:pt x="0" y="33"/>
                    <a:pt x="1" y="34"/>
                    <a:pt x="2" y="34"/>
                  </a:cubicBezTo>
                  <a:cubicBezTo>
                    <a:pt x="3" y="34"/>
                    <a:pt x="3" y="34"/>
                    <a:pt x="3" y="34"/>
                  </a:cubicBezTo>
                  <a:cubicBezTo>
                    <a:pt x="3" y="33"/>
                    <a:pt x="3" y="33"/>
                    <a:pt x="3" y="32"/>
                  </a:cubicBezTo>
                  <a:cubicBezTo>
                    <a:pt x="3" y="27"/>
                    <a:pt x="7" y="23"/>
                    <a:pt x="12" y="23"/>
                  </a:cubicBezTo>
                  <a:cubicBezTo>
                    <a:pt x="17" y="23"/>
                    <a:pt x="21" y="27"/>
                    <a:pt x="21" y="32"/>
                  </a:cubicBezTo>
                  <a:cubicBezTo>
                    <a:pt x="21" y="33"/>
                    <a:pt x="21" y="33"/>
                    <a:pt x="21" y="34"/>
                  </a:cubicBezTo>
                  <a:cubicBezTo>
                    <a:pt x="28" y="34"/>
                    <a:pt x="28" y="34"/>
                    <a:pt x="28" y="34"/>
                  </a:cubicBezTo>
                  <a:cubicBezTo>
                    <a:pt x="29" y="34"/>
                    <a:pt x="30" y="33"/>
                    <a:pt x="30" y="32"/>
                  </a:cubicBezTo>
                  <a:cubicBezTo>
                    <a:pt x="30" y="18"/>
                    <a:pt x="30" y="18"/>
                    <a:pt x="30" y="18"/>
                  </a:cubicBezTo>
                  <a:cubicBezTo>
                    <a:pt x="30" y="18"/>
                    <a:pt x="30" y="18"/>
                    <a:pt x="30" y="18"/>
                  </a:cubicBezTo>
                  <a:close/>
                  <a:moveTo>
                    <a:pt x="4" y="16"/>
                  </a:moveTo>
                  <a:cubicBezTo>
                    <a:pt x="4" y="4"/>
                    <a:pt x="4" y="4"/>
                    <a:pt x="4" y="4"/>
                  </a:cubicBezTo>
                  <a:cubicBezTo>
                    <a:pt x="17" y="4"/>
                    <a:pt x="17" y="4"/>
                    <a:pt x="17" y="4"/>
                  </a:cubicBezTo>
                  <a:cubicBezTo>
                    <a:pt x="24" y="16"/>
                    <a:pt x="24" y="16"/>
                    <a:pt x="24" y="16"/>
                  </a:cubicBezTo>
                  <a:lnTo>
                    <a:pt x="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665070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7">
      <a:majorFont>
        <a:latin typeface="Avenir Heavy"/>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1060</TotalTime>
  <Words>1945</Words>
  <Application>Microsoft Office PowerPoint</Application>
  <PresentationFormat>Custom</PresentationFormat>
  <Paragraphs>265</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Presentation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READY TO BOOST THE IMPACT OF YOUR PRESENTATIONS?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Fauzy Lukman</dc:creator>
  <cp:lastModifiedBy>USER</cp:lastModifiedBy>
  <cp:revision>64</cp:revision>
  <dcterms:created xsi:type="dcterms:W3CDTF">2017-05-23T12:23:28Z</dcterms:created>
  <dcterms:modified xsi:type="dcterms:W3CDTF">2022-07-21T06:50:52Z</dcterms:modified>
</cp:coreProperties>
</file>