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8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52" userDrawn="1">
          <p15:clr>
            <a:srgbClr val="A4A3A4"/>
          </p15:clr>
        </p15:guide>
        <p15:guide id="4" orient="horz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B2D169"/>
    <a:srgbClr val="E3539B"/>
    <a:srgbClr val="767BB5"/>
    <a:srgbClr val="E0549B"/>
    <a:srgbClr val="45B0E6"/>
    <a:srgbClr val="00BEA6"/>
    <a:srgbClr val="D28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314" y="-690"/>
      </p:cViewPr>
      <p:guideLst>
        <p:guide orient="horz" pos="3984"/>
        <p:guide orient="horz" pos="552"/>
        <p:guide orient="horz" pos="230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A2-4919-BF0C-DC30A73EC93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6B-4BB1-8A34-954631A215A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56B-4BB1-8A34-954631A21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2A-42F6-A854-9D08DBC2278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2A-42F6-A854-9D08DBC2278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12A-42F6-A854-9D08DBC227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1D923-C551-4FEE-A789-FF6F47C160F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CD44-C54A-4598-BC27-D9F02FA94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70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416BCD-F3C5-4F34-9B21-E88940218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F4AA086-5FDA-4172-935B-B89055D65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471858-5B20-4A7B-AC87-B3AF313C4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1F70CCE-C1B0-4826-9F7F-6D876B8A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74991A3-B96D-4573-9826-1CDF0620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5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17F161-4A7C-4C73-8297-1F8509D1C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7148453-6026-471D-8FC5-871C1BFFD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5B2CB6-5F78-49BA-9ECB-1D507837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A327FCC-EA0A-4269-94F4-77A7895A4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DC5B75-47FE-4250-80EA-84D98BAF2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9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06D370-FD2E-4766-B02E-E64C9B8A39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99E8E01-1D00-4300-8537-C5B45FF86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DE0EED-16CC-4CED-A5CF-13CD7ECA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1B0618-4667-45B4-865A-02BAC315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F5C548-2347-41DC-A6B5-A29D01E4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8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CA1D5E-B05D-4BBD-893A-5A9E506A9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9DA785-086D-4955-BB5E-F0C9B2861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199114-0078-4780-8693-49F15F622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9D93AD2-73D0-4837-8ACA-CE7882EA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BB41A8-D8C0-4C0F-AEBE-9D32C6A1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8CB12D-0584-4022-8C8D-F5229599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8AA969A-321A-4773-87BE-225DB4C32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2D220D-D472-4238-89CF-D7566C4E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94AB8C-397D-4A35-8AE0-1E904B70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CE363D-B6D7-40C6-99A4-1751EEDA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22C8EE-74E3-4F81-AE5C-E39C3F02E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C2A2CE-813B-47FA-9379-77B111908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80B91C2-7596-47F1-838F-F37564103C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1529C0-C636-4510-A296-83D6EDE5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A77363A-A235-433B-A7E2-9DB7A579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814AB7C-C7FD-4AC3-9132-B1EC91BB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B17009-4EF0-4B12-A299-BC0287C7B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50D432B-2BDB-4D80-94ED-EA72CE462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DB3B82F-4A75-42C1-87BE-6DF90ABF6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7C585E8-EBD9-4F17-82C8-555804BF8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A3A2624-3147-45B4-8679-AB03CBDB8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BC84EBF-FC65-4F9A-9384-FF24DFAE2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300CF30-71E5-437B-AEAB-4E93A21E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918336A-3644-4041-94EC-A77E7AEA5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07F235-913C-4913-84D7-2429CB38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B9ECD55-F1FC-4C1D-8EFF-AD392E3A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6B43F77-F961-4ED2-88D5-73093A26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EB7EB32-2D3C-4E84-8719-8F187BB4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3A65BAA-69D1-4110-BC63-1E323B12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5133AF8-70E5-418A-B78B-48A6BF51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F1ED0E7-8B9F-4A3B-BFDD-C44FA2F6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3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69F68-C8B7-44DA-8B93-A4488F329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AECCAC-CF65-446D-B041-D1D6B573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2D63273-4227-49CB-BF4C-9A3D9F45E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A75C054-5BA8-42A4-A8E8-1428FF63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DA5066A-1D92-4E79-8474-DCAF587A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8B25CFB-7FDC-4C01-A841-FF2011F0D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4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61F5BB-B2B4-4231-9CFE-3ABC6FD45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763D1F1-5677-4B02-9B1B-68E9CD50D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796A73E-870D-43FF-AFE1-5186F9C81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CC69645-AE88-4BDF-8C30-107B160CE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68EA59B-A2F7-4AC0-89EB-5AC3B8D2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0295FC5-94E3-4928-8C9B-C8C0B1E9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825B8BE-23E7-4DF1-B122-424B8AE0D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79FBF2D-517B-4ED2-B88E-6CD358C64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DC55C2-D926-464F-B2AC-3C44CB1F9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E2E9A7-D4FD-4C76-88CE-980EA3C12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6919CC-3B64-412D-86A3-A825A1754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7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952">
            <a:extLst>
              <a:ext uri="{FF2B5EF4-FFF2-40B4-BE49-F238E27FC236}">
                <a16:creationId xmlns="" xmlns:a16="http://schemas.microsoft.com/office/drawing/2014/main" id="{EF3855C1-B72F-440F-9FAF-E1BDAA9A09FE}"/>
              </a:ext>
            </a:extLst>
          </p:cNvPr>
          <p:cNvGrpSpPr/>
          <p:nvPr/>
        </p:nvGrpSpPr>
        <p:grpSpPr bwMode="auto">
          <a:xfrm>
            <a:off x="3965059" y="958650"/>
            <a:ext cx="4261882" cy="4940700"/>
            <a:chOff x="3143241" y="214290"/>
            <a:chExt cx="5429288" cy="6294063"/>
          </a:xfrm>
          <a:solidFill>
            <a:srgbClr val="404040"/>
          </a:solidFill>
          <a:effectLst/>
        </p:grpSpPr>
        <p:sp>
          <p:nvSpPr>
            <p:cNvPr id="76" name="Freeform 7">
              <a:extLst>
                <a:ext uri="{FF2B5EF4-FFF2-40B4-BE49-F238E27FC236}">
                  <a16:creationId xmlns="" xmlns:a16="http://schemas.microsoft.com/office/drawing/2014/main" id="{6EA2A88E-A87D-4748-B7E7-5A46DAC90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487" y="3129321"/>
              <a:ext cx="3588680" cy="2329251"/>
            </a:xfrm>
            <a:custGeom>
              <a:avLst/>
              <a:gdLst/>
              <a:ahLst/>
              <a:cxnLst>
                <a:cxn ang="0">
                  <a:pos x="4160" y="5483"/>
                </a:cxn>
                <a:cxn ang="0">
                  <a:pos x="4087" y="5389"/>
                </a:cxn>
                <a:cxn ang="0">
                  <a:pos x="4009" y="5166"/>
                </a:cxn>
                <a:cxn ang="0">
                  <a:pos x="3933" y="5096"/>
                </a:cxn>
                <a:cxn ang="0">
                  <a:pos x="3799" y="5106"/>
                </a:cxn>
                <a:cxn ang="0">
                  <a:pos x="3502" y="5300"/>
                </a:cxn>
                <a:cxn ang="0">
                  <a:pos x="2893" y="4618"/>
                </a:cxn>
                <a:cxn ang="0">
                  <a:pos x="2842" y="4586"/>
                </a:cxn>
                <a:cxn ang="0">
                  <a:pos x="2538" y="4599"/>
                </a:cxn>
                <a:cxn ang="0">
                  <a:pos x="1244" y="4291"/>
                </a:cxn>
                <a:cxn ang="0">
                  <a:pos x="483" y="3645"/>
                </a:cxn>
                <a:cxn ang="0">
                  <a:pos x="149" y="2858"/>
                </a:cxn>
                <a:cxn ang="0">
                  <a:pos x="126" y="2594"/>
                </a:cxn>
                <a:cxn ang="0">
                  <a:pos x="59" y="2467"/>
                </a:cxn>
                <a:cxn ang="0">
                  <a:pos x="12" y="2161"/>
                </a:cxn>
                <a:cxn ang="0">
                  <a:pos x="216" y="1704"/>
                </a:cxn>
                <a:cxn ang="0">
                  <a:pos x="564" y="565"/>
                </a:cxn>
                <a:cxn ang="0">
                  <a:pos x="1006" y="327"/>
                </a:cxn>
                <a:cxn ang="0">
                  <a:pos x="3563" y="749"/>
                </a:cxn>
                <a:cxn ang="0">
                  <a:pos x="4386" y="745"/>
                </a:cxn>
                <a:cxn ang="0">
                  <a:pos x="4736" y="757"/>
                </a:cxn>
                <a:cxn ang="0">
                  <a:pos x="5452" y="899"/>
                </a:cxn>
                <a:cxn ang="0">
                  <a:pos x="5490" y="803"/>
                </a:cxn>
                <a:cxn ang="0">
                  <a:pos x="5557" y="1064"/>
                </a:cxn>
                <a:cxn ang="0">
                  <a:pos x="5974" y="1034"/>
                </a:cxn>
                <a:cxn ang="0">
                  <a:pos x="5979" y="1114"/>
                </a:cxn>
                <a:cxn ang="0">
                  <a:pos x="6095" y="1166"/>
                </a:cxn>
                <a:cxn ang="0">
                  <a:pos x="6147" y="1559"/>
                </a:cxn>
                <a:cxn ang="0">
                  <a:pos x="6178" y="1611"/>
                </a:cxn>
                <a:cxn ang="0">
                  <a:pos x="6213" y="1833"/>
                </a:cxn>
                <a:cxn ang="0">
                  <a:pos x="6368" y="2235"/>
                </a:cxn>
                <a:cxn ang="0">
                  <a:pos x="6497" y="2146"/>
                </a:cxn>
                <a:cxn ang="0">
                  <a:pos x="6480" y="1959"/>
                </a:cxn>
                <a:cxn ang="0">
                  <a:pos x="6569" y="1343"/>
                </a:cxn>
                <a:cxn ang="0">
                  <a:pos x="6750" y="1318"/>
                </a:cxn>
                <a:cxn ang="0">
                  <a:pos x="6835" y="1441"/>
                </a:cxn>
                <a:cxn ang="0">
                  <a:pos x="6973" y="1915"/>
                </a:cxn>
                <a:cxn ang="0">
                  <a:pos x="7081" y="2150"/>
                </a:cxn>
                <a:cxn ang="0">
                  <a:pos x="7215" y="2110"/>
                </a:cxn>
                <a:cxn ang="0">
                  <a:pos x="7480" y="1946"/>
                </a:cxn>
                <a:cxn ang="0">
                  <a:pos x="7979" y="1262"/>
                </a:cxn>
                <a:cxn ang="0">
                  <a:pos x="8630" y="558"/>
                </a:cxn>
                <a:cxn ang="0">
                  <a:pos x="9305" y="354"/>
                </a:cxn>
                <a:cxn ang="0">
                  <a:pos x="8846" y="994"/>
                </a:cxn>
                <a:cxn ang="0">
                  <a:pos x="8595" y="1819"/>
                </a:cxn>
                <a:cxn ang="0">
                  <a:pos x="8725" y="2981"/>
                </a:cxn>
                <a:cxn ang="0">
                  <a:pos x="8235" y="3587"/>
                </a:cxn>
                <a:cxn ang="0">
                  <a:pos x="8267" y="4947"/>
                </a:cxn>
                <a:cxn ang="0">
                  <a:pos x="8382" y="5618"/>
                </a:cxn>
                <a:cxn ang="0">
                  <a:pos x="7753" y="4822"/>
                </a:cxn>
                <a:cxn ang="0">
                  <a:pos x="7588" y="4687"/>
                </a:cxn>
                <a:cxn ang="0">
                  <a:pos x="7119" y="4839"/>
                </a:cxn>
                <a:cxn ang="0">
                  <a:pos x="6825" y="4801"/>
                </a:cxn>
                <a:cxn ang="0">
                  <a:pos x="6679" y="4767"/>
                </a:cxn>
                <a:cxn ang="0">
                  <a:pos x="6412" y="4841"/>
                </a:cxn>
                <a:cxn ang="0">
                  <a:pos x="6404" y="4978"/>
                </a:cxn>
                <a:cxn ang="0">
                  <a:pos x="6329" y="5127"/>
                </a:cxn>
                <a:cxn ang="0">
                  <a:pos x="6030" y="5106"/>
                </a:cxn>
                <a:cxn ang="0">
                  <a:pos x="5540" y="5119"/>
                </a:cxn>
                <a:cxn ang="0">
                  <a:pos x="5222" y="5290"/>
                </a:cxn>
              </a:cxnLst>
              <a:rect l="0" t="0" r="r" b="b"/>
              <a:pathLst>
                <a:path w="9312" h="6044">
                  <a:moveTo>
                    <a:pt x="4660" y="5996"/>
                  </a:moveTo>
                  <a:lnTo>
                    <a:pt x="4454" y="5914"/>
                  </a:lnTo>
                  <a:lnTo>
                    <a:pt x="4302" y="5693"/>
                  </a:lnTo>
                  <a:lnTo>
                    <a:pt x="4322" y="5635"/>
                  </a:lnTo>
                  <a:lnTo>
                    <a:pt x="4259" y="5583"/>
                  </a:lnTo>
                  <a:lnTo>
                    <a:pt x="4257" y="5573"/>
                  </a:lnTo>
                  <a:lnTo>
                    <a:pt x="4244" y="5571"/>
                  </a:lnTo>
                  <a:lnTo>
                    <a:pt x="4164" y="5505"/>
                  </a:lnTo>
                  <a:lnTo>
                    <a:pt x="4163" y="5498"/>
                  </a:lnTo>
                  <a:lnTo>
                    <a:pt x="4162" y="5490"/>
                  </a:lnTo>
                  <a:lnTo>
                    <a:pt x="4160" y="5483"/>
                  </a:lnTo>
                  <a:lnTo>
                    <a:pt x="4156" y="5475"/>
                  </a:lnTo>
                  <a:lnTo>
                    <a:pt x="4152" y="5468"/>
                  </a:lnTo>
                  <a:lnTo>
                    <a:pt x="4146" y="5460"/>
                  </a:lnTo>
                  <a:lnTo>
                    <a:pt x="4139" y="5452"/>
                  </a:lnTo>
                  <a:lnTo>
                    <a:pt x="4129" y="5446"/>
                  </a:lnTo>
                  <a:lnTo>
                    <a:pt x="4119" y="5437"/>
                  </a:lnTo>
                  <a:lnTo>
                    <a:pt x="4109" y="5428"/>
                  </a:lnTo>
                  <a:lnTo>
                    <a:pt x="4101" y="5418"/>
                  </a:lnTo>
                  <a:lnTo>
                    <a:pt x="4096" y="5408"/>
                  </a:lnTo>
                  <a:lnTo>
                    <a:pt x="4090" y="5398"/>
                  </a:lnTo>
                  <a:lnTo>
                    <a:pt x="4087" y="5389"/>
                  </a:lnTo>
                  <a:lnTo>
                    <a:pt x="4085" y="5379"/>
                  </a:lnTo>
                  <a:lnTo>
                    <a:pt x="4083" y="5369"/>
                  </a:lnTo>
                  <a:lnTo>
                    <a:pt x="4082" y="5353"/>
                  </a:lnTo>
                  <a:lnTo>
                    <a:pt x="4082" y="5339"/>
                  </a:lnTo>
                  <a:lnTo>
                    <a:pt x="4084" y="5330"/>
                  </a:lnTo>
                  <a:lnTo>
                    <a:pt x="4084" y="5327"/>
                  </a:lnTo>
                  <a:lnTo>
                    <a:pt x="4021" y="5240"/>
                  </a:lnTo>
                  <a:lnTo>
                    <a:pt x="4018" y="5208"/>
                  </a:lnTo>
                  <a:lnTo>
                    <a:pt x="4016" y="5189"/>
                  </a:lnTo>
                  <a:lnTo>
                    <a:pt x="4013" y="5178"/>
                  </a:lnTo>
                  <a:lnTo>
                    <a:pt x="4009" y="5166"/>
                  </a:lnTo>
                  <a:lnTo>
                    <a:pt x="4003" y="5150"/>
                  </a:lnTo>
                  <a:lnTo>
                    <a:pt x="3994" y="5127"/>
                  </a:lnTo>
                  <a:lnTo>
                    <a:pt x="3989" y="5116"/>
                  </a:lnTo>
                  <a:lnTo>
                    <a:pt x="3984" y="5106"/>
                  </a:lnTo>
                  <a:lnTo>
                    <a:pt x="3978" y="5099"/>
                  </a:lnTo>
                  <a:lnTo>
                    <a:pt x="3973" y="5094"/>
                  </a:lnTo>
                  <a:lnTo>
                    <a:pt x="3966" y="5092"/>
                  </a:lnTo>
                  <a:lnTo>
                    <a:pt x="3961" y="5090"/>
                  </a:lnTo>
                  <a:lnTo>
                    <a:pt x="3954" y="5090"/>
                  </a:lnTo>
                  <a:lnTo>
                    <a:pt x="3948" y="5092"/>
                  </a:lnTo>
                  <a:lnTo>
                    <a:pt x="3933" y="5096"/>
                  </a:lnTo>
                  <a:lnTo>
                    <a:pt x="3917" y="5103"/>
                  </a:lnTo>
                  <a:lnTo>
                    <a:pt x="3908" y="5106"/>
                  </a:lnTo>
                  <a:lnTo>
                    <a:pt x="3898" y="5109"/>
                  </a:lnTo>
                  <a:lnTo>
                    <a:pt x="3888" y="5111"/>
                  </a:lnTo>
                  <a:lnTo>
                    <a:pt x="3878" y="5112"/>
                  </a:lnTo>
                  <a:lnTo>
                    <a:pt x="3867" y="5112"/>
                  </a:lnTo>
                  <a:lnTo>
                    <a:pt x="3857" y="5112"/>
                  </a:lnTo>
                  <a:lnTo>
                    <a:pt x="3846" y="5110"/>
                  </a:lnTo>
                  <a:lnTo>
                    <a:pt x="3829" y="5108"/>
                  </a:lnTo>
                  <a:lnTo>
                    <a:pt x="3813" y="5106"/>
                  </a:lnTo>
                  <a:lnTo>
                    <a:pt x="3799" y="5106"/>
                  </a:lnTo>
                  <a:lnTo>
                    <a:pt x="3786" y="5107"/>
                  </a:lnTo>
                  <a:lnTo>
                    <a:pt x="3775" y="5108"/>
                  </a:lnTo>
                  <a:lnTo>
                    <a:pt x="3764" y="5111"/>
                  </a:lnTo>
                  <a:lnTo>
                    <a:pt x="3757" y="5113"/>
                  </a:lnTo>
                  <a:lnTo>
                    <a:pt x="3749" y="5117"/>
                  </a:lnTo>
                  <a:lnTo>
                    <a:pt x="3684" y="5119"/>
                  </a:lnTo>
                  <a:lnTo>
                    <a:pt x="3629" y="5236"/>
                  </a:lnTo>
                  <a:lnTo>
                    <a:pt x="3584" y="5263"/>
                  </a:lnTo>
                  <a:lnTo>
                    <a:pt x="3576" y="5313"/>
                  </a:lnTo>
                  <a:lnTo>
                    <a:pt x="3544" y="5316"/>
                  </a:lnTo>
                  <a:lnTo>
                    <a:pt x="3502" y="5300"/>
                  </a:lnTo>
                  <a:lnTo>
                    <a:pt x="3374" y="5209"/>
                  </a:lnTo>
                  <a:lnTo>
                    <a:pt x="3274" y="5082"/>
                  </a:lnTo>
                  <a:lnTo>
                    <a:pt x="3247" y="4936"/>
                  </a:lnTo>
                  <a:lnTo>
                    <a:pt x="3156" y="4891"/>
                  </a:lnTo>
                  <a:lnTo>
                    <a:pt x="3063" y="4798"/>
                  </a:lnTo>
                  <a:lnTo>
                    <a:pt x="3028" y="4734"/>
                  </a:lnTo>
                  <a:lnTo>
                    <a:pt x="3025" y="4731"/>
                  </a:lnTo>
                  <a:lnTo>
                    <a:pt x="3016" y="4723"/>
                  </a:lnTo>
                  <a:lnTo>
                    <a:pt x="2984" y="4627"/>
                  </a:lnTo>
                  <a:lnTo>
                    <a:pt x="2984" y="4545"/>
                  </a:lnTo>
                  <a:lnTo>
                    <a:pt x="2893" y="4618"/>
                  </a:lnTo>
                  <a:lnTo>
                    <a:pt x="2894" y="4617"/>
                  </a:lnTo>
                  <a:lnTo>
                    <a:pt x="2896" y="4611"/>
                  </a:lnTo>
                  <a:lnTo>
                    <a:pt x="2896" y="4608"/>
                  </a:lnTo>
                  <a:lnTo>
                    <a:pt x="2896" y="4605"/>
                  </a:lnTo>
                  <a:lnTo>
                    <a:pt x="2894" y="4601"/>
                  </a:lnTo>
                  <a:lnTo>
                    <a:pt x="2892" y="4597"/>
                  </a:lnTo>
                  <a:lnTo>
                    <a:pt x="2886" y="4594"/>
                  </a:lnTo>
                  <a:lnTo>
                    <a:pt x="2880" y="4592"/>
                  </a:lnTo>
                  <a:lnTo>
                    <a:pt x="2870" y="4588"/>
                  </a:lnTo>
                  <a:lnTo>
                    <a:pt x="2858" y="4587"/>
                  </a:lnTo>
                  <a:lnTo>
                    <a:pt x="2842" y="4586"/>
                  </a:lnTo>
                  <a:lnTo>
                    <a:pt x="2824" y="4586"/>
                  </a:lnTo>
                  <a:lnTo>
                    <a:pt x="2801" y="4588"/>
                  </a:lnTo>
                  <a:lnTo>
                    <a:pt x="2774" y="4591"/>
                  </a:lnTo>
                  <a:lnTo>
                    <a:pt x="2720" y="4596"/>
                  </a:lnTo>
                  <a:lnTo>
                    <a:pt x="2673" y="4599"/>
                  </a:lnTo>
                  <a:lnTo>
                    <a:pt x="2632" y="4601"/>
                  </a:lnTo>
                  <a:lnTo>
                    <a:pt x="2598" y="4603"/>
                  </a:lnTo>
                  <a:lnTo>
                    <a:pt x="2572" y="4601"/>
                  </a:lnTo>
                  <a:lnTo>
                    <a:pt x="2553" y="4600"/>
                  </a:lnTo>
                  <a:lnTo>
                    <a:pt x="2542" y="4600"/>
                  </a:lnTo>
                  <a:lnTo>
                    <a:pt x="2538" y="4599"/>
                  </a:lnTo>
                  <a:lnTo>
                    <a:pt x="2484" y="4673"/>
                  </a:lnTo>
                  <a:lnTo>
                    <a:pt x="2319" y="4681"/>
                  </a:lnTo>
                  <a:lnTo>
                    <a:pt x="2138" y="4700"/>
                  </a:lnTo>
                  <a:lnTo>
                    <a:pt x="2038" y="4709"/>
                  </a:lnTo>
                  <a:lnTo>
                    <a:pt x="1892" y="4654"/>
                  </a:lnTo>
                  <a:lnTo>
                    <a:pt x="1756" y="4564"/>
                  </a:lnTo>
                  <a:lnTo>
                    <a:pt x="1628" y="4482"/>
                  </a:lnTo>
                  <a:lnTo>
                    <a:pt x="1382" y="4345"/>
                  </a:lnTo>
                  <a:lnTo>
                    <a:pt x="1380" y="4344"/>
                  </a:lnTo>
                  <a:lnTo>
                    <a:pt x="1325" y="4308"/>
                  </a:lnTo>
                  <a:lnTo>
                    <a:pt x="1244" y="4291"/>
                  </a:lnTo>
                  <a:lnTo>
                    <a:pt x="1241" y="4291"/>
                  </a:lnTo>
                  <a:lnTo>
                    <a:pt x="1234" y="4289"/>
                  </a:lnTo>
                  <a:lnTo>
                    <a:pt x="1224" y="4285"/>
                  </a:lnTo>
                  <a:lnTo>
                    <a:pt x="1210" y="4280"/>
                  </a:lnTo>
                  <a:lnTo>
                    <a:pt x="1201" y="4245"/>
                  </a:lnTo>
                  <a:lnTo>
                    <a:pt x="1219" y="4145"/>
                  </a:lnTo>
                  <a:lnTo>
                    <a:pt x="837" y="4109"/>
                  </a:lnTo>
                  <a:lnTo>
                    <a:pt x="791" y="3899"/>
                  </a:lnTo>
                  <a:lnTo>
                    <a:pt x="655" y="3763"/>
                  </a:lnTo>
                  <a:lnTo>
                    <a:pt x="537" y="3708"/>
                  </a:lnTo>
                  <a:lnTo>
                    <a:pt x="483" y="3645"/>
                  </a:lnTo>
                  <a:lnTo>
                    <a:pt x="426" y="3637"/>
                  </a:lnTo>
                  <a:lnTo>
                    <a:pt x="408" y="3621"/>
                  </a:lnTo>
                  <a:lnTo>
                    <a:pt x="401" y="3619"/>
                  </a:lnTo>
                  <a:lnTo>
                    <a:pt x="281" y="3513"/>
                  </a:lnTo>
                  <a:lnTo>
                    <a:pt x="327" y="3358"/>
                  </a:lnTo>
                  <a:lnTo>
                    <a:pt x="299" y="3336"/>
                  </a:lnTo>
                  <a:lnTo>
                    <a:pt x="310" y="3299"/>
                  </a:lnTo>
                  <a:lnTo>
                    <a:pt x="191" y="3199"/>
                  </a:lnTo>
                  <a:lnTo>
                    <a:pt x="200" y="3054"/>
                  </a:lnTo>
                  <a:lnTo>
                    <a:pt x="173" y="2898"/>
                  </a:lnTo>
                  <a:lnTo>
                    <a:pt x="149" y="2858"/>
                  </a:lnTo>
                  <a:lnTo>
                    <a:pt x="229" y="2818"/>
                  </a:lnTo>
                  <a:lnTo>
                    <a:pt x="202" y="2786"/>
                  </a:lnTo>
                  <a:lnTo>
                    <a:pt x="236" y="2717"/>
                  </a:lnTo>
                  <a:lnTo>
                    <a:pt x="173" y="2690"/>
                  </a:lnTo>
                  <a:lnTo>
                    <a:pt x="127" y="2690"/>
                  </a:lnTo>
                  <a:lnTo>
                    <a:pt x="128" y="2684"/>
                  </a:lnTo>
                  <a:lnTo>
                    <a:pt x="128" y="2669"/>
                  </a:lnTo>
                  <a:lnTo>
                    <a:pt x="129" y="2648"/>
                  </a:lnTo>
                  <a:lnTo>
                    <a:pt x="129" y="2621"/>
                  </a:lnTo>
                  <a:lnTo>
                    <a:pt x="128" y="2608"/>
                  </a:lnTo>
                  <a:lnTo>
                    <a:pt x="126" y="2594"/>
                  </a:lnTo>
                  <a:lnTo>
                    <a:pt x="124" y="2580"/>
                  </a:lnTo>
                  <a:lnTo>
                    <a:pt x="122" y="2566"/>
                  </a:lnTo>
                  <a:lnTo>
                    <a:pt x="118" y="2553"/>
                  </a:lnTo>
                  <a:lnTo>
                    <a:pt x="113" y="2541"/>
                  </a:lnTo>
                  <a:lnTo>
                    <a:pt x="107" y="2531"/>
                  </a:lnTo>
                  <a:lnTo>
                    <a:pt x="100" y="2522"/>
                  </a:lnTo>
                  <a:lnTo>
                    <a:pt x="86" y="2508"/>
                  </a:lnTo>
                  <a:lnTo>
                    <a:pt x="78" y="2499"/>
                  </a:lnTo>
                  <a:lnTo>
                    <a:pt x="70" y="2490"/>
                  </a:lnTo>
                  <a:lnTo>
                    <a:pt x="66" y="2482"/>
                  </a:lnTo>
                  <a:lnTo>
                    <a:pt x="59" y="2467"/>
                  </a:lnTo>
                  <a:lnTo>
                    <a:pt x="52" y="2447"/>
                  </a:lnTo>
                  <a:lnTo>
                    <a:pt x="50" y="2440"/>
                  </a:lnTo>
                  <a:lnTo>
                    <a:pt x="48" y="2433"/>
                  </a:lnTo>
                  <a:lnTo>
                    <a:pt x="47" y="2423"/>
                  </a:lnTo>
                  <a:lnTo>
                    <a:pt x="46" y="2413"/>
                  </a:lnTo>
                  <a:lnTo>
                    <a:pt x="46" y="2394"/>
                  </a:lnTo>
                  <a:lnTo>
                    <a:pt x="47" y="2373"/>
                  </a:lnTo>
                  <a:lnTo>
                    <a:pt x="51" y="2339"/>
                  </a:lnTo>
                  <a:lnTo>
                    <a:pt x="52" y="2325"/>
                  </a:lnTo>
                  <a:lnTo>
                    <a:pt x="52" y="2195"/>
                  </a:lnTo>
                  <a:lnTo>
                    <a:pt x="12" y="2161"/>
                  </a:lnTo>
                  <a:lnTo>
                    <a:pt x="0" y="2142"/>
                  </a:lnTo>
                  <a:lnTo>
                    <a:pt x="15" y="2032"/>
                  </a:lnTo>
                  <a:lnTo>
                    <a:pt x="33" y="2018"/>
                  </a:lnTo>
                  <a:lnTo>
                    <a:pt x="121" y="1977"/>
                  </a:lnTo>
                  <a:lnTo>
                    <a:pt x="141" y="1942"/>
                  </a:lnTo>
                  <a:lnTo>
                    <a:pt x="128" y="1899"/>
                  </a:lnTo>
                  <a:lnTo>
                    <a:pt x="147" y="1836"/>
                  </a:lnTo>
                  <a:lnTo>
                    <a:pt x="129" y="1801"/>
                  </a:lnTo>
                  <a:lnTo>
                    <a:pt x="134" y="1786"/>
                  </a:lnTo>
                  <a:lnTo>
                    <a:pt x="148" y="1751"/>
                  </a:lnTo>
                  <a:lnTo>
                    <a:pt x="216" y="1704"/>
                  </a:lnTo>
                  <a:lnTo>
                    <a:pt x="127" y="1711"/>
                  </a:lnTo>
                  <a:lnTo>
                    <a:pt x="127" y="1670"/>
                  </a:lnTo>
                  <a:lnTo>
                    <a:pt x="163" y="1590"/>
                  </a:lnTo>
                  <a:lnTo>
                    <a:pt x="327" y="1360"/>
                  </a:lnTo>
                  <a:lnTo>
                    <a:pt x="392" y="1148"/>
                  </a:lnTo>
                  <a:lnTo>
                    <a:pt x="425" y="1049"/>
                  </a:lnTo>
                  <a:lnTo>
                    <a:pt x="426" y="1039"/>
                  </a:lnTo>
                  <a:lnTo>
                    <a:pt x="469" y="988"/>
                  </a:lnTo>
                  <a:lnTo>
                    <a:pt x="469" y="831"/>
                  </a:lnTo>
                  <a:lnTo>
                    <a:pt x="529" y="668"/>
                  </a:lnTo>
                  <a:lnTo>
                    <a:pt x="564" y="565"/>
                  </a:lnTo>
                  <a:lnTo>
                    <a:pt x="506" y="480"/>
                  </a:lnTo>
                  <a:lnTo>
                    <a:pt x="506" y="443"/>
                  </a:lnTo>
                  <a:lnTo>
                    <a:pt x="588" y="427"/>
                  </a:lnTo>
                  <a:lnTo>
                    <a:pt x="670" y="526"/>
                  </a:lnTo>
                  <a:lnTo>
                    <a:pt x="867" y="608"/>
                  </a:lnTo>
                  <a:lnTo>
                    <a:pt x="785" y="542"/>
                  </a:lnTo>
                  <a:lnTo>
                    <a:pt x="785" y="470"/>
                  </a:lnTo>
                  <a:lnTo>
                    <a:pt x="850" y="477"/>
                  </a:lnTo>
                  <a:lnTo>
                    <a:pt x="788" y="429"/>
                  </a:lnTo>
                  <a:lnTo>
                    <a:pt x="816" y="319"/>
                  </a:lnTo>
                  <a:lnTo>
                    <a:pt x="1006" y="327"/>
                  </a:lnTo>
                  <a:lnTo>
                    <a:pt x="1123" y="409"/>
                  </a:lnTo>
                  <a:lnTo>
                    <a:pt x="1226" y="388"/>
                  </a:lnTo>
                  <a:lnTo>
                    <a:pt x="1294" y="469"/>
                  </a:lnTo>
                  <a:lnTo>
                    <a:pt x="1553" y="463"/>
                  </a:lnTo>
                  <a:lnTo>
                    <a:pt x="1804" y="572"/>
                  </a:lnTo>
                  <a:lnTo>
                    <a:pt x="2057" y="565"/>
                  </a:lnTo>
                  <a:lnTo>
                    <a:pt x="2466" y="716"/>
                  </a:lnTo>
                  <a:lnTo>
                    <a:pt x="2855" y="736"/>
                  </a:lnTo>
                  <a:lnTo>
                    <a:pt x="3230" y="757"/>
                  </a:lnTo>
                  <a:lnTo>
                    <a:pt x="3441" y="749"/>
                  </a:lnTo>
                  <a:lnTo>
                    <a:pt x="3563" y="749"/>
                  </a:lnTo>
                  <a:lnTo>
                    <a:pt x="3660" y="743"/>
                  </a:lnTo>
                  <a:lnTo>
                    <a:pt x="3775" y="743"/>
                  </a:lnTo>
                  <a:lnTo>
                    <a:pt x="3911" y="743"/>
                  </a:lnTo>
                  <a:lnTo>
                    <a:pt x="4034" y="743"/>
                  </a:lnTo>
                  <a:lnTo>
                    <a:pt x="4164" y="743"/>
                  </a:lnTo>
                  <a:lnTo>
                    <a:pt x="4279" y="749"/>
                  </a:lnTo>
                  <a:lnTo>
                    <a:pt x="4286" y="749"/>
                  </a:lnTo>
                  <a:lnTo>
                    <a:pt x="4302" y="748"/>
                  </a:lnTo>
                  <a:lnTo>
                    <a:pt x="4327" y="747"/>
                  </a:lnTo>
                  <a:lnTo>
                    <a:pt x="4355" y="746"/>
                  </a:lnTo>
                  <a:lnTo>
                    <a:pt x="4386" y="745"/>
                  </a:lnTo>
                  <a:lnTo>
                    <a:pt x="4414" y="744"/>
                  </a:lnTo>
                  <a:lnTo>
                    <a:pt x="4439" y="743"/>
                  </a:lnTo>
                  <a:lnTo>
                    <a:pt x="4457" y="743"/>
                  </a:lnTo>
                  <a:lnTo>
                    <a:pt x="4479" y="744"/>
                  </a:lnTo>
                  <a:lnTo>
                    <a:pt x="4515" y="745"/>
                  </a:lnTo>
                  <a:lnTo>
                    <a:pt x="4560" y="747"/>
                  </a:lnTo>
                  <a:lnTo>
                    <a:pt x="4610" y="749"/>
                  </a:lnTo>
                  <a:lnTo>
                    <a:pt x="4657" y="752"/>
                  </a:lnTo>
                  <a:lnTo>
                    <a:pt x="4697" y="754"/>
                  </a:lnTo>
                  <a:lnTo>
                    <a:pt x="4725" y="756"/>
                  </a:lnTo>
                  <a:lnTo>
                    <a:pt x="4736" y="757"/>
                  </a:lnTo>
                  <a:lnTo>
                    <a:pt x="4839" y="743"/>
                  </a:lnTo>
                  <a:lnTo>
                    <a:pt x="4839" y="619"/>
                  </a:lnTo>
                  <a:lnTo>
                    <a:pt x="4927" y="736"/>
                  </a:lnTo>
                  <a:lnTo>
                    <a:pt x="4907" y="777"/>
                  </a:lnTo>
                  <a:lnTo>
                    <a:pt x="5016" y="777"/>
                  </a:lnTo>
                  <a:lnTo>
                    <a:pt x="5057" y="858"/>
                  </a:lnTo>
                  <a:lnTo>
                    <a:pt x="5145" y="831"/>
                  </a:lnTo>
                  <a:lnTo>
                    <a:pt x="5193" y="736"/>
                  </a:lnTo>
                  <a:lnTo>
                    <a:pt x="5261" y="790"/>
                  </a:lnTo>
                  <a:lnTo>
                    <a:pt x="5378" y="886"/>
                  </a:lnTo>
                  <a:lnTo>
                    <a:pt x="5452" y="899"/>
                  </a:lnTo>
                  <a:lnTo>
                    <a:pt x="5453" y="883"/>
                  </a:lnTo>
                  <a:lnTo>
                    <a:pt x="5458" y="850"/>
                  </a:lnTo>
                  <a:lnTo>
                    <a:pt x="5460" y="840"/>
                  </a:lnTo>
                  <a:lnTo>
                    <a:pt x="5463" y="831"/>
                  </a:lnTo>
                  <a:lnTo>
                    <a:pt x="5466" y="823"/>
                  </a:lnTo>
                  <a:lnTo>
                    <a:pt x="5469" y="816"/>
                  </a:lnTo>
                  <a:lnTo>
                    <a:pt x="5475" y="811"/>
                  </a:lnTo>
                  <a:lnTo>
                    <a:pt x="5480" y="806"/>
                  </a:lnTo>
                  <a:lnTo>
                    <a:pt x="5482" y="805"/>
                  </a:lnTo>
                  <a:lnTo>
                    <a:pt x="5486" y="804"/>
                  </a:lnTo>
                  <a:lnTo>
                    <a:pt x="5490" y="803"/>
                  </a:lnTo>
                  <a:lnTo>
                    <a:pt x="5493" y="804"/>
                  </a:lnTo>
                  <a:lnTo>
                    <a:pt x="5526" y="810"/>
                  </a:lnTo>
                  <a:lnTo>
                    <a:pt x="5557" y="817"/>
                  </a:lnTo>
                  <a:lnTo>
                    <a:pt x="5580" y="823"/>
                  </a:lnTo>
                  <a:lnTo>
                    <a:pt x="5589" y="825"/>
                  </a:lnTo>
                  <a:lnTo>
                    <a:pt x="5643" y="906"/>
                  </a:lnTo>
                  <a:lnTo>
                    <a:pt x="5705" y="893"/>
                  </a:lnTo>
                  <a:lnTo>
                    <a:pt x="5653" y="953"/>
                  </a:lnTo>
                  <a:lnTo>
                    <a:pt x="5612" y="1001"/>
                  </a:lnTo>
                  <a:lnTo>
                    <a:pt x="5581" y="1037"/>
                  </a:lnTo>
                  <a:lnTo>
                    <a:pt x="5557" y="1064"/>
                  </a:lnTo>
                  <a:lnTo>
                    <a:pt x="5541" y="1082"/>
                  </a:lnTo>
                  <a:lnTo>
                    <a:pt x="5531" y="1094"/>
                  </a:lnTo>
                  <a:lnTo>
                    <a:pt x="5526" y="1099"/>
                  </a:lnTo>
                  <a:lnTo>
                    <a:pt x="5523" y="1101"/>
                  </a:lnTo>
                  <a:lnTo>
                    <a:pt x="5360" y="1199"/>
                  </a:lnTo>
                  <a:lnTo>
                    <a:pt x="5409" y="1280"/>
                  </a:lnTo>
                  <a:lnTo>
                    <a:pt x="5573" y="1232"/>
                  </a:lnTo>
                  <a:lnTo>
                    <a:pt x="5704" y="1248"/>
                  </a:lnTo>
                  <a:lnTo>
                    <a:pt x="5982" y="1019"/>
                  </a:lnTo>
                  <a:lnTo>
                    <a:pt x="5980" y="1023"/>
                  </a:lnTo>
                  <a:lnTo>
                    <a:pt x="5974" y="1034"/>
                  </a:lnTo>
                  <a:lnTo>
                    <a:pt x="5966" y="1050"/>
                  </a:lnTo>
                  <a:lnTo>
                    <a:pt x="5960" y="1068"/>
                  </a:lnTo>
                  <a:lnTo>
                    <a:pt x="5959" y="1077"/>
                  </a:lnTo>
                  <a:lnTo>
                    <a:pt x="5958" y="1086"/>
                  </a:lnTo>
                  <a:lnTo>
                    <a:pt x="5959" y="1095"/>
                  </a:lnTo>
                  <a:lnTo>
                    <a:pt x="5962" y="1102"/>
                  </a:lnTo>
                  <a:lnTo>
                    <a:pt x="5964" y="1105"/>
                  </a:lnTo>
                  <a:lnTo>
                    <a:pt x="5967" y="1108"/>
                  </a:lnTo>
                  <a:lnTo>
                    <a:pt x="5970" y="1111"/>
                  </a:lnTo>
                  <a:lnTo>
                    <a:pt x="5975" y="1113"/>
                  </a:lnTo>
                  <a:lnTo>
                    <a:pt x="5979" y="1114"/>
                  </a:lnTo>
                  <a:lnTo>
                    <a:pt x="5986" y="1116"/>
                  </a:lnTo>
                  <a:lnTo>
                    <a:pt x="5991" y="1116"/>
                  </a:lnTo>
                  <a:lnTo>
                    <a:pt x="5999" y="1117"/>
                  </a:lnTo>
                  <a:lnTo>
                    <a:pt x="6014" y="1118"/>
                  </a:lnTo>
                  <a:lnTo>
                    <a:pt x="6028" y="1122"/>
                  </a:lnTo>
                  <a:lnTo>
                    <a:pt x="6042" y="1126"/>
                  </a:lnTo>
                  <a:lnTo>
                    <a:pt x="6054" y="1132"/>
                  </a:lnTo>
                  <a:lnTo>
                    <a:pt x="6066" y="1140"/>
                  </a:lnTo>
                  <a:lnTo>
                    <a:pt x="6076" y="1149"/>
                  </a:lnTo>
                  <a:lnTo>
                    <a:pt x="6086" y="1157"/>
                  </a:lnTo>
                  <a:lnTo>
                    <a:pt x="6095" y="1166"/>
                  </a:lnTo>
                  <a:lnTo>
                    <a:pt x="6110" y="1184"/>
                  </a:lnTo>
                  <a:lnTo>
                    <a:pt x="6121" y="1199"/>
                  </a:lnTo>
                  <a:lnTo>
                    <a:pt x="6127" y="1211"/>
                  </a:lnTo>
                  <a:lnTo>
                    <a:pt x="6129" y="1216"/>
                  </a:lnTo>
                  <a:lnTo>
                    <a:pt x="6375" y="1134"/>
                  </a:lnTo>
                  <a:lnTo>
                    <a:pt x="6490" y="1117"/>
                  </a:lnTo>
                  <a:lnTo>
                    <a:pt x="6670" y="1216"/>
                  </a:lnTo>
                  <a:lnTo>
                    <a:pt x="6540" y="1298"/>
                  </a:lnTo>
                  <a:lnTo>
                    <a:pt x="6310" y="1264"/>
                  </a:lnTo>
                  <a:lnTo>
                    <a:pt x="6147" y="1428"/>
                  </a:lnTo>
                  <a:lnTo>
                    <a:pt x="6147" y="1559"/>
                  </a:lnTo>
                  <a:lnTo>
                    <a:pt x="6261" y="1493"/>
                  </a:lnTo>
                  <a:lnTo>
                    <a:pt x="6256" y="1498"/>
                  </a:lnTo>
                  <a:lnTo>
                    <a:pt x="6244" y="1508"/>
                  </a:lnTo>
                  <a:lnTo>
                    <a:pt x="6235" y="1516"/>
                  </a:lnTo>
                  <a:lnTo>
                    <a:pt x="6226" y="1526"/>
                  </a:lnTo>
                  <a:lnTo>
                    <a:pt x="6217" y="1536"/>
                  </a:lnTo>
                  <a:lnTo>
                    <a:pt x="6207" y="1549"/>
                  </a:lnTo>
                  <a:lnTo>
                    <a:pt x="6198" y="1562"/>
                  </a:lnTo>
                  <a:lnTo>
                    <a:pt x="6191" y="1577"/>
                  </a:lnTo>
                  <a:lnTo>
                    <a:pt x="6183" y="1594"/>
                  </a:lnTo>
                  <a:lnTo>
                    <a:pt x="6178" y="1611"/>
                  </a:lnTo>
                  <a:lnTo>
                    <a:pt x="6176" y="1621"/>
                  </a:lnTo>
                  <a:lnTo>
                    <a:pt x="6175" y="1629"/>
                  </a:lnTo>
                  <a:lnTo>
                    <a:pt x="6174" y="1639"/>
                  </a:lnTo>
                  <a:lnTo>
                    <a:pt x="6172" y="1649"/>
                  </a:lnTo>
                  <a:lnTo>
                    <a:pt x="6174" y="1658"/>
                  </a:lnTo>
                  <a:lnTo>
                    <a:pt x="6175" y="1669"/>
                  </a:lnTo>
                  <a:lnTo>
                    <a:pt x="6176" y="1680"/>
                  </a:lnTo>
                  <a:lnTo>
                    <a:pt x="6179" y="1690"/>
                  </a:lnTo>
                  <a:lnTo>
                    <a:pt x="6191" y="1736"/>
                  </a:lnTo>
                  <a:lnTo>
                    <a:pt x="6203" y="1785"/>
                  </a:lnTo>
                  <a:lnTo>
                    <a:pt x="6213" y="1833"/>
                  </a:lnTo>
                  <a:lnTo>
                    <a:pt x="6224" y="1881"/>
                  </a:lnTo>
                  <a:lnTo>
                    <a:pt x="6232" y="1922"/>
                  </a:lnTo>
                  <a:lnTo>
                    <a:pt x="6238" y="1955"/>
                  </a:lnTo>
                  <a:lnTo>
                    <a:pt x="6243" y="1977"/>
                  </a:lnTo>
                  <a:lnTo>
                    <a:pt x="6245" y="1985"/>
                  </a:lnTo>
                  <a:lnTo>
                    <a:pt x="6343" y="2083"/>
                  </a:lnTo>
                  <a:lnTo>
                    <a:pt x="6310" y="2247"/>
                  </a:lnTo>
                  <a:lnTo>
                    <a:pt x="6317" y="2246"/>
                  </a:lnTo>
                  <a:lnTo>
                    <a:pt x="6339" y="2243"/>
                  </a:lnTo>
                  <a:lnTo>
                    <a:pt x="6352" y="2239"/>
                  </a:lnTo>
                  <a:lnTo>
                    <a:pt x="6368" y="2235"/>
                  </a:lnTo>
                  <a:lnTo>
                    <a:pt x="6384" y="2231"/>
                  </a:lnTo>
                  <a:lnTo>
                    <a:pt x="6402" y="2224"/>
                  </a:lnTo>
                  <a:lnTo>
                    <a:pt x="6420" y="2217"/>
                  </a:lnTo>
                  <a:lnTo>
                    <a:pt x="6437" y="2208"/>
                  </a:lnTo>
                  <a:lnTo>
                    <a:pt x="6453" y="2197"/>
                  </a:lnTo>
                  <a:lnTo>
                    <a:pt x="6468" y="2184"/>
                  </a:lnTo>
                  <a:lnTo>
                    <a:pt x="6476" y="2178"/>
                  </a:lnTo>
                  <a:lnTo>
                    <a:pt x="6482" y="2170"/>
                  </a:lnTo>
                  <a:lnTo>
                    <a:pt x="6488" y="2163"/>
                  </a:lnTo>
                  <a:lnTo>
                    <a:pt x="6493" y="2154"/>
                  </a:lnTo>
                  <a:lnTo>
                    <a:pt x="6497" y="2146"/>
                  </a:lnTo>
                  <a:lnTo>
                    <a:pt x="6502" y="2136"/>
                  </a:lnTo>
                  <a:lnTo>
                    <a:pt x="6504" y="2126"/>
                  </a:lnTo>
                  <a:lnTo>
                    <a:pt x="6506" y="2116"/>
                  </a:lnTo>
                  <a:lnTo>
                    <a:pt x="6508" y="2095"/>
                  </a:lnTo>
                  <a:lnTo>
                    <a:pt x="6508" y="2073"/>
                  </a:lnTo>
                  <a:lnTo>
                    <a:pt x="6506" y="2053"/>
                  </a:lnTo>
                  <a:lnTo>
                    <a:pt x="6503" y="2032"/>
                  </a:lnTo>
                  <a:lnTo>
                    <a:pt x="6499" y="2012"/>
                  </a:lnTo>
                  <a:lnTo>
                    <a:pt x="6493" y="1993"/>
                  </a:lnTo>
                  <a:lnTo>
                    <a:pt x="6487" y="1975"/>
                  </a:lnTo>
                  <a:lnTo>
                    <a:pt x="6480" y="1959"/>
                  </a:lnTo>
                  <a:lnTo>
                    <a:pt x="6466" y="1928"/>
                  </a:lnTo>
                  <a:lnTo>
                    <a:pt x="6453" y="1907"/>
                  </a:lnTo>
                  <a:lnTo>
                    <a:pt x="6445" y="1892"/>
                  </a:lnTo>
                  <a:lnTo>
                    <a:pt x="6441" y="1886"/>
                  </a:lnTo>
                  <a:lnTo>
                    <a:pt x="6343" y="1641"/>
                  </a:lnTo>
                  <a:lnTo>
                    <a:pt x="6458" y="1575"/>
                  </a:lnTo>
                  <a:lnTo>
                    <a:pt x="6522" y="1493"/>
                  </a:lnTo>
                  <a:lnTo>
                    <a:pt x="6522" y="1363"/>
                  </a:lnTo>
                  <a:lnTo>
                    <a:pt x="6529" y="1360"/>
                  </a:lnTo>
                  <a:lnTo>
                    <a:pt x="6544" y="1353"/>
                  </a:lnTo>
                  <a:lnTo>
                    <a:pt x="6569" y="1343"/>
                  </a:lnTo>
                  <a:lnTo>
                    <a:pt x="6598" y="1332"/>
                  </a:lnTo>
                  <a:lnTo>
                    <a:pt x="6615" y="1327"/>
                  </a:lnTo>
                  <a:lnTo>
                    <a:pt x="6632" y="1321"/>
                  </a:lnTo>
                  <a:lnTo>
                    <a:pt x="6650" y="1318"/>
                  </a:lnTo>
                  <a:lnTo>
                    <a:pt x="6668" y="1314"/>
                  </a:lnTo>
                  <a:lnTo>
                    <a:pt x="6685" y="1312"/>
                  </a:lnTo>
                  <a:lnTo>
                    <a:pt x="6703" y="1311"/>
                  </a:lnTo>
                  <a:lnTo>
                    <a:pt x="6720" y="1312"/>
                  </a:lnTo>
                  <a:lnTo>
                    <a:pt x="6735" y="1314"/>
                  </a:lnTo>
                  <a:lnTo>
                    <a:pt x="6743" y="1315"/>
                  </a:lnTo>
                  <a:lnTo>
                    <a:pt x="6750" y="1318"/>
                  </a:lnTo>
                  <a:lnTo>
                    <a:pt x="6758" y="1321"/>
                  </a:lnTo>
                  <a:lnTo>
                    <a:pt x="6764" y="1326"/>
                  </a:lnTo>
                  <a:lnTo>
                    <a:pt x="6771" y="1331"/>
                  </a:lnTo>
                  <a:lnTo>
                    <a:pt x="6776" y="1337"/>
                  </a:lnTo>
                  <a:lnTo>
                    <a:pt x="6783" y="1342"/>
                  </a:lnTo>
                  <a:lnTo>
                    <a:pt x="6788" y="1348"/>
                  </a:lnTo>
                  <a:lnTo>
                    <a:pt x="6799" y="1363"/>
                  </a:lnTo>
                  <a:lnTo>
                    <a:pt x="6807" y="1378"/>
                  </a:lnTo>
                  <a:lnTo>
                    <a:pt x="6816" y="1394"/>
                  </a:lnTo>
                  <a:lnTo>
                    <a:pt x="6824" y="1410"/>
                  </a:lnTo>
                  <a:lnTo>
                    <a:pt x="6835" y="1441"/>
                  </a:lnTo>
                  <a:lnTo>
                    <a:pt x="6844" y="1468"/>
                  </a:lnTo>
                  <a:lnTo>
                    <a:pt x="6848" y="1487"/>
                  </a:lnTo>
                  <a:lnTo>
                    <a:pt x="6851" y="1493"/>
                  </a:lnTo>
                  <a:lnTo>
                    <a:pt x="6817" y="1625"/>
                  </a:lnTo>
                  <a:lnTo>
                    <a:pt x="6915" y="1674"/>
                  </a:lnTo>
                  <a:lnTo>
                    <a:pt x="6981" y="1527"/>
                  </a:lnTo>
                  <a:lnTo>
                    <a:pt x="7014" y="1707"/>
                  </a:lnTo>
                  <a:lnTo>
                    <a:pt x="7057" y="1733"/>
                  </a:lnTo>
                  <a:lnTo>
                    <a:pt x="7069" y="1820"/>
                  </a:lnTo>
                  <a:lnTo>
                    <a:pt x="7028" y="1888"/>
                  </a:lnTo>
                  <a:lnTo>
                    <a:pt x="6973" y="1915"/>
                  </a:lnTo>
                  <a:lnTo>
                    <a:pt x="6999" y="1966"/>
                  </a:lnTo>
                  <a:lnTo>
                    <a:pt x="6949" y="1985"/>
                  </a:lnTo>
                  <a:lnTo>
                    <a:pt x="6949" y="2099"/>
                  </a:lnTo>
                  <a:lnTo>
                    <a:pt x="6955" y="2104"/>
                  </a:lnTo>
                  <a:lnTo>
                    <a:pt x="6974" y="2115"/>
                  </a:lnTo>
                  <a:lnTo>
                    <a:pt x="6987" y="2123"/>
                  </a:lnTo>
                  <a:lnTo>
                    <a:pt x="7002" y="2129"/>
                  </a:lnTo>
                  <a:lnTo>
                    <a:pt x="7019" y="2137"/>
                  </a:lnTo>
                  <a:lnTo>
                    <a:pt x="7038" y="2142"/>
                  </a:lnTo>
                  <a:lnTo>
                    <a:pt x="7059" y="2147"/>
                  </a:lnTo>
                  <a:lnTo>
                    <a:pt x="7081" y="2150"/>
                  </a:lnTo>
                  <a:lnTo>
                    <a:pt x="7092" y="2151"/>
                  </a:lnTo>
                  <a:lnTo>
                    <a:pt x="7104" y="2150"/>
                  </a:lnTo>
                  <a:lnTo>
                    <a:pt x="7116" y="2150"/>
                  </a:lnTo>
                  <a:lnTo>
                    <a:pt x="7128" y="2148"/>
                  </a:lnTo>
                  <a:lnTo>
                    <a:pt x="7140" y="2146"/>
                  </a:lnTo>
                  <a:lnTo>
                    <a:pt x="7152" y="2142"/>
                  </a:lnTo>
                  <a:lnTo>
                    <a:pt x="7165" y="2138"/>
                  </a:lnTo>
                  <a:lnTo>
                    <a:pt x="7177" y="2133"/>
                  </a:lnTo>
                  <a:lnTo>
                    <a:pt x="7190" y="2126"/>
                  </a:lnTo>
                  <a:lnTo>
                    <a:pt x="7202" y="2119"/>
                  </a:lnTo>
                  <a:lnTo>
                    <a:pt x="7215" y="2110"/>
                  </a:lnTo>
                  <a:lnTo>
                    <a:pt x="7226" y="2099"/>
                  </a:lnTo>
                  <a:lnTo>
                    <a:pt x="7251" y="2079"/>
                  </a:lnTo>
                  <a:lnTo>
                    <a:pt x="7276" y="2059"/>
                  </a:lnTo>
                  <a:lnTo>
                    <a:pt x="7301" y="2042"/>
                  </a:lnTo>
                  <a:lnTo>
                    <a:pt x="7326" y="2026"/>
                  </a:lnTo>
                  <a:lnTo>
                    <a:pt x="7349" y="2011"/>
                  </a:lnTo>
                  <a:lnTo>
                    <a:pt x="7372" y="1998"/>
                  </a:lnTo>
                  <a:lnTo>
                    <a:pt x="7394" y="1986"/>
                  </a:lnTo>
                  <a:lnTo>
                    <a:pt x="7415" y="1975"/>
                  </a:lnTo>
                  <a:lnTo>
                    <a:pt x="7451" y="1958"/>
                  </a:lnTo>
                  <a:lnTo>
                    <a:pt x="7480" y="1946"/>
                  </a:lnTo>
                  <a:lnTo>
                    <a:pt x="7499" y="1938"/>
                  </a:lnTo>
                  <a:lnTo>
                    <a:pt x="7505" y="1936"/>
                  </a:lnTo>
                  <a:lnTo>
                    <a:pt x="7587" y="1854"/>
                  </a:lnTo>
                  <a:lnTo>
                    <a:pt x="7619" y="1707"/>
                  </a:lnTo>
                  <a:lnTo>
                    <a:pt x="7619" y="1575"/>
                  </a:lnTo>
                  <a:lnTo>
                    <a:pt x="7767" y="1559"/>
                  </a:lnTo>
                  <a:lnTo>
                    <a:pt x="7866" y="1543"/>
                  </a:lnTo>
                  <a:lnTo>
                    <a:pt x="7980" y="1428"/>
                  </a:lnTo>
                  <a:lnTo>
                    <a:pt x="8013" y="1264"/>
                  </a:lnTo>
                  <a:lnTo>
                    <a:pt x="8004" y="1263"/>
                  </a:lnTo>
                  <a:lnTo>
                    <a:pt x="7979" y="1262"/>
                  </a:lnTo>
                  <a:lnTo>
                    <a:pt x="7962" y="1261"/>
                  </a:lnTo>
                  <a:lnTo>
                    <a:pt x="7942" y="1261"/>
                  </a:lnTo>
                  <a:lnTo>
                    <a:pt x="7921" y="1261"/>
                  </a:lnTo>
                  <a:lnTo>
                    <a:pt x="7897" y="1262"/>
                  </a:lnTo>
                  <a:lnTo>
                    <a:pt x="7941" y="1213"/>
                  </a:lnTo>
                  <a:lnTo>
                    <a:pt x="8030" y="981"/>
                  </a:lnTo>
                  <a:lnTo>
                    <a:pt x="8173" y="940"/>
                  </a:lnTo>
                  <a:lnTo>
                    <a:pt x="8303" y="845"/>
                  </a:lnTo>
                  <a:lnTo>
                    <a:pt x="8412" y="736"/>
                  </a:lnTo>
                  <a:lnTo>
                    <a:pt x="8596" y="757"/>
                  </a:lnTo>
                  <a:lnTo>
                    <a:pt x="8630" y="558"/>
                  </a:lnTo>
                  <a:lnTo>
                    <a:pt x="8725" y="456"/>
                  </a:lnTo>
                  <a:lnTo>
                    <a:pt x="8651" y="238"/>
                  </a:lnTo>
                  <a:lnTo>
                    <a:pt x="8732" y="142"/>
                  </a:lnTo>
                  <a:lnTo>
                    <a:pt x="8711" y="41"/>
                  </a:lnTo>
                  <a:lnTo>
                    <a:pt x="8780" y="156"/>
                  </a:lnTo>
                  <a:lnTo>
                    <a:pt x="8834" y="0"/>
                  </a:lnTo>
                  <a:lnTo>
                    <a:pt x="8964" y="95"/>
                  </a:lnTo>
                  <a:lnTo>
                    <a:pt x="9039" y="292"/>
                  </a:lnTo>
                  <a:lnTo>
                    <a:pt x="9114" y="374"/>
                  </a:lnTo>
                  <a:lnTo>
                    <a:pt x="9155" y="409"/>
                  </a:lnTo>
                  <a:lnTo>
                    <a:pt x="9305" y="354"/>
                  </a:lnTo>
                  <a:lnTo>
                    <a:pt x="9312" y="398"/>
                  </a:lnTo>
                  <a:lnTo>
                    <a:pt x="9250" y="461"/>
                  </a:lnTo>
                  <a:lnTo>
                    <a:pt x="9250" y="640"/>
                  </a:lnTo>
                  <a:lnTo>
                    <a:pt x="9135" y="640"/>
                  </a:lnTo>
                  <a:lnTo>
                    <a:pt x="9135" y="738"/>
                  </a:lnTo>
                  <a:lnTo>
                    <a:pt x="9020" y="788"/>
                  </a:lnTo>
                  <a:lnTo>
                    <a:pt x="8939" y="837"/>
                  </a:lnTo>
                  <a:lnTo>
                    <a:pt x="8857" y="870"/>
                  </a:lnTo>
                  <a:lnTo>
                    <a:pt x="8857" y="951"/>
                  </a:lnTo>
                  <a:lnTo>
                    <a:pt x="8854" y="963"/>
                  </a:lnTo>
                  <a:lnTo>
                    <a:pt x="8846" y="994"/>
                  </a:lnTo>
                  <a:lnTo>
                    <a:pt x="8836" y="1042"/>
                  </a:lnTo>
                  <a:lnTo>
                    <a:pt x="8824" y="1099"/>
                  </a:lnTo>
                  <a:lnTo>
                    <a:pt x="9004" y="1378"/>
                  </a:lnTo>
                  <a:lnTo>
                    <a:pt x="9102" y="1426"/>
                  </a:lnTo>
                  <a:lnTo>
                    <a:pt x="9004" y="1508"/>
                  </a:lnTo>
                  <a:lnTo>
                    <a:pt x="8889" y="1508"/>
                  </a:lnTo>
                  <a:lnTo>
                    <a:pt x="8807" y="1557"/>
                  </a:lnTo>
                  <a:lnTo>
                    <a:pt x="8709" y="1557"/>
                  </a:lnTo>
                  <a:lnTo>
                    <a:pt x="8595" y="1705"/>
                  </a:lnTo>
                  <a:lnTo>
                    <a:pt x="8743" y="1705"/>
                  </a:lnTo>
                  <a:lnTo>
                    <a:pt x="8595" y="1819"/>
                  </a:lnTo>
                  <a:lnTo>
                    <a:pt x="8595" y="1918"/>
                  </a:lnTo>
                  <a:lnTo>
                    <a:pt x="8595" y="2065"/>
                  </a:lnTo>
                  <a:lnTo>
                    <a:pt x="8595" y="2261"/>
                  </a:lnTo>
                  <a:lnTo>
                    <a:pt x="8464" y="2163"/>
                  </a:lnTo>
                  <a:lnTo>
                    <a:pt x="8529" y="2245"/>
                  </a:lnTo>
                  <a:lnTo>
                    <a:pt x="8578" y="2409"/>
                  </a:lnTo>
                  <a:lnTo>
                    <a:pt x="8546" y="2654"/>
                  </a:lnTo>
                  <a:lnTo>
                    <a:pt x="8464" y="2441"/>
                  </a:lnTo>
                  <a:lnTo>
                    <a:pt x="8390" y="2576"/>
                  </a:lnTo>
                  <a:lnTo>
                    <a:pt x="8611" y="2851"/>
                  </a:lnTo>
                  <a:lnTo>
                    <a:pt x="8725" y="2981"/>
                  </a:lnTo>
                  <a:lnTo>
                    <a:pt x="8627" y="3097"/>
                  </a:lnTo>
                  <a:lnTo>
                    <a:pt x="8627" y="3244"/>
                  </a:lnTo>
                  <a:lnTo>
                    <a:pt x="8513" y="3391"/>
                  </a:lnTo>
                  <a:lnTo>
                    <a:pt x="8504" y="3392"/>
                  </a:lnTo>
                  <a:lnTo>
                    <a:pt x="8478" y="3397"/>
                  </a:lnTo>
                  <a:lnTo>
                    <a:pt x="8460" y="3404"/>
                  </a:lnTo>
                  <a:lnTo>
                    <a:pt x="8437" y="3412"/>
                  </a:lnTo>
                  <a:lnTo>
                    <a:pt x="8411" y="3424"/>
                  </a:lnTo>
                  <a:lnTo>
                    <a:pt x="8382" y="3440"/>
                  </a:lnTo>
                  <a:lnTo>
                    <a:pt x="8316" y="3587"/>
                  </a:lnTo>
                  <a:lnTo>
                    <a:pt x="8235" y="3587"/>
                  </a:lnTo>
                  <a:lnTo>
                    <a:pt x="8185" y="3703"/>
                  </a:lnTo>
                  <a:lnTo>
                    <a:pt x="8119" y="3834"/>
                  </a:lnTo>
                  <a:lnTo>
                    <a:pt x="8055" y="4014"/>
                  </a:lnTo>
                  <a:lnTo>
                    <a:pt x="8005" y="4128"/>
                  </a:lnTo>
                  <a:lnTo>
                    <a:pt x="7989" y="4210"/>
                  </a:lnTo>
                  <a:lnTo>
                    <a:pt x="7973" y="4374"/>
                  </a:lnTo>
                  <a:lnTo>
                    <a:pt x="7973" y="4488"/>
                  </a:lnTo>
                  <a:lnTo>
                    <a:pt x="8038" y="4636"/>
                  </a:lnTo>
                  <a:lnTo>
                    <a:pt x="8153" y="4815"/>
                  </a:lnTo>
                  <a:lnTo>
                    <a:pt x="8251" y="4865"/>
                  </a:lnTo>
                  <a:lnTo>
                    <a:pt x="8267" y="4947"/>
                  </a:lnTo>
                  <a:lnTo>
                    <a:pt x="8316" y="5045"/>
                  </a:lnTo>
                  <a:lnTo>
                    <a:pt x="8382" y="5127"/>
                  </a:lnTo>
                  <a:lnTo>
                    <a:pt x="8480" y="5160"/>
                  </a:lnTo>
                  <a:lnTo>
                    <a:pt x="8513" y="5290"/>
                  </a:lnTo>
                  <a:lnTo>
                    <a:pt x="8595" y="5340"/>
                  </a:lnTo>
                  <a:lnTo>
                    <a:pt x="8595" y="5487"/>
                  </a:lnTo>
                  <a:lnTo>
                    <a:pt x="8480" y="5553"/>
                  </a:lnTo>
                  <a:lnTo>
                    <a:pt x="8578" y="5635"/>
                  </a:lnTo>
                  <a:lnTo>
                    <a:pt x="8562" y="5732"/>
                  </a:lnTo>
                  <a:lnTo>
                    <a:pt x="8414" y="5732"/>
                  </a:lnTo>
                  <a:lnTo>
                    <a:pt x="8382" y="5618"/>
                  </a:lnTo>
                  <a:lnTo>
                    <a:pt x="8267" y="5651"/>
                  </a:lnTo>
                  <a:lnTo>
                    <a:pt x="8153" y="5585"/>
                  </a:lnTo>
                  <a:lnTo>
                    <a:pt x="8071" y="5389"/>
                  </a:lnTo>
                  <a:lnTo>
                    <a:pt x="7923" y="5226"/>
                  </a:lnTo>
                  <a:lnTo>
                    <a:pt x="7874" y="5062"/>
                  </a:lnTo>
                  <a:lnTo>
                    <a:pt x="7826" y="4897"/>
                  </a:lnTo>
                  <a:lnTo>
                    <a:pt x="7821" y="4894"/>
                  </a:lnTo>
                  <a:lnTo>
                    <a:pt x="7812" y="4883"/>
                  </a:lnTo>
                  <a:lnTo>
                    <a:pt x="7795" y="4867"/>
                  </a:lnTo>
                  <a:lnTo>
                    <a:pt x="7776" y="4847"/>
                  </a:lnTo>
                  <a:lnTo>
                    <a:pt x="7753" y="4822"/>
                  </a:lnTo>
                  <a:lnTo>
                    <a:pt x="7729" y="4794"/>
                  </a:lnTo>
                  <a:lnTo>
                    <a:pt x="7703" y="4765"/>
                  </a:lnTo>
                  <a:lnTo>
                    <a:pt x="7678" y="4734"/>
                  </a:lnTo>
                  <a:lnTo>
                    <a:pt x="7666" y="4720"/>
                  </a:lnTo>
                  <a:lnTo>
                    <a:pt x="7653" y="4709"/>
                  </a:lnTo>
                  <a:lnTo>
                    <a:pt x="7641" y="4701"/>
                  </a:lnTo>
                  <a:lnTo>
                    <a:pt x="7630" y="4694"/>
                  </a:lnTo>
                  <a:lnTo>
                    <a:pt x="7618" y="4690"/>
                  </a:lnTo>
                  <a:lnTo>
                    <a:pt x="7608" y="4688"/>
                  </a:lnTo>
                  <a:lnTo>
                    <a:pt x="7598" y="4687"/>
                  </a:lnTo>
                  <a:lnTo>
                    <a:pt x="7588" y="4687"/>
                  </a:lnTo>
                  <a:lnTo>
                    <a:pt x="7580" y="4688"/>
                  </a:lnTo>
                  <a:lnTo>
                    <a:pt x="7571" y="4690"/>
                  </a:lnTo>
                  <a:lnTo>
                    <a:pt x="7564" y="4692"/>
                  </a:lnTo>
                  <a:lnTo>
                    <a:pt x="7558" y="4694"/>
                  </a:lnTo>
                  <a:lnTo>
                    <a:pt x="7549" y="4700"/>
                  </a:lnTo>
                  <a:lnTo>
                    <a:pt x="7547" y="4701"/>
                  </a:lnTo>
                  <a:lnTo>
                    <a:pt x="7399" y="4718"/>
                  </a:lnTo>
                  <a:lnTo>
                    <a:pt x="7301" y="4815"/>
                  </a:lnTo>
                  <a:lnTo>
                    <a:pt x="7154" y="4849"/>
                  </a:lnTo>
                  <a:lnTo>
                    <a:pt x="7144" y="4846"/>
                  </a:lnTo>
                  <a:lnTo>
                    <a:pt x="7119" y="4839"/>
                  </a:lnTo>
                  <a:lnTo>
                    <a:pt x="7082" y="4828"/>
                  </a:lnTo>
                  <a:lnTo>
                    <a:pt x="7035" y="4817"/>
                  </a:lnTo>
                  <a:lnTo>
                    <a:pt x="7010" y="4813"/>
                  </a:lnTo>
                  <a:lnTo>
                    <a:pt x="6984" y="4808"/>
                  </a:lnTo>
                  <a:lnTo>
                    <a:pt x="6959" y="4803"/>
                  </a:lnTo>
                  <a:lnTo>
                    <a:pt x="6933" y="4800"/>
                  </a:lnTo>
                  <a:lnTo>
                    <a:pt x="6908" y="4798"/>
                  </a:lnTo>
                  <a:lnTo>
                    <a:pt x="6884" y="4797"/>
                  </a:lnTo>
                  <a:lnTo>
                    <a:pt x="6862" y="4797"/>
                  </a:lnTo>
                  <a:lnTo>
                    <a:pt x="6843" y="4799"/>
                  </a:lnTo>
                  <a:lnTo>
                    <a:pt x="6825" y="4801"/>
                  </a:lnTo>
                  <a:lnTo>
                    <a:pt x="6807" y="4802"/>
                  </a:lnTo>
                  <a:lnTo>
                    <a:pt x="6791" y="4802"/>
                  </a:lnTo>
                  <a:lnTo>
                    <a:pt x="6776" y="4801"/>
                  </a:lnTo>
                  <a:lnTo>
                    <a:pt x="6761" y="4799"/>
                  </a:lnTo>
                  <a:lnTo>
                    <a:pt x="6748" y="4796"/>
                  </a:lnTo>
                  <a:lnTo>
                    <a:pt x="6735" y="4793"/>
                  </a:lnTo>
                  <a:lnTo>
                    <a:pt x="6724" y="4789"/>
                  </a:lnTo>
                  <a:lnTo>
                    <a:pt x="6705" y="4782"/>
                  </a:lnTo>
                  <a:lnTo>
                    <a:pt x="6691" y="4774"/>
                  </a:lnTo>
                  <a:lnTo>
                    <a:pt x="6682" y="4769"/>
                  </a:lnTo>
                  <a:lnTo>
                    <a:pt x="6679" y="4767"/>
                  </a:lnTo>
                  <a:lnTo>
                    <a:pt x="6678" y="4768"/>
                  </a:lnTo>
                  <a:lnTo>
                    <a:pt x="6675" y="4770"/>
                  </a:lnTo>
                  <a:lnTo>
                    <a:pt x="6666" y="4775"/>
                  </a:lnTo>
                  <a:lnTo>
                    <a:pt x="6653" y="4783"/>
                  </a:lnTo>
                  <a:lnTo>
                    <a:pt x="6632" y="4794"/>
                  </a:lnTo>
                  <a:lnTo>
                    <a:pt x="6603" y="4808"/>
                  </a:lnTo>
                  <a:lnTo>
                    <a:pt x="6564" y="4826"/>
                  </a:lnTo>
                  <a:lnTo>
                    <a:pt x="6516" y="4849"/>
                  </a:lnTo>
                  <a:lnTo>
                    <a:pt x="6418" y="4833"/>
                  </a:lnTo>
                  <a:lnTo>
                    <a:pt x="6415" y="4835"/>
                  </a:lnTo>
                  <a:lnTo>
                    <a:pt x="6412" y="4841"/>
                  </a:lnTo>
                  <a:lnTo>
                    <a:pt x="6408" y="4852"/>
                  </a:lnTo>
                  <a:lnTo>
                    <a:pt x="6402" y="4867"/>
                  </a:lnTo>
                  <a:lnTo>
                    <a:pt x="6400" y="4876"/>
                  </a:lnTo>
                  <a:lnTo>
                    <a:pt x="6399" y="4885"/>
                  </a:lnTo>
                  <a:lnTo>
                    <a:pt x="6397" y="4896"/>
                  </a:lnTo>
                  <a:lnTo>
                    <a:pt x="6396" y="4908"/>
                  </a:lnTo>
                  <a:lnTo>
                    <a:pt x="6396" y="4921"/>
                  </a:lnTo>
                  <a:lnTo>
                    <a:pt x="6397" y="4934"/>
                  </a:lnTo>
                  <a:lnTo>
                    <a:pt x="6398" y="4948"/>
                  </a:lnTo>
                  <a:lnTo>
                    <a:pt x="6400" y="4963"/>
                  </a:lnTo>
                  <a:lnTo>
                    <a:pt x="6404" y="4978"/>
                  </a:lnTo>
                  <a:lnTo>
                    <a:pt x="6405" y="4993"/>
                  </a:lnTo>
                  <a:lnTo>
                    <a:pt x="6406" y="5008"/>
                  </a:lnTo>
                  <a:lnTo>
                    <a:pt x="6405" y="5020"/>
                  </a:lnTo>
                  <a:lnTo>
                    <a:pt x="6402" y="5045"/>
                  </a:lnTo>
                  <a:lnTo>
                    <a:pt x="6399" y="5068"/>
                  </a:lnTo>
                  <a:lnTo>
                    <a:pt x="6389" y="5099"/>
                  </a:lnTo>
                  <a:lnTo>
                    <a:pt x="6384" y="5110"/>
                  </a:lnTo>
                  <a:lnTo>
                    <a:pt x="6381" y="5112"/>
                  </a:lnTo>
                  <a:lnTo>
                    <a:pt x="6370" y="5116"/>
                  </a:lnTo>
                  <a:lnTo>
                    <a:pt x="6353" y="5121"/>
                  </a:lnTo>
                  <a:lnTo>
                    <a:pt x="6329" y="5127"/>
                  </a:lnTo>
                  <a:lnTo>
                    <a:pt x="6301" y="5133"/>
                  </a:lnTo>
                  <a:lnTo>
                    <a:pt x="6267" y="5138"/>
                  </a:lnTo>
                  <a:lnTo>
                    <a:pt x="6249" y="5140"/>
                  </a:lnTo>
                  <a:lnTo>
                    <a:pt x="6230" y="5141"/>
                  </a:lnTo>
                  <a:lnTo>
                    <a:pt x="6209" y="5143"/>
                  </a:lnTo>
                  <a:lnTo>
                    <a:pt x="6188" y="5144"/>
                  </a:lnTo>
                  <a:lnTo>
                    <a:pt x="6107" y="5127"/>
                  </a:lnTo>
                  <a:lnTo>
                    <a:pt x="6099" y="5126"/>
                  </a:lnTo>
                  <a:lnTo>
                    <a:pt x="6075" y="5121"/>
                  </a:lnTo>
                  <a:lnTo>
                    <a:pt x="6056" y="5114"/>
                  </a:lnTo>
                  <a:lnTo>
                    <a:pt x="6030" y="5106"/>
                  </a:lnTo>
                  <a:lnTo>
                    <a:pt x="5997" y="5094"/>
                  </a:lnTo>
                  <a:lnTo>
                    <a:pt x="5959" y="5078"/>
                  </a:lnTo>
                  <a:lnTo>
                    <a:pt x="5877" y="5144"/>
                  </a:lnTo>
                  <a:lnTo>
                    <a:pt x="5762" y="5208"/>
                  </a:lnTo>
                  <a:lnTo>
                    <a:pt x="5680" y="5208"/>
                  </a:lnTo>
                  <a:lnTo>
                    <a:pt x="5566" y="5144"/>
                  </a:lnTo>
                  <a:lnTo>
                    <a:pt x="5563" y="5140"/>
                  </a:lnTo>
                  <a:lnTo>
                    <a:pt x="5557" y="5133"/>
                  </a:lnTo>
                  <a:lnTo>
                    <a:pt x="5552" y="5128"/>
                  </a:lnTo>
                  <a:lnTo>
                    <a:pt x="5546" y="5123"/>
                  </a:lnTo>
                  <a:lnTo>
                    <a:pt x="5540" y="5119"/>
                  </a:lnTo>
                  <a:lnTo>
                    <a:pt x="5532" y="5114"/>
                  </a:lnTo>
                  <a:lnTo>
                    <a:pt x="5523" y="5110"/>
                  </a:lnTo>
                  <a:lnTo>
                    <a:pt x="5515" y="5108"/>
                  </a:lnTo>
                  <a:lnTo>
                    <a:pt x="5505" y="5106"/>
                  </a:lnTo>
                  <a:lnTo>
                    <a:pt x="5495" y="5106"/>
                  </a:lnTo>
                  <a:lnTo>
                    <a:pt x="5485" y="5108"/>
                  </a:lnTo>
                  <a:lnTo>
                    <a:pt x="5474" y="5111"/>
                  </a:lnTo>
                  <a:lnTo>
                    <a:pt x="5463" y="5118"/>
                  </a:lnTo>
                  <a:lnTo>
                    <a:pt x="5451" y="5127"/>
                  </a:lnTo>
                  <a:lnTo>
                    <a:pt x="5304" y="5258"/>
                  </a:lnTo>
                  <a:lnTo>
                    <a:pt x="5222" y="5290"/>
                  </a:lnTo>
                  <a:lnTo>
                    <a:pt x="5156" y="5373"/>
                  </a:lnTo>
                  <a:lnTo>
                    <a:pt x="5074" y="5356"/>
                  </a:lnTo>
                  <a:lnTo>
                    <a:pt x="4960" y="5405"/>
                  </a:lnTo>
                  <a:lnTo>
                    <a:pt x="4895" y="5569"/>
                  </a:lnTo>
                  <a:lnTo>
                    <a:pt x="4829" y="5684"/>
                  </a:lnTo>
                  <a:lnTo>
                    <a:pt x="4829" y="5946"/>
                  </a:lnTo>
                  <a:lnTo>
                    <a:pt x="4797" y="6044"/>
                  </a:lnTo>
                  <a:lnTo>
                    <a:pt x="4748" y="6028"/>
                  </a:lnTo>
                  <a:lnTo>
                    <a:pt x="4721" y="6001"/>
                  </a:lnTo>
                  <a:lnTo>
                    <a:pt x="4660" y="5996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78" name="Line 8">
              <a:extLst>
                <a:ext uri="{FF2B5EF4-FFF2-40B4-BE49-F238E27FC236}">
                  <a16:creationId xmlns="" xmlns:a16="http://schemas.microsoft.com/office/drawing/2014/main" id="{68D82C0B-1914-4903-BBF5-50FFEC09BC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3750" y="5409243"/>
              <a:ext cx="78618" cy="30831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5" name="Freeform 9">
              <a:extLst>
                <a:ext uri="{FF2B5EF4-FFF2-40B4-BE49-F238E27FC236}">
                  <a16:creationId xmlns="" xmlns:a16="http://schemas.microsoft.com/office/drawing/2014/main" id="{DBD85D3A-8722-4FBA-B838-AAFD126A9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215" y="5281296"/>
              <a:ext cx="23123" cy="43163"/>
            </a:xfrm>
            <a:custGeom>
              <a:avLst/>
              <a:gdLst/>
              <a:ahLst/>
              <a:cxnLst>
                <a:cxn ang="0">
                  <a:pos x="43" y="110"/>
                </a:cxn>
                <a:cxn ang="0">
                  <a:pos x="63" y="52"/>
                </a:cxn>
                <a:cxn ang="0">
                  <a:pos x="0" y="0"/>
                </a:cxn>
              </a:cxnLst>
              <a:rect l="0" t="0" r="r" b="b"/>
              <a:pathLst>
                <a:path w="63" h="110">
                  <a:moveTo>
                    <a:pt x="43" y="110"/>
                  </a:moveTo>
                  <a:lnTo>
                    <a:pt x="63" y="5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6" name="Line 10">
              <a:extLst>
                <a:ext uri="{FF2B5EF4-FFF2-40B4-BE49-F238E27FC236}">
                  <a16:creationId xmlns="" xmlns:a16="http://schemas.microsoft.com/office/drawing/2014/main" id="{D271A67E-D234-42D1-9B05-EF8A93D4F5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81218" y="5252007"/>
              <a:ext cx="30831" cy="24664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7" name="Freeform 11">
              <a:extLst>
                <a:ext uri="{FF2B5EF4-FFF2-40B4-BE49-F238E27FC236}">
                  <a16:creationId xmlns="" xmlns:a16="http://schemas.microsoft.com/office/drawing/2014/main" id="{D69DD4AE-BDA9-41A6-94F4-261F3584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28" y="5091688"/>
              <a:ext cx="55495" cy="57037"/>
            </a:xfrm>
            <a:custGeom>
              <a:avLst/>
              <a:gdLst/>
              <a:ahLst/>
              <a:cxnLst>
                <a:cxn ang="0">
                  <a:pos x="143" y="150"/>
                </a:cxn>
                <a:cxn ang="0">
                  <a:pos x="140" y="118"/>
                </a:cxn>
                <a:cxn ang="0">
                  <a:pos x="138" y="99"/>
                </a:cxn>
                <a:cxn ang="0">
                  <a:pos x="135" y="88"/>
                </a:cxn>
                <a:cxn ang="0">
                  <a:pos x="131" y="76"/>
                </a:cxn>
                <a:cxn ang="0">
                  <a:pos x="125" y="60"/>
                </a:cxn>
                <a:cxn ang="0">
                  <a:pos x="116" y="37"/>
                </a:cxn>
                <a:cxn ang="0">
                  <a:pos x="111" y="26"/>
                </a:cxn>
                <a:cxn ang="0">
                  <a:pos x="106" y="16"/>
                </a:cxn>
                <a:cxn ang="0">
                  <a:pos x="100" y="9"/>
                </a:cxn>
                <a:cxn ang="0">
                  <a:pos x="95" y="4"/>
                </a:cxn>
                <a:cxn ang="0">
                  <a:pos x="88" y="2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55" y="6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0" y="19"/>
                </a:cxn>
                <a:cxn ang="0">
                  <a:pos x="10" y="21"/>
                </a:cxn>
                <a:cxn ang="0">
                  <a:pos x="0" y="22"/>
                </a:cxn>
              </a:cxnLst>
              <a:rect l="0" t="0" r="r" b="b"/>
              <a:pathLst>
                <a:path w="143" h="150">
                  <a:moveTo>
                    <a:pt x="143" y="150"/>
                  </a:moveTo>
                  <a:lnTo>
                    <a:pt x="140" y="118"/>
                  </a:lnTo>
                  <a:lnTo>
                    <a:pt x="138" y="99"/>
                  </a:lnTo>
                  <a:lnTo>
                    <a:pt x="135" y="88"/>
                  </a:lnTo>
                  <a:lnTo>
                    <a:pt x="131" y="76"/>
                  </a:lnTo>
                  <a:lnTo>
                    <a:pt x="125" y="60"/>
                  </a:lnTo>
                  <a:lnTo>
                    <a:pt x="116" y="37"/>
                  </a:lnTo>
                  <a:lnTo>
                    <a:pt x="111" y="26"/>
                  </a:lnTo>
                  <a:lnTo>
                    <a:pt x="106" y="16"/>
                  </a:lnTo>
                  <a:lnTo>
                    <a:pt x="100" y="9"/>
                  </a:lnTo>
                  <a:lnTo>
                    <a:pt x="95" y="4"/>
                  </a:lnTo>
                  <a:lnTo>
                    <a:pt x="88" y="2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55" y="6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0" y="19"/>
                  </a:lnTo>
                  <a:lnTo>
                    <a:pt x="10" y="21"/>
                  </a:lnTo>
                  <a:lnTo>
                    <a:pt x="0" y="22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8" name="Freeform 12">
              <a:extLst>
                <a:ext uri="{FF2B5EF4-FFF2-40B4-BE49-F238E27FC236}">
                  <a16:creationId xmlns="" xmlns:a16="http://schemas.microsoft.com/office/drawing/2014/main" id="{21711623-6209-4DC3-8B75-1D9377463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899" y="5097854"/>
              <a:ext cx="46246" cy="3083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8" y="6"/>
                </a:cxn>
                <a:cxn ang="0">
                  <a:pos x="97" y="4"/>
                </a:cxn>
                <a:cxn ang="0">
                  <a:pos x="80" y="2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7" y="1"/>
                </a:cxn>
                <a:cxn ang="0">
                  <a:pos x="26" y="2"/>
                </a:cxn>
                <a:cxn ang="0">
                  <a:pos x="15" y="5"/>
                </a:cxn>
                <a:cxn ang="0">
                  <a:pos x="8" y="7"/>
                </a:cxn>
                <a:cxn ang="0">
                  <a:pos x="0" y="11"/>
                </a:cxn>
              </a:cxnLst>
              <a:rect l="0" t="0" r="r" b="b"/>
              <a:pathLst>
                <a:path w="118" h="11">
                  <a:moveTo>
                    <a:pt x="118" y="6"/>
                  </a:moveTo>
                  <a:lnTo>
                    <a:pt x="108" y="6"/>
                  </a:lnTo>
                  <a:lnTo>
                    <a:pt x="97" y="4"/>
                  </a:lnTo>
                  <a:lnTo>
                    <a:pt x="80" y="2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6" y="2"/>
                  </a:lnTo>
                  <a:lnTo>
                    <a:pt x="15" y="5"/>
                  </a:lnTo>
                  <a:lnTo>
                    <a:pt x="8" y="7"/>
                  </a:lnTo>
                  <a:lnTo>
                    <a:pt x="0" y="11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9" name="Line 13">
              <a:extLst>
                <a:ext uri="{FF2B5EF4-FFF2-40B4-BE49-F238E27FC236}">
                  <a16:creationId xmlns="" xmlns:a16="http://schemas.microsoft.com/office/drawing/2014/main" id="{E8689C67-3CA5-45C7-9534-342707FD55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2281" y="5178014"/>
              <a:ext cx="12332" cy="1542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2" name="Freeform 14">
              <a:extLst>
                <a:ext uri="{FF2B5EF4-FFF2-40B4-BE49-F238E27FC236}">
                  <a16:creationId xmlns="" xmlns:a16="http://schemas.microsoft.com/office/drawing/2014/main" id="{886A777A-9E0C-4BCA-B0ED-B61EC1F39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800" y="4949868"/>
              <a:ext cx="18498" cy="29290"/>
            </a:xfrm>
            <a:custGeom>
              <a:avLst/>
              <a:gdLst/>
              <a:ahLst/>
              <a:cxnLst>
                <a:cxn ang="0">
                  <a:pos x="47" y="75"/>
                </a:cxn>
                <a:cxn ang="0">
                  <a:pos x="12" y="11"/>
                </a:cxn>
                <a:cxn ang="0">
                  <a:pos x="9" y="8"/>
                </a:cxn>
                <a:cxn ang="0">
                  <a:pos x="0" y="0"/>
                </a:cxn>
              </a:cxnLst>
              <a:rect l="0" t="0" r="r" b="b"/>
              <a:pathLst>
                <a:path w="47" h="75">
                  <a:moveTo>
                    <a:pt x="47" y="75"/>
                  </a:moveTo>
                  <a:lnTo>
                    <a:pt x="12" y="11"/>
                  </a:lnTo>
                  <a:lnTo>
                    <a:pt x="9" y="8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3" name="Freeform 15">
              <a:extLst>
                <a:ext uri="{FF2B5EF4-FFF2-40B4-BE49-F238E27FC236}">
                  <a16:creationId xmlns="" xmlns:a16="http://schemas.microsoft.com/office/drawing/2014/main" id="{A9A57BAE-78D3-4932-A3F2-69BD170CA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570" y="4778757"/>
              <a:ext cx="64744" cy="24664"/>
            </a:xfrm>
            <a:custGeom>
              <a:avLst/>
              <a:gdLst/>
              <a:ahLst/>
              <a:cxnLst>
                <a:cxn ang="0">
                  <a:pos x="170" y="64"/>
                </a:cxn>
                <a:cxn ang="0">
                  <a:pos x="115" y="28"/>
                </a:cxn>
                <a:cxn ang="0">
                  <a:pos x="34" y="11"/>
                </a:cxn>
                <a:cxn ang="0">
                  <a:pos x="31" y="11"/>
                </a:cxn>
                <a:cxn ang="0">
                  <a:pos x="24" y="9"/>
                </a:cxn>
                <a:cxn ang="0">
                  <a:pos x="14" y="5"/>
                </a:cxn>
                <a:cxn ang="0">
                  <a:pos x="0" y="0"/>
                </a:cxn>
              </a:cxnLst>
              <a:rect l="0" t="0" r="r" b="b"/>
              <a:pathLst>
                <a:path w="170" h="64">
                  <a:moveTo>
                    <a:pt x="170" y="64"/>
                  </a:moveTo>
                  <a:lnTo>
                    <a:pt x="115" y="28"/>
                  </a:lnTo>
                  <a:lnTo>
                    <a:pt x="34" y="11"/>
                  </a:lnTo>
                  <a:lnTo>
                    <a:pt x="31" y="11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4" name="Freeform 16">
              <a:extLst>
                <a:ext uri="{FF2B5EF4-FFF2-40B4-BE49-F238E27FC236}">
                  <a16:creationId xmlns="" xmlns:a16="http://schemas.microsoft.com/office/drawing/2014/main" id="{3F0E4511-F236-4331-B76D-16B2AD737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640" y="4524405"/>
              <a:ext cx="10791" cy="7708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25" h="18">
                  <a:moveTo>
                    <a:pt x="25" y="18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5" name="Freeform 27">
              <a:extLst>
                <a:ext uri="{FF2B5EF4-FFF2-40B4-BE49-F238E27FC236}">
                  <a16:creationId xmlns="" xmlns:a16="http://schemas.microsoft.com/office/drawing/2014/main" id="{F1B50840-3D73-470A-BABD-174DDB11E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66" y="4663142"/>
              <a:ext cx="2532733" cy="1845211"/>
            </a:xfrm>
            <a:custGeom>
              <a:avLst/>
              <a:gdLst/>
              <a:ahLst/>
              <a:cxnLst>
                <a:cxn ang="0">
                  <a:pos x="213" y="526"/>
                </a:cxn>
                <a:cxn ang="0">
                  <a:pos x="204" y="616"/>
                </a:cxn>
                <a:cxn ang="0">
                  <a:pos x="417" y="1016"/>
                </a:cxn>
                <a:cxn ang="0">
                  <a:pos x="452" y="1233"/>
                </a:cxn>
                <a:cxn ang="0">
                  <a:pos x="470" y="1617"/>
                </a:cxn>
                <a:cxn ang="0">
                  <a:pos x="643" y="1624"/>
                </a:cxn>
                <a:cxn ang="0">
                  <a:pos x="1329" y="2497"/>
                </a:cxn>
                <a:cxn ang="0">
                  <a:pos x="1028" y="1925"/>
                </a:cxn>
                <a:cxn ang="0">
                  <a:pos x="972" y="1576"/>
                </a:cxn>
                <a:cxn ang="0">
                  <a:pos x="484" y="690"/>
                </a:cxn>
                <a:cxn ang="0">
                  <a:pos x="556" y="378"/>
                </a:cxn>
                <a:cxn ang="0">
                  <a:pos x="595" y="458"/>
                </a:cxn>
                <a:cxn ang="0">
                  <a:pos x="766" y="526"/>
                </a:cxn>
                <a:cxn ang="0">
                  <a:pos x="801" y="821"/>
                </a:cxn>
                <a:cxn ang="0">
                  <a:pos x="1046" y="1358"/>
                </a:cxn>
                <a:cxn ang="0">
                  <a:pos x="1411" y="1821"/>
                </a:cxn>
                <a:cxn ang="0">
                  <a:pos x="1355" y="1995"/>
                </a:cxn>
                <a:cxn ang="0">
                  <a:pos x="1517" y="2064"/>
                </a:cxn>
                <a:cxn ang="0">
                  <a:pos x="1609" y="2157"/>
                </a:cxn>
                <a:cxn ang="0">
                  <a:pos x="1646" y="2257"/>
                </a:cxn>
                <a:cxn ang="0">
                  <a:pos x="1788" y="2305"/>
                </a:cxn>
                <a:cxn ang="0">
                  <a:pos x="1929" y="2498"/>
                </a:cxn>
                <a:cxn ang="0">
                  <a:pos x="1985" y="2623"/>
                </a:cxn>
                <a:cxn ang="0">
                  <a:pos x="2187" y="3000"/>
                </a:cxn>
                <a:cxn ang="0">
                  <a:pos x="2162" y="3072"/>
                </a:cxn>
                <a:cxn ang="0">
                  <a:pos x="2168" y="3498"/>
                </a:cxn>
                <a:cxn ang="0">
                  <a:pos x="2234" y="3607"/>
                </a:cxn>
                <a:cxn ang="0">
                  <a:pos x="2354" y="3710"/>
                </a:cxn>
                <a:cxn ang="0">
                  <a:pos x="2951" y="4020"/>
                </a:cxn>
                <a:cxn ang="0">
                  <a:pos x="3662" y="4349"/>
                </a:cxn>
                <a:cxn ang="0">
                  <a:pos x="4283" y="4582"/>
                </a:cxn>
                <a:cxn ang="0">
                  <a:pos x="4579" y="4573"/>
                </a:cxn>
                <a:cxn ang="0">
                  <a:pos x="5566" y="4370"/>
                </a:cxn>
                <a:cxn ang="0">
                  <a:pos x="5891" y="4242"/>
                </a:cxn>
                <a:cxn ang="0">
                  <a:pos x="5754" y="3915"/>
                </a:cxn>
                <a:cxn ang="0">
                  <a:pos x="5783" y="3861"/>
                </a:cxn>
                <a:cxn ang="0">
                  <a:pos x="6099" y="3852"/>
                </a:cxn>
                <a:cxn ang="0">
                  <a:pos x="6335" y="3689"/>
                </a:cxn>
                <a:cxn ang="0">
                  <a:pos x="6315" y="3552"/>
                </a:cxn>
                <a:cxn ang="0">
                  <a:pos x="6549" y="3359"/>
                </a:cxn>
                <a:cxn ang="0">
                  <a:pos x="6527" y="2813"/>
                </a:cxn>
                <a:cxn ang="0">
                  <a:pos x="6210" y="2799"/>
                </a:cxn>
                <a:cxn ang="0">
                  <a:pos x="6019" y="2933"/>
                </a:cxn>
                <a:cxn ang="0">
                  <a:pos x="5361" y="3704"/>
                </a:cxn>
                <a:cxn ang="0">
                  <a:pos x="5032" y="3817"/>
                </a:cxn>
                <a:cxn ang="0">
                  <a:pos x="4809" y="3826"/>
                </a:cxn>
                <a:cxn ang="0">
                  <a:pos x="4655" y="3724"/>
                </a:cxn>
                <a:cxn ang="0">
                  <a:pos x="4348" y="3540"/>
                </a:cxn>
                <a:cxn ang="0">
                  <a:pos x="4047" y="3020"/>
                </a:cxn>
                <a:cxn ang="0">
                  <a:pos x="3641" y="1740"/>
                </a:cxn>
                <a:cxn ang="0">
                  <a:pos x="2977" y="1064"/>
                </a:cxn>
                <a:cxn ang="0">
                  <a:pos x="2948" y="1027"/>
                </a:cxn>
                <a:cxn ang="0">
                  <a:pos x="2824" y="1279"/>
                </a:cxn>
                <a:cxn ang="0">
                  <a:pos x="2627" y="1153"/>
                </a:cxn>
                <a:cxn ang="0">
                  <a:pos x="2449" y="840"/>
                </a:cxn>
                <a:cxn ang="0">
                  <a:pos x="2244" y="610"/>
                </a:cxn>
                <a:cxn ang="0">
                  <a:pos x="2136" y="547"/>
                </a:cxn>
                <a:cxn ang="0">
                  <a:pos x="1780" y="634"/>
                </a:cxn>
                <a:cxn ang="0">
                  <a:pos x="1617" y="675"/>
                </a:cxn>
                <a:cxn ang="0">
                  <a:pos x="675" y="352"/>
                </a:cxn>
                <a:cxn ang="0">
                  <a:pos x="371" y="123"/>
                </a:cxn>
              </a:cxnLst>
              <a:rect l="0" t="0" r="r" b="b"/>
              <a:pathLst>
                <a:path w="6572" h="4789">
                  <a:moveTo>
                    <a:pt x="41" y="41"/>
                  </a:moveTo>
                  <a:lnTo>
                    <a:pt x="51" y="215"/>
                  </a:lnTo>
                  <a:lnTo>
                    <a:pt x="133" y="400"/>
                  </a:lnTo>
                  <a:lnTo>
                    <a:pt x="137" y="404"/>
                  </a:lnTo>
                  <a:lnTo>
                    <a:pt x="149" y="416"/>
                  </a:lnTo>
                  <a:lnTo>
                    <a:pt x="166" y="434"/>
                  </a:lnTo>
                  <a:lnTo>
                    <a:pt x="184" y="457"/>
                  </a:lnTo>
                  <a:lnTo>
                    <a:pt x="192" y="469"/>
                  </a:lnTo>
                  <a:lnTo>
                    <a:pt x="200" y="482"/>
                  </a:lnTo>
                  <a:lnTo>
                    <a:pt x="206" y="495"/>
                  </a:lnTo>
                  <a:lnTo>
                    <a:pt x="211" y="507"/>
                  </a:lnTo>
                  <a:lnTo>
                    <a:pt x="212" y="513"/>
                  </a:lnTo>
                  <a:lnTo>
                    <a:pt x="213" y="520"/>
                  </a:lnTo>
                  <a:lnTo>
                    <a:pt x="213" y="526"/>
                  </a:lnTo>
                  <a:lnTo>
                    <a:pt x="213" y="531"/>
                  </a:lnTo>
                  <a:lnTo>
                    <a:pt x="212" y="537"/>
                  </a:lnTo>
                  <a:lnTo>
                    <a:pt x="211" y="542"/>
                  </a:lnTo>
                  <a:lnTo>
                    <a:pt x="207" y="548"/>
                  </a:lnTo>
                  <a:lnTo>
                    <a:pt x="204" y="553"/>
                  </a:lnTo>
                  <a:lnTo>
                    <a:pt x="201" y="557"/>
                  </a:lnTo>
                  <a:lnTo>
                    <a:pt x="198" y="563"/>
                  </a:lnTo>
                  <a:lnTo>
                    <a:pt x="195" y="567"/>
                  </a:lnTo>
                  <a:lnTo>
                    <a:pt x="194" y="571"/>
                  </a:lnTo>
                  <a:lnTo>
                    <a:pt x="193" y="581"/>
                  </a:lnTo>
                  <a:lnTo>
                    <a:pt x="193" y="590"/>
                  </a:lnTo>
                  <a:lnTo>
                    <a:pt x="195" y="599"/>
                  </a:lnTo>
                  <a:lnTo>
                    <a:pt x="199" y="607"/>
                  </a:lnTo>
                  <a:lnTo>
                    <a:pt x="204" y="616"/>
                  </a:lnTo>
                  <a:lnTo>
                    <a:pt x="210" y="623"/>
                  </a:lnTo>
                  <a:lnTo>
                    <a:pt x="221" y="636"/>
                  </a:lnTo>
                  <a:lnTo>
                    <a:pt x="233" y="646"/>
                  </a:lnTo>
                  <a:lnTo>
                    <a:pt x="242" y="652"/>
                  </a:lnTo>
                  <a:lnTo>
                    <a:pt x="245" y="655"/>
                  </a:lnTo>
                  <a:lnTo>
                    <a:pt x="215" y="839"/>
                  </a:lnTo>
                  <a:lnTo>
                    <a:pt x="225" y="847"/>
                  </a:lnTo>
                  <a:lnTo>
                    <a:pt x="252" y="867"/>
                  </a:lnTo>
                  <a:lnTo>
                    <a:pt x="289" y="898"/>
                  </a:lnTo>
                  <a:lnTo>
                    <a:pt x="334" y="935"/>
                  </a:lnTo>
                  <a:lnTo>
                    <a:pt x="356" y="955"/>
                  </a:lnTo>
                  <a:lnTo>
                    <a:pt x="378" y="975"/>
                  </a:lnTo>
                  <a:lnTo>
                    <a:pt x="398" y="996"/>
                  </a:lnTo>
                  <a:lnTo>
                    <a:pt x="417" y="1016"/>
                  </a:lnTo>
                  <a:lnTo>
                    <a:pt x="433" y="1036"/>
                  </a:lnTo>
                  <a:lnTo>
                    <a:pt x="446" y="1054"/>
                  </a:lnTo>
                  <a:lnTo>
                    <a:pt x="451" y="1062"/>
                  </a:lnTo>
                  <a:lnTo>
                    <a:pt x="456" y="1070"/>
                  </a:lnTo>
                  <a:lnTo>
                    <a:pt x="458" y="1078"/>
                  </a:lnTo>
                  <a:lnTo>
                    <a:pt x="460" y="1084"/>
                  </a:lnTo>
                  <a:lnTo>
                    <a:pt x="461" y="1098"/>
                  </a:lnTo>
                  <a:lnTo>
                    <a:pt x="462" y="1112"/>
                  </a:lnTo>
                  <a:lnTo>
                    <a:pt x="463" y="1126"/>
                  </a:lnTo>
                  <a:lnTo>
                    <a:pt x="462" y="1141"/>
                  </a:lnTo>
                  <a:lnTo>
                    <a:pt x="461" y="1168"/>
                  </a:lnTo>
                  <a:lnTo>
                    <a:pt x="459" y="1193"/>
                  </a:lnTo>
                  <a:lnTo>
                    <a:pt x="456" y="1215"/>
                  </a:lnTo>
                  <a:lnTo>
                    <a:pt x="452" y="1233"/>
                  </a:lnTo>
                  <a:lnTo>
                    <a:pt x="450" y="1244"/>
                  </a:lnTo>
                  <a:lnTo>
                    <a:pt x="449" y="1249"/>
                  </a:lnTo>
                  <a:lnTo>
                    <a:pt x="266" y="1238"/>
                  </a:lnTo>
                  <a:lnTo>
                    <a:pt x="398" y="1504"/>
                  </a:lnTo>
                  <a:lnTo>
                    <a:pt x="409" y="1514"/>
                  </a:lnTo>
                  <a:lnTo>
                    <a:pt x="434" y="1541"/>
                  </a:lnTo>
                  <a:lnTo>
                    <a:pt x="441" y="1550"/>
                  </a:lnTo>
                  <a:lnTo>
                    <a:pt x="447" y="1558"/>
                  </a:lnTo>
                  <a:lnTo>
                    <a:pt x="454" y="1568"/>
                  </a:lnTo>
                  <a:lnTo>
                    <a:pt x="459" y="1578"/>
                  </a:lnTo>
                  <a:lnTo>
                    <a:pt x="463" y="1588"/>
                  </a:lnTo>
                  <a:lnTo>
                    <a:pt x="468" y="1597"/>
                  </a:lnTo>
                  <a:lnTo>
                    <a:pt x="470" y="1607"/>
                  </a:lnTo>
                  <a:lnTo>
                    <a:pt x="470" y="1617"/>
                  </a:lnTo>
                  <a:lnTo>
                    <a:pt x="471" y="1621"/>
                  </a:lnTo>
                  <a:lnTo>
                    <a:pt x="473" y="1625"/>
                  </a:lnTo>
                  <a:lnTo>
                    <a:pt x="475" y="1629"/>
                  </a:lnTo>
                  <a:lnTo>
                    <a:pt x="479" y="1632"/>
                  </a:lnTo>
                  <a:lnTo>
                    <a:pt x="484" y="1634"/>
                  </a:lnTo>
                  <a:lnTo>
                    <a:pt x="489" y="1636"/>
                  </a:lnTo>
                  <a:lnTo>
                    <a:pt x="496" y="1637"/>
                  </a:lnTo>
                  <a:lnTo>
                    <a:pt x="502" y="1638"/>
                  </a:lnTo>
                  <a:lnTo>
                    <a:pt x="517" y="1639"/>
                  </a:lnTo>
                  <a:lnTo>
                    <a:pt x="535" y="1639"/>
                  </a:lnTo>
                  <a:lnTo>
                    <a:pt x="553" y="1638"/>
                  </a:lnTo>
                  <a:lnTo>
                    <a:pt x="572" y="1636"/>
                  </a:lnTo>
                  <a:lnTo>
                    <a:pt x="610" y="1630"/>
                  </a:lnTo>
                  <a:lnTo>
                    <a:pt x="643" y="1624"/>
                  </a:lnTo>
                  <a:lnTo>
                    <a:pt x="666" y="1619"/>
                  </a:lnTo>
                  <a:lnTo>
                    <a:pt x="675" y="1617"/>
                  </a:lnTo>
                  <a:lnTo>
                    <a:pt x="757" y="1811"/>
                  </a:lnTo>
                  <a:lnTo>
                    <a:pt x="798" y="2047"/>
                  </a:lnTo>
                  <a:lnTo>
                    <a:pt x="726" y="2026"/>
                  </a:lnTo>
                  <a:lnTo>
                    <a:pt x="736" y="2149"/>
                  </a:lnTo>
                  <a:lnTo>
                    <a:pt x="839" y="2149"/>
                  </a:lnTo>
                  <a:lnTo>
                    <a:pt x="910" y="2333"/>
                  </a:lnTo>
                  <a:lnTo>
                    <a:pt x="1002" y="2364"/>
                  </a:lnTo>
                  <a:lnTo>
                    <a:pt x="1125" y="2435"/>
                  </a:lnTo>
                  <a:lnTo>
                    <a:pt x="1187" y="2559"/>
                  </a:lnTo>
                  <a:lnTo>
                    <a:pt x="1197" y="2650"/>
                  </a:lnTo>
                  <a:lnTo>
                    <a:pt x="1320" y="2579"/>
                  </a:lnTo>
                  <a:lnTo>
                    <a:pt x="1329" y="2497"/>
                  </a:lnTo>
                  <a:lnTo>
                    <a:pt x="1279" y="2385"/>
                  </a:lnTo>
                  <a:lnTo>
                    <a:pt x="1187" y="2333"/>
                  </a:lnTo>
                  <a:lnTo>
                    <a:pt x="1125" y="2292"/>
                  </a:lnTo>
                  <a:lnTo>
                    <a:pt x="1138" y="2229"/>
                  </a:lnTo>
                  <a:lnTo>
                    <a:pt x="1148" y="2181"/>
                  </a:lnTo>
                  <a:lnTo>
                    <a:pt x="1153" y="2149"/>
                  </a:lnTo>
                  <a:lnTo>
                    <a:pt x="1155" y="2138"/>
                  </a:lnTo>
                  <a:lnTo>
                    <a:pt x="1114" y="2056"/>
                  </a:lnTo>
                  <a:lnTo>
                    <a:pt x="1073" y="1975"/>
                  </a:lnTo>
                  <a:lnTo>
                    <a:pt x="1013" y="1934"/>
                  </a:lnTo>
                  <a:lnTo>
                    <a:pt x="1014" y="1934"/>
                  </a:lnTo>
                  <a:lnTo>
                    <a:pt x="1017" y="1933"/>
                  </a:lnTo>
                  <a:lnTo>
                    <a:pt x="1023" y="1930"/>
                  </a:lnTo>
                  <a:lnTo>
                    <a:pt x="1028" y="1925"/>
                  </a:lnTo>
                  <a:lnTo>
                    <a:pt x="1030" y="1921"/>
                  </a:lnTo>
                  <a:lnTo>
                    <a:pt x="1033" y="1916"/>
                  </a:lnTo>
                  <a:lnTo>
                    <a:pt x="1036" y="1911"/>
                  </a:lnTo>
                  <a:lnTo>
                    <a:pt x="1039" y="1904"/>
                  </a:lnTo>
                  <a:lnTo>
                    <a:pt x="1040" y="1895"/>
                  </a:lnTo>
                  <a:lnTo>
                    <a:pt x="1042" y="1886"/>
                  </a:lnTo>
                  <a:lnTo>
                    <a:pt x="1043" y="1875"/>
                  </a:lnTo>
                  <a:lnTo>
                    <a:pt x="1043" y="1862"/>
                  </a:lnTo>
                  <a:lnTo>
                    <a:pt x="1043" y="1811"/>
                  </a:lnTo>
                  <a:lnTo>
                    <a:pt x="1043" y="1769"/>
                  </a:lnTo>
                  <a:lnTo>
                    <a:pt x="1043" y="1740"/>
                  </a:lnTo>
                  <a:lnTo>
                    <a:pt x="1043" y="1729"/>
                  </a:lnTo>
                  <a:lnTo>
                    <a:pt x="1033" y="1637"/>
                  </a:lnTo>
                  <a:lnTo>
                    <a:pt x="972" y="1576"/>
                  </a:lnTo>
                  <a:lnTo>
                    <a:pt x="819" y="1504"/>
                  </a:lnTo>
                  <a:lnTo>
                    <a:pt x="767" y="1453"/>
                  </a:lnTo>
                  <a:lnTo>
                    <a:pt x="746" y="1381"/>
                  </a:lnTo>
                  <a:lnTo>
                    <a:pt x="716" y="1279"/>
                  </a:lnTo>
                  <a:lnTo>
                    <a:pt x="716" y="1166"/>
                  </a:lnTo>
                  <a:lnTo>
                    <a:pt x="695" y="1095"/>
                  </a:lnTo>
                  <a:lnTo>
                    <a:pt x="644" y="1003"/>
                  </a:lnTo>
                  <a:lnTo>
                    <a:pt x="593" y="942"/>
                  </a:lnTo>
                  <a:lnTo>
                    <a:pt x="542" y="890"/>
                  </a:lnTo>
                  <a:lnTo>
                    <a:pt x="470" y="809"/>
                  </a:lnTo>
                  <a:lnTo>
                    <a:pt x="470" y="747"/>
                  </a:lnTo>
                  <a:lnTo>
                    <a:pt x="473" y="737"/>
                  </a:lnTo>
                  <a:lnTo>
                    <a:pt x="481" y="709"/>
                  </a:lnTo>
                  <a:lnTo>
                    <a:pt x="484" y="690"/>
                  </a:lnTo>
                  <a:lnTo>
                    <a:pt x="487" y="670"/>
                  </a:lnTo>
                  <a:lnTo>
                    <a:pt x="490" y="647"/>
                  </a:lnTo>
                  <a:lnTo>
                    <a:pt x="490" y="624"/>
                  </a:lnTo>
                  <a:lnTo>
                    <a:pt x="492" y="575"/>
                  </a:lnTo>
                  <a:lnTo>
                    <a:pt x="496" y="525"/>
                  </a:lnTo>
                  <a:lnTo>
                    <a:pt x="499" y="486"/>
                  </a:lnTo>
                  <a:lnTo>
                    <a:pt x="501" y="471"/>
                  </a:lnTo>
                  <a:lnTo>
                    <a:pt x="470" y="359"/>
                  </a:lnTo>
                  <a:lnTo>
                    <a:pt x="475" y="359"/>
                  </a:lnTo>
                  <a:lnTo>
                    <a:pt x="489" y="361"/>
                  </a:lnTo>
                  <a:lnTo>
                    <a:pt x="510" y="364"/>
                  </a:lnTo>
                  <a:lnTo>
                    <a:pt x="532" y="369"/>
                  </a:lnTo>
                  <a:lnTo>
                    <a:pt x="545" y="374"/>
                  </a:lnTo>
                  <a:lnTo>
                    <a:pt x="556" y="378"/>
                  </a:lnTo>
                  <a:lnTo>
                    <a:pt x="568" y="382"/>
                  </a:lnTo>
                  <a:lnTo>
                    <a:pt x="578" y="389"/>
                  </a:lnTo>
                  <a:lnTo>
                    <a:pt x="587" y="395"/>
                  </a:lnTo>
                  <a:lnTo>
                    <a:pt x="595" y="402"/>
                  </a:lnTo>
                  <a:lnTo>
                    <a:pt x="597" y="406"/>
                  </a:lnTo>
                  <a:lnTo>
                    <a:pt x="600" y="410"/>
                  </a:lnTo>
                  <a:lnTo>
                    <a:pt x="602" y="415"/>
                  </a:lnTo>
                  <a:lnTo>
                    <a:pt x="604" y="419"/>
                  </a:lnTo>
                  <a:lnTo>
                    <a:pt x="605" y="429"/>
                  </a:lnTo>
                  <a:lnTo>
                    <a:pt x="605" y="436"/>
                  </a:lnTo>
                  <a:lnTo>
                    <a:pt x="604" y="443"/>
                  </a:lnTo>
                  <a:lnTo>
                    <a:pt x="602" y="449"/>
                  </a:lnTo>
                  <a:lnTo>
                    <a:pt x="598" y="454"/>
                  </a:lnTo>
                  <a:lnTo>
                    <a:pt x="595" y="458"/>
                  </a:lnTo>
                  <a:lnTo>
                    <a:pt x="591" y="461"/>
                  </a:lnTo>
                  <a:lnTo>
                    <a:pt x="586" y="464"/>
                  </a:lnTo>
                  <a:lnTo>
                    <a:pt x="578" y="468"/>
                  </a:lnTo>
                  <a:lnTo>
                    <a:pt x="570" y="470"/>
                  </a:lnTo>
                  <a:lnTo>
                    <a:pt x="565" y="471"/>
                  </a:lnTo>
                  <a:lnTo>
                    <a:pt x="563" y="471"/>
                  </a:lnTo>
                  <a:lnTo>
                    <a:pt x="695" y="471"/>
                  </a:lnTo>
                  <a:lnTo>
                    <a:pt x="706" y="476"/>
                  </a:lnTo>
                  <a:lnTo>
                    <a:pt x="732" y="493"/>
                  </a:lnTo>
                  <a:lnTo>
                    <a:pt x="740" y="498"/>
                  </a:lnTo>
                  <a:lnTo>
                    <a:pt x="747" y="504"/>
                  </a:lnTo>
                  <a:lnTo>
                    <a:pt x="754" y="511"/>
                  </a:lnTo>
                  <a:lnTo>
                    <a:pt x="760" y="518"/>
                  </a:lnTo>
                  <a:lnTo>
                    <a:pt x="766" y="526"/>
                  </a:lnTo>
                  <a:lnTo>
                    <a:pt x="771" y="535"/>
                  </a:lnTo>
                  <a:lnTo>
                    <a:pt x="774" y="543"/>
                  </a:lnTo>
                  <a:lnTo>
                    <a:pt x="778" y="553"/>
                  </a:lnTo>
                  <a:lnTo>
                    <a:pt x="785" y="593"/>
                  </a:lnTo>
                  <a:lnTo>
                    <a:pt x="792" y="633"/>
                  </a:lnTo>
                  <a:lnTo>
                    <a:pt x="796" y="663"/>
                  </a:lnTo>
                  <a:lnTo>
                    <a:pt x="798" y="675"/>
                  </a:lnTo>
                  <a:lnTo>
                    <a:pt x="798" y="676"/>
                  </a:lnTo>
                  <a:lnTo>
                    <a:pt x="798" y="685"/>
                  </a:lnTo>
                  <a:lnTo>
                    <a:pt x="798" y="705"/>
                  </a:lnTo>
                  <a:lnTo>
                    <a:pt x="798" y="747"/>
                  </a:lnTo>
                  <a:lnTo>
                    <a:pt x="798" y="773"/>
                  </a:lnTo>
                  <a:lnTo>
                    <a:pt x="799" y="798"/>
                  </a:lnTo>
                  <a:lnTo>
                    <a:pt x="801" y="821"/>
                  </a:lnTo>
                  <a:lnTo>
                    <a:pt x="802" y="840"/>
                  </a:lnTo>
                  <a:lnTo>
                    <a:pt x="807" y="869"/>
                  </a:lnTo>
                  <a:lnTo>
                    <a:pt x="808" y="880"/>
                  </a:lnTo>
                  <a:lnTo>
                    <a:pt x="808" y="972"/>
                  </a:lnTo>
                  <a:lnTo>
                    <a:pt x="890" y="1095"/>
                  </a:lnTo>
                  <a:lnTo>
                    <a:pt x="1023" y="1228"/>
                  </a:lnTo>
                  <a:lnTo>
                    <a:pt x="1023" y="1233"/>
                  </a:lnTo>
                  <a:lnTo>
                    <a:pt x="1024" y="1251"/>
                  </a:lnTo>
                  <a:lnTo>
                    <a:pt x="1027" y="1280"/>
                  </a:lnTo>
                  <a:lnTo>
                    <a:pt x="1033" y="1320"/>
                  </a:lnTo>
                  <a:lnTo>
                    <a:pt x="1036" y="1331"/>
                  </a:lnTo>
                  <a:lnTo>
                    <a:pt x="1039" y="1340"/>
                  </a:lnTo>
                  <a:lnTo>
                    <a:pt x="1042" y="1349"/>
                  </a:lnTo>
                  <a:lnTo>
                    <a:pt x="1046" y="1358"/>
                  </a:lnTo>
                  <a:lnTo>
                    <a:pt x="1052" y="1364"/>
                  </a:lnTo>
                  <a:lnTo>
                    <a:pt x="1057" y="1369"/>
                  </a:lnTo>
                  <a:lnTo>
                    <a:pt x="1063" y="1375"/>
                  </a:lnTo>
                  <a:lnTo>
                    <a:pt x="1067" y="1379"/>
                  </a:lnTo>
                  <a:lnTo>
                    <a:pt x="1078" y="1386"/>
                  </a:lnTo>
                  <a:lnTo>
                    <a:pt x="1086" y="1389"/>
                  </a:lnTo>
                  <a:lnTo>
                    <a:pt x="1092" y="1391"/>
                  </a:lnTo>
                  <a:lnTo>
                    <a:pt x="1094" y="1392"/>
                  </a:lnTo>
                  <a:lnTo>
                    <a:pt x="1155" y="1463"/>
                  </a:lnTo>
                  <a:lnTo>
                    <a:pt x="1187" y="1535"/>
                  </a:lnTo>
                  <a:lnTo>
                    <a:pt x="1238" y="1606"/>
                  </a:lnTo>
                  <a:lnTo>
                    <a:pt x="1329" y="1658"/>
                  </a:lnTo>
                  <a:lnTo>
                    <a:pt x="1402" y="1770"/>
                  </a:lnTo>
                  <a:lnTo>
                    <a:pt x="1411" y="1821"/>
                  </a:lnTo>
                  <a:lnTo>
                    <a:pt x="1381" y="1914"/>
                  </a:lnTo>
                  <a:lnTo>
                    <a:pt x="1379" y="1915"/>
                  </a:lnTo>
                  <a:lnTo>
                    <a:pt x="1374" y="1917"/>
                  </a:lnTo>
                  <a:lnTo>
                    <a:pt x="1366" y="1922"/>
                  </a:lnTo>
                  <a:lnTo>
                    <a:pt x="1357" y="1930"/>
                  </a:lnTo>
                  <a:lnTo>
                    <a:pt x="1354" y="1934"/>
                  </a:lnTo>
                  <a:lnTo>
                    <a:pt x="1351" y="1940"/>
                  </a:lnTo>
                  <a:lnTo>
                    <a:pt x="1348" y="1946"/>
                  </a:lnTo>
                  <a:lnTo>
                    <a:pt x="1347" y="1953"/>
                  </a:lnTo>
                  <a:lnTo>
                    <a:pt x="1346" y="1959"/>
                  </a:lnTo>
                  <a:lnTo>
                    <a:pt x="1346" y="1968"/>
                  </a:lnTo>
                  <a:lnTo>
                    <a:pt x="1347" y="1975"/>
                  </a:lnTo>
                  <a:lnTo>
                    <a:pt x="1350" y="1985"/>
                  </a:lnTo>
                  <a:lnTo>
                    <a:pt x="1355" y="1995"/>
                  </a:lnTo>
                  <a:lnTo>
                    <a:pt x="1362" y="2003"/>
                  </a:lnTo>
                  <a:lnTo>
                    <a:pt x="1370" y="2012"/>
                  </a:lnTo>
                  <a:lnTo>
                    <a:pt x="1379" y="2020"/>
                  </a:lnTo>
                  <a:lnTo>
                    <a:pt x="1390" y="2027"/>
                  </a:lnTo>
                  <a:lnTo>
                    <a:pt x="1402" y="2034"/>
                  </a:lnTo>
                  <a:lnTo>
                    <a:pt x="1412" y="2040"/>
                  </a:lnTo>
                  <a:lnTo>
                    <a:pt x="1424" y="2046"/>
                  </a:lnTo>
                  <a:lnTo>
                    <a:pt x="1465" y="2062"/>
                  </a:lnTo>
                  <a:lnTo>
                    <a:pt x="1483" y="2067"/>
                  </a:lnTo>
                  <a:lnTo>
                    <a:pt x="1485" y="2066"/>
                  </a:lnTo>
                  <a:lnTo>
                    <a:pt x="1491" y="2065"/>
                  </a:lnTo>
                  <a:lnTo>
                    <a:pt x="1500" y="2063"/>
                  </a:lnTo>
                  <a:lnTo>
                    <a:pt x="1511" y="2063"/>
                  </a:lnTo>
                  <a:lnTo>
                    <a:pt x="1517" y="2064"/>
                  </a:lnTo>
                  <a:lnTo>
                    <a:pt x="1523" y="2065"/>
                  </a:lnTo>
                  <a:lnTo>
                    <a:pt x="1529" y="2068"/>
                  </a:lnTo>
                  <a:lnTo>
                    <a:pt x="1535" y="2071"/>
                  </a:lnTo>
                  <a:lnTo>
                    <a:pt x="1541" y="2076"/>
                  </a:lnTo>
                  <a:lnTo>
                    <a:pt x="1545" y="2081"/>
                  </a:lnTo>
                  <a:lnTo>
                    <a:pt x="1551" y="2089"/>
                  </a:lnTo>
                  <a:lnTo>
                    <a:pt x="1555" y="2097"/>
                  </a:lnTo>
                  <a:lnTo>
                    <a:pt x="1558" y="2107"/>
                  </a:lnTo>
                  <a:lnTo>
                    <a:pt x="1564" y="2115"/>
                  </a:lnTo>
                  <a:lnTo>
                    <a:pt x="1568" y="2122"/>
                  </a:lnTo>
                  <a:lnTo>
                    <a:pt x="1573" y="2129"/>
                  </a:lnTo>
                  <a:lnTo>
                    <a:pt x="1583" y="2140"/>
                  </a:lnTo>
                  <a:lnTo>
                    <a:pt x="1593" y="2147"/>
                  </a:lnTo>
                  <a:lnTo>
                    <a:pt x="1609" y="2157"/>
                  </a:lnTo>
                  <a:lnTo>
                    <a:pt x="1617" y="2159"/>
                  </a:lnTo>
                  <a:lnTo>
                    <a:pt x="1637" y="2210"/>
                  </a:lnTo>
                  <a:lnTo>
                    <a:pt x="1635" y="2211"/>
                  </a:lnTo>
                  <a:lnTo>
                    <a:pt x="1632" y="2214"/>
                  </a:lnTo>
                  <a:lnTo>
                    <a:pt x="1630" y="2216"/>
                  </a:lnTo>
                  <a:lnTo>
                    <a:pt x="1627" y="2218"/>
                  </a:lnTo>
                  <a:lnTo>
                    <a:pt x="1626" y="2222"/>
                  </a:lnTo>
                  <a:lnTo>
                    <a:pt x="1625" y="2226"/>
                  </a:lnTo>
                  <a:lnTo>
                    <a:pt x="1625" y="2229"/>
                  </a:lnTo>
                  <a:lnTo>
                    <a:pt x="1626" y="2235"/>
                  </a:lnTo>
                  <a:lnTo>
                    <a:pt x="1628" y="2239"/>
                  </a:lnTo>
                  <a:lnTo>
                    <a:pt x="1633" y="2244"/>
                  </a:lnTo>
                  <a:lnTo>
                    <a:pt x="1638" y="2251"/>
                  </a:lnTo>
                  <a:lnTo>
                    <a:pt x="1646" y="2257"/>
                  </a:lnTo>
                  <a:lnTo>
                    <a:pt x="1655" y="2264"/>
                  </a:lnTo>
                  <a:lnTo>
                    <a:pt x="1667" y="2271"/>
                  </a:lnTo>
                  <a:lnTo>
                    <a:pt x="1680" y="2278"/>
                  </a:lnTo>
                  <a:lnTo>
                    <a:pt x="1692" y="2283"/>
                  </a:lnTo>
                  <a:lnTo>
                    <a:pt x="1703" y="2286"/>
                  </a:lnTo>
                  <a:lnTo>
                    <a:pt x="1714" y="2289"/>
                  </a:lnTo>
                  <a:lnTo>
                    <a:pt x="1733" y="2290"/>
                  </a:lnTo>
                  <a:lnTo>
                    <a:pt x="1749" y="2290"/>
                  </a:lnTo>
                  <a:lnTo>
                    <a:pt x="1757" y="2290"/>
                  </a:lnTo>
                  <a:lnTo>
                    <a:pt x="1763" y="2291"/>
                  </a:lnTo>
                  <a:lnTo>
                    <a:pt x="1770" y="2292"/>
                  </a:lnTo>
                  <a:lnTo>
                    <a:pt x="1776" y="2295"/>
                  </a:lnTo>
                  <a:lnTo>
                    <a:pt x="1783" y="2298"/>
                  </a:lnTo>
                  <a:lnTo>
                    <a:pt x="1788" y="2305"/>
                  </a:lnTo>
                  <a:lnTo>
                    <a:pt x="1795" y="2312"/>
                  </a:lnTo>
                  <a:lnTo>
                    <a:pt x="1800" y="2323"/>
                  </a:lnTo>
                  <a:lnTo>
                    <a:pt x="1813" y="2348"/>
                  </a:lnTo>
                  <a:lnTo>
                    <a:pt x="1827" y="2374"/>
                  </a:lnTo>
                  <a:lnTo>
                    <a:pt x="1843" y="2402"/>
                  </a:lnTo>
                  <a:lnTo>
                    <a:pt x="1857" y="2428"/>
                  </a:lnTo>
                  <a:lnTo>
                    <a:pt x="1871" y="2451"/>
                  </a:lnTo>
                  <a:lnTo>
                    <a:pt x="1882" y="2470"/>
                  </a:lnTo>
                  <a:lnTo>
                    <a:pt x="1890" y="2482"/>
                  </a:lnTo>
                  <a:lnTo>
                    <a:pt x="1892" y="2486"/>
                  </a:lnTo>
                  <a:lnTo>
                    <a:pt x="1895" y="2487"/>
                  </a:lnTo>
                  <a:lnTo>
                    <a:pt x="1904" y="2488"/>
                  </a:lnTo>
                  <a:lnTo>
                    <a:pt x="1915" y="2493"/>
                  </a:lnTo>
                  <a:lnTo>
                    <a:pt x="1929" y="2498"/>
                  </a:lnTo>
                  <a:lnTo>
                    <a:pt x="1935" y="2501"/>
                  </a:lnTo>
                  <a:lnTo>
                    <a:pt x="1942" y="2506"/>
                  </a:lnTo>
                  <a:lnTo>
                    <a:pt x="1947" y="2511"/>
                  </a:lnTo>
                  <a:lnTo>
                    <a:pt x="1952" y="2516"/>
                  </a:lnTo>
                  <a:lnTo>
                    <a:pt x="1958" y="2523"/>
                  </a:lnTo>
                  <a:lnTo>
                    <a:pt x="1961" y="2530"/>
                  </a:lnTo>
                  <a:lnTo>
                    <a:pt x="1963" y="2539"/>
                  </a:lnTo>
                  <a:lnTo>
                    <a:pt x="1964" y="2548"/>
                  </a:lnTo>
                  <a:lnTo>
                    <a:pt x="1964" y="2557"/>
                  </a:lnTo>
                  <a:lnTo>
                    <a:pt x="1965" y="2567"/>
                  </a:lnTo>
                  <a:lnTo>
                    <a:pt x="1968" y="2577"/>
                  </a:lnTo>
                  <a:lnTo>
                    <a:pt x="1971" y="2587"/>
                  </a:lnTo>
                  <a:lnTo>
                    <a:pt x="1977" y="2606"/>
                  </a:lnTo>
                  <a:lnTo>
                    <a:pt x="1985" y="2623"/>
                  </a:lnTo>
                  <a:lnTo>
                    <a:pt x="1999" y="2650"/>
                  </a:lnTo>
                  <a:lnTo>
                    <a:pt x="2005" y="2660"/>
                  </a:lnTo>
                  <a:lnTo>
                    <a:pt x="2056" y="2824"/>
                  </a:lnTo>
                  <a:lnTo>
                    <a:pt x="2107" y="2937"/>
                  </a:lnTo>
                  <a:lnTo>
                    <a:pt x="2115" y="2946"/>
                  </a:lnTo>
                  <a:lnTo>
                    <a:pt x="2124" y="2954"/>
                  </a:lnTo>
                  <a:lnTo>
                    <a:pt x="2133" y="2961"/>
                  </a:lnTo>
                  <a:lnTo>
                    <a:pt x="2141" y="2968"/>
                  </a:lnTo>
                  <a:lnTo>
                    <a:pt x="2158" y="2979"/>
                  </a:lnTo>
                  <a:lnTo>
                    <a:pt x="2173" y="2987"/>
                  </a:lnTo>
                  <a:lnTo>
                    <a:pt x="2178" y="2992"/>
                  </a:lnTo>
                  <a:lnTo>
                    <a:pt x="2182" y="2995"/>
                  </a:lnTo>
                  <a:lnTo>
                    <a:pt x="2186" y="2997"/>
                  </a:lnTo>
                  <a:lnTo>
                    <a:pt x="2187" y="3000"/>
                  </a:lnTo>
                  <a:lnTo>
                    <a:pt x="2186" y="3002"/>
                  </a:lnTo>
                  <a:lnTo>
                    <a:pt x="2182" y="3005"/>
                  </a:lnTo>
                  <a:lnTo>
                    <a:pt x="2177" y="3007"/>
                  </a:lnTo>
                  <a:lnTo>
                    <a:pt x="2168" y="3008"/>
                  </a:lnTo>
                  <a:lnTo>
                    <a:pt x="2164" y="3010"/>
                  </a:lnTo>
                  <a:lnTo>
                    <a:pt x="2161" y="3012"/>
                  </a:lnTo>
                  <a:lnTo>
                    <a:pt x="2158" y="3015"/>
                  </a:lnTo>
                  <a:lnTo>
                    <a:pt x="2157" y="3019"/>
                  </a:lnTo>
                  <a:lnTo>
                    <a:pt x="2154" y="3024"/>
                  </a:lnTo>
                  <a:lnTo>
                    <a:pt x="2154" y="3029"/>
                  </a:lnTo>
                  <a:lnTo>
                    <a:pt x="2154" y="3035"/>
                  </a:lnTo>
                  <a:lnTo>
                    <a:pt x="2155" y="3041"/>
                  </a:lnTo>
                  <a:lnTo>
                    <a:pt x="2158" y="3055"/>
                  </a:lnTo>
                  <a:lnTo>
                    <a:pt x="2162" y="3072"/>
                  </a:lnTo>
                  <a:lnTo>
                    <a:pt x="2168" y="3088"/>
                  </a:lnTo>
                  <a:lnTo>
                    <a:pt x="2175" y="3104"/>
                  </a:lnTo>
                  <a:lnTo>
                    <a:pt x="2190" y="3137"/>
                  </a:lnTo>
                  <a:lnTo>
                    <a:pt x="2204" y="3166"/>
                  </a:lnTo>
                  <a:lnTo>
                    <a:pt x="2216" y="3185"/>
                  </a:lnTo>
                  <a:lnTo>
                    <a:pt x="2220" y="3193"/>
                  </a:lnTo>
                  <a:lnTo>
                    <a:pt x="2230" y="3275"/>
                  </a:lnTo>
                  <a:lnTo>
                    <a:pt x="2230" y="3336"/>
                  </a:lnTo>
                  <a:lnTo>
                    <a:pt x="2209" y="3387"/>
                  </a:lnTo>
                  <a:lnTo>
                    <a:pt x="2202" y="3402"/>
                  </a:lnTo>
                  <a:lnTo>
                    <a:pt x="2186" y="3440"/>
                  </a:lnTo>
                  <a:lnTo>
                    <a:pt x="2177" y="3463"/>
                  </a:lnTo>
                  <a:lnTo>
                    <a:pt x="2171" y="3486"/>
                  </a:lnTo>
                  <a:lnTo>
                    <a:pt x="2168" y="3498"/>
                  </a:lnTo>
                  <a:lnTo>
                    <a:pt x="2167" y="3509"/>
                  </a:lnTo>
                  <a:lnTo>
                    <a:pt x="2167" y="3520"/>
                  </a:lnTo>
                  <a:lnTo>
                    <a:pt x="2168" y="3531"/>
                  </a:lnTo>
                  <a:lnTo>
                    <a:pt x="2171" y="3539"/>
                  </a:lnTo>
                  <a:lnTo>
                    <a:pt x="2174" y="3548"/>
                  </a:lnTo>
                  <a:lnTo>
                    <a:pt x="2178" y="3556"/>
                  </a:lnTo>
                  <a:lnTo>
                    <a:pt x="2182" y="3564"/>
                  </a:lnTo>
                  <a:lnTo>
                    <a:pt x="2192" y="3578"/>
                  </a:lnTo>
                  <a:lnTo>
                    <a:pt x="2203" y="3590"/>
                  </a:lnTo>
                  <a:lnTo>
                    <a:pt x="2221" y="3606"/>
                  </a:lnTo>
                  <a:lnTo>
                    <a:pt x="2230" y="3612"/>
                  </a:lnTo>
                  <a:lnTo>
                    <a:pt x="2231" y="3610"/>
                  </a:lnTo>
                  <a:lnTo>
                    <a:pt x="2232" y="3608"/>
                  </a:lnTo>
                  <a:lnTo>
                    <a:pt x="2234" y="3607"/>
                  </a:lnTo>
                  <a:lnTo>
                    <a:pt x="2236" y="3606"/>
                  </a:lnTo>
                  <a:lnTo>
                    <a:pt x="2240" y="3605"/>
                  </a:lnTo>
                  <a:lnTo>
                    <a:pt x="2243" y="3605"/>
                  </a:lnTo>
                  <a:lnTo>
                    <a:pt x="2247" y="3606"/>
                  </a:lnTo>
                  <a:lnTo>
                    <a:pt x="2252" y="3608"/>
                  </a:lnTo>
                  <a:lnTo>
                    <a:pt x="2258" y="3612"/>
                  </a:lnTo>
                  <a:lnTo>
                    <a:pt x="2265" y="3616"/>
                  </a:lnTo>
                  <a:lnTo>
                    <a:pt x="2272" y="3622"/>
                  </a:lnTo>
                  <a:lnTo>
                    <a:pt x="2281" y="3631"/>
                  </a:lnTo>
                  <a:lnTo>
                    <a:pt x="2290" y="3641"/>
                  </a:lnTo>
                  <a:lnTo>
                    <a:pt x="2301" y="3653"/>
                  </a:lnTo>
                  <a:lnTo>
                    <a:pt x="2323" y="3677"/>
                  </a:lnTo>
                  <a:lnTo>
                    <a:pt x="2340" y="3696"/>
                  </a:lnTo>
                  <a:lnTo>
                    <a:pt x="2354" y="3710"/>
                  </a:lnTo>
                  <a:lnTo>
                    <a:pt x="2366" y="3721"/>
                  </a:lnTo>
                  <a:lnTo>
                    <a:pt x="2379" y="3733"/>
                  </a:lnTo>
                  <a:lnTo>
                    <a:pt x="2383" y="3735"/>
                  </a:lnTo>
                  <a:lnTo>
                    <a:pt x="2516" y="3766"/>
                  </a:lnTo>
                  <a:lnTo>
                    <a:pt x="2557" y="3826"/>
                  </a:lnTo>
                  <a:lnTo>
                    <a:pt x="2660" y="3837"/>
                  </a:lnTo>
                  <a:lnTo>
                    <a:pt x="2803" y="3929"/>
                  </a:lnTo>
                  <a:lnTo>
                    <a:pt x="2802" y="3929"/>
                  </a:lnTo>
                  <a:lnTo>
                    <a:pt x="2810" y="3931"/>
                  </a:lnTo>
                  <a:lnTo>
                    <a:pt x="2834" y="3946"/>
                  </a:lnTo>
                  <a:lnTo>
                    <a:pt x="2884" y="3980"/>
                  </a:lnTo>
                  <a:lnTo>
                    <a:pt x="2915" y="3999"/>
                  </a:lnTo>
                  <a:lnTo>
                    <a:pt x="2936" y="4012"/>
                  </a:lnTo>
                  <a:lnTo>
                    <a:pt x="2951" y="4020"/>
                  </a:lnTo>
                  <a:lnTo>
                    <a:pt x="2963" y="4026"/>
                  </a:lnTo>
                  <a:lnTo>
                    <a:pt x="2973" y="4033"/>
                  </a:lnTo>
                  <a:lnTo>
                    <a:pt x="2984" y="4040"/>
                  </a:lnTo>
                  <a:lnTo>
                    <a:pt x="2998" y="4053"/>
                  </a:lnTo>
                  <a:lnTo>
                    <a:pt x="3018" y="4073"/>
                  </a:lnTo>
                  <a:lnTo>
                    <a:pt x="3040" y="4093"/>
                  </a:lnTo>
                  <a:lnTo>
                    <a:pt x="3059" y="4109"/>
                  </a:lnTo>
                  <a:lnTo>
                    <a:pt x="3078" y="4122"/>
                  </a:lnTo>
                  <a:lnTo>
                    <a:pt x="3092" y="4131"/>
                  </a:lnTo>
                  <a:lnTo>
                    <a:pt x="3112" y="4142"/>
                  </a:lnTo>
                  <a:lnTo>
                    <a:pt x="3120" y="4144"/>
                  </a:lnTo>
                  <a:lnTo>
                    <a:pt x="3355" y="4308"/>
                  </a:lnTo>
                  <a:lnTo>
                    <a:pt x="3499" y="4318"/>
                  </a:lnTo>
                  <a:lnTo>
                    <a:pt x="3662" y="4349"/>
                  </a:lnTo>
                  <a:lnTo>
                    <a:pt x="3888" y="4400"/>
                  </a:lnTo>
                  <a:lnTo>
                    <a:pt x="3903" y="4409"/>
                  </a:lnTo>
                  <a:lnTo>
                    <a:pt x="3943" y="4433"/>
                  </a:lnTo>
                  <a:lnTo>
                    <a:pt x="3970" y="4449"/>
                  </a:lnTo>
                  <a:lnTo>
                    <a:pt x="4001" y="4466"/>
                  </a:lnTo>
                  <a:lnTo>
                    <a:pt x="4036" y="4484"/>
                  </a:lnTo>
                  <a:lnTo>
                    <a:pt x="4073" y="4504"/>
                  </a:lnTo>
                  <a:lnTo>
                    <a:pt x="4111" y="4522"/>
                  </a:lnTo>
                  <a:lnTo>
                    <a:pt x="4151" y="4539"/>
                  </a:lnTo>
                  <a:lnTo>
                    <a:pt x="4190" y="4555"/>
                  </a:lnTo>
                  <a:lnTo>
                    <a:pt x="4229" y="4568"/>
                  </a:lnTo>
                  <a:lnTo>
                    <a:pt x="4247" y="4574"/>
                  </a:lnTo>
                  <a:lnTo>
                    <a:pt x="4266" y="4578"/>
                  </a:lnTo>
                  <a:lnTo>
                    <a:pt x="4283" y="4582"/>
                  </a:lnTo>
                  <a:lnTo>
                    <a:pt x="4300" y="4585"/>
                  </a:lnTo>
                  <a:lnTo>
                    <a:pt x="4315" y="4587"/>
                  </a:lnTo>
                  <a:lnTo>
                    <a:pt x="4330" y="4587"/>
                  </a:lnTo>
                  <a:lnTo>
                    <a:pt x="4345" y="4586"/>
                  </a:lnTo>
                  <a:lnTo>
                    <a:pt x="4358" y="4584"/>
                  </a:lnTo>
                  <a:lnTo>
                    <a:pt x="4382" y="4579"/>
                  </a:lnTo>
                  <a:lnTo>
                    <a:pt x="4406" y="4575"/>
                  </a:lnTo>
                  <a:lnTo>
                    <a:pt x="4429" y="4572"/>
                  </a:lnTo>
                  <a:lnTo>
                    <a:pt x="4449" y="4570"/>
                  </a:lnTo>
                  <a:lnTo>
                    <a:pt x="4488" y="4567"/>
                  </a:lnTo>
                  <a:lnTo>
                    <a:pt x="4520" y="4567"/>
                  </a:lnTo>
                  <a:lnTo>
                    <a:pt x="4547" y="4570"/>
                  </a:lnTo>
                  <a:lnTo>
                    <a:pt x="4567" y="4571"/>
                  </a:lnTo>
                  <a:lnTo>
                    <a:pt x="4579" y="4573"/>
                  </a:lnTo>
                  <a:lnTo>
                    <a:pt x="4583" y="4574"/>
                  </a:lnTo>
                  <a:lnTo>
                    <a:pt x="4695" y="4533"/>
                  </a:lnTo>
                  <a:lnTo>
                    <a:pt x="4686" y="4420"/>
                  </a:lnTo>
                  <a:lnTo>
                    <a:pt x="4798" y="4451"/>
                  </a:lnTo>
                  <a:lnTo>
                    <a:pt x="4839" y="4359"/>
                  </a:lnTo>
                  <a:lnTo>
                    <a:pt x="5013" y="4482"/>
                  </a:lnTo>
                  <a:lnTo>
                    <a:pt x="5177" y="4604"/>
                  </a:lnTo>
                  <a:lnTo>
                    <a:pt x="5310" y="4553"/>
                  </a:lnTo>
                  <a:lnTo>
                    <a:pt x="5402" y="4789"/>
                  </a:lnTo>
                  <a:lnTo>
                    <a:pt x="5514" y="4748"/>
                  </a:lnTo>
                  <a:lnTo>
                    <a:pt x="5566" y="4666"/>
                  </a:lnTo>
                  <a:lnTo>
                    <a:pt x="5514" y="4584"/>
                  </a:lnTo>
                  <a:lnTo>
                    <a:pt x="5566" y="4512"/>
                  </a:lnTo>
                  <a:lnTo>
                    <a:pt x="5566" y="4370"/>
                  </a:lnTo>
                  <a:lnTo>
                    <a:pt x="5688" y="4318"/>
                  </a:lnTo>
                  <a:lnTo>
                    <a:pt x="5852" y="4318"/>
                  </a:lnTo>
                  <a:lnTo>
                    <a:pt x="5855" y="4316"/>
                  </a:lnTo>
                  <a:lnTo>
                    <a:pt x="5864" y="4309"/>
                  </a:lnTo>
                  <a:lnTo>
                    <a:pt x="5875" y="4301"/>
                  </a:lnTo>
                  <a:lnTo>
                    <a:pt x="5886" y="4289"/>
                  </a:lnTo>
                  <a:lnTo>
                    <a:pt x="5891" y="4282"/>
                  </a:lnTo>
                  <a:lnTo>
                    <a:pt x="5895" y="4276"/>
                  </a:lnTo>
                  <a:lnTo>
                    <a:pt x="5898" y="4269"/>
                  </a:lnTo>
                  <a:lnTo>
                    <a:pt x="5899" y="4262"/>
                  </a:lnTo>
                  <a:lnTo>
                    <a:pt x="5898" y="4255"/>
                  </a:lnTo>
                  <a:lnTo>
                    <a:pt x="5896" y="4249"/>
                  </a:lnTo>
                  <a:lnTo>
                    <a:pt x="5894" y="4246"/>
                  </a:lnTo>
                  <a:lnTo>
                    <a:pt x="5891" y="4242"/>
                  </a:lnTo>
                  <a:lnTo>
                    <a:pt x="5886" y="4239"/>
                  </a:lnTo>
                  <a:lnTo>
                    <a:pt x="5882" y="4236"/>
                  </a:lnTo>
                  <a:lnTo>
                    <a:pt x="5865" y="4224"/>
                  </a:lnTo>
                  <a:lnTo>
                    <a:pt x="5849" y="4211"/>
                  </a:lnTo>
                  <a:lnTo>
                    <a:pt x="5835" y="4197"/>
                  </a:lnTo>
                  <a:lnTo>
                    <a:pt x="5823" y="4184"/>
                  </a:lnTo>
                  <a:lnTo>
                    <a:pt x="5806" y="4162"/>
                  </a:lnTo>
                  <a:lnTo>
                    <a:pt x="5801" y="4155"/>
                  </a:lnTo>
                  <a:lnTo>
                    <a:pt x="5719" y="4093"/>
                  </a:lnTo>
                  <a:lnTo>
                    <a:pt x="5770" y="4041"/>
                  </a:lnTo>
                  <a:lnTo>
                    <a:pt x="5770" y="3950"/>
                  </a:lnTo>
                  <a:lnTo>
                    <a:pt x="5768" y="3945"/>
                  </a:lnTo>
                  <a:lnTo>
                    <a:pt x="5761" y="3932"/>
                  </a:lnTo>
                  <a:lnTo>
                    <a:pt x="5754" y="3915"/>
                  </a:lnTo>
                  <a:lnTo>
                    <a:pt x="5747" y="3896"/>
                  </a:lnTo>
                  <a:lnTo>
                    <a:pt x="5745" y="3887"/>
                  </a:lnTo>
                  <a:lnTo>
                    <a:pt x="5743" y="3877"/>
                  </a:lnTo>
                  <a:lnTo>
                    <a:pt x="5743" y="3870"/>
                  </a:lnTo>
                  <a:lnTo>
                    <a:pt x="5744" y="3863"/>
                  </a:lnTo>
                  <a:lnTo>
                    <a:pt x="5745" y="3861"/>
                  </a:lnTo>
                  <a:lnTo>
                    <a:pt x="5747" y="3859"/>
                  </a:lnTo>
                  <a:lnTo>
                    <a:pt x="5749" y="3857"/>
                  </a:lnTo>
                  <a:lnTo>
                    <a:pt x="5753" y="3856"/>
                  </a:lnTo>
                  <a:lnTo>
                    <a:pt x="5756" y="3856"/>
                  </a:lnTo>
                  <a:lnTo>
                    <a:pt x="5760" y="3856"/>
                  </a:lnTo>
                  <a:lnTo>
                    <a:pt x="5764" y="3856"/>
                  </a:lnTo>
                  <a:lnTo>
                    <a:pt x="5770" y="3858"/>
                  </a:lnTo>
                  <a:lnTo>
                    <a:pt x="5783" y="3861"/>
                  </a:lnTo>
                  <a:lnTo>
                    <a:pt x="5799" y="3865"/>
                  </a:lnTo>
                  <a:lnTo>
                    <a:pt x="5818" y="3869"/>
                  </a:lnTo>
                  <a:lnTo>
                    <a:pt x="5839" y="3872"/>
                  </a:lnTo>
                  <a:lnTo>
                    <a:pt x="5862" y="3874"/>
                  </a:lnTo>
                  <a:lnTo>
                    <a:pt x="5886" y="3876"/>
                  </a:lnTo>
                  <a:lnTo>
                    <a:pt x="5911" y="3877"/>
                  </a:lnTo>
                  <a:lnTo>
                    <a:pt x="5937" y="3878"/>
                  </a:lnTo>
                  <a:lnTo>
                    <a:pt x="5964" y="3877"/>
                  </a:lnTo>
                  <a:lnTo>
                    <a:pt x="5990" y="3876"/>
                  </a:lnTo>
                  <a:lnTo>
                    <a:pt x="6017" y="3873"/>
                  </a:lnTo>
                  <a:lnTo>
                    <a:pt x="6042" y="3869"/>
                  </a:lnTo>
                  <a:lnTo>
                    <a:pt x="6066" y="3863"/>
                  </a:lnTo>
                  <a:lnTo>
                    <a:pt x="6088" y="3857"/>
                  </a:lnTo>
                  <a:lnTo>
                    <a:pt x="6099" y="3852"/>
                  </a:lnTo>
                  <a:lnTo>
                    <a:pt x="6110" y="3848"/>
                  </a:lnTo>
                  <a:lnTo>
                    <a:pt x="6119" y="3843"/>
                  </a:lnTo>
                  <a:lnTo>
                    <a:pt x="6128" y="3837"/>
                  </a:lnTo>
                  <a:lnTo>
                    <a:pt x="6162" y="3817"/>
                  </a:lnTo>
                  <a:lnTo>
                    <a:pt x="6194" y="3798"/>
                  </a:lnTo>
                  <a:lnTo>
                    <a:pt x="6225" y="3782"/>
                  </a:lnTo>
                  <a:lnTo>
                    <a:pt x="6255" y="3767"/>
                  </a:lnTo>
                  <a:lnTo>
                    <a:pt x="6269" y="3758"/>
                  </a:lnTo>
                  <a:lnTo>
                    <a:pt x="6282" y="3750"/>
                  </a:lnTo>
                  <a:lnTo>
                    <a:pt x="6294" y="3740"/>
                  </a:lnTo>
                  <a:lnTo>
                    <a:pt x="6305" y="3729"/>
                  </a:lnTo>
                  <a:lnTo>
                    <a:pt x="6316" y="3717"/>
                  </a:lnTo>
                  <a:lnTo>
                    <a:pt x="6326" y="3704"/>
                  </a:lnTo>
                  <a:lnTo>
                    <a:pt x="6335" y="3689"/>
                  </a:lnTo>
                  <a:lnTo>
                    <a:pt x="6343" y="3673"/>
                  </a:lnTo>
                  <a:lnTo>
                    <a:pt x="6350" y="3657"/>
                  </a:lnTo>
                  <a:lnTo>
                    <a:pt x="6353" y="3642"/>
                  </a:lnTo>
                  <a:lnTo>
                    <a:pt x="6355" y="3628"/>
                  </a:lnTo>
                  <a:lnTo>
                    <a:pt x="6355" y="3616"/>
                  </a:lnTo>
                  <a:lnTo>
                    <a:pt x="6354" y="3604"/>
                  </a:lnTo>
                  <a:lnTo>
                    <a:pt x="6351" y="3594"/>
                  </a:lnTo>
                  <a:lnTo>
                    <a:pt x="6348" y="3586"/>
                  </a:lnTo>
                  <a:lnTo>
                    <a:pt x="6343" y="3577"/>
                  </a:lnTo>
                  <a:lnTo>
                    <a:pt x="6338" y="3571"/>
                  </a:lnTo>
                  <a:lnTo>
                    <a:pt x="6332" y="3565"/>
                  </a:lnTo>
                  <a:lnTo>
                    <a:pt x="6328" y="3561"/>
                  </a:lnTo>
                  <a:lnTo>
                    <a:pt x="6323" y="3556"/>
                  </a:lnTo>
                  <a:lnTo>
                    <a:pt x="6315" y="3552"/>
                  </a:lnTo>
                  <a:lnTo>
                    <a:pt x="6312" y="3551"/>
                  </a:lnTo>
                  <a:lnTo>
                    <a:pt x="6506" y="3643"/>
                  </a:lnTo>
                  <a:lnTo>
                    <a:pt x="6568" y="3479"/>
                  </a:lnTo>
                  <a:lnTo>
                    <a:pt x="6569" y="3473"/>
                  </a:lnTo>
                  <a:lnTo>
                    <a:pt x="6570" y="3459"/>
                  </a:lnTo>
                  <a:lnTo>
                    <a:pt x="6572" y="3440"/>
                  </a:lnTo>
                  <a:lnTo>
                    <a:pt x="6572" y="3417"/>
                  </a:lnTo>
                  <a:lnTo>
                    <a:pt x="6571" y="3406"/>
                  </a:lnTo>
                  <a:lnTo>
                    <a:pt x="6570" y="3396"/>
                  </a:lnTo>
                  <a:lnTo>
                    <a:pt x="6567" y="3385"/>
                  </a:lnTo>
                  <a:lnTo>
                    <a:pt x="6563" y="3375"/>
                  </a:lnTo>
                  <a:lnTo>
                    <a:pt x="6559" y="3367"/>
                  </a:lnTo>
                  <a:lnTo>
                    <a:pt x="6554" y="3361"/>
                  </a:lnTo>
                  <a:lnTo>
                    <a:pt x="6549" y="3359"/>
                  </a:lnTo>
                  <a:lnTo>
                    <a:pt x="6546" y="3358"/>
                  </a:lnTo>
                  <a:lnTo>
                    <a:pt x="6542" y="3357"/>
                  </a:lnTo>
                  <a:lnTo>
                    <a:pt x="6538" y="3357"/>
                  </a:lnTo>
                  <a:lnTo>
                    <a:pt x="6518" y="3356"/>
                  </a:lnTo>
                  <a:lnTo>
                    <a:pt x="6500" y="3353"/>
                  </a:lnTo>
                  <a:lnTo>
                    <a:pt x="6482" y="3350"/>
                  </a:lnTo>
                  <a:lnTo>
                    <a:pt x="6467" y="3346"/>
                  </a:lnTo>
                  <a:lnTo>
                    <a:pt x="6444" y="3339"/>
                  </a:lnTo>
                  <a:lnTo>
                    <a:pt x="6435" y="3336"/>
                  </a:lnTo>
                  <a:lnTo>
                    <a:pt x="6527" y="3305"/>
                  </a:lnTo>
                  <a:lnTo>
                    <a:pt x="6538" y="3121"/>
                  </a:lnTo>
                  <a:lnTo>
                    <a:pt x="6568" y="2998"/>
                  </a:lnTo>
                  <a:lnTo>
                    <a:pt x="6558" y="2937"/>
                  </a:lnTo>
                  <a:lnTo>
                    <a:pt x="6527" y="2813"/>
                  </a:lnTo>
                  <a:lnTo>
                    <a:pt x="6425" y="2763"/>
                  </a:lnTo>
                  <a:lnTo>
                    <a:pt x="6323" y="2793"/>
                  </a:lnTo>
                  <a:lnTo>
                    <a:pt x="6315" y="2796"/>
                  </a:lnTo>
                  <a:lnTo>
                    <a:pt x="6296" y="2804"/>
                  </a:lnTo>
                  <a:lnTo>
                    <a:pt x="6282" y="2807"/>
                  </a:lnTo>
                  <a:lnTo>
                    <a:pt x="6267" y="2810"/>
                  </a:lnTo>
                  <a:lnTo>
                    <a:pt x="6249" y="2813"/>
                  </a:lnTo>
                  <a:lnTo>
                    <a:pt x="6231" y="2813"/>
                  </a:lnTo>
                  <a:lnTo>
                    <a:pt x="6225" y="2813"/>
                  </a:lnTo>
                  <a:lnTo>
                    <a:pt x="6222" y="2812"/>
                  </a:lnTo>
                  <a:lnTo>
                    <a:pt x="6219" y="2811"/>
                  </a:lnTo>
                  <a:lnTo>
                    <a:pt x="6217" y="2810"/>
                  </a:lnTo>
                  <a:lnTo>
                    <a:pt x="6213" y="2805"/>
                  </a:lnTo>
                  <a:lnTo>
                    <a:pt x="6210" y="2799"/>
                  </a:lnTo>
                  <a:lnTo>
                    <a:pt x="6208" y="2788"/>
                  </a:lnTo>
                  <a:lnTo>
                    <a:pt x="6207" y="2777"/>
                  </a:lnTo>
                  <a:lnTo>
                    <a:pt x="6206" y="2773"/>
                  </a:lnTo>
                  <a:lnTo>
                    <a:pt x="6204" y="2771"/>
                  </a:lnTo>
                  <a:lnTo>
                    <a:pt x="6200" y="2772"/>
                  </a:lnTo>
                  <a:lnTo>
                    <a:pt x="6193" y="2775"/>
                  </a:lnTo>
                  <a:lnTo>
                    <a:pt x="6184" y="2781"/>
                  </a:lnTo>
                  <a:lnTo>
                    <a:pt x="6173" y="2792"/>
                  </a:lnTo>
                  <a:lnTo>
                    <a:pt x="6157" y="2806"/>
                  </a:lnTo>
                  <a:lnTo>
                    <a:pt x="6138" y="2824"/>
                  </a:lnTo>
                  <a:lnTo>
                    <a:pt x="6099" y="2862"/>
                  </a:lnTo>
                  <a:lnTo>
                    <a:pt x="6067" y="2892"/>
                  </a:lnTo>
                  <a:lnTo>
                    <a:pt x="6040" y="2916"/>
                  </a:lnTo>
                  <a:lnTo>
                    <a:pt x="6019" y="2933"/>
                  </a:lnTo>
                  <a:lnTo>
                    <a:pt x="5993" y="2952"/>
                  </a:lnTo>
                  <a:lnTo>
                    <a:pt x="5985" y="2957"/>
                  </a:lnTo>
                  <a:lnTo>
                    <a:pt x="5852" y="2916"/>
                  </a:lnTo>
                  <a:lnTo>
                    <a:pt x="5862" y="3008"/>
                  </a:lnTo>
                  <a:lnTo>
                    <a:pt x="5770" y="3008"/>
                  </a:lnTo>
                  <a:lnTo>
                    <a:pt x="5740" y="3142"/>
                  </a:lnTo>
                  <a:lnTo>
                    <a:pt x="5749" y="3284"/>
                  </a:lnTo>
                  <a:lnTo>
                    <a:pt x="5781" y="3377"/>
                  </a:lnTo>
                  <a:lnTo>
                    <a:pt x="5699" y="3520"/>
                  </a:lnTo>
                  <a:lnTo>
                    <a:pt x="5708" y="3602"/>
                  </a:lnTo>
                  <a:lnTo>
                    <a:pt x="5575" y="3653"/>
                  </a:lnTo>
                  <a:lnTo>
                    <a:pt x="5575" y="3776"/>
                  </a:lnTo>
                  <a:lnTo>
                    <a:pt x="5493" y="3704"/>
                  </a:lnTo>
                  <a:lnTo>
                    <a:pt x="5361" y="3704"/>
                  </a:lnTo>
                  <a:lnTo>
                    <a:pt x="5339" y="3722"/>
                  </a:lnTo>
                  <a:lnTo>
                    <a:pt x="5321" y="3736"/>
                  </a:lnTo>
                  <a:lnTo>
                    <a:pt x="5304" y="3745"/>
                  </a:lnTo>
                  <a:lnTo>
                    <a:pt x="5291" y="3754"/>
                  </a:lnTo>
                  <a:lnTo>
                    <a:pt x="5274" y="3763"/>
                  </a:lnTo>
                  <a:lnTo>
                    <a:pt x="5269" y="3766"/>
                  </a:lnTo>
                  <a:lnTo>
                    <a:pt x="5187" y="3796"/>
                  </a:lnTo>
                  <a:lnTo>
                    <a:pt x="5166" y="3806"/>
                  </a:lnTo>
                  <a:lnTo>
                    <a:pt x="5149" y="3812"/>
                  </a:lnTo>
                  <a:lnTo>
                    <a:pt x="5134" y="3816"/>
                  </a:lnTo>
                  <a:lnTo>
                    <a:pt x="5121" y="3818"/>
                  </a:lnTo>
                  <a:lnTo>
                    <a:pt x="5092" y="3818"/>
                  </a:lnTo>
                  <a:lnTo>
                    <a:pt x="5054" y="3817"/>
                  </a:lnTo>
                  <a:lnTo>
                    <a:pt x="5032" y="3817"/>
                  </a:lnTo>
                  <a:lnTo>
                    <a:pt x="5012" y="3818"/>
                  </a:lnTo>
                  <a:lnTo>
                    <a:pt x="4994" y="3820"/>
                  </a:lnTo>
                  <a:lnTo>
                    <a:pt x="4979" y="3822"/>
                  </a:lnTo>
                  <a:lnTo>
                    <a:pt x="4959" y="3825"/>
                  </a:lnTo>
                  <a:lnTo>
                    <a:pt x="4951" y="3826"/>
                  </a:lnTo>
                  <a:lnTo>
                    <a:pt x="4950" y="3826"/>
                  </a:lnTo>
                  <a:lnTo>
                    <a:pt x="4945" y="3826"/>
                  </a:lnTo>
                  <a:lnTo>
                    <a:pt x="4930" y="3826"/>
                  </a:lnTo>
                  <a:lnTo>
                    <a:pt x="4900" y="3826"/>
                  </a:lnTo>
                  <a:lnTo>
                    <a:pt x="4865" y="3826"/>
                  </a:lnTo>
                  <a:lnTo>
                    <a:pt x="4835" y="3826"/>
                  </a:lnTo>
                  <a:lnTo>
                    <a:pt x="4815" y="3826"/>
                  </a:lnTo>
                  <a:lnTo>
                    <a:pt x="4809" y="3826"/>
                  </a:lnTo>
                  <a:lnTo>
                    <a:pt x="4809" y="3826"/>
                  </a:lnTo>
                  <a:lnTo>
                    <a:pt x="4809" y="3824"/>
                  </a:lnTo>
                  <a:lnTo>
                    <a:pt x="4809" y="3822"/>
                  </a:lnTo>
                  <a:lnTo>
                    <a:pt x="4805" y="3818"/>
                  </a:lnTo>
                  <a:lnTo>
                    <a:pt x="4800" y="3812"/>
                  </a:lnTo>
                  <a:lnTo>
                    <a:pt x="4791" y="3805"/>
                  </a:lnTo>
                  <a:lnTo>
                    <a:pt x="4777" y="3796"/>
                  </a:lnTo>
                  <a:lnTo>
                    <a:pt x="4757" y="3785"/>
                  </a:lnTo>
                  <a:lnTo>
                    <a:pt x="4735" y="3775"/>
                  </a:lnTo>
                  <a:lnTo>
                    <a:pt x="4715" y="3764"/>
                  </a:lnTo>
                  <a:lnTo>
                    <a:pt x="4697" y="3753"/>
                  </a:lnTo>
                  <a:lnTo>
                    <a:pt x="4683" y="3743"/>
                  </a:lnTo>
                  <a:lnTo>
                    <a:pt x="4662" y="3730"/>
                  </a:lnTo>
                  <a:lnTo>
                    <a:pt x="4654" y="3725"/>
                  </a:lnTo>
                  <a:lnTo>
                    <a:pt x="4655" y="3724"/>
                  </a:lnTo>
                  <a:lnTo>
                    <a:pt x="4655" y="3722"/>
                  </a:lnTo>
                  <a:lnTo>
                    <a:pt x="4654" y="3720"/>
                  </a:lnTo>
                  <a:lnTo>
                    <a:pt x="4652" y="3717"/>
                  </a:lnTo>
                  <a:lnTo>
                    <a:pt x="4647" y="3715"/>
                  </a:lnTo>
                  <a:lnTo>
                    <a:pt x="4637" y="3716"/>
                  </a:lnTo>
                  <a:lnTo>
                    <a:pt x="4623" y="3718"/>
                  </a:lnTo>
                  <a:lnTo>
                    <a:pt x="4604" y="3725"/>
                  </a:lnTo>
                  <a:lnTo>
                    <a:pt x="4567" y="3737"/>
                  </a:lnTo>
                  <a:lnTo>
                    <a:pt x="4545" y="3742"/>
                  </a:lnTo>
                  <a:lnTo>
                    <a:pt x="4534" y="3744"/>
                  </a:lnTo>
                  <a:lnTo>
                    <a:pt x="4532" y="3745"/>
                  </a:lnTo>
                  <a:lnTo>
                    <a:pt x="4439" y="3663"/>
                  </a:lnTo>
                  <a:lnTo>
                    <a:pt x="4379" y="3602"/>
                  </a:lnTo>
                  <a:lnTo>
                    <a:pt x="4348" y="3540"/>
                  </a:lnTo>
                  <a:lnTo>
                    <a:pt x="4300" y="3485"/>
                  </a:lnTo>
                  <a:lnTo>
                    <a:pt x="4264" y="3443"/>
                  </a:lnTo>
                  <a:lnTo>
                    <a:pt x="4243" y="3417"/>
                  </a:lnTo>
                  <a:lnTo>
                    <a:pt x="4235" y="3407"/>
                  </a:lnTo>
                  <a:lnTo>
                    <a:pt x="4174" y="3366"/>
                  </a:lnTo>
                  <a:lnTo>
                    <a:pt x="4061" y="3162"/>
                  </a:lnTo>
                  <a:lnTo>
                    <a:pt x="4063" y="3155"/>
                  </a:lnTo>
                  <a:lnTo>
                    <a:pt x="4065" y="3135"/>
                  </a:lnTo>
                  <a:lnTo>
                    <a:pt x="4066" y="3121"/>
                  </a:lnTo>
                  <a:lnTo>
                    <a:pt x="4066" y="3106"/>
                  </a:lnTo>
                  <a:lnTo>
                    <a:pt x="4065" y="3089"/>
                  </a:lnTo>
                  <a:lnTo>
                    <a:pt x="4061" y="3069"/>
                  </a:lnTo>
                  <a:lnTo>
                    <a:pt x="4056" y="3047"/>
                  </a:lnTo>
                  <a:lnTo>
                    <a:pt x="4047" y="3020"/>
                  </a:lnTo>
                  <a:lnTo>
                    <a:pt x="4038" y="2989"/>
                  </a:lnTo>
                  <a:lnTo>
                    <a:pt x="4027" y="2958"/>
                  </a:lnTo>
                  <a:lnTo>
                    <a:pt x="4017" y="2930"/>
                  </a:lnTo>
                  <a:lnTo>
                    <a:pt x="4009" y="2907"/>
                  </a:lnTo>
                  <a:lnTo>
                    <a:pt x="4002" y="2891"/>
                  </a:lnTo>
                  <a:lnTo>
                    <a:pt x="4000" y="2886"/>
                  </a:lnTo>
                  <a:lnTo>
                    <a:pt x="3949" y="2804"/>
                  </a:lnTo>
                  <a:lnTo>
                    <a:pt x="4011" y="2681"/>
                  </a:lnTo>
                  <a:lnTo>
                    <a:pt x="4031" y="2476"/>
                  </a:lnTo>
                  <a:lnTo>
                    <a:pt x="4082" y="2333"/>
                  </a:lnTo>
                  <a:lnTo>
                    <a:pt x="4071" y="2067"/>
                  </a:lnTo>
                  <a:lnTo>
                    <a:pt x="4000" y="1965"/>
                  </a:lnTo>
                  <a:lnTo>
                    <a:pt x="3744" y="1934"/>
                  </a:lnTo>
                  <a:lnTo>
                    <a:pt x="3641" y="1740"/>
                  </a:lnTo>
                  <a:lnTo>
                    <a:pt x="3540" y="1637"/>
                  </a:lnTo>
                  <a:lnTo>
                    <a:pt x="3509" y="1525"/>
                  </a:lnTo>
                  <a:lnTo>
                    <a:pt x="3407" y="1514"/>
                  </a:lnTo>
                  <a:lnTo>
                    <a:pt x="3314" y="1320"/>
                  </a:lnTo>
                  <a:lnTo>
                    <a:pt x="3202" y="1157"/>
                  </a:lnTo>
                  <a:lnTo>
                    <a:pt x="3140" y="1023"/>
                  </a:lnTo>
                  <a:lnTo>
                    <a:pt x="3136" y="1025"/>
                  </a:lnTo>
                  <a:lnTo>
                    <a:pt x="3122" y="1028"/>
                  </a:lnTo>
                  <a:lnTo>
                    <a:pt x="3102" y="1034"/>
                  </a:lnTo>
                  <a:lnTo>
                    <a:pt x="3078" y="1040"/>
                  </a:lnTo>
                  <a:lnTo>
                    <a:pt x="3051" y="1047"/>
                  </a:lnTo>
                  <a:lnTo>
                    <a:pt x="3024" y="1053"/>
                  </a:lnTo>
                  <a:lnTo>
                    <a:pt x="2999" y="1060"/>
                  </a:lnTo>
                  <a:lnTo>
                    <a:pt x="2977" y="1064"/>
                  </a:lnTo>
                  <a:lnTo>
                    <a:pt x="2972" y="1065"/>
                  </a:lnTo>
                  <a:lnTo>
                    <a:pt x="2969" y="1065"/>
                  </a:lnTo>
                  <a:lnTo>
                    <a:pt x="2965" y="1064"/>
                  </a:lnTo>
                  <a:lnTo>
                    <a:pt x="2962" y="1063"/>
                  </a:lnTo>
                  <a:lnTo>
                    <a:pt x="2958" y="1060"/>
                  </a:lnTo>
                  <a:lnTo>
                    <a:pt x="2955" y="1054"/>
                  </a:lnTo>
                  <a:lnTo>
                    <a:pt x="2952" y="1049"/>
                  </a:lnTo>
                  <a:lnTo>
                    <a:pt x="2951" y="1042"/>
                  </a:lnTo>
                  <a:lnTo>
                    <a:pt x="2951" y="1036"/>
                  </a:lnTo>
                  <a:lnTo>
                    <a:pt x="2951" y="1031"/>
                  </a:lnTo>
                  <a:lnTo>
                    <a:pt x="2951" y="1027"/>
                  </a:lnTo>
                  <a:lnTo>
                    <a:pt x="2951" y="1025"/>
                  </a:lnTo>
                  <a:lnTo>
                    <a:pt x="2950" y="1024"/>
                  </a:lnTo>
                  <a:lnTo>
                    <a:pt x="2948" y="1027"/>
                  </a:lnTo>
                  <a:lnTo>
                    <a:pt x="2941" y="1042"/>
                  </a:lnTo>
                  <a:lnTo>
                    <a:pt x="2925" y="1075"/>
                  </a:lnTo>
                  <a:lnTo>
                    <a:pt x="2910" y="1109"/>
                  </a:lnTo>
                  <a:lnTo>
                    <a:pt x="2901" y="1132"/>
                  </a:lnTo>
                  <a:lnTo>
                    <a:pt x="2895" y="1146"/>
                  </a:lnTo>
                  <a:lnTo>
                    <a:pt x="2892" y="1153"/>
                  </a:lnTo>
                  <a:lnTo>
                    <a:pt x="2891" y="1159"/>
                  </a:lnTo>
                  <a:lnTo>
                    <a:pt x="2889" y="1163"/>
                  </a:lnTo>
                  <a:lnTo>
                    <a:pt x="2883" y="1172"/>
                  </a:lnTo>
                  <a:lnTo>
                    <a:pt x="2875" y="1187"/>
                  </a:lnTo>
                  <a:lnTo>
                    <a:pt x="2854" y="1223"/>
                  </a:lnTo>
                  <a:lnTo>
                    <a:pt x="2838" y="1252"/>
                  </a:lnTo>
                  <a:lnTo>
                    <a:pt x="2827" y="1272"/>
                  </a:lnTo>
                  <a:lnTo>
                    <a:pt x="2824" y="1279"/>
                  </a:lnTo>
                  <a:lnTo>
                    <a:pt x="2823" y="1281"/>
                  </a:lnTo>
                  <a:lnTo>
                    <a:pt x="2817" y="1282"/>
                  </a:lnTo>
                  <a:lnTo>
                    <a:pt x="2811" y="1281"/>
                  </a:lnTo>
                  <a:lnTo>
                    <a:pt x="2802" y="1279"/>
                  </a:lnTo>
                  <a:lnTo>
                    <a:pt x="2789" y="1276"/>
                  </a:lnTo>
                  <a:lnTo>
                    <a:pt x="2772" y="1269"/>
                  </a:lnTo>
                  <a:lnTo>
                    <a:pt x="2762" y="1264"/>
                  </a:lnTo>
                  <a:lnTo>
                    <a:pt x="2750" y="1257"/>
                  </a:lnTo>
                  <a:lnTo>
                    <a:pt x="2739" y="1249"/>
                  </a:lnTo>
                  <a:lnTo>
                    <a:pt x="2725" y="1240"/>
                  </a:lnTo>
                  <a:lnTo>
                    <a:pt x="2698" y="1218"/>
                  </a:lnTo>
                  <a:lnTo>
                    <a:pt x="2672" y="1195"/>
                  </a:lnTo>
                  <a:lnTo>
                    <a:pt x="2647" y="1173"/>
                  </a:lnTo>
                  <a:lnTo>
                    <a:pt x="2627" y="1153"/>
                  </a:lnTo>
                  <a:lnTo>
                    <a:pt x="2613" y="1141"/>
                  </a:lnTo>
                  <a:lnTo>
                    <a:pt x="2609" y="1136"/>
                  </a:lnTo>
                  <a:lnTo>
                    <a:pt x="2516" y="1054"/>
                  </a:lnTo>
                  <a:lnTo>
                    <a:pt x="2506" y="931"/>
                  </a:lnTo>
                  <a:lnTo>
                    <a:pt x="2496" y="828"/>
                  </a:lnTo>
                  <a:lnTo>
                    <a:pt x="2495" y="831"/>
                  </a:lnTo>
                  <a:lnTo>
                    <a:pt x="2490" y="834"/>
                  </a:lnTo>
                  <a:lnTo>
                    <a:pt x="2487" y="837"/>
                  </a:lnTo>
                  <a:lnTo>
                    <a:pt x="2483" y="838"/>
                  </a:lnTo>
                  <a:lnTo>
                    <a:pt x="2477" y="840"/>
                  </a:lnTo>
                  <a:lnTo>
                    <a:pt x="2472" y="841"/>
                  </a:lnTo>
                  <a:lnTo>
                    <a:pt x="2465" y="842"/>
                  </a:lnTo>
                  <a:lnTo>
                    <a:pt x="2458" y="841"/>
                  </a:lnTo>
                  <a:lnTo>
                    <a:pt x="2449" y="840"/>
                  </a:lnTo>
                  <a:lnTo>
                    <a:pt x="2439" y="837"/>
                  </a:lnTo>
                  <a:lnTo>
                    <a:pt x="2430" y="833"/>
                  </a:lnTo>
                  <a:lnTo>
                    <a:pt x="2419" y="827"/>
                  </a:lnTo>
                  <a:lnTo>
                    <a:pt x="2407" y="819"/>
                  </a:lnTo>
                  <a:lnTo>
                    <a:pt x="2394" y="809"/>
                  </a:lnTo>
                  <a:lnTo>
                    <a:pt x="2380" y="796"/>
                  </a:lnTo>
                  <a:lnTo>
                    <a:pt x="2366" y="782"/>
                  </a:lnTo>
                  <a:lnTo>
                    <a:pt x="2353" y="767"/>
                  </a:lnTo>
                  <a:lnTo>
                    <a:pt x="2339" y="751"/>
                  </a:lnTo>
                  <a:lnTo>
                    <a:pt x="2313" y="717"/>
                  </a:lnTo>
                  <a:lnTo>
                    <a:pt x="2290" y="683"/>
                  </a:lnTo>
                  <a:lnTo>
                    <a:pt x="2270" y="652"/>
                  </a:lnTo>
                  <a:lnTo>
                    <a:pt x="2254" y="628"/>
                  </a:lnTo>
                  <a:lnTo>
                    <a:pt x="2244" y="610"/>
                  </a:lnTo>
                  <a:lnTo>
                    <a:pt x="2240" y="604"/>
                  </a:lnTo>
                  <a:lnTo>
                    <a:pt x="2127" y="512"/>
                  </a:lnTo>
                  <a:lnTo>
                    <a:pt x="2132" y="513"/>
                  </a:lnTo>
                  <a:lnTo>
                    <a:pt x="2139" y="518"/>
                  </a:lnTo>
                  <a:lnTo>
                    <a:pt x="2144" y="522"/>
                  </a:lnTo>
                  <a:lnTo>
                    <a:pt x="2148" y="525"/>
                  </a:lnTo>
                  <a:lnTo>
                    <a:pt x="2151" y="528"/>
                  </a:lnTo>
                  <a:lnTo>
                    <a:pt x="2153" y="532"/>
                  </a:lnTo>
                  <a:lnTo>
                    <a:pt x="2153" y="534"/>
                  </a:lnTo>
                  <a:lnTo>
                    <a:pt x="2153" y="536"/>
                  </a:lnTo>
                  <a:lnTo>
                    <a:pt x="2152" y="538"/>
                  </a:lnTo>
                  <a:lnTo>
                    <a:pt x="2151" y="540"/>
                  </a:lnTo>
                  <a:lnTo>
                    <a:pt x="2146" y="543"/>
                  </a:lnTo>
                  <a:lnTo>
                    <a:pt x="2136" y="547"/>
                  </a:lnTo>
                  <a:lnTo>
                    <a:pt x="2123" y="549"/>
                  </a:lnTo>
                  <a:lnTo>
                    <a:pt x="2106" y="551"/>
                  </a:lnTo>
                  <a:lnTo>
                    <a:pt x="2084" y="552"/>
                  </a:lnTo>
                  <a:lnTo>
                    <a:pt x="2056" y="553"/>
                  </a:lnTo>
                  <a:lnTo>
                    <a:pt x="1999" y="553"/>
                  </a:lnTo>
                  <a:lnTo>
                    <a:pt x="1951" y="553"/>
                  </a:lnTo>
                  <a:lnTo>
                    <a:pt x="1912" y="553"/>
                  </a:lnTo>
                  <a:lnTo>
                    <a:pt x="1882" y="553"/>
                  </a:lnTo>
                  <a:lnTo>
                    <a:pt x="1858" y="553"/>
                  </a:lnTo>
                  <a:lnTo>
                    <a:pt x="1843" y="553"/>
                  </a:lnTo>
                  <a:lnTo>
                    <a:pt x="1834" y="553"/>
                  </a:lnTo>
                  <a:lnTo>
                    <a:pt x="1831" y="553"/>
                  </a:lnTo>
                  <a:lnTo>
                    <a:pt x="1780" y="574"/>
                  </a:lnTo>
                  <a:lnTo>
                    <a:pt x="1780" y="634"/>
                  </a:lnTo>
                  <a:lnTo>
                    <a:pt x="1781" y="636"/>
                  </a:lnTo>
                  <a:lnTo>
                    <a:pt x="1782" y="640"/>
                  </a:lnTo>
                  <a:lnTo>
                    <a:pt x="1781" y="644"/>
                  </a:lnTo>
                  <a:lnTo>
                    <a:pt x="1780" y="647"/>
                  </a:lnTo>
                  <a:lnTo>
                    <a:pt x="1776" y="651"/>
                  </a:lnTo>
                  <a:lnTo>
                    <a:pt x="1771" y="655"/>
                  </a:lnTo>
                  <a:lnTo>
                    <a:pt x="1763" y="659"/>
                  </a:lnTo>
                  <a:lnTo>
                    <a:pt x="1754" y="662"/>
                  </a:lnTo>
                  <a:lnTo>
                    <a:pt x="1740" y="666"/>
                  </a:lnTo>
                  <a:lnTo>
                    <a:pt x="1723" y="669"/>
                  </a:lnTo>
                  <a:lnTo>
                    <a:pt x="1703" y="672"/>
                  </a:lnTo>
                  <a:lnTo>
                    <a:pt x="1679" y="674"/>
                  </a:lnTo>
                  <a:lnTo>
                    <a:pt x="1650" y="675"/>
                  </a:lnTo>
                  <a:lnTo>
                    <a:pt x="1617" y="675"/>
                  </a:lnTo>
                  <a:lnTo>
                    <a:pt x="1540" y="674"/>
                  </a:lnTo>
                  <a:lnTo>
                    <a:pt x="1461" y="671"/>
                  </a:lnTo>
                  <a:lnTo>
                    <a:pt x="1382" y="665"/>
                  </a:lnTo>
                  <a:lnTo>
                    <a:pt x="1308" y="660"/>
                  </a:lnTo>
                  <a:lnTo>
                    <a:pt x="1243" y="655"/>
                  </a:lnTo>
                  <a:lnTo>
                    <a:pt x="1192" y="649"/>
                  </a:lnTo>
                  <a:lnTo>
                    <a:pt x="1158" y="646"/>
                  </a:lnTo>
                  <a:lnTo>
                    <a:pt x="1146" y="645"/>
                  </a:lnTo>
                  <a:lnTo>
                    <a:pt x="1105" y="501"/>
                  </a:lnTo>
                  <a:lnTo>
                    <a:pt x="757" y="400"/>
                  </a:lnTo>
                  <a:lnTo>
                    <a:pt x="743" y="393"/>
                  </a:lnTo>
                  <a:lnTo>
                    <a:pt x="712" y="377"/>
                  </a:lnTo>
                  <a:lnTo>
                    <a:pt x="693" y="366"/>
                  </a:lnTo>
                  <a:lnTo>
                    <a:pt x="675" y="352"/>
                  </a:lnTo>
                  <a:lnTo>
                    <a:pt x="666" y="343"/>
                  </a:lnTo>
                  <a:lnTo>
                    <a:pt x="658" y="336"/>
                  </a:lnTo>
                  <a:lnTo>
                    <a:pt x="650" y="326"/>
                  </a:lnTo>
                  <a:lnTo>
                    <a:pt x="644" y="318"/>
                  </a:lnTo>
                  <a:lnTo>
                    <a:pt x="632" y="298"/>
                  </a:lnTo>
                  <a:lnTo>
                    <a:pt x="619" y="280"/>
                  </a:lnTo>
                  <a:lnTo>
                    <a:pt x="605" y="262"/>
                  </a:lnTo>
                  <a:lnTo>
                    <a:pt x="592" y="247"/>
                  </a:lnTo>
                  <a:lnTo>
                    <a:pt x="571" y="224"/>
                  </a:lnTo>
                  <a:lnTo>
                    <a:pt x="563" y="215"/>
                  </a:lnTo>
                  <a:lnTo>
                    <a:pt x="490" y="123"/>
                  </a:lnTo>
                  <a:lnTo>
                    <a:pt x="447" y="123"/>
                  </a:lnTo>
                  <a:lnTo>
                    <a:pt x="407" y="123"/>
                  </a:lnTo>
                  <a:lnTo>
                    <a:pt x="371" y="123"/>
                  </a:lnTo>
                  <a:lnTo>
                    <a:pt x="342" y="123"/>
                  </a:lnTo>
                  <a:lnTo>
                    <a:pt x="319" y="123"/>
                  </a:lnTo>
                  <a:lnTo>
                    <a:pt x="301" y="123"/>
                  </a:lnTo>
                  <a:lnTo>
                    <a:pt x="289" y="123"/>
                  </a:lnTo>
                  <a:lnTo>
                    <a:pt x="286" y="123"/>
                  </a:lnTo>
                  <a:lnTo>
                    <a:pt x="163" y="51"/>
                  </a:lnTo>
                  <a:lnTo>
                    <a:pt x="60" y="0"/>
                  </a:lnTo>
                  <a:lnTo>
                    <a:pt x="0" y="82"/>
                  </a:lnTo>
                  <a:lnTo>
                    <a:pt x="39" y="43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grpSp>
          <p:nvGrpSpPr>
            <p:cNvPr id="96" name="Group 687">
              <a:extLst>
                <a:ext uri="{FF2B5EF4-FFF2-40B4-BE49-F238E27FC236}">
                  <a16:creationId xmlns="" xmlns:a16="http://schemas.microsoft.com/office/drawing/2014/main" id="{C2B4DF35-D644-4772-A93E-0BDDCDB6E591}"/>
                </a:ext>
              </a:extLst>
            </p:cNvPr>
            <p:cNvGrpSpPr/>
            <p:nvPr/>
          </p:nvGrpSpPr>
          <p:grpSpPr>
            <a:xfrm>
              <a:off x="3143241" y="214290"/>
              <a:ext cx="5429288" cy="3741292"/>
              <a:chOff x="3143241" y="214290"/>
              <a:chExt cx="5429288" cy="3741292"/>
            </a:xfrm>
            <a:grpFill/>
          </p:grpSpPr>
          <p:sp>
            <p:nvSpPr>
              <p:cNvPr id="97" name="Freeform 19">
                <a:extLst>
                  <a:ext uri="{FF2B5EF4-FFF2-40B4-BE49-F238E27FC236}">
                    <a16:creationId xmlns="" xmlns:a16="http://schemas.microsoft.com/office/drawing/2014/main" id="{9676BA6C-9E62-40D7-9323-366439F4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907794"/>
                <a:ext cx="12332" cy="47788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5" y="14"/>
                  </a:cxn>
                  <a:cxn ang="0">
                    <a:pos x="33" y="0"/>
                  </a:cxn>
                </a:cxnLst>
                <a:rect l="0" t="0" r="r" b="b"/>
                <a:pathLst>
                  <a:path w="33" h="124">
                    <a:moveTo>
                      <a:pt x="0" y="124"/>
                    </a:moveTo>
                    <a:lnTo>
                      <a:pt x="15" y="14"/>
                    </a:lnTo>
                    <a:lnTo>
                      <a:pt x="33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98" name="Freeform 28">
                <a:extLst>
                  <a:ext uri="{FF2B5EF4-FFF2-40B4-BE49-F238E27FC236}">
                    <a16:creationId xmlns="" xmlns:a16="http://schemas.microsoft.com/office/drawing/2014/main" id="{A431F708-F183-472B-A7B8-0957B1823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99" name="Freeform 29">
                <a:extLst>
                  <a:ext uri="{FF2B5EF4-FFF2-40B4-BE49-F238E27FC236}">
                    <a16:creationId xmlns="" xmlns:a16="http://schemas.microsoft.com/office/drawing/2014/main" id="{717BEA9E-E680-46A0-A695-4249E4BF4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="" xmlns:a16="http://schemas.microsoft.com/office/drawing/2014/main" id="{3796F5FB-BADA-41E1-A61F-6DC801D38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1" name="Freeform 31">
                <a:extLst>
                  <a:ext uri="{FF2B5EF4-FFF2-40B4-BE49-F238E27FC236}">
                    <a16:creationId xmlns="" xmlns:a16="http://schemas.microsoft.com/office/drawing/2014/main" id="{935B40CD-4B10-49B0-9B6F-EAE3A0F98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2" name="Freeform 32">
                <a:extLst>
                  <a:ext uri="{FF2B5EF4-FFF2-40B4-BE49-F238E27FC236}">
                    <a16:creationId xmlns="" xmlns:a16="http://schemas.microsoft.com/office/drawing/2014/main" id="{8415D4AC-AC2F-4AD2-BBAB-19987A274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3" name="Freeform 33">
                <a:extLst>
                  <a:ext uri="{FF2B5EF4-FFF2-40B4-BE49-F238E27FC236}">
                    <a16:creationId xmlns="" xmlns:a16="http://schemas.microsoft.com/office/drawing/2014/main" id="{7B775782-0F05-4248-91C6-44A6216D4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4" name="Freeform 34">
                <a:extLst>
                  <a:ext uri="{FF2B5EF4-FFF2-40B4-BE49-F238E27FC236}">
                    <a16:creationId xmlns="" xmlns:a16="http://schemas.microsoft.com/office/drawing/2014/main" id="{A954B21D-4560-469D-A7B9-3C574AEB9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  <a:cxn ang="0">
                    <a:pos x="260" y="54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  <a:lnTo>
                      <a:pt x="260" y="5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5" name="Freeform 35">
                <a:extLst>
                  <a:ext uri="{FF2B5EF4-FFF2-40B4-BE49-F238E27FC236}">
                    <a16:creationId xmlns="" xmlns:a16="http://schemas.microsoft.com/office/drawing/2014/main" id="{63D0F7C8-6DB8-4CEB-885D-EA1D09085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6" name="Freeform 36">
                <a:extLst>
                  <a:ext uri="{FF2B5EF4-FFF2-40B4-BE49-F238E27FC236}">
                    <a16:creationId xmlns="" xmlns:a16="http://schemas.microsoft.com/office/drawing/2014/main" id="{44180E64-ADD2-420E-870D-E5F542195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  <a:cxn ang="0">
                    <a:pos x="375" y="402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  <a:lnTo>
                      <a:pt x="375" y="40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7" name="Freeform 37">
                <a:extLst>
                  <a:ext uri="{FF2B5EF4-FFF2-40B4-BE49-F238E27FC236}">
                    <a16:creationId xmlns="" xmlns:a16="http://schemas.microsoft.com/office/drawing/2014/main" id="{4FB99533-FF1D-4658-9AAF-2F47F273E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8" name="Freeform 38">
                <a:extLst>
                  <a:ext uri="{FF2B5EF4-FFF2-40B4-BE49-F238E27FC236}">
                    <a16:creationId xmlns="" xmlns:a16="http://schemas.microsoft.com/office/drawing/2014/main" id="{AE1EC85F-2D53-45A5-81B7-24719A53C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09" name="Freeform 39">
                <a:extLst>
                  <a:ext uri="{FF2B5EF4-FFF2-40B4-BE49-F238E27FC236}">
                    <a16:creationId xmlns="" xmlns:a16="http://schemas.microsoft.com/office/drawing/2014/main" id="{435CFA8D-A7C4-4B5F-A8DA-2BEF178EF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0" name="Freeform 40">
                <a:extLst>
                  <a:ext uri="{FF2B5EF4-FFF2-40B4-BE49-F238E27FC236}">
                    <a16:creationId xmlns="" xmlns:a16="http://schemas.microsoft.com/office/drawing/2014/main" id="{5BBE3BD1-DF81-401E-B189-1AE903E8D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1" name="Freeform 41">
                <a:extLst>
                  <a:ext uri="{FF2B5EF4-FFF2-40B4-BE49-F238E27FC236}">
                    <a16:creationId xmlns="" xmlns:a16="http://schemas.microsoft.com/office/drawing/2014/main" id="{E4F03BFB-1BF7-4738-82BA-44703F9FD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  <a:cxn ang="0">
                    <a:pos x="361" y="395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  <a:lnTo>
                      <a:pt x="361" y="39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2" name="Freeform 42">
                <a:extLst>
                  <a:ext uri="{FF2B5EF4-FFF2-40B4-BE49-F238E27FC236}">
                    <a16:creationId xmlns="" xmlns:a16="http://schemas.microsoft.com/office/drawing/2014/main" id="{90DA497C-2BBC-4496-9DBD-5A0183FA9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3" name="Freeform 43">
                <a:extLst>
                  <a:ext uri="{FF2B5EF4-FFF2-40B4-BE49-F238E27FC236}">
                    <a16:creationId xmlns="" xmlns:a16="http://schemas.microsoft.com/office/drawing/2014/main" id="{DD55ED68-60B4-4171-8CD3-6AC556A31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195" y="1168496"/>
                <a:ext cx="1075987" cy="826260"/>
              </a:xfrm>
              <a:custGeom>
                <a:avLst/>
                <a:gdLst/>
                <a:ahLst/>
                <a:cxnLst>
                  <a:cxn ang="0">
                    <a:pos x="1985" y="1371"/>
                  </a:cxn>
                  <a:cxn ang="0">
                    <a:pos x="1793" y="1282"/>
                  </a:cxn>
                  <a:cxn ang="0">
                    <a:pos x="1446" y="1016"/>
                  </a:cxn>
                  <a:cxn ang="0">
                    <a:pos x="1159" y="859"/>
                  </a:cxn>
                  <a:cxn ang="0">
                    <a:pos x="812" y="969"/>
                  </a:cxn>
                  <a:cxn ang="0">
                    <a:pos x="456" y="927"/>
                  </a:cxn>
                  <a:cxn ang="0">
                    <a:pos x="355" y="864"/>
                  </a:cxn>
                  <a:cxn ang="0">
                    <a:pos x="316" y="888"/>
                  </a:cxn>
                  <a:cxn ang="0">
                    <a:pos x="290" y="938"/>
                  </a:cxn>
                  <a:cxn ang="0">
                    <a:pos x="263" y="945"/>
                  </a:cxn>
                  <a:cxn ang="0">
                    <a:pos x="252" y="744"/>
                  </a:cxn>
                  <a:cxn ang="0">
                    <a:pos x="192" y="796"/>
                  </a:cxn>
                  <a:cxn ang="0">
                    <a:pos x="150" y="794"/>
                  </a:cxn>
                  <a:cxn ang="0">
                    <a:pos x="34" y="573"/>
                  </a:cxn>
                  <a:cxn ang="0">
                    <a:pos x="40" y="517"/>
                  </a:cxn>
                  <a:cxn ang="0">
                    <a:pos x="9" y="427"/>
                  </a:cxn>
                  <a:cxn ang="0">
                    <a:pos x="63" y="224"/>
                  </a:cxn>
                  <a:cxn ang="0">
                    <a:pos x="152" y="89"/>
                  </a:cxn>
                  <a:cxn ang="0">
                    <a:pos x="212" y="49"/>
                  </a:cxn>
                  <a:cxn ang="0">
                    <a:pos x="306" y="109"/>
                  </a:cxn>
                  <a:cxn ang="0">
                    <a:pos x="450" y="621"/>
                  </a:cxn>
                  <a:cxn ang="0">
                    <a:pos x="341" y="178"/>
                  </a:cxn>
                  <a:cxn ang="0">
                    <a:pos x="621" y="143"/>
                  </a:cxn>
                  <a:cxn ang="0">
                    <a:pos x="968" y="198"/>
                  </a:cxn>
                  <a:cxn ang="0">
                    <a:pos x="1095" y="230"/>
                  </a:cxn>
                  <a:cxn ang="0">
                    <a:pos x="1194" y="257"/>
                  </a:cxn>
                  <a:cxn ang="0">
                    <a:pos x="1528" y="382"/>
                  </a:cxn>
                  <a:cxn ang="0">
                    <a:pos x="1964" y="580"/>
                  </a:cxn>
                  <a:cxn ang="0">
                    <a:pos x="1970" y="771"/>
                  </a:cxn>
                  <a:cxn ang="0">
                    <a:pos x="2007" y="789"/>
                  </a:cxn>
                  <a:cxn ang="0">
                    <a:pos x="2123" y="799"/>
                  </a:cxn>
                  <a:cxn ang="0">
                    <a:pos x="2277" y="798"/>
                  </a:cxn>
                  <a:cxn ang="0">
                    <a:pos x="2360" y="868"/>
                  </a:cxn>
                  <a:cxn ang="0">
                    <a:pos x="2435" y="880"/>
                  </a:cxn>
                  <a:cxn ang="0">
                    <a:pos x="2551" y="885"/>
                  </a:cxn>
                  <a:cxn ang="0">
                    <a:pos x="2613" y="922"/>
                  </a:cxn>
                  <a:cxn ang="0">
                    <a:pos x="2695" y="1026"/>
                  </a:cxn>
                  <a:cxn ang="0">
                    <a:pos x="2693" y="1234"/>
                  </a:cxn>
                  <a:cxn ang="0">
                    <a:pos x="2372" y="1214"/>
                  </a:cxn>
                  <a:cxn ang="0">
                    <a:pos x="2250" y="1269"/>
                  </a:cxn>
                  <a:cxn ang="0">
                    <a:pos x="2437" y="1444"/>
                  </a:cxn>
                  <a:cxn ang="0">
                    <a:pos x="2501" y="1459"/>
                  </a:cxn>
                  <a:cxn ang="0">
                    <a:pos x="2565" y="1455"/>
                  </a:cxn>
                  <a:cxn ang="0">
                    <a:pos x="2584" y="1445"/>
                  </a:cxn>
                  <a:cxn ang="0">
                    <a:pos x="2720" y="1602"/>
                  </a:cxn>
                  <a:cxn ang="0">
                    <a:pos x="2668" y="1877"/>
                  </a:cxn>
                  <a:cxn ang="0">
                    <a:pos x="2470" y="1750"/>
                  </a:cxn>
                  <a:cxn ang="0">
                    <a:pos x="2462" y="1903"/>
                  </a:cxn>
                  <a:cxn ang="0">
                    <a:pos x="2601" y="1936"/>
                  </a:cxn>
                  <a:cxn ang="0">
                    <a:pos x="2769" y="1988"/>
                  </a:cxn>
                  <a:cxn ang="0">
                    <a:pos x="2787" y="2027"/>
                  </a:cxn>
                  <a:cxn ang="0">
                    <a:pos x="2789" y="2121"/>
                  </a:cxn>
                  <a:cxn ang="0">
                    <a:pos x="2604" y="2120"/>
                  </a:cxn>
                  <a:cxn ang="0">
                    <a:pos x="2522" y="2109"/>
                  </a:cxn>
                  <a:cxn ang="0">
                    <a:pos x="2326" y="2045"/>
                  </a:cxn>
                  <a:cxn ang="0">
                    <a:pos x="2293" y="2138"/>
                  </a:cxn>
                  <a:cxn ang="0">
                    <a:pos x="1970" y="1923"/>
                  </a:cxn>
                </a:cxnLst>
                <a:rect l="0" t="0" r="r" b="b"/>
                <a:pathLst>
                  <a:path w="2789" h="2141">
                    <a:moveTo>
                      <a:pt x="1684" y="1398"/>
                    </a:moveTo>
                    <a:lnTo>
                      <a:pt x="1800" y="1323"/>
                    </a:lnTo>
                    <a:lnTo>
                      <a:pt x="1847" y="1343"/>
                    </a:lnTo>
                    <a:lnTo>
                      <a:pt x="1909" y="1392"/>
                    </a:lnTo>
                    <a:lnTo>
                      <a:pt x="1950" y="1411"/>
                    </a:lnTo>
                    <a:lnTo>
                      <a:pt x="1985" y="1371"/>
                    </a:lnTo>
                    <a:lnTo>
                      <a:pt x="2004" y="1316"/>
                    </a:lnTo>
                    <a:lnTo>
                      <a:pt x="2039" y="1289"/>
                    </a:lnTo>
                    <a:lnTo>
                      <a:pt x="2032" y="1242"/>
                    </a:lnTo>
                    <a:lnTo>
                      <a:pt x="1895" y="1234"/>
                    </a:lnTo>
                    <a:lnTo>
                      <a:pt x="1861" y="1282"/>
                    </a:lnTo>
                    <a:lnTo>
                      <a:pt x="1793" y="1282"/>
                    </a:lnTo>
                    <a:lnTo>
                      <a:pt x="1705" y="1275"/>
                    </a:lnTo>
                    <a:lnTo>
                      <a:pt x="1677" y="1221"/>
                    </a:lnTo>
                    <a:lnTo>
                      <a:pt x="1697" y="1166"/>
                    </a:lnTo>
                    <a:lnTo>
                      <a:pt x="1629" y="1044"/>
                    </a:lnTo>
                    <a:lnTo>
                      <a:pt x="1520" y="1044"/>
                    </a:lnTo>
                    <a:lnTo>
                      <a:pt x="1446" y="1016"/>
                    </a:lnTo>
                    <a:lnTo>
                      <a:pt x="1425" y="983"/>
                    </a:lnTo>
                    <a:lnTo>
                      <a:pt x="1357" y="975"/>
                    </a:lnTo>
                    <a:lnTo>
                      <a:pt x="1323" y="948"/>
                    </a:lnTo>
                    <a:lnTo>
                      <a:pt x="1289" y="894"/>
                    </a:lnTo>
                    <a:lnTo>
                      <a:pt x="1261" y="859"/>
                    </a:lnTo>
                    <a:lnTo>
                      <a:pt x="1159" y="859"/>
                    </a:lnTo>
                    <a:lnTo>
                      <a:pt x="1111" y="825"/>
                    </a:lnTo>
                    <a:lnTo>
                      <a:pt x="1050" y="798"/>
                    </a:lnTo>
                    <a:lnTo>
                      <a:pt x="1016" y="873"/>
                    </a:lnTo>
                    <a:lnTo>
                      <a:pt x="900" y="873"/>
                    </a:lnTo>
                    <a:lnTo>
                      <a:pt x="872" y="927"/>
                    </a:lnTo>
                    <a:lnTo>
                      <a:pt x="812" y="969"/>
                    </a:lnTo>
                    <a:lnTo>
                      <a:pt x="777" y="886"/>
                    </a:lnTo>
                    <a:lnTo>
                      <a:pt x="743" y="921"/>
                    </a:lnTo>
                    <a:lnTo>
                      <a:pt x="682" y="934"/>
                    </a:lnTo>
                    <a:lnTo>
                      <a:pt x="566" y="927"/>
                    </a:lnTo>
                    <a:lnTo>
                      <a:pt x="504" y="927"/>
                    </a:lnTo>
                    <a:lnTo>
                      <a:pt x="456" y="927"/>
                    </a:lnTo>
                    <a:lnTo>
                      <a:pt x="409" y="927"/>
                    </a:lnTo>
                    <a:lnTo>
                      <a:pt x="388" y="866"/>
                    </a:lnTo>
                    <a:lnTo>
                      <a:pt x="386" y="866"/>
                    </a:lnTo>
                    <a:lnTo>
                      <a:pt x="379" y="864"/>
                    </a:lnTo>
                    <a:lnTo>
                      <a:pt x="368" y="863"/>
                    </a:lnTo>
                    <a:lnTo>
                      <a:pt x="355" y="864"/>
                    </a:lnTo>
                    <a:lnTo>
                      <a:pt x="349" y="865"/>
                    </a:lnTo>
                    <a:lnTo>
                      <a:pt x="342" y="867"/>
                    </a:lnTo>
                    <a:lnTo>
                      <a:pt x="334" y="870"/>
                    </a:lnTo>
                    <a:lnTo>
                      <a:pt x="328" y="875"/>
                    </a:lnTo>
                    <a:lnTo>
                      <a:pt x="322" y="881"/>
                    </a:lnTo>
                    <a:lnTo>
                      <a:pt x="316" y="888"/>
                    </a:lnTo>
                    <a:lnTo>
                      <a:pt x="311" y="896"/>
                    </a:lnTo>
                    <a:lnTo>
                      <a:pt x="306" y="907"/>
                    </a:lnTo>
                    <a:lnTo>
                      <a:pt x="303" y="918"/>
                    </a:lnTo>
                    <a:lnTo>
                      <a:pt x="299" y="926"/>
                    </a:lnTo>
                    <a:lnTo>
                      <a:pt x="295" y="933"/>
                    </a:lnTo>
                    <a:lnTo>
                      <a:pt x="290" y="938"/>
                    </a:lnTo>
                    <a:lnTo>
                      <a:pt x="287" y="943"/>
                    </a:lnTo>
                    <a:lnTo>
                      <a:pt x="283" y="945"/>
                    </a:lnTo>
                    <a:lnTo>
                      <a:pt x="278" y="947"/>
                    </a:lnTo>
                    <a:lnTo>
                      <a:pt x="275" y="947"/>
                    </a:lnTo>
                    <a:lnTo>
                      <a:pt x="269" y="947"/>
                    </a:lnTo>
                    <a:lnTo>
                      <a:pt x="263" y="945"/>
                    </a:lnTo>
                    <a:lnTo>
                      <a:pt x="260" y="943"/>
                    </a:lnTo>
                    <a:lnTo>
                      <a:pt x="259" y="942"/>
                    </a:lnTo>
                    <a:lnTo>
                      <a:pt x="177" y="894"/>
                    </a:lnTo>
                    <a:lnTo>
                      <a:pt x="191" y="825"/>
                    </a:lnTo>
                    <a:lnTo>
                      <a:pt x="252" y="791"/>
                    </a:lnTo>
                    <a:lnTo>
                      <a:pt x="252" y="744"/>
                    </a:lnTo>
                    <a:lnTo>
                      <a:pt x="246" y="753"/>
                    </a:lnTo>
                    <a:lnTo>
                      <a:pt x="230" y="771"/>
                    </a:lnTo>
                    <a:lnTo>
                      <a:pt x="219" y="781"/>
                    </a:lnTo>
                    <a:lnTo>
                      <a:pt x="206" y="789"/>
                    </a:lnTo>
                    <a:lnTo>
                      <a:pt x="199" y="794"/>
                    </a:lnTo>
                    <a:lnTo>
                      <a:pt x="192" y="796"/>
                    </a:lnTo>
                    <a:lnTo>
                      <a:pt x="184" y="798"/>
                    </a:lnTo>
                    <a:lnTo>
                      <a:pt x="177" y="798"/>
                    </a:lnTo>
                    <a:lnTo>
                      <a:pt x="169" y="798"/>
                    </a:lnTo>
                    <a:lnTo>
                      <a:pt x="163" y="797"/>
                    </a:lnTo>
                    <a:lnTo>
                      <a:pt x="156" y="796"/>
                    </a:lnTo>
                    <a:lnTo>
                      <a:pt x="150" y="794"/>
                    </a:lnTo>
                    <a:lnTo>
                      <a:pt x="140" y="789"/>
                    </a:lnTo>
                    <a:lnTo>
                      <a:pt x="131" y="785"/>
                    </a:lnTo>
                    <a:lnTo>
                      <a:pt x="120" y="775"/>
                    </a:lnTo>
                    <a:lnTo>
                      <a:pt x="115" y="771"/>
                    </a:lnTo>
                    <a:lnTo>
                      <a:pt x="68" y="689"/>
                    </a:lnTo>
                    <a:lnTo>
                      <a:pt x="34" y="573"/>
                    </a:lnTo>
                    <a:lnTo>
                      <a:pt x="36" y="567"/>
                    </a:lnTo>
                    <a:lnTo>
                      <a:pt x="42" y="552"/>
                    </a:lnTo>
                    <a:lnTo>
                      <a:pt x="43" y="542"/>
                    </a:lnTo>
                    <a:lnTo>
                      <a:pt x="43" y="530"/>
                    </a:lnTo>
                    <a:lnTo>
                      <a:pt x="42" y="524"/>
                    </a:lnTo>
                    <a:lnTo>
                      <a:pt x="40" y="517"/>
                    </a:lnTo>
                    <a:lnTo>
                      <a:pt x="38" y="512"/>
                    </a:lnTo>
                    <a:lnTo>
                      <a:pt x="34" y="505"/>
                    </a:lnTo>
                    <a:lnTo>
                      <a:pt x="27" y="489"/>
                    </a:lnTo>
                    <a:lnTo>
                      <a:pt x="20" y="471"/>
                    </a:lnTo>
                    <a:lnTo>
                      <a:pt x="14" y="449"/>
                    </a:lnTo>
                    <a:lnTo>
                      <a:pt x="9" y="427"/>
                    </a:lnTo>
                    <a:lnTo>
                      <a:pt x="2" y="391"/>
                    </a:lnTo>
                    <a:lnTo>
                      <a:pt x="0" y="376"/>
                    </a:lnTo>
                    <a:lnTo>
                      <a:pt x="41" y="273"/>
                    </a:lnTo>
                    <a:lnTo>
                      <a:pt x="44" y="267"/>
                    </a:lnTo>
                    <a:lnTo>
                      <a:pt x="53" y="248"/>
                    </a:lnTo>
                    <a:lnTo>
                      <a:pt x="63" y="224"/>
                    </a:lnTo>
                    <a:lnTo>
                      <a:pt x="75" y="198"/>
                    </a:lnTo>
                    <a:lnTo>
                      <a:pt x="83" y="183"/>
                    </a:lnTo>
                    <a:lnTo>
                      <a:pt x="95" y="165"/>
                    </a:lnTo>
                    <a:lnTo>
                      <a:pt x="109" y="144"/>
                    </a:lnTo>
                    <a:lnTo>
                      <a:pt x="124" y="124"/>
                    </a:lnTo>
                    <a:lnTo>
                      <a:pt x="152" y="89"/>
                    </a:lnTo>
                    <a:lnTo>
                      <a:pt x="164" y="75"/>
                    </a:lnTo>
                    <a:lnTo>
                      <a:pt x="168" y="71"/>
                    </a:lnTo>
                    <a:lnTo>
                      <a:pt x="181" y="61"/>
                    </a:lnTo>
                    <a:lnTo>
                      <a:pt x="191" y="57"/>
                    </a:lnTo>
                    <a:lnTo>
                      <a:pt x="201" y="53"/>
                    </a:lnTo>
                    <a:lnTo>
                      <a:pt x="212" y="49"/>
                    </a:lnTo>
                    <a:lnTo>
                      <a:pt x="225" y="48"/>
                    </a:lnTo>
                    <a:lnTo>
                      <a:pt x="251" y="48"/>
                    </a:lnTo>
                    <a:lnTo>
                      <a:pt x="275" y="48"/>
                    </a:lnTo>
                    <a:lnTo>
                      <a:pt x="293" y="48"/>
                    </a:lnTo>
                    <a:lnTo>
                      <a:pt x="300" y="48"/>
                    </a:lnTo>
                    <a:lnTo>
                      <a:pt x="306" y="109"/>
                    </a:lnTo>
                    <a:lnTo>
                      <a:pt x="293" y="198"/>
                    </a:lnTo>
                    <a:lnTo>
                      <a:pt x="259" y="294"/>
                    </a:lnTo>
                    <a:lnTo>
                      <a:pt x="286" y="376"/>
                    </a:lnTo>
                    <a:lnTo>
                      <a:pt x="279" y="444"/>
                    </a:lnTo>
                    <a:lnTo>
                      <a:pt x="327" y="532"/>
                    </a:lnTo>
                    <a:lnTo>
                      <a:pt x="450" y="621"/>
                    </a:lnTo>
                    <a:lnTo>
                      <a:pt x="320" y="471"/>
                    </a:lnTo>
                    <a:lnTo>
                      <a:pt x="388" y="430"/>
                    </a:lnTo>
                    <a:lnTo>
                      <a:pt x="382" y="389"/>
                    </a:lnTo>
                    <a:lnTo>
                      <a:pt x="334" y="335"/>
                    </a:lnTo>
                    <a:lnTo>
                      <a:pt x="293" y="287"/>
                    </a:lnTo>
                    <a:lnTo>
                      <a:pt x="341" y="178"/>
                    </a:lnTo>
                    <a:lnTo>
                      <a:pt x="402" y="116"/>
                    </a:lnTo>
                    <a:lnTo>
                      <a:pt x="429" y="7"/>
                    </a:lnTo>
                    <a:lnTo>
                      <a:pt x="498" y="0"/>
                    </a:lnTo>
                    <a:lnTo>
                      <a:pt x="518" y="61"/>
                    </a:lnTo>
                    <a:lnTo>
                      <a:pt x="553" y="143"/>
                    </a:lnTo>
                    <a:lnTo>
                      <a:pt x="621" y="143"/>
                    </a:lnTo>
                    <a:lnTo>
                      <a:pt x="648" y="205"/>
                    </a:lnTo>
                    <a:lnTo>
                      <a:pt x="716" y="267"/>
                    </a:lnTo>
                    <a:lnTo>
                      <a:pt x="784" y="294"/>
                    </a:lnTo>
                    <a:lnTo>
                      <a:pt x="804" y="211"/>
                    </a:lnTo>
                    <a:lnTo>
                      <a:pt x="886" y="198"/>
                    </a:lnTo>
                    <a:lnTo>
                      <a:pt x="968" y="198"/>
                    </a:lnTo>
                    <a:lnTo>
                      <a:pt x="1030" y="238"/>
                    </a:lnTo>
                    <a:lnTo>
                      <a:pt x="1063" y="238"/>
                    </a:lnTo>
                    <a:lnTo>
                      <a:pt x="1067" y="236"/>
                    </a:lnTo>
                    <a:lnTo>
                      <a:pt x="1076" y="231"/>
                    </a:lnTo>
                    <a:lnTo>
                      <a:pt x="1085" y="230"/>
                    </a:lnTo>
                    <a:lnTo>
                      <a:pt x="1095" y="230"/>
                    </a:lnTo>
                    <a:lnTo>
                      <a:pt x="1109" y="233"/>
                    </a:lnTo>
                    <a:lnTo>
                      <a:pt x="1125" y="238"/>
                    </a:lnTo>
                    <a:lnTo>
                      <a:pt x="1143" y="246"/>
                    </a:lnTo>
                    <a:lnTo>
                      <a:pt x="1161" y="250"/>
                    </a:lnTo>
                    <a:lnTo>
                      <a:pt x="1178" y="255"/>
                    </a:lnTo>
                    <a:lnTo>
                      <a:pt x="1194" y="257"/>
                    </a:lnTo>
                    <a:lnTo>
                      <a:pt x="1218" y="259"/>
                    </a:lnTo>
                    <a:lnTo>
                      <a:pt x="1228" y="259"/>
                    </a:lnTo>
                    <a:lnTo>
                      <a:pt x="1269" y="314"/>
                    </a:lnTo>
                    <a:lnTo>
                      <a:pt x="1391" y="294"/>
                    </a:lnTo>
                    <a:lnTo>
                      <a:pt x="1479" y="341"/>
                    </a:lnTo>
                    <a:lnTo>
                      <a:pt x="1528" y="382"/>
                    </a:lnTo>
                    <a:lnTo>
                      <a:pt x="1637" y="382"/>
                    </a:lnTo>
                    <a:lnTo>
                      <a:pt x="1691" y="437"/>
                    </a:lnTo>
                    <a:lnTo>
                      <a:pt x="1800" y="464"/>
                    </a:lnTo>
                    <a:lnTo>
                      <a:pt x="1868" y="505"/>
                    </a:lnTo>
                    <a:lnTo>
                      <a:pt x="1814" y="546"/>
                    </a:lnTo>
                    <a:lnTo>
                      <a:pt x="1964" y="580"/>
                    </a:lnTo>
                    <a:lnTo>
                      <a:pt x="2018" y="635"/>
                    </a:lnTo>
                    <a:lnTo>
                      <a:pt x="1915" y="676"/>
                    </a:lnTo>
                    <a:lnTo>
                      <a:pt x="1922" y="686"/>
                    </a:lnTo>
                    <a:lnTo>
                      <a:pt x="1936" y="710"/>
                    </a:lnTo>
                    <a:lnTo>
                      <a:pt x="1953" y="742"/>
                    </a:lnTo>
                    <a:lnTo>
                      <a:pt x="1970" y="771"/>
                    </a:lnTo>
                    <a:lnTo>
                      <a:pt x="1973" y="774"/>
                    </a:lnTo>
                    <a:lnTo>
                      <a:pt x="1976" y="776"/>
                    </a:lnTo>
                    <a:lnTo>
                      <a:pt x="1979" y="780"/>
                    </a:lnTo>
                    <a:lnTo>
                      <a:pt x="1983" y="782"/>
                    </a:lnTo>
                    <a:lnTo>
                      <a:pt x="1994" y="786"/>
                    </a:lnTo>
                    <a:lnTo>
                      <a:pt x="2007" y="789"/>
                    </a:lnTo>
                    <a:lnTo>
                      <a:pt x="2020" y="792"/>
                    </a:lnTo>
                    <a:lnTo>
                      <a:pt x="2035" y="795"/>
                    </a:lnTo>
                    <a:lnTo>
                      <a:pt x="2051" y="796"/>
                    </a:lnTo>
                    <a:lnTo>
                      <a:pt x="2067" y="797"/>
                    </a:lnTo>
                    <a:lnTo>
                      <a:pt x="2097" y="799"/>
                    </a:lnTo>
                    <a:lnTo>
                      <a:pt x="2123" y="799"/>
                    </a:lnTo>
                    <a:lnTo>
                      <a:pt x="2141" y="798"/>
                    </a:lnTo>
                    <a:lnTo>
                      <a:pt x="2148" y="798"/>
                    </a:lnTo>
                    <a:lnTo>
                      <a:pt x="2162" y="798"/>
                    </a:lnTo>
                    <a:lnTo>
                      <a:pt x="2194" y="798"/>
                    </a:lnTo>
                    <a:lnTo>
                      <a:pt x="2237" y="798"/>
                    </a:lnTo>
                    <a:lnTo>
                      <a:pt x="2277" y="798"/>
                    </a:lnTo>
                    <a:lnTo>
                      <a:pt x="2307" y="799"/>
                    </a:lnTo>
                    <a:lnTo>
                      <a:pt x="2326" y="801"/>
                    </a:lnTo>
                    <a:lnTo>
                      <a:pt x="2335" y="804"/>
                    </a:lnTo>
                    <a:lnTo>
                      <a:pt x="2339" y="805"/>
                    </a:lnTo>
                    <a:lnTo>
                      <a:pt x="2359" y="866"/>
                    </a:lnTo>
                    <a:lnTo>
                      <a:pt x="2360" y="868"/>
                    </a:lnTo>
                    <a:lnTo>
                      <a:pt x="2365" y="873"/>
                    </a:lnTo>
                    <a:lnTo>
                      <a:pt x="2371" y="876"/>
                    </a:lnTo>
                    <a:lnTo>
                      <a:pt x="2379" y="878"/>
                    </a:lnTo>
                    <a:lnTo>
                      <a:pt x="2391" y="879"/>
                    </a:lnTo>
                    <a:lnTo>
                      <a:pt x="2407" y="880"/>
                    </a:lnTo>
                    <a:lnTo>
                      <a:pt x="2435" y="880"/>
                    </a:lnTo>
                    <a:lnTo>
                      <a:pt x="2453" y="880"/>
                    </a:lnTo>
                    <a:lnTo>
                      <a:pt x="2477" y="880"/>
                    </a:lnTo>
                    <a:lnTo>
                      <a:pt x="2516" y="880"/>
                    </a:lnTo>
                    <a:lnTo>
                      <a:pt x="2529" y="881"/>
                    </a:lnTo>
                    <a:lnTo>
                      <a:pt x="2541" y="882"/>
                    </a:lnTo>
                    <a:lnTo>
                      <a:pt x="2551" y="885"/>
                    </a:lnTo>
                    <a:lnTo>
                      <a:pt x="2562" y="890"/>
                    </a:lnTo>
                    <a:lnTo>
                      <a:pt x="2573" y="894"/>
                    </a:lnTo>
                    <a:lnTo>
                      <a:pt x="2583" y="899"/>
                    </a:lnTo>
                    <a:lnTo>
                      <a:pt x="2591" y="905"/>
                    </a:lnTo>
                    <a:lnTo>
                      <a:pt x="2599" y="910"/>
                    </a:lnTo>
                    <a:lnTo>
                      <a:pt x="2613" y="922"/>
                    </a:lnTo>
                    <a:lnTo>
                      <a:pt x="2623" y="932"/>
                    </a:lnTo>
                    <a:lnTo>
                      <a:pt x="2629" y="938"/>
                    </a:lnTo>
                    <a:lnTo>
                      <a:pt x="2631" y="942"/>
                    </a:lnTo>
                    <a:lnTo>
                      <a:pt x="2686" y="989"/>
                    </a:lnTo>
                    <a:lnTo>
                      <a:pt x="2691" y="1006"/>
                    </a:lnTo>
                    <a:lnTo>
                      <a:pt x="2695" y="1026"/>
                    </a:lnTo>
                    <a:lnTo>
                      <a:pt x="2698" y="1046"/>
                    </a:lnTo>
                    <a:lnTo>
                      <a:pt x="2702" y="1066"/>
                    </a:lnTo>
                    <a:lnTo>
                      <a:pt x="2706" y="1098"/>
                    </a:lnTo>
                    <a:lnTo>
                      <a:pt x="2707" y="1112"/>
                    </a:lnTo>
                    <a:lnTo>
                      <a:pt x="2645" y="1187"/>
                    </a:lnTo>
                    <a:lnTo>
                      <a:pt x="2693" y="1234"/>
                    </a:lnTo>
                    <a:lnTo>
                      <a:pt x="2720" y="1310"/>
                    </a:lnTo>
                    <a:lnTo>
                      <a:pt x="2625" y="1323"/>
                    </a:lnTo>
                    <a:lnTo>
                      <a:pt x="2550" y="1282"/>
                    </a:lnTo>
                    <a:lnTo>
                      <a:pt x="2481" y="1275"/>
                    </a:lnTo>
                    <a:lnTo>
                      <a:pt x="2448" y="1234"/>
                    </a:lnTo>
                    <a:lnTo>
                      <a:pt x="2372" y="1214"/>
                    </a:lnTo>
                    <a:lnTo>
                      <a:pt x="2332" y="1193"/>
                    </a:lnTo>
                    <a:lnTo>
                      <a:pt x="2291" y="1201"/>
                    </a:lnTo>
                    <a:lnTo>
                      <a:pt x="2209" y="1105"/>
                    </a:lnTo>
                    <a:lnTo>
                      <a:pt x="2236" y="1201"/>
                    </a:lnTo>
                    <a:lnTo>
                      <a:pt x="2182" y="1242"/>
                    </a:lnTo>
                    <a:lnTo>
                      <a:pt x="2250" y="1269"/>
                    </a:lnTo>
                    <a:lnTo>
                      <a:pt x="2243" y="1316"/>
                    </a:lnTo>
                    <a:lnTo>
                      <a:pt x="2250" y="1392"/>
                    </a:lnTo>
                    <a:lnTo>
                      <a:pt x="2359" y="1351"/>
                    </a:lnTo>
                    <a:lnTo>
                      <a:pt x="2372" y="1405"/>
                    </a:lnTo>
                    <a:lnTo>
                      <a:pt x="2414" y="1432"/>
                    </a:lnTo>
                    <a:lnTo>
                      <a:pt x="2437" y="1444"/>
                    </a:lnTo>
                    <a:lnTo>
                      <a:pt x="2445" y="1447"/>
                    </a:lnTo>
                    <a:lnTo>
                      <a:pt x="2452" y="1449"/>
                    </a:lnTo>
                    <a:lnTo>
                      <a:pt x="2462" y="1450"/>
                    </a:lnTo>
                    <a:lnTo>
                      <a:pt x="2475" y="1452"/>
                    </a:lnTo>
                    <a:lnTo>
                      <a:pt x="2494" y="1457"/>
                    </a:lnTo>
                    <a:lnTo>
                      <a:pt x="2501" y="1459"/>
                    </a:lnTo>
                    <a:lnTo>
                      <a:pt x="2509" y="1460"/>
                    </a:lnTo>
                    <a:lnTo>
                      <a:pt x="2536" y="1460"/>
                    </a:lnTo>
                    <a:lnTo>
                      <a:pt x="2546" y="1459"/>
                    </a:lnTo>
                    <a:lnTo>
                      <a:pt x="2554" y="1458"/>
                    </a:lnTo>
                    <a:lnTo>
                      <a:pt x="2560" y="1457"/>
                    </a:lnTo>
                    <a:lnTo>
                      <a:pt x="2565" y="1455"/>
                    </a:lnTo>
                    <a:lnTo>
                      <a:pt x="2573" y="1450"/>
                    </a:lnTo>
                    <a:lnTo>
                      <a:pt x="2577" y="1447"/>
                    </a:lnTo>
                    <a:lnTo>
                      <a:pt x="2580" y="1446"/>
                    </a:lnTo>
                    <a:lnTo>
                      <a:pt x="2581" y="1445"/>
                    </a:lnTo>
                    <a:lnTo>
                      <a:pt x="2583" y="1445"/>
                    </a:lnTo>
                    <a:lnTo>
                      <a:pt x="2584" y="1445"/>
                    </a:lnTo>
                    <a:lnTo>
                      <a:pt x="2589" y="1450"/>
                    </a:lnTo>
                    <a:lnTo>
                      <a:pt x="2598" y="1460"/>
                    </a:lnTo>
                    <a:lnTo>
                      <a:pt x="2628" y="1497"/>
                    </a:lnTo>
                    <a:lnTo>
                      <a:pt x="2669" y="1544"/>
                    </a:lnTo>
                    <a:lnTo>
                      <a:pt x="2705" y="1585"/>
                    </a:lnTo>
                    <a:lnTo>
                      <a:pt x="2720" y="1602"/>
                    </a:lnTo>
                    <a:lnTo>
                      <a:pt x="2781" y="1678"/>
                    </a:lnTo>
                    <a:lnTo>
                      <a:pt x="2775" y="1732"/>
                    </a:lnTo>
                    <a:lnTo>
                      <a:pt x="2775" y="1808"/>
                    </a:lnTo>
                    <a:lnTo>
                      <a:pt x="2775" y="1862"/>
                    </a:lnTo>
                    <a:lnTo>
                      <a:pt x="2680" y="1882"/>
                    </a:lnTo>
                    <a:lnTo>
                      <a:pt x="2668" y="1877"/>
                    </a:lnTo>
                    <a:lnTo>
                      <a:pt x="2636" y="1861"/>
                    </a:lnTo>
                    <a:lnTo>
                      <a:pt x="2613" y="1849"/>
                    </a:lnTo>
                    <a:lnTo>
                      <a:pt x="2587" y="1834"/>
                    </a:lnTo>
                    <a:lnTo>
                      <a:pt x="2559" y="1815"/>
                    </a:lnTo>
                    <a:lnTo>
                      <a:pt x="2530" y="1794"/>
                    </a:lnTo>
                    <a:lnTo>
                      <a:pt x="2470" y="1750"/>
                    </a:lnTo>
                    <a:lnTo>
                      <a:pt x="2421" y="1716"/>
                    </a:lnTo>
                    <a:lnTo>
                      <a:pt x="2385" y="1693"/>
                    </a:lnTo>
                    <a:lnTo>
                      <a:pt x="2372" y="1685"/>
                    </a:lnTo>
                    <a:lnTo>
                      <a:pt x="2359" y="1759"/>
                    </a:lnTo>
                    <a:lnTo>
                      <a:pt x="2413" y="1828"/>
                    </a:lnTo>
                    <a:lnTo>
                      <a:pt x="2462" y="1903"/>
                    </a:lnTo>
                    <a:lnTo>
                      <a:pt x="2495" y="1930"/>
                    </a:lnTo>
                    <a:lnTo>
                      <a:pt x="2502" y="1931"/>
                    </a:lnTo>
                    <a:lnTo>
                      <a:pt x="2518" y="1933"/>
                    </a:lnTo>
                    <a:lnTo>
                      <a:pt x="2542" y="1936"/>
                    </a:lnTo>
                    <a:lnTo>
                      <a:pt x="2571" y="1937"/>
                    </a:lnTo>
                    <a:lnTo>
                      <a:pt x="2601" y="1936"/>
                    </a:lnTo>
                    <a:lnTo>
                      <a:pt x="2630" y="1933"/>
                    </a:lnTo>
                    <a:lnTo>
                      <a:pt x="2651" y="1931"/>
                    </a:lnTo>
                    <a:lnTo>
                      <a:pt x="2659" y="1930"/>
                    </a:lnTo>
                    <a:lnTo>
                      <a:pt x="2748" y="1971"/>
                    </a:lnTo>
                    <a:lnTo>
                      <a:pt x="2754" y="1975"/>
                    </a:lnTo>
                    <a:lnTo>
                      <a:pt x="2769" y="1988"/>
                    </a:lnTo>
                    <a:lnTo>
                      <a:pt x="2772" y="1992"/>
                    </a:lnTo>
                    <a:lnTo>
                      <a:pt x="2776" y="1999"/>
                    </a:lnTo>
                    <a:lnTo>
                      <a:pt x="2779" y="2004"/>
                    </a:lnTo>
                    <a:lnTo>
                      <a:pt x="2783" y="2012"/>
                    </a:lnTo>
                    <a:lnTo>
                      <a:pt x="2785" y="2019"/>
                    </a:lnTo>
                    <a:lnTo>
                      <a:pt x="2787" y="2027"/>
                    </a:lnTo>
                    <a:lnTo>
                      <a:pt x="2788" y="2037"/>
                    </a:lnTo>
                    <a:lnTo>
                      <a:pt x="2789" y="2046"/>
                    </a:lnTo>
                    <a:lnTo>
                      <a:pt x="2789" y="2081"/>
                    </a:lnTo>
                    <a:lnTo>
                      <a:pt x="2789" y="2104"/>
                    </a:lnTo>
                    <a:lnTo>
                      <a:pt x="2789" y="2117"/>
                    </a:lnTo>
                    <a:lnTo>
                      <a:pt x="2789" y="2121"/>
                    </a:lnTo>
                    <a:lnTo>
                      <a:pt x="2666" y="2100"/>
                    </a:lnTo>
                    <a:lnTo>
                      <a:pt x="2659" y="2104"/>
                    </a:lnTo>
                    <a:lnTo>
                      <a:pt x="2641" y="2111"/>
                    </a:lnTo>
                    <a:lnTo>
                      <a:pt x="2629" y="2114"/>
                    </a:lnTo>
                    <a:lnTo>
                      <a:pt x="2617" y="2118"/>
                    </a:lnTo>
                    <a:lnTo>
                      <a:pt x="2604" y="2120"/>
                    </a:lnTo>
                    <a:lnTo>
                      <a:pt x="2591" y="2121"/>
                    </a:lnTo>
                    <a:lnTo>
                      <a:pt x="2577" y="2121"/>
                    </a:lnTo>
                    <a:lnTo>
                      <a:pt x="2564" y="2119"/>
                    </a:lnTo>
                    <a:lnTo>
                      <a:pt x="2553" y="2117"/>
                    </a:lnTo>
                    <a:lnTo>
                      <a:pt x="2541" y="2114"/>
                    </a:lnTo>
                    <a:lnTo>
                      <a:pt x="2522" y="2109"/>
                    </a:lnTo>
                    <a:lnTo>
                      <a:pt x="2516" y="2107"/>
                    </a:lnTo>
                    <a:lnTo>
                      <a:pt x="2462" y="2087"/>
                    </a:lnTo>
                    <a:lnTo>
                      <a:pt x="2407" y="2032"/>
                    </a:lnTo>
                    <a:lnTo>
                      <a:pt x="2366" y="2032"/>
                    </a:lnTo>
                    <a:lnTo>
                      <a:pt x="2325" y="2046"/>
                    </a:lnTo>
                    <a:lnTo>
                      <a:pt x="2326" y="2045"/>
                    </a:lnTo>
                    <a:lnTo>
                      <a:pt x="2327" y="2047"/>
                    </a:lnTo>
                    <a:lnTo>
                      <a:pt x="2325" y="2057"/>
                    </a:lnTo>
                    <a:lnTo>
                      <a:pt x="2318" y="2080"/>
                    </a:lnTo>
                    <a:lnTo>
                      <a:pt x="2308" y="2107"/>
                    </a:lnTo>
                    <a:lnTo>
                      <a:pt x="2300" y="2126"/>
                    </a:lnTo>
                    <a:lnTo>
                      <a:pt x="2293" y="2138"/>
                    </a:lnTo>
                    <a:lnTo>
                      <a:pt x="2291" y="2141"/>
                    </a:lnTo>
                    <a:lnTo>
                      <a:pt x="2243" y="2032"/>
                    </a:lnTo>
                    <a:lnTo>
                      <a:pt x="2162" y="2026"/>
                    </a:lnTo>
                    <a:lnTo>
                      <a:pt x="2100" y="2026"/>
                    </a:lnTo>
                    <a:lnTo>
                      <a:pt x="2086" y="1937"/>
                    </a:lnTo>
                    <a:lnTo>
                      <a:pt x="1970" y="1923"/>
                    </a:lnTo>
                    <a:lnTo>
                      <a:pt x="1895" y="1889"/>
                    </a:lnTo>
                    <a:lnTo>
                      <a:pt x="1841" y="1862"/>
                    </a:lnTo>
                    <a:lnTo>
                      <a:pt x="1779" y="1868"/>
                    </a:lnTo>
                    <a:lnTo>
                      <a:pt x="1684" y="1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4" name="Freeform 45">
                <a:extLst>
                  <a:ext uri="{FF2B5EF4-FFF2-40B4-BE49-F238E27FC236}">
                    <a16:creationId xmlns="" xmlns:a16="http://schemas.microsoft.com/office/drawing/2014/main" id="{B5C24697-F236-4DE2-8969-F350F39F7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5" name="Freeform 46">
                <a:extLst>
                  <a:ext uri="{FF2B5EF4-FFF2-40B4-BE49-F238E27FC236}">
                    <a16:creationId xmlns="" xmlns:a16="http://schemas.microsoft.com/office/drawing/2014/main" id="{93D3E07D-E11A-441C-BED9-E94541E8A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6" name="Freeform 47">
                <a:extLst>
                  <a:ext uri="{FF2B5EF4-FFF2-40B4-BE49-F238E27FC236}">
                    <a16:creationId xmlns="" xmlns:a16="http://schemas.microsoft.com/office/drawing/2014/main" id="{470299DE-A864-4996-9B8E-F916E36A8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7" name="Freeform 48">
                <a:extLst>
                  <a:ext uri="{FF2B5EF4-FFF2-40B4-BE49-F238E27FC236}">
                    <a16:creationId xmlns="" xmlns:a16="http://schemas.microsoft.com/office/drawing/2014/main" id="{4E051CA6-E521-49A2-AA39-CD8CFA01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8" name="Freeform 49">
                <a:extLst>
                  <a:ext uri="{FF2B5EF4-FFF2-40B4-BE49-F238E27FC236}">
                    <a16:creationId xmlns="" xmlns:a16="http://schemas.microsoft.com/office/drawing/2014/main" id="{EADCEAE1-38F2-4A9F-9FF6-E5D500A4C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19" name="Freeform 50">
                <a:extLst>
                  <a:ext uri="{FF2B5EF4-FFF2-40B4-BE49-F238E27FC236}">
                    <a16:creationId xmlns="" xmlns:a16="http://schemas.microsoft.com/office/drawing/2014/main" id="{9E29E5FE-F734-4FB6-A6E4-5339611D4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0" name="Freeform 51">
                <a:extLst>
                  <a:ext uri="{FF2B5EF4-FFF2-40B4-BE49-F238E27FC236}">
                    <a16:creationId xmlns="" xmlns:a16="http://schemas.microsoft.com/office/drawing/2014/main" id="{D5DC7A96-6080-4575-9609-B2D2D43E5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1" name="Freeform 52">
                <a:extLst>
                  <a:ext uri="{FF2B5EF4-FFF2-40B4-BE49-F238E27FC236}">
                    <a16:creationId xmlns="" xmlns:a16="http://schemas.microsoft.com/office/drawing/2014/main" id="{0E6A0C1A-573E-4FBC-84BA-6F9484B06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2" name="Freeform 54">
                <a:extLst>
                  <a:ext uri="{FF2B5EF4-FFF2-40B4-BE49-F238E27FC236}">
                    <a16:creationId xmlns="" xmlns:a16="http://schemas.microsoft.com/office/drawing/2014/main" id="{CDE4B66B-F1D0-413F-8EA4-BB9D4AA5E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3" name="Freeform 55">
                <a:extLst>
                  <a:ext uri="{FF2B5EF4-FFF2-40B4-BE49-F238E27FC236}">
                    <a16:creationId xmlns="" xmlns:a16="http://schemas.microsoft.com/office/drawing/2014/main" id="{793C24CC-6608-409C-A60E-A60319E86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4" name="Freeform 57">
                <a:extLst>
                  <a:ext uri="{FF2B5EF4-FFF2-40B4-BE49-F238E27FC236}">
                    <a16:creationId xmlns="" xmlns:a16="http://schemas.microsoft.com/office/drawing/2014/main" id="{4580911D-B1A4-4B3B-9CF6-768B30270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946" y="1236323"/>
                <a:ext cx="67827" cy="7707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1" y="36"/>
                  </a:cxn>
                  <a:cxn ang="0">
                    <a:pos x="82" y="0"/>
                  </a:cxn>
                  <a:cxn ang="0">
                    <a:pos x="159" y="43"/>
                  </a:cxn>
                  <a:cxn ang="0">
                    <a:pos x="175" y="114"/>
                  </a:cxn>
                  <a:cxn ang="0">
                    <a:pos x="132" y="202"/>
                  </a:cxn>
                  <a:cxn ang="0">
                    <a:pos x="104" y="152"/>
                  </a:cxn>
                  <a:cxn ang="0">
                    <a:pos x="102" y="147"/>
                  </a:cxn>
                  <a:cxn ang="0">
                    <a:pos x="98" y="130"/>
                  </a:cxn>
                  <a:cxn ang="0">
                    <a:pos x="94" y="121"/>
                  </a:cxn>
                  <a:cxn ang="0">
                    <a:pos x="87" y="111"/>
                  </a:cxn>
                  <a:cxn ang="0">
                    <a:pos x="80" y="101"/>
                  </a:cxn>
                  <a:cxn ang="0">
                    <a:pos x="71" y="93"/>
                  </a:cxn>
                  <a:cxn ang="0">
                    <a:pos x="48" y="76"/>
                  </a:cxn>
                  <a:cxn ang="0">
                    <a:pos x="26" y="62"/>
                  </a:cxn>
                  <a:cxn ang="0">
                    <a:pos x="7" y="53"/>
                  </a:cxn>
                  <a:cxn ang="0">
                    <a:pos x="0" y="48"/>
                  </a:cxn>
                </a:cxnLst>
                <a:rect l="0" t="0" r="r" b="b"/>
                <a:pathLst>
                  <a:path w="175" h="202">
                    <a:moveTo>
                      <a:pt x="0" y="48"/>
                    </a:moveTo>
                    <a:lnTo>
                      <a:pt x="21" y="36"/>
                    </a:lnTo>
                    <a:lnTo>
                      <a:pt x="82" y="0"/>
                    </a:lnTo>
                    <a:lnTo>
                      <a:pt x="159" y="43"/>
                    </a:lnTo>
                    <a:lnTo>
                      <a:pt x="175" y="114"/>
                    </a:lnTo>
                    <a:lnTo>
                      <a:pt x="132" y="202"/>
                    </a:lnTo>
                    <a:lnTo>
                      <a:pt x="104" y="152"/>
                    </a:lnTo>
                    <a:lnTo>
                      <a:pt x="102" y="147"/>
                    </a:lnTo>
                    <a:lnTo>
                      <a:pt x="98" y="130"/>
                    </a:lnTo>
                    <a:lnTo>
                      <a:pt x="94" y="121"/>
                    </a:lnTo>
                    <a:lnTo>
                      <a:pt x="87" y="111"/>
                    </a:lnTo>
                    <a:lnTo>
                      <a:pt x="80" y="101"/>
                    </a:lnTo>
                    <a:lnTo>
                      <a:pt x="71" y="93"/>
                    </a:lnTo>
                    <a:lnTo>
                      <a:pt x="48" y="76"/>
                    </a:lnTo>
                    <a:lnTo>
                      <a:pt x="26" y="62"/>
                    </a:lnTo>
                    <a:lnTo>
                      <a:pt x="7" y="53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5" name="Freeform 64">
                <a:extLst>
                  <a:ext uri="{FF2B5EF4-FFF2-40B4-BE49-F238E27FC236}">
                    <a16:creationId xmlns="" xmlns:a16="http://schemas.microsoft.com/office/drawing/2014/main" id="{3D484B63-CDB5-45FA-9283-5EFB642D1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6" name="Freeform 65">
                <a:extLst>
                  <a:ext uri="{FF2B5EF4-FFF2-40B4-BE49-F238E27FC236}">
                    <a16:creationId xmlns="" xmlns:a16="http://schemas.microsoft.com/office/drawing/2014/main" id="{3CC5F0CF-5DBC-4898-8A4E-F9A612FFF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7" name="Freeform 66">
                <a:extLst>
                  <a:ext uri="{FF2B5EF4-FFF2-40B4-BE49-F238E27FC236}">
                    <a16:creationId xmlns="" xmlns:a16="http://schemas.microsoft.com/office/drawing/2014/main" id="{D4E6570D-D9EF-414F-9D1F-6E1234105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8" name="Freeform 67">
                <a:extLst>
                  <a:ext uri="{FF2B5EF4-FFF2-40B4-BE49-F238E27FC236}">
                    <a16:creationId xmlns="" xmlns:a16="http://schemas.microsoft.com/office/drawing/2014/main" id="{26E4C2B8-0AC7-40CC-99BD-5737F1E9D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9" name="Freeform 68">
                <a:extLst>
                  <a:ext uri="{FF2B5EF4-FFF2-40B4-BE49-F238E27FC236}">
                    <a16:creationId xmlns="" xmlns:a16="http://schemas.microsoft.com/office/drawing/2014/main" id="{168B4004-D2F1-4E80-9189-8250FEE90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0" name="Freeform 70">
                <a:extLst>
                  <a:ext uri="{FF2B5EF4-FFF2-40B4-BE49-F238E27FC236}">
                    <a16:creationId xmlns="" xmlns:a16="http://schemas.microsoft.com/office/drawing/2014/main" id="{ACBFA59F-7232-48BA-A95D-8FB9AAC43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1" name="Freeform 71">
                <a:extLst>
                  <a:ext uri="{FF2B5EF4-FFF2-40B4-BE49-F238E27FC236}">
                    <a16:creationId xmlns="" xmlns:a16="http://schemas.microsoft.com/office/drawing/2014/main" id="{B793FABD-15BE-4024-A607-535E3D3FD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2" name="Freeform 74">
                <a:extLst>
                  <a:ext uri="{FF2B5EF4-FFF2-40B4-BE49-F238E27FC236}">
                    <a16:creationId xmlns="" xmlns:a16="http://schemas.microsoft.com/office/drawing/2014/main" id="{489D5FB2-CECF-4457-8EDC-6C030C50B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006" y="490223"/>
                <a:ext cx="175734" cy="32834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1" y="111"/>
                  </a:cxn>
                  <a:cxn ang="0">
                    <a:pos x="140" y="129"/>
                  </a:cxn>
                  <a:cxn ang="0">
                    <a:pos x="209" y="182"/>
                  </a:cxn>
                  <a:cxn ang="0">
                    <a:pos x="240" y="217"/>
                  </a:cxn>
                  <a:cxn ang="0">
                    <a:pos x="245" y="269"/>
                  </a:cxn>
                  <a:cxn ang="0">
                    <a:pos x="286" y="269"/>
                  </a:cxn>
                  <a:cxn ang="0">
                    <a:pos x="333" y="281"/>
                  </a:cxn>
                  <a:cxn ang="0">
                    <a:pos x="374" y="298"/>
                  </a:cxn>
                  <a:cxn ang="0">
                    <a:pos x="356" y="368"/>
                  </a:cxn>
                  <a:cxn ang="0">
                    <a:pos x="420" y="409"/>
                  </a:cxn>
                  <a:cxn ang="0">
                    <a:pos x="444" y="439"/>
                  </a:cxn>
                  <a:cxn ang="0">
                    <a:pos x="456" y="480"/>
                  </a:cxn>
                  <a:cxn ang="0">
                    <a:pos x="444" y="515"/>
                  </a:cxn>
                  <a:cxn ang="0">
                    <a:pos x="403" y="556"/>
                  </a:cxn>
                  <a:cxn ang="0">
                    <a:pos x="380" y="589"/>
                  </a:cxn>
                  <a:cxn ang="0">
                    <a:pos x="364" y="615"/>
                  </a:cxn>
                  <a:cxn ang="0">
                    <a:pos x="353" y="632"/>
                  </a:cxn>
                  <a:cxn ang="0">
                    <a:pos x="350" y="637"/>
                  </a:cxn>
                  <a:cxn ang="0">
                    <a:pos x="344" y="678"/>
                  </a:cxn>
                  <a:cxn ang="0">
                    <a:pos x="362" y="737"/>
                  </a:cxn>
                  <a:cxn ang="0">
                    <a:pos x="356" y="743"/>
                  </a:cxn>
                  <a:cxn ang="0">
                    <a:pos x="350" y="749"/>
                  </a:cxn>
                  <a:cxn ang="0">
                    <a:pos x="343" y="754"/>
                  </a:cxn>
                  <a:cxn ang="0">
                    <a:pos x="336" y="758"/>
                  </a:cxn>
                  <a:cxn ang="0">
                    <a:pos x="322" y="766"/>
                  </a:cxn>
                  <a:cxn ang="0">
                    <a:pos x="308" y="771"/>
                  </a:cxn>
                  <a:cxn ang="0">
                    <a:pos x="284" y="777"/>
                  </a:cxn>
                  <a:cxn ang="0">
                    <a:pos x="274" y="778"/>
                  </a:cxn>
                  <a:cxn ang="0">
                    <a:pos x="269" y="854"/>
                  </a:cxn>
                  <a:cxn ang="0">
                    <a:pos x="228" y="825"/>
                  </a:cxn>
                  <a:cxn ang="0">
                    <a:pos x="187" y="760"/>
                  </a:cxn>
                  <a:cxn ang="0">
                    <a:pos x="170" y="708"/>
                  </a:cxn>
                  <a:cxn ang="0">
                    <a:pos x="140" y="685"/>
                  </a:cxn>
                  <a:cxn ang="0">
                    <a:pos x="110" y="685"/>
                  </a:cxn>
                  <a:cxn ang="0">
                    <a:pos x="70" y="673"/>
                  </a:cxn>
                  <a:cxn ang="0">
                    <a:pos x="35" y="656"/>
                  </a:cxn>
                  <a:cxn ang="0">
                    <a:pos x="0" y="615"/>
                  </a:cxn>
                  <a:cxn ang="0">
                    <a:pos x="11" y="585"/>
                  </a:cxn>
                  <a:cxn ang="0">
                    <a:pos x="87" y="591"/>
                  </a:cxn>
                  <a:cxn ang="0">
                    <a:pos x="117" y="556"/>
                  </a:cxn>
                  <a:cxn ang="0">
                    <a:pos x="87" y="527"/>
                  </a:cxn>
                </a:cxnLst>
                <a:rect l="0" t="0" r="r" b="b"/>
                <a:pathLst>
                  <a:path w="456" h="854">
                    <a:moveTo>
                      <a:pt x="5" y="0"/>
                    </a:moveTo>
                    <a:lnTo>
                      <a:pt x="81" y="111"/>
                    </a:lnTo>
                    <a:lnTo>
                      <a:pt x="140" y="129"/>
                    </a:lnTo>
                    <a:lnTo>
                      <a:pt x="209" y="182"/>
                    </a:lnTo>
                    <a:lnTo>
                      <a:pt x="240" y="217"/>
                    </a:lnTo>
                    <a:lnTo>
                      <a:pt x="245" y="269"/>
                    </a:lnTo>
                    <a:lnTo>
                      <a:pt x="286" y="269"/>
                    </a:lnTo>
                    <a:lnTo>
                      <a:pt x="333" y="281"/>
                    </a:lnTo>
                    <a:lnTo>
                      <a:pt x="374" y="298"/>
                    </a:lnTo>
                    <a:lnTo>
                      <a:pt x="356" y="368"/>
                    </a:lnTo>
                    <a:lnTo>
                      <a:pt x="420" y="409"/>
                    </a:lnTo>
                    <a:lnTo>
                      <a:pt x="444" y="439"/>
                    </a:lnTo>
                    <a:lnTo>
                      <a:pt x="456" y="480"/>
                    </a:lnTo>
                    <a:lnTo>
                      <a:pt x="444" y="515"/>
                    </a:lnTo>
                    <a:lnTo>
                      <a:pt x="403" y="556"/>
                    </a:lnTo>
                    <a:lnTo>
                      <a:pt x="380" y="589"/>
                    </a:lnTo>
                    <a:lnTo>
                      <a:pt x="364" y="615"/>
                    </a:lnTo>
                    <a:lnTo>
                      <a:pt x="353" y="632"/>
                    </a:lnTo>
                    <a:lnTo>
                      <a:pt x="350" y="637"/>
                    </a:lnTo>
                    <a:lnTo>
                      <a:pt x="344" y="678"/>
                    </a:lnTo>
                    <a:lnTo>
                      <a:pt x="362" y="737"/>
                    </a:lnTo>
                    <a:lnTo>
                      <a:pt x="356" y="743"/>
                    </a:lnTo>
                    <a:lnTo>
                      <a:pt x="350" y="749"/>
                    </a:lnTo>
                    <a:lnTo>
                      <a:pt x="343" y="754"/>
                    </a:lnTo>
                    <a:lnTo>
                      <a:pt x="336" y="758"/>
                    </a:lnTo>
                    <a:lnTo>
                      <a:pt x="322" y="766"/>
                    </a:lnTo>
                    <a:lnTo>
                      <a:pt x="308" y="771"/>
                    </a:lnTo>
                    <a:lnTo>
                      <a:pt x="284" y="777"/>
                    </a:lnTo>
                    <a:lnTo>
                      <a:pt x="274" y="778"/>
                    </a:lnTo>
                    <a:lnTo>
                      <a:pt x="269" y="854"/>
                    </a:lnTo>
                    <a:lnTo>
                      <a:pt x="228" y="825"/>
                    </a:lnTo>
                    <a:lnTo>
                      <a:pt x="187" y="760"/>
                    </a:lnTo>
                    <a:lnTo>
                      <a:pt x="170" y="708"/>
                    </a:lnTo>
                    <a:lnTo>
                      <a:pt x="140" y="685"/>
                    </a:lnTo>
                    <a:lnTo>
                      <a:pt x="110" y="685"/>
                    </a:lnTo>
                    <a:lnTo>
                      <a:pt x="70" y="673"/>
                    </a:lnTo>
                    <a:lnTo>
                      <a:pt x="35" y="656"/>
                    </a:lnTo>
                    <a:lnTo>
                      <a:pt x="0" y="615"/>
                    </a:lnTo>
                    <a:lnTo>
                      <a:pt x="11" y="585"/>
                    </a:lnTo>
                    <a:lnTo>
                      <a:pt x="87" y="591"/>
                    </a:lnTo>
                    <a:lnTo>
                      <a:pt x="117" y="556"/>
                    </a:lnTo>
                    <a:lnTo>
                      <a:pt x="87" y="5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3" name="Freeform 76">
                <a:extLst>
                  <a:ext uri="{FF2B5EF4-FFF2-40B4-BE49-F238E27FC236}">
                    <a16:creationId xmlns="" xmlns:a16="http://schemas.microsoft.com/office/drawing/2014/main" id="{C215DC77-E146-4E67-A845-69903C9E7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132" y="487140"/>
                <a:ext cx="33914" cy="203482"/>
              </a:xfrm>
              <a:custGeom>
                <a:avLst/>
                <a:gdLst/>
                <a:ahLst/>
                <a:cxnLst>
                  <a:cxn ang="0">
                    <a:pos x="88" y="526"/>
                  </a:cxn>
                  <a:cxn ang="0">
                    <a:pos x="86" y="526"/>
                  </a:cxn>
                  <a:cxn ang="0">
                    <a:pos x="79" y="522"/>
                  </a:cxn>
                  <a:cxn ang="0">
                    <a:pos x="76" y="519"/>
                  </a:cxn>
                  <a:cxn ang="0">
                    <a:pos x="74" y="514"/>
                  </a:cxn>
                  <a:cxn ang="0">
                    <a:pos x="72" y="506"/>
                  </a:cxn>
                  <a:cxn ang="0">
                    <a:pos x="71" y="497"/>
                  </a:cxn>
                  <a:cxn ang="0">
                    <a:pos x="71" y="478"/>
                  </a:cxn>
                  <a:cxn ang="0">
                    <a:pos x="71" y="465"/>
                  </a:cxn>
                  <a:cxn ang="0">
                    <a:pos x="71" y="458"/>
                  </a:cxn>
                  <a:cxn ang="0">
                    <a:pos x="71" y="455"/>
                  </a:cxn>
                  <a:cxn ang="0">
                    <a:pos x="29" y="455"/>
                  </a:cxn>
                  <a:cxn ang="0">
                    <a:pos x="0" y="385"/>
                  </a:cxn>
                  <a:cxn ang="0">
                    <a:pos x="1" y="386"/>
                  </a:cxn>
                  <a:cxn ang="0">
                    <a:pos x="6" y="384"/>
                  </a:cxn>
                  <a:cxn ang="0">
                    <a:pos x="10" y="381"/>
                  </a:cxn>
                  <a:cxn ang="0">
                    <a:pos x="15" y="376"/>
                  </a:cxn>
                  <a:cxn ang="0">
                    <a:pos x="22" y="368"/>
                  </a:cxn>
                  <a:cxn ang="0">
                    <a:pos x="29" y="356"/>
                  </a:cxn>
                  <a:cxn ang="0">
                    <a:pos x="37" y="344"/>
                  </a:cxn>
                  <a:cxn ang="0">
                    <a:pos x="44" y="335"/>
                  </a:cxn>
                  <a:cxn ang="0">
                    <a:pos x="48" y="326"/>
                  </a:cxn>
                  <a:cxn ang="0">
                    <a:pos x="51" y="319"/>
                  </a:cxn>
                  <a:cxn ang="0">
                    <a:pos x="55" y="304"/>
                  </a:cxn>
                  <a:cxn ang="0">
                    <a:pos x="59" y="286"/>
                  </a:cxn>
                  <a:cxn ang="0">
                    <a:pos x="64" y="272"/>
                  </a:cxn>
                  <a:cxn ang="0">
                    <a:pos x="68" y="262"/>
                  </a:cxn>
                  <a:cxn ang="0">
                    <a:pos x="69" y="255"/>
                  </a:cxn>
                  <a:cxn ang="0">
                    <a:pos x="69" y="243"/>
                  </a:cxn>
                  <a:cxn ang="0">
                    <a:pos x="68" y="224"/>
                  </a:cxn>
                  <a:cxn ang="0">
                    <a:pos x="65" y="198"/>
                  </a:cxn>
                  <a:cxn ang="0">
                    <a:pos x="58" y="148"/>
                  </a:cxn>
                  <a:cxn ang="0">
                    <a:pos x="54" y="115"/>
                  </a:cxn>
                  <a:cxn ang="0">
                    <a:pos x="53" y="98"/>
                  </a:cxn>
                  <a:cxn ang="0">
                    <a:pos x="53" y="93"/>
                  </a:cxn>
                  <a:cxn ang="0">
                    <a:pos x="53" y="0"/>
                  </a:cxn>
                  <a:cxn ang="0">
                    <a:pos x="71" y="41"/>
                  </a:cxn>
                </a:cxnLst>
                <a:rect l="0" t="0" r="r" b="b"/>
                <a:pathLst>
                  <a:path w="88" h="526">
                    <a:moveTo>
                      <a:pt x="88" y="526"/>
                    </a:moveTo>
                    <a:lnTo>
                      <a:pt x="86" y="526"/>
                    </a:lnTo>
                    <a:lnTo>
                      <a:pt x="79" y="522"/>
                    </a:lnTo>
                    <a:lnTo>
                      <a:pt x="76" y="519"/>
                    </a:lnTo>
                    <a:lnTo>
                      <a:pt x="74" y="514"/>
                    </a:lnTo>
                    <a:lnTo>
                      <a:pt x="72" y="506"/>
                    </a:lnTo>
                    <a:lnTo>
                      <a:pt x="71" y="497"/>
                    </a:lnTo>
                    <a:lnTo>
                      <a:pt x="71" y="478"/>
                    </a:lnTo>
                    <a:lnTo>
                      <a:pt x="71" y="465"/>
                    </a:lnTo>
                    <a:lnTo>
                      <a:pt x="71" y="458"/>
                    </a:lnTo>
                    <a:lnTo>
                      <a:pt x="71" y="455"/>
                    </a:lnTo>
                    <a:lnTo>
                      <a:pt x="29" y="455"/>
                    </a:lnTo>
                    <a:lnTo>
                      <a:pt x="0" y="385"/>
                    </a:lnTo>
                    <a:lnTo>
                      <a:pt x="1" y="386"/>
                    </a:lnTo>
                    <a:lnTo>
                      <a:pt x="6" y="384"/>
                    </a:lnTo>
                    <a:lnTo>
                      <a:pt x="10" y="381"/>
                    </a:lnTo>
                    <a:lnTo>
                      <a:pt x="15" y="376"/>
                    </a:lnTo>
                    <a:lnTo>
                      <a:pt x="22" y="368"/>
                    </a:lnTo>
                    <a:lnTo>
                      <a:pt x="29" y="356"/>
                    </a:lnTo>
                    <a:lnTo>
                      <a:pt x="37" y="344"/>
                    </a:lnTo>
                    <a:lnTo>
                      <a:pt x="44" y="335"/>
                    </a:lnTo>
                    <a:lnTo>
                      <a:pt x="48" y="326"/>
                    </a:lnTo>
                    <a:lnTo>
                      <a:pt x="51" y="319"/>
                    </a:lnTo>
                    <a:lnTo>
                      <a:pt x="55" y="304"/>
                    </a:lnTo>
                    <a:lnTo>
                      <a:pt x="59" y="286"/>
                    </a:lnTo>
                    <a:lnTo>
                      <a:pt x="64" y="272"/>
                    </a:lnTo>
                    <a:lnTo>
                      <a:pt x="68" y="262"/>
                    </a:lnTo>
                    <a:lnTo>
                      <a:pt x="69" y="255"/>
                    </a:lnTo>
                    <a:lnTo>
                      <a:pt x="69" y="243"/>
                    </a:lnTo>
                    <a:lnTo>
                      <a:pt x="68" y="224"/>
                    </a:lnTo>
                    <a:lnTo>
                      <a:pt x="65" y="198"/>
                    </a:lnTo>
                    <a:lnTo>
                      <a:pt x="58" y="148"/>
                    </a:lnTo>
                    <a:lnTo>
                      <a:pt x="54" y="115"/>
                    </a:lnTo>
                    <a:lnTo>
                      <a:pt x="53" y="98"/>
                    </a:lnTo>
                    <a:lnTo>
                      <a:pt x="53" y="93"/>
                    </a:lnTo>
                    <a:lnTo>
                      <a:pt x="53" y="0"/>
                    </a:lnTo>
                    <a:lnTo>
                      <a:pt x="71" y="4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4" name="Freeform 95">
                <a:extLst>
                  <a:ext uri="{FF2B5EF4-FFF2-40B4-BE49-F238E27FC236}">
                    <a16:creationId xmlns="" xmlns:a16="http://schemas.microsoft.com/office/drawing/2014/main" id="{246392A0-7FE2-4FE0-9291-E9C814F45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159" y="3804511"/>
                <a:ext cx="3083" cy="15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5" y="42"/>
                  </a:cxn>
                </a:cxnLst>
                <a:rect l="0" t="0" r="r" b="b"/>
                <a:pathLst>
                  <a:path w="8" h="42">
                    <a:moveTo>
                      <a:pt x="0" y="0"/>
                    </a:moveTo>
                    <a:lnTo>
                      <a:pt x="8" y="6"/>
                    </a:lnTo>
                    <a:lnTo>
                      <a:pt x="5" y="42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5" name="Freeform 96">
                <a:extLst>
                  <a:ext uri="{FF2B5EF4-FFF2-40B4-BE49-F238E27FC236}">
                    <a16:creationId xmlns="" xmlns:a16="http://schemas.microsoft.com/office/drawing/2014/main" id="{211DC143-5FD2-4462-AFBC-AD6487D4C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182" y="3736684"/>
                <a:ext cx="1542" cy="154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6" name="Freeform 101">
                <a:extLst>
                  <a:ext uri="{FF2B5EF4-FFF2-40B4-BE49-F238E27FC236}">
                    <a16:creationId xmlns="" xmlns:a16="http://schemas.microsoft.com/office/drawing/2014/main" id="{8A924845-A363-4727-BED6-B0886780E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7" name="Freeform 102">
                <a:extLst>
                  <a:ext uri="{FF2B5EF4-FFF2-40B4-BE49-F238E27FC236}">
                    <a16:creationId xmlns="" xmlns:a16="http://schemas.microsoft.com/office/drawing/2014/main" id="{A2802EBD-55DC-4D42-88F4-4AD95BBE2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8" name="Freeform 103">
                <a:extLst>
                  <a:ext uri="{FF2B5EF4-FFF2-40B4-BE49-F238E27FC236}">
                    <a16:creationId xmlns="" xmlns:a16="http://schemas.microsoft.com/office/drawing/2014/main" id="{85374D28-2BDE-4698-B2F0-AF4A8B4EF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9" name="Freeform 104">
                <a:extLst>
                  <a:ext uri="{FF2B5EF4-FFF2-40B4-BE49-F238E27FC236}">
                    <a16:creationId xmlns="" xmlns:a16="http://schemas.microsoft.com/office/drawing/2014/main" id="{6F77D879-BAFF-4D27-9661-5F1E27A8A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0" name="Freeform 105">
                <a:extLst>
                  <a:ext uri="{FF2B5EF4-FFF2-40B4-BE49-F238E27FC236}">
                    <a16:creationId xmlns="" xmlns:a16="http://schemas.microsoft.com/office/drawing/2014/main" id="{96735415-C8E8-4B41-8225-7D5A9535A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1" name="Freeform 106">
                <a:extLst>
                  <a:ext uri="{FF2B5EF4-FFF2-40B4-BE49-F238E27FC236}">
                    <a16:creationId xmlns="" xmlns:a16="http://schemas.microsoft.com/office/drawing/2014/main" id="{0AF4B694-4DE5-4CA1-B973-4A03AB42A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2" name="Freeform 107">
                <a:extLst>
                  <a:ext uri="{FF2B5EF4-FFF2-40B4-BE49-F238E27FC236}">
                    <a16:creationId xmlns="" xmlns:a16="http://schemas.microsoft.com/office/drawing/2014/main" id="{8D5B85D5-53C8-4EDE-B7E5-763D34745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3" name="Freeform 108">
                <a:extLst>
                  <a:ext uri="{FF2B5EF4-FFF2-40B4-BE49-F238E27FC236}">
                    <a16:creationId xmlns="" xmlns:a16="http://schemas.microsoft.com/office/drawing/2014/main" id="{29027ABC-59D5-4579-A050-9AD4D2421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4" name="Freeform 109">
                <a:extLst>
                  <a:ext uri="{FF2B5EF4-FFF2-40B4-BE49-F238E27FC236}">
                    <a16:creationId xmlns="" xmlns:a16="http://schemas.microsoft.com/office/drawing/2014/main" id="{ED4D4015-08AA-412B-AFD1-34EE8AA85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5" name="Freeform 110">
                <a:extLst>
                  <a:ext uri="{FF2B5EF4-FFF2-40B4-BE49-F238E27FC236}">
                    <a16:creationId xmlns="" xmlns:a16="http://schemas.microsoft.com/office/drawing/2014/main" id="{717FBDFF-3EEA-4013-9941-CC38E5DDB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6" name="Freeform 239">
                <a:extLst>
                  <a:ext uri="{FF2B5EF4-FFF2-40B4-BE49-F238E27FC236}">
                    <a16:creationId xmlns="" xmlns:a16="http://schemas.microsoft.com/office/drawing/2014/main" id="{D6B8E91D-B7AF-4C62-A1C0-71A7749E43AB}"/>
                  </a:ext>
                </a:extLst>
              </p:cNvPr>
              <p:cNvSpPr/>
              <p:nvPr/>
            </p:nvSpPr>
            <p:spPr>
              <a:xfrm>
                <a:off x="3143241" y="820094"/>
                <a:ext cx="5048816" cy="3048528"/>
              </a:xfrm>
              <a:custGeom>
                <a:avLst/>
                <a:gdLst>
                  <a:gd name="connsiteX0" fmla="*/ 1744980 w 5199380"/>
                  <a:gd name="connsiteY0" fmla="*/ 624840 h 3139440"/>
                  <a:gd name="connsiteX1" fmla="*/ 1714500 w 5199380"/>
                  <a:gd name="connsiteY1" fmla="*/ 617220 h 3139440"/>
                  <a:gd name="connsiteX2" fmla="*/ 1676400 w 5199380"/>
                  <a:gd name="connsiteY2" fmla="*/ 609600 h 3139440"/>
                  <a:gd name="connsiteX3" fmla="*/ 1668780 w 5199380"/>
                  <a:gd name="connsiteY3" fmla="*/ 586740 h 3139440"/>
                  <a:gd name="connsiteX4" fmla="*/ 1623060 w 5199380"/>
                  <a:gd name="connsiteY4" fmla="*/ 548640 h 3139440"/>
                  <a:gd name="connsiteX5" fmla="*/ 1584960 w 5199380"/>
                  <a:gd name="connsiteY5" fmla="*/ 502920 h 3139440"/>
                  <a:gd name="connsiteX6" fmla="*/ 1546860 w 5199380"/>
                  <a:gd name="connsiteY6" fmla="*/ 457200 h 3139440"/>
                  <a:gd name="connsiteX7" fmla="*/ 1501140 w 5199380"/>
                  <a:gd name="connsiteY7" fmla="*/ 426720 h 3139440"/>
                  <a:gd name="connsiteX8" fmla="*/ 1470660 w 5199380"/>
                  <a:gd name="connsiteY8" fmla="*/ 365760 h 3139440"/>
                  <a:gd name="connsiteX9" fmla="*/ 1417320 w 5199380"/>
                  <a:gd name="connsiteY9" fmla="*/ 304800 h 3139440"/>
                  <a:gd name="connsiteX10" fmla="*/ 1402080 w 5199380"/>
                  <a:gd name="connsiteY10" fmla="*/ 274320 h 3139440"/>
                  <a:gd name="connsiteX11" fmla="*/ 1356360 w 5199380"/>
                  <a:gd name="connsiteY11" fmla="*/ 259080 h 3139440"/>
                  <a:gd name="connsiteX12" fmla="*/ 1333500 w 5199380"/>
                  <a:gd name="connsiteY12" fmla="*/ 251460 h 3139440"/>
                  <a:gd name="connsiteX13" fmla="*/ 1325880 w 5199380"/>
                  <a:gd name="connsiteY13" fmla="*/ 228600 h 3139440"/>
                  <a:gd name="connsiteX14" fmla="*/ 1318260 w 5199380"/>
                  <a:gd name="connsiteY14" fmla="*/ 198120 h 3139440"/>
                  <a:gd name="connsiteX15" fmla="*/ 1303020 w 5199380"/>
                  <a:gd name="connsiteY15" fmla="*/ 175260 h 3139440"/>
                  <a:gd name="connsiteX16" fmla="*/ 1318260 w 5199380"/>
                  <a:gd name="connsiteY16" fmla="*/ 114300 h 3139440"/>
                  <a:gd name="connsiteX17" fmla="*/ 1325880 w 5199380"/>
                  <a:gd name="connsiteY17" fmla="*/ 83820 h 3139440"/>
                  <a:gd name="connsiteX18" fmla="*/ 1203960 w 5199380"/>
                  <a:gd name="connsiteY18" fmla="*/ 60960 h 3139440"/>
                  <a:gd name="connsiteX19" fmla="*/ 1181100 w 5199380"/>
                  <a:gd name="connsiteY19" fmla="*/ 53340 h 3139440"/>
                  <a:gd name="connsiteX20" fmla="*/ 1143000 w 5199380"/>
                  <a:gd name="connsiteY20" fmla="*/ 45720 h 3139440"/>
                  <a:gd name="connsiteX21" fmla="*/ 1112520 w 5199380"/>
                  <a:gd name="connsiteY21" fmla="*/ 30480 h 3139440"/>
                  <a:gd name="connsiteX22" fmla="*/ 1066800 w 5199380"/>
                  <a:gd name="connsiteY22" fmla="*/ 15240 h 3139440"/>
                  <a:gd name="connsiteX23" fmla="*/ 1013460 w 5199380"/>
                  <a:gd name="connsiteY23" fmla="*/ 0 h 3139440"/>
                  <a:gd name="connsiteX24" fmla="*/ 990600 w 5199380"/>
                  <a:gd name="connsiteY24" fmla="*/ 15240 h 3139440"/>
                  <a:gd name="connsiteX25" fmla="*/ 982980 w 5199380"/>
                  <a:gd name="connsiteY25" fmla="*/ 38100 h 3139440"/>
                  <a:gd name="connsiteX26" fmla="*/ 899160 w 5199380"/>
                  <a:gd name="connsiteY26" fmla="*/ 68580 h 3139440"/>
                  <a:gd name="connsiteX27" fmla="*/ 891540 w 5199380"/>
                  <a:gd name="connsiteY27" fmla="*/ 91440 h 3139440"/>
                  <a:gd name="connsiteX28" fmla="*/ 883920 w 5199380"/>
                  <a:gd name="connsiteY28" fmla="*/ 137160 h 3139440"/>
                  <a:gd name="connsiteX29" fmla="*/ 845820 w 5199380"/>
                  <a:gd name="connsiteY29" fmla="*/ 144780 h 3139440"/>
                  <a:gd name="connsiteX30" fmla="*/ 853440 w 5199380"/>
                  <a:gd name="connsiteY30" fmla="*/ 243840 h 3139440"/>
                  <a:gd name="connsiteX31" fmla="*/ 822960 w 5199380"/>
                  <a:gd name="connsiteY31" fmla="*/ 266700 h 3139440"/>
                  <a:gd name="connsiteX32" fmla="*/ 815340 w 5199380"/>
                  <a:gd name="connsiteY32" fmla="*/ 289560 h 3139440"/>
                  <a:gd name="connsiteX33" fmla="*/ 769620 w 5199380"/>
                  <a:gd name="connsiteY33" fmla="*/ 304800 h 3139440"/>
                  <a:gd name="connsiteX34" fmla="*/ 746760 w 5199380"/>
                  <a:gd name="connsiteY34" fmla="*/ 297180 h 3139440"/>
                  <a:gd name="connsiteX35" fmla="*/ 769620 w 5199380"/>
                  <a:gd name="connsiteY35" fmla="*/ 213360 h 3139440"/>
                  <a:gd name="connsiteX36" fmla="*/ 723900 w 5199380"/>
                  <a:gd name="connsiteY36" fmla="*/ 198120 h 3139440"/>
                  <a:gd name="connsiteX37" fmla="*/ 632460 w 5199380"/>
                  <a:gd name="connsiteY37" fmla="*/ 160020 h 3139440"/>
                  <a:gd name="connsiteX38" fmla="*/ 609600 w 5199380"/>
                  <a:gd name="connsiteY38" fmla="*/ 220980 h 3139440"/>
                  <a:gd name="connsiteX39" fmla="*/ 601980 w 5199380"/>
                  <a:gd name="connsiteY39" fmla="*/ 243840 h 3139440"/>
                  <a:gd name="connsiteX40" fmla="*/ 579120 w 5199380"/>
                  <a:gd name="connsiteY40" fmla="*/ 266700 h 3139440"/>
                  <a:gd name="connsiteX41" fmla="*/ 594360 w 5199380"/>
                  <a:gd name="connsiteY41" fmla="*/ 289560 h 3139440"/>
                  <a:gd name="connsiteX42" fmla="*/ 617220 w 5199380"/>
                  <a:gd name="connsiteY42" fmla="*/ 304800 h 3139440"/>
                  <a:gd name="connsiteX43" fmla="*/ 640080 w 5199380"/>
                  <a:gd name="connsiteY43" fmla="*/ 350520 h 3139440"/>
                  <a:gd name="connsiteX44" fmla="*/ 701040 w 5199380"/>
                  <a:gd name="connsiteY44" fmla="*/ 373380 h 3139440"/>
                  <a:gd name="connsiteX45" fmla="*/ 731520 w 5199380"/>
                  <a:gd name="connsiteY45" fmla="*/ 396240 h 3139440"/>
                  <a:gd name="connsiteX46" fmla="*/ 670560 w 5199380"/>
                  <a:gd name="connsiteY46" fmla="*/ 441960 h 3139440"/>
                  <a:gd name="connsiteX47" fmla="*/ 632460 w 5199380"/>
                  <a:gd name="connsiteY47" fmla="*/ 434340 h 3139440"/>
                  <a:gd name="connsiteX48" fmla="*/ 609600 w 5199380"/>
                  <a:gd name="connsiteY48" fmla="*/ 411480 h 3139440"/>
                  <a:gd name="connsiteX49" fmla="*/ 586740 w 5199380"/>
                  <a:gd name="connsiteY49" fmla="*/ 403860 h 3139440"/>
                  <a:gd name="connsiteX50" fmla="*/ 556260 w 5199380"/>
                  <a:gd name="connsiteY50" fmla="*/ 411480 h 3139440"/>
                  <a:gd name="connsiteX51" fmla="*/ 548640 w 5199380"/>
                  <a:gd name="connsiteY51" fmla="*/ 388620 h 3139440"/>
                  <a:gd name="connsiteX52" fmla="*/ 525780 w 5199380"/>
                  <a:gd name="connsiteY52" fmla="*/ 365760 h 3139440"/>
                  <a:gd name="connsiteX53" fmla="*/ 480060 w 5199380"/>
                  <a:gd name="connsiteY53" fmla="*/ 388620 h 3139440"/>
                  <a:gd name="connsiteX54" fmla="*/ 426720 w 5199380"/>
                  <a:gd name="connsiteY54" fmla="*/ 411480 h 3139440"/>
                  <a:gd name="connsiteX55" fmla="*/ 419100 w 5199380"/>
                  <a:gd name="connsiteY55" fmla="*/ 434340 h 3139440"/>
                  <a:gd name="connsiteX56" fmla="*/ 396240 w 5199380"/>
                  <a:gd name="connsiteY56" fmla="*/ 441960 h 3139440"/>
                  <a:gd name="connsiteX57" fmla="*/ 373380 w 5199380"/>
                  <a:gd name="connsiteY57" fmla="*/ 472440 h 3139440"/>
                  <a:gd name="connsiteX58" fmla="*/ 358140 w 5199380"/>
                  <a:gd name="connsiteY58" fmla="*/ 510540 h 3139440"/>
                  <a:gd name="connsiteX59" fmla="*/ 297180 w 5199380"/>
                  <a:gd name="connsiteY59" fmla="*/ 518160 h 3139440"/>
                  <a:gd name="connsiteX60" fmla="*/ 289560 w 5199380"/>
                  <a:gd name="connsiteY60" fmla="*/ 579120 h 3139440"/>
                  <a:gd name="connsiteX61" fmla="*/ 312420 w 5199380"/>
                  <a:gd name="connsiteY61" fmla="*/ 586740 h 3139440"/>
                  <a:gd name="connsiteX62" fmla="*/ 335280 w 5199380"/>
                  <a:gd name="connsiteY62" fmla="*/ 601980 h 3139440"/>
                  <a:gd name="connsiteX63" fmla="*/ 381000 w 5199380"/>
                  <a:gd name="connsiteY63" fmla="*/ 617220 h 3139440"/>
                  <a:gd name="connsiteX64" fmla="*/ 403860 w 5199380"/>
                  <a:gd name="connsiteY64" fmla="*/ 647700 h 3139440"/>
                  <a:gd name="connsiteX65" fmla="*/ 388620 w 5199380"/>
                  <a:gd name="connsiteY65" fmla="*/ 678180 h 3139440"/>
                  <a:gd name="connsiteX66" fmla="*/ 358140 w 5199380"/>
                  <a:gd name="connsiteY66" fmla="*/ 693420 h 3139440"/>
                  <a:gd name="connsiteX67" fmla="*/ 289560 w 5199380"/>
                  <a:gd name="connsiteY67" fmla="*/ 716280 h 3139440"/>
                  <a:gd name="connsiteX68" fmla="*/ 274320 w 5199380"/>
                  <a:gd name="connsiteY68" fmla="*/ 746760 h 3139440"/>
                  <a:gd name="connsiteX69" fmla="*/ 312420 w 5199380"/>
                  <a:gd name="connsiteY69" fmla="*/ 769620 h 3139440"/>
                  <a:gd name="connsiteX70" fmla="*/ 358140 w 5199380"/>
                  <a:gd name="connsiteY70" fmla="*/ 746760 h 3139440"/>
                  <a:gd name="connsiteX71" fmla="*/ 388620 w 5199380"/>
                  <a:gd name="connsiteY71" fmla="*/ 762000 h 3139440"/>
                  <a:gd name="connsiteX72" fmla="*/ 365760 w 5199380"/>
                  <a:gd name="connsiteY72" fmla="*/ 807720 h 3139440"/>
                  <a:gd name="connsiteX73" fmla="*/ 373380 w 5199380"/>
                  <a:gd name="connsiteY73" fmla="*/ 838200 h 3139440"/>
                  <a:gd name="connsiteX74" fmla="*/ 449580 w 5199380"/>
                  <a:gd name="connsiteY74" fmla="*/ 853440 h 3139440"/>
                  <a:gd name="connsiteX75" fmla="*/ 480060 w 5199380"/>
                  <a:gd name="connsiteY75" fmla="*/ 868680 h 3139440"/>
                  <a:gd name="connsiteX76" fmla="*/ 403860 w 5199380"/>
                  <a:gd name="connsiteY76" fmla="*/ 899160 h 3139440"/>
                  <a:gd name="connsiteX77" fmla="*/ 350520 w 5199380"/>
                  <a:gd name="connsiteY77" fmla="*/ 960120 h 3139440"/>
                  <a:gd name="connsiteX78" fmla="*/ 304800 w 5199380"/>
                  <a:gd name="connsiteY78" fmla="*/ 990600 h 3139440"/>
                  <a:gd name="connsiteX79" fmla="*/ 228600 w 5199380"/>
                  <a:gd name="connsiteY79" fmla="*/ 982980 h 3139440"/>
                  <a:gd name="connsiteX80" fmla="*/ 205740 w 5199380"/>
                  <a:gd name="connsiteY80" fmla="*/ 975360 h 3139440"/>
                  <a:gd name="connsiteX81" fmla="*/ 198120 w 5199380"/>
                  <a:gd name="connsiteY81" fmla="*/ 952500 h 3139440"/>
                  <a:gd name="connsiteX82" fmla="*/ 175260 w 5199380"/>
                  <a:gd name="connsiteY82" fmla="*/ 944880 h 3139440"/>
                  <a:gd name="connsiteX83" fmla="*/ 144780 w 5199380"/>
                  <a:gd name="connsiteY83" fmla="*/ 929640 h 3139440"/>
                  <a:gd name="connsiteX84" fmla="*/ 137160 w 5199380"/>
                  <a:gd name="connsiteY84" fmla="*/ 906780 h 3139440"/>
                  <a:gd name="connsiteX85" fmla="*/ 91440 w 5199380"/>
                  <a:gd name="connsiteY85" fmla="*/ 891540 h 3139440"/>
                  <a:gd name="connsiteX86" fmla="*/ 38100 w 5199380"/>
                  <a:gd name="connsiteY86" fmla="*/ 899160 h 3139440"/>
                  <a:gd name="connsiteX87" fmla="*/ 0 w 5199380"/>
                  <a:gd name="connsiteY87" fmla="*/ 944880 h 3139440"/>
                  <a:gd name="connsiteX88" fmla="*/ 22860 w 5199380"/>
                  <a:gd name="connsiteY88" fmla="*/ 990600 h 3139440"/>
                  <a:gd name="connsiteX89" fmla="*/ 129540 w 5199380"/>
                  <a:gd name="connsiteY89" fmla="*/ 1013460 h 3139440"/>
                  <a:gd name="connsiteX90" fmla="*/ 190500 w 5199380"/>
                  <a:gd name="connsiteY90" fmla="*/ 1028700 h 3139440"/>
                  <a:gd name="connsiteX91" fmla="*/ 251460 w 5199380"/>
                  <a:gd name="connsiteY91" fmla="*/ 1051560 h 3139440"/>
                  <a:gd name="connsiteX92" fmla="*/ 289560 w 5199380"/>
                  <a:gd name="connsiteY92" fmla="*/ 1043940 h 3139440"/>
                  <a:gd name="connsiteX93" fmla="*/ 312420 w 5199380"/>
                  <a:gd name="connsiteY93" fmla="*/ 1028700 h 3139440"/>
                  <a:gd name="connsiteX94" fmla="*/ 342900 w 5199380"/>
                  <a:gd name="connsiteY94" fmla="*/ 1021080 h 3139440"/>
                  <a:gd name="connsiteX95" fmla="*/ 373380 w 5199380"/>
                  <a:gd name="connsiteY95" fmla="*/ 1028700 h 3139440"/>
                  <a:gd name="connsiteX96" fmla="*/ 396240 w 5199380"/>
                  <a:gd name="connsiteY96" fmla="*/ 1036320 h 3139440"/>
                  <a:gd name="connsiteX97" fmla="*/ 502920 w 5199380"/>
                  <a:gd name="connsiteY97" fmla="*/ 1028700 h 3139440"/>
                  <a:gd name="connsiteX98" fmla="*/ 525780 w 5199380"/>
                  <a:gd name="connsiteY98" fmla="*/ 1021080 h 3139440"/>
                  <a:gd name="connsiteX99" fmla="*/ 571500 w 5199380"/>
                  <a:gd name="connsiteY99" fmla="*/ 990600 h 3139440"/>
                  <a:gd name="connsiteX100" fmla="*/ 609600 w 5199380"/>
                  <a:gd name="connsiteY100" fmla="*/ 937260 h 3139440"/>
                  <a:gd name="connsiteX101" fmla="*/ 632460 w 5199380"/>
                  <a:gd name="connsiteY101" fmla="*/ 944880 h 3139440"/>
                  <a:gd name="connsiteX102" fmla="*/ 662940 w 5199380"/>
                  <a:gd name="connsiteY102" fmla="*/ 952500 h 3139440"/>
                  <a:gd name="connsiteX103" fmla="*/ 716280 w 5199380"/>
                  <a:gd name="connsiteY103" fmla="*/ 944880 h 3139440"/>
                  <a:gd name="connsiteX104" fmla="*/ 762000 w 5199380"/>
                  <a:gd name="connsiteY104" fmla="*/ 906780 h 3139440"/>
                  <a:gd name="connsiteX105" fmla="*/ 784860 w 5199380"/>
                  <a:gd name="connsiteY105" fmla="*/ 899160 h 3139440"/>
                  <a:gd name="connsiteX106" fmla="*/ 815340 w 5199380"/>
                  <a:gd name="connsiteY106" fmla="*/ 906780 h 3139440"/>
                  <a:gd name="connsiteX107" fmla="*/ 845820 w 5199380"/>
                  <a:gd name="connsiteY107" fmla="*/ 922020 h 3139440"/>
                  <a:gd name="connsiteX108" fmla="*/ 769620 w 5199380"/>
                  <a:gd name="connsiteY108" fmla="*/ 937260 h 3139440"/>
                  <a:gd name="connsiteX109" fmla="*/ 739140 w 5199380"/>
                  <a:gd name="connsiteY109" fmla="*/ 952500 h 3139440"/>
                  <a:gd name="connsiteX110" fmla="*/ 685800 w 5199380"/>
                  <a:gd name="connsiteY110" fmla="*/ 990600 h 3139440"/>
                  <a:gd name="connsiteX111" fmla="*/ 693420 w 5199380"/>
                  <a:gd name="connsiteY111" fmla="*/ 1021080 h 3139440"/>
                  <a:gd name="connsiteX112" fmla="*/ 716280 w 5199380"/>
                  <a:gd name="connsiteY112" fmla="*/ 1028700 h 3139440"/>
                  <a:gd name="connsiteX113" fmla="*/ 792480 w 5199380"/>
                  <a:gd name="connsiteY113" fmla="*/ 1043940 h 3139440"/>
                  <a:gd name="connsiteX114" fmla="*/ 838200 w 5199380"/>
                  <a:gd name="connsiteY114" fmla="*/ 1059180 h 3139440"/>
                  <a:gd name="connsiteX115" fmla="*/ 861060 w 5199380"/>
                  <a:gd name="connsiteY115" fmla="*/ 1066800 h 3139440"/>
                  <a:gd name="connsiteX116" fmla="*/ 868680 w 5199380"/>
                  <a:gd name="connsiteY116" fmla="*/ 1043940 h 3139440"/>
                  <a:gd name="connsiteX117" fmla="*/ 937260 w 5199380"/>
                  <a:gd name="connsiteY117" fmla="*/ 1036320 h 3139440"/>
                  <a:gd name="connsiteX118" fmla="*/ 922020 w 5199380"/>
                  <a:gd name="connsiteY118" fmla="*/ 1066800 h 3139440"/>
                  <a:gd name="connsiteX119" fmla="*/ 929640 w 5199380"/>
                  <a:gd name="connsiteY119" fmla="*/ 1089660 h 3139440"/>
                  <a:gd name="connsiteX120" fmla="*/ 975360 w 5199380"/>
                  <a:gd name="connsiteY120" fmla="*/ 1158240 h 3139440"/>
                  <a:gd name="connsiteX121" fmla="*/ 1036320 w 5199380"/>
                  <a:gd name="connsiteY121" fmla="*/ 1173480 h 3139440"/>
                  <a:gd name="connsiteX122" fmla="*/ 1051560 w 5199380"/>
                  <a:gd name="connsiteY122" fmla="*/ 1196340 h 3139440"/>
                  <a:gd name="connsiteX123" fmla="*/ 1074420 w 5199380"/>
                  <a:gd name="connsiteY123" fmla="*/ 1203960 h 3139440"/>
                  <a:gd name="connsiteX124" fmla="*/ 1082040 w 5199380"/>
                  <a:gd name="connsiteY124" fmla="*/ 1226820 h 3139440"/>
                  <a:gd name="connsiteX125" fmla="*/ 1112520 w 5199380"/>
                  <a:gd name="connsiteY125" fmla="*/ 1242060 h 3139440"/>
                  <a:gd name="connsiteX126" fmla="*/ 1127760 w 5199380"/>
                  <a:gd name="connsiteY126" fmla="*/ 1295400 h 3139440"/>
                  <a:gd name="connsiteX127" fmla="*/ 1135380 w 5199380"/>
                  <a:gd name="connsiteY127" fmla="*/ 1318260 h 3139440"/>
                  <a:gd name="connsiteX128" fmla="*/ 1181100 w 5199380"/>
                  <a:gd name="connsiteY128" fmla="*/ 1386840 h 3139440"/>
                  <a:gd name="connsiteX129" fmla="*/ 1196340 w 5199380"/>
                  <a:gd name="connsiteY129" fmla="*/ 1409700 h 3139440"/>
                  <a:gd name="connsiteX130" fmla="*/ 1219200 w 5199380"/>
                  <a:gd name="connsiteY130" fmla="*/ 1470660 h 3139440"/>
                  <a:gd name="connsiteX131" fmla="*/ 1234440 w 5199380"/>
                  <a:gd name="connsiteY131" fmla="*/ 1493520 h 3139440"/>
                  <a:gd name="connsiteX132" fmla="*/ 1226820 w 5199380"/>
                  <a:gd name="connsiteY132" fmla="*/ 1524000 h 3139440"/>
                  <a:gd name="connsiteX133" fmla="*/ 1257300 w 5199380"/>
                  <a:gd name="connsiteY133" fmla="*/ 1600200 h 3139440"/>
                  <a:gd name="connsiteX134" fmla="*/ 1264920 w 5199380"/>
                  <a:gd name="connsiteY134" fmla="*/ 1630680 h 3139440"/>
                  <a:gd name="connsiteX135" fmla="*/ 1272540 w 5199380"/>
                  <a:gd name="connsiteY135" fmla="*/ 1737360 h 3139440"/>
                  <a:gd name="connsiteX136" fmla="*/ 1287780 w 5199380"/>
                  <a:gd name="connsiteY136" fmla="*/ 1760220 h 3139440"/>
                  <a:gd name="connsiteX137" fmla="*/ 1303020 w 5199380"/>
                  <a:gd name="connsiteY137" fmla="*/ 1866900 h 3139440"/>
                  <a:gd name="connsiteX138" fmla="*/ 1318260 w 5199380"/>
                  <a:gd name="connsiteY138" fmla="*/ 1889760 h 3139440"/>
                  <a:gd name="connsiteX139" fmla="*/ 1295400 w 5199380"/>
                  <a:gd name="connsiteY139" fmla="*/ 1927860 h 3139440"/>
                  <a:gd name="connsiteX140" fmla="*/ 1310640 w 5199380"/>
                  <a:gd name="connsiteY140" fmla="*/ 1988820 h 3139440"/>
                  <a:gd name="connsiteX141" fmla="*/ 1341120 w 5199380"/>
                  <a:gd name="connsiteY141" fmla="*/ 2034540 h 3139440"/>
                  <a:gd name="connsiteX142" fmla="*/ 1356360 w 5199380"/>
                  <a:gd name="connsiteY142" fmla="*/ 2103120 h 3139440"/>
                  <a:gd name="connsiteX143" fmla="*/ 1363980 w 5199380"/>
                  <a:gd name="connsiteY143" fmla="*/ 2125980 h 3139440"/>
                  <a:gd name="connsiteX144" fmla="*/ 1440180 w 5199380"/>
                  <a:gd name="connsiteY144" fmla="*/ 2194560 h 3139440"/>
                  <a:gd name="connsiteX145" fmla="*/ 1440180 w 5199380"/>
                  <a:gd name="connsiteY145" fmla="*/ 2270760 h 3139440"/>
                  <a:gd name="connsiteX146" fmla="*/ 1478280 w 5199380"/>
                  <a:gd name="connsiteY146" fmla="*/ 2331720 h 3139440"/>
                  <a:gd name="connsiteX147" fmla="*/ 1493520 w 5199380"/>
                  <a:gd name="connsiteY147" fmla="*/ 2354580 h 3139440"/>
                  <a:gd name="connsiteX148" fmla="*/ 1524000 w 5199380"/>
                  <a:gd name="connsiteY148" fmla="*/ 2385060 h 3139440"/>
                  <a:gd name="connsiteX149" fmla="*/ 1546860 w 5199380"/>
                  <a:gd name="connsiteY149" fmla="*/ 2446020 h 3139440"/>
                  <a:gd name="connsiteX150" fmla="*/ 1569720 w 5199380"/>
                  <a:gd name="connsiteY150" fmla="*/ 2461260 h 3139440"/>
                  <a:gd name="connsiteX151" fmla="*/ 1577340 w 5199380"/>
                  <a:gd name="connsiteY151" fmla="*/ 2484120 h 3139440"/>
                  <a:gd name="connsiteX152" fmla="*/ 1554480 w 5199380"/>
                  <a:gd name="connsiteY152" fmla="*/ 2545080 h 3139440"/>
                  <a:gd name="connsiteX153" fmla="*/ 1821180 w 5199380"/>
                  <a:gd name="connsiteY153" fmla="*/ 2560320 h 3139440"/>
                  <a:gd name="connsiteX154" fmla="*/ 1874520 w 5199380"/>
                  <a:gd name="connsiteY154" fmla="*/ 2590800 h 3139440"/>
                  <a:gd name="connsiteX155" fmla="*/ 1943100 w 5199380"/>
                  <a:gd name="connsiteY155" fmla="*/ 2613660 h 3139440"/>
                  <a:gd name="connsiteX156" fmla="*/ 2095500 w 5199380"/>
                  <a:gd name="connsiteY156" fmla="*/ 2628900 h 3139440"/>
                  <a:gd name="connsiteX157" fmla="*/ 2141220 w 5199380"/>
                  <a:gd name="connsiteY157" fmla="*/ 2644140 h 3139440"/>
                  <a:gd name="connsiteX158" fmla="*/ 2202180 w 5199380"/>
                  <a:gd name="connsiteY158" fmla="*/ 2659380 h 3139440"/>
                  <a:gd name="connsiteX159" fmla="*/ 2339340 w 5199380"/>
                  <a:gd name="connsiteY159" fmla="*/ 2667000 h 3139440"/>
                  <a:gd name="connsiteX160" fmla="*/ 2377440 w 5199380"/>
                  <a:gd name="connsiteY160" fmla="*/ 2682240 h 3139440"/>
                  <a:gd name="connsiteX161" fmla="*/ 2400300 w 5199380"/>
                  <a:gd name="connsiteY161" fmla="*/ 2689860 h 3139440"/>
                  <a:gd name="connsiteX162" fmla="*/ 2491740 w 5199380"/>
                  <a:gd name="connsiteY162" fmla="*/ 2697480 h 3139440"/>
                  <a:gd name="connsiteX163" fmla="*/ 2705100 w 5199380"/>
                  <a:gd name="connsiteY163" fmla="*/ 2689860 h 3139440"/>
                  <a:gd name="connsiteX164" fmla="*/ 2766060 w 5199380"/>
                  <a:gd name="connsiteY164" fmla="*/ 2674620 h 3139440"/>
                  <a:gd name="connsiteX165" fmla="*/ 2842260 w 5199380"/>
                  <a:gd name="connsiteY165" fmla="*/ 2682240 h 3139440"/>
                  <a:gd name="connsiteX166" fmla="*/ 2872740 w 5199380"/>
                  <a:gd name="connsiteY166" fmla="*/ 2689860 h 3139440"/>
                  <a:gd name="connsiteX167" fmla="*/ 3169920 w 5199380"/>
                  <a:gd name="connsiteY167" fmla="*/ 2697480 h 3139440"/>
                  <a:gd name="connsiteX168" fmla="*/ 3215640 w 5199380"/>
                  <a:gd name="connsiteY168" fmla="*/ 2667000 h 3139440"/>
                  <a:gd name="connsiteX169" fmla="*/ 3230880 w 5199380"/>
                  <a:gd name="connsiteY169" fmla="*/ 2689860 h 3139440"/>
                  <a:gd name="connsiteX170" fmla="*/ 3268980 w 5199380"/>
                  <a:gd name="connsiteY170" fmla="*/ 2705100 h 3139440"/>
                  <a:gd name="connsiteX171" fmla="*/ 3329940 w 5199380"/>
                  <a:gd name="connsiteY171" fmla="*/ 2720340 h 3139440"/>
                  <a:gd name="connsiteX172" fmla="*/ 3368040 w 5199380"/>
                  <a:gd name="connsiteY172" fmla="*/ 2689860 h 3139440"/>
                  <a:gd name="connsiteX173" fmla="*/ 3390900 w 5199380"/>
                  <a:gd name="connsiteY173" fmla="*/ 2667000 h 3139440"/>
                  <a:gd name="connsiteX174" fmla="*/ 3398520 w 5199380"/>
                  <a:gd name="connsiteY174" fmla="*/ 2689860 h 3139440"/>
                  <a:gd name="connsiteX175" fmla="*/ 3413760 w 5199380"/>
                  <a:gd name="connsiteY175" fmla="*/ 2712720 h 3139440"/>
                  <a:gd name="connsiteX176" fmla="*/ 3459480 w 5199380"/>
                  <a:gd name="connsiteY176" fmla="*/ 2727960 h 3139440"/>
                  <a:gd name="connsiteX177" fmla="*/ 3482340 w 5199380"/>
                  <a:gd name="connsiteY177" fmla="*/ 2750820 h 3139440"/>
                  <a:gd name="connsiteX178" fmla="*/ 3497580 w 5199380"/>
                  <a:gd name="connsiteY178" fmla="*/ 2727960 h 3139440"/>
                  <a:gd name="connsiteX179" fmla="*/ 3528060 w 5199380"/>
                  <a:gd name="connsiteY179" fmla="*/ 2712720 h 3139440"/>
                  <a:gd name="connsiteX180" fmla="*/ 3550920 w 5199380"/>
                  <a:gd name="connsiteY180" fmla="*/ 2689860 h 3139440"/>
                  <a:gd name="connsiteX181" fmla="*/ 3573780 w 5199380"/>
                  <a:gd name="connsiteY181" fmla="*/ 2674620 h 3139440"/>
                  <a:gd name="connsiteX182" fmla="*/ 3589020 w 5199380"/>
                  <a:gd name="connsiteY182" fmla="*/ 2651760 h 3139440"/>
                  <a:gd name="connsiteX183" fmla="*/ 3634740 w 5199380"/>
                  <a:gd name="connsiteY183" fmla="*/ 2628900 h 3139440"/>
                  <a:gd name="connsiteX184" fmla="*/ 3733800 w 5199380"/>
                  <a:gd name="connsiteY184" fmla="*/ 2636520 h 3139440"/>
                  <a:gd name="connsiteX185" fmla="*/ 3741420 w 5199380"/>
                  <a:gd name="connsiteY185" fmla="*/ 2659380 h 3139440"/>
                  <a:gd name="connsiteX186" fmla="*/ 3764280 w 5199380"/>
                  <a:gd name="connsiteY186" fmla="*/ 2674620 h 3139440"/>
                  <a:gd name="connsiteX187" fmla="*/ 3802380 w 5199380"/>
                  <a:gd name="connsiteY187" fmla="*/ 2682240 h 3139440"/>
                  <a:gd name="connsiteX188" fmla="*/ 3825240 w 5199380"/>
                  <a:gd name="connsiteY188" fmla="*/ 2689860 h 3139440"/>
                  <a:gd name="connsiteX189" fmla="*/ 3840480 w 5199380"/>
                  <a:gd name="connsiteY189" fmla="*/ 2712720 h 3139440"/>
                  <a:gd name="connsiteX190" fmla="*/ 3863340 w 5199380"/>
                  <a:gd name="connsiteY190" fmla="*/ 2766060 h 3139440"/>
                  <a:gd name="connsiteX191" fmla="*/ 3909060 w 5199380"/>
                  <a:gd name="connsiteY191" fmla="*/ 2781300 h 3139440"/>
                  <a:gd name="connsiteX192" fmla="*/ 4061460 w 5199380"/>
                  <a:gd name="connsiteY192" fmla="*/ 2788920 h 3139440"/>
                  <a:gd name="connsiteX193" fmla="*/ 4091940 w 5199380"/>
                  <a:gd name="connsiteY193" fmla="*/ 2834640 h 3139440"/>
                  <a:gd name="connsiteX194" fmla="*/ 4069080 w 5199380"/>
                  <a:gd name="connsiteY194" fmla="*/ 2842260 h 3139440"/>
                  <a:gd name="connsiteX195" fmla="*/ 4061460 w 5199380"/>
                  <a:gd name="connsiteY195" fmla="*/ 2880360 h 3139440"/>
                  <a:gd name="connsiteX196" fmla="*/ 4084320 w 5199380"/>
                  <a:gd name="connsiteY196" fmla="*/ 2895600 h 3139440"/>
                  <a:gd name="connsiteX197" fmla="*/ 4099560 w 5199380"/>
                  <a:gd name="connsiteY197" fmla="*/ 2918460 h 3139440"/>
                  <a:gd name="connsiteX198" fmla="*/ 4076700 w 5199380"/>
                  <a:gd name="connsiteY198" fmla="*/ 2948940 h 3139440"/>
                  <a:gd name="connsiteX199" fmla="*/ 4061460 w 5199380"/>
                  <a:gd name="connsiteY199" fmla="*/ 2994660 h 3139440"/>
                  <a:gd name="connsiteX200" fmla="*/ 4069080 w 5199380"/>
                  <a:gd name="connsiteY200" fmla="*/ 3055620 h 3139440"/>
                  <a:gd name="connsiteX201" fmla="*/ 4084320 w 5199380"/>
                  <a:gd name="connsiteY201" fmla="*/ 3086100 h 3139440"/>
                  <a:gd name="connsiteX202" fmla="*/ 4091940 w 5199380"/>
                  <a:gd name="connsiteY202" fmla="*/ 3116580 h 3139440"/>
                  <a:gd name="connsiteX203" fmla="*/ 4099560 w 5199380"/>
                  <a:gd name="connsiteY203" fmla="*/ 3139440 h 3139440"/>
                  <a:gd name="connsiteX204" fmla="*/ 4114800 w 5199380"/>
                  <a:gd name="connsiteY204" fmla="*/ 3116580 h 3139440"/>
                  <a:gd name="connsiteX205" fmla="*/ 4198620 w 5199380"/>
                  <a:gd name="connsiteY205" fmla="*/ 3070860 h 3139440"/>
                  <a:gd name="connsiteX206" fmla="*/ 4229100 w 5199380"/>
                  <a:gd name="connsiteY206" fmla="*/ 3048000 h 3139440"/>
                  <a:gd name="connsiteX207" fmla="*/ 4236720 w 5199380"/>
                  <a:gd name="connsiteY207" fmla="*/ 3025140 h 3139440"/>
                  <a:gd name="connsiteX208" fmla="*/ 4221480 w 5199380"/>
                  <a:gd name="connsiteY208" fmla="*/ 3002280 h 3139440"/>
                  <a:gd name="connsiteX209" fmla="*/ 4213860 w 5199380"/>
                  <a:gd name="connsiteY209" fmla="*/ 2979420 h 3139440"/>
                  <a:gd name="connsiteX210" fmla="*/ 4221480 w 5199380"/>
                  <a:gd name="connsiteY210" fmla="*/ 2956560 h 3139440"/>
                  <a:gd name="connsiteX211" fmla="*/ 4267200 w 5199380"/>
                  <a:gd name="connsiteY211" fmla="*/ 2941320 h 3139440"/>
                  <a:gd name="connsiteX212" fmla="*/ 4305300 w 5199380"/>
                  <a:gd name="connsiteY212" fmla="*/ 2903220 h 3139440"/>
                  <a:gd name="connsiteX213" fmla="*/ 4343400 w 5199380"/>
                  <a:gd name="connsiteY213" fmla="*/ 2865120 h 3139440"/>
                  <a:gd name="connsiteX214" fmla="*/ 4419600 w 5199380"/>
                  <a:gd name="connsiteY214" fmla="*/ 2857500 h 3139440"/>
                  <a:gd name="connsiteX215" fmla="*/ 4442460 w 5199380"/>
                  <a:gd name="connsiteY215" fmla="*/ 2827020 h 3139440"/>
                  <a:gd name="connsiteX216" fmla="*/ 4450080 w 5199380"/>
                  <a:gd name="connsiteY216" fmla="*/ 2796540 h 3139440"/>
                  <a:gd name="connsiteX217" fmla="*/ 4503420 w 5199380"/>
                  <a:gd name="connsiteY217" fmla="*/ 2727960 h 3139440"/>
                  <a:gd name="connsiteX218" fmla="*/ 4526280 w 5199380"/>
                  <a:gd name="connsiteY218" fmla="*/ 2720340 h 3139440"/>
                  <a:gd name="connsiteX219" fmla="*/ 4556760 w 5199380"/>
                  <a:gd name="connsiteY219" fmla="*/ 2705100 h 3139440"/>
                  <a:gd name="connsiteX220" fmla="*/ 4617720 w 5199380"/>
                  <a:gd name="connsiteY220" fmla="*/ 2689860 h 3139440"/>
                  <a:gd name="connsiteX221" fmla="*/ 4640580 w 5199380"/>
                  <a:gd name="connsiteY221" fmla="*/ 2674620 h 3139440"/>
                  <a:gd name="connsiteX222" fmla="*/ 4671060 w 5199380"/>
                  <a:gd name="connsiteY222" fmla="*/ 2667000 h 3139440"/>
                  <a:gd name="connsiteX223" fmla="*/ 4701540 w 5199380"/>
                  <a:gd name="connsiteY223" fmla="*/ 2651760 h 3139440"/>
                  <a:gd name="connsiteX224" fmla="*/ 4716780 w 5199380"/>
                  <a:gd name="connsiteY224" fmla="*/ 2606040 h 3139440"/>
                  <a:gd name="connsiteX225" fmla="*/ 4701540 w 5199380"/>
                  <a:gd name="connsiteY225" fmla="*/ 2583180 h 3139440"/>
                  <a:gd name="connsiteX226" fmla="*/ 4724400 w 5199380"/>
                  <a:gd name="connsiteY226" fmla="*/ 2499360 h 3139440"/>
                  <a:gd name="connsiteX227" fmla="*/ 4701540 w 5199380"/>
                  <a:gd name="connsiteY227" fmla="*/ 2438400 h 3139440"/>
                  <a:gd name="connsiteX228" fmla="*/ 4732020 w 5199380"/>
                  <a:gd name="connsiteY228" fmla="*/ 2415540 h 3139440"/>
                  <a:gd name="connsiteX229" fmla="*/ 4777740 w 5199380"/>
                  <a:gd name="connsiteY229" fmla="*/ 2430780 h 3139440"/>
                  <a:gd name="connsiteX230" fmla="*/ 4808220 w 5199380"/>
                  <a:gd name="connsiteY230" fmla="*/ 2453640 h 3139440"/>
                  <a:gd name="connsiteX231" fmla="*/ 4823460 w 5199380"/>
                  <a:gd name="connsiteY231" fmla="*/ 2430780 h 3139440"/>
                  <a:gd name="connsiteX232" fmla="*/ 4853940 w 5199380"/>
                  <a:gd name="connsiteY232" fmla="*/ 2484120 h 3139440"/>
                  <a:gd name="connsiteX233" fmla="*/ 4914900 w 5199380"/>
                  <a:gd name="connsiteY233" fmla="*/ 2537460 h 3139440"/>
                  <a:gd name="connsiteX234" fmla="*/ 4945380 w 5199380"/>
                  <a:gd name="connsiteY234" fmla="*/ 2506980 h 3139440"/>
                  <a:gd name="connsiteX235" fmla="*/ 4975860 w 5199380"/>
                  <a:gd name="connsiteY235" fmla="*/ 2491740 h 3139440"/>
                  <a:gd name="connsiteX236" fmla="*/ 4998720 w 5199380"/>
                  <a:gd name="connsiteY236" fmla="*/ 2476500 h 3139440"/>
                  <a:gd name="connsiteX237" fmla="*/ 5021580 w 5199380"/>
                  <a:gd name="connsiteY237" fmla="*/ 2484120 h 3139440"/>
                  <a:gd name="connsiteX238" fmla="*/ 5021580 w 5199380"/>
                  <a:gd name="connsiteY238" fmla="*/ 2537460 h 3139440"/>
                  <a:gd name="connsiteX239" fmla="*/ 5036820 w 5199380"/>
                  <a:gd name="connsiteY239" fmla="*/ 2583180 h 3139440"/>
                  <a:gd name="connsiteX240" fmla="*/ 5044440 w 5199380"/>
                  <a:gd name="connsiteY240" fmla="*/ 2606040 h 3139440"/>
                  <a:gd name="connsiteX241" fmla="*/ 5067300 w 5199380"/>
                  <a:gd name="connsiteY241" fmla="*/ 2590800 h 3139440"/>
                  <a:gd name="connsiteX242" fmla="*/ 5074920 w 5199380"/>
                  <a:gd name="connsiteY242" fmla="*/ 2567940 h 3139440"/>
                  <a:gd name="connsiteX243" fmla="*/ 5082540 w 5199380"/>
                  <a:gd name="connsiteY243" fmla="*/ 2514600 h 3139440"/>
                  <a:gd name="connsiteX244" fmla="*/ 5097780 w 5199380"/>
                  <a:gd name="connsiteY244" fmla="*/ 2491740 h 3139440"/>
                  <a:gd name="connsiteX245" fmla="*/ 5113020 w 5199380"/>
                  <a:gd name="connsiteY245" fmla="*/ 2446020 h 3139440"/>
                  <a:gd name="connsiteX246" fmla="*/ 5158740 w 5199380"/>
                  <a:gd name="connsiteY246" fmla="*/ 2423160 h 3139440"/>
                  <a:gd name="connsiteX247" fmla="*/ 5173980 w 5199380"/>
                  <a:gd name="connsiteY247" fmla="*/ 2400300 h 3139440"/>
                  <a:gd name="connsiteX248" fmla="*/ 5196840 w 5199380"/>
                  <a:gd name="connsiteY248" fmla="*/ 2377440 h 3139440"/>
                  <a:gd name="connsiteX249" fmla="*/ 5189220 w 5199380"/>
                  <a:gd name="connsiteY249" fmla="*/ 2354580 h 3139440"/>
                  <a:gd name="connsiteX250" fmla="*/ 5151120 w 5199380"/>
                  <a:gd name="connsiteY250" fmla="*/ 2316480 h 3139440"/>
                  <a:gd name="connsiteX251" fmla="*/ 5097780 w 5199380"/>
                  <a:gd name="connsiteY251" fmla="*/ 2346960 h 3139440"/>
                  <a:gd name="connsiteX252" fmla="*/ 5067300 w 5199380"/>
                  <a:gd name="connsiteY252" fmla="*/ 2362200 h 3139440"/>
                  <a:gd name="connsiteX253" fmla="*/ 5044440 w 5199380"/>
                  <a:gd name="connsiteY253" fmla="*/ 2377440 h 3139440"/>
                  <a:gd name="connsiteX254" fmla="*/ 4983480 w 5199380"/>
                  <a:gd name="connsiteY254" fmla="*/ 2369820 h 3139440"/>
                  <a:gd name="connsiteX255" fmla="*/ 4953000 w 5199380"/>
                  <a:gd name="connsiteY255" fmla="*/ 2354580 h 3139440"/>
                  <a:gd name="connsiteX256" fmla="*/ 4907280 w 5199380"/>
                  <a:gd name="connsiteY256" fmla="*/ 2346960 h 3139440"/>
                  <a:gd name="connsiteX257" fmla="*/ 4884420 w 5199380"/>
                  <a:gd name="connsiteY257" fmla="*/ 2324100 h 3139440"/>
                  <a:gd name="connsiteX258" fmla="*/ 4869180 w 5199380"/>
                  <a:gd name="connsiteY258" fmla="*/ 2293620 h 3139440"/>
                  <a:gd name="connsiteX259" fmla="*/ 4846320 w 5199380"/>
                  <a:gd name="connsiteY259" fmla="*/ 2286000 h 3139440"/>
                  <a:gd name="connsiteX260" fmla="*/ 4831080 w 5199380"/>
                  <a:gd name="connsiteY260" fmla="*/ 2255520 h 3139440"/>
                  <a:gd name="connsiteX261" fmla="*/ 4853940 w 5199380"/>
                  <a:gd name="connsiteY261" fmla="*/ 2247900 h 3139440"/>
                  <a:gd name="connsiteX262" fmla="*/ 4861560 w 5199380"/>
                  <a:gd name="connsiteY262" fmla="*/ 2217420 h 3139440"/>
                  <a:gd name="connsiteX263" fmla="*/ 4876800 w 5199380"/>
                  <a:gd name="connsiteY263" fmla="*/ 2164080 h 3139440"/>
                  <a:gd name="connsiteX264" fmla="*/ 4823460 w 5199380"/>
                  <a:gd name="connsiteY264" fmla="*/ 2148840 h 3139440"/>
                  <a:gd name="connsiteX265" fmla="*/ 4777740 w 5199380"/>
                  <a:gd name="connsiteY265" fmla="*/ 2186940 h 3139440"/>
                  <a:gd name="connsiteX266" fmla="*/ 4739640 w 5199380"/>
                  <a:gd name="connsiteY266" fmla="*/ 2255520 h 3139440"/>
                  <a:gd name="connsiteX267" fmla="*/ 4701540 w 5199380"/>
                  <a:gd name="connsiteY267" fmla="*/ 2301240 h 3139440"/>
                  <a:gd name="connsiteX268" fmla="*/ 4693920 w 5199380"/>
                  <a:gd name="connsiteY268" fmla="*/ 2324100 h 3139440"/>
                  <a:gd name="connsiteX269" fmla="*/ 4686300 w 5199380"/>
                  <a:gd name="connsiteY269" fmla="*/ 2354580 h 3139440"/>
                  <a:gd name="connsiteX270" fmla="*/ 4640580 w 5199380"/>
                  <a:gd name="connsiteY270" fmla="*/ 2385060 h 3139440"/>
                  <a:gd name="connsiteX271" fmla="*/ 4625340 w 5199380"/>
                  <a:gd name="connsiteY271" fmla="*/ 2415540 h 3139440"/>
                  <a:gd name="connsiteX272" fmla="*/ 4617720 w 5199380"/>
                  <a:gd name="connsiteY272" fmla="*/ 2453640 h 3139440"/>
                  <a:gd name="connsiteX273" fmla="*/ 4610100 w 5199380"/>
                  <a:gd name="connsiteY273" fmla="*/ 2476500 h 3139440"/>
                  <a:gd name="connsiteX274" fmla="*/ 4587240 w 5199380"/>
                  <a:gd name="connsiteY274" fmla="*/ 2461260 h 3139440"/>
                  <a:gd name="connsiteX275" fmla="*/ 4602480 w 5199380"/>
                  <a:gd name="connsiteY275" fmla="*/ 2339340 h 3139440"/>
                  <a:gd name="connsiteX276" fmla="*/ 4617720 w 5199380"/>
                  <a:gd name="connsiteY276" fmla="*/ 2301240 h 3139440"/>
                  <a:gd name="connsiteX277" fmla="*/ 4640580 w 5199380"/>
                  <a:gd name="connsiteY277" fmla="*/ 2247900 h 3139440"/>
                  <a:gd name="connsiteX278" fmla="*/ 4671060 w 5199380"/>
                  <a:gd name="connsiteY278" fmla="*/ 2202180 h 3139440"/>
                  <a:gd name="connsiteX279" fmla="*/ 4686300 w 5199380"/>
                  <a:gd name="connsiteY279" fmla="*/ 2164080 h 3139440"/>
                  <a:gd name="connsiteX280" fmla="*/ 4693920 w 5199380"/>
                  <a:gd name="connsiteY280" fmla="*/ 2141220 h 3139440"/>
                  <a:gd name="connsiteX281" fmla="*/ 4716780 w 5199380"/>
                  <a:gd name="connsiteY281" fmla="*/ 2133600 h 3139440"/>
                  <a:gd name="connsiteX282" fmla="*/ 4754880 w 5199380"/>
                  <a:gd name="connsiteY282" fmla="*/ 2110740 h 3139440"/>
                  <a:gd name="connsiteX283" fmla="*/ 4770120 w 5199380"/>
                  <a:gd name="connsiteY283" fmla="*/ 2080260 h 3139440"/>
                  <a:gd name="connsiteX284" fmla="*/ 4823460 w 5199380"/>
                  <a:gd name="connsiteY284" fmla="*/ 2049780 h 3139440"/>
                  <a:gd name="connsiteX285" fmla="*/ 4838700 w 5199380"/>
                  <a:gd name="connsiteY285" fmla="*/ 2019300 h 3139440"/>
                  <a:gd name="connsiteX286" fmla="*/ 4861560 w 5199380"/>
                  <a:gd name="connsiteY286" fmla="*/ 2004060 h 3139440"/>
                  <a:gd name="connsiteX287" fmla="*/ 4892040 w 5199380"/>
                  <a:gd name="connsiteY287" fmla="*/ 1981200 h 3139440"/>
                  <a:gd name="connsiteX288" fmla="*/ 4983480 w 5199380"/>
                  <a:gd name="connsiteY288" fmla="*/ 1943100 h 3139440"/>
                  <a:gd name="connsiteX289" fmla="*/ 5013960 w 5199380"/>
                  <a:gd name="connsiteY289" fmla="*/ 1920240 h 3139440"/>
                  <a:gd name="connsiteX290" fmla="*/ 5021580 w 5199380"/>
                  <a:gd name="connsiteY290" fmla="*/ 1897380 h 3139440"/>
                  <a:gd name="connsiteX291" fmla="*/ 5036820 w 5199380"/>
                  <a:gd name="connsiteY291" fmla="*/ 1874520 h 3139440"/>
                  <a:gd name="connsiteX292" fmla="*/ 5059680 w 5199380"/>
                  <a:gd name="connsiteY292" fmla="*/ 1859280 h 3139440"/>
                  <a:gd name="connsiteX293" fmla="*/ 5082540 w 5199380"/>
                  <a:gd name="connsiteY293" fmla="*/ 1828800 h 3139440"/>
                  <a:gd name="connsiteX294" fmla="*/ 5090160 w 5199380"/>
                  <a:gd name="connsiteY294" fmla="*/ 1783080 h 3139440"/>
                  <a:gd name="connsiteX295" fmla="*/ 5135880 w 5199380"/>
                  <a:gd name="connsiteY295" fmla="*/ 1752600 h 3139440"/>
                  <a:gd name="connsiteX296" fmla="*/ 5151120 w 5199380"/>
                  <a:gd name="connsiteY296" fmla="*/ 1691640 h 3139440"/>
                  <a:gd name="connsiteX297" fmla="*/ 5120640 w 5199380"/>
                  <a:gd name="connsiteY297" fmla="*/ 1638300 h 3139440"/>
                  <a:gd name="connsiteX298" fmla="*/ 5097780 w 5199380"/>
                  <a:gd name="connsiteY298" fmla="*/ 1623060 h 3139440"/>
                  <a:gd name="connsiteX299" fmla="*/ 4991100 w 5199380"/>
                  <a:gd name="connsiteY299" fmla="*/ 1592580 h 3139440"/>
                  <a:gd name="connsiteX300" fmla="*/ 4968240 w 5199380"/>
                  <a:gd name="connsiteY300" fmla="*/ 1577340 h 3139440"/>
                  <a:gd name="connsiteX301" fmla="*/ 4960620 w 5199380"/>
                  <a:gd name="connsiteY301" fmla="*/ 1600200 h 3139440"/>
                  <a:gd name="connsiteX302" fmla="*/ 4945380 w 5199380"/>
                  <a:gd name="connsiteY302" fmla="*/ 1630680 h 3139440"/>
                  <a:gd name="connsiteX303" fmla="*/ 4899660 w 5199380"/>
                  <a:gd name="connsiteY303" fmla="*/ 1661160 h 3139440"/>
                  <a:gd name="connsiteX304" fmla="*/ 4869180 w 5199380"/>
                  <a:gd name="connsiteY304" fmla="*/ 1676400 h 3139440"/>
                  <a:gd name="connsiteX305" fmla="*/ 4899660 w 5199380"/>
                  <a:gd name="connsiteY305" fmla="*/ 1600200 h 3139440"/>
                  <a:gd name="connsiteX306" fmla="*/ 4922520 w 5199380"/>
                  <a:gd name="connsiteY306" fmla="*/ 1554480 h 3139440"/>
                  <a:gd name="connsiteX307" fmla="*/ 4808220 w 5199380"/>
                  <a:gd name="connsiteY307" fmla="*/ 1546860 h 3139440"/>
                  <a:gd name="connsiteX308" fmla="*/ 4716780 w 5199380"/>
                  <a:gd name="connsiteY308" fmla="*/ 1524000 h 3139440"/>
                  <a:gd name="connsiteX309" fmla="*/ 4663440 w 5199380"/>
                  <a:gd name="connsiteY309" fmla="*/ 1470660 h 3139440"/>
                  <a:gd name="connsiteX310" fmla="*/ 4625340 w 5199380"/>
                  <a:gd name="connsiteY310" fmla="*/ 1424940 h 3139440"/>
                  <a:gd name="connsiteX311" fmla="*/ 4572000 w 5199380"/>
                  <a:gd name="connsiteY311" fmla="*/ 1386840 h 3139440"/>
                  <a:gd name="connsiteX312" fmla="*/ 4526280 w 5199380"/>
                  <a:gd name="connsiteY312" fmla="*/ 1348740 h 3139440"/>
                  <a:gd name="connsiteX313" fmla="*/ 4518660 w 5199380"/>
                  <a:gd name="connsiteY313" fmla="*/ 1325880 h 3139440"/>
                  <a:gd name="connsiteX314" fmla="*/ 4495800 w 5199380"/>
                  <a:gd name="connsiteY314" fmla="*/ 1341120 h 3139440"/>
                  <a:gd name="connsiteX315" fmla="*/ 4450080 w 5199380"/>
                  <a:gd name="connsiteY315" fmla="*/ 1310640 h 3139440"/>
                  <a:gd name="connsiteX316" fmla="*/ 4396740 w 5199380"/>
                  <a:gd name="connsiteY316" fmla="*/ 1295400 h 3139440"/>
                  <a:gd name="connsiteX317" fmla="*/ 4373880 w 5199380"/>
                  <a:gd name="connsiteY317" fmla="*/ 1280160 h 3139440"/>
                  <a:gd name="connsiteX318" fmla="*/ 4366260 w 5199380"/>
                  <a:gd name="connsiteY318" fmla="*/ 1303020 h 3139440"/>
                  <a:gd name="connsiteX319" fmla="*/ 4373880 w 5199380"/>
                  <a:gd name="connsiteY319" fmla="*/ 1325880 h 3139440"/>
                  <a:gd name="connsiteX320" fmla="*/ 4381500 w 5199380"/>
                  <a:gd name="connsiteY320" fmla="*/ 1363980 h 3139440"/>
                  <a:gd name="connsiteX321" fmla="*/ 4358640 w 5199380"/>
                  <a:gd name="connsiteY321" fmla="*/ 1463040 h 3139440"/>
                  <a:gd name="connsiteX322" fmla="*/ 4351020 w 5199380"/>
                  <a:gd name="connsiteY322" fmla="*/ 1485900 h 3139440"/>
                  <a:gd name="connsiteX323" fmla="*/ 4297680 w 5199380"/>
                  <a:gd name="connsiteY323" fmla="*/ 1508760 h 3139440"/>
                  <a:gd name="connsiteX324" fmla="*/ 4274820 w 5199380"/>
                  <a:gd name="connsiteY324" fmla="*/ 1470660 h 3139440"/>
                  <a:gd name="connsiteX325" fmla="*/ 4229100 w 5199380"/>
                  <a:gd name="connsiteY325" fmla="*/ 1455420 h 3139440"/>
                  <a:gd name="connsiteX326" fmla="*/ 4145280 w 5199380"/>
                  <a:gd name="connsiteY326" fmla="*/ 1440180 h 3139440"/>
                  <a:gd name="connsiteX327" fmla="*/ 4114800 w 5199380"/>
                  <a:gd name="connsiteY327" fmla="*/ 1417320 h 3139440"/>
                  <a:gd name="connsiteX328" fmla="*/ 4122420 w 5199380"/>
                  <a:gd name="connsiteY328" fmla="*/ 1394460 h 3139440"/>
                  <a:gd name="connsiteX329" fmla="*/ 4145280 w 5199380"/>
                  <a:gd name="connsiteY329" fmla="*/ 1371600 h 3139440"/>
                  <a:gd name="connsiteX330" fmla="*/ 4168140 w 5199380"/>
                  <a:gd name="connsiteY330" fmla="*/ 1341120 h 3139440"/>
                  <a:gd name="connsiteX331" fmla="*/ 4069080 w 5199380"/>
                  <a:gd name="connsiteY331" fmla="*/ 1318260 h 3139440"/>
                  <a:gd name="connsiteX332" fmla="*/ 4038600 w 5199380"/>
                  <a:gd name="connsiteY332" fmla="*/ 1303020 h 3139440"/>
                  <a:gd name="connsiteX333" fmla="*/ 3992880 w 5199380"/>
                  <a:gd name="connsiteY333" fmla="*/ 1280160 h 3139440"/>
                  <a:gd name="connsiteX334" fmla="*/ 3931920 w 5199380"/>
                  <a:gd name="connsiteY334" fmla="*/ 1310640 h 3139440"/>
                  <a:gd name="connsiteX335" fmla="*/ 3878580 w 5199380"/>
                  <a:gd name="connsiteY335" fmla="*/ 1325880 h 3139440"/>
                  <a:gd name="connsiteX336" fmla="*/ 3825240 w 5199380"/>
                  <a:gd name="connsiteY336" fmla="*/ 1348740 h 3139440"/>
                  <a:gd name="connsiteX337" fmla="*/ 3870960 w 5199380"/>
                  <a:gd name="connsiteY337" fmla="*/ 1455420 h 3139440"/>
                  <a:gd name="connsiteX338" fmla="*/ 3893820 w 5199380"/>
                  <a:gd name="connsiteY338" fmla="*/ 1470660 h 3139440"/>
                  <a:gd name="connsiteX339" fmla="*/ 3916680 w 5199380"/>
                  <a:gd name="connsiteY339" fmla="*/ 1524000 h 3139440"/>
                  <a:gd name="connsiteX340" fmla="*/ 3901440 w 5199380"/>
                  <a:gd name="connsiteY340" fmla="*/ 1584960 h 3139440"/>
                  <a:gd name="connsiteX341" fmla="*/ 3916680 w 5199380"/>
                  <a:gd name="connsiteY341" fmla="*/ 1607820 h 3139440"/>
                  <a:gd name="connsiteX342" fmla="*/ 3962400 w 5199380"/>
                  <a:gd name="connsiteY342" fmla="*/ 1630680 h 3139440"/>
                  <a:gd name="connsiteX343" fmla="*/ 3977640 w 5199380"/>
                  <a:gd name="connsiteY343" fmla="*/ 1661160 h 3139440"/>
                  <a:gd name="connsiteX344" fmla="*/ 4000500 w 5199380"/>
                  <a:gd name="connsiteY344" fmla="*/ 1760220 h 3139440"/>
                  <a:gd name="connsiteX345" fmla="*/ 4023360 w 5199380"/>
                  <a:gd name="connsiteY345" fmla="*/ 1775460 h 3139440"/>
                  <a:gd name="connsiteX346" fmla="*/ 4030980 w 5199380"/>
                  <a:gd name="connsiteY346" fmla="*/ 1798320 h 3139440"/>
                  <a:gd name="connsiteX347" fmla="*/ 4046220 w 5199380"/>
                  <a:gd name="connsiteY347" fmla="*/ 1821180 h 3139440"/>
                  <a:gd name="connsiteX348" fmla="*/ 4030980 w 5199380"/>
                  <a:gd name="connsiteY348" fmla="*/ 1844040 h 3139440"/>
                  <a:gd name="connsiteX349" fmla="*/ 4000500 w 5199380"/>
                  <a:gd name="connsiteY349" fmla="*/ 1882140 h 3139440"/>
                  <a:gd name="connsiteX350" fmla="*/ 3977640 w 5199380"/>
                  <a:gd name="connsiteY350" fmla="*/ 1920240 h 3139440"/>
                  <a:gd name="connsiteX351" fmla="*/ 3947160 w 5199380"/>
                  <a:gd name="connsiteY351" fmla="*/ 1927860 h 3139440"/>
                  <a:gd name="connsiteX352" fmla="*/ 3916680 w 5199380"/>
                  <a:gd name="connsiteY352" fmla="*/ 1973580 h 3139440"/>
                  <a:gd name="connsiteX353" fmla="*/ 3893820 w 5199380"/>
                  <a:gd name="connsiteY353" fmla="*/ 1996440 h 3139440"/>
                  <a:gd name="connsiteX354" fmla="*/ 3886200 w 5199380"/>
                  <a:gd name="connsiteY354" fmla="*/ 2019300 h 3139440"/>
                  <a:gd name="connsiteX355" fmla="*/ 3909060 w 5199380"/>
                  <a:gd name="connsiteY355" fmla="*/ 2026920 h 3139440"/>
                  <a:gd name="connsiteX356" fmla="*/ 3931920 w 5199380"/>
                  <a:gd name="connsiteY356" fmla="*/ 2049780 h 3139440"/>
                  <a:gd name="connsiteX357" fmla="*/ 3962400 w 5199380"/>
                  <a:gd name="connsiteY357" fmla="*/ 2072640 h 3139440"/>
                  <a:gd name="connsiteX358" fmla="*/ 3977640 w 5199380"/>
                  <a:gd name="connsiteY358" fmla="*/ 2103120 h 3139440"/>
                  <a:gd name="connsiteX359" fmla="*/ 4000500 w 5199380"/>
                  <a:gd name="connsiteY359" fmla="*/ 2118360 h 3139440"/>
                  <a:gd name="connsiteX360" fmla="*/ 4008120 w 5199380"/>
                  <a:gd name="connsiteY360" fmla="*/ 2141220 h 3139440"/>
                  <a:gd name="connsiteX361" fmla="*/ 4030980 w 5199380"/>
                  <a:gd name="connsiteY361" fmla="*/ 2164080 h 3139440"/>
                  <a:gd name="connsiteX362" fmla="*/ 4030980 w 5199380"/>
                  <a:gd name="connsiteY362" fmla="*/ 2263140 h 3139440"/>
                  <a:gd name="connsiteX363" fmla="*/ 4008120 w 5199380"/>
                  <a:gd name="connsiteY363" fmla="*/ 2286000 h 3139440"/>
                  <a:gd name="connsiteX364" fmla="*/ 3977640 w 5199380"/>
                  <a:gd name="connsiteY364" fmla="*/ 2331720 h 3139440"/>
                  <a:gd name="connsiteX365" fmla="*/ 3931920 w 5199380"/>
                  <a:gd name="connsiteY365" fmla="*/ 2308860 h 3139440"/>
                  <a:gd name="connsiteX366" fmla="*/ 3878580 w 5199380"/>
                  <a:gd name="connsiteY366" fmla="*/ 2255520 h 3139440"/>
                  <a:gd name="connsiteX367" fmla="*/ 3855720 w 5199380"/>
                  <a:gd name="connsiteY367" fmla="*/ 2232660 h 3139440"/>
                  <a:gd name="connsiteX368" fmla="*/ 3817620 w 5199380"/>
                  <a:gd name="connsiteY368" fmla="*/ 2225040 h 3139440"/>
                  <a:gd name="connsiteX369" fmla="*/ 3794760 w 5199380"/>
                  <a:gd name="connsiteY369" fmla="*/ 2209800 h 3139440"/>
                  <a:gd name="connsiteX370" fmla="*/ 3787140 w 5199380"/>
                  <a:gd name="connsiteY370" fmla="*/ 2186940 h 3139440"/>
                  <a:gd name="connsiteX371" fmla="*/ 3779520 w 5199380"/>
                  <a:gd name="connsiteY371" fmla="*/ 2125980 h 3139440"/>
                  <a:gd name="connsiteX372" fmla="*/ 3741420 w 5199380"/>
                  <a:gd name="connsiteY372" fmla="*/ 2080260 h 3139440"/>
                  <a:gd name="connsiteX373" fmla="*/ 3733800 w 5199380"/>
                  <a:gd name="connsiteY373" fmla="*/ 1973580 h 3139440"/>
                  <a:gd name="connsiteX374" fmla="*/ 3665220 w 5199380"/>
                  <a:gd name="connsiteY374" fmla="*/ 1981200 h 3139440"/>
                  <a:gd name="connsiteX375" fmla="*/ 3604260 w 5199380"/>
                  <a:gd name="connsiteY375" fmla="*/ 1996440 h 3139440"/>
                  <a:gd name="connsiteX376" fmla="*/ 3581400 w 5199380"/>
                  <a:gd name="connsiteY376" fmla="*/ 1988820 h 3139440"/>
                  <a:gd name="connsiteX377" fmla="*/ 3558540 w 5199380"/>
                  <a:gd name="connsiteY377" fmla="*/ 1973580 h 3139440"/>
                  <a:gd name="connsiteX378" fmla="*/ 3474720 w 5199380"/>
                  <a:gd name="connsiteY378" fmla="*/ 1981200 h 3139440"/>
                  <a:gd name="connsiteX379" fmla="*/ 3467100 w 5199380"/>
                  <a:gd name="connsiteY379" fmla="*/ 1958340 h 3139440"/>
                  <a:gd name="connsiteX380" fmla="*/ 3398520 w 5199380"/>
                  <a:gd name="connsiteY380" fmla="*/ 1920240 h 3139440"/>
                  <a:gd name="connsiteX381" fmla="*/ 3322320 w 5199380"/>
                  <a:gd name="connsiteY381" fmla="*/ 1943100 h 3139440"/>
                  <a:gd name="connsiteX382" fmla="*/ 3299460 w 5199380"/>
                  <a:gd name="connsiteY382" fmla="*/ 1965960 h 3139440"/>
                  <a:gd name="connsiteX383" fmla="*/ 3223260 w 5199380"/>
                  <a:gd name="connsiteY383" fmla="*/ 1950720 h 3139440"/>
                  <a:gd name="connsiteX384" fmla="*/ 3230880 w 5199380"/>
                  <a:gd name="connsiteY384" fmla="*/ 1927860 h 3139440"/>
                  <a:gd name="connsiteX385" fmla="*/ 3192780 w 5199380"/>
                  <a:gd name="connsiteY385" fmla="*/ 1874520 h 3139440"/>
                  <a:gd name="connsiteX386" fmla="*/ 3185160 w 5199380"/>
                  <a:gd name="connsiteY386" fmla="*/ 1798320 h 3139440"/>
                  <a:gd name="connsiteX387" fmla="*/ 3147060 w 5199380"/>
                  <a:gd name="connsiteY387" fmla="*/ 1783080 h 3139440"/>
                  <a:gd name="connsiteX388" fmla="*/ 3139440 w 5199380"/>
                  <a:gd name="connsiteY388" fmla="*/ 1706880 h 3139440"/>
                  <a:gd name="connsiteX389" fmla="*/ 3131820 w 5199380"/>
                  <a:gd name="connsiteY389" fmla="*/ 1668780 h 3139440"/>
                  <a:gd name="connsiteX390" fmla="*/ 3147060 w 5199380"/>
                  <a:gd name="connsiteY390" fmla="*/ 1554480 h 3139440"/>
                  <a:gd name="connsiteX391" fmla="*/ 3162300 w 5199380"/>
                  <a:gd name="connsiteY391" fmla="*/ 1531620 h 3139440"/>
                  <a:gd name="connsiteX392" fmla="*/ 3177540 w 5199380"/>
                  <a:gd name="connsiteY392" fmla="*/ 1501140 h 3139440"/>
                  <a:gd name="connsiteX393" fmla="*/ 3200400 w 5199380"/>
                  <a:gd name="connsiteY393" fmla="*/ 1447800 h 3139440"/>
                  <a:gd name="connsiteX394" fmla="*/ 3215640 w 5199380"/>
                  <a:gd name="connsiteY394" fmla="*/ 1424940 h 3139440"/>
                  <a:gd name="connsiteX395" fmla="*/ 3246120 w 5199380"/>
                  <a:gd name="connsiteY395" fmla="*/ 1363980 h 3139440"/>
                  <a:gd name="connsiteX396" fmla="*/ 3276600 w 5199380"/>
                  <a:gd name="connsiteY396" fmla="*/ 1310640 h 3139440"/>
                  <a:gd name="connsiteX397" fmla="*/ 3291840 w 5199380"/>
                  <a:gd name="connsiteY397" fmla="*/ 1287780 h 3139440"/>
                  <a:gd name="connsiteX398" fmla="*/ 3307080 w 5199380"/>
                  <a:gd name="connsiteY398" fmla="*/ 1257300 h 3139440"/>
                  <a:gd name="connsiteX399" fmla="*/ 3352800 w 5199380"/>
                  <a:gd name="connsiteY399" fmla="*/ 1211580 h 3139440"/>
                  <a:gd name="connsiteX400" fmla="*/ 3329940 w 5199380"/>
                  <a:gd name="connsiteY400" fmla="*/ 1165860 h 3139440"/>
                  <a:gd name="connsiteX401" fmla="*/ 3337560 w 5199380"/>
                  <a:gd name="connsiteY401" fmla="*/ 1120140 h 3139440"/>
                  <a:gd name="connsiteX402" fmla="*/ 3345180 w 5199380"/>
                  <a:gd name="connsiteY402" fmla="*/ 1089660 h 3139440"/>
                  <a:gd name="connsiteX403" fmla="*/ 3375660 w 5199380"/>
                  <a:gd name="connsiteY403" fmla="*/ 1043940 h 3139440"/>
                  <a:gd name="connsiteX404" fmla="*/ 3436620 w 5199380"/>
                  <a:gd name="connsiteY404" fmla="*/ 1036320 h 3139440"/>
                  <a:gd name="connsiteX405" fmla="*/ 3459480 w 5199380"/>
                  <a:gd name="connsiteY405" fmla="*/ 1021080 h 3139440"/>
                  <a:gd name="connsiteX406" fmla="*/ 3482340 w 5199380"/>
                  <a:gd name="connsiteY406" fmla="*/ 998220 h 3139440"/>
                  <a:gd name="connsiteX407" fmla="*/ 3505200 w 5199380"/>
                  <a:gd name="connsiteY407" fmla="*/ 990600 h 3139440"/>
                  <a:gd name="connsiteX408" fmla="*/ 3512820 w 5199380"/>
                  <a:gd name="connsiteY408" fmla="*/ 906780 h 3139440"/>
                  <a:gd name="connsiteX409" fmla="*/ 3482340 w 5199380"/>
                  <a:gd name="connsiteY409" fmla="*/ 899160 h 3139440"/>
                  <a:gd name="connsiteX410" fmla="*/ 3467100 w 5199380"/>
                  <a:gd name="connsiteY410" fmla="*/ 876300 h 3139440"/>
                  <a:gd name="connsiteX411" fmla="*/ 3482340 w 5199380"/>
                  <a:gd name="connsiteY411" fmla="*/ 807720 h 3139440"/>
                  <a:gd name="connsiteX412" fmla="*/ 3436620 w 5199380"/>
                  <a:gd name="connsiteY412" fmla="*/ 746760 h 3139440"/>
                  <a:gd name="connsiteX413" fmla="*/ 3406140 w 5199380"/>
                  <a:gd name="connsiteY413" fmla="*/ 731520 h 3139440"/>
                  <a:gd name="connsiteX414" fmla="*/ 3375660 w 5199380"/>
                  <a:gd name="connsiteY414" fmla="*/ 739140 h 3139440"/>
                  <a:gd name="connsiteX415" fmla="*/ 3352800 w 5199380"/>
                  <a:gd name="connsiteY415" fmla="*/ 800100 h 3139440"/>
                  <a:gd name="connsiteX416" fmla="*/ 3284220 w 5199380"/>
                  <a:gd name="connsiteY416" fmla="*/ 822960 h 3139440"/>
                  <a:gd name="connsiteX417" fmla="*/ 3291840 w 5199380"/>
                  <a:gd name="connsiteY417" fmla="*/ 876300 h 3139440"/>
                  <a:gd name="connsiteX418" fmla="*/ 3322320 w 5199380"/>
                  <a:gd name="connsiteY418" fmla="*/ 891540 h 3139440"/>
                  <a:gd name="connsiteX419" fmla="*/ 3345180 w 5199380"/>
                  <a:gd name="connsiteY419" fmla="*/ 906780 h 3139440"/>
                  <a:gd name="connsiteX420" fmla="*/ 3329940 w 5199380"/>
                  <a:gd name="connsiteY420" fmla="*/ 960120 h 3139440"/>
                  <a:gd name="connsiteX421" fmla="*/ 3291840 w 5199380"/>
                  <a:gd name="connsiteY421" fmla="*/ 944880 h 3139440"/>
                  <a:gd name="connsiteX422" fmla="*/ 3268980 w 5199380"/>
                  <a:gd name="connsiteY422" fmla="*/ 929640 h 3139440"/>
                  <a:gd name="connsiteX423" fmla="*/ 3253740 w 5199380"/>
                  <a:gd name="connsiteY423" fmla="*/ 899160 h 3139440"/>
                  <a:gd name="connsiteX424" fmla="*/ 3238500 w 5199380"/>
                  <a:gd name="connsiteY424" fmla="*/ 838200 h 3139440"/>
                  <a:gd name="connsiteX425" fmla="*/ 3215640 w 5199380"/>
                  <a:gd name="connsiteY425" fmla="*/ 830580 h 3139440"/>
                  <a:gd name="connsiteX426" fmla="*/ 3177540 w 5199380"/>
                  <a:gd name="connsiteY426" fmla="*/ 822960 h 3139440"/>
                  <a:gd name="connsiteX427" fmla="*/ 3101340 w 5199380"/>
                  <a:gd name="connsiteY427" fmla="*/ 792480 h 3139440"/>
                  <a:gd name="connsiteX428" fmla="*/ 3116580 w 5199380"/>
                  <a:gd name="connsiteY428" fmla="*/ 739140 h 3139440"/>
                  <a:gd name="connsiteX429" fmla="*/ 3101340 w 5199380"/>
                  <a:gd name="connsiteY429" fmla="*/ 701040 h 3139440"/>
                  <a:gd name="connsiteX430" fmla="*/ 3093720 w 5199380"/>
                  <a:gd name="connsiteY430" fmla="*/ 678180 h 3139440"/>
                  <a:gd name="connsiteX431" fmla="*/ 3070860 w 5199380"/>
                  <a:gd name="connsiteY431" fmla="*/ 670560 h 3139440"/>
                  <a:gd name="connsiteX432" fmla="*/ 3063240 w 5199380"/>
                  <a:gd name="connsiteY432" fmla="*/ 647700 h 3139440"/>
                  <a:gd name="connsiteX433" fmla="*/ 2979420 w 5199380"/>
                  <a:gd name="connsiteY433" fmla="*/ 632460 h 3139440"/>
                  <a:gd name="connsiteX434" fmla="*/ 2971800 w 5199380"/>
                  <a:gd name="connsiteY434" fmla="*/ 662940 h 3139440"/>
                  <a:gd name="connsiteX435" fmla="*/ 2994660 w 5199380"/>
                  <a:gd name="connsiteY435" fmla="*/ 723900 h 3139440"/>
                  <a:gd name="connsiteX436" fmla="*/ 3002280 w 5199380"/>
                  <a:gd name="connsiteY436" fmla="*/ 746760 h 3139440"/>
                  <a:gd name="connsiteX437" fmla="*/ 3009900 w 5199380"/>
                  <a:gd name="connsiteY437" fmla="*/ 800100 h 3139440"/>
                  <a:gd name="connsiteX438" fmla="*/ 3032760 w 5199380"/>
                  <a:gd name="connsiteY438" fmla="*/ 807720 h 3139440"/>
                  <a:gd name="connsiteX439" fmla="*/ 3063240 w 5199380"/>
                  <a:gd name="connsiteY439" fmla="*/ 861060 h 3139440"/>
                  <a:gd name="connsiteX440" fmla="*/ 3017520 w 5199380"/>
                  <a:gd name="connsiteY440" fmla="*/ 960120 h 3139440"/>
                  <a:gd name="connsiteX441" fmla="*/ 2987040 w 5199380"/>
                  <a:gd name="connsiteY441" fmla="*/ 998220 h 3139440"/>
                  <a:gd name="connsiteX442" fmla="*/ 2971800 w 5199380"/>
                  <a:gd name="connsiteY442" fmla="*/ 1051560 h 3139440"/>
                  <a:gd name="connsiteX443" fmla="*/ 2964180 w 5199380"/>
                  <a:gd name="connsiteY443" fmla="*/ 998220 h 3139440"/>
                  <a:gd name="connsiteX444" fmla="*/ 2956560 w 5199380"/>
                  <a:gd name="connsiteY444" fmla="*/ 975360 h 3139440"/>
                  <a:gd name="connsiteX445" fmla="*/ 2964180 w 5199380"/>
                  <a:gd name="connsiteY445" fmla="*/ 937260 h 3139440"/>
                  <a:gd name="connsiteX446" fmla="*/ 2941320 w 5199380"/>
                  <a:gd name="connsiteY446" fmla="*/ 929640 h 3139440"/>
                  <a:gd name="connsiteX447" fmla="*/ 2880360 w 5199380"/>
                  <a:gd name="connsiteY447" fmla="*/ 960120 h 3139440"/>
                  <a:gd name="connsiteX448" fmla="*/ 2849880 w 5199380"/>
                  <a:gd name="connsiteY448" fmla="*/ 967740 h 3139440"/>
                  <a:gd name="connsiteX449" fmla="*/ 2788920 w 5199380"/>
                  <a:gd name="connsiteY449" fmla="*/ 944880 h 3139440"/>
                  <a:gd name="connsiteX450" fmla="*/ 2727960 w 5199380"/>
                  <a:gd name="connsiteY450" fmla="*/ 960120 h 3139440"/>
                  <a:gd name="connsiteX451" fmla="*/ 2689860 w 5199380"/>
                  <a:gd name="connsiteY451" fmla="*/ 944880 h 3139440"/>
                  <a:gd name="connsiteX452" fmla="*/ 2667000 w 5199380"/>
                  <a:gd name="connsiteY452" fmla="*/ 922020 h 3139440"/>
                  <a:gd name="connsiteX453" fmla="*/ 2644140 w 5199380"/>
                  <a:gd name="connsiteY453" fmla="*/ 906780 h 3139440"/>
                  <a:gd name="connsiteX454" fmla="*/ 2575560 w 5199380"/>
                  <a:gd name="connsiteY454" fmla="*/ 967740 h 3139440"/>
                  <a:gd name="connsiteX455" fmla="*/ 2590800 w 5199380"/>
                  <a:gd name="connsiteY455" fmla="*/ 990600 h 3139440"/>
                  <a:gd name="connsiteX456" fmla="*/ 2583180 w 5199380"/>
                  <a:gd name="connsiteY456" fmla="*/ 1013460 h 3139440"/>
                  <a:gd name="connsiteX457" fmla="*/ 2583180 w 5199380"/>
                  <a:gd name="connsiteY457" fmla="*/ 1082040 h 3139440"/>
                  <a:gd name="connsiteX458" fmla="*/ 2560320 w 5199380"/>
                  <a:gd name="connsiteY458" fmla="*/ 1089660 h 3139440"/>
                  <a:gd name="connsiteX459" fmla="*/ 2529840 w 5199380"/>
                  <a:gd name="connsiteY459" fmla="*/ 1028700 h 3139440"/>
                  <a:gd name="connsiteX460" fmla="*/ 2522220 w 5199380"/>
                  <a:gd name="connsiteY460" fmla="*/ 990600 h 3139440"/>
                  <a:gd name="connsiteX461" fmla="*/ 2506980 w 5199380"/>
                  <a:gd name="connsiteY461" fmla="*/ 967740 h 3139440"/>
                  <a:gd name="connsiteX462" fmla="*/ 2499360 w 5199380"/>
                  <a:gd name="connsiteY462" fmla="*/ 944880 h 3139440"/>
                  <a:gd name="connsiteX463" fmla="*/ 2468880 w 5199380"/>
                  <a:gd name="connsiteY463" fmla="*/ 929640 h 3139440"/>
                  <a:gd name="connsiteX464" fmla="*/ 2369820 w 5199380"/>
                  <a:gd name="connsiteY464" fmla="*/ 929640 h 3139440"/>
                  <a:gd name="connsiteX465" fmla="*/ 2362200 w 5199380"/>
                  <a:gd name="connsiteY465" fmla="*/ 868680 h 3139440"/>
                  <a:gd name="connsiteX466" fmla="*/ 2308860 w 5199380"/>
                  <a:gd name="connsiteY466" fmla="*/ 838200 h 3139440"/>
                  <a:gd name="connsiteX467" fmla="*/ 2263140 w 5199380"/>
                  <a:gd name="connsiteY467" fmla="*/ 807720 h 3139440"/>
                  <a:gd name="connsiteX468" fmla="*/ 2247900 w 5199380"/>
                  <a:gd name="connsiteY468" fmla="*/ 784860 h 3139440"/>
                  <a:gd name="connsiteX469" fmla="*/ 2186940 w 5199380"/>
                  <a:gd name="connsiteY469" fmla="*/ 739140 h 3139440"/>
                  <a:gd name="connsiteX470" fmla="*/ 2133600 w 5199380"/>
                  <a:gd name="connsiteY470" fmla="*/ 670560 h 3139440"/>
                  <a:gd name="connsiteX471" fmla="*/ 2110740 w 5199380"/>
                  <a:gd name="connsiteY471" fmla="*/ 685800 h 3139440"/>
                  <a:gd name="connsiteX472" fmla="*/ 2103120 w 5199380"/>
                  <a:gd name="connsiteY472" fmla="*/ 708660 h 3139440"/>
                  <a:gd name="connsiteX473" fmla="*/ 2087880 w 5199380"/>
                  <a:gd name="connsiteY473" fmla="*/ 731520 h 3139440"/>
                  <a:gd name="connsiteX474" fmla="*/ 2057400 w 5199380"/>
                  <a:gd name="connsiteY474" fmla="*/ 693420 h 3139440"/>
                  <a:gd name="connsiteX475" fmla="*/ 2072640 w 5199380"/>
                  <a:gd name="connsiteY475" fmla="*/ 670560 h 3139440"/>
                  <a:gd name="connsiteX476" fmla="*/ 2026920 w 5199380"/>
                  <a:gd name="connsiteY476" fmla="*/ 662940 h 3139440"/>
                  <a:gd name="connsiteX477" fmla="*/ 1996440 w 5199380"/>
                  <a:gd name="connsiteY477" fmla="*/ 640080 h 3139440"/>
                  <a:gd name="connsiteX478" fmla="*/ 1973580 w 5199380"/>
                  <a:gd name="connsiteY478" fmla="*/ 594360 h 3139440"/>
                  <a:gd name="connsiteX479" fmla="*/ 1958340 w 5199380"/>
                  <a:gd name="connsiteY479" fmla="*/ 624840 h 3139440"/>
                  <a:gd name="connsiteX480" fmla="*/ 1935480 w 5199380"/>
                  <a:gd name="connsiteY480" fmla="*/ 647700 h 3139440"/>
                  <a:gd name="connsiteX481" fmla="*/ 1912620 w 5199380"/>
                  <a:gd name="connsiteY481" fmla="*/ 624840 h 3139440"/>
                  <a:gd name="connsiteX482" fmla="*/ 1897380 w 5199380"/>
                  <a:gd name="connsiteY482" fmla="*/ 571500 h 3139440"/>
                  <a:gd name="connsiteX483" fmla="*/ 1874520 w 5199380"/>
                  <a:gd name="connsiteY483" fmla="*/ 586740 h 3139440"/>
                  <a:gd name="connsiteX484" fmla="*/ 1790700 w 5199380"/>
                  <a:gd name="connsiteY484" fmla="*/ 601980 h 3139440"/>
                  <a:gd name="connsiteX485" fmla="*/ 1760220 w 5199380"/>
                  <a:gd name="connsiteY485" fmla="*/ 617220 h 3139440"/>
                  <a:gd name="connsiteX486" fmla="*/ 1744980 w 5199380"/>
                  <a:gd name="connsiteY486" fmla="*/ 624840 h 3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</a:cxnLst>
                <a:rect l="l" t="t" r="r" b="b"/>
                <a:pathLst>
                  <a:path w="5199380" h="3139440">
                    <a:moveTo>
                      <a:pt x="1744980" y="624840"/>
                    </a:moveTo>
                    <a:cubicBezTo>
                      <a:pt x="1737360" y="624840"/>
                      <a:pt x="1724723" y="619492"/>
                      <a:pt x="1714500" y="617220"/>
                    </a:cubicBezTo>
                    <a:cubicBezTo>
                      <a:pt x="1701857" y="614410"/>
                      <a:pt x="1687176" y="616784"/>
                      <a:pt x="1676400" y="609600"/>
                    </a:cubicBezTo>
                    <a:cubicBezTo>
                      <a:pt x="1669717" y="605145"/>
                      <a:pt x="1673235" y="593423"/>
                      <a:pt x="1668780" y="586740"/>
                    </a:cubicBezTo>
                    <a:cubicBezTo>
                      <a:pt x="1657046" y="569139"/>
                      <a:pt x="1639928" y="559885"/>
                      <a:pt x="1623060" y="548640"/>
                    </a:cubicBezTo>
                    <a:cubicBezTo>
                      <a:pt x="1610289" y="497556"/>
                      <a:pt x="1627406" y="533238"/>
                      <a:pt x="1584960" y="502920"/>
                    </a:cubicBezTo>
                    <a:cubicBezTo>
                      <a:pt x="1510684" y="449866"/>
                      <a:pt x="1606270" y="509183"/>
                      <a:pt x="1546860" y="457200"/>
                    </a:cubicBezTo>
                    <a:cubicBezTo>
                      <a:pt x="1533076" y="445139"/>
                      <a:pt x="1501140" y="426720"/>
                      <a:pt x="1501140" y="426720"/>
                    </a:cubicBezTo>
                    <a:cubicBezTo>
                      <a:pt x="1449190" y="348796"/>
                      <a:pt x="1532797" y="477607"/>
                      <a:pt x="1470660" y="365760"/>
                    </a:cubicBezTo>
                    <a:cubicBezTo>
                      <a:pt x="1445747" y="320917"/>
                      <a:pt x="1449349" y="347506"/>
                      <a:pt x="1417320" y="304800"/>
                    </a:cubicBezTo>
                    <a:cubicBezTo>
                      <a:pt x="1410504" y="295713"/>
                      <a:pt x="1411167" y="281136"/>
                      <a:pt x="1402080" y="274320"/>
                    </a:cubicBezTo>
                    <a:cubicBezTo>
                      <a:pt x="1389229" y="264681"/>
                      <a:pt x="1371600" y="264160"/>
                      <a:pt x="1356360" y="259080"/>
                    </a:cubicBezTo>
                    <a:lnTo>
                      <a:pt x="1333500" y="251460"/>
                    </a:lnTo>
                    <a:cubicBezTo>
                      <a:pt x="1330960" y="243840"/>
                      <a:pt x="1328087" y="236323"/>
                      <a:pt x="1325880" y="228600"/>
                    </a:cubicBezTo>
                    <a:cubicBezTo>
                      <a:pt x="1323003" y="218530"/>
                      <a:pt x="1322385" y="207746"/>
                      <a:pt x="1318260" y="198120"/>
                    </a:cubicBezTo>
                    <a:cubicBezTo>
                      <a:pt x="1314652" y="189702"/>
                      <a:pt x="1308100" y="182880"/>
                      <a:pt x="1303020" y="175260"/>
                    </a:cubicBezTo>
                    <a:lnTo>
                      <a:pt x="1318260" y="114300"/>
                    </a:lnTo>
                    <a:lnTo>
                      <a:pt x="1325880" y="83820"/>
                    </a:lnTo>
                    <a:cubicBezTo>
                      <a:pt x="1265389" y="63656"/>
                      <a:pt x="1335651" y="85652"/>
                      <a:pt x="1203960" y="60960"/>
                    </a:cubicBezTo>
                    <a:cubicBezTo>
                      <a:pt x="1196065" y="59480"/>
                      <a:pt x="1188892" y="55288"/>
                      <a:pt x="1181100" y="53340"/>
                    </a:cubicBezTo>
                    <a:cubicBezTo>
                      <a:pt x="1168535" y="50199"/>
                      <a:pt x="1155700" y="48260"/>
                      <a:pt x="1143000" y="45720"/>
                    </a:cubicBezTo>
                    <a:cubicBezTo>
                      <a:pt x="1132840" y="40640"/>
                      <a:pt x="1123067" y="34699"/>
                      <a:pt x="1112520" y="30480"/>
                    </a:cubicBezTo>
                    <a:cubicBezTo>
                      <a:pt x="1097605" y="24514"/>
                      <a:pt x="1082040" y="20320"/>
                      <a:pt x="1066800" y="15240"/>
                    </a:cubicBezTo>
                    <a:cubicBezTo>
                      <a:pt x="1034005" y="4308"/>
                      <a:pt x="1051732" y="9568"/>
                      <a:pt x="1013460" y="0"/>
                    </a:cubicBezTo>
                    <a:cubicBezTo>
                      <a:pt x="1005840" y="5080"/>
                      <a:pt x="996321" y="8089"/>
                      <a:pt x="990600" y="15240"/>
                    </a:cubicBezTo>
                    <a:cubicBezTo>
                      <a:pt x="985582" y="21512"/>
                      <a:pt x="988660" y="32420"/>
                      <a:pt x="982980" y="38100"/>
                    </a:cubicBezTo>
                    <a:cubicBezTo>
                      <a:pt x="968874" y="52206"/>
                      <a:pt x="909843" y="65528"/>
                      <a:pt x="899160" y="68580"/>
                    </a:cubicBezTo>
                    <a:cubicBezTo>
                      <a:pt x="896620" y="76200"/>
                      <a:pt x="893282" y="83599"/>
                      <a:pt x="891540" y="91440"/>
                    </a:cubicBezTo>
                    <a:cubicBezTo>
                      <a:pt x="888188" y="106522"/>
                      <a:pt x="893975" y="125429"/>
                      <a:pt x="883920" y="137160"/>
                    </a:cubicBezTo>
                    <a:cubicBezTo>
                      <a:pt x="875491" y="146994"/>
                      <a:pt x="858520" y="142240"/>
                      <a:pt x="845820" y="144780"/>
                    </a:cubicBezTo>
                    <a:cubicBezTo>
                      <a:pt x="869695" y="180593"/>
                      <a:pt x="877369" y="181624"/>
                      <a:pt x="853440" y="243840"/>
                    </a:cubicBezTo>
                    <a:cubicBezTo>
                      <a:pt x="848881" y="255693"/>
                      <a:pt x="833120" y="259080"/>
                      <a:pt x="822960" y="266700"/>
                    </a:cubicBezTo>
                    <a:cubicBezTo>
                      <a:pt x="820420" y="274320"/>
                      <a:pt x="821876" y="284891"/>
                      <a:pt x="815340" y="289560"/>
                    </a:cubicBezTo>
                    <a:cubicBezTo>
                      <a:pt x="802268" y="298897"/>
                      <a:pt x="769620" y="304800"/>
                      <a:pt x="769620" y="304800"/>
                    </a:cubicBezTo>
                    <a:cubicBezTo>
                      <a:pt x="762000" y="302260"/>
                      <a:pt x="748502" y="305021"/>
                      <a:pt x="746760" y="297180"/>
                    </a:cubicBezTo>
                    <a:cubicBezTo>
                      <a:pt x="737274" y="254495"/>
                      <a:pt x="751179" y="241022"/>
                      <a:pt x="769620" y="213360"/>
                    </a:cubicBezTo>
                    <a:cubicBezTo>
                      <a:pt x="754380" y="208280"/>
                      <a:pt x="738268" y="205304"/>
                      <a:pt x="723900" y="198120"/>
                    </a:cubicBezTo>
                    <a:cubicBezTo>
                      <a:pt x="653573" y="162956"/>
                      <a:pt x="684980" y="173150"/>
                      <a:pt x="632460" y="160020"/>
                    </a:cubicBezTo>
                    <a:cubicBezTo>
                      <a:pt x="615164" y="211908"/>
                      <a:pt x="636935" y="148088"/>
                      <a:pt x="609600" y="220980"/>
                    </a:cubicBezTo>
                    <a:cubicBezTo>
                      <a:pt x="606780" y="228501"/>
                      <a:pt x="606435" y="237157"/>
                      <a:pt x="601980" y="243840"/>
                    </a:cubicBezTo>
                    <a:cubicBezTo>
                      <a:pt x="596002" y="252806"/>
                      <a:pt x="586740" y="259080"/>
                      <a:pt x="579120" y="266700"/>
                    </a:cubicBezTo>
                    <a:cubicBezTo>
                      <a:pt x="584200" y="274320"/>
                      <a:pt x="587884" y="283084"/>
                      <a:pt x="594360" y="289560"/>
                    </a:cubicBezTo>
                    <a:cubicBezTo>
                      <a:pt x="600836" y="296036"/>
                      <a:pt x="611499" y="297649"/>
                      <a:pt x="617220" y="304800"/>
                    </a:cubicBezTo>
                    <a:cubicBezTo>
                      <a:pt x="644265" y="338606"/>
                      <a:pt x="601539" y="318402"/>
                      <a:pt x="640080" y="350520"/>
                    </a:cubicBezTo>
                    <a:cubicBezTo>
                      <a:pt x="657157" y="364751"/>
                      <a:pt x="680533" y="368253"/>
                      <a:pt x="701040" y="373380"/>
                    </a:cubicBezTo>
                    <a:cubicBezTo>
                      <a:pt x="711200" y="381000"/>
                      <a:pt x="728440" y="383919"/>
                      <a:pt x="731520" y="396240"/>
                    </a:cubicBezTo>
                    <a:cubicBezTo>
                      <a:pt x="743268" y="443231"/>
                      <a:pt x="692807" y="438252"/>
                      <a:pt x="670560" y="441960"/>
                    </a:cubicBezTo>
                    <a:cubicBezTo>
                      <a:pt x="657860" y="439420"/>
                      <a:pt x="644044" y="440132"/>
                      <a:pt x="632460" y="434340"/>
                    </a:cubicBezTo>
                    <a:cubicBezTo>
                      <a:pt x="622821" y="429521"/>
                      <a:pt x="618566" y="417458"/>
                      <a:pt x="609600" y="411480"/>
                    </a:cubicBezTo>
                    <a:cubicBezTo>
                      <a:pt x="602917" y="407025"/>
                      <a:pt x="594360" y="406400"/>
                      <a:pt x="586740" y="403860"/>
                    </a:cubicBezTo>
                    <a:cubicBezTo>
                      <a:pt x="576580" y="406400"/>
                      <a:pt x="565984" y="415369"/>
                      <a:pt x="556260" y="411480"/>
                    </a:cubicBezTo>
                    <a:cubicBezTo>
                      <a:pt x="548802" y="408497"/>
                      <a:pt x="553095" y="395303"/>
                      <a:pt x="548640" y="388620"/>
                    </a:cubicBezTo>
                    <a:cubicBezTo>
                      <a:pt x="542662" y="379654"/>
                      <a:pt x="533400" y="373380"/>
                      <a:pt x="525780" y="365760"/>
                    </a:cubicBezTo>
                    <a:cubicBezTo>
                      <a:pt x="460266" y="409436"/>
                      <a:pt x="543156" y="357072"/>
                      <a:pt x="480060" y="388620"/>
                    </a:cubicBezTo>
                    <a:cubicBezTo>
                      <a:pt x="427437" y="414932"/>
                      <a:pt x="490155" y="395621"/>
                      <a:pt x="426720" y="411480"/>
                    </a:cubicBezTo>
                    <a:cubicBezTo>
                      <a:pt x="424180" y="419100"/>
                      <a:pt x="424780" y="428660"/>
                      <a:pt x="419100" y="434340"/>
                    </a:cubicBezTo>
                    <a:cubicBezTo>
                      <a:pt x="413420" y="440020"/>
                      <a:pt x="402410" y="436818"/>
                      <a:pt x="396240" y="441960"/>
                    </a:cubicBezTo>
                    <a:cubicBezTo>
                      <a:pt x="386484" y="450090"/>
                      <a:pt x="379548" y="461338"/>
                      <a:pt x="373380" y="472440"/>
                    </a:cubicBezTo>
                    <a:cubicBezTo>
                      <a:pt x="366737" y="484397"/>
                      <a:pt x="369869" y="503503"/>
                      <a:pt x="358140" y="510540"/>
                    </a:cubicBezTo>
                    <a:cubicBezTo>
                      <a:pt x="340580" y="521076"/>
                      <a:pt x="317500" y="515620"/>
                      <a:pt x="297180" y="518160"/>
                    </a:cubicBezTo>
                    <a:cubicBezTo>
                      <a:pt x="282524" y="540145"/>
                      <a:pt x="269159" y="548518"/>
                      <a:pt x="289560" y="579120"/>
                    </a:cubicBezTo>
                    <a:cubicBezTo>
                      <a:pt x="294015" y="585803"/>
                      <a:pt x="305236" y="583148"/>
                      <a:pt x="312420" y="586740"/>
                    </a:cubicBezTo>
                    <a:cubicBezTo>
                      <a:pt x="320611" y="590836"/>
                      <a:pt x="326911" y="598261"/>
                      <a:pt x="335280" y="601980"/>
                    </a:cubicBezTo>
                    <a:cubicBezTo>
                      <a:pt x="349960" y="608504"/>
                      <a:pt x="381000" y="617220"/>
                      <a:pt x="381000" y="617220"/>
                    </a:cubicBezTo>
                    <a:cubicBezTo>
                      <a:pt x="388620" y="627380"/>
                      <a:pt x="402285" y="635098"/>
                      <a:pt x="403860" y="647700"/>
                    </a:cubicBezTo>
                    <a:cubicBezTo>
                      <a:pt x="405269" y="658972"/>
                      <a:pt x="396652" y="670148"/>
                      <a:pt x="388620" y="678180"/>
                    </a:cubicBezTo>
                    <a:cubicBezTo>
                      <a:pt x="380588" y="686212"/>
                      <a:pt x="368003" y="687784"/>
                      <a:pt x="358140" y="693420"/>
                    </a:cubicBezTo>
                    <a:cubicBezTo>
                      <a:pt x="314021" y="718631"/>
                      <a:pt x="358491" y="704792"/>
                      <a:pt x="289560" y="716280"/>
                    </a:cubicBezTo>
                    <a:cubicBezTo>
                      <a:pt x="284480" y="726440"/>
                      <a:pt x="275729" y="735488"/>
                      <a:pt x="274320" y="746760"/>
                    </a:cubicBezTo>
                    <a:cubicBezTo>
                      <a:pt x="268864" y="790410"/>
                      <a:pt x="287396" y="776770"/>
                      <a:pt x="312420" y="769620"/>
                    </a:cubicBezTo>
                    <a:cubicBezTo>
                      <a:pt x="340025" y="761733"/>
                      <a:pt x="333093" y="763458"/>
                      <a:pt x="358140" y="746760"/>
                    </a:cubicBezTo>
                    <a:cubicBezTo>
                      <a:pt x="368300" y="751840"/>
                      <a:pt x="382776" y="752260"/>
                      <a:pt x="388620" y="762000"/>
                    </a:cubicBezTo>
                    <a:cubicBezTo>
                      <a:pt x="393601" y="770302"/>
                      <a:pt x="367786" y="804681"/>
                      <a:pt x="365760" y="807720"/>
                    </a:cubicBezTo>
                    <a:cubicBezTo>
                      <a:pt x="368300" y="817880"/>
                      <a:pt x="364186" y="833185"/>
                      <a:pt x="373380" y="838200"/>
                    </a:cubicBezTo>
                    <a:cubicBezTo>
                      <a:pt x="396120" y="850604"/>
                      <a:pt x="424674" y="846324"/>
                      <a:pt x="449580" y="853440"/>
                    </a:cubicBezTo>
                    <a:cubicBezTo>
                      <a:pt x="460502" y="856561"/>
                      <a:pt x="469900" y="863600"/>
                      <a:pt x="480060" y="868680"/>
                    </a:cubicBezTo>
                    <a:cubicBezTo>
                      <a:pt x="454660" y="878840"/>
                      <a:pt x="420274" y="877275"/>
                      <a:pt x="403860" y="899160"/>
                    </a:cubicBezTo>
                    <a:cubicBezTo>
                      <a:pt x="385458" y="923696"/>
                      <a:pt x="375183" y="940390"/>
                      <a:pt x="350520" y="960120"/>
                    </a:cubicBezTo>
                    <a:cubicBezTo>
                      <a:pt x="336217" y="971562"/>
                      <a:pt x="304800" y="990600"/>
                      <a:pt x="304800" y="990600"/>
                    </a:cubicBezTo>
                    <a:cubicBezTo>
                      <a:pt x="279400" y="988060"/>
                      <a:pt x="253830" y="986862"/>
                      <a:pt x="228600" y="982980"/>
                    </a:cubicBezTo>
                    <a:cubicBezTo>
                      <a:pt x="220661" y="981759"/>
                      <a:pt x="211420" y="981040"/>
                      <a:pt x="205740" y="975360"/>
                    </a:cubicBezTo>
                    <a:cubicBezTo>
                      <a:pt x="200060" y="969680"/>
                      <a:pt x="203800" y="958180"/>
                      <a:pt x="198120" y="952500"/>
                    </a:cubicBezTo>
                    <a:cubicBezTo>
                      <a:pt x="192440" y="946820"/>
                      <a:pt x="182643" y="948044"/>
                      <a:pt x="175260" y="944880"/>
                    </a:cubicBezTo>
                    <a:cubicBezTo>
                      <a:pt x="164819" y="940405"/>
                      <a:pt x="154940" y="934720"/>
                      <a:pt x="144780" y="929640"/>
                    </a:cubicBezTo>
                    <a:cubicBezTo>
                      <a:pt x="142240" y="922020"/>
                      <a:pt x="143696" y="911449"/>
                      <a:pt x="137160" y="906780"/>
                    </a:cubicBezTo>
                    <a:cubicBezTo>
                      <a:pt x="124088" y="897443"/>
                      <a:pt x="91440" y="891540"/>
                      <a:pt x="91440" y="891540"/>
                    </a:cubicBezTo>
                    <a:cubicBezTo>
                      <a:pt x="73660" y="894080"/>
                      <a:pt x="54776" y="892490"/>
                      <a:pt x="38100" y="899160"/>
                    </a:cubicBezTo>
                    <a:cubicBezTo>
                      <a:pt x="24766" y="904494"/>
                      <a:pt x="7619" y="933451"/>
                      <a:pt x="0" y="944880"/>
                    </a:cubicBezTo>
                    <a:cubicBezTo>
                      <a:pt x="4152" y="957336"/>
                      <a:pt x="10421" y="982825"/>
                      <a:pt x="22860" y="990600"/>
                    </a:cubicBezTo>
                    <a:cubicBezTo>
                      <a:pt x="53194" y="1009559"/>
                      <a:pt x="97018" y="1007362"/>
                      <a:pt x="129540" y="1013460"/>
                    </a:cubicBezTo>
                    <a:cubicBezTo>
                      <a:pt x="150127" y="1017320"/>
                      <a:pt x="171766" y="1019333"/>
                      <a:pt x="190500" y="1028700"/>
                    </a:cubicBezTo>
                    <a:cubicBezTo>
                      <a:pt x="230347" y="1048624"/>
                      <a:pt x="209960" y="1041185"/>
                      <a:pt x="251460" y="1051560"/>
                    </a:cubicBezTo>
                    <a:cubicBezTo>
                      <a:pt x="264160" y="1049020"/>
                      <a:pt x="277433" y="1048488"/>
                      <a:pt x="289560" y="1043940"/>
                    </a:cubicBezTo>
                    <a:cubicBezTo>
                      <a:pt x="298135" y="1040724"/>
                      <a:pt x="304002" y="1032308"/>
                      <a:pt x="312420" y="1028700"/>
                    </a:cubicBezTo>
                    <a:cubicBezTo>
                      <a:pt x="322046" y="1024575"/>
                      <a:pt x="332740" y="1023620"/>
                      <a:pt x="342900" y="1021080"/>
                    </a:cubicBezTo>
                    <a:cubicBezTo>
                      <a:pt x="353060" y="1023620"/>
                      <a:pt x="363310" y="1025823"/>
                      <a:pt x="373380" y="1028700"/>
                    </a:cubicBezTo>
                    <a:cubicBezTo>
                      <a:pt x="381103" y="1030907"/>
                      <a:pt x="388208" y="1036320"/>
                      <a:pt x="396240" y="1036320"/>
                    </a:cubicBezTo>
                    <a:cubicBezTo>
                      <a:pt x="431891" y="1036320"/>
                      <a:pt x="467360" y="1031240"/>
                      <a:pt x="502920" y="1028700"/>
                    </a:cubicBezTo>
                    <a:cubicBezTo>
                      <a:pt x="510540" y="1026160"/>
                      <a:pt x="518759" y="1024981"/>
                      <a:pt x="525780" y="1021080"/>
                    </a:cubicBezTo>
                    <a:cubicBezTo>
                      <a:pt x="541791" y="1012185"/>
                      <a:pt x="571500" y="990600"/>
                      <a:pt x="571500" y="990600"/>
                    </a:cubicBezTo>
                    <a:cubicBezTo>
                      <a:pt x="578534" y="976532"/>
                      <a:pt x="591065" y="943438"/>
                      <a:pt x="609600" y="937260"/>
                    </a:cubicBezTo>
                    <a:cubicBezTo>
                      <a:pt x="617220" y="934720"/>
                      <a:pt x="624737" y="942673"/>
                      <a:pt x="632460" y="944880"/>
                    </a:cubicBezTo>
                    <a:cubicBezTo>
                      <a:pt x="642530" y="947757"/>
                      <a:pt x="652780" y="949960"/>
                      <a:pt x="662940" y="952500"/>
                    </a:cubicBezTo>
                    <a:cubicBezTo>
                      <a:pt x="680720" y="949960"/>
                      <a:pt x="699077" y="950041"/>
                      <a:pt x="716280" y="944880"/>
                    </a:cubicBezTo>
                    <a:cubicBezTo>
                      <a:pt x="738944" y="938081"/>
                      <a:pt x="743445" y="919150"/>
                      <a:pt x="762000" y="906780"/>
                    </a:cubicBezTo>
                    <a:cubicBezTo>
                      <a:pt x="768683" y="902325"/>
                      <a:pt x="777240" y="901700"/>
                      <a:pt x="784860" y="899160"/>
                    </a:cubicBezTo>
                    <a:cubicBezTo>
                      <a:pt x="795020" y="901700"/>
                      <a:pt x="805534" y="903103"/>
                      <a:pt x="815340" y="906780"/>
                    </a:cubicBezTo>
                    <a:cubicBezTo>
                      <a:pt x="825976" y="910768"/>
                      <a:pt x="855271" y="915719"/>
                      <a:pt x="845820" y="922020"/>
                    </a:cubicBezTo>
                    <a:cubicBezTo>
                      <a:pt x="824267" y="936388"/>
                      <a:pt x="769620" y="937260"/>
                      <a:pt x="769620" y="937260"/>
                    </a:cubicBezTo>
                    <a:cubicBezTo>
                      <a:pt x="759460" y="942340"/>
                      <a:pt x="749003" y="946864"/>
                      <a:pt x="739140" y="952500"/>
                    </a:cubicBezTo>
                    <a:cubicBezTo>
                      <a:pt x="723541" y="961414"/>
                      <a:pt x="698884" y="980787"/>
                      <a:pt x="685800" y="990600"/>
                    </a:cubicBezTo>
                    <a:cubicBezTo>
                      <a:pt x="688340" y="1000760"/>
                      <a:pt x="686878" y="1012902"/>
                      <a:pt x="693420" y="1021080"/>
                    </a:cubicBezTo>
                    <a:cubicBezTo>
                      <a:pt x="698438" y="1027352"/>
                      <a:pt x="708454" y="1026894"/>
                      <a:pt x="716280" y="1028700"/>
                    </a:cubicBezTo>
                    <a:cubicBezTo>
                      <a:pt x="741520" y="1034525"/>
                      <a:pt x="767906" y="1035749"/>
                      <a:pt x="792480" y="1043940"/>
                    </a:cubicBezTo>
                    <a:lnTo>
                      <a:pt x="838200" y="1059180"/>
                    </a:lnTo>
                    <a:lnTo>
                      <a:pt x="861060" y="1066800"/>
                    </a:lnTo>
                    <a:cubicBezTo>
                      <a:pt x="863600" y="1059180"/>
                      <a:pt x="863000" y="1049620"/>
                      <a:pt x="868680" y="1043940"/>
                    </a:cubicBezTo>
                    <a:cubicBezTo>
                      <a:pt x="893217" y="1019403"/>
                      <a:pt x="908005" y="1030469"/>
                      <a:pt x="937260" y="1036320"/>
                    </a:cubicBezTo>
                    <a:cubicBezTo>
                      <a:pt x="932180" y="1046480"/>
                      <a:pt x="923626" y="1055555"/>
                      <a:pt x="922020" y="1066800"/>
                    </a:cubicBezTo>
                    <a:cubicBezTo>
                      <a:pt x="920884" y="1074751"/>
                      <a:pt x="927433" y="1081937"/>
                      <a:pt x="929640" y="1089660"/>
                    </a:cubicBezTo>
                    <a:cubicBezTo>
                      <a:pt x="939503" y="1124180"/>
                      <a:pt x="933479" y="1135689"/>
                      <a:pt x="975360" y="1158240"/>
                    </a:cubicBezTo>
                    <a:cubicBezTo>
                      <a:pt x="993802" y="1168170"/>
                      <a:pt x="1016000" y="1168400"/>
                      <a:pt x="1036320" y="1173480"/>
                    </a:cubicBezTo>
                    <a:cubicBezTo>
                      <a:pt x="1041400" y="1181100"/>
                      <a:pt x="1044409" y="1190619"/>
                      <a:pt x="1051560" y="1196340"/>
                    </a:cubicBezTo>
                    <a:cubicBezTo>
                      <a:pt x="1057832" y="1201358"/>
                      <a:pt x="1068740" y="1198280"/>
                      <a:pt x="1074420" y="1203960"/>
                    </a:cubicBezTo>
                    <a:cubicBezTo>
                      <a:pt x="1080100" y="1209640"/>
                      <a:pt x="1076360" y="1221140"/>
                      <a:pt x="1082040" y="1226820"/>
                    </a:cubicBezTo>
                    <a:cubicBezTo>
                      <a:pt x="1090072" y="1234852"/>
                      <a:pt x="1102360" y="1236980"/>
                      <a:pt x="1112520" y="1242060"/>
                    </a:cubicBezTo>
                    <a:cubicBezTo>
                      <a:pt x="1117600" y="1259840"/>
                      <a:pt x="1122447" y="1277688"/>
                      <a:pt x="1127760" y="1295400"/>
                    </a:cubicBezTo>
                    <a:cubicBezTo>
                      <a:pt x="1130068" y="1303093"/>
                      <a:pt x="1131479" y="1311239"/>
                      <a:pt x="1135380" y="1318260"/>
                    </a:cubicBezTo>
                    <a:lnTo>
                      <a:pt x="1181100" y="1386840"/>
                    </a:lnTo>
                    <a:cubicBezTo>
                      <a:pt x="1186180" y="1394460"/>
                      <a:pt x="1193444" y="1401012"/>
                      <a:pt x="1196340" y="1409700"/>
                    </a:cubicBezTo>
                    <a:cubicBezTo>
                      <a:pt x="1202935" y="1429485"/>
                      <a:pt x="1210088" y="1452437"/>
                      <a:pt x="1219200" y="1470660"/>
                    </a:cubicBezTo>
                    <a:cubicBezTo>
                      <a:pt x="1223296" y="1478851"/>
                      <a:pt x="1229360" y="1485900"/>
                      <a:pt x="1234440" y="1493520"/>
                    </a:cubicBezTo>
                    <a:cubicBezTo>
                      <a:pt x="1231900" y="1503680"/>
                      <a:pt x="1225872" y="1513570"/>
                      <a:pt x="1226820" y="1524000"/>
                    </a:cubicBezTo>
                    <a:cubicBezTo>
                      <a:pt x="1230558" y="1565119"/>
                      <a:pt x="1238745" y="1572368"/>
                      <a:pt x="1257300" y="1600200"/>
                    </a:cubicBezTo>
                    <a:cubicBezTo>
                      <a:pt x="1259840" y="1610360"/>
                      <a:pt x="1263763" y="1620271"/>
                      <a:pt x="1264920" y="1630680"/>
                    </a:cubicBezTo>
                    <a:cubicBezTo>
                      <a:pt x="1268857" y="1666113"/>
                      <a:pt x="1266344" y="1702252"/>
                      <a:pt x="1272540" y="1737360"/>
                    </a:cubicBezTo>
                    <a:cubicBezTo>
                      <a:pt x="1274132" y="1746379"/>
                      <a:pt x="1282700" y="1752600"/>
                      <a:pt x="1287780" y="1760220"/>
                    </a:cubicBezTo>
                    <a:cubicBezTo>
                      <a:pt x="1292860" y="1795780"/>
                      <a:pt x="1294793" y="1831934"/>
                      <a:pt x="1303020" y="1866900"/>
                    </a:cubicBezTo>
                    <a:cubicBezTo>
                      <a:pt x="1305118" y="1875815"/>
                      <a:pt x="1319396" y="1880673"/>
                      <a:pt x="1318260" y="1889760"/>
                    </a:cubicBezTo>
                    <a:cubicBezTo>
                      <a:pt x="1316423" y="1904456"/>
                      <a:pt x="1303020" y="1915160"/>
                      <a:pt x="1295400" y="1927860"/>
                    </a:cubicBezTo>
                    <a:cubicBezTo>
                      <a:pt x="1300480" y="1948180"/>
                      <a:pt x="1302389" y="1969568"/>
                      <a:pt x="1310640" y="1988820"/>
                    </a:cubicBezTo>
                    <a:cubicBezTo>
                      <a:pt x="1317855" y="2005655"/>
                      <a:pt x="1341120" y="2034540"/>
                      <a:pt x="1341120" y="2034540"/>
                    </a:cubicBezTo>
                    <a:cubicBezTo>
                      <a:pt x="1346200" y="2057400"/>
                      <a:pt x="1350680" y="2080402"/>
                      <a:pt x="1356360" y="2103120"/>
                    </a:cubicBezTo>
                    <a:cubicBezTo>
                      <a:pt x="1358308" y="2110912"/>
                      <a:pt x="1359049" y="2119640"/>
                      <a:pt x="1363980" y="2125980"/>
                    </a:cubicBezTo>
                    <a:cubicBezTo>
                      <a:pt x="1389507" y="2158800"/>
                      <a:pt x="1409649" y="2171661"/>
                      <a:pt x="1440180" y="2194560"/>
                    </a:cubicBezTo>
                    <a:cubicBezTo>
                      <a:pt x="1457395" y="2246206"/>
                      <a:pt x="1440180" y="2183201"/>
                      <a:pt x="1440180" y="2270760"/>
                    </a:cubicBezTo>
                    <a:cubicBezTo>
                      <a:pt x="1440180" y="2306826"/>
                      <a:pt x="1455630" y="2305295"/>
                      <a:pt x="1478280" y="2331720"/>
                    </a:cubicBezTo>
                    <a:cubicBezTo>
                      <a:pt x="1484240" y="2338673"/>
                      <a:pt x="1487560" y="2347627"/>
                      <a:pt x="1493520" y="2354580"/>
                    </a:cubicBezTo>
                    <a:cubicBezTo>
                      <a:pt x="1502871" y="2365489"/>
                      <a:pt x="1513840" y="2374900"/>
                      <a:pt x="1524000" y="2385060"/>
                    </a:cubicBezTo>
                    <a:cubicBezTo>
                      <a:pt x="1529127" y="2405567"/>
                      <a:pt x="1532629" y="2428943"/>
                      <a:pt x="1546860" y="2446020"/>
                    </a:cubicBezTo>
                    <a:cubicBezTo>
                      <a:pt x="1552723" y="2453055"/>
                      <a:pt x="1562100" y="2456180"/>
                      <a:pt x="1569720" y="2461260"/>
                    </a:cubicBezTo>
                    <a:cubicBezTo>
                      <a:pt x="1572260" y="2468880"/>
                      <a:pt x="1577340" y="2476088"/>
                      <a:pt x="1577340" y="2484120"/>
                    </a:cubicBezTo>
                    <a:cubicBezTo>
                      <a:pt x="1577340" y="2517076"/>
                      <a:pt x="1570246" y="2521431"/>
                      <a:pt x="1554480" y="2545080"/>
                    </a:cubicBezTo>
                    <a:cubicBezTo>
                      <a:pt x="1659669" y="2580143"/>
                      <a:pt x="1516839" y="2534958"/>
                      <a:pt x="1821180" y="2560320"/>
                    </a:cubicBezTo>
                    <a:cubicBezTo>
                      <a:pt x="1841570" y="2562019"/>
                      <a:pt x="1856947" y="2583478"/>
                      <a:pt x="1874520" y="2590800"/>
                    </a:cubicBezTo>
                    <a:cubicBezTo>
                      <a:pt x="1896763" y="2600068"/>
                      <a:pt x="1919723" y="2607816"/>
                      <a:pt x="1943100" y="2613660"/>
                    </a:cubicBezTo>
                    <a:cubicBezTo>
                      <a:pt x="2013084" y="2631156"/>
                      <a:pt x="1963128" y="2620627"/>
                      <a:pt x="2095500" y="2628900"/>
                    </a:cubicBezTo>
                    <a:lnTo>
                      <a:pt x="2141220" y="2644140"/>
                    </a:lnTo>
                    <a:cubicBezTo>
                      <a:pt x="2163284" y="2651495"/>
                      <a:pt x="2177299" y="2657216"/>
                      <a:pt x="2202180" y="2659380"/>
                    </a:cubicBezTo>
                    <a:cubicBezTo>
                      <a:pt x="2247798" y="2663347"/>
                      <a:pt x="2293620" y="2664460"/>
                      <a:pt x="2339340" y="2667000"/>
                    </a:cubicBezTo>
                    <a:cubicBezTo>
                      <a:pt x="2352040" y="2672080"/>
                      <a:pt x="2364633" y="2677437"/>
                      <a:pt x="2377440" y="2682240"/>
                    </a:cubicBezTo>
                    <a:cubicBezTo>
                      <a:pt x="2384961" y="2685060"/>
                      <a:pt x="2392338" y="2688798"/>
                      <a:pt x="2400300" y="2689860"/>
                    </a:cubicBezTo>
                    <a:cubicBezTo>
                      <a:pt x="2430617" y="2693902"/>
                      <a:pt x="2461260" y="2694940"/>
                      <a:pt x="2491740" y="2697480"/>
                    </a:cubicBezTo>
                    <a:cubicBezTo>
                      <a:pt x="2562860" y="2694940"/>
                      <a:pt x="2634180" y="2695770"/>
                      <a:pt x="2705100" y="2689860"/>
                    </a:cubicBezTo>
                    <a:cubicBezTo>
                      <a:pt x="2725973" y="2688121"/>
                      <a:pt x="2766060" y="2674620"/>
                      <a:pt x="2766060" y="2674620"/>
                    </a:cubicBezTo>
                    <a:cubicBezTo>
                      <a:pt x="2791460" y="2677160"/>
                      <a:pt x="2816990" y="2678630"/>
                      <a:pt x="2842260" y="2682240"/>
                    </a:cubicBezTo>
                    <a:cubicBezTo>
                      <a:pt x="2852627" y="2683721"/>
                      <a:pt x="2862279" y="2689373"/>
                      <a:pt x="2872740" y="2689860"/>
                    </a:cubicBezTo>
                    <a:cubicBezTo>
                      <a:pt x="2971726" y="2694464"/>
                      <a:pt x="3070860" y="2694940"/>
                      <a:pt x="3169920" y="2697480"/>
                    </a:cubicBezTo>
                    <a:cubicBezTo>
                      <a:pt x="3180016" y="2682336"/>
                      <a:pt x="3188800" y="2658053"/>
                      <a:pt x="3215640" y="2667000"/>
                    </a:cubicBezTo>
                    <a:cubicBezTo>
                      <a:pt x="3224328" y="2669896"/>
                      <a:pt x="3223428" y="2684537"/>
                      <a:pt x="3230880" y="2689860"/>
                    </a:cubicBezTo>
                    <a:cubicBezTo>
                      <a:pt x="3242011" y="2697810"/>
                      <a:pt x="3256173" y="2700297"/>
                      <a:pt x="3268980" y="2705100"/>
                    </a:cubicBezTo>
                    <a:cubicBezTo>
                      <a:pt x="3295759" y="2715142"/>
                      <a:pt x="3297457" y="2713843"/>
                      <a:pt x="3329940" y="2720340"/>
                    </a:cubicBezTo>
                    <a:cubicBezTo>
                      <a:pt x="3342640" y="2710180"/>
                      <a:pt x="3355800" y="2700570"/>
                      <a:pt x="3368040" y="2689860"/>
                    </a:cubicBezTo>
                    <a:cubicBezTo>
                      <a:pt x="3376150" y="2682764"/>
                      <a:pt x="3380124" y="2667000"/>
                      <a:pt x="3390900" y="2667000"/>
                    </a:cubicBezTo>
                    <a:cubicBezTo>
                      <a:pt x="3398932" y="2667000"/>
                      <a:pt x="3394928" y="2682676"/>
                      <a:pt x="3398520" y="2689860"/>
                    </a:cubicBezTo>
                    <a:cubicBezTo>
                      <a:pt x="3402616" y="2698051"/>
                      <a:pt x="3405994" y="2707866"/>
                      <a:pt x="3413760" y="2712720"/>
                    </a:cubicBezTo>
                    <a:cubicBezTo>
                      <a:pt x="3427383" y="2721234"/>
                      <a:pt x="3444240" y="2722880"/>
                      <a:pt x="3459480" y="2727960"/>
                    </a:cubicBezTo>
                    <a:cubicBezTo>
                      <a:pt x="3467100" y="2735580"/>
                      <a:pt x="3471564" y="2750820"/>
                      <a:pt x="3482340" y="2750820"/>
                    </a:cubicBezTo>
                    <a:cubicBezTo>
                      <a:pt x="3491498" y="2750820"/>
                      <a:pt x="3490545" y="2733823"/>
                      <a:pt x="3497580" y="2727960"/>
                    </a:cubicBezTo>
                    <a:cubicBezTo>
                      <a:pt x="3506306" y="2720688"/>
                      <a:pt x="3518817" y="2719322"/>
                      <a:pt x="3528060" y="2712720"/>
                    </a:cubicBezTo>
                    <a:cubicBezTo>
                      <a:pt x="3536829" y="2706456"/>
                      <a:pt x="3542641" y="2696759"/>
                      <a:pt x="3550920" y="2689860"/>
                    </a:cubicBezTo>
                    <a:cubicBezTo>
                      <a:pt x="3557955" y="2683997"/>
                      <a:pt x="3566160" y="2679700"/>
                      <a:pt x="3573780" y="2674620"/>
                    </a:cubicBezTo>
                    <a:cubicBezTo>
                      <a:pt x="3578860" y="2667000"/>
                      <a:pt x="3582544" y="2658236"/>
                      <a:pt x="3589020" y="2651760"/>
                    </a:cubicBezTo>
                    <a:cubicBezTo>
                      <a:pt x="3603792" y="2636988"/>
                      <a:pt x="3616147" y="2635098"/>
                      <a:pt x="3634740" y="2628900"/>
                    </a:cubicBezTo>
                    <a:cubicBezTo>
                      <a:pt x="3667760" y="2631440"/>
                      <a:pt x="3701957" y="2627422"/>
                      <a:pt x="3733800" y="2636520"/>
                    </a:cubicBezTo>
                    <a:cubicBezTo>
                      <a:pt x="3741523" y="2638727"/>
                      <a:pt x="3736402" y="2653108"/>
                      <a:pt x="3741420" y="2659380"/>
                    </a:cubicBezTo>
                    <a:cubicBezTo>
                      <a:pt x="3747141" y="2666531"/>
                      <a:pt x="3755705" y="2671404"/>
                      <a:pt x="3764280" y="2674620"/>
                    </a:cubicBezTo>
                    <a:cubicBezTo>
                      <a:pt x="3776407" y="2679168"/>
                      <a:pt x="3789815" y="2679099"/>
                      <a:pt x="3802380" y="2682240"/>
                    </a:cubicBezTo>
                    <a:cubicBezTo>
                      <a:pt x="3810172" y="2684188"/>
                      <a:pt x="3817620" y="2687320"/>
                      <a:pt x="3825240" y="2689860"/>
                    </a:cubicBezTo>
                    <a:cubicBezTo>
                      <a:pt x="3830320" y="2697480"/>
                      <a:pt x="3836384" y="2704529"/>
                      <a:pt x="3840480" y="2712720"/>
                    </a:cubicBezTo>
                    <a:cubicBezTo>
                      <a:pt x="3847345" y="2726451"/>
                      <a:pt x="3850655" y="2756546"/>
                      <a:pt x="3863340" y="2766060"/>
                    </a:cubicBezTo>
                    <a:cubicBezTo>
                      <a:pt x="3876191" y="2775699"/>
                      <a:pt x="3893016" y="2780498"/>
                      <a:pt x="3909060" y="2781300"/>
                    </a:cubicBezTo>
                    <a:lnTo>
                      <a:pt x="4061460" y="2788920"/>
                    </a:lnTo>
                    <a:cubicBezTo>
                      <a:pt x="4065341" y="2792801"/>
                      <a:pt x="4099292" y="2819936"/>
                      <a:pt x="4091940" y="2834640"/>
                    </a:cubicBezTo>
                    <a:cubicBezTo>
                      <a:pt x="4088348" y="2841824"/>
                      <a:pt x="4076700" y="2839720"/>
                      <a:pt x="4069080" y="2842260"/>
                    </a:cubicBezTo>
                    <a:cubicBezTo>
                      <a:pt x="4066540" y="2854960"/>
                      <a:pt x="4057902" y="2867907"/>
                      <a:pt x="4061460" y="2880360"/>
                    </a:cubicBezTo>
                    <a:cubicBezTo>
                      <a:pt x="4063976" y="2889166"/>
                      <a:pt x="4077844" y="2889124"/>
                      <a:pt x="4084320" y="2895600"/>
                    </a:cubicBezTo>
                    <a:cubicBezTo>
                      <a:pt x="4090796" y="2902076"/>
                      <a:pt x="4094480" y="2910840"/>
                      <a:pt x="4099560" y="2918460"/>
                    </a:cubicBezTo>
                    <a:cubicBezTo>
                      <a:pt x="4091940" y="2928620"/>
                      <a:pt x="4082380" y="2937581"/>
                      <a:pt x="4076700" y="2948940"/>
                    </a:cubicBezTo>
                    <a:cubicBezTo>
                      <a:pt x="4069516" y="2963308"/>
                      <a:pt x="4061460" y="2994660"/>
                      <a:pt x="4061460" y="2994660"/>
                    </a:cubicBezTo>
                    <a:cubicBezTo>
                      <a:pt x="4064000" y="3014980"/>
                      <a:pt x="4064113" y="3035753"/>
                      <a:pt x="4069080" y="3055620"/>
                    </a:cubicBezTo>
                    <a:cubicBezTo>
                      <a:pt x="4071835" y="3066640"/>
                      <a:pt x="4080332" y="3075464"/>
                      <a:pt x="4084320" y="3086100"/>
                    </a:cubicBezTo>
                    <a:cubicBezTo>
                      <a:pt x="4087997" y="3095906"/>
                      <a:pt x="4089063" y="3106510"/>
                      <a:pt x="4091940" y="3116580"/>
                    </a:cubicBezTo>
                    <a:cubicBezTo>
                      <a:pt x="4094147" y="3124303"/>
                      <a:pt x="4097020" y="3131820"/>
                      <a:pt x="4099560" y="3139440"/>
                    </a:cubicBezTo>
                    <a:cubicBezTo>
                      <a:pt x="4104640" y="3131820"/>
                      <a:pt x="4108324" y="3123056"/>
                      <a:pt x="4114800" y="3116580"/>
                    </a:cubicBezTo>
                    <a:cubicBezTo>
                      <a:pt x="4128755" y="3102625"/>
                      <a:pt x="4198452" y="3070986"/>
                      <a:pt x="4198620" y="3070860"/>
                    </a:cubicBezTo>
                    <a:lnTo>
                      <a:pt x="4229100" y="3048000"/>
                    </a:lnTo>
                    <a:cubicBezTo>
                      <a:pt x="4231640" y="3040380"/>
                      <a:pt x="4238040" y="3033063"/>
                      <a:pt x="4236720" y="3025140"/>
                    </a:cubicBezTo>
                    <a:cubicBezTo>
                      <a:pt x="4235214" y="3016107"/>
                      <a:pt x="4225576" y="3010471"/>
                      <a:pt x="4221480" y="3002280"/>
                    </a:cubicBezTo>
                    <a:cubicBezTo>
                      <a:pt x="4217888" y="2995096"/>
                      <a:pt x="4216400" y="2987040"/>
                      <a:pt x="4213860" y="2979420"/>
                    </a:cubicBezTo>
                    <a:cubicBezTo>
                      <a:pt x="4216400" y="2971800"/>
                      <a:pt x="4214944" y="2961229"/>
                      <a:pt x="4221480" y="2956560"/>
                    </a:cubicBezTo>
                    <a:cubicBezTo>
                      <a:pt x="4234552" y="2947223"/>
                      <a:pt x="4267200" y="2941320"/>
                      <a:pt x="4267200" y="2941320"/>
                    </a:cubicBezTo>
                    <a:cubicBezTo>
                      <a:pt x="4307840" y="2880360"/>
                      <a:pt x="4254500" y="2954020"/>
                      <a:pt x="4305300" y="2903220"/>
                    </a:cubicBezTo>
                    <a:cubicBezTo>
                      <a:pt x="4321556" y="2886964"/>
                      <a:pt x="4316984" y="2871216"/>
                      <a:pt x="4343400" y="2865120"/>
                    </a:cubicBezTo>
                    <a:cubicBezTo>
                      <a:pt x="4368273" y="2859380"/>
                      <a:pt x="4394200" y="2860040"/>
                      <a:pt x="4419600" y="2857500"/>
                    </a:cubicBezTo>
                    <a:cubicBezTo>
                      <a:pt x="4427220" y="2847340"/>
                      <a:pt x="4436780" y="2838379"/>
                      <a:pt x="4442460" y="2827020"/>
                    </a:cubicBezTo>
                    <a:cubicBezTo>
                      <a:pt x="4447144" y="2817653"/>
                      <a:pt x="4445396" y="2805907"/>
                      <a:pt x="4450080" y="2796540"/>
                    </a:cubicBezTo>
                    <a:cubicBezTo>
                      <a:pt x="4457649" y="2781402"/>
                      <a:pt x="4484605" y="2740503"/>
                      <a:pt x="4503420" y="2727960"/>
                    </a:cubicBezTo>
                    <a:cubicBezTo>
                      <a:pt x="4510103" y="2723505"/>
                      <a:pt x="4518897" y="2723504"/>
                      <a:pt x="4526280" y="2720340"/>
                    </a:cubicBezTo>
                    <a:cubicBezTo>
                      <a:pt x="4536721" y="2715865"/>
                      <a:pt x="4545984" y="2708692"/>
                      <a:pt x="4556760" y="2705100"/>
                    </a:cubicBezTo>
                    <a:cubicBezTo>
                      <a:pt x="4576631" y="2698476"/>
                      <a:pt x="4617720" y="2689860"/>
                      <a:pt x="4617720" y="2689860"/>
                    </a:cubicBezTo>
                    <a:cubicBezTo>
                      <a:pt x="4625340" y="2684780"/>
                      <a:pt x="4632162" y="2678228"/>
                      <a:pt x="4640580" y="2674620"/>
                    </a:cubicBezTo>
                    <a:cubicBezTo>
                      <a:pt x="4650206" y="2670495"/>
                      <a:pt x="4661254" y="2670677"/>
                      <a:pt x="4671060" y="2667000"/>
                    </a:cubicBezTo>
                    <a:cubicBezTo>
                      <a:pt x="4681696" y="2663012"/>
                      <a:pt x="4691380" y="2656840"/>
                      <a:pt x="4701540" y="2651760"/>
                    </a:cubicBezTo>
                    <a:cubicBezTo>
                      <a:pt x="4706620" y="2636520"/>
                      <a:pt x="4716780" y="2622104"/>
                      <a:pt x="4716780" y="2606040"/>
                    </a:cubicBezTo>
                    <a:cubicBezTo>
                      <a:pt x="4716780" y="2596882"/>
                      <a:pt x="4701540" y="2592338"/>
                      <a:pt x="4701540" y="2583180"/>
                    </a:cubicBezTo>
                    <a:cubicBezTo>
                      <a:pt x="4701540" y="2565992"/>
                      <a:pt x="4716748" y="2522317"/>
                      <a:pt x="4724400" y="2499360"/>
                    </a:cubicBezTo>
                    <a:cubicBezTo>
                      <a:pt x="4720924" y="2492407"/>
                      <a:pt x="4696752" y="2449573"/>
                      <a:pt x="4701540" y="2438400"/>
                    </a:cubicBezTo>
                    <a:cubicBezTo>
                      <a:pt x="4706543" y="2426727"/>
                      <a:pt x="4721860" y="2423160"/>
                      <a:pt x="4732020" y="2415540"/>
                    </a:cubicBezTo>
                    <a:cubicBezTo>
                      <a:pt x="4747260" y="2420620"/>
                      <a:pt x="4765543" y="2420325"/>
                      <a:pt x="4777740" y="2430780"/>
                    </a:cubicBezTo>
                    <a:cubicBezTo>
                      <a:pt x="4812568" y="2460632"/>
                      <a:pt x="4756051" y="2471030"/>
                      <a:pt x="4808220" y="2453640"/>
                    </a:cubicBezTo>
                    <a:cubicBezTo>
                      <a:pt x="4813300" y="2446020"/>
                      <a:pt x="4814480" y="2428984"/>
                      <a:pt x="4823460" y="2430780"/>
                    </a:cubicBezTo>
                    <a:cubicBezTo>
                      <a:pt x="4845332" y="2435154"/>
                      <a:pt x="4845977" y="2469786"/>
                      <a:pt x="4853940" y="2484120"/>
                    </a:cubicBezTo>
                    <a:cubicBezTo>
                      <a:pt x="4883205" y="2536798"/>
                      <a:pt x="4870667" y="2526402"/>
                      <a:pt x="4914900" y="2537460"/>
                    </a:cubicBezTo>
                    <a:cubicBezTo>
                      <a:pt x="4925060" y="2527300"/>
                      <a:pt x="4933885" y="2515601"/>
                      <a:pt x="4945380" y="2506980"/>
                    </a:cubicBezTo>
                    <a:cubicBezTo>
                      <a:pt x="4954467" y="2500164"/>
                      <a:pt x="4965997" y="2497376"/>
                      <a:pt x="4975860" y="2491740"/>
                    </a:cubicBezTo>
                    <a:cubicBezTo>
                      <a:pt x="4983811" y="2487196"/>
                      <a:pt x="4991100" y="2481580"/>
                      <a:pt x="4998720" y="2476500"/>
                    </a:cubicBezTo>
                    <a:cubicBezTo>
                      <a:pt x="5006340" y="2479040"/>
                      <a:pt x="5016562" y="2477848"/>
                      <a:pt x="5021580" y="2484120"/>
                    </a:cubicBezTo>
                    <a:cubicBezTo>
                      <a:pt x="5037339" y="2503819"/>
                      <a:pt x="5027763" y="2518910"/>
                      <a:pt x="5021580" y="2537460"/>
                    </a:cubicBezTo>
                    <a:lnTo>
                      <a:pt x="5036820" y="2583180"/>
                    </a:lnTo>
                    <a:lnTo>
                      <a:pt x="5044440" y="2606040"/>
                    </a:lnTo>
                    <a:cubicBezTo>
                      <a:pt x="5052060" y="2600960"/>
                      <a:pt x="5061579" y="2597951"/>
                      <a:pt x="5067300" y="2590800"/>
                    </a:cubicBezTo>
                    <a:cubicBezTo>
                      <a:pt x="5072318" y="2584528"/>
                      <a:pt x="5073345" y="2575816"/>
                      <a:pt x="5074920" y="2567940"/>
                    </a:cubicBezTo>
                    <a:cubicBezTo>
                      <a:pt x="5078442" y="2550328"/>
                      <a:pt x="5077379" y="2531803"/>
                      <a:pt x="5082540" y="2514600"/>
                    </a:cubicBezTo>
                    <a:cubicBezTo>
                      <a:pt x="5085172" y="2505828"/>
                      <a:pt x="5094061" y="2500109"/>
                      <a:pt x="5097780" y="2491740"/>
                    </a:cubicBezTo>
                    <a:cubicBezTo>
                      <a:pt x="5104304" y="2477060"/>
                      <a:pt x="5104506" y="2459643"/>
                      <a:pt x="5113020" y="2446020"/>
                    </a:cubicBezTo>
                    <a:cubicBezTo>
                      <a:pt x="5120795" y="2433581"/>
                      <a:pt x="5146284" y="2427312"/>
                      <a:pt x="5158740" y="2423160"/>
                    </a:cubicBezTo>
                    <a:cubicBezTo>
                      <a:pt x="5163820" y="2415540"/>
                      <a:pt x="5168117" y="2407335"/>
                      <a:pt x="5173980" y="2400300"/>
                    </a:cubicBezTo>
                    <a:cubicBezTo>
                      <a:pt x="5180879" y="2392021"/>
                      <a:pt x="5193432" y="2387663"/>
                      <a:pt x="5196840" y="2377440"/>
                    </a:cubicBezTo>
                    <a:cubicBezTo>
                      <a:pt x="5199380" y="2369820"/>
                      <a:pt x="5192812" y="2361764"/>
                      <a:pt x="5189220" y="2354580"/>
                    </a:cubicBezTo>
                    <a:cubicBezTo>
                      <a:pt x="5176520" y="2329180"/>
                      <a:pt x="5173980" y="2331720"/>
                      <a:pt x="5151120" y="2316480"/>
                    </a:cubicBezTo>
                    <a:cubicBezTo>
                      <a:pt x="5106208" y="2331451"/>
                      <a:pt x="5150502" y="2314008"/>
                      <a:pt x="5097780" y="2346960"/>
                    </a:cubicBezTo>
                    <a:cubicBezTo>
                      <a:pt x="5088147" y="2352980"/>
                      <a:pt x="5077163" y="2356564"/>
                      <a:pt x="5067300" y="2362200"/>
                    </a:cubicBezTo>
                    <a:cubicBezTo>
                      <a:pt x="5059349" y="2366744"/>
                      <a:pt x="5052060" y="2372360"/>
                      <a:pt x="5044440" y="2377440"/>
                    </a:cubicBezTo>
                    <a:cubicBezTo>
                      <a:pt x="5024120" y="2374900"/>
                      <a:pt x="5003347" y="2374787"/>
                      <a:pt x="4983480" y="2369820"/>
                    </a:cubicBezTo>
                    <a:cubicBezTo>
                      <a:pt x="4972460" y="2367065"/>
                      <a:pt x="4963880" y="2357844"/>
                      <a:pt x="4953000" y="2354580"/>
                    </a:cubicBezTo>
                    <a:cubicBezTo>
                      <a:pt x="4938201" y="2350140"/>
                      <a:pt x="4922520" y="2349500"/>
                      <a:pt x="4907280" y="2346960"/>
                    </a:cubicBezTo>
                    <a:cubicBezTo>
                      <a:pt x="4899660" y="2339340"/>
                      <a:pt x="4890684" y="2332869"/>
                      <a:pt x="4884420" y="2324100"/>
                    </a:cubicBezTo>
                    <a:cubicBezTo>
                      <a:pt x="4877818" y="2314857"/>
                      <a:pt x="4877212" y="2301652"/>
                      <a:pt x="4869180" y="2293620"/>
                    </a:cubicBezTo>
                    <a:cubicBezTo>
                      <a:pt x="4863500" y="2287940"/>
                      <a:pt x="4853940" y="2288540"/>
                      <a:pt x="4846320" y="2286000"/>
                    </a:cubicBezTo>
                    <a:cubicBezTo>
                      <a:pt x="4841240" y="2275840"/>
                      <a:pt x="4828852" y="2266659"/>
                      <a:pt x="4831080" y="2255520"/>
                    </a:cubicBezTo>
                    <a:cubicBezTo>
                      <a:pt x="4832655" y="2247644"/>
                      <a:pt x="4848922" y="2254172"/>
                      <a:pt x="4853940" y="2247900"/>
                    </a:cubicBezTo>
                    <a:cubicBezTo>
                      <a:pt x="4860482" y="2239722"/>
                      <a:pt x="4858683" y="2227490"/>
                      <a:pt x="4861560" y="2217420"/>
                    </a:cubicBezTo>
                    <a:cubicBezTo>
                      <a:pt x="4883424" y="2140898"/>
                      <a:pt x="4852979" y="2259365"/>
                      <a:pt x="4876800" y="2164080"/>
                    </a:cubicBezTo>
                    <a:cubicBezTo>
                      <a:pt x="4868221" y="2161220"/>
                      <a:pt x="4830158" y="2147883"/>
                      <a:pt x="4823460" y="2148840"/>
                    </a:cubicBezTo>
                    <a:cubicBezTo>
                      <a:pt x="4812453" y="2150412"/>
                      <a:pt x="4782577" y="2180721"/>
                      <a:pt x="4777740" y="2186940"/>
                    </a:cubicBezTo>
                    <a:cubicBezTo>
                      <a:pt x="4710467" y="2273434"/>
                      <a:pt x="4767233" y="2200334"/>
                      <a:pt x="4739640" y="2255520"/>
                    </a:cubicBezTo>
                    <a:cubicBezTo>
                      <a:pt x="4729031" y="2276738"/>
                      <a:pt x="4718392" y="2284388"/>
                      <a:pt x="4701540" y="2301240"/>
                    </a:cubicBezTo>
                    <a:cubicBezTo>
                      <a:pt x="4699000" y="2308860"/>
                      <a:pt x="4696127" y="2316377"/>
                      <a:pt x="4693920" y="2324100"/>
                    </a:cubicBezTo>
                    <a:cubicBezTo>
                      <a:pt x="4691043" y="2334170"/>
                      <a:pt x="4693196" y="2346698"/>
                      <a:pt x="4686300" y="2354580"/>
                    </a:cubicBezTo>
                    <a:cubicBezTo>
                      <a:pt x="4674239" y="2368364"/>
                      <a:pt x="4640580" y="2385060"/>
                      <a:pt x="4640580" y="2385060"/>
                    </a:cubicBezTo>
                    <a:cubicBezTo>
                      <a:pt x="4635500" y="2395220"/>
                      <a:pt x="4628932" y="2404764"/>
                      <a:pt x="4625340" y="2415540"/>
                    </a:cubicBezTo>
                    <a:cubicBezTo>
                      <a:pt x="4621244" y="2427827"/>
                      <a:pt x="4620861" y="2441075"/>
                      <a:pt x="4617720" y="2453640"/>
                    </a:cubicBezTo>
                    <a:cubicBezTo>
                      <a:pt x="4615772" y="2461432"/>
                      <a:pt x="4612640" y="2468880"/>
                      <a:pt x="4610100" y="2476500"/>
                    </a:cubicBezTo>
                    <a:cubicBezTo>
                      <a:pt x="4602480" y="2471420"/>
                      <a:pt x="4588450" y="2470338"/>
                      <a:pt x="4587240" y="2461260"/>
                    </a:cubicBezTo>
                    <a:cubicBezTo>
                      <a:pt x="4581315" y="2416821"/>
                      <a:pt x="4587822" y="2378428"/>
                      <a:pt x="4602480" y="2339340"/>
                    </a:cubicBezTo>
                    <a:cubicBezTo>
                      <a:pt x="4607283" y="2326533"/>
                      <a:pt x="4612917" y="2314047"/>
                      <a:pt x="4617720" y="2301240"/>
                    </a:cubicBezTo>
                    <a:cubicBezTo>
                      <a:pt x="4628231" y="2273211"/>
                      <a:pt x="4622740" y="2277634"/>
                      <a:pt x="4640580" y="2247900"/>
                    </a:cubicBezTo>
                    <a:cubicBezTo>
                      <a:pt x="4650004" y="2232194"/>
                      <a:pt x="4664258" y="2219186"/>
                      <a:pt x="4671060" y="2202180"/>
                    </a:cubicBezTo>
                    <a:cubicBezTo>
                      <a:pt x="4676140" y="2189480"/>
                      <a:pt x="4681497" y="2176887"/>
                      <a:pt x="4686300" y="2164080"/>
                    </a:cubicBezTo>
                    <a:cubicBezTo>
                      <a:pt x="4689120" y="2156559"/>
                      <a:pt x="4688240" y="2146900"/>
                      <a:pt x="4693920" y="2141220"/>
                    </a:cubicBezTo>
                    <a:cubicBezTo>
                      <a:pt x="4699600" y="2135540"/>
                      <a:pt x="4709596" y="2137192"/>
                      <a:pt x="4716780" y="2133600"/>
                    </a:cubicBezTo>
                    <a:cubicBezTo>
                      <a:pt x="4730027" y="2126976"/>
                      <a:pt x="4742180" y="2118360"/>
                      <a:pt x="4754880" y="2110740"/>
                    </a:cubicBezTo>
                    <a:cubicBezTo>
                      <a:pt x="4759960" y="2100580"/>
                      <a:pt x="4762848" y="2088986"/>
                      <a:pt x="4770120" y="2080260"/>
                    </a:cubicBezTo>
                    <a:cubicBezTo>
                      <a:pt x="4777813" y="2071028"/>
                      <a:pt x="4815324" y="2053848"/>
                      <a:pt x="4823460" y="2049780"/>
                    </a:cubicBezTo>
                    <a:cubicBezTo>
                      <a:pt x="4828540" y="2039620"/>
                      <a:pt x="4831428" y="2028026"/>
                      <a:pt x="4838700" y="2019300"/>
                    </a:cubicBezTo>
                    <a:cubicBezTo>
                      <a:pt x="4844563" y="2012265"/>
                      <a:pt x="4854108" y="2009383"/>
                      <a:pt x="4861560" y="2004060"/>
                    </a:cubicBezTo>
                    <a:cubicBezTo>
                      <a:pt x="4871894" y="1996678"/>
                      <a:pt x="4881070" y="1987599"/>
                      <a:pt x="4892040" y="1981200"/>
                    </a:cubicBezTo>
                    <a:cubicBezTo>
                      <a:pt x="4944785" y="1950432"/>
                      <a:pt x="4939065" y="1954204"/>
                      <a:pt x="4983480" y="1943100"/>
                    </a:cubicBezTo>
                    <a:cubicBezTo>
                      <a:pt x="4993640" y="1935480"/>
                      <a:pt x="5005830" y="1929996"/>
                      <a:pt x="5013960" y="1920240"/>
                    </a:cubicBezTo>
                    <a:cubicBezTo>
                      <a:pt x="5019102" y="1914070"/>
                      <a:pt x="5017988" y="1904564"/>
                      <a:pt x="5021580" y="1897380"/>
                    </a:cubicBezTo>
                    <a:cubicBezTo>
                      <a:pt x="5025676" y="1889189"/>
                      <a:pt x="5030344" y="1880996"/>
                      <a:pt x="5036820" y="1874520"/>
                    </a:cubicBezTo>
                    <a:cubicBezTo>
                      <a:pt x="5043296" y="1868044"/>
                      <a:pt x="5053204" y="1865756"/>
                      <a:pt x="5059680" y="1859280"/>
                    </a:cubicBezTo>
                    <a:cubicBezTo>
                      <a:pt x="5068660" y="1850300"/>
                      <a:pt x="5074920" y="1838960"/>
                      <a:pt x="5082540" y="1828800"/>
                    </a:cubicBezTo>
                    <a:cubicBezTo>
                      <a:pt x="5085080" y="1813560"/>
                      <a:pt x="5081300" y="1795737"/>
                      <a:pt x="5090160" y="1783080"/>
                    </a:cubicBezTo>
                    <a:cubicBezTo>
                      <a:pt x="5100664" y="1768075"/>
                      <a:pt x="5135880" y="1752600"/>
                      <a:pt x="5135880" y="1752600"/>
                    </a:cubicBezTo>
                    <a:cubicBezTo>
                      <a:pt x="5140960" y="1732280"/>
                      <a:pt x="5160487" y="1710374"/>
                      <a:pt x="5151120" y="1691640"/>
                    </a:cubicBezTo>
                    <a:cubicBezTo>
                      <a:pt x="5145144" y="1679687"/>
                      <a:pt x="5131410" y="1649070"/>
                      <a:pt x="5120640" y="1638300"/>
                    </a:cubicBezTo>
                    <a:cubicBezTo>
                      <a:pt x="5114164" y="1631824"/>
                      <a:pt x="5105731" y="1627604"/>
                      <a:pt x="5097780" y="1623060"/>
                    </a:cubicBezTo>
                    <a:cubicBezTo>
                      <a:pt x="5054449" y="1598299"/>
                      <a:pt x="5054912" y="1605342"/>
                      <a:pt x="4991100" y="1592580"/>
                    </a:cubicBezTo>
                    <a:cubicBezTo>
                      <a:pt x="4994693" y="1581800"/>
                      <a:pt x="5016080" y="1539068"/>
                      <a:pt x="4968240" y="1577340"/>
                    </a:cubicBezTo>
                    <a:cubicBezTo>
                      <a:pt x="4961968" y="1582358"/>
                      <a:pt x="4963784" y="1592817"/>
                      <a:pt x="4960620" y="1600200"/>
                    </a:cubicBezTo>
                    <a:cubicBezTo>
                      <a:pt x="4956145" y="1610641"/>
                      <a:pt x="4951982" y="1621437"/>
                      <a:pt x="4945380" y="1630680"/>
                    </a:cubicBezTo>
                    <a:cubicBezTo>
                      <a:pt x="4924240" y="1660275"/>
                      <a:pt x="4927228" y="1649345"/>
                      <a:pt x="4899660" y="1661160"/>
                    </a:cubicBezTo>
                    <a:cubicBezTo>
                      <a:pt x="4889219" y="1665635"/>
                      <a:pt x="4879340" y="1671320"/>
                      <a:pt x="4869180" y="1676400"/>
                    </a:cubicBezTo>
                    <a:cubicBezTo>
                      <a:pt x="4882573" y="1609434"/>
                      <a:pt x="4866856" y="1665808"/>
                      <a:pt x="4899660" y="1600200"/>
                    </a:cubicBezTo>
                    <a:cubicBezTo>
                      <a:pt x="4931208" y="1537104"/>
                      <a:pt x="4878844" y="1619994"/>
                      <a:pt x="4922520" y="1554480"/>
                    </a:cubicBezTo>
                    <a:cubicBezTo>
                      <a:pt x="4884420" y="1551940"/>
                      <a:pt x="4845992" y="1552456"/>
                      <a:pt x="4808220" y="1546860"/>
                    </a:cubicBezTo>
                    <a:cubicBezTo>
                      <a:pt x="4777141" y="1542256"/>
                      <a:pt x="4716780" y="1524000"/>
                      <a:pt x="4716780" y="1524000"/>
                    </a:cubicBezTo>
                    <a:cubicBezTo>
                      <a:pt x="4681845" y="1471597"/>
                      <a:pt x="4703676" y="1484072"/>
                      <a:pt x="4663440" y="1470660"/>
                    </a:cubicBezTo>
                    <a:cubicBezTo>
                      <a:pt x="4650740" y="1455420"/>
                      <a:pt x="4639368" y="1438968"/>
                      <a:pt x="4625340" y="1424940"/>
                    </a:cubicBezTo>
                    <a:cubicBezTo>
                      <a:pt x="4597888" y="1397488"/>
                      <a:pt x="4597960" y="1408473"/>
                      <a:pt x="4572000" y="1386840"/>
                    </a:cubicBezTo>
                    <a:cubicBezTo>
                      <a:pt x="4513328" y="1337947"/>
                      <a:pt x="4583037" y="1386578"/>
                      <a:pt x="4526280" y="1348740"/>
                    </a:cubicBezTo>
                    <a:cubicBezTo>
                      <a:pt x="4523740" y="1341120"/>
                      <a:pt x="4526452" y="1327828"/>
                      <a:pt x="4518660" y="1325880"/>
                    </a:cubicBezTo>
                    <a:cubicBezTo>
                      <a:pt x="4509775" y="1323659"/>
                      <a:pt x="4504740" y="1343107"/>
                      <a:pt x="4495800" y="1341120"/>
                    </a:cubicBezTo>
                    <a:cubicBezTo>
                      <a:pt x="4477920" y="1337147"/>
                      <a:pt x="4467456" y="1316432"/>
                      <a:pt x="4450080" y="1310640"/>
                    </a:cubicBezTo>
                    <a:cubicBezTo>
                      <a:pt x="4417285" y="1299708"/>
                      <a:pt x="4435012" y="1304968"/>
                      <a:pt x="4396740" y="1295400"/>
                    </a:cubicBezTo>
                    <a:cubicBezTo>
                      <a:pt x="4389120" y="1290320"/>
                      <a:pt x="4382765" y="1277939"/>
                      <a:pt x="4373880" y="1280160"/>
                    </a:cubicBezTo>
                    <a:cubicBezTo>
                      <a:pt x="4366088" y="1282108"/>
                      <a:pt x="4366260" y="1294988"/>
                      <a:pt x="4366260" y="1303020"/>
                    </a:cubicBezTo>
                    <a:cubicBezTo>
                      <a:pt x="4366260" y="1311052"/>
                      <a:pt x="4371932" y="1318088"/>
                      <a:pt x="4373880" y="1325880"/>
                    </a:cubicBezTo>
                    <a:cubicBezTo>
                      <a:pt x="4377021" y="1338445"/>
                      <a:pt x="4378960" y="1351280"/>
                      <a:pt x="4381500" y="1363980"/>
                    </a:cubicBezTo>
                    <a:cubicBezTo>
                      <a:pt x="4367847" y="1500509"/>
                      <a:pt x="4389877" y="1400566"/>
                      <a:pt x="4358640" y="1463040"/>
                    </a:cubicBezTo>
                    <a:cubicBezTo>
                      <a:pt x="4355048" y="1470224"/>
                      <a:pt x="4356038" y="1479628"/>
                      <a:pt x="4351020" y="1485900"/>
                    </a:cubicBezTo>
                    <a:cubicBezTo>
                      <a:pt x="4337864" y="1502345"/>
                      <a:pt x="4315983" y="1504184"/>
                      <a:pt x="4297680" y="1508760"/>
                    </a:cubicBezTo>
                    <a:cubicBezTo>
                      <a:pt x="4290060" y="1496060"/>
                      <a:pt x="4286511" y="1479753"/>
                      <a:pt x="4274820" y="1470660"/>
                    </a:cubicBezTo>
                    <a:cubicBezTo>
                      <a:pt x="4262140" y="1460797"/>
                      <a:pt x="4245003" y="1457692"/>
                      <a:pt x="4229100" y="1455420"/>
                    </a:cubicBezTo>
                    <a:cubicBezTo>
                      <a:pt x="4165393" y="1446319"/>
                      <a:pt x="4193184" y="1452156"/>
                      <a:pt x="4145280" y="1440180"/>
                    </a:cubicBezTo>
                    <a:cubicBezTo>
                      <a:pt x="4135120" y="1432560"/>
                      <a:pt x="4120480" y="1428679"/>
                      <a:pt x="4114800" y="1417320"/>
                    </a:cubicBezTo>
                    <a:cubicBezTo>
                      <a:pt x="4111208" y="1410136"/>
                      <a:pt x="4117965" y="1401143"/>
                      <a:pt x="4122420" y="1394460"/>
                    </a:cubicBezTo>
                    <a:cubicBezTo>
                      <a:pt x="4128398" y="1385494"/>
                      <a:pt x="4138267" y="1379782"/>
                      <a:pt x="4145280" y="1371600"/>
                    </a:cubicBezTo>
                    <a:cubicBezTo>
                      <a:pt x="4153545" y="1361957"/>
                      <a:pt x="4160520" y="1351280"/>
                      <a:pt x="4168140" y="1341120"/>
                    </a:cubicBezTo>
                    <a:cubicBezTo>
                      <a:pt x="4099557" y="1306828"/>
                      <a:pt x="4184447" y="1344883"/>
                      <a:pt x="4069080" y="1318260"/>
                    </a:cubicBezTo>
                    <a:cubicBezTo>
                      <a:pt x="4058012" y="1315706"/>
                      <a:pt x="4049041" y="1307495"/>
                      <a:pt x="4038600" y="1303020"/>
                    </a:cubicBezTo>
                    <a:cubicBezTo>
                      <a:pt x="3994433" y="1284091"/>
                      <a:pt x="4036811" y="1309448"/>
                      <a:pt x="3992880" y="1280160"/>
                    </a:cubicBezTo>
                    <a:cubicBezTo>
                      <a:pt x="3972560" y="1290320"/>
                      <a:pt x="3953960" y="1305130"/>
                      <a:pt x="3931920" y="1310640"/>
                    </a:cubicBezTo>
                    <a:cubicBezTo>
                      <a:pt x="3922154" y="1313081"/>
                      <a:pt x="3889512" y="1320414"/>
                      <a:pt x="3878580" y="1325880"/>
                    </a:cubicBezTo>
                    <a:cubicBezTo>
                      <a:pt x="3825957" y="1352192"/>
                      <a:pt x="3888675" y="1332881"/>
                      <a:pt x="3825240" y="1348740"/>
                    </a:cubicBezTo>
                    <a:cubicBezTo>
                      <a:pt x="3844428" y="1463866"/>
                      <a:pt x="3812077" y="1421773"/>
                      <a:pt x="3870960" y="1455420"/>
                    </a:cubicBezTo>
                    <a:cubicBezTo>
                      <a:pt x="3878911" y="1459964"/>
                      <a:pt x="3886200" y="1465580"/>
                      <a:pt x="3893820" y="1470660"/>
                    </a:cubicBezTo>
                    <a:cubicBezTo>
                      <a:pt x="3895576" y="1474172"/>
                      <a:pt x="3917542" y="1514513"/>
                      <a:pt x="3916680" y="1524000"/>
                    </a:cubicBezTo>
                    <a:cubicBezTo>
                      <a:pt x="3914784" y="1544859"/>
                      <a:pt x="3901440" y="1584960"/>
                      <a:pt x="3901440" y="1584960"/>
                    </a:cubicBezTo>
                    <a:cubicBezTo>
                      <a:pt x="3906520" y="1592580"/>
                      <a:pt x="3910204" y="1601344"/>
                      <a:pt x="3916680" y="1607820"/>
                    </a:cubicBezTo>
                    <a:cubicBezTo>
                      <a:pt x="3931452" y="1622592"/>
                      <a:pt x="3943807" y="1624482"/>
                      <a:pt x="3962400" y="1630680"/>
                    </a:cubicBezTo>
                    <a:cubicBezTo>
                      <a:pt x="3967480" y="1640840"/>
                      <a:pt x="3975086" y="1650092"/>
                      <a:pt x="3977640" y="1661160"/>
                    </a:cubicBezTo>
                    <a:cubicBezTo>
                      <a:pt x="3986535" y="1699705"/>
                      <a:pt x="3974964" y="1729576"/>
                      <a:pt x="4000500" y="1760220"/>
                    </a:cubicBezTo>
                    <a:cubicBezTo>
                      <a:pt x="4006363" y="1767255"/>
                      <a:pt x="4015740" y="1770380"/>
                      <a:pt x="4023360" y="1775460"/>
                    </a:cubicBezTo>
                    <a:cubicBezTo>
                      <a:pt x="4025900" y="1783080"/>
                      <a:pt x="4027388" y="1791136"/>
                      <a:pt x="4030980" y="1798320"/>
                    </a:cubicBezTo>
                    <a:cubicBezTo>
                      <a:pt x="4035076" y="1806511"/>
                      <a:pt x="4046220" y="1812022"/>
                      <a:pt x="4046220" y="1821180"/>
                    </a:cubicBezTo>
                    <a:cubicBezTo>
                      <a:pt x="4046220" y="1830338"/>
                      <a:pt x="4035076" y="1835849"/>
                      <a:pt x="4030980" y="1844040"/>
                    </a:cubicBezTo>
                    <a:cubicBezTo>
                      <a:pt x="4012577" y="1880846"/>
                      <a:pt x="4039036" y="1856449"/>
                      <a:pt x="4000500" y="1882140"/>
                    </a:cubicBezTo>
                    <a:cubicBezTo>
                      <a:pt x="3992880" y="1894840"/>
                      <a:pt x="3988885" y="1910601"/>
                      <a:pt x="3977640" y="1920240"/>
                    </a:cubicBezTo>
                    <a:cubicBezTo>
                      <a:pt x="3969689" y="1927056"/>
                      <a:pt x="3955042" y="1920964"/>
                      <a:pt x="3947160" y="1927860"/>
                    </a:cubicBezTo>
                    <a:cubicBezTo>
                      <a:pt x="3933376" y="1939921"/>
                      <a:pt x="3929632" y="1960628"/>
                      <a:pt x="3916680" y="1973580"/>
                    </a:cubicBezTo>
                    <a:lnTo>
                      <a:pt x="3893820" y="1996440"/>
                    </a:lnTo>
                    <a:cubicBezTo>
                      <a:pt x="3891280" y="2004060"/>
                      <a:pt x="3882608" y="2012116"/>
                      <a:pt x="3886200" y="2019300"/>
                    </a:cubicBezTo>
                    <a:cubicBezTo>
                      <a:pt x="3889792" y="2026484"/>
                      <a:pt x="3902377" y="2022465"/>
                      <a:pt x="3909060" y="2026920"/>
                    </a:cubicBezTo>
                    <a:cubicBezTo>
                      <a:pt x="3918026" y="2032898"/>
                      <a:pt x="3923738" y="2042767"/>
                      <a:pt x="3931920" y="2049780"/>
                    </a:cubicBezTo>
                    <a:cubicBezTo>
                      <a:pt x="3941563" y="2058045"/>
                      <a:pt x="3952240" y="2065020"/>
                      <a:pt x="3962400" y="2072640"/>
                    </a:cubicBezTo>
                    <a:cubicBezTo>
                      <a:pt x="3967480" y="2082800"/>
                      <a:pt x="3970368" y="2094394"/>
                      <a:pt x="3977640" y="2103120"/>
                    </a:cubicBezTo>
                    <a:cubicBezTo>
                      <a:pt x="3983503" y="2110155"/>
                      <a:pt x="3994779" y="2111209"/>
                      <a:pt x="4000500" y="2118360"/>
                    </a:cubicBezTo>
                    <a:cubicBezTo>
                      <a:pt x="4005518" y="2124632"/>
                      <a:pt x="4003665" y="2134537"/>
                      <a:pt x="4008120" y="2141220"/>
                    </a:cubicBezTo>
                    <a:cubicBezTo>
                      <a:pt x="4014098" y="2150186"/>
                      <a:pt x="4023360" y="2156460"/>
                      <a:pt x="4030980" y="2164080"/>
                    </a:cubicBezTo>
                    <a:cubicBezTo>
                      <a:pt x="4043811" y="2202573"/>
                      <a:pt x="4048492" y="2206226"/>
                      <a:pt x="4030980" y="2263140"/>
                    </a:cubicBezTo>
                    <a:cubicBezTo>
                      <a:pt x="4027811" y="2273440"/>
                      <a:pt x="4015740" y="2278380"/>
                      <a:pt x="4008120" y="2286000"/>
                    </a:cubicBezTo>
                    <a:cubicBezTo>
                      <a:pt x="4004183" y="2297811"/>
                      <a:pt x="3996666" y="2331720"/>
                      <a:pt x="3977640" y="2331720"/>
                    </a:cubicBezTo>
                    <a:cubicBezTo>
                      <a:pt x="3960601" y="2331720"/>
                      <a:pt x="3945425" y="2319249"/>
                      <a:pt x="3931920" y="2308860"/>
                    </a:cubicBezTo>
                    <a:cubicBezTo>
                      <a:pt x="3911990" y="2293529"/>
                      <a:pt x="3896360" y="2273300"/>
                      <a:pt x="3878580" y="2255520"/>
                    </a:cubicBezTo>
                    <a:cubicBezTo>
                      <a:pt x="3870960" y="2247900"/>
                      <a:pt x="3866287" y="2234773"/>
                      <a:pt x="3855720" y="2232660"/>
                    </a:cubicBezTo>
                    <a:lnTo>
                      <a:pt x="3817620" y="2225040"/>
                    </a:lnTo>
                    <a:cubicBezTo>
                      <a:pt x="3810000" y="2219960"/>
                      <a:pt x="3800481" y="2216951"/>
                      <a:pt x="3794760" y="2209800"/>
                    </a:cubicBezTo>
                    <a:cubicBezTo>
                      <a:pt x="3789742" y="2203528"/>
                      <a:pt x="3788577" y="2194843"/>
                      <a:pt x="3787140" y="2186940"/>
                    </a:cubicBezTo>
                    <a:cubicBezTo>
                      <a:pt x="3783477" y="2166792"/>
                      <a:pt x="3784908" y="2145737"/>
                      <a:pt x="3779520" y="2125980"/>
                    </a:cubicBezTo>
                    <a:cubicBezTo>
                      <a:pt x="3775542" y="2111393"/>
                      <a:pt x="3750470" y="2089310"/>
                      <a:pt x="3741420" y="2080260"/>
                    </a:cubicBezTo>
                    <a:cubicBezTo>
                      <a:pt x="3738880" y="2044700"/>
                      <a:pt x="3755537" y="2001838"/>
                      <a:pt x="3733800" y="1973580"/>
                    </a:cubicBezTo>
                    <a:cubicBezTo>
                      <a:pt x="3719776" y="1955349"/>
                      <a:pt x="3687871" y="1977203"/>
                      <a:pt x="3665220" y="1981200"/>
                    </a:cubicBezTo>
                    <a:cubicBezTo>
                      <a:pt x="3644593" y="1984840"/>
                      <a:pt x="3604260" y="1996440"/>
                      <a:pt x="3604260" y="1996440"/>
                    </a:cubicBezTo>
                    <a:cubicBezTo>
                      <a:pt x="3596640" y="1993900"/>
                      <a:pt x="3588584" y="1992412"/>
                      <a:pt x="3581400" y="1988820"/>
                    </a:cubicBezTo>
                    <a:cubicBezTo>
                      <a:pt x="3573209" y="1984724"/>
                      <a:pt x="3567675" y="1974232"/>
                      <a:pt x="3558540" y="1973580"/>
                    </a:cubicBezTo>
                    <a:cubicBezTo>
                      <a:pt x="3530556" y="1971581"/>
                      <a:pt x="3502660" y="1978660"/>
                      <a:pt x="3474720" y="1981200"/>
                    </a:cubicBezTo>
                    <a:cubicBezTo>
                      <a:pt x="3472180" y="1973580"/>
                      <a:pt x="3472780" y="1964020"/>
                      <a:pt x="3467100" y="1958340"/>
                    </a:cubicBezTo>
                    <a:cubicBezTo>
                      <a:pt x="3440898" y="1932138"/>
                      <a:pt x="3427266" y="1929822"/>
                      <a:pt x="3398520" y="1920240"/>
                    </a:cubicBezTo>
                    <a:cubicBezTo>
                      <a:pt x="3365173" y="1925798"/>
                      <a:pt x="3349285" y="1923840"/>
                      <a:pt x="3322320" y="1943100"/>
                    </a:cubicBezTo>
                    <a:cubicBezTo>
                      <a:pt x="3313551" y="1949364"/>
                      <a:pt x="3307080" y="1958340"/>
                      <a:pt x="3299460" y="1965960"/>
                    </a:cubicBezTo>
                    <a:cubicBezTo>
                      <a:pt x="3274060" y="1960880"/>
                      <a:pt x="3245903" y="1963300"/>
                      <a:pt x="3223260" y="1950720"/>
                    </a:cubicBezTo>
                    <a:cubicBezTo>
                      <a:pt x="3216239" y="1946819"/>
                      <a:pt x="3231876" y="1935830"/>
                      <a:pt x="3230880" y="1927860"/>
                    </a:cubicBezTo>
                    <a:cubicBezTo>
                      <a:pt x="3226220" y="1890578"/>
                      <a:pt x="3217660" y="1891107"/>
                      <a:pt x="3192780" y="1874520"/>
                    </a:cubicBezTo>
                    <a:cubicBezTo>
                      <a:pt x="3196661" y="1847353"/>
                      <a:pt x="3212930" y="1818155"/>
                      <a:pt x="3185160" y="1798320"/>
                    </a:cubicBezTo>
                    <a:cubicBezTo>
                      <a:pt x="3174029" y="1790370"/>
                      <a:pt x="3159760" y="1788160"/>
                      <a:pt x="3147060" y="1783080"/>
                    </a:cubicBezTo>
                    <a:cubicBezTo>
                      <a:pt x="3144520" y="1757680"/>
                      <a:pt x="3142814" y="1732183"/>
                      <a:pt x="3139440" y="1706880"/>
                    </a:cubicBezTo>
                    <a:cubicBezTo>
                      <a:pt x="3137728" y="1694042"/>
                      <a:pt x="3131173" y="1681715"/>
                      <a:pt x="3131820" y="1668780"/>
                    </a:cubicBezTo>
                    <a:cubicBezTo>
                      <a:pt x="3133739" y="1630391"/>
                      <a:pt x="3138722" y="1592002"/>
                      <a:pt x="3147060" y="1554480"/>
                    </a:cubicBezTo>
                    <a:cubicBezTo>
                      <a:pt x="3149047" y="1545540"/>
                      <a:pt x="3157756" y="1539571"/>
                      <a:pt x="3162300" y="1531620"/>
                    </a:cubicBezTo>
                    <a:cubicBezTo>
                      <a:pt x="3167936" y="1521757"/>
                      <a:pt x="3173065" y="1511581"/>
                      <a:pt x="3177540" y="1501140"/>
                    </a:cubicBezTo>
                    <a:cubicBezTo>
                      <a:pt x="3195859" y="1458396"/>
                      <a:pt x="3171517" y="1498345"/>
                      <a:pt x="3200400" y="1447800"/>
                    </a:cubicBezTo>
                    <a:cubicBezTo>
                      <a:pt x="3204944" y="1439849"/>
                      <a:pt x="3211255" y="1432980"/>
                      <a:pt x="3215640" y="1424940"/>
                    </a:cubicBezTo>
                    <a:cubicBezTo>
                      <a:pt x="3226519" y="1404996"/>
                      <a:pt x="3233518" y="1382883"/>
                      <a:pt x="3246120" y="1363980"/>
                    </a:cubicBezTo>
                    <a:cubicBezTo>
                      <a:pt x="3283250" y="1308285"/>
                      <a:pt x="3237929" y="1378315"/>
                      <a:pt x="3276600" y="1310640"/>
                    </a:cubicBezTo>
                    <a:cubicBezTo>
                      <a:pt x="3281144" y="1302689"/>
                      <a:pt x="3287296" y="1295731"/>
                      <a:pt x="3291840" y="1287780"/>
                    </a:cubicBezTo>
                    <a:cubicBezTo>
                      <a:pt x="3297476" y="1277917"/>
                      <a:pt x="3299984" y="1266170"/>
                      <a:pt x="3307080" y="1257300"/>
                    </a:cubicBezTo>
                    <a:cubicBezTo>
                      <a:pt x="3320544" y="1240470"/>
                      <a:pt x="3352800" y="1211580"/>
                      <a:pt x="3352800" y="1211580"/>
                    </a:cubicBezTo>
                    <a:cubicBezTo>
                      <a:pt x="3345095" y="1200022"/>
                      <a:pt x="3329940" y="1181634"/>
                      <a:pt x="3329940" y="1165860"/>
                    </a:cubicBezTo>
                    <a:cubicBezTo>
                      <a:pt x="3329940" y="1150410"/>
                      <a:pt x="3334530" y="1135290"/>
                      <a:pt x="3337560" y="1120140"/>
                    </a:cubicBezTo>
                    <a:cubicBezTo>
                      <a:pt x="3339614" y="1109871"/>
                      <a:pt x="3340496" y="1099027"/>
                      <a:pt x="3345180" y="1089660"/>
                    </a:cubicBezTo>
                    <a:cubicBezTo>
                      <a:pt x="3353371" y="1073277"/>
                      <a:pt x="3357485" y="1046212"/>
                      <a:pt x="3375660" y="1043940"/>
                    </a:cubicBezTo>
                    <a:lnTo>
                      <a:pt x="3436620" y="1036320"/>
                    </a:lnTo>
                    <a:cubicBezTo>
                      <a:pt x="3444240" y="1031240"/>
                      <a:pt x="3452445" y="1026943"/>
                      <a:pt x="3459480" y="1021080"/>
                    </a:cubicBezTo>
                    <a:cubicBezTo>
                      <a:pt x="3467759" y="1014181"/>
                      <a:pt x="3473374" y="1004198"/>
                      <a:pt x="3482340" y="998220"/>
                    </a:cubicBezTo>
                    <a:cubicBezTo>
                      <a:pt x="3489023" y="993765"/>
                      <a:pt x="3497580" y="993140"/>
                      <a:pt x="3505200" y="990600"/>
                    </a:cubicBezTo>
                    <a:cubicBezTo>
                      <a:pt x="3524442" y="961737"/>
                      <a:pt x="3538026" y="952152"/>
                      <a:pt x="3512820" y="906780"/>
                    </a:cubicBezTo>
                    <a:cubicBezTo>
                      <a:pt x="3507734" y="897625"/>
                      <a:pt x="3492500" y="901700"/>
                      <a:pt x="3482340" y="899160"/>
                    </a:cubicBezTo>
                    <a:cubicBezTo>
                      <a:pt x="3477260" y="891540"/>
                      <a:pt x="3468236" y="885387"/>
                      <a:pt x="3467100" y="876300"/>
                    </a:cubicBezTo>
                    <a:cubicBezTo>
                      <a:pt x="3466294" y="869851"/>
                      <a:pt x="3480053" y="816868"/>
                      <a:pt x="3482340" y="807720"/>
                    </a:cubicBezTo>
                    <a:cubicBezTo>
                      <a:pt x="3466764" y="776567"/>
                      <a:pt x="3467430" y="769867"/>
                      <a:pt x="3436620" y="746760"/>
                    </a:cubicBezTo>
                    <a:cubicBezTo>
                      <a:pt x="3427533" y="739944"/>
                      <a:pt x="3416300" y="736600"/>
                      <a:pt x="3406140" y="731520"/>
                    </a:cubicBezTo>
                    <a:cubicBezTo>
                      <a:pt x="3395980" y="734060"/>
                      <a:pt x="3382364" y="731095"/>
                      <a:pt x="3375660" y="739140"/>
                    </a:cubicBezTo>
                    <a:cubicBezTo>
                      <a:pt x="3357826" y="760541"/>
                      <a:pt x="3381177" y="784622"/>
                      <a:pt x="3352800" y="800100"/>
                    </a:cubicBezTo>
                    <a:cubicBezTo>
                      <a:pt x="3331646" y="811639"/>
                      <a:pt x="3284220" y="822960"/>
                      <a:pt x="3284220" y="822960"/>
                    </a:cubicBezTo>
                    <a:cubicBezTo>
                      <a:pt x="3286760" y="840740"/>
                      <a:pt x="3283118" y="860600"/>
                      <a:pt x="3291840" y="876300"/>
                    </a:cubicBezTo>
                    <a:cubicBezTo>
                      <a:pt x="3297357" y="886230"/>
                      <a:pt x="3312457" y="885904"/>
                      <a:pt x="3322320" y="891540"/>
                    </a:cubicBezTo>
                    <a:cubicBezTo>
                      <a:pt x="3330271" y="896084"/>
                      <a:pt x="3337560" y="901700"/>
                      <a:pt x="3345180" y="906780"/>
                    </a:cubicBezTo>
                    <a:cubicBezTo>
                      <a:pt x="3340100" y="924560"/>
                      <a:pt x="3339740" y="944439"/>
                      <a:pt x="3329940" y="960120"/>
                    </a:cubicBezTo>
                    <a:cubicBezTo>
                      <a:pt x="3310440" y="991321"/>
                      <a:pt x="3297799" y="950839"/>
                      <a:pt x="3291840" y="944880"/>
                    </a:cubicBezTo>
                    <a:cubicBezTo>
                      <a:pt x="3285364" y="938404"/>
                      <a:pt x="3276600" y="934720"/>
                      <a:pt x="3268980" y="929640"/>
                    </a:cubicBezTo>
                    <a:cubicBezTo>
                      <a:pt x="3263900" y="919480"/>
                      <a:pt x="3257332" y="909936"/>
                      <a:pt x="3253740" y="899160"/>
                    </a:cubicBezTo>
                    <a:cubicBezTo>
                      <a:pt x="3247116" y="879289"/>
                      <a:pt x="3248672" y="856510"/>
                      <a:pt x="3238500" y="838200"/>
                    </a:cubicBezTo>
                    <a:cubicBezTo>
                      <a:pt x="3234599" y="831179"/>
                      <a:pt x="3223432" y="832528"/>
                      <a:pt x="3215640" y="830580"/>
                    </a:cubicBezTo>
                    <a:cubicBezTo>
                      <a:pt x="3203075" y="827439"/>
                      <a:pt x="3190240" y="825500"/>
                      <a:pt x="3177540" y="822960"/>
                    </a:cubicBezTo>
                    <a:cubicBezTo>
                      <a:pt x="3127446" y="747819"/>
                      <a:pt x="3223923" y="880039"/>
                      <a:pt x="3101340" y="792480"/>
                    </a:cubicBezTo>
                    <a:cubicBezTo>
                      <a:pt x="3098764" y="790640"/>
                      <a:pt x="3114962" y="743993"/>
                      <a:pt x="3116580" y="739140"/>
                    </a:cubicBezTo>
                    <a:cubicBezTo>
                      <a:pt x="3111500" y="726440"/>
                      <a:pt x="3106143" y="713847"/>
                      <a:pt x="3101340" y="701040"/>
                    </a:cubicBezTo>
                    <a:cubicBezTo>
                      <a:pt x="3098520" y="693519"/>
                      <a:pt x="3099400" y="683860"/>
                      <a:pt x="3093720" y="678180"/>
                    </a:cubicBezTo>
                    <a:cubicBezTo>
                      <a:pt x="3088040" y="672500"/>
                      <a:pt x="3078480" y="673100"/>
                      <a:pt x="3070860" y="670560"/>
                    </a:cubicBezTo>
                    <a:cubicBezTo>
                      <a:pt x="3068320" y="662940"/>
                      <a:pt x="3068382" y="653870"/>
                      <a:pt x="3063240" y="647700"/>
                    </a:cubicBezTo>
                    <a:cubicBezTo>
                      <a:pt x="3033421" y="611917"/>
                      <a:pt x="3024078" y="626080"/>
                      <a:pt x="2979420" y="632460"/>
                    </a:cubicBezTo>
                    <a:cubicBezTo>
                      <a:pt x="2976880" y="642620"/>
                      <a:pt x="2971800" y="652467"/>
                      <a:pt x="2971800" y="662940"/>
                    </a:cubicBezTo>
                    <a:cubicBezTo>
                      <a:pt x="2971800" y="707044"/>
                      <a:pt x="2978894" y="692368"/>
                      <a:pt x="2994660" y="723900"/>
                    </a:cubicBezTo>
                    <a:cubicBezTo>
                      <a:pt x="2998252" y="731084"/>
                      <a:pt x="2999740" y="739140"/>
                      <a:pt x="3002280" y="746760"/>
                    </a:cubicBezTo>
                    <a:cubicBezTo>
                      <a:pt x="3004820" y="764540"/>
                      <a:pt x="3001868" y="784036"/>
                      <a:pt x="3009900" y="800100"/>
                    </a:cubicBezTo>
                    <a:cubicBezTo>
                      <a:pt x="3013492" y="807284"/>
                      <a:pt x="3026488" y="802702"/>
                      <a:pt x="3032760" y="807720"/>
                    </a:cubicBezTo>
                    <a:cubicBezTo>
                      <a:pt x="3041735" y="814900"/>
                      <a:pt x="3059490" y="853560"/>
                      <a:pt x="3063240" y="861060"/>
                    </a:cubicBezTo>
                    <a:cubicBezTo>
                      <a:pt x="3034991" y="988181"/>
                      <a:pt x="3070628" y="885768"/>
                      <a:pt x="3017520" y="960120"/>
                    </a:cubicBezTo>
                    <a:cubicBezTo>
                      <a:pt x="2984060" y="1006964"/>
                      <a:pt x="3042743" y="961084"/>
                      <a:pt x="2987040" y="998220"/>
                    </a:cubicBezTo>
                    <a:cubicBezTo>
                      <a:pt x="2981960" y="1016000"/>
                      <a:pt x="2990291" y="1051560"/>
                      <a:pt x="2971800" y="1051560"/>
                    </a:cubicBezTo>
                    <a:cubicBezTo>
                      <a:pt x="2953839" y="1051560"/>
                      <a:pt x="2967702" y="1015832"/>
                      <a:pt x="2964180" y="998220"/>
                    </a:cubicBezTo>
                    <a:cubicBezTo>
                      <a:pt x="2962605" y="990344"/>
                      <a:pt x="2959100" y="982980"/>
                      <a:pt x="2956560" y="975360"/>
                    </a:cubicBezTo>
                    <a:cubicBezTo>
                      <a:pt x="2959100" y="962660"/>
                      <a:pt x="2968276" y="949547"/>
                      <a:pt x="2964180" y="937260"/>
                    </a:cubicBezTo>
                    <a:cubicBezTo>
                      <a:pt x="2961640" y="929640"/>
                      <a:pt x="2949069" y="927527"/>
                      <a:pt x="2941320" y="929640"/>
                    </a:cubicBezTo>
                    <a:cubicBezTo>
                      <a:pt x="2919402" y="935618"/>
                      <a:pt x="2902400" y="954610"/>
                      <a:pt x="2880360" y="960120"/>
                    </a:cubicBezTo>
                    <a:lnTo>
                      <a:pt x="2849880" y="967740"/>
                    </a:lnTo>
                    <a:cubicBezTo>
                      <a:pt x="2832540" y="959070"/>
                      <a:pt x="2809670" y="944880"/>
                      <a:pt x="2788920" y="944880"/>
                    </a:cubicBezTo>
                    <a:cubicBezTo>
                      <a:pt x="2770530" y="944880"/>
                      <a:pt x="2745999" y="954107"/>
                      <a:pt x="2727960" y="960120"/>
                    </a:cubicBezTo>
                    <a:cubicBezTo>
                      <a:pt x="2715260" y="955040"/>
                      <a:pt x="2701459" y="952129"/>
                      <a:pt x="2689860" y="944880"/>
                    </a:cubicBezTo>
                    <a:cubicBezTo>
                      <a:pt x="2680722" y="939169"/>
                      <a:pt x="2675279" y="928919"/>
                      <a:pt x="2667000" y="922020"/>
                    </a:cubicBezTo>
                    <a:cubicBezTo>
                      <a:pt x="2659965" y="916157"/>
                      <a:pt x="2651760" y="911860"/>
                      <a:pt x="2644140" y="906780"/>
                    </a:cubicBezTo>
                    <a:cubicBezTo>
                      <a:pt x="2615588" y="921056"/>
                      <a:pt x="2569433" y="924849"/>
                      <a:pt x="2575560" y="967740"/>
                    </a:cubicBezTo>
                    <a:cubicBezTo>
                      <a:pt x="2576855" y="976806"/>
                      <a:pt x="2585720" y="982980"/>
                      <a:pt x="2590800" y="990600"/>
                    </a:cubicBezTo>
                    <a:cubicBezTo>
                      <a:pt x="2588260" y="998220"/>
                      <a:pt x="2582184" y="1005490"/>
                      <a:pt x="2583180" y="1013460"/>
                    </a:cubicBezTo>
                    <a:cubicBezTo>
                      <a:pt x="2587890" y="1051138"/>
                      <a:pt x="2616785" y="1048435"/>
                      <a:pt x="2583180" y="1082040"/>
                    </a:cubicBezTo>
                    <a:cubicBezTo>
                      <a:pt x="2577500" y="1087720"/>
                      <a:pt x="2567940" y="1087120"/>
                      <a:pt x="2560320" y="1089660"/>
                    </a:cubicBezTo>
                    <a:cubicBezTo>
                      <a:pt x="2543050" y="1060877"/>
                      <a:pt x="2536871" y="1056822"/>
                      <a:pt x="2529840" y="1028700"/>
                    </a:cubicBezTo>
                    <a:cubicBezTo>
                      <a:pt x="2526699" y="1016135"/>
                      <a:pt x="2526768" y="1002727"/>
                      <a:pt x="2522220" y="990600"/>
                    </a:cubicBezTo>
                    <a:cubicBezTo>
                      <a:pt x="2519004" y="982025"/>
                      <a:pt x="2511076" y="975931"/>
                      <a:pt x="2506980" y="967740"/>
                    </a:cubicBezTo>
                    <a:cubicBezTo>
                      <a:pt x="2503388" y="960556"/>
                      <a:pt x="2505040" y="950560"/>
                      <a:pt x="2499360" y="944880"/>
                    </a:cubicBezTo>
                    <a:cubicBezTo>
                      <a:pt x="2491328" y="936848"/>
                      <a:pt x="2479040" y="934720"/>
                      <a:pt x="2468880" y="929640"/>
                    </a:cubicBezTo>
                    <a:cubicBezTo>
                      <a:pt x="2438326" y="939825"/>
                      <a:pt x="2401503" y="955562"/>
                      <a:pt x="2369820" y="929640"/>
                    </a:cubicBezTo>
                    <a:cubicBezTo>
                      <a:pt x="2353971" y="916672"/>
                      <a:pt x="2373559" y="885719"/>
                      <a:pt x="2362200" y="868680"/>
                    </a:cubicBezTo>
                    <a:cubicBezTo>
                      <a:pt x="2350841" y="851641"/>
                      <a:pt x="2326300" y="848933"/>
                      <a:pt x="2308860" y="838200"/>
                    </a:cubicBezTo>
                    <a:cubicBezTo>
                      <a:pt x="2293261" y="828601"/>
                      <a:pt x="2263140" y="807720"/>
                      <a:pt x="2263140" y="807720"/>
                    </a:cubicBezTo>
                    <a:cubicBezTo>
                      <a:pt x="2258060" y="800100"/>
                      <a:pt x="2254853" y="790820"/>
                      <a:pt x="2247900" y="784860"/>
                    </a:cubicBezTo>
                    <a:cubicBezTo>
                      <a:pt x="2202696" y="746114"/>
                      <a:pt x="2218718" y="779998"/>
                      <a:pt x="2186940" y="739140"/>
                    </a:cubicBezTo>
                    <a:cubicBezTo>
                      <a:pt x="2123139" y="657110"/>
                      <a:pt x="2185499" y="722459"/>
                      <a:pt x="2133600" y="670560"/>
                    </a:cubicBezTo>
                    <a:cubicBezTo>
                      <a:pt x="2125980" y="675640"/>
                      <a:pt x="2116461" y="678649"/>
                      <a:pt x="2110740" y="685800"/>
                    </a:cubicBezTo>
                    <a:cubicBezTo>
                      <a:pt x="2105722" y="692072"/>
                      <a:pt x="2106712" y="701476"/>
                      <a:pt x="2103120" y="708660"/>
                    </a:cubicBezTo>
                    <a:cubicBezTo>
                      <a:pt x="2099024" y="716851"/>
                      <a:pt x="2092960" y="723900"/>
                      <a:pt x="2087880" y="731520"/>
                    </a:cubicBezTo>
                    <a:cubicBezTo>
                      <a:pt x="2074524" y="722616"/>
                      <a:pt x="2053719" y="715504"/>
                      <a:pt x="2057400" y="693420"/>
                    </a:cubicBezTo>
                    <a:cubicBezTo>
                      <a:pt x="2058906" y="684387"/>
                      <a:pt x="2067560" y="678180"/>
                      <a:pt x="2072640" y="670560"/>
                    </a:cubicBezTo>
                    <a:cubicBezTo>
                      <a:pt x="2038449" y="602178"/>
                      <a:pt x="2081325" y="662940"/>
                      <a:pt x="2026920" y="662940"/>
                    </a:cubicBezTo>
                    <a:cubicBezTo>
                      <a:pt x="2014220" y="662940"/>
                      <a:pt x="2006600" y="647700"/>
                      <a:pt x="1996440" y="640080"/>
                    </a:cubicBezTo>
                    <a:cubicBezTo>
                      <a:pt x="1995225" y="636436"/>
                      <a:pt x="1982670" y="592087"/>
                      <a:pt x="1973580" y="594360"/>
                    </a:cubicBezTo>
                    <a:cubicBezTo>
                      <a:pt x="1962560" y="597115"/>
                      <a:pt x="1964942" y="615597"/>
                      <a:pt x="1958340" y="624840"/>
                    </a:cubicBezTo>
                    <a:cubicBezTo>
                      <a:pt x="1952076" y="633609"/>
                      <a:pt x="1943100" y="640080"/>
                      <a:pt x="1935480" y="647700"/>
                    </a:cubicBezTo>
                    <a:cubicBezTo>
                      <a:pt x="1927860" y="640080"/>
                      <a:pt x="1917439" y="634479"/>
                      <a:pt x="1912620" y="624840"/>
                    </a:cubicBezTo>
                    <a:cubicBezTo>
                      <a:pt x="1904350" y="608301"/>
                      <a:pt x="1910455" y="584575"/>
                      <a:pt x="1897380" y="571500"/>
                    </a:cubicBezTo>
                    <a:cubicBezTo>
                      <a:pt x="1890904" y="565024"/>
                      <a:pt x="1882711" y="582644"/>
                      <a:pt x="1874520" y="586740"/>
                    </a:cubicBezTo>
                    <a:cubicBezTo>
                      <a:pt x="1851027" y="598486"/>
                      <a:pt x="1811714" y="599353"/>
                      <a:pt x="1790700" y="601980"/>
                    </a:cubicBezTo>
                    <a:cubicBezTo>
                      <a:pt x="1780540" y="607060"/>
                      <a:pt x="1770661" y="612745"/>
                      <a:pt x="1760220" y="617220"/>
                    </a:cubicBezTo>
                    <a:cubicBezTo>
                      <a:pt x="1752837" y="620384"/>
                      <a:pt x="1752600" y="624840"/>
                      <a:pt x="1744980" y="624840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  <p:sp>
            <p:nvSpPr>
              <p:cNvPr id="147" name="Freeform 240">
                <a:extLst>
                  <a:ext uri="{FF2B5EF4-FFF2-40B4-BE49-F238E27FC236}">
                    <a16:creationId xmlns="" xmlns:a16="http://schemas.microsoft.com/office/drawing/2014/main" id="{DD702A75-C244-45E0-941C-0F589AA4EAB3}"/>
                  </a:ext>
                </a:extLst>
              </p:cNvPr>
              <p:cNvSpPr/>
              <p:nvPr/>
            </p:nvSpPr>
            <p:spPr>
              <a:xfrm>
                <a:off x="5432428" y="1236310"/>
                <a:ext cx="532136" cy="467760"/>
              </a:xfrm>
              <a:custGeom>
                <a:avLst/>
                <a:gdLst>
                  <a:gd name="connsiteX0" fmla="*/ 519430 w 548005"/>
                  <a:gd name="connsiteY0" fmla="*/ 428625 h 481709"/>
                  <a:gd name="connsiteX1" fmla="*/ 505142 w 548005"/>
                  <a:gd name="connsiteY1" fmla="*/ 414338 h 481709"/>
                  <a:gd name="connsiteX2" fmla="*/ 490855 w 548005"/>
                  <a:gd name="connsiteY2" fmla="*/ 381000 h 481709"/>
                  <a:gd name="connsiteX3" fmla="*/ 509905 w 548005"/>
                  <a:gd name="connsiteY3" fmla="*/ 371475 h 481709"/>
                  <a:gd name="connsiteX4" fmla="*/ 548005 w 548005"/>
                  <a:gd name="connsiteY4" fmla="*/ 361950 h 481709"/>
                  <a:gd name="connsiteX5" fmla="*/ 538480 w 548005"/>
                  <a:gd name="connsiteY5" fmla="*/ 342900 h 481709"/>
                  <a:gd name="connsiteX6" fmla="*/ 524192 w 548005"/>
                  <a:gd name="connsiteY6" fmla="*/ 333375 h 481709"/>
                  <a:gd name="connsiteX7" fmla="*/ 467042 w 548005"/>
                  <a:gd name="connsiteY7" fmla="*/ 323850 h 481709"/>
                  <a:gd name="connsiteX8" fmla="*/ 462280 w 548005"/>
                  <a:gd name="connsiteY8" fmla="*/ 300038 h 481709"/>
                  <a:gd name="connsiteX9" fmla="*/ 457517 w 548005"/>
                  <a:gd name="connsiteY9" fmla="*/ 285750 h 481709"/>
                  <a:gd name="connsiteX10" fmla="*/ 428942 w 548005"/>
                  <a:gd name="connsiteY10" fmla="*/ 266700 h 481709"/>
                  <a:gd name="connsiteX11" fmla="*/ 419417 w 548005"/>
                  <a:gd name="connsiteY11" fmla="*/ 252413 h 481709"/>
                  <a:gd name="connsiteX12" fmla="*/ 471805 w 548005"/>
                  <a:gd name="connsiteY12" fmla="*/ 228600 h 481709"/>
                  <a:gd name="connsiteX13" fmla="*/ 457517 w 548005"/>
                  <a:gd name="connsiteY13" fmla="*/ 219075 h 481709"/>
                  <a:gd name="connsiteX14" fmla="*/ 447992 w 548005"/>
                  <a:gd name="connsiteY14" fmla="*/ 204788 h 481709"/>
                  <a:gd name="connsiteX15" fmla="*/ 433705 w 548005"/>
                  <a:gd name="connsiteY15" fmla="*/ 190500 h 481709"/>
                  <a:gd name="connsiteX16" fmla="*/ 433705 w 548005"/>
                  <a:gd name="connsiteY16" fmla="*/ 157163 h 481709"/>
                  <a:gd name="connsiteX17" fmla="*/ 428942 w 548005"/>
                  <a:gd name="connsiteY17" fmla="*/ 95250 h 481709"/>
                  <a:gd name="connsiteX18" fmla="*/ 409892 w 548005"/>
                  <a:gd name="connsiteY18" fmla="*/ 71438 h 481709"/>
                  <a:gd name="connsiteX19" fmla="*/ 400367 w 548005"/>
                  <a:gd name="connsiteY19" fmla="*/ 52388 h 481709"/>
                  <a:gd name="connsiteX20" fmla="*/ 367030 w 548005"/>
                  <a:gd name="connsiteY20" fmla="*/ 38100 h 481709"/>
                  <a:gd name="connsiteX21" fmla="*/ 328930 w 548005"/>
                  <a:gd name="connsiteY21" fmla="*/ 47625 h 481709"/>
                  <a:gd name="connsiteX22" fmla="*/ 290830 w 548005"/>
                  <a:gd name="connsiteY22" fmla="*/ 61913 h 481709"/>
                  <a:gd name="connsiteX23" fmla="*/ 281305 w 548005"/>
                  <a:gd name="connsiteY23" fmla="*/ 104775 h 481709"/>
                  <a:gd name="connsiteX24" fmla="*/ 267017 w 548005"/>
                  <a:gd name="connsiteY24" fmla="*/ 100013 h 481709"/>
                  <a:gd name="connsiteX25" fmla="*/ 247967 w 548005"/>
                  <a:gd name="connsiteY25" fmla="*/ 66675 h 481709"/>
                  <a:gd name="connsiteX26" fmla="*/ 228917 w 548005"/>
                  <a:gd name="connsiteY26" fmla="*/ 57150 h 481709"/>
                  <a:gd name="connsiteX27" fmla="*/ 176530 w 548005"/>
                  <a:gd name="connsiteY27" fmla="*/ 52388 h 481709"/>
                  <a:gd name="connsiteX28" fmla="*/ 181292 w 548005"/>
                  <a:gd name="connsiteY28" fmla="*/ 33338 h 481709"/>
                  <a:gd name="connsiteX29" fmla="*/ 167005 w 548005"/>
                  <a:gd name="connsiteY29" fmla="*/ 23813 h 481709"/>
                  <a:gd name="connsiteX30" fmla="*/ 147955 w 548005"/>
                  <a:gd name="connsiteY30" fmla="*/ 9525 h 481709"/>
                  <a:gd name="connsiteX31" fmla="*/ 124142 w 548005"/>
                  <a:gd name="connsiteY31" fmla="*/ 0 h 481709"/>
                  <a:gd name="connsiteX32" fmla="*/ 71755 w 548005"/>
                  <a:gd name="connsiteY32" fmla="*/ 28575 h 481709"/>
                  <a:gd name="connsiteX33" fmla="*/ 66992 w 548005"/>
                  <a:gd name="connsiteY33" fmla="*/ 42863 h 481709"/>
                  <a:gd name="connsiteX34" fmla="*/ 76517 w 548005"/>
                  <a:gd name="connsiteY34" fmla="*/ 76200 h 481709"/>
                  <a:gd name="connsiteX35" fmla="*/ 90805 w 548005"/>
                  <a:gd name="connsiteY35" fmla="*/ 85725 h 481709"/>
                  <a:gd name="connsiteX36" fmla="*/ 95567 w 548005"/>
                  <a:gd name="connsiteY36" fmla="*/ 100013 h 481709"/>
                  <a:gd name="connsiteX37" fmla="*/ 81280 w 548005"/>
                  <a:gd name="connsiteY37" fmla="*/ 109538 h 481709"/>
                  <a:gd name="connsiteX38" fmla="*/ 19367 w 548005"/>
                  <a:gd name="connsiteY38" fmla="*/ 114300 h 481709"/>
                  <a:gd name="connsiteX39" fmla="*/ 5080 w 548005"/>
                  <a:gd name="connsiteY39" fmla="*/ 128588 h 481709"/>
                  <a:gd name="connsiteX40" fmla="*/ 24130 w 548005"/>
                  <a:gd name="connsiteY40" fmla="*/ 147638 h 481709"/>
                  <a:gd name="connsiteX41" fmla="*/ 43180 w 548005"/>
                  <a:gd name="connsiteY41" fmla="*/ 180975 h 481709"/>
                  <a:gd name="connsiteX42" fmla="*/ 90805 w 548005"/>
                  <a:gd name="connsiteY42" fmla="*/ 185738 h 481709"/>
                  <a:gd name="connsiteX43" fmla="*/ 57467 w 548005"/>
                  <a:gd name="connsiteY43" fmla="*/ 200025 h 481709"/>
                  <a:gd name="connsiteX44" fmla="*/ 24130 w 548005"/>
                  <a:gd name="connsiteY44" fmla="*/ 204788 h 481709"/>
                  <a:gd name="connsiteX45" fmla="*/ 9842 w 548005"/>
                  <a:gd name="connsiteY45" fmla="*/ 219075 h 481709"/>
                  <a:gd name="connsiteX46" fmla="*/ 38417 w 548005"/>
                  <a:gd name="connsiteY46" fmla="*/ 233363 h 481709"/>
                  <a:gd name="connsiteX47" fmla="*/ 66992 w 548005"/>
                  <a:gd name="connsiteY47" fmla="*/ 228600 h 481709"/>
                  <a:gd name="connsiteX48" fmla="*/ 95567 w 548005"/>
                  <a:gd name="connsiteY48" fmla="*/ 242888 h 481709"/>
                  <a:gd name="connsiteX49" fmla="*/ 114617 w 548005"/>
                  <a:gd name="connsiteY49" fmla="*/ 252413 h 481709"/>
                  <a:gd name="connsiteX50" fmla="*/ 162242 w 548005"/>
                  <a:gd name="connsiteY50" fmla="*/ 257175 h 481709"/>
                  <a:gd name="connsiteX51" fmla="*/ 167005 w 548005"/>
                  <a:gd name="connsiteY51" fmla="*/ 280988 h 481709"/>
                  <a:gd name="connsiteX52" fmla="*/ 195580 w 548005"/>
                  <a:gd name="connsiteY52" fmla="*/ 290513 h 481709"/>
                  <a:gd name="connsiteX53" fmla="*/ 209867 w 548005"/>
                  <a:gd name="connsiteY53" fmla="*/ 300038 h 481709"/>
                  <a:gd name="connsiteX54" fmla="*/ 200342 w 548005"/>
                  <a:gd name="connsiteY54" fmla="*/ 319088 h 481709"/>
                  <a:gd name="connsiteX55" fmla="*/ 128905 w 548005"/>
                  <a:gd name="connsiteY55" fmla="*/ 314325 h 481709"/>
                  <a:gd name="connsiteX56" fmla="*/ 124142 w 548005"/>
                  <a:gd name="connsiteY56" fmla="*/ 300038 h 481709"/>
                  <a:gd name="connsiteX57" fmla="*/ 109855 w 548005"/>
                  <a:gd name="connsiteY57" fmla="*/ 295275 h 481709"/>
                  <a:gd name="connsiteX58" fmla="*/ 95567 w 548005"/>
                  <a:gd name="connsiteY58" fmla="*/ 280988 h 481709"/>
                  <a:gd name="connsiteX59" fmla="*/ 43180 w 548005"/>
                  <a:gd name="connsiteY59" fmla="*/ 290513 h 481709"/>
                  <a:gd name="connsiteX60" fmla="*/ 47942 w 548005"/>
                  <a:gd name="connsiteY60" fmla="*/ 323850 h 481709"/>
                  <a:gd name="connsiteX61" fmla="*/ 86042 w 548005"/>
                  <a:gd name="connsiteY61" fmla="*/ 333375 h 481709"/>
                  <a:gd name="connsiteX62" fmla="*/ 105092 w 548005"/>
                  <a:gd name="connsiteY62" fmla="*/ 395288 h 481709"/>
                  <a:gd name="connsiteX63" fmla="*/ 114617 w 548005"/>
                  <a:gd name="connsiteY63" fmla="*/ 414338 h 481709"/>
                  <a:gd name="connsiteX64" fmla="*/ 119380 w 548005"/>
                  <a:gd name="connsiteY64" fmla="*/ 461963 h 481709"/>
                  <a:gd name="connsiteX65" fmla="*/ 147955 w 548005"/>
                  <a:gd name="connsiteY65" fmla="*/ 481013 h 481709"/>
                  <a:gd name="connsiteX66" fmla="*/ 271780 w 548005"/>
                  <a:gd name="connsiteY66" fmla="*/ 476250 h 481709"/>
                  <a:gd name="connsiteX67" fmla="*/ 290830 w 548005"/>
                  <a:gd name="connsiteY67" fmla="*/ 461963 h 481709"/>
                  <a:gd name="connsiteX68" fmla="*/ 309880 w 548005"/>
                  <a:gd name="connsiteY68" fmla="*/ 452438 h 481709"/>
                  <a:gd name="connsiteX69" fmla="*/ 338455 w 548005"/>
                  <a:gd name="connsiteY69" fmla="*/ 423863 h 481709"/>
                  <a:gd name="connsiteX70" fmla="*/ 352742 w 548005"/>
                  <a:gd name="connsiteY70" fmla="*/ 409575 h 481709"/>
                  <a:gd name="connsiteX71" fmla="*/ 367030 w 548005"/>
                  <a:gd name="connsiteY71" fmla="*/ 404813 h 481709"/>
                  <a:gd name="connsiteX72" fmla="*/ 395605 w 548005"/>
                  <a:gd name="connsiteY72" fmla="*/ 409575 h 481709"/>
                  <a:gd name="connsiteX73" fmla="*/ 409892 w 548005"/>
                  <a:gd name="connsiteY73" fmla="*/ 414338 h 481709"/>
                  <a:gd name="connsiteX74" fmla="*/ 419417 w 548005"/>
                  <a:gd name="connsiteY74" fmla="*/ 433388 h 481709"/>
                  <a:gd name="connsiteX75" fmla="*/ 443230 w 548005"/>
                  <a:gd name="connsiteY75" fmla="*/ 461963 h 481709"/>
                  <a:gd name="connsiteX76" fmla="*/ 462280 w 548005"/>
                  <a:gd name="connsiteY76" fmla="*/ 471488 h 481709"/>
                  <a:gd name="connsiteX77" fmla="*/ 490855 w 548005"/>
                  <a:gd name="connsiteY77" fmla="*/ 461963 h 481709"/>
                  <a:gd name="connsiteX78" fmla="*/ 519430 w 548005"/>
                  <a:gd name="connsiteY78" fmla="*/ 428625 h 481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8005" h="481709">
                    <a:moveTo>
                      <a:pt x="519430" y="428625"/>
                    </a:moveTo>
                    <a:cubicBezTo>
                      <a:pt x="521811" y="420688"/>
                      <a:pt x="510256" y="418721"/>
                      <a:pt x="505142" y="414338"/>
                    </a:cubicBezTo>
                    <a:cubicBezTo>
                      <a:pt x="493159" y="404067"/>
                      <a:pt x="474021" y="401200"/>
                      <a:pt x="490855" y="381000"/>
                    </a:cubicBezTo>
                    <a:cubicBezTo>
                      <a:pt x="495400" y="375546"/>
                      <a:pt x="503170" y="373720"/>
                      <a:pt x="509905" y="371475"/>
                    </a:cubicBezTo>
                    <a:cubicBezTo>
                      <a:pt x="522324" y="367335"/>
                      <a:pt x="548005" y="361950"/>
                      <a:pt x="548005" y="361950"/>
                    </a:cubicBezTo>
                    <a:cubicBezTo>
                      <a:pt x="544830" y="355600"/>
                      <a:pt x="543025" y="348354"/>
                      <a:pt x="538480" y="342900"/>
                    </a:cubicBezTo>
                    <a:cubicBezTo>
                      <a:pt x="534816" y="338503"/>
                      <a:pt x="529312" y="335935"/>
                      <a:pt x="524192" y="333375"/>
                    </a:cubicBezTo>
                    <a:cubicBezTo>
                      <a:pt x="508236" y="325397"/>
                      <a:pt x="480618" y="325359"/>
                      <a:pt x="467042" y="323850"/>
                    </a:cubicBezTo>
                    <a:cubicBezTo>
                      <a:pt x="465455" y="315913"/>
                      <a:pt x="464243" y="307891"/>
                      <a:pt x="462280" y="300038"/>
                    </a:cubicBezTo>
                    <a:cubicBezTo>
                      <a:pt x="461062" y="295168"/>
                      <a:pt x="461067" y="289300"/>
                      <a:pt x="457517" y="285750"/>
                    </a:cubicBezTo>
                    <a:cubicBezTo>
                      <a:pt x="449422" y="277655"/>
                      <a:pt x="428942" y="266700"/>
                      <a:pt x="428942" y="266700"/>
                    </a:cubicBezTo>
                    <a:cubicBezTo>
                      <a:pt x="425767" y="261938"/>
                      <a:pt x="420358" y="258059"/>
                      <a:pt x="419417" y="252413"/>
                    </a:cubicBezTo>
                    <a:cubicBezTo>
                      <a:pt x="414955" y="225636"/>
                      <a:pt x="465517" y="229858"/>
                      <a:pt x="471805" y="228600"/>
                    </a:cubicBezTo>
                    <a:cubicBezTo>
                      <a:pt x="467042" y="225425"/>
                      <a:pt x="461565" y="223122"/>
                      <a:pt x="457517" y="219075"/>
                    </a:cubicBezTo>
                    <a:cubicBezTo>
                      <a:pt x="453470" y="215028"/>
                      <a:pt x="451656" y="209185"/>
                      <a:pt x="447992" y="204788"/>
                    </a:cubicBezTo>
                    <a:cubicBezTo>
                      <a:pt x="443680" y="199614"/>
                      <a:pt x="438467" y="195263"/>
                      <a:pt x="433705" y="190500"/>
                    </a:cubicBezTo>
                    <a:cubicBezTo>
                      <a:pt x="418815" y="130945"/>
                      <a:pt x="433705" y="204989"/>
                      <a:pt x="433705" y="157163"/>
                    </a:cubicBezTo>
                    <a:cubicBezTo>
                      <a:pt x="433705" y="136464"/>
                      <a:pt x="434482" y="115193"/>
                      <a:pt x="428942" y="95250"/>
                    </a:cubicBezTo>
                    <a:cubicBezTo>
                      <a:pt x="426221" y="85456"/>
                      <a:pt x="415530" y="79896"/>
                      <a:pt x="409892" y="71438"/>
                    </a:cubicBezTo>
                    <a:cubicBezTo>
                      <a:pt x="405954" y="65531"/>
                      <a:pt x="404912" y="57842"/>
                      <a:pt x="400367" y="52388"/>
                    </a:cubicBezTo>
                    <a:cubicBezTo>
                      <a:pt x="391712" y="42002"/>
                      <a:pt x="378964" y="41084"/>
                      <a:pt x="367030" y="38100"/>
                    </a:cubicBezTo>
                    <a:cubicBezTo>
                      <a:pt x="354330" y="41275"/>
                      <a:pt x="341349" y="43485"/>
                      <a:pt x="328930" y="47625"/>
                    </a:cubicBezTo>
                    <a:cubicBezTo>
                      <a:pt x="306532" y="55092"/>
                      <a:pt x="319303" y="50523"/>
                      <a:pt x="290830" y="61913"/>
                    </a:cubicBezTo>
                    <a:cubicBezTo>
                      <a:pt x="287655" y="76200"/>
                      <a:pt x="289062" y="92364"/>
                      <a:pt x="281305" y="104775"/>
                    </a:cubicBezTo>
                    <a:cubicBezTo>
                      <a:pt x="278644" y="109032"/>
                      <a:pt x="270567" y="103563"/>
                      <a:pt x="267017" y="100013"/>
                    </a:cubicBezTo>
                    <a:cubicBezTo>
                      <a:pt x="249215" y="82212"/>
                      <a:pt x="266039" y="81736"/>
                      <a:pt x="247967" y="66675"/>
                    </a:cubicBezTo>
                    <a:cubicBezTo>
                      <a:pt x="242513" y="62130"/>
                      <a:pt x="235267" y="60325"/>
                      <a:pt x="228917" y="57150"/>
                    </a:cubicBezTo>
                    <a:cubicBezTo>
                      <a:pt x="226771" y="57418"/>
                      <a:pt x="182847" y="71340"/>
                      <a:pt x="176530" y="52388"/>
                    </a:cubicBezTo>
                    <a:cubicBezTo>
                      <a:pt x="174460" y="46178"/>
                      <a:pt x="179705" y="39688"/>
                      <a:pt x="181292" y="33338"/>
                    </a:cubicBezTo>
                    <a:cubicBezTo>
                      <a:pt x="176530" y="30163"/>
                      <a:pt x="171662" y="27140"/>
                      <a:pt x="167005" y="23813"/>
                    </a:cubicBezTo>
                    <a:cubicBezTo>
                      <a:pt x="160546" y="19199"/>
                      <a:pt x="154894" y="13380"/>
                      <a:pt x="147955" y="9525"/>
                    </a:cubicBezTo>
                    <a:cubicBezTo>
                      <a:pt x="140482" y="5373"/>
                      <a:pt x="132080" y="3175"/>
                      <a:pt x="124142" y="0"/>
                    </a:cubicBezTo>
                    <a:cubicBezTo>
                      <a:pt x="101109" y="8638"/>
                      <a:pt x="85020" y="8677"/>
                      <a:pt x="71755" y="28575"/>
                    </a:cubicBezTo>
                    <a:cubicBezTo>
                      <a:pt x="68970" y="32752"/>
                      <a:pt x="68580" y="38100"/>
                      <a:pt x="66992" y="42863"/>
                    </a:cubicBezTo>
                    <a:cubicBezTo>
                      <a:pt x="67302" y="44104"/>
                      <a:pt x="74034" y="73096"/>
                      <a:pt x="76517" y="76200"/>
                    </a:cubicBezTo>
                    <a:cubicBezTo>
                      <a:pt x="80093" y="80670"/>
                      <a:pt x="86042" y="82550"/>
                      <a:pt x="90805" y="85725"/>
                    </a:cubicBezTo>
                    <a:cubicBezTo>
                      <a:pt x="92392" y="90488"/>
                      <a:pt x="97431" y="95352"/>
                      <a:pt x="95567" y="100013"/>
                    </a:cubicBezTo>
                    <a:cubicBezTo>
                      <a:pt x="93441" y="105327"/>
                      <a:pt x="86906" y="108483"/>
                      <a:pt x="81280" y="109538"/>
                    </a:cubicBezTo>
                    <a:cubicBezTo>
                      <a:pt x="60936" y="113352"/>
                      <a:pt x="40005" y="112713"/>
                      <a:pt x="19367" y="114300"/>
                    </a:cubicBezTo>
                    <a:cubicBezTo>
                      <a:pt x="14605" y="119063"/>
                      <a:pt x="7210" y="122198"/>
                      <a:pt x="5080" y="128588"/>
                    </a:cubicBezTo>
                    <a:cubicBezTo>
                      <a:pt x="0" y="143828"/>
                      <a:pt x="16510" y="145098"/>
                      <a:pt x="24130" y="147638"/>
                    </a:cubicBezTo>
                    <a:cubicBezTo>
                      <a:pt x="24526" y="148429"/>
                      <a:pt x="39141" y="179629"/>
                      <a:pt x="43180" y="180975"/>
                    </a:cubicBezTo>
                    <a:cubicBezTo>
                      <a:pt x="58315" y="186020"/>
                      <a:pt x="74930" y="184150"/>
                      <a:pt x="90805" y="185738"/>
                    </a:cubicBezTo>
                    <a:cubicBezTo>
                      <a:pt x="80474" y="190904"/>
                      <a:pt x="69150" y="197688"/>
                      <a:pt x="57467" y="200025"/>
                    </a:cubicBezTo>
                    <a:cubicBezTo>
                      <a:pt x="46460" y="202226"/>
                      <a:pt x="35242" y="203200"/>
                      <a:pt x="24130" y="204788"/>
                    </a:cubicBezTo>
                    <a:cubicBezTo>
                      <a:pt x="19367" y="209550"/>
                      <a:pt x="9842" y="212340"/>
                      <a:pt x="9842" y="219075"/>
                    </a:cubicBezTo>
                    <a:cubicBezTo>
                      <a:pt x="9842" y="225229"/>
                      <a:pt x="34894" y="232188"/>
                      <a:pt x="38417" y="233363"/>
                    </a:cubicBezTo>
                    <a:cubicBezTo>
                      <a:pt x="47942" y="231775"/>
                      <a:pt x="57336" y="228600"/>
                      <a:pt x="66992" y="228600"/>
                    </a:cubicBezTo>
                    <a:cubicBezTo>
                      <a:pt x="77907" y="228600"/>
                      <a:pt x="87139" y="238072"/>
                      <a:pt x="95567" y="242888"/>
                    </a:cubicBezTo>
                    <a:cubicBezTo>
                      <a:pt x="101731" y="246410"/>
                      <a:pt x="108267" y="249238"/>
                      <a:pt x="114617" y="252413"/>
                    </a:cubicBezTo>
                    <a:cubicBezTo>
                      <a:pt x="137569" y="245855"/>
                      <a:pt x="149609" y="231908"/>
                      <a:pt x="162242" y="257175"/>
                    </a:cubicBezTo>
                    <a:cubicBezTo>
                      <a:pt x="165862" y="264415"/>
                      <a:pt x="161281" y="275264"/>
                      <a:pt x="167005" y="280988"/>
                    </a:cubicBezTo>
                    <a:cubicBezTo>
                      <a:pt x="174105" y="288088"/>
                      <a:pt x="186055" y="287338"/>
                      <a:pt x="195580" y="290513"/>
                    </a:cubicBezTo>
                    <a:cubicBezTo>
                      <a:pt x="200342" y="293688"/>
                      <a:pt x="208926" y="294392"/>
                      <a:pt x="209867" y="300038"/>
                    </a:cubicBezTo>
                    <a:cubicBezTo>
                      <a:pt x="211034" y="307041"/>
                      <a:pt x="207333" y="317854"/>
                      <a:pt x="200342" y="319088"/>
                    </a:cubicBezTo>
                    <a:cubicBezTo>
                      <a:pt x="176840" y="323235"/>
                      <a:pt x="152717" y="315913"/>
                      <a:pt x="128905" y="314325"/>
                    </a:cubicBezTo>
                    <a:cubicBezTo>
                      <a:pt x="127317" y="309563"/>
                      <a:pt x="127692" y="303588"/>
                      <a:pt x="124142" y="300038"/>
                    </a:cubicBezTo>
                    <a:cubicBezTo>
                      <a:pt x="120592" y="296488"/>
                      <a:pt x="114032" y="298060"/>
                      <a:pt x="109855" y="295275"/>
                    </a:cubicBezTo>
                    <a:cubicBezTo>
                      <a:pt x="104251" y="291539"/>
                      <a:pt x="100330" y="285750"/>
                      <a:pt x="95567" y="280988"/>
                    </a:cubicBezTo>
                    <a:cubicBezTo>
                      <a:pt x="78105" y="284163"/>
                      <a:pt x="59746" y="284142"/>
                      <a:pt x="43180" y="290513"/>
                    </a:cubicBezTo>
                    <a:cubicBezTo>
                      <a:pt x="21744" y="298758"/>
                      <a:pt x="40633" y="317759"/>
                      <a:pt x="47942" y="323850"/>
                    </a:cubicBezTo>
                    <a:cubicBezTo>
                      <a:pt x="52568" y="327705"/>
                      <a:pt x="85267" y="333220"/>
                      <a:pt x="86042" y="333375"/>
                    </a:cubicBezTo>
                    <a:cubicBezTo>
                      <a:pt x="107371" y="365369"/>
                      <a:pt x="86459" y="330071"/>
                      <a:pt x="105092" y="395288"/>
                    </a:cubicBezTo>
                    <a:cubicBezTo>
                      <a:pt x="107042" y="402114"/>
                      <a:pt x="111442" y="407988"/>
                      <a:pt x="114617" y="414338"/>
                    </a:cubicBezTo>
                    <a:cubicBezTo>
                      <a:pt x="116205" y="430213"/>
                      <a:pt x="112245" y="447693"/>
                      <a:pt x="119380" y="461963"/>
                    </a:cubicBezTo>
                    <a:cubicBezTo>
                      <a:pt x="124500" y="472202"/>
                      <a:pt x="147955" y="481013"/>
                      <a:pt x="147955" y="481013"/>
                    </a:cubicBezTo>
                    <a:cubicBezTo>
                      <a:pt x="189230" y="479425"/>
                      <a:pt x="230837" y="481709"/>
                      <a:pt x="271780" y="476250"/>
                    </a:cubicBezTo>
                    <a:cubicBezTo>
                      <a:pt x="279648" y="475201"/>
                      <a:pt x="284099" y="466170"/>
                      <a:pt x="290830" y="461963"/>
                    </a:cubicBezTo>
                    <a:cubicBezTo>
                      <a:pt x="296850" y="458200"/>
                      <a:pt x="303530" y="455613"/>
                      <a:pt x="309880" y="452438"/>
                    </a:cubicBezTo>
                    <a:lnTo>
                      <a:pt x="338455" y="423863"/>
                    </a:lnTo>
                    <a:cubicBezTo>
                      <a:pt x="343217" y="419100"/>
                      <a:pt x="346352" y="411705"/>
                      <a:pt x="352742" y="409575"/>
                    </a:cubicBezTo>
                    <a:lnTo>
                      <a:pt x="367030" y="404813"/>
                    </a:lnTo>
                    <a:cubicBezTo>
                      <a:pt x="376555" y="406400"/>
                      <a:pt x="386179" y="407480"/>
                      <a:pt x="395605" y="409575"/>
                    </a:cubicBezTo>
                    <a:cubicBezTo>
                      <a:pt x="400505" y="410664"/>
                      <a:pt x="406342" y="410788"/>
                      <a:pt x="409892" y="414338"/>
                    </a:cubicBezTo>
                    <a:cubicBezTo>
                      <a:pt x="414912" y="419358"/>
                      <a:pt x="415895" y="427224"/>
                      <a:pt x="419417" y="433388"/>
                    </a:cubicBezTo>
                    <a:cubicBezTo>
                      <a:pt x="425179" y="443471"/>
                      <a:pt x="433720" y="455170"/>
                      <a:pt x="443230" y="461963"/>
                    </a:cubicBezTo>
                    <a:cubicBezTo>
                      <a:pt x="449007" y="466090"/>
                      <a:pt x="455930" y="468313"/>
                      <a:pt x="462280" y="471488"/>
                    </a:cubicBezTo>
                    <a:cubicBezTo>
                      <a:pt x="471805" y="468313"/>
                      <a:pt x="482501" y="467532"/>
                      <a:pt x="490855" y="461963"/>
                    </a:cubicBezTo>
                    <a:cubicBezTo>
                      <a:pt x="523240" y="440373"/>
                      <a:pt x="517049" y="436562"/>
                      <a:pt x="519430" y="428625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</p:grp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="" xmlns:a16="http://schemas.microsoft.com/office/drawing/2014/main" id="{7D70B53A-6B0A-4E74-A71E-F3F74A7DE497}"/>
              </a:ext>
            </a:extLst>
          </p:cNvPr>
          <p:cNvCxnSpPr>
            <a:cxnSpLocks/>
            <a:endCxn id="69" idx="3"/>
          </p:cNvCxnSpPr>
          <p:nvPr/>
        </p:nvCxnSpPr>
        <p:spPr>
          <a:xfrm>
            <a:off x="8991600" y="3429000"/>
            <a:ext cx="320040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C32BDA28-46D9-429D-ABF8-AC566FC6724B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0" y="3429001"/>
            <a:ext cx="3200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3088576"/>
            <a:ext cx="661161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NORTH AMERICA MAP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D7369478-05BF-46C4-A3AE-73408D8AF583}"/>
              </a:ext>
            </a:extLst>
          </p:cNvPr>
          <p:cNvSpPr txBox="1"/>
          <p:nvPr/>
        </p:nvSpPr>
        <p:spPr>
          <a:xfrm>
            <a:off x="2205300" y="4013772"/>
            <a:ext cx="77814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, sed do </a:t>
            </a:r>
            <a:r>
              <a:rPr lang="en-US" sz="1600" dirty="0" err="1">
                <a:solidFill>
                  <a:schemeClr val="bg1"/>
                </a:solidFill>
              </a:rPr>
              <a:t>eiusmod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tempor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incididunt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labore</a:t>
            </a:r>
            <a:r>
              <a:rPr lang="en-US" sz="1600" dirty="0">
                <a:solidFill>
                  <a:schemeClr val="bg1"/>
                </a:solidFill>
              </a:rPr>
              <a:t> et dolore magna </a:t>
            </a:r>
            <a:r>
              <a:rPr lang="en-US" sz="1600" dirty="0" err="1">
                <a:solidFill>
                  <a:schemeClr val="bg1"/>
                </a:solidFill>
              </a:rPr>
              <a:t>aliqua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2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A63AAB2E-23E4-4B5A-82D3-890A455E3FBD}"/>
              </a:ext>
            </a:extLst>
          </p:cNvPr>
          <p:cNvSpPr/>
          <p:nvPr/>
        </p:nvSpPr>
        <p:spPr>
          <a:xfrm>
            <a:off x="6188091" y="1716585"/>
            <a:ext cx="825878" cy="82587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334ABFA6-685A-4800-AAFC-77D9B7FF32BE}"/>
              </a:ext>
            </a:extLst>
          </p:cNvPr>
          <p:cNvSpPr txBox="1"/>
          <p:nvPr/>
        </p:nvSpPr>
        <p:spPr>
          <a:xfrm>
            <a:off x="7247512" y="1806358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9CEDA647-4AAC-49A8-B0D6-BDB638564592}"/>
              </a:ext>
            </a:extLst>
          </p:cNvPr>
          <p:cNvSpPr/>
          <p:nvPr/>
        </p:nvSpPr>
        <p:spPr>
          <a:xfrm>
            <a:off x="6188091" y="3203486"/>
            <a:ext cx="825878" cy="8258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239A2202-DA58-44DE-8AC0-3B8218D83AF6}"/>
              </a:ext>
            </a:extLst>
          </p:cNvPr>
          <p:cNvSpPr txBox="1"/>
          <p:nvPr/>
        </p:nvSpPr>
        <p:spPr>
          <a:xfrm>
            <a:off x="7247512" y="3293259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8619EA79-1E33-4BD5-B017-3F040D4348F8}"/>
              </a:ext>
            </a:extLst>
          </p:cNvPr>
          <p:cNvSpPr/>
          <p:nvPr/>
        </p:nvSpPr>
        <p:spPr>
          <a:xfrm>
            <a:off x="6188091" y="4671137"/>
            <a:ext cx="825878" cy="8258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75D46776-EB11-49F1-A469-229A6E1824E6}"/>
              </a:ext>
            </a:extLst>
          </p:cNvPr>
          <p:cNvSpPr txBox="1"/>
          <p:nvPr/>
        </p:nvSpPr>
        <p:spPr>
          <a:xfrm>
            <a:off x="7247512" y="4760910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96" name="Oval 95">
            <a:extLst>
              <a:ext uri="{FF2B5EF4-FFF2-40B4-BE49-F238E27FC236}">
                <a16:creationId xmlns="" xmlns:a16="http://schemas.microsoft.com/office/drawing/2014/main" id="{A39B0CD1-A343-4E72-8387-CE1A3D384EA1}"/>
              </a:ext>
            </a:extLst>
          </p:cNvPr>
          <p:cNvSpPr/>
          <p:nvPr/>
        </p:nvSpPr>
        <p:spPr>
          <a:xfrm>
            <a:off x="6802646" y="2350385"/>
            <a:ext cx="192078" cy="1920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="" xmlns:a16="http://schemas.microsoft.com/office/drawing/2014/main" id="{5B431803-450E-49DF-842E-C1BD11D64444}"/>
              </a:ext>
            </a:extLst>
          </p:cNvPr>
          <p:cNvSpPr/>
          <p:nvPr/>
        </p:nvSpPr>
        <p:spPr>
          <a:xfrm>
            <a:off x="6802646" y="3837286"/>
            <a:ext cx="192078" cy="1920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="" xmlns:a16="http://schemas.microsoft.com/office/drawing/2014/main" id="{B2CEA865-01EE-4D88-9522-56D66F176ACD}"/>
              </a:ext>
            </a:extLst>
          </p:cNvPr>
          <p:cNvSpPr/>
          <p:nvPr/>
        </p:nvSpPr>
        <p:spPr>
          <a:xfrm>
            <a:off x="6802646" y="5304937"/>
            <a:ext cx="192078" cy="19207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8055E2B5-6145-42EE-89AE-FEE059CE9A0C}"/>
              </a:ext>
            </a:extLst>
          </p:cNvPr>
          <p:cNvGrpSpPr/>
          <p:nvPr/>
        </p:nvGrpSpPr>
        <p:grpSpPr>
          <a:xfrm>
            <a:off x="6490699" y="1985855"/>
            <a:ext cx="220663" cy="287338"/>
            <a:chOff x="11066463" y="1360488"/>
            <a:chExt cx="220663" cy="287338"/>
          </a:xfrm>
          <a:solidFill>
            <a:schemeClr val="bg1"/>
          </a:solidFill>
        </p:grpSpPr>
        <p:sp>
          <p:nvSpPr>
            <p:cNvPr id="100" name="Freeform 180">
              <a:extLst>
                <a:ext uri="{FF2B5EF4-FFF2-40B4-BE49-F238E27FC236}">
                  <a16:creationId xmlns="" xmlns:a16="http://schemas.microsoft.com/office/drawing/2014/main" id="{928E53C0-E213-43D5-BFA3-08DEAA4D2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66463" y="1360488"/>
              <a:ext cx="220663" cy="287338"/>
            </a:xfrm>
            <a:custGeom>
              <a:avLst/>
              <a:gdLst>
                <a:gd name="T0" fmla="*/ 30 w 691"/>
                <a:gd name="T1" fmla="*/ 871 h 901"/>
                <a:gd name="T2" fmla="*/ 30 w 691"/>
                <a:gd name="T3" fmla="*/ 30 h 901"/>
                <a:gd name="T4" fmla="*/ 421 w 691"/>
                <a:gd name="T5" fmla="*/ 30 h 901"/>
                <a:gd name="T6" fmla="*/ 421 w 691"/>
                <a:gd name="T7" fmla="*/ 254 h 901"/>
                <a:gd name="T8" fmla="*/ 421 w 691"/>
                <a:gd name="T9" fmla="*/ 258 h 901"/>
                <a:gd name="T10" fmla="*/ 422 w 691"/>
                <a:gd name="T11" fmla="*/ 261 h 901"/>
                <a:gd name="T12" fmla="*/ 423 w 691"/>
                <a:gd name="T13" fmla="*/ 263 h 901"/>
                <a:gd name="T14" fmla="*/ 425 w 691"/>
                <a:gd name="T15" fmla="*/ 265 h 901"/>
                <a:gd name="T16" fmla="*/ 427 w 691"/>
                <a:gd name="T17" fmla="*/ 267 h 901"/>
                <a:gd name="T18" fmla="*/ 429 w 691"/>
                <a:gd name="T19" fmla="*/ 268 h 901"/>
                <a:gd name="T20" fmla="*/ 432 w 691"/>
                <a:gd name="T21" fmla="*/ 269 h 901"/>
                <a:gd name="T22" fmla="*/ 436 w 691"/>
                <a:gd name="T23" fmla="*/ 269 h 901"/>
                <a:gd name="T24" fmla="*/ 660 w 691"/>
                <a:gd name="T25" fmla="*/ 269 h 901"/>
                <a:gd name="T26" fmla="*/ 660 w 691"/>
                <a:gd name="T27" fmla="*/ 871 h 901"/>
                <a:gd name="T28" fmla="*/ 30 w 691"/>
                <a:gd name="T29" fmla="*/ 871 h 901"/>
                <a:gd name="T30" fmla="*/ 450 w 691"/>
                <a:gd name="T31" fmla="*/ 52 h 901"/>
                <a:gd name="T32" fmla="*/ 640 w 691"/>
                <a:gd name="T33" fmla="*/ 239 h 901"/>
                <a:gd name="T34" fmla="*/ 450 w 691"/>
                <a:gd name="T35" fmla="*/ 239 h 901"/>
                <a:gd name="T36" fmla="*/ 450 w 691"/>
                <a:gd name="T37" fmla="*/ 52 h 901"/>
                <a:gd name="T38" fmla="*/ 686 w 691"/>
                <a:gd name="T39" fmla="*/ 244 h 901"/>
                <a:gd name="T40" fmla="*/ 446 w 691"/>
                <a:gd name="T41" fmla="*/ 4 h 901"/>
                <a:gd name="T42" fmla="*/ 444 w 691"/>
                <a:gd name="T43" fmla="*/ 2 h 901"/>
                <a:gd name="T44" fmla="*/ 441 w 691"/>
                <a:gd name="T45" fmla="*/ 1 h 901"/>
                <a:gd name="T46" fmla="*/ 439 w 691"/>
                <a:gd name="T47" fmla="*/ 0 h 901"/>
                <a:gd name="T48" fmla="*/ 436 w 691"/>
                <a:gd name="T49" fmla="*/ 0 h 901"/>
                <a:gd name="T50" fmla="*/ 15 w 691"/>
                <a:gd name="T51" fmla="*/ 0 h 901"/>
                <a:gd name="T52" fmla="*/ 12 w 691"/>
                <a:gd name="T53" fmla="*/ 0 h 901"/>
                <a:gd name="T54" fmla="*/ 9 w 691"/>
                <a:gd name="T55" fmla="*/ 1 h 901"/>
                <a:gd name="T56" fmla="*/ 6 w 691"/>
                <a:gd name="T57" fmla="*/ 2 h 901"/>
                <a:gd name="T58" fmla="*/ 4 w 691"/>
                <a:gd name="T59" fmla="*/ 4 h 901"/>
                <a:gd name="T60" fmla="*/ 2 w 691"/>
                <a:gd name="T61" fmla="*/ 6 h 901"/>
                <a:gd name="T62" fmla="*/ 1 w 691"/>
                <a:gd name="T63" fmla="*/ 9 h 901"/>
                <a:gd name="T64" fmla="*/ 0 w 691"/>
                <a:gd name="T65" fmla="*/ 11 h 901"/>
                <a:gd name="T66" fmla="*/ 0 w 691"/>
                <a:gd name="T67" fmla="*/ 15 h 901"/>
                <a:gd name="T68" fmla="*/ 0 w 691"/>
                <a:gd name="T69" fmla="*/ 886 h 901"/>
                <a:gd name="T70" fmla="*/ 0 w 691"/>
                <a:gd name="T71" fmla="*/ 889 h 901"/>
                <a:gd name="T72" fmla="*/ 1 w 691"/>
                <a:gd name="T73" fmla="*/ 891 h 901"/>
                <a:gd name="T74" fmla="*/ 2 w 691"/>
                <a:gd name="T75" fmla="*/ 894 h 901"/>
                <a:gd name="T76" fmla="*/ 4 w 691"/>
                <a:gd name="T77" fmla="*/ 897 h 901"/>
                <a:gd name="T78" fmla="*/ 6 w 691"/>
                <a:gd name="T79" fmla="*/ 898 h 901"/>
                <a:gd name="T80" fmla="*/ 9 w 691"/>
                <a:gd name="T81" fmla="*/ 900 h 901"/>
                <a:gd name="T82" fmla="*/ 12 w 691"/>
                <a:gd name="T83" fmla="*/ 900 h 901"/>
                <a:gd name="T84" fmla="*/ 15 w 691"/>
                <a:gd name="T85" fmla="*/ 901 h 901"/>
                <a:gd name="T86" fmla="*/ 676 w 691"/>
                <a:gd name="T87" fmla="*/ 901 h 901"/>
                <a:gd name="T88" fmla="*/ 678 w 691"/>
                <a:gd name="T89" fmla="*/ 900 h 901"/>
                <a:gd name="T90" fmla="*/ 682 w 691"/>
                <a:gd name="T91" fmla="*/ 900 h 901"/>
                <a:gd name="T92" fmla="*/ 684 w 691"/>
                <a:gd name="T93" fmla="*/ 898 h 901"/>
                <a:gd name="T94" fmla="*/ 686 w 691"/>
                <a:gd name="T95" fmla="*/ 897 h 901"/>
                <a:gd name="T96" fmla="*/ 688 w 691"/>
                <a:gd name="T97" fmla="*/ 894 h 901"/>
                <a:gd name="T98" fmla="*/ 689 w 691"/>
                <a:gd name="T99" fmla="*/ 891 h 901"/>
                <a:gd name="T100" fmla="*/ 690 w 691"/>
                <a:gd name="T101" fmla="*/ 889 h 901"/>
                <a:gd name="T102" fmla="*/ 691 w 691"/>
                <a:gd name="T103" fmla="*/ 886 h 901"/>
                <a:gd name="T104" fmla="*/ 691 w 691"/>
                <a:gd name="T105" fmla="*/ 254 h 901"/>
                <a:gd name="T106" fmla="*/ 689 w 691"/>
                <a:gd name="T107" fmla="*/ 249 h 901"/>
                <a:gd name="T108" fmla="*/ 686 w 691"/>
                <a:gd name="T109" fmla="*/ 244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1" h="901">
                  <a:moveTo>
                    <a:pt x="30" y="871"/>
                  </a:moveTo>
                  <a:lnTo>
                    <a:pt x="30" y="30"/>
                  </a:lnTo>
                  <a:lnTo>
                    <a:pt x="421" y="30"/>
                  </a:lnTo>
                  <a:lnTo>
                    <a:pt x="421" y="254"/>
                  </a:lnTo>
                  <a:lnTo>
                    <a:pt x="421" y="258"/>
                  </a:lnTo>
                  <a:lnTo>
                    <a:pt x="422" y="261"/>
                  </a:lnTo>
                  <a:lnTo>
                    <a:pt x="423" y="263"/>
                  </a:lnTo>
                  <a:lnTo>
                    <a:pt x="425" y="265"/>
                  </a:lnTo>
                  <a:lnTo>
                    <a:pt x="427" y="267"/>
                  </a:lnTo>
                  <a:lnTo>
                    <a:pt x="429" y="268"/>
                  </a:lnTo>
                  <a:lnTo>
                    <a:pt x="432" y="269"/>
                  </a:lnTo>
                  <a:lnTo>
                    <a:pt x="436" y="269"/>
                  </a:lnTo>
                  <a:lnTo>
                    <a:pt x="660" y="269"/>
                  </a:lnTo>
                  <a:lnTo>
                    <a:pt x="660" y="871"/>
                  </a:lnTo>
                  <a:lnTo>
                    <a:pt x="30" y="871"/>
                  </a:lnTo>
                  <a:close/>
                  <a:moveTo>
                    <a:pt x="450" y="52"/>
                  </a:moveTo>
                  <a:lnTo>
                    <a:pt x="640" y="239"/>
                  </a:lnTo>
                  <a:lnTo>
                    <a:pt x="450" y="239"/>
                  </a:lnTo>
                  <a:lnTo>
                    <a:pt x="450" y="52"/>
                  </a:lnTo>
                  <a:close/>
                  <a:moveTo>
                    <a:pt x="686" y="244"/>
                  </a:moveTo>
                  <a:lnTo>
                    <a:pt x="446" y="4"/>
                  </a:lnTo>
                  <a:lnTo>
                    <a:pt x="444" y="2"/>
                  </a:lnTo>
                  <a:lnTo>
                    <a:pt x="441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886"/>
                  </a:lnTo>
                  <a:lnTo>
                    <a:pt x="0" y="889"/>
                  </a:lnTo>
                  <a:lnTo>
                    <a:pt x="1" y="891"/>
                  </a:lnTo>
                  <a:lnTo>
                    <a:pt x="2" y="894"/>
                  </a:lnTo>
                  <a:lnTo>
                    <a:pt x="4" y="897"/>
                  </a:lnTo>
                  <a:lnTo>
                    <a:pt x="6" y="898"/>
                  </a:lnTo>
                  <a:lnTo>
                    <a:pt x="9" y="900"/>
                  </a:lnTo>
                  <a:lnTo>
                    <a:pt x="12" y="900"/>
                  </a:lnTo>
                  <a:lnTo>
                    <a:pt x="15" y="901"/>
                  </a:lnTo>
                  <a:lnTo>
                    <a:pt x="676" y="901"/>
                  </a:lnTo>
                  <a:lnTo>
                    <a:pt x="678" y="900"/>
                  </a:lnTo>
                  <a:lnTo>
                    <a:pt x="682" y="900"/>
                  </a:lnTo>
                  <a:lnTo>
                    <a:pt x="684" y="898"/>
                  </a:lnTo>
                  <a:lnTo>
                    <a:pt x="686" y="897"/>
                  </a:lnTo>
                  <a:lnTo>
                    <a:pt x="688" y="894"/>
                  </a:lnTo>
                  <a:lnTo>
                    <a:pt x="689" y="891"/>
                  </a:lnTo>
                  <a:lnTo>
                    <a:pt x="690" y="889"/>
                  </a:lnTo>
                  <a:lnTo>
                    <a:pt x="691" y="886"/>
                  </a:lnTo>
                  <a:lnTo>
                    <a:pt x="691" y="254"/>
                  </a:lnTo>
                  <a:lnTo>
                    <a:pt x="689" y="249"/>
                  </a:lnTo>
                  <a:lnTo>
                    <a:pt x="6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81">
              <a:extLst>
                <a:ext uri="{FF2B5EF4-FFF2-40B4-BE49-F238E27FC236}">
                  <a16:creationId xmlns="" xmlns:a16="http://schemas.microsoft.com/office/drawing/2014/main" id="{361B3604-A712-4DB4-9EC2-6124EE6A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474788"/>
              <a:ext cx="57150" cy="9525"/>
            </a:xfrm>
            <a:custGeom>
              <a:avLst/>
              <a:gdLst>
                <a:gd name="T0" fmla="*/ 167 w 182"/>
                <a:gd name="T1" fmla="*/ 0 h 31"/>
                <a:gd name="T2" fmla="*/ 15 w 182"/>
                <a:gd name="T3" fmla="*/ 0 h 31"/>
                <a:gd name="T4" fmla="*/ 13 w 182"/>
                <a:gd name="T5" fmla="*/ 1 h 31"/>
                <a:gd name="T6" fmla="*/ 10 w 182"/>
                <a:gd name="T7" fmla="*/ 2 h 31"/>
                <a:gd name="T8" fmla="*/ 8 w 182"/>
                <a:gd name="T9" fmla="*/ 3 h 31"/>
                <a:gd name="T10" fmla="*/ 5 w 182"/>
                <a:gd name="T11" fmla="*/ 6 h 31"/>
                <a:gd name="T12" fmla="*/ 4 w 182"/>
                <a:gd name="T13" fmla="*/ 8 h 31"/>
                <a:gd name="T14" fmla="*/ 1 w 182"/>
                <a:gd name="T15" fmla="*/ 10 h 31"/>
                <a:gd name="T16" fmla="*/ 1 w 182"/>
                <a:gd name="T17" fmla="*/ 13 h 31"/>
                <a:gd name="T18" fmla="*/ 0 w 182"/>
                <a:gd name="T19" fmla="*/ 15 h 31"/>
                <a:gd name="T20" fmla="*/ 1 w 182"/>
                <a:gd name="T21" fmla="*/ 20 h 31"/>
                <a:gd name="T22" fmla="*/ 1 w 182"/>
                <a:gd name="T23" fmla="*/ 22 h 31"/>
                <a:gd name="T24" fmla="*/ 4 w 182"/>
                <a:gd name="T25" fmla="*/ 25 h 31"/>
                <a:gd name="T26" fmla="*/ 5 w 182"/>
                <a:gd name="T27" fmla="*/ 27 h 31"/>
                <a:gd name="T28" fmla="*/ 8 w 182"/>
                <a:gd name="T29" fmla="*/ 28 h 31"/>
                <a:gd name="T30" fmla="*/ 10 w 182"/>
                <a:gd name="T31" fmla="*/ 30 h 31"/>
                <a:gd name="T32" fmla="*/ 13 w 182"/>
                <a:gd name="T33" fmla="*/ 30 h 31"/>
                <a:gd name="T34" fmla="*/ 15 w 182"/>
                <a:gd name="T35" fmla="*/ 31 h 31"/>
                <a:gd name="T36" fmla="*/ 167 w 182"/>
                <a:gd name="T37" fmla="*/ 31 h 31"/>
                <a:gd name="T38" fmla="*/ 171 w 182"/>
                <a:gd name="T39" fmla="*/ 30 h 31"/>
                <a:gd name="T40" fmla="*/ 173 w 182"/>
                <a:gd name="T41" fmla="*/ 30 h 31"/>
                <a:gd name="T42" fmla="*/ 176 w 182"/>
                <a:gd name="T43" fmla="*/ 28 h 31"/>
                <a:gd name="T44" fmla="*/ 178 w 182"/>
                <a:gd name="T45" fmla="*/ 27 h 31"/>
                <a:gd name="T46" fmla="*/ 180 w 182"/>
                <a:gd name="T47" fmla="*/ 25 h 31"/>
                <a:gd name="T48" fmla="*/ 181 w 182"/>
                <a:gd name="T49" fmla="*/ 22 h 31"/>
                <a:gd name="T50" fmla="*/ 182 w 182"/>
                <a:gd name="T51" fmla="*/ 20 h 31"/>
                <a:gd name="T52" fmla="*/ 182 w 182"/>
                <a:gd name="T53" fmla="*/ 15 h 31"/>
                <a:gd name="T54" fmla="*/ 182 w 182"/>
                <a:gd name="T55" fmla="*/ 13 h 31"/>
                <a:gd name="T56" fmla="*/ 181 w 182"/>
                <a:gd name="T57" fmla="*/ 10 h 31"/>
                <a:gd name="T58" fmla="*/ 180 w 182"/>
                <a:gd name="T59" fmla="*/ 8 h 31"/>
                <a:gd name="T60" fmla="*/ 178 w 182"/>
                <a:gd name="T61" fmla="*/ 6 h 31"/>
                <a:gd name="T62" fmla="*/ 176 w 182"/>
                <a:gd name="T63" fmla="*/ 3 h 31"/>
                <a:gd name="T64" fmla="*/ 173 w 182"/>
                <a:gd name="T65" fmla="*/ 2 h 31"/>
                <a:gd name="T66" fmla="*/ 171 w 182"/>
                <a:gd name="T67" fmla="*/ 1 h 31"/>
                <a:gd name="T68" fmla="*/ 167 w 182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1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1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67" y="31"/>
                  </a:lnTo>
                  <a:lnTo>
                    <a:pt x="171" y="30"/>
                  </a:lnTo>
                  <a:lnTo>
                    <a:pt x="173" y="30"/>
                  </a:lnTo>
                  <a:lnTo>
                    <a:pt x="176" y="28"/>
                  </a:lnTo>
                  <a:lnTo>
                    <a:pt x="178" y="27"/>
                  </a:lnTo>
                  <a:lnTo>
                    <a:pt x="180" y="25"/>
                  </a:lnTo>
                  <a:lnTo>
                    <a:pt x="181" y="22"/>
                  </a:lnTo>
                  <a:lnTo>
                    <a:pt x="182" y="20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8"/>
                  </a:lnTo>
                  <a:lnTo>
                    <a:pt x="178" y="6"/>
                  </a:lnTo>
                  <a:lnTo>
                    <a:pt x="176" y="3"/>
                  </a:lnTo>
                  <a:lnTo>
                    <a:pt x="173" y="2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82">
              <a:extLst>
                <a:ext uri="{FF2B5EF4-FFF2-40B4-BE49-F238E27FC236}">
                  <a16:creationId xmlns="" xmlns:a16="http://schemas.microsoft.com/office/drawing/2014/main" id="{7AE774F8-0409-480E-8023-F1114FDA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2241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0 h 30"/>
                <a:gd name="T6" fmla="*/ 10 w 182"/>
                <a:gd name="T7" fmla="*/ 1 h 30"/>
                <a:gd name="T8" fmla="*/ 8 w 182"/>
                <a:gd name="T9" fmla="*/ 2 h 30"/>
                <a:gd name="T10" fmla="*/ 5 w 182"/>
                <a:gd name="T11" fmla="*/ 4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2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2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2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2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4 h 30"/>
                <a:gd name="T62" fmla="*/ 176 w 182"/>
                <a:gd name="T63" fmla="*/ 2 h 30"/>
                <a:gd name="T64" fmla="*/ 173 w 182"/>
                <a:gd name="T65" fmla="*/ 1 h 30"/>
                <a:gd name="T66" fmla="*/ 171 w 182"/>
                <a:gd name="T67" fmla="*/ 0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5" y="4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2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2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4"/>
                  </a:lnTo>
                  <a:lnTo>
                    <a:pt x="176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83">
              <a:extLst>
                <a:ext uri="{FF2B5EF4-FFF2-40B4-BE49-F238E27FC236}">
                  <a16:creationId xmlns="" xmlns:a16="http://schemas.microsoft.com/office/drawing/2014/main" id="{ABE9AEEB-19DE-46EB-A1D8-4E585662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7956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1 h 30"/>
                <a:gd name="T6" fmla="*/ 10 w 182"/>
                <a:gd name="T7" fmla="*/ 1 h 30"/>
                <a:gd name="T8" fmla="*/ 8 w 182"/>
                <a:gd name="T9" fmla="*/ 3 h 30"/>
                <a:gd name="T10" fmla="*/ 5 w 182"/>
                <a:gd name="T11" fmla="*/ 5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3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1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1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3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5 h 30"/>
                <a:gd name="T62" fmla="*/ 176 w 182"/>
                <a:gd name="T63" fmla="*/ 3 h 30"/>
                <a:gd name="T64" fmla="*/ 173 w 182"/>
                <a:gd name="T65" fmla="*/ 1 h 30"/>
                <a:gd name="T66" fmla="*/ 171 w 182"/>
                <a:gd name="T67" fmla="*/ 1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1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5"/>
                  </a:lnTo>
                  <a:lnTo>
                    <a:pt x="176" y="3"/>
                  </a:lnTo>
                  <a:lnTo>
                    <a:pt x="173" y="1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84">
              <a:extLst>
                <a:ext uri="{FF2B5EF4-FFF2-40B4-BE49-F238E27FC236}">
                  <a16:creationId xmlns="" xmlns:a16="http://schemas.microsoft.com/office/drawing/2014/main" id="{A9DBBEB3-6C23-4C85-B1EB-2DCDA4556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450976"/>
              <a:ext cx="57150" cy="39688"/>
            </a:xfrm>
            <a:custGeom>
              <a:avLst/>
              <a:gdLst>
                <a:gd name="T0" fmla="*/ 156 w 181"/>
                <a:gd name="T1" fmla="*/ 4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39 h 126"/>
                <a:gd name="T10" fmla="*/ 18 w 181"/>
                <a:gd name="T11" fmla="*/ 39 h 126"/>
                <a:gd name="T12" fmla="*/ 15 w 181"/>
                <a:gd name="T13" fmla="*/ 38 h 126"/>
                <a:gd name="T14" fmla="*/ 11 w 181"/>
                <a:gd name="T15" fmla="*/ 39 h 126"/>
                <a:gd name="T16" fmla="*/ 9 w 181"/>
                <a:gd name="T17" fmla="*/ 39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5 h 126"/>
                <a:gd name="T24" fmla="*/ 1 w 181"/>
                <a:gd name="T25" fmla="*/ 47 h 126"/>
                <a:gd name="T26" fmla="*/ 0 w 181"/>
                <a:gd name="T27" fmla="*/ 51 h 126"/>
                <a:gd name="T28" fmla="*/ 0 w 181"/>
                <a:gd name="T29" fmla="*/ 53 h 126"/>
                <a:gd name="T30" fmla="*/ 0 w 181"/>
                <a:gd name="T31" fmla="*/ 56 h 126"/>
                <a:gd name="T32" fmla="*/ 1 w 181"/>
                <a:gd name="T33" fmla="*/ 59 h 126"/>
                <a:gd name="T34" fmla="*/ 2 w 181"/>
                <a:gd name="T35" fmla="*/ 61 h 126"/>
                <a:gd name="T36" fmla="*/ 4 w 181"/>
                <a:gd name="T37" fmla="*/ 63 h 126"/>
                <a:gd name="T38" fmla="*/ 61 w 181"/>
                <a:gd name="T39" fmla="*/ 121 h 126"/>
                <a:gd name="T40" fmla="*/ 63 w 181"/>
                <a:gd name="T41" fmla="*/ 122 h 126"/>
                <a:gd name="T42" fmla="*/ 66 w 181"/>
                <a:gd name="T43" fmla="*/ 124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4 h 126"/>
                <a:gd name="T52" fmla="*/ 80 w 181"/>
                <a:gd name="T53" fmla="*/ 122 h 126"/>
                <a:gd name="T54" fmla="*/ 82 w 181"/>
                <a:gd name="T55" fmla="*/ 121 h 126"/>
                <a:gd name="T56" fmla="*/ 176 w 181"/>
                <a:gd name="T57" fmla="*/ 26 h 126"/>
                <a:gd name="T58" fmla="*/ 178 w 181"/>
                <a:gd name="T59" fmla="*/ 24 h 126"/>
                <a:gd name="T60" fmla="*/ 180 w 181"/>
                <a:gd name="T61" fmla="*/ 21 h 126"/>
                <a:gd name="T62" fmla="*/ 180 w 181"/>
                <a:gd name="T63" fmla="*/ 17 h 126"/>
                <a:gd name="T64" fmla="*/ 181 w 181"/>
                <a:gd name="T65" fmla="*/ 15 h 126"/>
                <a:gd name="T66" fmla="*/ 180 w 181"/>
                <a:gd name="T67" fmla="*/ 12 h 126"/>
                <a:gd name="T68" fmla="*/ 180 w 181"/>
                <a:gd name="T69" fmla="*/ 9 h 126"/>
                <a:gd name="T70" fmla="*/ 178 w 181"/>
                <a:gd name="T71" fmla="*/ 6 h 126"/>
                <a:gd name="T72" fmla="*/ 176 w 181"/>
                <a:gd name="T73" fmla="*/ 4 h 126"/>
                <a:gd name="T74" fmla="*/ 172 w 181"/>
                <a:gd name="T75" fmla="*/ 1 h 126"/>
                <a:gd name="T76" fmla="*/ 166 w 181"/>
                <a:gd name="T77" fmla="*/ 0 h 126"/>
                <a:gd name="T78" fmla="*/ 160 w 181"/>
                <a:gd name="T79" fmla="*/ 1 h 126"/>
                <a:gd name="T80" fmla="*/ 156 w 181"/>
                <a:gd name="T81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26">
                  <a:moveTo>
                    <a:pt x="156" y="4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5" y="38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5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21"/>
                  </a:lnTo>
                  <a:lnTo>
                    <a:pt x="63" y="122"/>
                  </a:lnTo>
                  <a:lnTo>
                    <a:pt x="66" y="124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4"/>
                  </a:lnTo>
                  <a:lnTo>
                    <a:pt x="80" y="122"/>
                  </a:lnTo>
                  <a:lnTo>
                    <a:pt x="82" y="121"/>
                  </a:lnTo>
                  <a:lnTo>
                    <a:pt x="176" y="26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0" y="17"/>
                  </a:lnTo>
                  <a:lnTo>
                    <a:pt x="181" y="15"/>
                  </a:lnTo>
                  <a:lnTo>
                    <a:pt x="180" y="12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2" y="1"/>
                  </a:lnTo>
                  <a:lnTo>
                    <a:pt x="166" y="0"/>
                  </a:lnTo>
                  <a:lnTo>
                    <a:pt x="160" y="1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85">
              <a:extLst>
                <a:ext uri="{FF2B5EF4-FFF2-40B4-BE49-F238E27FC236}">
                  <a16:creationId xmlns="" xmlns:a16="http://schemas.microsoft.com/office/drawing/2014/main" id="{2223B595-8F12-4E33-AA34-7B6B53BE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04951"/>
              <a:ext cx="57150" cy="39688"/>
            </a:xfrm>
            <a:custGeom>
              <a:avLst/>
              <a:gdLst>
                <a:gd name="T0" fmla="*/ 156 w 181"/>
                <a:gd name="T1" fmla="*/ 4 h 124"/>
                <a:gd name="T2" fmla="*/ 71 w 181"/>
                <a:gd name="T3" fmla="*/ 88 h 124"/>
                <a:gd name="T4" fmla="*/ 25 w 181"/>
                <a:gd name="T5" fmla="*/ 41 h 124"/>
                <a:gd name="T6" fmla="*/ 23 w 181"/>
                <a:gd name="T7" fmla="*/ 39 h 124"/>
                <a:gd name="T8" fmla="*/ 20 w 181"/>
                <a:gd name="T9" fmla="*/ 38 h 124"/>
                <a:gd name="T10" fmla="*/ 18 w 181"/>
                <a:gd name="T11" fmla="*/ 37 h 124"/>
                <a:gd name="T12" fmla="*/ 15 w 181"/>
                <a:gd name="T13" fmla="*/ 37 h 124"/>
                <a:gd name="T14" fmla="*/ 11 w 181"/>
                <a:gd name="T15" fmla="*/ 37 h 124"/>
                <a:gd name="T16" fmla="*/ 9 w 181"/>
                <a:gd name="T17" fmla="*/ 38 h 124"/>
                <a:gd name="T18" fmla="*/ 6 w 181"/>
                <a:gd name="T19" fmla="*/ 39 h 124"/>
                <a:gd name="T20" fmla="*/ 4 w 181"/>
                <a:gd name="T21" fmla="*/ 41 h 124"/>
                <a:gd name="T22" fmla="*/ 2 w 181"/>
                <a:gd name="T23" fmla="*/ 43 h 124"/>
                <a:gd name="T24" fmla="*/ 1 w 181"/>
                <a:gd name="T25" fmla="*/ 47 h 124"/>
                <a:gd name="T26" fmla="*/ 0 w 181"/>
                <a:gd name="T27" fmla="*/ 49 h 124"/>
                <a:gd name="T28" fmla="*/ 0 w 181"/>
                <a:gd name="T29" fmla="*/ 52 h 124"/>
                <a:gd name="T30" fmla="*/ 0 w 181"/>
                <a:gd name="T31" fmla="*/ 55 h 124"/>
                <a:gd name="T32" fmla="*/ 1 w 181"/>
                <a:gd name="T33" fmla="*/ 57 h 124"/>
                <a:gd name="T34" fmla="*/ 2 w 181"/>
                <a:gd name="T35" fmla="*/ 61 h 124"/>
                <a:gd name="T36" fmla="*/ 4 w 181"/>
                <a:gd name="T37" fmla="*/ 63 h 124"/>
                <a:gd name="T38" fmla="*/ 61 w 181"/>
                <a:gd name="T39" fmla="*/ 119 h 124"/>
                <a:gd name="T40" fmla="*/ 63 w 181"/>
                <a:gd name="T41" fmla="*/ 122 h 124"/>
                <a:gd name="T42" fmla="*/ 66 w 181"/>
                <a:gd name="T43" fmla="*/ 123 h 124"/>
                <a:gd name="T44" fmla="*/ 68 w 181"/>
                <a:gd name="T45" fmla="*/ 124 h 124"/>
                <a:gd name="T46" fmla="*/ 71 w 181"/>
                <a:gd name="T47" fmla="*/ 124 h 124"/>
                <a:gd name="T48" fmla="*/ 74 w 181"/>
                <a:gd name="T49" fmla="*/ 124 h 124"/>
                <a:gd name="T50" fmla="*/ 77 w 181"/>
                <a:gd name="T51" fmla="*/ 123 h 124"/>
                <a:gd name="T52" fmla="*/ 80 w 181"/>
                <a:gd name="T53" fmla="*/ 122 h 124"/>
                <a:gd name="T54" fmla="*/ 82 w 181"/>
                <a:gd name="T55" fmla="*/ 119 h 124"/>
                <a:gd name="T56" fmla="*/ 176 w 181"/>
                <a:gd name="T57" fmla="*/ 25 h 124"/>
                <a:gd name="T58" fmla="*/ 178 w 181"/>
                <a:gd name="T59" fmla="*/ 23 h 124"/>
                <a:gd name="T60" fmla="*/ 180 w 181"/>
                <a:gd name="T61" fmla="*/ 20 h 124"/>
                <a:gd name="T62" fmla="*/ 180 w 181"/>
                <a:gd name="T63" fmla="*/ 18 h 124"/>
                <a:gd name="T64" fmla="*/ 181 w 181"/>
                <a:gd name="T65" fmla="*/ 14 h 124"/>
                <a:gd name="T66" fmla="*/ 180 w 181"/>
                <a:gd name="T67" fmla="*/ 11 h 124"/>
                <a:gd name="T68" fmla="*/ 180 w 181"/>
                <a:gd name="T69" fmla="*/ 9 h 124"/>
                <a:gd name="T70" fmla="*/ 178 w 181"/>
                <a:gd name="T71" fmla="*/ 6 h 124"/>
                <a:gd name="T72" fmla="*/ 176 w 181"/>
                <a:gd name="T73" fmla="*/ 4 h 124"/>
                <a:gd name="T74" fmla="*/ 174 w 181"/>
                <a:gd name="T75" fmla="*/ 2 h 124"/>
                <a:gd name="T76" fmla="*/ 172 w 181"/>
                <a:gd name="T77" fmla="*/ 1 h 124"/>
                <a:gd name="T78" fmla="*/ 169 w 181"/>
                <a:gd name="T79" fmla="*/ 0 h 124"/>
                <a:gd name="T80" fmla="*/ 166 w 181"/>
                <a:gd name="T81" fmla="*/ 0 h 124"/>
                <a:gd name="T82" fmla="*/ 163 w 181"/>
                <a:gd name="T83" fmla="*/ 0 h 124"/>
                <a:gd name="T84" fmla="*/ 160 w 181"/>
                <a:gd name="T85" fmla="*/ 1 h 124"/>
                <a:gd name="T86" fmla="*/ 158 w 181"/>
                <a:gd name="T87" fmla="*/ 2 h 124"/>
                <a:gd name="T88" fmla="*/ 156 w 181"/>
                <a:gd name="T8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4">
                  <a:moveTo>
                    <a:pt x="156" y="4"/>
                  </a:moveTo>
                  <a:lnTo>
                    <a:pt x="71" y="88"/>
                  </a:lnTo>
                  <a:lnTo>
                    <a:pt x="25" y="41"/>
                  </a:lnTo>
                  <a:lnTo>
                    <a:pt x="23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4" y="41"/>
                  </a:lnTo>
                  <a:lnTo>
                    <a:pt x="2" y="43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19"/>
                  </a:lnTo>
                  <a:lnTo>
                    <a:pt x="63" y="122"/>
                  </a:lnTo>
                  <a:lnTo>
                    <a:pt x="66" y="123"/>
                  </a:lnTo>
                  <a:lnTo>
                    <a:pt x="68" y="124"/>
                  </a:lnTo>
                  <a:lnTo>
                    <a:pt x="71" y="124"/>
                  </a:lnTo>
                  <a:lnTo>
                    <a:pt x="74" y="124"/>
                  </a:lnTo>
                  <a:lnTo>
                    <a:pt x="77" y="123"/>
                  </a:lnTo>
                  <a:lnTo>
                    <a:pt x="80" y="122"/>
                  </a:lnTo>
                  <a:lnTo>
                    <a:pt x="82" y="119"/>
                  </a:lnTo>
                  <a:lnTo>
                    <a:pt x="176" y="25"/>
                  </a:lnTo>
                  <a:lnTo>
                    <a:pt x="178" y="23"/>
                  </a:lnTo>
                  <a:lnTo>
                    <a:pt x="180" y="20"/>
                  </a:lnTo>
                  <a:lnTo>
                    <a:pt x="180" y="18"/>
                  </a:lnTo>
                  <a:lnTo>
                    <a:pt x="181" y="14"/>
                  </a:lnTo>
                  <a:lnTo>
                    <a:pt x="180" y="11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0" y="1"/>
                  </a:lnTo>
                  <a:lnTo>
                    <a:pt x="158" y="2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86">
              <a:extLst>
                <a:ext uri="{FF2B5EF4-FFF2-40B4-BE49-F238E27FC236}">
                  <a16:creationId xmlns="" xmlns:a16="http://schemas.microsoft.com/office/drawing/2014/main" id="{79193162-D106-4974-A2A2-8D89BA87E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58926"/>
              <a:ext cx="57150" cy="39688"/>
            </a:xfrm>
            <a:custGeom>
              <a:avLst/>
              <a:gdLst>
                <a:gd name="T0" fmla="*/ 156 w 181"/>
                <a:gd name="T1" fmla="*/ 5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40 h 126"/>
                <a:gd name="T10" fmla="*/ 18 w 181"/>
                <a:gd name="T11" fmla="*/ 39 h 126"/>
                <a:gd name="T12" fmla="*/ 15 w 181"/>
                <a:gd name="T13" fmla="*/ 39 h 126"/>
                <a:gd name="T14" fmla="*/ 11 w 181"/>
                <a:gd name="T15" fmla="*/ 39 h 126"/>
                <a:gd name="T16" fmla="*/ 9 w 181"/>
                <a:gd name="T17" fmla="*/ 40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6 h 126"/>
                <a:gd name="T24" fmla="*/ 1 w 181"/>
                <a:gd name="T25" fmla="*/ 49 h 126"/>
                <a:gd name="T26" fmla="*/ 0 w 181"/>
                <a:gd name="T27" fmla="*/ 51 h 126"/>
                <a:gd name="T28" fmla="*/ 0 w 181"/>
                <a:gd name="T29" fmla="*/ 54 h 126"/>
                <a:gd name="T30" fmla="*/ 0 w 181"/>
                <a:gd name="T31" fmla="*/ 57 h 126"/>
                <a:gd name="T32" fmla="*/ 1 w 181"/>
                <a:gd name="T33" fmla="*/ 60 h 126"/>
                <a:gd name="T34" fmla="*/ 2 w 181"/>
                <a:gd name="T35" fmla="*/ 63 h 126"/>
                <a:gd name="T36" fmla="*/ 4 w 181"/>
                <a:gd name="T37" fmla="*/ 65 h 126"/>
                <a:gd name="T38" fmla="*/ 61 w 181"/>
                <a:gd name="T39" fmla="*/ 122 h 126"/>
                <a:gd name="T40" fmla="*/ 63 w 181"/>
                <a:gd name="T41" fmla="*/ 124 h 126"/>
                <a:gd name="T42" fmla="*/ 66 w 181"/>
                <a:gd name="T43" fmla="*/ 125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5 h 126"/>
                <a:gd name="T52" fmla="*/ 80 w 181"/>
                <a:gd name="T53" fmla="*/ 124 h 126"/>
                <a:gd name="T54" fmla="*/ 82 w 181"/>
                <a:gd name="T55" fmla="*/ 122 h 126"/>
                <a:gd name="T56" fmla="*/ 176 w 181"/>
                <a:gd name="T57" fmla="*/ 27 h 126"/>
                <a:gd name="T58" fmla="*/ 178 w 181"/>
                <a:gd name="T59" fmla="*/ 24 h 126"/>
                <a:gd name="T60" fmla="*/ 180 w 181"/>
                <a:gd name="T61" fmla="*/ 22 h 126"/>
                <a:gd name="T62" fmla="*/ 180 w 181"/>
                <a:gd name="T63" fmla="*/ 19 h 126"/>
                <a:gd name="T64" fmla="*/ 181 w 181"/>
                <a:gd name="T65" fmla="*/ 16 h 126"/>
                <a:gd name="T66" fmla="*/ 180 w 181"/>
                <a:gd name="T67" fmla="*/ 12 h 126"/>
                <a:gd name="T68" fmla="*/ 180 w 181"/>
                <a:gd name="T69" fmla="*/ 10 h 126"/>
                <a:gd name="T70" fmla="*/ 178 w 181"/>
                <a:gd name="T71" fmla="*/ 7 h 126"/>
                <a:gd name="T72" fmla="*/ 176 w 181"/>
                <a:gd name="T73" fmla="*/ 5 h 126"/>
                <a:gd name="T74" fmla="*/ 174 w 181"/>
                <a:gd name="T75" fmla="*/ 3 h 126"/>
                <a:gd name="T76" fmla="*/ 172 w 181"/>
                <a:gd name="T77" fmla="*/ 2 h 126"/>
                <a:gd name="T78" fmla="*/ 169 w 181"/>
                <a:gd name="T79" fmla="*/ 1 h 126"/>
                <a:gd name="T80" fmla="*/ 166 w 181"/>
                <a:gd name="T81" fmla="*/ 0 h 126"/>
                <a:gd name="T82" fmla="*/ 163 w 181"/>
                <a:gd name="T83" fmla="*/ 1 h 126"/>
                <a:gd name="T84" fmla="*/ 160 w 181"/>
                <a:gd name="T85" fmla="*/ 2 h 126"/>
                <a:gd name="T86" fmla="*/ 158 w 181"/>
                <a:gd name="T87" fmla="*/ 3 h 126"/>
                <a:gd name="T88" fmla="*/ 156 w 181"/>
                <a:gd name="T89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6">
                  <a:moveTo>
                    <a:pt x="156" y="5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40"/>
                  </a:lnTo>
                  <a:lnTo>
                    <a:pt x="18" y="39"/>
                  </a:lnTo>
                  <a:lnTo>
                    <a:pt x="15" y="39"/>
                  </a:lnTo>
                  <a:lnTo>
                    <a:pt x="11" y="39"/>
                  </a:lnTo>
                  <a:lnTo>
                    <a:pt x="9" y="40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6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4" y="65"/>
                  </a:lnTo>
                  <a:lnTo>
                    <a:pt x="61" y="122"/>
                  </a:lnTo>
                  <a:lnTo>
                    <a:pt x="63" y="124"/>
                  </a:lnTo>
                  <a:lnTo>
                    <a:pt x="66" y="125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5"/>
                  </a:lnTo>
                  <a:lnTo>
                    <a:pt x="80" y="124"/>
                  </a:lnTo>
                  <a:lnTo>
                    <a:pt x="82" y="122"/>
                  </a:lnTo>
                  <a:lnTo>
                    <a:pt x="176" y="27"/>
                  </a:lnTo>
                  <a:lnTo>
                    <a:pt x="178" y="24"/>
                  </a:lnTo>
                  <a:lnTo>
                    <a:pt x="180" y="22"/>
                  </a:lnTo>
                  <a:lnTo>
                    <a:pt x="180" y="19"/>
                  </a:lnTo>
                  <a:lnTo>
                    <a:pt x="181" y="16"/>
                  </a:lnTo>
                  <a:lnTo>
                    <a:pt x="180" y="12"/>
                  </a:lnTo>
                  <a:lnTo>
                    <a:pt x="180" y="10"/>
                  </a:lnTo>
                  <a:lnTo>
                    <a:pt x="178" y="7"/>
                  </a:lnTo>
                  <a:lnTo>
                    <a:pt x="176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6" y="0"/>
                  </a:lnTo>
                  <a:lnTo>
                    <a:pt x="163" y="1"/>
                  </a:lnTo>
                  <a:lnTo>
                    <a:pt x="160" y="2"/>
                  </a:lnTo>
                  <a:lnTo>
                    <a:pt x="158" y="3"/>
                  </a:lnTo>
                  <a:lnTo>
                    <a:pt x="15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="" xmlns:a16="http://schemas.microsoft.com/office/drawing/2014/main" id="{CB520553-C82E-4FAA-867A-DD7BDB2939BC}"/>
              </a:ext>
            </a:extLst>
          </p:cNvPr>
          <p:cNvGrpSpPr/>
          <p:nvPr/>
        </p:nvGrpSpPr>
        <p:grpSpPr>
          <a:xfrm>
            <a:off x="6458155" y="4941201"/>
            <a:ext cx="285750" cy="285750"/>
            <a:chOff x="6451600" y="2505076"/>
            <a:chExt cx="285750" cy="285750"/>
          </a:xfrm>
          <a:solidFill>
            <a:schemeClr val="bg1"/>
          </a:solidFill>
        </p:grpSpPr>
        <p:sp>
          <p:nvSpPr>
            <p:cNvPr id="108" name="Freeform 296">
              <a:extLst>
                <a:ext uri="{FF2B5EF4-FFF2-40B4-BE49-F238E27FC236}">
                  <a16:creationId xmlns="" xmlns:a16="http://schemas.microsoft.com/office/drawing/2014/main" id="{DA5F12AA-4326-4FD0-AB6D-C03F14F31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5425" y="2505076"/>
              <a:ext cx="161925" cy="209550"/>
            </a:xfrm>
            <a:custGeom>
              <a:avLst/>
              <a:gdLst>
                <a:gd name="T0" fmla="*/ 330 w 510"/>
                <a:gd name="T1" fmla="*/ 53 h 660"/>
                <a:gd name="T2" fmla="*/ 459 w 510"/>
                <a:gd name="T3" fmla="*/ 180 h 660"/>
                <a:gd name="T4" fmla="*/ 330 w 510"/>
                <a:gd name="T5" fmla="*/ 180 h 660"/>
                <a:gd name="T6" fmla="*/ 330 w 510"/>
                <a:gd name="T7" fmla="*/ 53 h 660"/>
                <a:gd name="T8" fmla="*/ 509 w 510"/>
                <a:gd name="T9" fmla="*/ 191 h 660"/>
                <a:gd name="T10" fmla="*/ 508 w 510"/>
                <a:gd name="T11" fmla="*/ 187 h 660"/>
                <a:gd name="T12" fmla="*/ 506 w 510"/>
                <a:gd name="T13" fmla="*/ 185 h 660"/>
                <a:gd name="T14" fmla="*/ 326 w 510"/>
                <a:gd name="T15" fmla="*/ 4 h 660"/>
                <a:gd name="T16" fmla="*/ 323 w 510"/>
                <a:gd name="T17" fmla="*/ 3 h 660"/>
                <a:gd name="T18" fmla="*/ 321 w 510"/>
                <a:gd name="T19" fmla="*/ 1 h 660"/>
                <a:gd name="T20" fmla="*/ 317 w 510"/>
                <a:gd name="T21" fmla="*/ 1 h 660"/>
                <a:gd name="T22" fmla="*/ 315 w 510"/>
                <a:gd name="T23" fmla="*/ 0 h 660"/>
                <a:gd name="T24" fmla="*/ 15 w 510"/>
                <a:gd name="T25" fmla="*/ 0 h 660"/>
                <a:gd name="T26" fmla="*/ 11 w 510"/>
                <a:gd name="T27" fmla="*/ 0 h 660"/>
                <a:gd name="T28" fmla="*/ 8 w 510"/>
                <a:gd name="T29" fmla="*/ 1 h 660"/>
                <a:gd name="T30" fmla="*/ 6 w 510"/>
                <a:gd name="T31" fmla="*/ 3 h 660"/>
                <a:gd name="T32" fmla="*/ 4 w 510"/>
                <a:gd name="T33" fmla="*/ 4 h 660"/>
                <a:gd name="T34" fmla="*/ 2 w 510"/>
                <a:gd name="T35" fmla="*/ 7 h 660"/>
                <a:gd name="T36" fmla="*/ 1 w 510"/>
                <a:gd name="T37" fmla="*/ 10 h 660"/>
                <a:gd name="T38" fmla="*/ 0 w 510"/>
                <a:gd name="T39" fmla="*/ 12 h 660"/>
                <a:gd name="T40" fmla="*/ 0 w 510"/>
                <a:gd name="T41" fmla="*/ 15 h 660"/>
                <a:gd name="T42" fmla="*/ 0 w 510"/>
                <a:gd name="T43" fmla="*/ 545 h 660"/>
                <a:gd name="T44" fmla="*/ 30 w 510"/>
                <a:gd name="T45" fmla="*/ 545 h 660"/>
                <a:gd name="T46" fmla="*/ 30 w 510"/>
                <a:gd name="T47" fmla="*/ 30 h 660"/>
                <a:gd name="T48" fmla="*/ 300 w 510"/>
                <a:gd name="T49" fmla="*/ 30 h 660"/>
                <a:gd name="T50" fmla="*/ 300 w 510"/>
                <a:gd name="T51" fmla="*/ 195 h 660"/>
                <a:gd name="T52" fmla="*/ 300 w 510"/>
                <a:gd name="T53" fmla="*/ 198 h 660"/>
                <a:gd name="T54" fmla="*/ 301 w 510"/>
                <a:gd name="T55" fmla="*/ 201 h 660"/>
                <a:gd name="T56" fmla="*/ 302 w 510"/>
                <a:gd name="T57" fmla="*/ 205 h 660"/>
                <a:gd name="T58" fmla="*/ 305 w 510"/>
                <a:gd name="T59" fmla="*/ 207 h 660"/>
                <a:gd name="T60" fmla="*/ 307 w 510"/>
                <a:gd name="T61" fmla="*/ 208 h 660"/>
                <a:gd name="T62" fmla="*/ 309 w 510"/>
                <a:gd name="T63" fmla="*/ 209 h 660"/>
                <a:gd name="T64" fmla="*/ 312 w 510"/>
                <a:gd name="T65" fmla="*/ 210 h 660"/>
                <a:gd name="T66" fmla="*/ 315 w 510"/>
                <a:gd name="T67" fmla="*/ 210 h 660"/>
                <a:gd name="T68" fmla="*/ 480 w 510"/>
                <a:gd name="T69" fmla="*/ 210 h 660"/>
                <a:gd name="T70" fmla="*/ 480 w 510"/>
                <a:gd name="T71" fmla="*/ 630 h 660"/>
                <a:gd name="T72" fmla="*/ 135 w 510"/>
                <a:gd name="T73" fmla="*/ 630 h 660"/>
                <a:gd name="T74" fmla="*/ 135 w 510"/>
                <a:gd name="T75" fmla="*/ 660 h 660"/>
                <a:gd name="T76" fmla="*/ 495 w 510"/>
                <a:gd name="T77" fmla="*/ 660 h 660"/>
                <a:gd name="T78" fmla="*/ 498 w 510"/>
                <a:gd name="T79" fmla="*/ 660 h 660"/>
                <a:gd name="T80" fmla="*/ 501 w 510"/>
                <a:gd name="T81" fmla="*/ 659 h 660"/>
                <a:gd name="T82" fmla="*/ 504 w 510"/>
                <a:gd name="T83" fmla="*/ 658 h 660"/>
                <a:gd name="T84" fmla="*/ 506 w 510"/>
                <a:gd name="T85" fmla="*/ 657 h 660"/>
                <a:gd name="T86" fmla="*/ 508 w 510"/>
                <a:gd name="T87" fmla="*/ 655 h 660"/>
                <a:gd name="T88" fmla="*/ 509 w 510"/>
                <a:gd name="T89" fmla="*/ 652 h 660"/>
                <a:gd name="T90" fmla="*/ 510 w 510"/>
                <a:gd name="T91" fmla="*/ 649 h 660"/>
                <a:gd name="T92" fmla="*/ 510 w 510"/>
                <a:gd name="T93" fmla="*/ 645 h 660"/>
                <a:gd name="T94" fmla="*/ 510 w 510"/>
                <a:gd name="T95" fmla="*/ 195 h 660"/>
                <a:gd name="T96" fmla="*/ 510 w 510"/>
                <a:gd name="T97" fmla="*/ 193 h 660"/>
                <a:gd name="T98" fmla="*/ 509 w 510"/>
                <a:gd name="T99" fmla="*/ 19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0" h="660">
                  <a:moveTo>
                    <a:pt x="330" y="53"/>
                  </a:moveTo>
                  <a:lnTo>
                    <a:pt x="459" y="180"/>
                  </a:lnTo>
                  <a:lnTo>
                    <a:pt x="330" y="180"/>
                  </a:lnTo>
                  <a:lnTo>
                    <a:pt x="330" y="53"/>
                  </a:lnTo>
                  <a:close/>
                  <a:moveTo>
                    <a:pt x="509" y="191"/>
                  </a:moveTo>
                  <a:lnTo>
                    <a:pt x="508" y="187"/>
                  </a:lnTo>
                  <a:lnTo>
                    <a:pt x="506" y="185"/>
                  </a:lnTo>
                  <a:lnTo>
                    <a:pt x="326" y="4"/>
                  </a:lnTo>
                  <a:lnTo>
                    <a:pt x="323" y="3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45"/>
                  </a:lnTo>
                  <a:lnTo>
                    <a:pt x="30" y="545"/>
                  </a:lnTo>
                  <a:lnTo>
                    <a:pt x="30" y="30"/>
                  </a:lnTo>
                  <a:lnTo>
                    <a:pt x="300" y="30"/>
                  </a:lnTo>
                  <a:lnTo>
                    <a:pt x="300" y="195"/>
                  </a:lnTo>
                  <a:lnTo>
                    <a:pt x="300" y="198"/>
                  </a:lnTo>
                  <a:lnTo>
                    <a:pt x="301" y="201"/>
                  </a:lnTo>
                  <a:lnTo>
                    <a:pt x="302" y="205"/>
                  </a:lnTo>
                  <a:lnTo>
                    <a:pt x="305" y="207"/>
                  </a:lnTo>
                  <a:lnTo>
                    <a:pt x="307" y="208"/>
                  </a:lnTo>
                  <a:lnTo>
                    <a:pt x="309" y="209"/>
                  </a:lnTo>
                  <a:lnTo>
                    <a:pt x="312" y="210"/>
                  </a:lnTo>
                  <a:lnTo>
                    <a:pt x="315" y="210"/>
                  </a:lnTo>
                  <a:lnTo>
                    <a:pt x="480" y="210"/>
                  </a:lnTo>
                  <a:lnTo>
                    <a:pt x="480" y="630"/>
                  </a:lnTo>
                  <a:lnTo>
                    <a:pt x="135" y="630"/>
                  </a:lnTo>
                  <a:lnTo>
                    <a:pt x="135" y="660"/>
                  </a:lnTo>
                  <a:lnTo>
                    <a:pt x="495" y="660"/>
                  </a:lnTo>
                  <a:lnTo>
                    <a:pt x="498" y="660"/>
                  </a:lnTo>
                  <a:lnTo>
                    <a:pt x="501" y="659"/>
                  </a:lnTo>
                  <a:lnTo>
                    <a:pt x="504" y="658"/>
                  </a:lnTo>
                  <a:lnTo>
                    <a:pt x="506" y="657"/>
                  </a:lnTo>
                  <a:lnTo>
                    <a:pt x="508" y="655"/>
                  </a:lnTo>
                  <a:lnTo>
                    <a:pt x="509" y="652"/>
                  </a:lnTo>
                  <a:lnTo>
                    <a:pt x="510" y="649"/>
                  </a:lnTo>
                  <a:lnTo>
                    <a:pt x="510" y="645"/>
                  </a:lnTo>
                  <a:lnTo>
                    <a:pt x="510" y="195"/>
                  </a:lnTo>
                  <a:lnTo>
                    <a:pt x="510" y="193"/>
                  </a:lnTo>
                  <a:lnTo>
                    <a:pt x="509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97">
              <a:extLst>
                <a:ext uri="{FF2B5EF4-FFF2-40B4-BE49-F238E27FC236}">
                  <a16:creationId xmlns="" xmlns:a16="http://schemas.microsoft.com/office/drawing/2014/main" id="{D4E8CE2D-306B-42B7-AB75-294FC654C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1600" y="2695576"/>
              <a:ext cx="261938" cy="95250"/>
            </a:xfrm>
            <a:custGeom>
              <a:avLst/>
              <a:gdLst>
                <a:gd name="T0" fmla="*/ 297 w 825"/>
                <a:gd name="T1" fmla="*/ 59 h 300"/>
                <a:gd name="T2" fmla="*/ 355 w 825"/>
                <a:gd name="T3" fmla="*/ 77 h 300"/>
                <a:gd name="T4" fmla="*/ 396 w 825"/>
                <a:gd name="T5" fmla="*/ 102 h 300"/>
                <a:gd name="T6" fmla="*/ 261 w 825"/>
                <a:gd name="T7" fmla="*/ 120 h 300"/>
                <a:gd name="T8" fmla="*/ 253 w 825"/>
                <a:gd name="T9" fmla="*/ 123 h 300"/>
                <a:gd name="T10" fmla="*/ 247 w 825"/>
                <a:gd name="T11" fmla="*/ 129 h 300"/>
                <a:gd name="T12" fmla="*/ 246 w 825"/>
                <a:gd name="T13" fmla="*/ 139 h 300"/>
                <a:gd name="T14" fmla="*/ 250 w 825"/>
                <a:gd name="T15" fmla="*/ 146 h 300"/>
                <a:gd name="T16" fmla="*/ 258 w 825"/>
                <a:gd name="T17" fmla="*/ 149 h 300"/>
                <a:gd name="T18" fmla="*/ 546 w 825"/>
                <a:gd name="T19" fmla="*/ 150 h 300"/>
                <a:gd name="T20" fmla="*/ 603 w 825"/>
                <a:gd name="T21" fmla="*/ 155 h 300"/>
                <a:gd name="T22" fmla="*/ 658 w 825"/>
                <a:gd name="T23" fmla="*/ 164 h 300"/>
                <a:gd name="T24" fmla="*/ 707 w 825"/>
                <a:gd name="T25" fmla="*/ 179 h 300"/>
                <a:gd name="T26" fmla="*/ 747 w 825"/>
                <a:gd name="T27" fmla="*/ 199 h 300"/>
                <a:gd name="T28" fmla="*/ 778 w 825"/>
                <a:gd name="T29" fmla="*/ 221 h 300"/>
                <a:gd name="T30" fmla="*/ 182 w 825"/>
                <a:gd name="T31" fmla="*/ 240 h 300"/>
                <a:gd name="T32" fmla="*/ 30 w 825"/>
                <a:gd name="T33" fmla="*/ 29 h 300"/>
                <a:gd name="T34" fmla="*/ 526 w 825"/>
                <a:gd name="T35" fmla="*/ 120 h 300"/>
                <a:gd name="T36" fmla="*/ 454 w 825"/>
                <a:gd name="T37" fmla="*/ 117 h 300"/>
                <a:gd name="T38" fmla="*/ 418 w 825"/>
                <a:gd name="T39" fmla="*/ 82 h 300"/>
                <a:gd name="T40" fmla="*/ 381 w 825"/>
                <a:gd name="T41" fmla="*/ 57 h 300"/>
                <a:gd name="T42" fmla="*/ 345 w 825"/>
                <a:gd name="T43" fmla="*/ 41 h 300"/>
                <a:gd name="T44" fmla="*/ 302 w 825"/>
                <a:gd name="T45" fmla="*/ 29 h 300"/>
                <a:gd name="T46" fmla="*/ 182 w 825"/>
                <a:gd name="T47" fmla="*/ 29 h 300"/>
                <a:gd name="T48" fmla="*/ 181 w 825"/>
                <a:gd name="T49" fmla="*/ 9 h 300"/>
                <a:gd name="T50" fmla="*/ 174 w 825"/>
                <a:gd name="T51" fmla="*/ 3 h 300"/>
                <a:gd name="T52" fmla="*/ 167 w 825"/>
                <a:gd name="T53" fmla="*/ 0 h 300"/>
                <a:gd name="T54" fmla="*/ 10 w 825"/>
                <a:gd name="T55" fmla="*/ 2 h 300"/>
                <a:gd name="T56" fmla="*/ 2 w 825"/>
                <a:gd name="T57" fmla="*/ 7 h 300"/>
                <a:gd name="T58" fmla="*/ 0 w 825"/>
                <a:gd name="T59" fmla="*/ 14 h 300"/>
                <a:gd name="T60" fmla="*/ 1 w 825"/>
                <a:gd name="T61" fmla="*/ 292 h 300"/>
                <a:gd name="T62" fmla="*/ 6 w 825"/>
                <a:gd name="T63" fmla="*/ 298 h 300"/>
                <a:gd name="T64" fmla="*/ 15 w 825"/>
                <a:gd name="T65" fmla="*/ 300 h 300"/>
                <a:gd name="T66" fmla="*/ 172 w 825"/>
                <a:gd name="T67" fmla="*/ 299 h 300"/>
                <a:gd name="T68" fmla="*/ 179 w 825"/>
                <a:gd name="T69" fmla="*/ 294 h 300"/>
                <a:gd name="T70" fmla="*/ 182 w 825"/>
                <a:gd name="T71" fmla="*/ 285 h 300"/>
                <a:gd name="T72" fmla="*/ 813 w 825"/>
                <a:gd name="T73" fmla="*/ 270 h 300"/>
                <a:gd name="T74" fmla="*/ 821 w 825"/>
                <a:gd name="T75" fmla="*/ 266 h 300"/>
                <a:gd name="T76" fmla="*/ 825 w 825"/>
                <a:gd name="T77" fmla="*/ 259 h 300"/>
                <a:gd name="T78" fmla="*/ 824 w 825"/>
                <a:gd name="T79" fmla="*/ 240 h 300"/>
                <a:gd name="T80" fmla="*/ 815 w 825"/>
                <a:gd name="T81" fmla="*/ 220 h 300"/>
                <a:gd name="T82" fmla="*/ 798 w 825"/>
                <a:gd name="T83" fmla="*/ 200 h 300"/>
                <a:gd name="T84" fmla="*/ 765 w 825"/>
                <a:gd name="T85" fmla="*/ 174 h 300"/>
                <a:gd name="T86" fmla="*/ 721 w 825"/>
                <a:gd name="T87" fmla="*/ 154 h 300"/>
                <a:gd name="T88" fmla="*/ 669 w 825"/>
                <a:gd name="T89" fmla="*/ 137 h 300"/>
                <a:gd name="T90" fmla="*/ 610 w 825"/>
                <a:gd name="T91" fmla="*/ 126 h 300"/>
                <a:gd name="T92" fmla="*/ 548 w 825"/>
                <a:gd name="T93" fmla="*/ 12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5" h="300">
                  <a:moveTo>
                    <a:pt x="182" y="240"/>
                  </a:moveTo>
                  <a:lnTo>
                    <a:pt x="182" y="59"/>
                  </a:lnTo>
                  <a:lnTo>
                    <a:pt x="297" y="59"/>
                  </a:lnTo>
                  <a:lnTo>
                    <a:pt x="319" y="64"/>
                  </a:lnTo>
                  <a:lnTo>
                    <a:pt x="338" y="70"/>
                  </a:lnTo>
                  <a:lnTo>
                    <a:pt x="355" y="77"/>
                  </a:lnTo>
                  <a:lnTo>
                    <a:pt x="370" y="85"/>
                  </a:lnTo>
                  <a:lnTo>
                    <a:pt x="384" y="94"/>
                  </a:lnTo>
                  <a:lnTo>
                    <a:pt x="396" y="102"/>
                  </a:lnTo>
                  <a:lnTo>
                    <a:pt x="407" y="111"/>
                  </a:lnTo>
                  <a:lnTo>
                    <a:pt x="416" y="120"/>
                  </a:lnTo>
                  <a:lnTo>
                    <a:pt x="261" y="120"/>
                  </a:lnTo>
                  <a:lnTo>
                    <a:pt x="258" y="120"/>
                  </a:lnTo>
                  <a:lnTo>
                    <a:pt x="256" y="122"/>
                  </a:lnTo>
                  <a:lnTo>
                    <a:pt x="253" y="123"/>
                  </a:lnTo>
                  <a:lnTo>
                    <a:pt x="250" y="125"/>
                  </a:lnTo>
                  <a:lnTo>
                    <a:pt x="248" y="127"/>
                  </a:lnTo>
                  <a:lnTo>
                    <a:pt x="247" y="129"/>
                  </a:lnTo>
                  <a:lnTo>
                    <a:pt x="246" y="132"/>
                  </a:lnTo>
                  <a:lnTo>
                    <a:pt x="246" y="135"/>
                  </a:lnTo>
                  <a:lnTo>
                    <a:pt x="246" y="139"/>
                  </a:lnTo>
                  <a:lnTo>
                    <a:pt x="247" y="141"/>
                  </a:lnTo>
                  <a:lnTo>
                    <a:pt x="248" y="144"/>
                  </a:lnTo>
                  <a:lnTo>
                    <a:pt x="250" y="146"/>
                  </a:lnTo>
                  <a:lnTo>
                    <a:pt x="253" y="147"/>
                  </a:lnTo>
                  <a:lnTo>
                    <a:pt x="256" y="149"/>
                  </a:lnTo>
                  <a:lnTo>
                    <a:pt x="258" y="149"/>
                  </a:lnTo>
                  <a:lnTo>
                    <a:pt x="261" y="150"/>
                  </a:lnTo>
                  <a:lnTo>
                    <a:pt x="526" y="150"/>
                  </a:lnTo>
                  <a:lnTo>
                    <a:pt x="546" y="150"/>
                  </a:lnTo>
                  <a:lnTo>
                    <a:pt x="566" y="150"/>
                  </a:lnTo>
                  <a:lnTo>
                    <a:pt x="585" y="153"/>
                  </a:lnTo>
                  <a:lnTo>
                    <a:pt x="603" y="155"/>
                  </a:lnTo>
                  <a:lnTo>
                    <a:pt x="623" y="157"/>
                  </a:lnTo>
                  <a:lnTo>
                    <a:pt x="641" y="161"/>
                  </a:lnTo>
                  <a:lnTo>
                    <a:pt x="658" y="164"/>
                  </a:lnTo>
                  <a:lnTo>
                    <a:pt x="675" y="169"/>
                  </a:lnTo>
                  <a:lnTo>
                    <a:pt x="691" y="174"/>
                  </a:lnTo>
                  <a:lnTo>
                    <a:pt x="707" y="179"/>
                  </a:lnTo>
                  <a:lnTo>
                    <a:pt x="721" y="186"/>
                  </a:lnTo>
                  <a:lnTo>
                    <a:pt x="735" y="192"/>
                  </a:lnTo>
                  <a:lnTo>
                    <a:pt x="747" y="199"/>
                  </a:lnTo>
                  <a:lnTo>
                    <a:pt x="759" y="205"/>
                  </a:lnTo>
                  <a:lnTo>
                    <a:pt x="768" y="212"/>
                  </a:lnTo>
                  <a:lnTo>
                    <a:pt x="778" y="221"/>
                  </a:lnTo>
                  <a:lnTo>
                    <a:pt x="786" y="231"/>
                  </a:lnTo>
                  <a:lnTo>
                    <a:pt x="792" y="240"/>
                  </a:lnTo>
                  <a:lnTo>
                    <a:pt x="182" y="240"/>
                  </a:lnTo>
                  <a:close/>
                  <a:moveTo>
                    <a:pt x="152" y="270"/>
                  </a:moveTo>
                  <a:lnTo>
                    <a:pt x="30" y="270"/>
                  </a:lnTo>
                  <a:lnTo>
                    <a:pt x="30" y="29"/>
                  </a:lnTo>
                  <a:lnTo>
                    <a:pt x="152" y="29"/>
                  </a:lnTo>
                  <a:lnTo>
                    <a:pt x="152" y="270"/>
                  </a:lnTo>
                  <a:close/>
                  <a:moveTo>
                    <a:pt x="526" y="120"/>
                  </a:moveTo>
                  <a:lnTo>
                    <a:pt x="458" y="120"/>
                  </a:lnTo>
                  <a:lnTo>
                    <a:pt x="456" y="118"/>
                  </a:lnTo>
                  <a:lnTo>
                    <a:pt x="454" y="117"/>
                  </a:lnTo>
                  <a:lnTo>
                    <a:pt x="445" y="107"/>
                  </a:lnTo>
                  <a:lnTo>
                    <a:pt x="432" y="95"/>
                  </a:lnTo>
                  <a:lnTo>
                    <a:pt x="418" y="82"/>
                  </a:lnTo>
                  <a:lnTo>
                    <a:pt x="401" y="69"/>
                  </a:lnTo>
                  <a:lnTo>
                    <a:pt x="392" y="63"/>
                  </a:lnTo>
                  <a:lnTo>
                    <a:pt x="381" y="57"/>
                  </a:lnTo>
                  <a:lnTo>
                    <a:pt x="369" y="51"/>
                  </a:lnTo>
                  <a:lnTo>
                    <a:pt x="357" y="46"/>
                  </a:lnTo>
                  <a:lnTo>
                    <a:pt x="345" y="41"/>
                  </a:lnTo>
                  <a:lnTo>
                    <a:pt x="331" y="37"/>
                  </a:lnTo>
                  <a:lnTo>
                    <a:pt x="317" y="33"/>
                  </a:lnTo>
                  <a:lnTo>
                    <a:pt x="302" y="29"/>
                  </a:lnTo>
                  <a:lnTo>
                    <a:pt x="300" y="29"/>
                  </a:lnTo>
                  <a:lnTo>
                    <a:pt x="299" y="29"/>
                  </a:lnTo>
                  <a:lnTo>
                    <a:pt x="182" y="29"/>
                  </a:lnTo>
                  <a:lnTo>
                    <a:pt x="182" y="14"/>
                  </a:lnTo>
                  <a:lnTo>
                    <a:pt x="181" y="12"/>
                  </a:lnTo>
                  <a:lnTo>
                    <a:pt x="181" y="9"/>
                  </a:lnTo>
                  <a:lnTo>
                    <a:pt x="179" y="7"/>
                  </a:lnTo>
                  <a:lnTo>
                    <a:pt x="178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6"/>
                  </a:lnTo>
                  <a:lnTo>
                    <a:pt x="6" y="298"/>
                  </a:lnTo>
                  <a:lnTo>
                    <a:pt x="10" y="299"/>
                  </a:lnTo>
                  <a:lnTo>
                    <a:pt x="12" y="300"/>
                  </a:lnTo>
                  <a:lnTo>
                    <a:pt x="15" y="300"/>
                  </a:lnTo>
                  <a:lnTo>
                    <a:pt x="167" y="300"/>
                  </a:lnTo>
                  <a:lnTo>
                    <a:pt x="169" y="300"/>
                  </a:lnTo>
                  <a:lnTo>
                    <a:pt x="172" y="299"/>
                  </a:lnTo>
                  <a:lnTo>
                    <a:pt x="174" y="298"/>
                  </a:lnTo>
                  <a:lnTo>
                    <a:pt x="178" y="296"/>
                  </a:lnTo>
                  <a:lnTo>
                    <a:pt x="179" y="294"/>
                  </a:lnTo>
                  <a:lnTo>
                    <a:pt x="181" y="292"/>
                  </a:lnTo>
                  <a:lnTo>
                    <a:pt x="181" y="288"/>
                  </a:lnTo>
                  <a:lnTo>
                    <a:pt x="182" y="285"/>
                  </a:lnTo>
                  <a:lnTo>
                    <a:pt x="182" y="270"/>
                  </a:lnTo>
                  <a:lnTo>
                    <a:pt x="810" y="270"/>
                  </a:lnTo>
                  <a:lnTo>
                    <a:pt x="813" y="270"/>
                  </a:lnTo>
                  <a:lnTo>
                    <a:pt x="816" y="269"/>
                  </a:lnTo>
                  <a:lnTo>
                    <a:pt x="819" y="268"/>
                  </a:lnTo>
                  <a:lnTo>
                    <a:pt x="821" y="266"/>
                  </a:lnTo>
                  <a:lnTo>
                    <a:pt x="823" y="264"/>
                  </a:lnTo>
                  <a:lnTo>
                    <a:pt x="824" y="262"/>
                  </a:lnTo>
                  <a:lnTo>
                    <a:pt x="825" y="259"/>
                  </a:lnTo>
                  <a:lnTo>
                    <a:pt x="825" y="255"/>
                  </a:lnTo>
                  <a:lnTo>
                    <a:pt x="825" y="248"/>
                  </a:lnTo>
                  <a:lnTo>
                    <a:pt x="824" y="240"/>
                  </a:lnTo>
                  <a:lnTo>
                    <a:pt x="822" y="234"/>
                  </a:lnTo>
                  <a:lnTo>
                    <a:pt x="819" y="226"/>
                  </a:lnTo>
                  <a:lnTo>
                    <a:pt x="815" y="220"/>
                  </a:lnTo>
                  <a:lnTo>
                    <a:pt x="810" y="214"/>
                  </a:lnTo>
                  <a:lnTo>
                    <a:pt x="805" y="206"/>
                  </a:lnTo>
                  <a:lnTo>
                    <a:pt x="798" y="200"/>
                  </a:lnTo>
                  <a:lnTo>
                    <a:pt x="789" y="191"/>
                  </a:lnTo>
                  <a:lnTo>
                    <a:pt x="778" y="183"/>
                  </a:lnTo>
                  <a:lnTo>
                    <a:pt x="765" y="174"/>
                  </a:lnTo>
                  <a:lnTo>
                    <a:pt x="751" y="166"/>
                  </a:lnTo>
                  <a:lnTo>
                    <a:pt x="737" y="160"/>
                  </a:lnTo>
                  <a:lnTo>
                    <a:pt x="721" y="154"/>
                  </a:lnTo>
                  <a:lnTo>
                    <a:pt x="705" y="147"/>
                  </a:lnTo>
                  <a:lnTo>
                    <a:pt x="687" y="142"/>
                  </a:lnTo>
                  <a:lnTo>
                    <a:pt x="669" y="137"/>
                  </a:lnTo>
                  <a:lnTo>
                    <a:pt x="649" y="132"/>
                  </a:lnTo>
                  <a:lnTo>
                    <a:pt x="630" y="129"/>
                  </a:lnTo>
                  <a:lnTo>
                    <a:pt x="610" y="126"/>
                  </a:lnTo>
                  <a:lnTo>
                    <a:pt x="590" y="124"/>
                  </a:lnTo>
                  <a:lnTo>
                    <a:pt x="569" y="122"/>
                  </a:lnTo>
                  <a:lnTo>
                    <a:pt x="548" y="120"/>
                  </a:lnTo>
                  <a:lnTo>
                    <a:pt x="52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1626C518-B8A1-491F-BFCA-2A9DCAE1B573}"/>
              </a:ext>
            </a:extLst>
          </p:cNvPr>
          <p:cNvGrpSpPr/>
          <p:nvPr/>
        </p:nvGrpSpPr>
        <p:grpSpPr>
          <a:xfrm>
            <a:off x="6481967" y="3473550"/>
            <a:ext cx="238126" cy="285750"/>
            <a:chOff x="6489700" y="1933576"/>
            <a:chExt cx="238126" cy="285750"/>
          </a:xfrm>
          <a:solidFill>
            <a:schemeClr val="bg1"/>
          </a:solidFill>
        </p:grpSpPr>
        <p:sp>
          <p:nvSpPr>
            <p:cNvPr id="111" name="Freeform 304">
              <a:extLst>
                <a:ext uri="{FF2B5EF4-FFF2-40B4-BE49-F238E27FC236}">
                  <a16:creationId xmlns="" xmlns:a16="http://schemas.microsoft.com/office/drawing/2014/main" id="{1E935909-4DE3-412C-8FFB-FEE0F8D5B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9700" y="1933576"/>
              <a:ext cx="200025" cy="257175"/>
            </a:xfrm>
            <a:custGeom>
              <a:avLst/>
              <a:gdLst>
                <a:gd name="T0" fmla="*/ 580 w 631"/>
                <a:gd name="T1" fmla="*/ 180 h 811"/>
                <a:gd name="T2" fmla="*/ 450 w 631"/>
                <a:gd name="T3" fmla="*/ 52 h 811"/>
                <a:gd name="T4" fmla="*/ 30 w 631"/>
                <a:gd name="T5" fmla="*/ 781 h 811"/>
                <a:gd name="T6" fmla="*/ 420 w 631"/>
                <a:gd name="T7" fmla="*/ 30 h 811"/>
                <a:gd name="T8" fmla="*/ 421 w 631"/>
                <a:gd name="T9" fmla="*/ 198 h 811"/>
                <a:gd name="T10" fmla="*/ 424 w 631"/>
                <a:gd name="T11" fmla="*/ 203 h 811"/>
                <a:gd name="T12" fmla="*/ 427 w 631"/>
                <a:gd name="T13" fmla="*/ 208 h 811"/>
                <a:gd name="T14" fmla="*/ 432 w 631"/>
                <a:gd name="T15" fmla="*/ 210 h 811"/>
                <a:gd name="T16" fmla="*/ 601 w 631"/>
                <a:gd name="T17" fmla="*/ 210 h 811"/>
                <a:gd name="T18" fmla="*/ 601 w 631"/>
                <a:gd name="T19" fmla="*/ 273 h 811"/>
                <a:gd name="T20" fmla="*/ 603 w 631"/>
                <a:gd name="T21" fmla="*/ 279 h 811"/>
                <a:gd name="T22" fmla="*/ 608 w 631"/>
                <a:gd name="T23" fmla="*/ 282 h 811"/>
                <a:gd name="T24" fmla="*/ 613 w 631"/>
                <a:gd name="T25" fmla="*/ 285 h 811"/>
                <a:gd name="T26" fmla="*/ 619 w 631"/>
                <a:gd name="T27" fmla="*/ 285 h 811"/>
                <a:gd name="T28" fmla="*/ 625 w 631"/>
                <a:gd name="T29" fmla="*/ 282 h 811"/>
                <a:gd name="T30" fmla="*/ 628 w 631"/>
                <a:gd name="T31" fmla="*/ 279 h 811"/>
                <a:gd name="T32" fmla="*/ 630 w 631"/>
                <a:gd name="T33" fmla="*/ 273 h 811"/>
                <a:gd name="T34" fmla="*/ 631 w 631"/>
                <a:gd name="T35" fmla="*/ 195 h 811"/>
                <a:gd name="T36" fmla="*/ 627 w 631"/>
                <a:gd name="T37" fmla="*/ 184 h 811"/>
                <a:gd name="T38" fmla="*/ 444 w 631"/>
                <a:gd name="T39" fmla="*/ 2 h 811"/>
                <a:gd name="T40" fmla="*/ 439 w 631"/>
                <a:gd name="T41" fmla="*/ 0 h 811"/>
                <a:gd name="T42" fmla="*/ 15 w 631"/>
                <a:gd name="T43" fmla="*/ 0 h 811"/>
                <a:gd name="T44" fmla="*/ 9 w 631"/>
                <a:gd name="T45" fmla="*/ 1 h 811"/>
                <a:gd name="T46" fmla="*/ 4 w 631"/>
                <a:gd name="T47" fmla="*/ 4 h 811"/>
                <a:gd name="T48" fmla="*/ 1 w 631"/>
                <a:gd name="T49" fmla="*/ 10 h 811"/>
                <a:gd name="T50" fmla="*/ 0 w 631"/>
                <a:gd name="T51" fmla="*/ 15 h 811"/>
                <a:gd name="T52" fmla="*/ 1 w 631"/>
                <a:gd name="T53" fmla="*/ 799 h 811"/>
                <a:gd name="T54" fmla="*/ 3 w 631"/>
                <a:gd name="T55" fmla="*/ 805 h 811"/>
                <a:gd name="T56" fmla="*/ 6 w 631"/>
                <a:gd name="T57" fmla="*/ 808 h 811"/>
                <a:gd name="T58" fmla="*/ 12 w 631"/>
                <a:gd name="T59" fmla="*/ 810 h 811"/>
                <a:gd name="T60" fmla="*/ 351 w 631"/>
                <a:gd name="T61" fmla="*/ 811 h 811"/>
                <a:gd name="T62" fmla="*/ 357 w 631"/>
                <a:gd name="T63" fmla="*/ 810 h 811"/>
                <a:gd name="T64" fmla="*/ 362 w 631"/>
                <a:gd name="T65" fmla="*/ 807 h 811"/>
                <a:gd name="T66" fmla="*/ 365 w 631"/>
                <a:gd name="T67" fmla="*/ 801 h 811"/>
                <a:gd name="T68" fmla="*/ 366 w 631"/>
                <a:gd name="T69" fmla="*/ 796 h 811"/>
                <a:gd name="T70" fmla="*/ 365 w 631"/>
                <a:gd name="T71" fmla="*/ 790 h 811"/>
                <a:gd name="T72" fmla="*/ 362 w 631"/>
                <a:gd name="T73" fmla="*/ 785 h 811"/>
                <a:gd name="T74" fmla="*/ 357 w 631"/>
                <a:gd name="T75" fmla="*/ 782 h 811"/>
                <a:gd name="T76" fmla="*/ 351 w 631"/>
                <a:gd name="T77" fmla="*/ 78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1" h="811">
                  <a:moveTo>
                    <a:pt x="450" y="52"/>
                  </a:moveTo>
                  <a:lnTo>
                    <a:pt x="580" y="180"/>
                  </a:lnTo>
                  <a:lnTo>
                    <a:pt x="450" y="180"/>
                  </a:lnTo>
                  <a:lnTo>
                    <a:pt x="450" y="52"/>
                  </a:lnTo>
                  <a:close/>
                  <a:moveTo>
                    <a:pt x="351" y="781"/>
                  </a:moveTo>
                  <a:lnTo>
                    <a:pt x="30" y="781"/>
                  </a:lnTo>
                  <a:lnTo>
                    <a:pt x="30" y="30"/>
                  </a:lnTo>
                  <a:lnTo>
                    <a:pt x="420" y="30"/>
                  </a:lnTo>
                  <a:lnTo>
                    <a:pt x="420" y="195"/>
                  </a:lnTo>
                  <a:lnTo>
                    <a:pt x="421" y="198"/>
                  </a:lnTo>
                  <a:lnTo>
                    <a:pt x="421" y="201"/>
                  </a:lnTo>
                  <a:lnTo>
                    <a:pt x="424" y="203"/>
                  </a:lnTo>
                  <a:lnTo>
                    <a:pt x="425" y="205"/>
                  </a:lnTo>
                  <a:lnTo>
                    <a:pt x="427" y="208"/>
                  </a:lnTo>
                  <a:lnTo>
                    <a:pt x="430" y="209"/>
                  </a:lnTo>
                  <a:lnTo>
                    <a:pt x="432" y="210"/>
                  </a:lnTo>
                  <a:lnTo>
                    <a:pt x="435" y="210"/>
                  </a:lnTo>
                  <a:lnTo>
                    <a:pt x="601" y="210"/>
                  </a:lnTo>
                  <a:lnTo>
                    <a:pt x="601" y="270"/>
                  </a:lnTo>
                  <a:lnTo>
                    <a:pt x="601" y="273"/>
                  </a:lnTo>
                  <a:lnTo>
                    <a:pt x="602" y="276"/>
                  </a:lnTo>
                  <a:lnTo>
                    <a:pt x="603" y="279"/>
                  </a:lnTo>
                  <a:lnTo>
                    <a:pt x="605" y="281"/>
                  </a:lnTo>
                  <a:lnTo>
                    <a:pt x="608" y="282"/>
                  </a:lnTo>
                  <a:lnTo>
                    <a:pt x="610" y="284"/>
                  </a:lnTo>
                  <a:lnTo>
                    <a:pt x="613" y="285"/>
                  </a:lnTo>
                  <a:lnTo>
                    <a:pt x="616" y="285"/>
                  </a:lnTo>
                  <a:lnTo>
                    <a:pt x="619" y="285"/>
                  </a:lnTo>
                  <a:lnTo>
                    <a:pt x="622" y="284"/>
                  </a:lnTo>
                  <a:lnTo>
                    <a:pt x="625" y="282"/>
                  </a:lnTo>
                  <a:lnTo>
                    <a:pt x="627" y="281"/>
                  </a:lnTo>
                  <a:lnTo>
                    <a:pt x="628" y="279"/>
                  </a:lnTo>
                  <a:lnTo>
                    <a:pt x="630" y="276"/>
                  </a:lnTo>
                  <a:lnTo>
                    <a:pt x="630" y="273"/>
                  </a:lnTo>
                  <a:lnTo>
                    <a:pt x="631" y="270"/>
                  </a:lnTo>
                  <a:lnTo>
                    <a:pt x="631" y="195"/>
                  </a:lnTo>
                  <a:lnTo>
                    <a:pt x="630" y="189"/>
                  </a:lnTo>
                  <a:lnTo>
                    <a:pt x="627" y="184"/>
                  </a:lnTo>
                  <a:lnTo>
                    <a:pt x="446" y="4"/>
                  </a:lnTo>
                  <a:lnTo>
                    <a:pt x="444" y="2"/>
                  </a:lnTo>
                  <a:lnTo>
                    <a:pt x="442" y="1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1" y="801"/>
                  </a:lnTo>
                  <a:lnTo>
                    <a:pt x="3" y="805"/>
                  </a:lnTo>
                  <a:lnTo>
                    <a:pt x="4" y="807"/>
                  </a:lnTo>
                  <a:lnTo>
                    <a:pt x="6" y="808"/>
                  </a:lnTo>
                  <a:lnTo>
                    <a:pt x="9" y="810"/>
                  </a:lnTo>
                  <a:lnTo>
                    <a:pt x="12" y="810"/>
                  </a:lnTo>
                  <a:lnTo>
                    <a:pt x="15" y="811"/>
                  </a:lnTo>
                  <a:lnTo>
                    <a:pt x="351" y="811"/>
                  </a:lnTo>
                  <a:lnTo>
                    <a:pt x="354" y="810"/>
                  </a:lnTo>
                  <a:lnTo>
                    <a:pt x="357" y="810"/>
                  </a:lnTo>
                  <a:lnTo>
                    <a:pt x="359" y="808"/>
                  </a:lnTo>
                  <a:lnTo>
                    <a:pt x="362" y="807"/>
                  </a:lnTo>
                  <a:lnTo>
                    <a:pt x="364" y="805"/>
                  </a:lnTo>
                  <a:lnTo>
                    <a:pt x="365" y="801"/>
                  </a:lnTo>
                  <a:lnTo>
                    <a:pt x="366" y="799"/>
                  </a:lnTo>
                  <a:lnTo>
                    <a:pt x="366" y="796"/>
                  </a:lnTo>
                  <a:lnTo>
                    <a:pt x="366" y="793"/>
                  </a:lnTo>
                  <a:lnTo>
                    <a:pt x="365" y="790"/>
                  </a:lnTo>
                  <a:lnTo>
                    <a:pt x="364" y="788"/>
                  </a:lnTo>
                  <a:lnTo>
                    <a:pt x="362" y="785"/>
                  </a:lnTo>
                  <a:lnTo>
                    <a:pt x="359" y="783"/>
                  </a:lnTo>
                  <a:lnTo>
                    <a:pt x="357" y="782"/>
                  </a:lnTo>
                  <a:lnTo>
                    <a:pt x="354" y="781"/>
                  </a:lnTo>
                  <a:lnTo>
                    <a:pt x="351" y="7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5">
              <a:extLst>
                <a:ext uri="{FF2B5EF4-FFF2-40B4-BE49-F238E27FC236}">
                  <a16:creationId xmlns="" xmlns:a16="http://schemas.microsoft.com/office/drawing/2014/main" id="{279F7867-ADEB-4526-B636-33F5863619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25" y="2076451"/>
              <a:ext cx="47625" cy="47625"/>
            </a:xfrm>
            <a:custGeom>
              <a:avLst/>
              <a:gdLst>
                <a:gd name="T0" fmla="*/ 85 w 151"/>
                <a:gd name="T1" fmla="*/ 31 h 150"/>
                <a:gd name="T2" fmla="*/ 101 w 151"/>
                <a:gd name="T3" fmla="*/ 38 h 150"/>
                <a:gd name="T4" fmla="*/ 114 w 151"/>
                <a:gd name="T5" fmla="*/ 51 h 150"/>
                <a:gd name="T6" fmla="*/ 120 w 151"/>
                <a:gd name="T7" fmla="*/ 67 h 150"/>
                <a:gd name="T8" fmla="*/ 120 w 151"/>
                <a:gd name="T9" fmla="*/ 85 h 150"/>
                <a:gd name="T10" fmla="*/ 114 w 151"/>
                <a:gd name="T11" fmla="*/ 101 h 150"/>
                <a:gd name="T12" fmla="*/ 101 w 151"/>
                <a:gd name="T13" fmla="*/ 113 h 150"/>
                <a:gd name="T14" fmla="*/ 85 w 151"/>
                <a:gd name="T15" fmla="*/ 119 h 150"/>
                <a:gd name="T16" fmla="*/ 67 w 151"/>
                <a:gd name="T17" fmla="*/ 119 h 150"/>
                <a:gd name="T18" fmla="*/ 51 w 151"/>
                <a:gd name="T19" fmla="*/ 113 h 150"/>
                <a:gd name="T20" fmla="*/ 39 w 151"/>
                <a:gd name="T21" fmla="*/ 101 h 150"/>
                <a:gd name="T22" fmla="*/ 31 w 151"/>
                <a:gd name="T23" fmla="*/ 85 h 150"/>
                <a:gd name="T24" fmla="*/ 31 w 151"/>
                <a:gd name="T25" fmla="*/ 67 h 150"/>
                <a:gd name="T26" fmla="*/ 39 w 151"/>
                <a:gd name="T27" fmla="*/ 51 h 150"/>
                <a:gd name="T28" fmla="*/ 51 w 151"/>
                <a:gd name="T29" fmla="*/ 38 h 150"/>
                <a:gd name="T30" fmla="*/ 67 w 151"/>
                <a:gd name="T31" fmla="*/ 31 h 150"/>
                <a:gd name="T32" fmla="*/ 76 w 151"/>
                <a:gd name="T33" fmla="*/ 150 h 150"/>
                <a:gd name="T34" fmla="*/ 91 w 151"/>
                <a:gd name="T35" fmla="*/ 149 h 150"/>
                <a:gd name="T36" fmla="*/ 105 w 151"/>
                <a:gd name="T37" fmla="*/ 145 h 150"/>
                <a:gd name="T38" fmla="*/ 118 w 151"/>
                <a:gd name="T39" fmla="*/ 137 h 150"/>
                <a:gd name="T40" fmla="*/ 129 w 151"/>
                <a:gd name="T41" fmla="*/ 129 h 150"/>
                <a:gd name="T42" fmla="*/ 138 w 151"/>
                <a:gd name="T43" fmla="*/ 117 h 150"/>
                <a:gd name="T44" fmla="*/ 145 w 151"/>
                <a:gd name="T45" fmla="*/ 105 h 150"/>
                <a:gd name="T46" fmla="*/ 149 w 151"/>
                <a:gd name="T47" fmla="*/ 90 h 150"/>
                <a:gd name="T48" fmla="*/ 151 w 151"/>
                <a:gd name="T49" fmla="*/ 75 h 150"/>
                <a:gd name="T50" fmla="*/ 149 w 151"/>
                <a:gd name="T51" fmla="*/ 60 h 150"/>
                <a:gd name="T52" fmla="*/ 145 w 151"/>
                <a:gd name="T53" fmla="*/ 46 h 150"/>
                <a:gd name="T54" fmla="*/ 138 w 151"/>
                <a:gd name="T55" fmla="*/ 34 h 150"/>
                <a:gd name="T56" fmla="*/ 129 w 151"/>
                <a:gd name="T57" fmla="*/ 23 h 150"/>
                <a:gd name="T58" fmla="*/ 118 w 151"/>
                <a:gd name="T59" fmla="*/ 13 h 150"/>
                <a:gd name="T60" fmla="*/ 105 w 151"/>
                <a:gd name="T61" fmla="*/ 6 h 150"/>
                <a:gd name="T62" fmla="*/ 91 w 151"/>
                <a:gd name="T63" fmla="*/ 2 h 150"/>
                <a:gd name="T64" fmla="*/ 76 w 151"/>
                <a:gd name="T65" fmla="*/ 0 h 150"/>
                <a:gd name="T66" fmla="*/ 61 w 151"/>
                <a:gd name="T67" fmla="*/ 2 h 150"/>
                <a:gd name="T68" fmla="*/ 46 w 151"/>
                <a:gd name="T69" fmla="*/ 6 h 150"/>
                <a:gd name="T70" fmla="*/ 33 w 151"/>
                <a:gd name="T71" fmla="*/ 13 h 150"/>
                <a:gd name="T72" fmla="*/ 23 w 151"/>
                <a:gd name="T73" fmla="*/ 23 h 150"/>
                <a:gd name="T74" fmla="*/ 13 w 151"/>
                <a:gd name="T75" fmla="*/ 34 h 150"/>
                <a:gd name="T76" fmla="*/ 7 w 151"/>
                <a:gd name="T77" fmla="*/ 46 h 150"/>
                <a:gd name="T78" fmla="*/ 2 w 151"/>
                <a:gd name="T79" fmla="*/ 60 h 150"/>
                <a:gd name="T80" fmla="*/ 0 w 151"/>
                <a:gd name="T81" fmla="*/ 75 h 150"/>
                <a:gd name="T82" fmla="*/ 2 w 151"/>
                <a:gd name="T83" fmla="*/ 90 h 150"/>
                <a:gd name="T84" fmla="*/ 7 w 151"/>
                <a:gd name="T85" fmla="*/ 105 h 150"/>
                <a:gd name="T86" fmla="*/ 13 w 151"/>
                <a:gd name="T87" fmla="*/ 117 h 150"/>
                <a:gd name="T88" fmla="*/ 23 w 151"/>
                <a:gd name="T89" fmla="*/ 129 h 150"/>
                <a:gd name="T90" fmla="*/ 33 w 151"/>
                <a:gd name="T91" fmla="*/ 137 h 150"/>
                <a:gd name="T92" fmla="*/ 46 w 151"/>
                <a:gd name="T93" fmla="*/ 145 h 150"/>
                <a:gd name="T94" fmla="*/ 61 w 151"/>
                <a:gd name="T95" fmla="*/ 149 h 150"/>
                <a:gd name="T96" fmla="*/ 76 w 151"/>
                <a:gd name="T9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0">
                  <a:moveTo>
                    <a:pt x="76" y="30"/>
                  </a:moveTo>
                  <a:lnTo>
                    <a:pt x="85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4" y="51"/>
                  </a:lnTo>
                  <a:lnTo>
                    <a:pt x="117" y="58"/>
                  </a:lnTo>
                  <a:lnTo>
                    <a:pt x="120" y="67"/>
                  </a:lnTo>
                  <a:lnTo>
                    <a:pt x="121" y="75"/>
                  </a:lnTo>
                  <a:lnTo>
                    <a:pt x="120" y="85"/>
                  </a:lnTo>
                  <a:lnTo>
                    <a:pt x="117" y="94"/>
                  </a:lnTo>
                  <a:lnTo>
                    <a:pt x="114" y="101"/>
                  </a:lnTo>
                  <a:lnTo>
                    <a:pt x="107" y="107"/>
                  </a:lnTo>
                  <a:lnTo>
                    <a:pt x="101" y="113"/>
                  </a:lnTo>
                  <a:lnTo>
                    <a:pt x="93" y="117"/>
                  </a:lnTo>
                  <a:lnTo>
                    <a:pt x="85" y="119"/>
                  </a:lnTo>
                  <a:lnTo>
                    <a:pt x="76" y="120"/>
                  </a:lnTo>
                  <a:lnTo>
                    <a:pt x="67" y="119"/>
                  </a:lnTo>
                  <a:lnTo>
                    <a:pt x="58" y="117"/>
                  </a:lnTo>
                  <a:lnTo>
                    <a:pt x="51" y="113"/>
                  </a:lnTo>
                  <a:lnTo>
                    <a:pt x="44" y="107"/>
                  </a:lnTo>
                  <a:lnTo>
                    <a:pt x="39" y="101"/>
                  </a:lnTo>
                  <a:lnTo>
                    <a:pt x="34" y="94"/>
                  </a:lnTo>
                  <a:lnTo>
                    <a:pt x="31" y="85"/>
                  </a:lnTo>
                  <a:lnTo>
                    <a:pt x="31" y="75"/>
                  </a:lnTo>
                  <a:lnTo>
                    <a:pt x="31" y="67"/>
                  </a:lnTo>
                  <a:lnTo>
                    <a:pt x="34" y="58"/>
                  </a:lnTo>
                  <a:lnTo>
                    <a:pt x="39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0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5"/>
                  </a:lnTo>
                  <a:lnTo>
                    <a:pt x="112" y="142"/>
                  </a:lnTo>
                  <a:lnTo>
                    <a:pt x="118" y="137"/>
                  </a:lnTo>
                  <a:lnTo>
                    <a:pt x="123" y="133"/>
                  </a:lnTo>
                  <a:lnTo>
                    <a:pt x="129" y="129"/>
                  </a:lnTo>
                  <a:lnTo>
                    <a:pt x="134" y="124"/>
                  </a:lnTo>
                  <a:lnTo>
                    <a:pt x="138" y="117"/>
                  </a:lnTo>
                  <a:lnTo>
                    <a:pt x="141" y="112"/>
                  </a:lnTo>
                  <a:lnTo>
                    <a:pt x="145" y="105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8" y="34"/>
                  </a:lnTo>
                  <a:lnTo>
                    <a:pt x="134" y="28"/>
                  </a:lnTo>
                  <a:lnTo>
                    <a:pt x="129" y="23"/>
                  </a:lnTo>
                  <a:lnTo>
                    <a:pt x="123" y="18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5" y="98"/>
                  </a:lnTo>
                  <a:lnTo>
                    <a:pt x="7" y="105"/>
                  </a:lnTo>
                  <a:lnTo>
                    <a:pt x="10" y="112"/>
                  </a:lnTo>
                  <a:lnTo>
                    <a:pt x="13" y="117"/>
                  </a:lnTo>
                  <a:lnTo>
                    <a:pt x="18" y="124"/>
                  </a:lnTo>
                  <a:lnTo>
                    <a:pt x="23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4" y="147"/>
                  </a:lnTo>
                  <a:lnTo>
                    <a:pt x="61" y="149"/>
                  </a:lnTo>
                  <a:lnTo>
                    <a:pt x="68" y="150"/>
                  </a:lnTo>
                  <a:lnTo>
                    <a:pt x="76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06">
              <a:extLst>
                <a:ext uri="{FF2B5EF4-FFF2-40B4-BE49-F238E27FC236}">
                  <a16:creationId xmlns="" xmlns:a16="http://schemas.microsoft.com/office/drawing/2014/main" id="{15FD132C-188E-4EBF-AEA4-91600E34A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288" y="2041526"/>
              <a:ext cx="109538" cy="177800"/>
            </a:xfrm>
            <a:custGeom>
              <a:avLst/>
              <a:gdLst>
                <a:gd name="T0" fmla="*/ 181 w 346"/>
                <a:gd name="T1" fmla="*/ 441 h 561"/>
                <a:gd name="T2" fmla="*/ 75 w 346"/>
                <a:gd name="T3" fmla="*/ 323 h 561"/>
                <a:gd name="T4" fmla="*/ 108 w 346"/>
                <a:gd name="T5" fmla="*/ 345 h 561"/>
                <a:gd name="T6" fmla="*/ 149 w 346"/>
                <a:gd name="T7" fmla="*/ 368 h 561"/>
                <a:gd name="T8" fmla="*/ 197 w 346"/>
                <a:gd name="T9" fmla="*/ 368 h 561"/>
                <a:gd name="T10" fmla="*/ 239 w 346"/>
                <a:gd name="T11" fmla="*/ 345 h 561"/>
                <a:gd name="T12" fmla="*/ 255 w 346"/>
                <a:gd name="T13" fmla="*/ 326 h 561"/>
                <a:gd name="T14" fmla="*/ 279 w 346"/>
                <a:gd name="T15" fmla="*/ 321 h 561"/>
                <a:gd name="T16" fmla="*/ 46 w 346"/>
                <a:gd name="T17" fmla="*/ 191 h 561"/>
                <a:gd name="T18" fmla="*/ 39 w 346"/>
                <a:gd name="T19" fmla="*/ 169 h 561"/>
                <a:gd name="T20" fmla="*/ 30 w 346"/>
                <a:gd name="T21" fmla="*/ 135 h 561"/>
                <a:gd name="T22" fmla="*/ 44 w 346"/>
                <a:gd name="T23" fmla="*/ 101 h 561"/>
                <a:gd name="T24" fmla="*/ 73 w 346"/>
                <a:gd name="T25" fmla="*/ 82 h 561"/>
                <a:gd name="T26" fmla="*/ 105 w 346"/>
                <a:gd name="T27" fmla="*/ 79 h 561"/>
                <a:gd name="T28" fmla="*/ 121 w 346"/>
                <a:gd name="T29" fmla="*/ 61 h 561"/>
                <a:gd name="T30" fmla="*/ 147 w 346"/>
                <a:gd name="T31" fmla="*/ 37 h 561"/>
                <a:gd name="T32" fmla="*/ 182 w 346"/>
                <a:gd name="T33" fmla="*/ 31 h 561"/>
                <a:gd name="T34" fmla="*/ 214 w 346"/>
                <a:gd name="T35" fmla="*/ 47 h 561"/>
                <a:gd name="T36" fmla="*/ 233 w 346"/>
                <a:gd name="T37" fmla="*/ 74 h 561"/>
                <a:gd name="T38" fmla="*/ 255 w 346"/>
                <a:gd name="T39" fmla="*/ 78 h 561"/>
                <a:gd name="T40" fmla="*/ 289 w 346"/>
                <a:gd name="T41" fmla="*/ 89 h 561"/>
                <a:gd name="T42" fmla="*/ 312 w 346"/>
                <a:gd name="T43" fmla="*/ 117 h 561"/>
                <a:gd name="T44" fmla="*/ 315 w 346"/>
                <a:gd name="T45" fmla="*/ 152 h 561"/>
                <a:gd name="T46" fmla="*/ 300 w 346"/>
                <a:gd name="T47" fmla="*/ 182 h 561"/>
                <a:gd name="T48" fmla="*/ 307 w 346"/>
                <a:gd name="T49" fmla="*/ 204 h 561"/>
                <a:gd name="T50" fmla="*/ 316 w 346"/>
                <a:gd name="T51" fmla="*/ 238 h 561"/>
                <a:gd name="T52" fmla="*/ 303 w 346"/>
                <a:gd name="T53" fmla="*/ 272 h 561"/>
                <a:gd name="T54" fmla="*/ 273 w 346"/>
                <a:gd name="T55" fmla="*/ 292 h 561"/>
                <a:gd name="T56" fmla="*/ 241 w 346"/>
                <a:gd name="T57" fmla="*/ 295 h 561"/>
                <a:gd name="T58" fmla="*/ 226 w 346"/>
                <a:gd name="T59" fmla="*/ 311 h 561"/>
                <a:gd name="T60" fmla="*/ 199 w 346"/>
                <a:gd name="T61" fmla="*/ 335 h 561"/>
                <a:gd name="T62" fmla="*/ 164 w 346"/>
                <a:gd name="T63" fmla="*/ 341 h 561"/>
                <a:gd name="T64" fmla="*/ 132 w 346"/>
                <a:gd name="T65" fmla="*/ 326 h 561"/>
                <a:gd name="T66" fmla="*/ 115 w 346"/>
                <a:gd name="T67" fmla="*/ 299 h 561"/>
                <a:gd name="T68" fmla="*/ 102 w 346"/>
                <a:gd name="T69" fmla="*/ 293 h 561"/>
                <a:gd name="T70" fmla="*/ 73 w 346"/>
                <a:gd name="T71" fmla="*/ 292 h 561"/>
                <a:gd name="T72" fmla="*/ 44 w 346"/>
                <a:gd name="T73" fmla="*/ 272 h 561"/>
                <a:gd name="T74" fmla="*/ 30 w 346"/>
                <a:gd name="T75" fmla="*/ 238 h 561"/>
                <a:gd name="T76" fmla="*/ 39 w 346"/>
                <a:gd name="T77" fmla="*/ 204 h 561"/>
                <a:gd name="T78" fmla="*/ 343 w 346"/>
                <a:gd name="T79" fmla="*/ 164 h 561"/>
                <a:gd name="T80" fmla="*/ 343 w 346"/>
                <a:gd name="T81" fmla="*/ 117 h 561"/>
                <a:gd name="T82" fmla="*/ 319 w 346"/>
                <a:gd name="T83" fmla="*/ 74 h 561"/>
                <a:gd name="T84" fmla="*/ 278 w 346"/>
                <a:gd name="T85" fmla="*/ 52 h 561"/>
                <a:gd name="T86" fmla="*/ 239 w 346"/>
                <a:gd name="T87" fmla="*/ 29 h 561"/>
                <a:gd name="T88" fmla="*/ 198 w 346"/>
                <a:gd name="T89" fmla="*/ 5 h 561"/>
                <a:gd name="T90" fmla="*/ 149 w 346"/>
                <a:gd name="T91" fmla="*/ 5 h 561"/>
                <a:gd name="T92" fmla="*/ 108 w 346"/>
                <a:gd name="T93" fmla="*/ 29 h 561"/>
                <a:gd name="T94" fmla="*/ 69 w 346"/>
                <a:gd name="T95" fmla="*/ 52 h 561"/>
                <a:gd name="T96" fmla="*/ 27 w 346"/>
                <a:gd name="T97" fmla="*/ 75 h 561"/>
                <a:gd name="T98" fmla="*/ 4 w 346"/>
                <a:gd name="T99" fmla="*/ 117 h 561"/>
                <a:gd name="T100" fmla="*/ 5 w 346"/>
                <a:gd name="T101" fmla="*/ 164 h 561"/>
                <a:gd name="T102" fmla="*/ 5 w 346"/>
                <a:gd name="T103" fmla="*/ 209 h 561"/>
                <a:gd name="T104" fmla="*/ 4 w 346"/>
                <a:gd name="T105" fmla="*/ 257 h 561"/>
                <a:gd name="T106" fmla="*/ 27 w 346"/>
                <a:gd name="T107" fmla="*/ 298 h 561"/>
                <a:gd name="T108" fmla="*/ 46 w 346"/>
                <a:gd name="T109" fmla="*/ 550 h 561"/>
                <a:gd name="T110" fmla="*/ 58 w 346"/>
                <a:gd name="T111" fmla="*/ 561 h 561"/>
                <a:gd name="T112" fmla="*/ 181 w 346"/>
                <a:gd name="T113" fmla="*/ 475 h 561"/>
                <a:gd name="T114" fmla="*/ 299 w 346"/>
                <a:gd name="T115" fmla="*/ 561 h 561"/>
                <a:gd name="T116" fmla="*/ 311 w 346"/>
                <a:gd name="T117" fmla="*/ 558 h 561"/>
                <a:gd name="T118" fmla="*/ 316 w 346"/>
                <a:gd name="T119" fmla="*/ 301 h 561"/>
                <a:gd name="T120" fmla="*/ 343 w 346"/>
                <a:gd name="T121" fmla="*/ 257 h 561"/>
                <a:gd name="T122" fmla="*/ 343 w 346"/>
                <a:gd name="T123" fmla="*/ 20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561">
                  <a:moveTo>
                    <a:pt x="286" y="516"/>
                  </a:moveTo>
                  <a:lnTo>
                    <a:pt x="190" y="443"/>
                  </a:lnTo>
                  <a:lnTo>
                    <a:pt x="185" y="442"/>
                  </a:lnTo>
                  <a:lnTo>
                    <a:pt x="181" y="441"/>
                  </a:lnTo>
                  <a:lnTo>
                    <a:pt x="176" y="442"/>
                  </a:lnTo>
                  <a:lnTo>
                    <a:pt x="172" y="443"/>
                  </a:lnTo>
                  <a:lnTo>
                    <a:pt x="75" y="516"/>
                  </a:lnTo>
                  <a:lnTo>
                    <a:pt x="75" y="323"/>
                  </a:lnTo>
                  <a:lnTo>
                    <a:pt x="85" y="325"/>
                  </a:lnTo>
                  <a:lnTo>
                    <a:pt x="93" y="326"/>
                  </a:lnTo>
                  <a:lnTo>
                    <a:pt x="100" y="335"/>
                  </a:lnTo>
                  <a:lnTo>
                    <a:pt x="108" y="345"/>
                  </a:lnTo>
                  <a:lnTo>
                    <a:pt x="117" y="352"/>
                  </a:lnTo>
                  <a:lnTo>
                    <a:pt x="127" y="359"/>
                  </a:lnTo>
                  <a:lnTo>
                    <a:pt x="137" y="364"/>
                  </a:lnTo>
                  <a:lnTo>
                    <a:pt x="149" y="368"/>
                  </a:lnTo>
                  <a:lnTo>
                    <a:pt x="161" y="371"/>
                  </a:lnTo>
                  <a:lnTo>
                    <a:pt x="174" y="372"/>
                  </a:lnTo>
                  <a:lnTo>
                    <a:pt x="185" y="371"/>
                  </a:lnTo>
                  <a:lnTo>
                    <a:pt x="197" y="368"/>
                  </a:lnTo>
                  <a:lnTo>
                    <a:pt x="209" y="364"/>
                  </a:lnTo>
                  <a:lnTo>
                    <a:pt x="220" y="359"/>
                  </a:lnTo>
                  <a:lnTo>
                    <a:pt x="229" y="352"/>
                  </a:lnTo>
                  <a:lnTo>
                    <a:pt x="239" y="345"/>
                  </a:lnTo>
                  <a:lnTo>
                    <a:pt x="246" y="335"/>
                  </a:lnTo>
                  <a:lnTo>
                    <a:pt x="253" y="326"/>
                  </a:lnTo>
                  <a:lnTo>
                    <a:pt x="254" y="326"/>
                  </a:lnTo>
                  <a:lnTo>
                    <a:pt x="255" y="326"/>
                  </a:lnTo>
                  <a:lnTo>
                    <a:pt x="255" y="326"/>
                  </a:lnTo>
                  <a:lnTo>
                    <a:pt x="264" y="325"/>
                  </a:lnTo>
                  <a:lnTo>
                    <a:pt x="271" y="323"/>
                  </a:lnTo>
                  <a:lnTo>
                    <a:pt x="279" y="321"/>
                  </a:lnTo>
                  <a:lnTo>
                    <a:pt x="286" y="319"/>
                  </a:lnTo>
                  <a:lnTo>
                    <a:pt x="286" y="516"/>
                  </a:lnTo>
                  <a:close/>
                  <a:moveTo>
                    <a:pt x="44" y="196"/>
                  </a:moveTo>
                  <a:lnTo>
                    <a:pt x="46" y="191"/>
                  </a:lnTo>
                  <a:lnTo>
                    <a:pt x="47" y="186"/>
                  </a:lnTo>
                  <a:lnTo>
                    <a:pt x="46" y="182"/>
                  </a:lnTo>
                  <a:lnTo>
                    <a:pt x="44" y="178"/>
                  </a:lnTo>
                  <a:lnTo>
                    <a:pt x="39" y="169"/>
                  </a:lnTo>
                  <a:lnTo>
                    <a:pt x="35" y="162"/>
                  </a:lnTo>
                  <a:lnTo>
                    <a:pt x="32" y="152"/>
                  </a:lnTo>
                  <a:lnTo>
                    <a:pt x="30" y="144"/>
                  </a:lnTo>
                  <a:lnTo>
                    <a:pt x="30" y="135"/>
                  </a:lnTo>
                  <a:lnTo>
                    <a:pt x="32" y="127"/>
                  </a:lnTo>
                  <a:lnTo>
                    <a:pt x="35" y="117"/>
                  </a:lnTo>
                  <a:lnTo>
                    <a:pt x="39" y="108"/>
                  </a:lnTo>
                  <a:lnTo>
                    <a:pt x="44" y="101"/>
                  </a:lnTo>
                  <a:lnTo>
                    <a:pt x="50" y="94"/>
                  </a:lnTo>
                  <a:lnTo>
                    <a:pt x="57" y="89"/>
                  </a:lnTo>
                  <a:lnTo>
                    <a:pt x="65" y="85"/>
                  </a:lnTo>
                  <a:lnTo>
                    <a:pt x="73" y="82"/>
                  </a:lnTo>
                  <a:lnTo>
                    <a:pt x="82" y="79"/>
                  </a:lnTo>
                  <a:lnTo>
                    <a:pt x="91" y="78"/>
                  </a:lnTo>
                  <a:lnTo>
                    <a:pt x="101" y="78"/>
                  </a:lnTo>
                  <a:lnTo>
                    <a:pt x="105" y="79"/>
                  </a:lnTo>
                  <a:lnTo>
                    <a:pt x="111" y="77"/>
                  </a:lnTo>
                  <a:lnTo>
                    <a:pt x="114" y="74"/>
                  </a:lnTo>
                  <a:lnTo>
                    <a:pt x="117" y="70"/>
                  </a:lnTo>
                  <a:lnTo>
                    <a:pt x="121" y="61"/>
                  </a:lnTo>
                  <a:lnTo>
                    <a:pt x="126" y="54"/>
                  </a:lnTo>
                  <a:lnTo>
                    <a:pt x="132" y="47"/>
                  </a:lnTo>
                  <a:lnTo>
                    <a:pt x="139" y="41"/>
                  </a:lnTo>
                  <a:lnTo>
                    <a:pt x="147" y="37"/>
                  </a:lnTo>
                  <a:lnTo>
                    <a:pt x="156" y="33"/>
                  </a:lnTo>
                  <a:lnTo>
                    <a:pt x="164" y="31"/>
                  </a:lnTo>
                  <a:lnTo>
                    <a:pt x="174" y="30"/>
                  </a:lnTo>
                  <a:lnTo>
                    <a:pt x="182" y="31"/>
                  </a:lnTo>
                  <a:lnTo>
                    <a:pt x="192" y="33"/>
                  </a:lnTo>
                  <a:lnTo>
                    <a:pt x="199" y="37"/>
                  </a:lnTo>
                  <a:lnTo>
                    <a:pt x="208" y="41"/>
                  </a:lnTo>
                  <a:lnTo>
                    <a:pt x="214" y="47"/>
                  </a:lnTo>
                  <a:lnTo>
                    <a:pt x="221" y="54"/>
                  </a:lnTo>
                  <a:lnTo>
                    <a:pt x="226" y="61"/>
                  </a:lnTo>
                  <a:lnTo>
                    <a:pt x="229" y="70"/>
                  </a:lnTo>
                  <a:lnTo>
                    <a:pt x="233" y="74"/>
                  </a:lnTo>
                  <a:lnTo>
                    <a:pt x="236" y="77"/>
                  </a:lnTo>
                  <a:lnTo>
                    <a:pt x="241" y="79"/>
                  </a:lnTo>
                  <a:lnTo>
                    <a:pt x="246" y="78"/>
                  </a:lnTo>
                  <a:lnTo>
                    <a:pt x="255" y="78"/>
                  </a:lnTo>
                  <a:lnTo>
                    <a:pt x="265" y="79"/>
                  </a:lnTo>
                  <a:lnTo>
                    <a:pt x="273" y="82"/>
                  </a:lnTo>
                  <a:lnTo>
                    <a:pt x="282" y="85"/>
                  </a:lnTo>
                  <a:lnTo>
                    <a:pt x="289" y="89"/>
                  </a:lnTo>
                  <a:lnTo>
                    <a:pt x="297" y="94"/>
                  </a:lnTo>
                  <a:lnTo>
                    <a:pt x="303" y="101"/>
                  </a:lnTo>
                  <a:lnTo>
                    <a:pt x="307" y="108"/>
                  </a:lnTo>
                  <a:lnTo>
                    <a:pt x="312" y="117"/>
                  </a:lnTo>
                  <a:lnTo>
                    <a:pt x="315" y="127"/>
                  </a:lnTo>
                  <a:lnTo>
                    <a:pt x="316" y="135"/>
                  </a:lnTo>
                  <a:lnTo>
                    <a:pt x="316" y="144"/>
                  </a:lnTo>
                  <a:lnTo>
                    <a:pt x="315" y="152"/>
                  </a:lnTo>
                  <a:lnTo>
                    <a:pt x="312" y="162"/>
                  </a:lnTo>
                  <a:lnTo>
                    <a:pt x="307" y="169"/>
                  </a:lnTo>
                  <a:lnTo>
                    <a:pt x="302" y="178"/>
                  </a:lnTo>
                  <a:lnTo>
                    <a:pt x="300" y="182"/>
                  </a:lnTo>
                  <a:lnTo>
                    <a:pt x="299" y="186"/>
                  </a:lnTo>
                  <a:lnTo>
                    <a:pt x="300" y="191"/>
                  </a:lnTo>
                  <a:lnTo>
                    <a:pt x="302" y="196"/>
                  </a:lnTo>
                  <a:lnTo>
                    <a:pt x="307" y="204"/>
                  </a:lnTo>
                  <a:lnTo>
                    <a:pt x="312" y="212"/>
                  </a:lnTo>
                  <a:lnTo>
                    <a:pt x="315" y="221"/>
                  </a:lnTo>
                  <a:lnTo>
                    <a:pt x="316" y="229"/>
                  </a:lnTo>
                  <a:lnTo>
                    <a:pt x="316" y="238"/>
                  </a:lnTo>
                  <a:lnTo>
                    <a:pt x="315" y="247"/>
                  </a:lnTo>
                  <a:lnTo>
                    <a:pt x="312" y="256"/>
                  </a:lnTo>
                  <a:lnTo>
                    <a:pt x="307" y="265"/>
                  </a:lnTo>
                  <a:lnTo>
                    <a:pt x="303" y="272"/>
                  </a:lnTo>
                  <a:lnTo>
                    <a:pt x="297" y="278"/>
                  </a:lnTo>
                  <a:lnTo>
                    <a:pt x="289" y="285"/>
                  </a:lnTo>
                  <a:lnTo>
                    <a:pt x="282" y="289"/>
                  </a:lnTo>
                  <a:lnTo>
                    <a:pt x="273" y="292"/>
                  </a:lnTo>
                  <a:lnTo>
                    <a:pt x="265" y="293"/>
                  </a:lnTo>
                  <a:lnTo>
                    <a:pt x="255" y="295"/>
                  </a:lnTo>
                  <a:lnTo>
                    <a:pt x="246" y="293"/>
                  </a:lnTo>
                  <a:lnTo>
                    <a:pt x="241" y="295"/>
                  </a:lnTo>
                  <a:lnTo>
                    <a:pt x="236" y="296"/>
                  </a:lnTo>
                  <a:lnTo>
                    <a:pt x="233" y="299"/>
                  </a:lnTo>
                  <a:lnTo>
                    <a:pt x="229" y="302"/>
                  </a:lnTo>
                  <a:lnTo>
                    <a:pt x="226" y="311"/>
                  </a:lnTo>
                  <a:lnTo>
                    <a:pt x="221" y="319"/>
                  </a:lnTo>
                  <a:lnTo>
                    <a:pt x="214" y="326"/>
                  </a:lnTo>
                  <a:lnTo>
                    <a:pt x="208" y="331"/>
                  </a:lnTo>
                  <a:lnTo>
                    <a:pt x="199" y="335"/>
                  </a:lnTo>
                  <a:lnTo>
                    <a:pt x="192" y="338"/>
                  </a:lnTo>
                  <a:lnTo>
                    <a:pt x="182" y="341"/>
                  </a:lnTo>
                  <a:lnTo>
                    <a:pt x="174" y="342"/>
                  </a:lnTo>
                  <a:lnTo>
                    <a:pt x="164" y="341"/>
                  </a:lnTo>
                  <a:lnTo>
                    <a:pt x="156" y="338"/>
                  </a:lnTo>
                  <a:lnTo>
                    <a:pt x="147" y="335"/>
                  </a:lnTo>
                  <a:lnTo>
                    <a:pt x="139" y="331"/>
                  </a:lnTo>
                  <a:lnTo>
                    <a:pt x="132" y="326"/>
                  </a:lnTo>
                  <a:lnTo>
                    <a:pt x="126" y="319"/>
                  </a:lnTo>
                  <a:lnTo>
                    <a:pt x="121" y="311"/>
                  </a:lnTo>
                  <a:lnTo>
                    <a:pt x="117" y="302"/>
                  </a:lnTo>
                  <a:lnTo>
                    <a:pt x="115" y="299"/>
                  </a:lnTo>
                  <a:lnTo>
                    <a:pt x="112" y="297"/>
                  </a:lnTo>
                  <a:lnTo>
                    <a:pt x="107" y="295"/>
                  </a:lnTo>
                  <a:lnTo>
                    <a:pt x="103" y="293"/>
                  </a:lnTo>
                  <a:lnTo>
                    <a:pt x="102" y="293"/>
                  </a:lnTo>
                  <a:lnTo>
                    <a:pt x="101" y="293"/>
                  </a:lnTo>
                  <a:lnTo>
                    <a:pt x="91" y="295"/>
                  </a:lnTo>
                  <a:lnTo>
                    <a:pt x="82" y="293"/>
                  </a:lnTo>
                  <a:lnTo>
                    <a:pt x="73" y="292"/>
                  </a:lnTo>
                  <a:lnTo>
                    <a:pt x="65" y="289"/>
                  </a:lnTo>
                  <a:lnTo>
                    <a:pt x="57" y="285"/>
                  </a:lnTo>
                  <a:lnTo>
                    <a:pt x="50" y="278"/>
                  </a:lnTo>
                  <a:lnTo>
                    <a:pt x="44" y="272"/>
                  </a:lnTo>
                  <a:lnTo>
                    <a:pt x="39" y="265"/>
                  </a:lnTo>
                  <a:lnTo>
                    <a:pt x="35" y="256"/>
                  </a:lnTo>
                  <a:lnTo>
                    <a:pt x="32" y="247"/>
                  </a:lnTo>
                  <a:lnTo>
                    <a:pt x="30" y="238"/>
                  </a:lnTo>
                  <a:lnTo>
                    <a:pt x="30" y="229"/>
                  </a:lnTo>
                  <a:lnTo>
                    <a:pt x="32" y="221"/>
                  </a:lnTo>
                  <a:lnTo>
                    <a:pt x="35" y="212"/>
                  </a:lnTo>
                  <a:lnTo>
                    <a:pt x="39" y="204"/>
                  </a:lnTo>
                  <a:lnTo>
                    <a:pt x="44" y="196"/>
                  </a:lnTo>
                  <a:close/>
                  <a:moveTo>
                    <a:pt x="332" y="186"/>
                  </a:moveTo>
                  <a:lnTo>
                    <a:pt x="338" y="176"/>
                  </a:lnTo>
                  <a:lnTo>
                    <a:pt x="343" y="164"/>
                  </a:lnTo>
                  <a:lnTo>
                    <a:pt x="345" y="153"/>
                  </a:lnTo>
                  <a:lnTo>
                    <a:pt x="346" y="140"/>
                  </a:lnTo>
                  <a:lnTo>
                    <a:pt x="346" y="129"/>
                  </a:lnTo>
                  <a:lnTo>
                    <a:pt x="343" y="117"/>
                  </a:lnTo>
                  <a:lnTo>
                    <a:pt x="340" y="105"/>
                  </a:lnTo>
                  <a:lnTo>
                    <a:pt x="334" y="93"/>
                  </a:lnTo>
                  <a:lnTo>
                    <a:pt x="327" y="84"/>
                  </a:lnTo>
                  <a:lnTo>
                    <a:pt x="319" y="74"/>
                  </a:lnTo>
                  <a:lnTo>
                    <a:pt x="310" y="67"/>
                  </a:lnTo>
                  <a:lnTo>
                    <a:pt x="300" y="60"/>
                  </a:lnTo>
                  <a:lnTo>
                    <a:pt x="288" y="55"/>
                  </a:lnTo>
                  <a:lnTo>
                    <a:pt x="278" y="52"/>
                  </a:lnTo>
                  <a:lnTo>
                    <a:pt x="266" y="49"/>
                  </a:lnTo>
                  <a:lnTo>
                    <a:pt x="253" y="48"/>
                  </a:lnTo>
                  <a:lnTo>
                    <a:pt x="246" y="39"/>
                  </a:lnTo>
                  <a:lnTo>
                    <a:pt x="239" y="29"/>
                  </a:lnTo>
                  <a:lnTo>
                    <a:pt x="229" y="21"/>
                  </a:lnTo>
                  <a:lnTo>
                    <a:pt x="220" y="14"/>
                  </a:lnTo>
                  <a:lnTo>
                    <a:pt x="209" y="9"/>
                  </a:lnTo>
                  <a:lnTo>
                    <a:pt x="198" y="5"/>
                  </a:lnTo>
                  <a:lnTo>
                    <a:pt x="185" y="1"/>
                  </a:lnTo>
                  <a:lnTo>
                    <a:pt x="174" y="0"/>
                  </a:lnTo>
                  <a:lnTo>
                    <a:pt x="161" y="1"/>
                  </a:lnTo>
                  <a:lnTo>
                    <a:pt x="149" y="5"/>
                  </a:lnTo>
                  <a:lnTo>
                    <a:pt x="137" y="9"/>
                  </a:lnTo>
                  <a:lnTo>
                    <a:pt x="127" y="14"/>
                  </a:lnTo>
                  <a:lnTo>
                    <a:pt x="117" y="21"/>
                  </a:lnTo>
                  <a:lnTo>
                    <a:pt x="108" y="29"/>
                  </a:lnTo>
                  <a:lnTo>
                    <a:pt x="100" y="39"/>
                  </a:lnTo>
                  <a:lnTo>
                    <a:pt x="93" y="48"/>
                  </a:lnTo>
                  <a:lnTo>
                    <a:pt x="82" y="49"/>
                  </a:lnTo>
                  <a:lnTo>
                    <a:pt x="69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7" y="67"/>
                  </a:lnTo>
                  <a:lnTo>
                    <a:pt x="27" y="75"/>
                  </a:lnTo>
                  <a:lnTo>
                    <a:pt x="20" y="84"/>
                  </a:lnTo>
                  <a:lnTo>
                    <a:pt x="13" y="93"/>
                  </a:lnTo>
                  <a:lnTo>
                    <a:pt x="7" y="105"/>
                  </a:lnTo>
                  <a:lnTo>
                    <a:pt x="4" y="117"/>
                  </a:lnTo>
                  <a:lnTo>
                    <a:pt x="1" y="129"/>
                  </a:lnTo>
                  <a:lnTo>
                    <a:pt x="0" y="140"/>
                  </a:lnTo>
                  <a:lnTo>
                    <a:pt x="1" y="153"/>
                  </a:lnTo>
                  <a:lnTo>
                    <a:pt x="5" y="164"/>
                  </a:lnTo>
                  <a:lnTo>
                    <a:pt x="8" y="176"/>
                  </a:lnTo>
                  <a:lnTo>
                    <a:pt x="14" y="186"/>
                  </a:lnTo>
                  <a:lnTo>
                    <a:pt x="8" y="198"/>
                  </a:lnTo>
                  <a:lnTo>
                    <a:pt x="5" y="209"/>
                  </a:lnTo>
                  <a:lnTo>
                    <a:pt x="1" y="221"/>
                  </a:lnTo>
                  <a:lnTo>
                    <a:pt x="0" y="232"/>
                  </a:lnTo>
                  <a:lnTo>
                    <a:pt x="1" y="245"/>
                  </a:lnTo>
                  <a:lnTo>
                    <a:pt x="4" y="257"/>
                  </a:lnTo>
                  <a:lnTo>
                    <a:pt x="7" y="269"/>
                  </a:lnTo>
                  <a:lnTo>
                    <a:pt x="13" y="280"/>
                  </a:lnTo>
                  <a:lnTo>
                    <a:pt x="20" y="289"/>
                  </a:lnTo>
                  <a:lnTo>
                    <a:pt x="27" y="298"/>
                  </a:lnTo>
                  <a:lnTo>
                    <a:pt x="36" y="305"/>
                  </a:lnTo>
                  <a:lnTo>
                    <a:pt x="45" y="312"/>
                  </a:lnTo>
                  <a:lnTo>
                    <a:pt x="45" y="546"/>
                  </a:lnTo>
                  <a:lnTo>
                    <a:pt x="46" y="550"/>
                  </a:lnTo>
                  <a:lnTo>
                    <a:pt x="47" y="555"/>
                  </a:lnTo>
                  <a:lnTo>
                    <a:pt x="51" y="558"/>
                  </a:lnTo>
                  <a:lnTo>
                    <a:pt x="54" y="559"/>
                  </a:lnTo>
                  <a:lnTo>
                    <a:pt x="58" y="561"/>
                  </a:lnTo>
                  <a:lnTo>
                    <a:pt x="62" y="561"/>
                  </a:lnTo>
                  <a:lnTo>
                    <a:pt x="66" y="560"/>
                  </a:lnTo>
                  <a:lnTo>
                    <a:pt x="70" y="558"/>
                  </a:lnTo>
                  <a:lnTo>
                    <a:pt x="181" y="475"/>
                  </a:lnTo>
                  <a:lnTo>
                    <a:pt x="292" y="558"/>
                  </a:lnTo>
                  <a:lnTo>
                    <a:pt x="294" y="560"/>
                  </a:lnTo>
                  <a:lnTo>
                    <a:pt x="297" y="560"/>
                  </a:lnTo>
                  <a:lnTo>
                    <a:pt x="299" y="561"/>
                  </a:lnTo>
                  <a:lnTo>
                    <a:pt x="301" y="561"/>
                  </a:lnTo>
                  <a:lnTo>
                    <a:pt x="304" y="561"/>
                  </a:lnTo>
                  <a:lnTo>
                    <a:pt x="307" y="559"/>
                  </a:lnTo>
                  <a:lnTo>
                    <a:pt x="311" y="558"/>
                  </a:lnTo>
                  <a:lnTo>
                    <a:pt x="314" y="555"/>
                  </a:lnTo>
                  <a:lnTo>
                    <a:pt x="315" y="550"/>
                  </a:lnTo>
                  <a:lnTo>
                    <a:pt x="316" y="546"/>
                  </a:lnTo>
                  <a:lnTo>
                    <a:pt x="316" y="301"/>
                  </a:lnTo>
                  <a:lnTo>
                    <a:pt x="326" y="291"/>
                  </a:lnTo>
                  <a:lnTo>
                    <a:pt x="334" y="280"/>
                  </a:lnTo>
                  <a:lnTo>
                    <a:pt x="340" y="269"/>
                  </a:lnTo>
                  <a:lnTo>
                    <a:pt x="343" y="257"/>
                  </a:lnTo>
                  <a:lnTo>
                    <a:pt x="346" y="245"/>
                  </a:lnTo>
                  <a:lnTo>
                    <a:pt x="346" y="232"/>
                  </a:lnTo>
                  <a:lnTo>
                    <a:pt x="345" y="221"/>
                  </a:lnTo>
                  <a:lnTo>
                    <a:pt x="343" y="209"/>
                  </a:lnTo>
                  <a:lnTo>
                    <a:pt x="338" y="198"/>
                  </a:lnTo>
                  <a:lnTo>
                    <a:pt x="33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52">
            <a:extLst>
              <a:ext uri="{FF2B5EF4-FFF2-40B4-BE49-F238E27FC236}">
                <a16:creationId xmlns="" xmlns:a16="http://schemas.microsoft.com/office/drawing/2014/main" id="{DADFB431-07DE-4F35-9282-ECFD22F14C20}"/>
              </a:ext>
            </a:extLst>
          </p:cNvPr>
          <p:cNvGrpSpPr/>
          <p:nvPr/>
        </p:nvGrpSpPr>
        <p:grpSpPr bwMode="auto">
          <a:xfrm>
            <a:off x="1016241" y="1173721"/>
            <a:ext cx="4257572" cy="4935704"/>
            <a:chOff x="3143241" y="214290"/>
            <a:chExt cx="5429288" cy="6294063"/>
          </a:xfrm>
          <a:solidFill>
            <a:schemeClr val="bg1">
              <a:lumMod val="85000"/>
            </a:schemeClr>
          </a:solidFill>
          <a:effectLst/>
        </p:grpSpPr>
        <p:sp>
          <p:nvSpPr>
            <p:cNvPr id="93" name="Freeform 7">
              <a:extLst>
                <a:ext uri="{FF2B5EF4-FFF2-40B4-BE49-F238E27FC236}">
                  <a16:creationId xmlns="" xmlns:a16="http://schemas.microsoft.com/office/drawing/2014/main" id="{18DBD37F-3693-45B6-8E39-4B243BC16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487" y="3129321"/>
              <a:ext cx="3588680" cy="2329251"/>
            </a:xfrm>
            <a:custGeom>
              <a:avLst/>
              <a:gdLst/>
              <a:ahLst/>
              <a:cxnLst>
                <a:cxn ang="0">
                  <a:pos x="4160" y="5483"/>
                </a:cxn>
                <a:cxn ang="0">
                  <a:pos x="4087" y="5389"/>
                </a:cxn>
                <a:cxn ang="0">
                  <a:pos x="4009" y="5166"/>
                </a:cxn>
                <a:cxn ang="0">
                  <a:pos x="3933" y="5096"/>
                </a:cxn>
                <a:cxn ang="0">
                  <a:pos x="3799" y="5106"/>
                </a:cxn>
                <a:cxn ang="0">
                  <a:pos x="3502" y="5300"/>
                </a:cxn>
                <a:cxn ang="0">
                  <a:pos x="2893" y="4618"/>
                </a:cxn>
                <a:cxn ang="0">
                  <a:pos x="2842" y="4586"/>
                </a:cxn>
                <a:cxn ang="0">
                  <a:pos x="2538" y="4599"/>
                </a:cxn>
                <a:cxn ang="0">
                  <a:pos x="1244" y="4291"/>
                </a:cxn>
                <a:cxn ang="0">
                  <a:pos x="483" y="3645"/>
                </a:cxn>
                <a:cxn ang="0">
                  <a:pos x="149" y="2858"/>
                </a:cxn>
                <a:cxn ang="0">
                  <a:pos x="126" y="2594"/>
                </a:cxn>
                <a:cxn ang="0">
                  <a:pos x="59" y="2467"/>
                </a:cxn>
                <a:cxn ang="0">
                  <a:pos x="12" y="2161"/>
                </a:cxn>
                <a:cxn ang="0">
                  <a:pos x="216" y="1704"/>
                </a:cxn>
                <a:cxn ang="0">
                  <a:pos x="564" y="565"/>
                </a:cxn>
                <a:cxn ang="0">
                  <a:pos x="1006" y="327"/>
                </a:cxn>
                <a:cxn ang="0">
                  <a:pos x="3563" y="749"/>
                </a:cxn>
                <a:cxn ang="0">
                  <a:pos x="4386" y="745"/>
                </a:cxn>
                <a:cxn ang="0">
                  <a:pos x="4736" y="757"/>
                </a:cxn>
                <a:cxn ang="0">
                  <a:pos x="5452" y="899"/>
                </a:cxn>
                <a:cxn ang="0">
                  <a:pos x="5490" y="803"/>
                </a:cxn>
                <a:cxn ang="0">
                  <a:pos x="5557" y="1064"/>
                </a:cxn>
                <a:cxn ang="0">
                  <a:pos x="5974" y="1034"/>
                </a:cxn>
                <a:cxn ang="0">
                  <a:pos x="5979" y="1114"/>
                </a:cxn>
                <a:cxn ang="0">
                  <a:pos x="6095" y="1166"/>
                </a:cxn>
                <a:cxn ang="0">
                  <a:pos x="6147" y="1559"/>
                </a:cxn>
                <a:cxn ang="0">
                  <a:pos x="6178" y="1611"/>
                </a:cxn>
                <a:cxn ang="0">
                  <a:pos x="6213" y="1833"/>
                </a:cxn>
                <a:cxn ang="0">
                  <a:pos x="6368" y="2235"/>
                </a:cxn>
                <a:cxn ang="0">
                  <a:pos x="6497" y="2146"/>
                </a:cxn>
                <a:cxn ang="0">
                  <a:pos x="6480" y="1959"/>
                </a:cxn>
                <a:cxn ang="0">
                  <a:pos x="6569" y="1343"/>
                </a:cxn>
                <a:cxn ang="0">
                  <a:pos x="6750" y="1318"/>
                </a:cxn>
                <a:cxn ang="0">
                  <a:pos x="6835" y="1441"/>
                </a:cxn>
                <a:cxn ang="0">
                  <a:pos x="6973" y="1915"/>
                </a:cxn>
                <a:cxn ang="0">
                  <a:pos x="7081" y="2150"/>
                </a:cxn>
                <a:cxn ang="0">
                  <a:pos x="7215" y="2110"/>
                </a:cxn>
                <a:cxn ang="0">
                  <a:pos x="7480" y="1946"/>
                </a:cxn>
                <a:cxn ang="0">
                  <a:pos x="7979" y="1262"/>
                </a:cxn>
                <a:cxn ang="0">
                  <a:pos x="8630" y="558"/>
                </a:cxn>
                <a:cxn ang="0">
                  <a:pos x="9305" y="354"/>
                </a:cxn>
                <a:cxn ang="0">
                  <a:pos x="8846" y="994"/>
                </a:cxn>
                <a:cxn ang="0">
                  <a:pos x="8595" y="1819"/>
                </a:cxn>
                <a:cxn ang="0">
                  <a:pos x="8725" y="2981"/>
                </a:cxn>
                <a:cxn ang="0">
                  <a:pos x="8235" y="3587"/>
                </a:cxn>
                <a:cxn ang="0">
                  <a:pos x="8267" y="4947"/>
                </a:cxn>
                <a:cxn ang="0">
                  <a:pos x="8382" y="5618"/>
                </a:cxn>
                <a:cxn ang="0">
                  <a:pos x="7753" y="4822"/>
                </a:cxn>
                <a:cxn ang="0">
                  <a:pos x="7588" y="4687"/>
                </a:cxn>
                <a:cxn ang="0">
                  <a:pos x="7119" y="4839"/>
                </a:cxn>
                <a:cxn ang="0">
                  <a:pos x="6825" y="4801"/>
                </a:cxn>
                <a:cxn ang="0">
                  <a:pos x="6679" y="4767"/>
                </a:cxn>
                <a:cxn ang="0">
                  <a:pos x="6412" y="4841"/>
                </a:cxn>
                <a:cxn ang="0">
                  <a:pos x="6404" y="4978"/>
                </a:cxn>
                <a:cxn ang="0">
                  <a:pos x="6329" y="5127"/>
                </a:cxn>
                <a:cxn ang="0">
                  <a:pos x="6030" y="5106"/>
                </a:cxn>
                <a:cxn ang="0">
                  <a:pos x="5540" y="5119"/>
                </a:cxn>
                <a:cxn ang="0">
                  <a:pos x="5222" y="5290"/>
                </a:cxn>
              </a:cxnLst>
              <a:rect l="0" t="0" r="r" b="b"/>
              <a:pathLst>
                <a:path w="9312" h="6044">
                  <a:moveTo>
                    <a:pt x="4660" y="5996"/>
                  </a:moveTo>
                  <a:lnTo>
                    <a:pt x="4454" y="5914"/>
                  </a:lnTo>
                  <a:lnTo>
                    <a:pt x="4302" y="5693"/>
                  </a:lnTo>
                  <a:lnTo>
                    <a:pt x="4322" y="5635"/>
                  </a:lnTo>
                  <a:lnTo>
                    <a:pt x="4259" y="5583"/>
                  </a:lnTo>
                  <a:lnTo>
                    <a:pt x="4257" y="5573"/>
                  </a:lnTo>
                  <a:lnTo>
                    <a:pt x="4244" y="5571"/>
                  </a:lnTo>
                  <a:lnTo>
                    <a:pt x="4164" y="5505"/>
                  </a:lnTo>
                  <a:lnTo>
                    <a:pt x="4163" y="5498"/>
                  </a:lnTo>
                  <a:lnTo>
                    <a:pt x="4162" y="5490"/>
                  </a:lnTo>
                  <a:lnTo>
                    <a:pt x="4160" y="5483"/>
                  </a:lnTo>
                  <a:lnTo>
                    <a:pt x="4156" y="5475"/>
                  </a:lnTo>
                  <a:lnTo>
                    <a:pt x="4152" y="5468"/>
                  </a:lnTo>
                  <a:lnTo>
                    <a:pt x="4146" y="5460"/>
                  </a:lnTo>
                  <a:lnTo>
                    <a:pt x="4139" y="5452"/>
                  </a:lnTo>
                  <a:lnTo>
                    <a:pt x="4129" y="5446"/>
                  </a:lnTo>
                  <a:lnTo>
                    <a:pt x="4119" y="5437"/>
                  </a:lnTo>
                  <a:lnTo>
                    <a:pt x="4109" y="5428"/>
                  </a:lnTo>
                  <a:lnTo>
                    <a:pt x="4101" y="5418"/>
                  </a:lnTo>
                  <a:lnTo>
                    <a:pt x="4096" y="5408"/>
                  </a:lnTo>
                  <a:lnTo>
                    <a:pt x="4090" y="5398"/>
                  </a:lnTo>
                  <a:lnTo>
                    <a:pt x="4087" y="5389"/>
                  </a:lnTo>
                  <a:lnTo>
                    <a:pt x="4085" y="5379"/>
                  </a:lnTo>
                  <a:lnTo>
                    <a:pt x="4083" y="5369"/>
                  </a:lnTo>
                  <a:lnTo>
                    <a:pt x="4082" y="5353"/>
                  </a:lnTo>
                  <a:lnTo>
                    <a:pt x="4082" y="5339"/>
                  </a:lnTo>
                  <a:lnTo>
                    <a:pt x="4084" y="5330"/>
                  </a:lnTo>
                  <a:lnTo>
                    <a:pt x="4084" y="5327"/>
                  </a:lnTo>
                  <a:lnTo>
                    <a:pt x="4021" y="5240"/>
                  </a:lnTo>
                  <a:lnTo>
                    <a:pt x="4018" y="5208"/>
                  </a:lnTo>
                  <a:lnTo>
                    <a:pt x="4016" y="5189"/>
                  </a:lnTo>
                  <a:lnTo>
                    <a:pt x="4013" y="5178"/>
                  </a:lnTo>
                  <a:lnTo>
                    <a:pt x="4009" y="5166"/>
                  </a:lnTo>
                  <a:lnTo>
                    <a:pt x="4003" y="5150"/>
                  </a:lnTo>
                  <a:lnTo>
                    <a:pt x="3994" y="5127"/>
                  </a:lnTo>
                  <a:lnTo>
                    <a:pt x="3989" y="5116"/>
                  </a:lnTo>
                  <a:lnTo>
                    <a:pt x="3984" y="5106"/>
                  </a:lnTo>
                  <a:lnTo>
                    <a:pt x="3978" y="5099"/>
                  </a:lnTo>
                  <a:lnTo>
                    <a:pt x="3973" y="5094"/>
                  </a:lnTo>
                  <a:lnTo>
                    <a:pt x="3966" y="5092"/>
                  </a:lnTo>
                  <a:lnTo>
                    <a:pt x="3961" y="5090"/>
                  </a:lnTo>
                  <a:lnTo>
                    <a:pt x="3954" y="5090"/>
                  </a:lnTo>
                  <a:lnTo>
                    <a:pt x="3948" y="5092"/>
                  </a:lnTo>
                  <a:lnTo>
                    <a:pt x="3933" y="5096"/>
                  </a:lnTo>
                  <a:lnTo>
                    <a:pt x="3917" y="5103"/>
                  </a:lnTo>
                  <a:lnTo>
                    <a:pt x="3908" y="5106"/>
                  </a:lnTo>
                  <a:lnTo>
                    <a:pt x="3898" y="5109"/>
                  </a:lnTo>
                  <a:lnTo>
                    <a:pt x="3888" y="5111"/>
                  </a:lnTo>
                  <a:lnTo>
                    <a:pt x="3878" y="5112"/>
                  </a:lnTo>
                  <a:lnTo>
                    <a:pt x="3867" y="5112"/>
                  </a:lnTo>
                  <a:lnTo>
                    <a:pt x="3857" y="5112"/>
                  </a:lnTo>
                  <a:lnTo>
                    <a:pt x="3846" y="5110"/>
                  </a:lnTo>
                  <a:lnTo>
                    <a:pt x="3829" y="5108"/>
                  </a:lnTo>
                  <a:lnTo>
                    <a:pt x="3813" y="5106"/>
                  </a:lnTo>
                  <a:lnTo>
                    <a:pt x="3799" y="5106"/>
                  </a:lnTo>
                  <a:lnTo>
                    <a:pt x="3786" y="5107"/>
                  </a:lnTo>
                  <a:lnTo>
                    <a:pt x="3775" y="5108"/>
                  </a:lnTo>
                  <a:lnTo>
                    <a:pt x="3764" y="5111"/>
                  </a:lnTo>
                  <a:lnTo>
                    <a:pt x="3757" y="5113"/>
                  </a:lnTo>
                  <a:lnTo>
                    <a:pt x="3749" y="5117"/>
                  </a:lnTo>
                  <a:lnTo>
                    <a:pt x="3684" y="5119"/>
                  </a:lnTo>
                  <a:lnTo>
                    <a:pt x="3629" y="5236"/>
                  </a:lnTo>
                  <a:lnTo>
                    <a:pt x="3584" y="5263"/>
                  </a:lnTo>
                  <a:lnTo>
                    <a:pt x="3576" y="5313"/>
                  </a:lnTo>
                  <a:lnTo>
                    <a:pt x="3544" y="5316"/>
                  </a:lnTo>
                  <a:lnTo>
                    <a:pt x="3502" y="5300"/>
                  </a:lnTo>
                  <a:lnTo>
                    <a:pt x="3374" y="5209"/>
                  </a:lnTo>
                  <a:lnTo>
                    <a:pt x="3274" y="5082"/>
                  </a:lnTo>
                  <a:lnTo>
                    <a:pt x="3247" y="4936"/>
                  </a:lnTo>
                  <a:lnTo>
                    <a:pt x="3156" y="4891"/>
                  </a:lnTo>
                  <a:lnTo>
                    <a:pt x="3063" y="4798"/>
                  </a:lnTo>
                  <a:lnTo>
                    <a:pt x="3028" y="4734"/>
                  </a:lnTo>
                  <a:lnTo>
                    <a:pt x="3025" y="4731"/>
                  </a:lnTo>
                  <a:lnTo>
                    <a:pt x="3016" y="4723"/>
                  </a:lnTo>
                  <a:lnTo>
                    <a:pt x="2984" y="4627"/>
                  </a:lnTo>
                  <a:lnTo>
                    <a:pt x="2984" y="4545"/>
                  </a:lnTo>
                  <a:lnTo>
                    <a:pt x="2893" y="4618"/>
                  </a:lnTo>
                  <a:lnTo>
                    <a:pt x="2894" y="4617"/>
                  </a:lnTo>
                  <a:lnTo>
                    <a:pt x="2896" y="4611"/>
                  </a:lnTo>
                  <a:lnTo>
                    <a:pt x="2896" y="4608"/>
                  </a:lnTo>
                  <a:lnTo>
                    <a:pt x="2896" y="4605"/>
                  </a:lnTo>
                  <a:lnTo>
                    <a:pt x="2894" y="4601"/>
                  </a:lnTo>
                  <a:lnTo>
                    <a:pt x="2892" y="4597"/>
                  </a:lnTo>
                  <a:lnTo>
                    <a:pt x="2886" y="4594"/>
                  </a:lnTo>
                  <a:lnTo>
                    <a:pt x="2880" y="4592"/>
                  </a:lnTo>
                  <a:lnTo>
                    <a:pt x="2870" y="4588"/>
                  </a:lnTo>
                  <a:lnTo>
                    <a:pt x="2858" y="4587"/>
                  </a:lnTo>
                  <a:lnTo>
                    <a:pt x="2842" y="4586"/>
                  </a:lnTo>
                  <a:lnTo>
                    <a:pt x="2824" y="4586"/>
                  </a:lnTo>
                  <a:lnTo>
                    <a:pt x="2801" y="4588"/>
                  </a:lnTo>
                  <a:lnTo>
                    <a:pt x="2774" y="4591"/>
                  </a:lnTo>
                  <a:lnTo>
                    <a:pt x="2720" y="4596"/>
                  </a:lnTo>
                  <a:lnTo>
                    <a:pt x="2673" y="4599"/>
                  </a:lnTo>
                  <a:lnTo>
                    <a:pt x="2632" y="4601"/>
                  </a:lnTo>
                  <a:lnTo>
                    <a:pt x="2598" y="4603"/>
                  </a:lnTo>
                  <a:lnTo>
                    <a:pt x="2572" y="4601"/>
                  </a:lnTo>
                  <a:lnTo>
                    <a:pt x="2553" y="4600"/>
                  </a:lnTo>
                  <a:lnTo>
                    <a:pt x="2542" y="4600"/>
                  </a:lnTo>
                  <a:lnTo>
                    <a:pt x="2538" y="4599"/>
                  </a:lnTo>
                  <a:lnTo>
                    <a:pt x="2484" y="4673"/>
                  </a:lnTo>
                  <a:lnTo>
                    <a:pt x="2319" y="4681"/>
                  </a:lnTo>
                  <a:lnTo>
                    <a:pt x="2138" y="4700"/>
                  </a:lnTo>
                  <a:lnTo>
                    <a:pt x="2038" y="4709"/>
                  </a:lnTo>
                  <a:lnTo>
                    <a:pt x="1892" y="4654"/>
                  </a:lnTo>
                  <a:lnTo>
                    <a:pt x="1756" y="4564"/>
                  </a:lnTo>
                  <a:lnTo>
                    <a:pt x="1628" y="4482"/>
                  </a:lnTo>
                  <a:lnTo>
                    <a:pt x="1382" y="4345"/>
                  </a:lnTo>
                  <a:lnTo>
                    <a:pt x="1380" y="4344"/>
                  </a:lnTo>
                  <a:lnTo>
                    <a:pt x="1325" y="4308"/>
                  </a:lnTo>
                  <a:lnTo>
                    <a:pt x="1244" y="4291"/>
                  </a:lnTo>
                  <a:lnTo>
                    <a:pt x="1241" y="4291"/>
                  </a:lnTo>
                  <a:lnTo>
                    <a:pt x="1234" y="4289"/>
                  </a:lnTo>
                  <a:lnTo>
                    <a:pt x="1224" y="4285"/>
                  </a:lnTo>
                  <a:lnTo>
                    <a:pt x="1210" y="4280"/>
                  </a:lnTo>
                  <a:lnTo>
                    <a:pt x="1201" y="4245"/>
                  </a:lnTo>
                  <a:lnTo>
                    <a:pt x="1219" y="4145"/>
                  </a:lnTo>
                  <a:lnTo>
                    <a:pt x="837" y="4109"/>
                  </a:lnTo>
                  <a:lnTo>
                    <a:pt x="791" y="3899"/>
                  </a:lnTo>
                  <a:lnTo>
                    <a:pt x="655" y="3763"/>
                  </a:lnTo>
                  <a:lnTo>
                    <a:pt x="537" y="3708"/>
                  </a:lnTo>
                  <a:lnTo>
                    <a:pt x="483" y="3645"/>
                  </a:lnTo>
                  <a:lnTo>
                    <a:pt x="426" y="3637"/>
                  </a:lnTo>
                  <a:lnTo>
                    <a:pt x="408" y="3621"/>
                  </a:lnTo>
                  <a:lnTo>
                    <a:pt x="401" y="3619"/>
                  </a:lnTo>
                  <a:lnTo>
                    <a:pt x="281" y="3513"/>
                  </a:lnTo>
                  <a:lnTo>
                    <a:pt x="327" y="3358"/>
                  </a:lnTo>
                  <a:lnTo>
                    <a:pt x="299" y="3336"/>
                  </a:lnTo>
                  <a:lnTo>
                    <a:pt x="310" y="3299"/>
                  </a:lnTo>
                  <a:lnTo>
                    <a:pt x="191" y="3199"/>
                  </a:lnTo>
                  <a:lnTo>
                    <a:pt x="200" y="3054"/>
                  </a:lnTo>
                  <a:lnTo>
                    <a:pt x="173" y="2898"/>
                  </a:lnTo>
                  <a:lnTo>
                    <a:pt x="149" y="2858"/>
                  </a:lnTo>
                  <a:lnTo>
                    <a:pt x="229" y="2818"/>
                  </a:lnTo>
                  <a:lnTo>
                    <a:pt x="202" y="2786"/>
                  </a:lnTo>
                  <a:lnTo>
                    <a:pt x="236" y="2717"/>
                  </a:lnTo>
                  <a:lnTo>
                    <a:pt x="173" y="2690"/>
                  </a:lnTo>
                  <a:lnTo>
                    <a:pt x="127" y="2690"/>
                  </a:lnTo>
                  <a:lnTo>
                    <a:pt x="128" y="2684"/>
                  </a:lnTo>
                  <a:lnTo>
                    <a:pt x="128" y="2669"/>
                  </a:lnTo>
                  <a:lnTo>
                    <a:pt x="129" y="2648"/>
                  </a:lnTo>
                  <a:lnTo>
                    <a:pt x="129" y="2621"/>
                  </a:lnTo>
                  <a:lnTo>
                    <a:pt x="128" y="2608"/>
                  </a:lnTo>
                  <a:lnTo>
                    <a:pt x="126" y="2594"/>
                  </a:lnTo>
                  <a:lnTo>
                    <a:pt x="124" y="2580"/>
                  </a:lnTo>
                  <a:lnTo>
                    <a:pt x="122" y="2566"/>
                  </a:lnTo>
                  <a:lnTo>
                    <a:pt x="118" y="2553"/>
                  </a:lnTo>
                  <a:lnTo>
                    <a:pt x="113" y="2541"/>
                  </a:lnTo>
                  <a:lnTo>
                    <a:pt x="107" y="2531"/>
                  </a:lnTo>
                  <a:lnTo>
                    <a:pt x="100" y="2522"/>
                  </a:lnTo>
                  <a:lnTo>
                    <a:pt x="86" y="2508"/>
                  </a:lnTo>
                  <a:lnTo>
                    <a:pt x="78" y="2499"/>
                  </a:lnTo>
                  <a:lnTo>
                    <a:pt x="70" y="2490"/>
                  </a:lnTo>
                  <a:lnTo>
                    <a:pt x="66" y="2482"/>
                  </a:lnTo>
                  <a:lnTo>
                    <a:pt x="59" y="2467"/>
                  </a:lnTo>
                  <a:lnTo>
                    <a:pt x="52" y="2447"/>
                  </a:lnTo>
                  <a:lnTo>
                    <a:pt x="50" y="2440"/>
                  </a:lnTo>
                  <a:lnTo>
                    <a:pt x="48" y="2433"/>
                  </a:lnTo>
                  <a:lnTo>
                    <a:pt x="47" y="2423"/>
                  </a:lnTo>
                  <a:lnTo>
                    <a:pt x="46" y="2413"/>
                  </a:lnTo>
                  <a:lnTo>
                    <a:pt x="46" y="2394"/>
                  </a:lnTo>
                  <a:lnTo>
                    <a:pt x="47" y="2373"/>
                  </a:lnTo>
                  <a:lnTo>
                    <a:pt x="51" y="2339"/>
                  </a:lnTo>
                  <a:lnTo>
                    <a:pt x="52" y="2325"/>
                  </a:lnTo>
                  <a:lnTo>
                    <a:pt x="52" y="2195"/>
                  </a:lnTo>
                  <a:lnTo>
                    <a:pt x="12" y="2161"/>
                  </a:lnTo>
                  <a:lnTo>
                    <a:pt x="0" y="2142"/>
                  </a:lnTo>
                  <a:lnTo>
                    <a:pt x="15" y="2032"/>
                  </a:lnTo>
                  <a:lnTo>
                    <a:pt x="33" y="2018"/>
                  </a:lnTo>
                  <a:lnTo>
                    <a:pt x="121" y="1977"/>
                  </a:lnTo>
                  <a:lnTo>
                    <a:pt x="141" y="1942"/>
                  </a:lnTo>
                  <a:lnTo>
                    <a:pt x="128" y="1899"/>
                  </a:lnTo>
                  <a:lnTo>
                    <a:pt x="147" y="1836"/>
                  </a:lnTo>
                  <a:lnTo>
                    <a:pt x="129" y="1801"/>
                  </a:lnTo>
                  <a:lnTo>
                    <a:pt x="134" y="1786"/>
                  </a:lnTo>
                  <a:lnTo>
                    <a:pt x="148" y="1751"/>
                  </a:lnTo>
                  <a:lnTo>
                    <a:pt x="216" y="1704"/>
                  </a:lnTo>
                  <a:lnTo>
                    <a:pt x="127" y="1711"/>
                  </a:lnTo>
                  <a:lnTo>
                    <a:pt x="127" y="1670"/>
                  </a:lnTo>
                  <a:lnTo>
                    <a:pt x="163" y="1590"/>
                  </a:lnTo>
                  <a:lnTo>
                    <a:pt x="327" y="1360"/>
                  </a:lnTo>
                  <a:lnTo>
                    <a:pt x="392" y="1148"/>
                  </a:lnTo>
                  <a:lnTo>
                    <a:pt x="425" y="1049"/>
                  </a:lnTo>
                  <a:lnTo>
                    <a:pt x="426" y="1039"/>
                  </a:lnTo>
                  <a:lnTo>
                    <a:pt x="469" y="988"/>
                  </a:lnTo>
                  <a:lnTo>
                    <a:pt x="469" y="831"/>
                  </a:lnTo>
                  <a:lnTo>
                    <a:pt x="529" y="668"/>
                  </a:lnTo>
                  <a:lnTo>
                    <a:pt x="564" y="565"/>
                  </a:lnTo>
                  <a:lnTo>
                    <a:pt x="506" y="480"/>
                  </a:lnTo>
                  <a:lnTo>
                    <a:pt x="506" y="443"/>
                  </a:lnTo>
                  <a:lnTo>
                    <a:pt x="588" y="427"/>
                  </a:lnTo>
                  <a:lnTo>
                    <a:pt x="670" y="526"/>
                  </a:lnTo>
                  <a:lnTo>
                    <a:pt x="867" y="608"/>
                  </a:lnTo>
                  <a:lnTo>
                    <a:pt x="785" y="542"/>
                  </a:lnTo>
                  <a:lnTo>
                    <a:pt x="785" y="470"/>
                  </a:lnTo>
                  <a:lnTo>
                    <a:pt x="850" y="477"/>
                  </a:lnTo>
                  <a:lnTo>
                    <a:pt x="788" y="429"/>
                  </a:lnTo>
                  <a:lnTo>
                    <a:pt x="816" y="319"/>
                  </a:lnTo>
                  <a:lnTo>
                    <a:pt x="1006" y="327"/>
                  </a:lnTo>
                  <a:lnTo>
                    <a:pt x="1123" y="409"/>
                  </a:lnTo>
                  <a:lnTo>
                    <a:pt x="1226" y="388"/>
                  </a:lnTo>
                  <a:lnTo>
                    <a:pt x="1294" y="469"/>
                  </a:lnTo>
                  <a:lnTo>
                    <a:pt x="1553" y="463"/>
                  </a:lnTo>
                  <a:lnTo>
                    <a:pt x="1804" y="572"/>
                  </a:lnTo>
                  <a:lnTo>
                    <a:pt x="2057" y="565"/>
                  </a:lnTo>
                  <a:lnTo>
                    <a:pt x="2466" y="716"/>
                  </a:lnTo>
                  <a:lnTo>
                    <a:pt x="2855" y="736"/>
                  </a:lnTo>
                  <a:lnTo>
                    <a:pt x="3230" y="757"/>
                  </a:lnTo>
                  <a:lnTo>
                    <a:pt x="3441" y="749"/>
                  </a:lnTo>
                  <a:lnTo>
                    <a:pt x="3563" y="749"/>
                  </a:lnTo>
                  <a:lnTo>
                    <a:pt x="3660" y="743"/>
                  </a:lnTo>
                  <a:lnTo>
                    <a:pt x="3775" y="743"/>
                  </a:lnTo>
                  <a:lnTo>
                    <a:pt x="3911" y="743"/>
                  </a:lnTo>
                  <a:lnTo>
                    <a:pt x="4034" y="743"/>
                  </a:lnTo>
                  <a:lnTo>
                    <a:pt x="4164" y="743"/>
                  </a:lnTo>
                  <a:lnTo>
                    <a:pt x="4279" y="749"/>
                  </a:lnTo>
                  <a:lnTo>
                    <a:pt x="4286" y="749"/>
                  </a:lnTo>
                  <a:lnTo>
                    <a:pt x="4302" y="748"/>
                  </a:lnTo>
                  <a:lnTo>
                    <a:pt x="4327" y="747"/>
                  </a:lnTo>
                  <a:lnTo>
                    <a:pt x="4355" y="746"/>
                  </a:lnTo>
                  <a:lnTo>
                    <a:pt x="4386" y="745"/>
                  </a:lnTo>
                  <a:lnTo>
                    <a:pt x="4414" y="744"/>
                  </a:lnTo>
                  <a:lnTo>
                    <a:pt x="4439" y="743"/>
                  </a:lnTo>
                  <a:lnTo>
                    <a:pt x="4457" y="743"/>
                  </a:lnTo>
                  <a:lnTo>
                    <a:pt x="4479" y="744"/>
                  </a:lnTo>
                  <a:lnTo>
                    <a:pt x="4515" y="745"/>
                  </a:lnTo>
                  <a:lnTo>
                    <a:pt x="4560" y="747"/>
                  </a:lnTo>
                  <a:lnTo>
                    <a:pt x="4610" y="749"/>
                  </a:lnTo>
                  <a:lnTo>
                    <a:pt x="4657" y="752"/>
                  </a:lnTo>
                  <a:lnTo>
                    <a:pt x="4697" y="754"/>
                  </a:lnTo>
                  <a:lnTo>
                    <a:pt x="4725" y="756"/>
                  </a:lnTo>
                  <a:lnTo>
                    <a:pt x="4736" y="757"/>
                  </a:lnTo>
                  <a:lnTo>
                    <a:pt x="4839" y="743"/>
                  </a:lnTo>
                  <a:lnTo>
                    <a:pt x="4839" y="619"/>
                  </a:lnTo>
                  <a:lnTo>
                    <a:pt x="4927" y="736"/>
                  </a:lnTo>
                  <a:lnTo>
                    <a:pt x="4907" y="777"/>
                  </a:lnTo>
                  <a:lnTo>
                    <a:pt x="5016" y="777"/>
                  </a:lnTo>
                  <a:lnTo>
                    <a:pt x="5057" y="858"/>
                  </a:lnTo>
                  <a:lnTo>
                    <a:pt x="5145" y="831"/>
                  </a:lnTo>
                  <a:lnTo>
                    <a:pt x="5193" y="736"/>
                  </a:lnTo>
                  <a:lnTo>
                    <a:pt x="5261" y="790"/>
                  </a:lnTo>
                  <a:lnTo>
                    <a:pt x="5378" y="886"/>
                  </a:lnTo>
                  <a:lnTo>
                    <a:pt x="5452" y="899"/>
                  </a:lnTo>
                  <a:lnTo>
                    <a:pt x="5453" y="883"/>
                  </a:lnTo>
                  <a:lnTo>
                    <a:pt x="5458" y="850"/>
                  </a:lnTo>
                  <a:lnTo>
                    <a:pt x="5460" y="840"/>
                  </a:lnTo>
                  <a:lnTo>
                    <a:pt x="5463" y="831"/>
                  </a:lnTo>
                  <a:lnTo>
                    <a:pt x="5466" y="823"/>
                  </a:lnTo>
                  <a:lnTo>
                    <a:pt x="5469" y="816"/>
                  </a:lnTo>
                  <a:lnTo>
                    <a:pt x="5475" y="811"/>
                  </a:lnTo>
                  <a:lnTo>
                    <a:pt x="5480" y="806"/>
                  </a:lnTo>
                  <a:lnTo>
                    <a:pt x="5482" y="805"/>
                  </a:lnTo>
                  <a:lnTo>
                    <a:pt x="5486" y="804"/>
                  </a:lnTo>
                  <a:lnTo>
                    <a:pt x="5490" y="803"/>
                  </a:lnTo>
                  <a:lnTo>
                    <a:pt x="5493" y="804"/>
                  </a:lnTo>
                  <a:lnTo>
                    <a:pt x="5526" y="810"/>
                  </a:lnTo>
                  <a:lnTo>
                    <a:pt x="5557" y="817"/>
                  </a:lnTo>
                  <a:lnTo>
                    <a:pt x="5580" y="823"/>
                  </a:lnTo>
                  <a:lnTo>
                    <a:pt x="5589" y="825"/>
                  </a:lnTo>
                  <a:lnTo>
                    <a:pt x="5643" y="906"/>
                  </a:lnTo>
                  <a:lnTo>
                    <a:pt x="5705" y="893"/>
                  </a:lnTo>
                  <a:lnTo>
                    <a:pt x="5653" y="953"/>
                  </a:lnTo>
                  <a:lnTo>
                    <a:pt x="5612" y="1001"/>
                  </a:lnTo>
                  <a:lnTo>
                    <a:pt x="5581" y="1037"/>
                  </a:lnTo>
                  <a:lnTo>
                    <a:pt x="5557" y="1064"/>
                  </a:lnTo>
                  <a:lnTo>
                    <a:pt x="5541" y="1082"/>
                  </a:lnTo>
                  <a:lnTo>
                    <a:pt x="5531" y="1094"/>
                  </a:lnTo>
                  <a:lnTo>
                    <a:pt x="5526" y="1099"/>
                  </a:lnTo>
                  <a:lnTo>
                    <a:pt x="5523" y="1101"/>
                  </a:lnTo>
                  <a:lnTo>
                    <a:pt x="5360" y="1199"/>
                  </a:lnTo>
                  <a:lnTo>
                    <a:pt x="5409" y="1280"/>
                  </a:lnTo>
                  <a:lnTo>
                    <a:pt x="5573" y="1232"/>
                  </a:lnTo>
                  <a:lnTo>
                    <a:pt x="5704" y="1248"/>
                  </a:lnTo>
                  <a:lnTo>
                    <a:pt x="5982" y="1019"/>
                  </a:lnTo>
                  <a:lnTo>
                    <a:pt x="5980" y="1023"/>
                  </a:lnTo>
                  <a:lnTo>
                    <a:pt x="5974" y="1034"/>
                  </a:lnTo>
                  <a:lnTo>
                    <a:pt x="5966" y="1050"/>
                  </a:lnTo>
                  <a:lnTo>
                    <a:pt x="5960" y="1068"/>
                  </a:lnTo>
                  <a:lnTo>
                    <a:pt x="5959" y="1077"/>
                  </a:lnTo>
                  <a:lnTo>
                    <a:pt x="5958" y="1086"/>
                  </a:lnTo>
                  <a:lnTo>
                    <a:pt x="5959" y="1095"/>
                  </a:lnTo>
                  <a:lnTo>
                    <a:pt x="5962" y="1102"/>
                  </a:lnTo>
                  <a:lnTo>
                    <a:pt x="5964" y="1105"/>
                  </a:lnTo>
                  <a:lnTo>
                    <a:pt x="5967" y="1108"/>
                  </a:lnTo>
                  <a:lnTo>
                    <a:pt x="5970" y="1111"/>
                  </a:lnTo>
                  <a:lnTo>
                    <a:pt x="5975" y="1113"/>
                  </a:lnTo>
                  <a:lnTo>
                    <a:pt x="5979" y="1114"/>
                  </a:lnTo>
                  <a:lnTo>
                    <a:pt x="5986" y="1116"/>
                  </a:lnTo>
                  <a:lnTo>
                    <a:pt x="5991" y="1116"/>
                  </a:lnTo>
                  <a:lnTo>
                    <a:pt x="5999" y="1117"/>
                  </a:lnTo>
                  <a:lnTo>
                    <a:pt x="6014" y="1118"/>
                  </a:lnTo>
                  <a:lnTo>
                    <a:pt x="6028" y="1122"/>
                  </a:lnTo>
                  <a:lnTo>
                    <a:pt x="6042" y="1126"/>
                  </a:lnTo>
                  <a:lnTo>
                    <a:pt x="6054" y="1132"/>
                  </a:lnTo>
                  <a:lnTo>
                    <a:pt x="6066" y="1140"/>
                  </a:lnTo>
                  <a:lnTo>
                    <a:pt x="6076" y="1149"/>
                  </a:lnTo>
                  <a:lnTo>
                    <a:pt x="6086" y="1157"/>
                  </a:lnTo>
                  <a:lnTo>
                    <a:pt x="6095" y="1166"/>
                  </a:lnTo>
                  <a:lnTo>
                    <a:pt x="6110" y="1184"/>
                  </a:lnTo>
                  <a:lnTo>
                    <a:pt x="6121" y="1199"/>
                  </a:lnTo>
                  <a:lnTo>
                    <a:pt x="6127" y="1211"/>
                  </a:lnTo>
                  <a:lnTo>
                    <a:pt x="6129" y="1216"/>
                  </a:lnTo>
                  <a:lnTo>
                    <a:pt x="6375" y="1134"/>
                  </a:lnTo>
                  <a:lnTo>
                    <a:pt x="6490" y="1117"/>
                  </a:lnTo>
                  <a:lnTo>
                    <a:pt x="6670" y="1216"/>
                  </a:lnTo>
                  <a:lnTo>
                    <a:pt x="6540" y="1298"/>
                  </a:lnTo>
                  <a:lnTo>
                    <a:pt x="6310" y="1264"/>
                  </a:lnTo>
                  <a:lnTo>
                    <a:pt x="6147" y="1428"/>
                  </a:lnTo>
                  <a:lnTo>
                    <a:pt x="6147" y="1559"/>
                  </a:lnTo>
                  <a:lnTo>
                    <a:pt x="6261" y="1493"/>
                  </a:lnTo>
                  <a:lnTo>
                    <a:pt x="6256" y="1498"/>
                  </a:lnTo>
                  <a:lnTo>
                    <a:pt x="6244" y="1508"/>
                  </a:lnTo>
                  <a:lnTo>
                    <a:pt x="6235" y="1516"/>
                  </a:lnTo>
                  <a:lnTo>
                    <a:pt x="6226" y="1526"/>
                  </a:lnTo>
                  <a:lnTo>
                    <a:pt x="6217" y="1536"/>
                  </a:lnTo>
                  <a:lnTo>
                    <a:pt x="6207" y="1549"/>
                  </a:lnTo>
                  <a:lnTo>
                    <a:pt x="6198" y="1562"/>
                  </a:lnTo>
                  <a:lnTo>
                    <a:pt x="6191" y="1577"/>
                  </a:lnTo>
                  <a:lnTo>
                    <a:pt x="6183" y="1594"/>
                  </a:lnTo>
                  <a:lnTo>
                    <a:pt x="6178" y="1611"/>
                  </a:lnTo>
                  <a:lnTo>
                    <a:pt x="6176" y="1621"/>
                  </a:lnTo>
                  <a:lnTo>
                    <a:pt x="6175" y="1629"/>
                  </a:lnTo>
                  <a:lnTo>
                    <a:pt x="6174" y="1639"/>
                  </a:lnTo>
                  <a:lnTo>
                    <a:pt x="6172" y="1649"/>
                  </a:lnTo>
                  <a:lnTo>
                    <a:pt x="6174" y="1658"/>
                  </a:lnTo>
                  <a:lnTo>
                    <a:pt x="6175" y="1669"/>
                  </a:lnTo>
                  <a:lnTo>
                    <a:pt x="6176" y="1680"/>
                  </a:lnTo>
                  <a:lnTo>
                    <a:pt x="6179" y="1690"/>
                  </a:lnTo>
                  <a:lnTo>
                    <a:pt x="6191" y="1736"/>
                  </a:lnTo>
                  <a:lnTo>
                    <a:pt x="6203" y="1785"/>
                  </a:lnTo>
                  <a:lnTo>
                    <a:pt x="6213" y="1833"/>
                  </a:lnTo>
                  <a:lnTo>
                    <a:pt x="6224" y="1881"/>
                  </a:lnTo>
                  <a:lnTo>
                    <a:pt x="6232" y="1922"/>
                  </a:lnTo>
                  <a:lnTo>
                    <a:pt x="6238" y="1955"/>
                  </a:lnTo>
                  <a:lnTo>
                    <a:pt x="6243" y="1977"/>
                  </a:lnTo>
                  <a:lnTo>
                    <a:pt x="6245" y="1985"/>
                  </a:lnTo>
                  <a:lnTo>
                    <a:pt x="6343" y="2083"/>
                  </a:lnTo>
                  <a:lnTo>
                    <a:pt x="6310" y="2247"/>
                  </a:lnTo>
                  <a:lnTo>
                    <a:pt x="6317" y="2246"/>
                  </a:lnTo>
                  <a:lnTo>
                    <a:pt x="6339" y="2243"/>
                  </a:lnTo>
                  <a:lnTo>
                    <a:pt x="6352" y="2239"/>
                  </a:lnTo>
                  <a:lnTo>
                    <a:pt x="6368" y="2235"/>
                  </a:lnTo>
                  <a:lnTo>
                    <a:pt x="6384" y="2231"/>
                  </a:lnTo>
                  <a:lnTo>
                    <a:pt x="6402" y="2224"/>
                  </a:lnTo>
                  <a:lnTo>
                    <a:pt x="6420" y="2217"/>
                  </a:lnTo>
                  <a:lnTo>
                    <a:pt x="6437" y="2208"/>
                  </a:lnTo>
                  <a:lnTo>
                    <a:pt x="6453" y="2197"/>
                  </a:lnTo>
                  <a:lnTo>
                    <a:pt x="6468" y="2184"/>
                  </a:lnTo>
                  <a:lnTo>
                    <a:pt x="6476" y="2178"/>
                  </a:lnTo>
                  <a:lnTo>
                    <a:pt x="6482" y="2170"/>
                  </a:lnTo>
                  <a:lnTo>
                    <a:pt x="6488" y="2163"/>
                  </a:lnTo>
                  <a:lnTo>
                    <a:pt x="6493" y="2154"/>
                  </a:lnTo>
                  <a:lnTo>
                    <a:pt x="6497" y="2146"/>
                  </a:lnTo>
                  <a:lnTo>
                    <a:pt x="6502" y="2136"/>
                  </a:lnTo>
                  <a:lnTo>
                    <a:pt x="6504" y="2126"/>
                  </a:lnTo>
                  <a:lnTo>
                    <a:pt x="6506" y="2116"/>
                  </a:lnTo>
                  <a:lnTo>
                    <a:pt x="6508" y="2095"/>
                  </a:lnTo>
                  <a:lnTo>
                    <a:pt x="6508" y="2073"/>
                  </a:lnTo>
                  <a:lnTo>
                    <a:pt x="6506" y="2053"/>
                  </a:lnTo>
                  <a:lnTo>
                    <a:pt x="6503" y="2032"/>
                  </a:lnTo>
                  <a:lnTo>
                    <a:pt x="6499" y="2012"/>
                  </a:lnTo>
                  <a:lnTo>
                    <a:pt x="6493" y="1993"/>
                  </a:lnTo>
                  <a:lnTo>
                    <a:pt x="6487" y="1975"/>
                  </a:lnTo>
                  <a:lnTo>
                    <a:pt x="6480" y="1959"/>
                  </a:lnTo>
                  <a:lnTo>
                    <a:pt x="6466" y="1928"/>
                  </a:lnTo>
                  <a:lnTo>
                    <a:pt x="6453" y="1907"/>
                  </a:lnTo>
                  <a:lnTo>
                    <a:pt x="6445" y="1892"/>
                  </a:lnTo>
                  <a:lnTo>
                    <a:pt x="6441" y="1886"/>
                  </a:lnTo>
                  <a:lnTo>
                    <a:pt x="6343" y="1641"/>
                  </a:lnTo>
                  <a:lnTo>
                    <a:pt x="6458" y="1575"/>
                  </a:lnTo>
                  <a:lnTo>
                    <a:pt x="6522" y="1493"/>
                  </a:lnTo>
                  <a:lnTo>
                    <a:pt x="6522" y="1363"/>
                  </a:lnTo>
                  <a:lnTo>
                    <a:pt x="6529" y="1360"/>
                  </a:lnTo>
                  <a:lnTo>
                    <a:pt x="6544" y="1353"/>
                  </a:lnTo>
                  <a:lnTo>
                    <a:pt x="6569" y="1343"/>
                  </a:lnTo>
                  <a:lnTo>
                    <a:pt x="6598" y="1332"/>
                  </a:lnTo>
                  <a:lnTo>
                    <a:pt x="6615" y="1327"/>
                  </a:lnTo>
                  <a:lnTo>
                    <a:pt x="6632" y="1321"/>
                  </a:lnTo>
                  <a:lnTo>
                    <a:pt x="6650" y="1318"/>
                  </a:lnTo>
                  <a:lnTo>
                    <a:pt x="6668" y="1314"/>
                  </a:lnTo>
                  <a:lnTo>
                    <a:pt x="6685" y="1312"/>
                  </a:lnTo>
                  <a:lnTo>
                    <a:pt x="6703" y="1311"/>
                  </a:lnTo>
                  <a:lnTo>
                    <a:pt x="6720" y="1312"/>
                  </a:lnTo>
                  <a:lnTo>
                    <a:pt x="6735" y="1314"/>
                  </a:lnTo>
                  <a:lnTo>
                    <a:pt x="6743" y="1315"/>
                  </a:lnTo>
                  <a:lnTo>
                    <a:pt x="6750" y="1318"/>
                  </a:lnTo>
                  <a:lnTo>
                    <a:pt x="6758" y="1321"/>
                  </a:lnTo>
                  <a:lnTo>
                    <a:pt x="6764" y="1326"/>
                  </a:lnTo>
                  <a:lnTo>
                    <a:pt x="6771" y="1331"/>
                  </a:lnTo>
                  <a:lnTo>
                    <a:pt x="6776" y="1337"/>
                  </a:lnTo>
                  <a:lnTo>
                    <a:pt x="6783" y="1342"/>
                  </a:lnTo>
                  <a:lnTo>
                    <a:pt x="6788" y="1348"/>
                  </a:lnTo>
                  <a:lnTo>
                    <a:pt x="6799" y="1363"/>
                  </a:lnTo>
                  <a:lnTo>
                    <a:pt x="6807" y="1378"/>
                  </a:lnTo>
                  <a:lnTo>
                    <a:pt x="6816" y="1394"/>
                  </a:lnTo>
                  <a:lnTo>
                    <a:pt x="6824" y="1410"/>
                  </a:lnTo>
                  <a:lnTo>
                    <a:pt x="6835" y="1441"/>
                  </a:lnTo>
                  <a:lnTo>
                    <a:pt x="6844" y="1468"/>
                  </a:lnTo>
                  <a:lnTo>
                    <a:pt x="6848" y="1487"/>
                  </a:lnTo>
                  <a:lnTo>
                    <a:pt x="6851" y="1493"/>
                  </a:lnTo>
                  <a:lnTo>
                    <a:pt x="6817" y="1625"/>
                  </a:lnTo>
                  <a:lnTo>
                    <a:pt x="6915" y="1674"/>
                  </a:lnTo>
                  <a:lnTo>
                    <a:pt x="6981" y="1527"/>
                  </a:lnTo>
                  <a:lnTo>
                    <a:pt x="7014" y="1707"/>
                  </a:lnTo>
                  <a:lnTo>
                    <a:pt x="7057" y="1733"/>
                  </a:lnTo>
                  <a:lnTo>
                    <a:pt x="7069" y="1820"/>
                  </a:lnTo>
                  <a:lnTo>
                    <a:pt x="7028" y="1888"/>
                  </a:lnTo>
                  <a:lnTo>
                    <a:pt x="6973" y="1915"/>
                  </a:lnTo>
                  <a:lnTo>
                    <a:pt x="6999" y="1966"/>
                  </a:lnTo>
                  <a:lnTo>
                    <a:pt x="6949" y="1985"/>
                  </a:lnTo>
                  <a:lnTo>
                    <a:pt x="6949" y="2099"/>
                  </a:lnTo>
                  <a:lnTo>
                    <a:pt x="6955" y="2104"/>
                  </a:lnTo>
                  <a:lnTo>
                    <a:pt x="6974" y="2115"/>
                  </a:lnTo>
                  <a:lnTo>
                    <a:pt x="6987" y="2123"/>
                  </a:lnTo>
                  <a:lnTo>
                    <a:pt x="7002" y="2129"/>
                  </a:lnTo>
                  <a:lnTo>
                    <a:pt x="7019" y="2137"/>
                  </a:lnTo>
                  <a:lnTo>
                    <a:pt x="7038" y="2142"/>
                  </a:lnTo>
                  <a:lnTo>
                    <a:pt x="7059" y="2147"/>
                  </a:lnTo>
                  <a:lnTo>
                    <a:pt x="7081" y="2150"/>
                  </a:lnTo>
                  <a:lnTo>
                    <a:pt x="7092" y="2151"/>
                  </a:lnTo>
                  <a:lnTo>
                    <a:pt x="7104" y="2150"/>
                  </a:lnTo>
                  <a:lnTo>
                    <a:pt x="7116" y="2150"/>
                  </a:lnTo>
                  <a:lnTo>
                    <a:pt x="7128" y="2148"/>
                  </a:lnTo>
                  <a:lnTo>
                    <a:pt x="7140" y="2146"/>
                  </a:lnTo>
                  <a:lnTo>
                    <a:pt x="7152" y="2142"/>
                  </a:lnTo>
                  <a:lnTo>
                    <a:pt x="7165" y="2138"/>
                  </a:lnTo>
                  <a:lnTo>
                    <a:pt x="7177" y="2133"/>
                  </a:lnTo>
                  <a:lnTo>
                    <a:pt x="7190" y="2126"/>
                  </a:lnTo>
                  <a:lnTo>
                    <a:pt x="7202" y="2119"/>
                  </a:lnTo>
                  <a:lnTo>
                    <a:pt x="7215" y="2110"/>
                  </a:lnTo>
                  <a:lnTo>
                    <a:pt x="7226" y="2099"/>
                  </a:lnTo>
                  <a:lnTo>
                    <a:pt x="7251" y="2079"/>
                  </a:lnTo>
                  <a:lnTo>
                    <a:pt x="7276" y="2059"/>
                  </a:lnTo>
                  <a:lnTo>
                    <a:pt x="7301" y="2042"/>
                  </a:lnTo>
                  <a:lnTo>
                    <a:pt x="7326" y="2026"/>
                  </a:lnTo>
                  <a:lnTo>
                    <a:pt x="7349" y="2011"/>
                  </a:lnTo>
                  <a:lnTo>
                    <a:pt x="7372" y="1998"/>
                  </a:lnTo>
                  <a:lnTo>
                    <a:pt x="7394" y="1986"/>
                  </a:lnTo>
                  <a:lnTo>
                    <a:pt x="7415" y="1975"/>
                  </a:lnTo>
                  <a:lnTo>
                    <a:pt x="7451" y="1958"/>
                  </a:lnTo>
                  <a:lnTo>
                    <a:pt x="7480" y="1946"/>
                  </a:lnTo>
                  <a:lnTo>
                    <a:pt x="7499" y="1938"/>
                  </a:lnTo>
                  <a:lnTo>
                    <a:pt x="7505" y="1936"/>
                  </a:lnTo>
                  <a:lnTo>
                    <a:pt x="7587" y="1854"/>
                  </a:lnTo>
                  <a:lnTo>
                    <a:pt x="7619" y="1707"/>
                  </a:lnTo>
                  <a:lnTo>
                    <a:pt x="7619" y="1575"/>
                  </a:lnTo>
                  <a:lnTo>
                    <a:pt x="7767" y="1559"/>
                  </a:lnTo>
                  <a:lnTo>
                    <a:pt x="7866" y="1543"/>
                  </a:lnTo>
                  <a:lnTo>
                    <a:pt x="7980" y="1428"/>
                  </a:lnTo>
                  <a:lnTo>
                    <a:pt x="8013" y="1264"/>
                  </a:lnTo>
                  <a:lnTo>
                    <a:pt x="8004" y="1263"/>
                  </a:lnTo>
                  <a:lnTo>
                    <a:pt x="7979" y="1262"/>
                  </a:lnTo>
                  <a:lnTo>
                    <a:pt x="7962" y="1261"/>
                  </a:lnTo>
                  <a:lnTo>
                    <a:pt x="7942" y="1261"/>
                  </a:lnTo>
                  <a:lnTo>
                    <a:pt x="7921" y="1261"/>
                  </a:lnTo>
                  <a:lnTo>
                    <a:pt x="7897" y="1262"/>
                  </a:lnTo>
                  <a:lnTo>
                    <a:pt x="7941" y="1213"/>
                  </a:lnTo>
                  <a:lnTo>
                    <a:pt x="8030" y="981"/>
                  </a:lnTo>
                  <a:lnTo>
                    <a:pt x="8173" y="940"/>
                  </a:lnTo>
                  <a:lnTo>
                    <a:pt x="8303" y="845"/>
                  </a:lnTo>
                  <a:lnTo>
                    <a:pt x="8412" y="736"/>
                  </a:lnTo>
                  <a:lnTo>
                    <a:pt x="8596" y="757"/>
                  </a:lnTo>
                  <a:lnTo>
                    <a:pt x="8630" y="558"/>
                  </a:lnTo>
                  <a:lnTo>
                    <a:pt x="8725" y="456"/>
                  </a:lnTo>
                  <a:lnTo>
                    <a:pt x="8651" y="238"/>
                  </a:lnTo>
                  <a:lnTo>
                    <a:pt x="8732" y="142"/>
                  </a:lnTo>
                  <a:lnTo>
                    <a:pt x="8711" y="41"/>
                  </a:lnTo>
                  <a:lnTo>
                    <a:pt x="8780" y="156"/>
                  </a:lnTo>
                  <a:lnTo>
                    <a:pt x="8834" y="0"/>
                  </a:lnTo>
                  <a:lnTo>
                    <a:pt x="8964" y="95"/>
                  </a:lnTo>
                  <a:lnTo>
                    <a:pt x="9039" y="292"/>
                  </a:lnTo>
                  <a:lnTo>
                    <a:pt x="9114" y="374"/>
                  </a:lnTo>
                  <a:lnTo>
                    <a:pt x="9155" y="409"/>
                  </a:lnTo>
                  <a:lnTo>
                    <a:pt x="9305" y="354"/>
                  </a:lnTo>
                  <a:lnTo>
                    <a:pt x="9312" y="398"/>
                  </a:lnTo>
                  <a:lnTo>
                    <a:pt x="9250" y="461"/>
                  </a:lnTo>
                  <a:lnTo>
                    <a:pt x="9250" y="640"/>
                  </a:lnTo>
                  <a:lnTo>
                    <a:pt x="9135" y="640"/>
                  </a:lnTo>
                  <a:lnTo>
                    <a:pt x="9135" y="738"/>
                  </a:lnTo>
                  <a:lnTo>
                    <a:pt x="9020" y="788"/>
                  </a:lnTo>
                  <a:lnTo>
                    <a:pt x="8939" y="837"/>
                  </a:lnTo>
                  <a:lnTo>
                    <a:pt x="8857" y="870"/>
                  </a:lnTo>
                  <a:lnTo>
                    <a:pt x="8857" y="951"/>
                  </a:lnTo>
                  <a:lnTo>
                    <a:pt x="8854" y="963"/>
                  </a:lnTo>
                  <a:lnTo>
                    <a:pt x="8846" y="994"/>
                  </a:lnTo>
                  <a:lnTo>
                    <a:pt x="8836" y="1042"/>
                  </a:lnTo>
                  <a:lnTo>
                    <a:pt x="8824" y="1099"/>
                  </a:lnTo>
                  <a:lnTo>
                    <a:pt x="9004" y="1378"/>
                  </a:lnTo>
                  <a:lnTo>
                    <a:pt x="9102" y="1426"/>
                  </a:lnTo>
                  <a:lnTo>
                    <a:pt x="9004" y="1508"/>
                  </a:lnTo>
                  <a:lnTo>
                    <a:pt x="8889" y="1508"/>
                  </a:lnTo>
                  <a:lnTo>
                    <a:pt x="8807" y="1557"/>
                  </a:lnTo>
                  <a:lnTo>
                    <a:pt x="8709" y="1557"/>
                  </a:lnTo>
                  <a:lnTo>
                    <a:pt x="8595" y="1705"/>
                  </a:lnTo>
                  <a:lnTo>
                    <a:pt x="8743" y="1705"/>
                  </a:lnTo>
                  <a:lnTo>
                    <a:pt x="8595" y="1819"/>
                  </a:lnTo>
                  <a:lnTo>
                    <a:pt x="8595" y="1918"/>
                  </a:lnTo>
                  <a:lnTo>
                    <a:pt x="8595" y="2065"/>
                  </a:lnTo>
                  <a:lnTo>
                    <a:pt x="8595" y="2261"/>
                  </a:lnTo>
                  <a:lnTo>
                    <a:pt x="8464" y="2163"/>
                  </a:lnTo>
                  <a:lnTo>
                    <a:pt x="8529" y="2245"/>
                  </a:lnTo>
                  <a:lnTo>
                    <a:pt x="8578" y="2409"/>
                  </a:lnTo>
                  <a:lnTo>
                    <a:pt x="8546" y="2654"/>
                  </a:lnTo>
                  <a:lnTo>
                    <a:pt x="8464" y="2441"/>
                  </a:lnTo>
                  <a:lnTo>
                    <a:pt x="8390" y="2576"/>
                  </a:lnTo>
                  <a:lnTo>
                    <a:pt x="8611" y="2851"/>
                  </a:lnTo>
                  <a:lnTo>
                    <a:pt x="8725" y="2981"/>
                  </a:lnTo>
                  <a:lnTo>
                    <a:pt x="8627" y="3097"/>
                  </a:lnTo>
                  <a:lnTo>
                    <a:pt x="8627" y="3244"/>
                  </a:lnTo>
                  <a:lnTo>
                    <a:pt x="8513" y="3391"/>
                  </a:lnTo>
                  <a:lnTo>
                    <a:pt x="8504" y="3392"/>
                  </a:lnTo>
                  <a:lnTo>
                    <a:pt x="8478" y="3397"/>
                  </a:lnTo>
                  <a:lnTo>
                    <a:pt x="8460" y="3404"/>
                  </a:lnTo>
                  <a:lnTo>
                    <a:pt x="8437" y="3412"/>
                  </a:lnTo>
                  <a:lnTo>
                    <a:pt x="8411" y="3424"/>
                  </a:lnTo>
                  <a:lnTo>
                    <a:pt x="8382" y="3440"/>
                  </a:lnTo>
                  <a:lnTo>
                    <a:pt x="8316" y="3587"/>
                  </a:lnTo>
                  <a:lnTo>
                    <a:pt x="8235" y="3587"/>
                  </a:lnTo>
                  <a:lnTo>
                    <a:pt x="8185" y="3703"/>
                  </a:lnTo>
                  <a:lnTo>
                    <a:pt x="8119" y="3834"/>
                  </a:lnTo>
                  <a:lnTo>
                    <a:pt x="8055" y="4014"/>
                  </a:lnTo>
                  <a:lnTo>
                    <a:pt x="8005" y="4128"/>
                  </a:lnTo>
                  <a:lnTo>
                    <a:pt x="7989" y="4210"/>
                  </a:lnTo>
                  <a:lnTo>
                    <a:pt x="7973" y="4374"/>
                  </a:lnTo>
                  <a:lnTo>
                    <a:pt x="7973" y="4488"/>
                  </a:lnTo>
                  <a:lnTo>
                    <a:pt x="8038" y="4636"/>
                  </a:lnTo>
                  <a:lnTo>
                    <a:pt x="8153" y="4815"/>
                  </a:lnTo>
                  <a:lnTo>
                    <a:pt x="8251" y="4865"/>
                  </a:lnTo>
                  <a:lnTo>
                    <a:pt x="8267" y="4947"/>
                  </a:lnTo>
                  <a:lnTo>
                    <a:pt x="8316" y="5045"/>
                  </a:lnTo>
                  <a:lnTo>
                    <a:pt x="8382" y="5127"/>
                  </a:lnTo>
                  <a:lnTo>
                    <a:pt x="8480" y="5160"/>
                  </a:lnTo>
                  <a:lnTo>
                    <a:pt x="8513" y="5290"/>
                  </a:lnTo>
                  <a:lnTo>
                    <a:pt x="8595" y="5340"/>
                  </a:lnTo>
                  <a:lnTo>
                    <a:pt x="8595" y="5487"/>
                  </a:lnTo>
                  <a:lnTo>
                    <a:pt x="8480" y="5553"/>
                  </a:lnTo>
                  <a:lnTo>
                    <a:pt x="8578" y="5635"/>
                  </a:lnTo>
                  <a:lnTo>
                    <a:pt x="8562" y="5732"/>
                  </a:lnTo>
                  <a:lnTo>
                    <a:pt x="8414" y="5732"/>
                  </a:lnTo>
                  <a:lnTo>
                    <a:pt x="8382" y="5618"/>
                  </a:lnTo>
                  <a:lnTo>
                    <a:pt x="8267" y="5651"/>
                  </a:lnTo>
                  <a:lnTo>
                    <a:pt x="8153" y="5585"/>
                  </a:lnTo>
                  <a:lnTo>
                    <a:pt x="8071" y="5389"/>
                  </a:lnTo>
                  <a:lnTo>
                    <a:pt x="7923" y="5226"/>
                  </a:lnTo>
                  <a:lnTo>
                    <a:pt x="7874" y="5062"/>
                  </a:lnTo>
                  <a:lnTo>
                    <a:pt x="7826" y="4897"/>
                  </a:lnTo>
                  <a:lnTo>
                    <a:pt x="7821" y="4894"/>
                  </a:lnTo>
                  <a:lnTo>
                    <a:pt x="7812" y="4883"/>
                  </a:lnTo>
                  <a:lnTo>
                    <a:pt x="7795" y="4867"/>
                  </a:lnTo>
                  <a:lnTo>
                    <a:pt x="7776" y="4847"/>
                  </a:lnTo>
                  <a:lnTo>
                    <a:pt x="7753" y="4822"/>
                  </a:lnTo>
                  <a:lnTo>
                    <a:pt x="7729" y="4794"/>
                  </a:lnTo>
                  <a:lnTo>
                    <a:pt x="7703" y="4765"/>
                  </a:lnTo>
                  <a:lnTo>
                    <a:pt x="7678" y="4734"/>
                  </a:lnTo>
                  <a:lnTo>
                    <a:pt x="7666" y="4720"/>
                  </a:lnTo>
                  <a:lnTo>
                    <a:pt x="7653" y="4709"/>
                  </a:lnTo>
                  <a:lnTo>
                    <a:pt x="7641" y="4701"/>
                  </a:lnTo>
                  <a:lnTo>
                    <a:pt x="7630" y="4694"/>
                  </a:lnTo>
                  <a:lnTo>
                    <a:pt x="7618" y="4690"/>
                  </a:lnTo>
                  <a:lnTo>
                    <a:pt x="7608" y="4688"/>
                  </a:lnTo>
                  <a:lnTo>
                    <a:pt x="7598" y="4687"/>
                  </a:lnTo>
                  <a:lnTo>
                    <a:pt x="7588" y="4687"/>
                  </a:lnTo>
                  <a:lnTo>
                    <a:pt x="7580" y="4688"/>
                  </a:lnTo>
                  <a:lnTo>
                    <a:pt x="7571" y="4690"/>
                  </a:lnTo>
                  <a:lnTo>
                    <a:pt x="7564" y="4692"/>
                  </a:lnTo>
                  <a:lnTo>
                    <a:pt x="7558" y="4694"/>
                  </a:lnTo>
                  <a:lnTo>
                    <a:pt x="7549" y="4700"/>
                  </a:lnTo>
                  <a:lnTo>
                    <a:pt x="7547" y="4701"/>
                  </a:lnTo>
                  <a:lnTo>
                    <a:pt x="7399" y="4718"/>
                  </a:lnTo>
                  <a:lnTo>
                    <a:pt x="7301" y="4815"/>
                  </a:lnTo>
                  <a:lnTo>
                    <a:pt x="7154" y="4849"/>
                  </a:lnTo>
                  <a:lnTo>
                    <a:pt x="7144" y="4846"/>
                  </a:lnTo>
                  <a:lnTo>
                    <a:pt x="7119" y="4839"/>
                  </a:lnTo>
                  <a:lnTo>
                    <a:pt x="7082" y="4828"/>
                  </a:lnTo>
                  <a:lnTo>
                    <a:pt x="7035" y="4817"/>
                  </a:lnTo>
                  <a:lnTo>
                    <a:pt x="7010" y="4813"/>
                  </a:lnTo>
                  <a:lnTo>
                    <a:pt x="6984" y="4808"/>
                  </a:lnTo>
                  <a:lnTo>
                    <a:pt x="6959" y="4803"/>
                  </a:lnTo>
                  <a:lnTo>
                    <a:pt x="6933" y="4800"/>
                  </a:lnTo>
                  <a:lnTo>
                    <a:pt x="6908" y="4798"/>
                  </a:lnTo>
                  <a:lnTo>
                    <a:pt x="6884" y="4797"/>
                  </a:lnTo>
                  <a:lnTo>
                    <a:pt x="6862" y="4797"/>
                  </a:lnTo>
                  <a:lnTo>
                    <a:pt x="6843" y="4799"/>
                  </a:lnTo>
                  <a:lnTo>
                    <a:pt x="6825" y="4801"/>
                  </a:lnTo>
                  <a:lnTo>
                    <a:pt x="6807" y="4802"/>
                  </a:lnTo>
                  <a:lnTo>
                    <a:pt x="6791" y="4802"/>
                  </a:lnTo>
                  <a:lnTo>
                    <a:pt x="6776" y="4801"/>
                  </a:lnTo>
                  <a:lnTo>
                    <a:pt x="6761" y="4799"/>
                  </a:lnTo>
                  <a:lnTo>
                    <a:pt x="6748" y="4796"/>
                  </a:lnTo>
                  <a:lnTo>
                    <a:pt x="6735" y="4793"/>
                  </a:lnTo>
                  <a:lnTo>
                    <a:pt x="6724" y="4789"/>
                  </a:lnTo>
                  <a:lnTo>
                    <a:pt x="6705" y="4782"/>
                  </a:lnTo>
                  <a:lnTo>
                    <a:pt x="6691" y="4774"/>
                  </a:lnTo>
                  <a:lnTo>
                    <a:pt x="6682" y="4769"/>
                  </a:lnTo>
                  <a:lnTo>
                    <a:pt x="6679" y="4767"/>
                  </a:lnTo>
                  <a:lnTo>
                    <a:pt x="6678" y="4768"/>
                  </a:lnTo>
                  <a:lnTo>
                    <a:pt x="6675" y="4770"/>
                  </a:lnTo>
                  <a:lnTo>
                    <a:pt x="6666" y="4775"/>
                  </a:lnTo>
                  <a:lnTo>
                    <a:pt x="6653" y="4783"/>
                  </a:lnTo>
                  <a:lnTo>
                    <a:pt x="6632" y="4794"/>
                  </a:lnTo>
                  <a:lnTo>
                    <a:pt x="6603" y="4808"/>
                  </a:lnTo>
                  <a:lnTo>
                    <a:pt x="6564" y="4826"/>
                  </a:lnTo>
                  <a:lnTo>
                    <a:pt x="6516" y="4849"/>
                  </a:lnTo>
                  <a:lnTo>
                    <a:pt x="6418" y="4833"/>
                  </a:lnTo>
                  <a:lnTo>
                    <a:pt x="6415" y="4835"/>
                  </a:lnTo>
                  <a:lnTo>
                    <a:pt x="6412" y="4841"/>
                  </a:lnTo>
                  <a:lnTo>
                    <a:pt x="6408" y="4852"/>
                  </a:lnTo>
                  <a:lnTo>
                    <a:pt x="6402" y="4867"/>
                  </a:lnTo>
                  <a:lnTo>
                    <a:pt x="6400" y="4876"/>
                  </a:lnTo>
                  <a:lnTo>
                    <a:pt x="6399" y="4885"/>
                  </a:lnTo>
                  <a:lnTo>
                    <a:pt x="6397" y="4896"/>
                  </a:lnTo>
                  <a:lnTo>
                    <a:pt x="6396" y="4908"/>
                  </a:lnTo>
                  <a:lnTo>
                    <a:pt x="6396" y="4921"/>
                  </a:lnTo>
                  <a:lnTo>
                    <a:pt x="6397" y="4934"/>
                  </a:lnTo>
                  <a:lnTo>
                    <a:pt x="6398" y="4948"/>
                  </a:lnTo>
                  <a:lnTo>
                    <a:pt x="6400" y="4963"/>
                  </a:lnTo>
                  <a:lnTo>
                    <a:pt x="6404" y="4978"/>
                  </a:lnTo>
                  <a:lnTo>
                    <a:pt x="6405" y="4993"/>
                  </a:lnTo>
                  <a:lnTo>
                    <a:pt x="6406" y="5008"/>
                  </a:lnTo>
                  <a:lnTo>
                    <a:pt x="6405" y="5020"/>
                  </a:lnTo>
                  <a:lnTo>
                    <a:pt x="6402" y="5045"/>
                  </a:lnTo>
                  <a:lnTo>
                    <a:pt x="6399" y="5068"/>
                  </a:lnTo>
                  <a:lnTo>
                    <a:pt x="6389" y="5099"/>
                  </a:lnTo>
                  <a:lnTo>
                    <a:pt x="6384" y="5110"/>
                  </a:lnTo>
                  <a:lnTo>
                    <a:pt x="6381" y="5112"/>
                  </a:lnTo>
                  <a:lnTo>
                    <a:pt x="6370" y="5116"/>
                  </a:lnTo>
                  <a:lnTo>
                    <a:pt x="6353" y="5121"/>
                  </a:lnTo>
                  <a:lnTo>
                    <a:pt x="6329" y="5127"/>
                  </a:lnTo>
                  <a:lnTo>
                    <a:pt x="6301" y="5133"/>
                  </a:lnTo>
                  <a:lnTo>
                    <a:pt x="6267" y="5138"/>
                  </a:lnTo>
                  <a:lnTo>
                    <a:pt x="6249" y="5140"/>
                  </a:lnTo>
                  <a:lnTo>
                    <a:pt x="6230" y="5141"/>
                  </a:lnTo>
                  <a:lnTo>
                    <a:pt x="6209" y="5143"/>
                  </a:lnTo>
                  <a:lnTo>
                    <a:pt x="6188" y="5144"/>
                  </a:lnTo>
                  <a:lnTo>
                    <a:pt x="6107" y="5127"/>
                  </a:lnTo>
                  <a:lnTo>
                    <a:pt x="6099" y="5126"/>
                  </a:lnTo>
                  <a:lnTo>
                    <a:pt x="6075" y="5121"/>
                  </a:lnTo>
                  <a:lnTo>
                    <a:pt x="6056" y="5114"/>
                  </a:lnTo>
                  <a:lnTo>
                    <a:pt x="6030" y="5106"/>
                  </a:lnTo>
                  <a:lnTo>
                    <a:pt x="5997" y="5094"/>
                  </a:lnTo>
                  <a:lnTo>
                    <a:pt x="5959" y="5078"/>
                  </a:lnTo>
                  <a:lnTo>
                    <a:pt x="5877" y="5144"/>
                  </a:lnTo>
                  <a:lnTo>
                    <a:pt x="5762" y="5208"/>
                  </a:lnTo>
                  <a:lnTo>
                    <a:pt x="5680" y="5208"/>
                  </a:lnTo>
                  <a:lnTo>
                    <a:pt x="5566" y="5144"/>
                  </a:lnTo>
                  <a:lnTo>
                    <a:pt x="5563" y="5140"/>
                  </a:lnTo>
                  <a:lnTo>
                    <a:pt x="5557" y="5133"/>
                  </a:lnTo>
                  <a:lnTo>
                    <a:pt x="5552" y="5128"/>
                  </a:lnTo>
                  <a:lnTo>
                    <a:pt x="5546" y="5123"/>
                  </a:lnTo>
                  <a:lnTo>
                    <a:pt x="5540" y="5119"/>
                  </a:lnTo>
                  <a:lnTo>
                    <a:pt x="5532" y="5114"/>
                  </a:lnTo>
                  <a:lnTo>
                    <a:pt x="5523" y="5110"/>
                  </a:lnTo>
                  <a:lnTo>
                    <a:pt x="5515" y="5108"/>
                  </a:lnTo>
                  <a:lnTo>
                    <a:pt x="5505" y="5106"/>
                  </a:lnTo>
                  <a:lnTo>
                    <a:pt x="5495" y="5106"/>
                  </a:lnTo>
                  <a:lnTo>
                    <a:pt x="5485" y="5108"/>
                  </a:lnTo>
                  <a:lnTo>
                    <a:pt x="5474" y="5111"/>
                  </a:lnTo>
                  <a:lnTo>
                    <a:pt x="5463" y="5118"/>
                  </a:lnTo>
                  <a:lnTo>
                    <a:pt x="5451" y="5127"/>
                  </a:lnTo>
                  <a:lnTo>
                    <a:pt x="5304" y="5258"/>
                  </a:lnTo>
                  <a:lnTo>
                    <a:pt x="5222" y="5290"/>
                  </a:lnTo>
                  <a:lnTo>
                    <a:pt x="5156" y="5373"/>
                  </a:lnTo>
                  <a:lnTo>
                    <a:pt x="5074" y="5356"/>
                  </a:lnTo>
                  <a:lnTo>
                    <a:pt x="4960" y="5405"/>
                  </a:lnTo>
                  <a:lnTo>
                    <a:pt x="4895" y="5569"/>
                  </a:lnTo>
                  <a:lnTo>
                    <a:pt x="4829" y="5684"/>
                  </a:lnTo>
                  <a:lnTo>
                    <a:pt x="4829" y="5946"/>
                  </a:lnTo>
                  <a:lnTo>
                    <a:pt x="4797" y="6044"/>
                  </a:lnTo>
                  <a:lnTo>
                    <a:pt x="4748" y="6028"/>
                  </a:lnTo>
                  <a:lnTo>
                    <a:pt x="4721" y="6001"/>
                  </a:lnTo>
                  <a:lnTo>
                    <a:pt x="4660" y="599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4" name="Line 8">
              <a:extLst>
                <a:ext uri="{FF2B5EF4-FFF2-40B4-BE49-F238E27FC236}">
                  <a16:creationId xmlns="" xmlns:a16="http://schemas.microsoft.com/office/drawing/2014/main" id="{8416F459-94D2-4F88-A4CD-78BA272329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3750" y="5409243"/>
              <a:ext cx="78618" cy="30831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95" name="Freeform 9">
              <a:extLst>
                <a:ext uri="{FF2B5EF4-FFF2-40B4-BE49-F238E27FC236}">
                  <a16:creationId xmlns="" xmlns:a16="http://schemas.microsoft.com/office/drawing/2014/main" id="{1786F6B6-06CF-4FA8-A740-903B45422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215" y="5281296"/>
              <a:ext cx="23123" cy="43163"/>
            </a:xfrm>
            <a:custGeom>
              <a:avLst/>
              <a:gdLst/>
              <a:ahLst/>
              <a:cxnLst>
                <a:cxn ang="0">
                  <a:pos x="43" y="110"/>
                </a:cxn>
                <a:cxn ang="0">
                  <a:pos x="63" y="52"/>
                </a:cxn>
                <a:cxn ang="0">
                  <a:pos x="0" y="0"/>
                </a:cxn>
              </a:cxnLst>
              <a:rect l="0" t="0" r="r" b="b"/>
              <a:pathLst>
                <a:path w="63" h="110">
                  <a:moveTo>
                    <a:pt x="43" y="110"/>
                  </a:moveTo>
                  <a:lnTo>
                    <a:pt x="63" y="5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4" name="Line 10">
              <a:extLst>
                <a:ext uri="{FF2B5EF4-FFF2-40B4-BE49-F238E27FC236}">
                  <a16:creationId xmlns="" xmlns:a16="http://schemas.microsoft.com/office/drawing/2014/main" id="{1D53D063-1F78-4DA1-9602-B7ECD82CC5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81218" y="5252007"/>
              <a:ext cx="30831" cy="24664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5" name="Freeform 11">
              <a:extLst>
                <a:ext uri="{FF2B5EF4-FFF2-40B4-BE49-F238E27FC236}">
                  <a16:creationId xmlns="" xmlns:a16="http://schemas.microsoft.com/office/drawing/2014/main" id="{AC04CCF5-B712-40CD-9534-CDEBAA6EF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28" y="5091688"/>
              <a:ext cx="55495" cy="57037"/>
            </a:xfrm>
            <a:custGeom>
              <a:avLst/>
              <a:gdLst/>
              <a:ahLst/>
              <a:cxnLst>
                <a:cxn ang="0">
                  <a:pos x="143" y="150"/>
                </a:cxn>
                <a:cxn ang="0">
                  <a:pos x="140" y="118"/>
                </a:cxn>
                <a:cxn ang="0">
                  <a:pos x="138" y="99"/>
                </a:cxn>
                <a:cxn ang="0">
                  <a:pos x="135" y="88"/>
                </a:cxn>
                <a:cxn ang="0">
                  <a:pos x="131" y="76"/>
                </a:cxn>
                <a:cxn ang="0">
                  <a:pos x="125" y="60"/>
                </a:cxn>
                <a:cxn ang="0">
                  <a:pos x="116" y="37"/>
                </a:cxn>
                <a:cxn ang="0">
                  <a:pos x="111" y="26"/>
                </a:cxn>
                <a:cxn ang="0">
                  <a:pos x="106" y="16"/>
                </a:cxn>
                <a:cxn ang="0">
                  <a:pos x="100" y="9"/>
                </a:cxn>
                <a:cxn ang="0">
                  <a:pos x="95" y="4"/>
                </a:cxn>
                <a:cxn ang="0">
                  <a:pos x="88" y="2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55" y="6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0" y="19"/>
                </a:cxn>
                <a:cxn ang="0">
                  <a:pos x="10" y="21"/>
                </a:cxn>
                <a:cxn ang="0">
                  <a:pos x="0" y="22"/>
                </a:cxn>
              </a:cxnLst>
              <a:rect l="0" t="0" r="r" b="b"/>
              <a:pathLst>
                <a:path w="143" h="150">
                  <a:moveTo>
                    <a:pt x="143" y="150"/>
                  </a:moveTo>
                  <a:lnTo>
                    <a:pt x="140" y="118"/>
                  </a:lnTo>
                  <a:lnTo>
                    <a:pt x="138" y="99"/>
                  </a:lnTo>
                  <a:lnTo>
                    <a:pt x="135" y="88"/>
                  </a:lnTo>
                  <a:lnTo>
                    <a:pt x="131" y="76"/>
                  </a:lnTo>
                  <a:lnTo>
                    <a:pt x="125" y="60"/>
                  </a:lnTo>
                  <a:lnTo>
                    <a:pt x="116" y="37"/>
                  </a:lnTo>
                  <a:lnTo>
                    <a:pt x="111" y="26"/>
                  </a:lnTo>
                  <a:lnTo>
                    <a:pt x="106" y="16"/>
                  </a:lnTo>
                  <a:lnTo>
                    <a:pt x="100" y="9"/>
                  </a:lnTo>
                  <a:lnTo>
                    <a:pt x="95" y="4"/>
                  </a:lnTo>
                  <a:lnTo>
                    <a:pt x="88" y="2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55" y="6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0" y="19"/>
                  </a:lnTo>
                  <a:lnTo>
                    <a:pt x="10" y="21"/>
                  </a:lnTo>
                  <a:lnTo>
                    <a:pt x="0" y="22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6" name="Freeform 12">
              <a:extLst>
                <a:ext uri="{FF2B5EF4-FFF2-40B4-BE49-F238E27FC236}">
                  <a16:creationId xmlns="" xmlns:a16="http://schemas.microsoft.com/office/drawing/2014/main" id="{EEDD2F84-B4D3-4EEC-9BCE-B36AC86F9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899" y="5097854"/>
              <a:ext cx="46246" cy="3083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8" y="6"/>
                </a:cxn>
                <a:cxn ang="0">
                  <a:pos x="97" y="4"/>
                </a:cxn>
                <a:cxn ang="0">
                  <a:pos x="80" y="2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7" y="1"/>
                </a:cxn>
                <a:cxn ang="0">
                  <a:pos x="26" y="2"/>
                </a:cxn>
                <a:cxn ang="0">
                  <a:pos x="15" y="5"/>
                </a:cxn>
                <a:cxn ang="0">
                  <a:pos x="8" y="7"/>
                </a:cxn>
                <a:cxn ang="0">
                  <a:pos x="0" y="11"/>
                </a:cxn>
              </a:cxnLst>
              <a:rect l="0" t="0" r="r" b="b"/>
              <a:pathLst>
                <a:path w="118" h="11">
                  <a:moveTo>
                    <a:pt x="118" y="6"/>
                  </a:moveTo>
                  <a:lnTo>
                    <a:pt x="108" y="6"/>
                  </a:lnTo>
                  <a:lnTo>
                    <a:pt x="97" y="4"/>
                  </a:lnTo>
                  <a:lnTo>
                    <a:pt x="80" y="2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6" y="2"/>
                  </a:lnTo>
                  <a:lnTo>
                    <a:pt x="15" y="5"/>
                  </a:lnTo>
                  <a:lnTo>
                    <a:pt x="8" y="7"/>
                  </a:lnTo>
                  <a:lnTo>
                    <a:pt x="0" y="11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7" name="Line 13">
              <a:extLst>
                <a:ext uri="{FF2B5EF4-FFF2-40B4-BE49-F238E27FC236}">
                  <a16:creationId xmlns="" xmlns:a16="http://schemas.microsoft.com/office/drawing/2014/main" id="{07652969-B849-445F-BD93-CD3F701402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2281" y="5178014"/>
              <a:ext cx="12332" cy="1542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8" name="Freeform 14">
              <a:extLst>
                <a:ext uri="{FF2B5EF4-FFF2-40B4-BE49-F238E27FC236}">
                  <a16:creationId xmlns="" xmlns:a16="http://schemas.microsoft.com/office/drawing/2014/main" id="{5BA1ADBF-1A91-4117-B1C9-23E671E59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800" y="4949868"/>
              <a:ext cx="18498" cy="29290"/>
            </a:xfrm>
            <a:custGeom>
              <a:avLst/>
              <a:gdLst/>
              <a:ahLst/>
              <a:cxnLst>
                <a:cxn ang="0">
                  <a:pos x="47" y="75"/>
                </a:cxn>
                <a:cxn ang="0">
                  <a:pos x="12" y="11"/>
                </a:cxn>
                <a:cxn ang="0">
                  <a:pos x="9" y="8"/>
                </a:cxn>
                <a:cxn ang="0">
                  <a:pos x="0" y="0"/>
                </a:cxn>
              </a:cxnLst>
              <a:rect l="0" t="0" r="r" b="b"/>
              <a:pathLst>
                <a:path w="47" h="75">
                  <a:moveTo>
                    <a:pt x="47" y="75"/>
                  </a:moveTo>
                  <a:lnTo>
                    <a:pt x="12" y="11"/>
                  </a:lnTo>
                  <a:lnTo>
                    <a:pt x="9" y="8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9" name="Freeform 15">
              <a:extLst>
                <a:ext uri="{FF2B5EF4-FFF2-40B4-BE49-F238E27FC236}">
                  <a16:creationId xmlns="" xmlns:a16="http://schemas.microsoft.com/office/drawing/2014/main" id="{5EE54583-5410-47E3-AB76-9ACF3DF56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570" y="4778757"/>
              <a:ext cx="64744" cy="24664"/>
            </a:xfrm>
            <a:custGeom>
              <a:avLst/>
              <a:gdLst/>
              <a:ahLst/>
              <a:cxnLst>
                <a:cxn ang="0">
                  <a:pos x="170" y="64"/>
                </a:cxn>
                <a:cxn ang="0">
                  <a:pos x="115" y="28"/>
                </a:cxn>
                <a:cxn ang="0">
                  <a:pos x="34" y="11"/>
                </a:cxn>
                <a:cxn ang="0">
                  <a:pos x="31" y="11"/>
                </a:cxn>
                <a:cxn ang="0">
                  <a:pos x="24" y="9"/>
                </a:cxn>
                <a:cxn ang="0">
                  <a:pos x="14" y="5"/>
                </a:cxn>
                <a:cxn ang="0">
                  <a:pos x="0" y="0"/>
                </a:cxn>
              </a:cxnLst>
              <a:rect l="0" t="0" r="r" b="b"/>
              <a:pathLst>
                <a:path w="170" h="64">
                  <a:moveTo>
                    <a:pt x="170" y="64"/>
                  </a:moveTo>
                  <a:lnTo>
                    <a:pt x="115" y="28"/>
                  </a:lnTo>
                  <a:lnTo>
                    <a:pt x="34" y="11"/>
                  </a:lnTo>
                  <a:lnTo>
                    <a:pt x="31" y="11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20" name="Freeform 16">
              <a:extLst>
                <a:ext uri="{FF2B5EF4-FFF2-40B4-BE49-F238E27FC236}">
                  <a16:creationId xmlns="" xmlns:a16="http://schemas.microsoft.com/office/drawing/2014/main" id="{31A52A8F-7AD2-4357-A320-351E45CF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640" y="4524405"/>
              <a:ext cx="10791" cy="7708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25" h="18">
                  <a:moveTo>
                    <a:pt x="25" y="18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21" name="Freeform 27">
              <a:extLst>
                <a:ext uri="{FF2B5EF4-FFF2-40B4-BE49-F238E27FC236}">
                  <a16:creationId xmlns="" xmlns:a16="http://schemas.microsoft.com/office/drawing/2014/main" id="{FBB625AA-862B-4DAE-8B59-C62794875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66" y="4663142"/>
              <a:ext cx="2532733" cy="1845211"/>
            </a:xfrm>
            <a:custGeom>
              <a:avLst/>
              <a:gdLst/>
              <a:ahLst/>
              <a:cxnLst>
                <a:cxn ang="0">
                  <a:pos x="213" y="526"/>
                </a:cxn>
                <a:cxn ang="0">
                  <a:pos x="204" y="616"/>
                </a:cxn>
                <a:cxn ang="0">
                  <a:pos x="417" y="1016"/>
                </a:cxn>
                <a:cxn ang="0">
                  <a:pos x="452" y="1233"/>
                </a:cxn>
                <a:cxn ang="0">
                  <a:pos x="470" y="1617"/>
                </a:cxn>
                <a:cxn ang="0">
                  <a:pos x="643" y="1624"/>
                </a:cxn>
                <a:cxn ang="0">
                  <a:pos x="1329" y="2497"/>
                </a:cxn>
                <a:cxn ang="0">
                  <a:pos x="1028" y="1925"/>
                </a:cxn>
                <a:cxn ang="0">
                  <a:pos x="972" y="1576"/>
                </a:cxn>
                <a:cxn ang="0">
                  <a:pos x="484" y="690"/>
                </a:cxn>
                <a:cxn ang="0">
                  <a:pos x="556" y="378"/>
                </a:cxn>
                <a:cxn ang="0">
                  <a:pos x="595" y="458"/>
                </a:cxn>
                <a:cxn ang="0">
                  <a:pos x="766" y="526"/>
                </a:cxn>
                <a:cxn ang="0">
                  <a:pos x="801" y="821"/>
                </a:cxn>
                <a:cxn ang="0">
                  <a:pos x="1046" y="1358"/>
                </a:cxn>
                <a:cxn ang="0">
                  <a:pos x="1411" y="1821"/>
                </a:cxn>
                <a:cxn ang="0">
                  <a:pos x="1355" y="1995"/>
                </a:cxn>
                <a:cxn ang="0">
                  <a:pos x="1517" y="2064"/>
                </a:cxn>
                <a:cxn ang="0">
                  <a:pos x="1609" y="2157"/>
                </a:cxn>
                <a:cxn ang="0">
                  <a:pos x="1646" y="2257"/>
                </a:cxn>
                <a:cxn ang="0">
                  <a:pos x="1788" y="2305"/>
                </a:cxn>
                <a:cxn ang="0">
                  <a:pos x="1929" y="2498"/>
                </a:cxn>
                <a:cxn ang="0">
                  <a:pos x="1985" y="2623"/>
                </a:cxn>
                <a:cxn ang="0">
                  <a:pos x="2187" y="3000"/>
                </a:cxn>
                <a:cxn ang="0">
                  <a:pos x="2162" y="3072"/>
                </a:cxn>
                <a:cxn ang="0">
                  <a:pos x="2168" y="3498"/>
                </a:cxn>
                <a:cxn ang="0">
                  <a:pos x="2234" y="3607"/>
                </a:cxn>
                <a:cxn ang="0">
                  <a:pos x="2354" y="3710"/>
                </a:cxn>
                <a:cxn ang="0">
                  <a:pos x="2951" y="4020"/>
                </a:cxn>
                <a:cxn ang="0">
                  <a:pos x="3662" y="4349"/>
                </a:cxn>
                <a:cxn ang="0">
                  <a:pos x="4283" y="4582"/>
                </a:cxn>
                <a:cxn ang="0">
                  <a:pos x="4579" y="4573"/>
                </a:cxn>
                <a:cxn ang="0">
                  <a:pos x="5566" y="4370"/>
                </a:cxn>
                <a:cxn ang="0">
                  <a:pos x="5891" y="4242"/>
                </a:cxn>
                <a:cxn ang="0">
                  <a:pos x="5754" y="3915"/>
                </a:cxn>
                <a:cxn ang="0">
                  <a:pos x="5783" y="3861"/>
                </a:cxn>
                <a:cxn ang="0">
                  <a:pos x="6099" y="3852"/>
                </a:cxn>
                <a:cxn ang="0">
                  <a:pos x="6335" y="3689"/>
                </a:cxn>
                <a:cxn ang="0">
                  <a:pos x="6315" y="3552"/>
                </a:cxn>
                <a:cxn ang="0">
                  <a:pos x="6549" y="3359"/>
                </a:cxn>
                <a:cxn ang="0">
                  <a:pos x="6527" y="2813"/>
                </a:cxn>
                <a:cxn ang="0">
                  <a:pos x="6210" y="2799"/>
                </a:cxn>
                <a:cxn ang="0">
                  <a:pos x="6019" y="2933"/>
                </a:cxn>
                <a:cxn ang="0">
                  <a:pos x="5361" y="3704"/>
                </a:cxn>
                <a:cxn ang="0">
                  <a:pos x="5032" y="3817"/>
                </a:cxn>
                <a:cxn ang="0">
                  <a:pos x="4809" y="3826"/>
                </a:cxn>
                <a:cxn ang="0">
                  <a:pos x="4655" y="3724"/>
                </a:cxn>
                <a:cxn ang="0">
                  <a:pos x="4348" y="3540"/>
                </a:cxn>
                <a:cxn ang="0">
                  <a:pos x="4047" y="3020"/>
                </a:cxn>
                <a:cxn ang="0">
                  <a:pos x="3641" y="1740"/>
                </a:cxn>
                <a:cxn ang="0">
                  <a:pos x="2977" y="1064"/>
                </a:cxn>
                <a:cxn ang="0">
                  <a:pos x="2948" y="1027"/>
                </a:cxn>
                <a:cxn ang="0">
                  <a:pos x="2824" y="1279"/>
                </a:cxn>
                <a:cxn ang="0">
                  <a:pos x="2627" y="1153"/>
                </a:cxn>
                <a:cxn ang="0">
                  <a:pos x="2449" y="840"/>
                </a:cxn>
                <a:cxn ang="0">
                  <a:pos x="2244" y="610"/>
                </a:cxn>
                <a:cxn ang="0">
                  <a:pos x="2136" y="547"/>
                </a:cxn>
                <a:cxn ang="0">
                  <a:pos x="1780" y="634"/>
                </a:cxn>
                <a:cxn ang="0">
                  <a:pos x="1617" y="675"/>
                </a:cxn>
                <a:cxn ang="0">
                  <a:pos x="675" y="352"/>
                </a:cxn>
                <a:cxn ang="0">
                  <a:pos x="371" y="123"/>
                </a:cxn>
              </a:cxnLst>
              <a:rect l="0" t="0" r="r" b="b"/>
              <a:pathLst>
                <a:path w="6572" h="4789">
                  <a:moveTo>
                    <a:pt x="41" y="41"/>
                  </a:moveTo>
                  <a:lnTo>
                    <a:pt x="51" y="215"/>
                  </a:lnTo>
                  <a:lnTo>
                    <a:pt x="133" y="400"/>
                  </a:lnTo>
                  <a:lnTo>
                    <a:pt x="137" y="404"/>
                  </a:lnTo>
                  <a:lnTo>
                    <a:pt x="149" y="416"/>
                  </a:lnTo>
                  <a:lnTo>
                    <a:pt x="166" y="434"/>
                  </a:lnTo>
                  <a:lnTo>
                    <a:pt x="184" y="457"/>
                  </a:lnTo>
                  <a:lnTo>
                    <a:pt x="192" y="469"/>
                  </a:lnTo>
                  <a:lnTo>
                    <a:pt x="200" y="482"/>
                  </a:lnTo>
                  <a:lnTo>
                    <a:pt x="206" y="495"/>
                  </a:lnTo>
                  <a:lnTo>
                    <a:pt x="211" y="507"/>
                  </a:lnTo>
                  <a:lnTo>
                    <a:pt x="212" y="513"/>
                  </a:lnTo>
                  <a:lnTo>
                    <a:pt x="213" y="520"/>
                  </a:lnTo>
                  <a:lnTo>
                    <a:pt x="213" y="526"/>
                  </a:lnTo>
                  <a:lnTo>
                    <a:pt x="213" y="531"/>
                  </a:lnTo>
                  <a:lnTo>
                    <a:pt x="212" y="537"/>
                  </a:lnTo>
                  <a:lnTo>
                    <a:pt x="211" y="542"/>
                  </a:lnTo>
                  <a:lnTo>
                    <a:pt x="207" y="548"/>
                  </a:lnTo>
                  <a:lnTo>
                    <a:pt x="204" y="553"/>
                  </a:lnTo>
                  <a:lnTo>
                    <a:pt x="201" y="557"/>
                  </a:lnTo>
                  <a:lnTo>
                    <a:pt x="198" y="563"/>
                  </a:lnTo>
                  <a:lnTo>
                    <a:pt x="195" y="567"/>
                  </a:lnTo>
                  <a:lnTo>
                    <a:pt x="194" y="571"/>
                  </a:lnTo>
                  <a:lnTo>
                    <a:pt x="193" y="581"/>
                  </a:lnTo>
                  <a:lnTo>
                    <a:pt x="193" y="590"/>
                  </a:lnTo>
                  <a:lnTo>
                    <a:pt x="195" y="599"/>
                  </a:lnTo>
                  <a:lnTo>
                    <a:pt x="199" y="607"/>
                  </a:lnTo>
                  <a:lnTo>
                    <a:pt x="204" y="616"/>
                  </a:lnTo>
                  <a:lnTo>
                    <a:pt x="210" y="623"/>
                  </a:lnTo>
                  <a:lnTo>
                    <a:pt x="221" y="636"/>
                  </a:lnTo>
                  <a:lnTo>
                    <a:pt x="233" y="646"/>
                  </a:lnTo>
                  <a:lnTo>
                    <a:pt x="242" y="652"/>
                  </a:lnTo>
                  <a:lnTo>
                    <a:pt x="245" y="655"/>
                  </a:lnTo>
                  <a:lnTo>
                    <a:pt x="215" y="839"/>
                  </a:lnTo>
                  <a:lnTo>
                    <a:pt x="225" y="847"/>
                  </a:lnTo>
                  <a:lnTo>
                    <a:pt x="252" y="867"/>
                  </a:lnTo>
                  <a:lnTo>
                    <a:pt x="289" y="898"/>
                  </a:lnTo>
                  <a:lnTo>
                    <a:pt x="334" y="935"/>
                  </a:lnTo>
                  <a:lnTo>
                    <a:pt x="356" y="955"/>
                  </a:lnTo>
                  <a:lnTo>
                    <a:pt x="378" y="975"/>
                  </a:lnTo>
                  <a:lnTo>
                    <a:pt x="398" y="996"/>
                  </a:lnTo>
                  <a:lnTo>
                    <a:pt x="417" y="1016"/>
                  </a:lnTo>
                  <a:lnTo>
                    <a:pt x="433" y="1036"/>
                  </a:lnTo>
                  <a:lnTo>
                    <a:pt x="446" y="1054"/>
                  </a:lnTo>
                  <a:lnTo>
                    <a:pt x="451" y="1062"/>
                  </a:lnTo>
                  <a:lnTo>
                    <a:pt x="456" y="1070"/>
                  </a:lnTo>
                  <a:lnTo>
                    <a:pt x="458" y="1078"/>
                  </a:lnTo>
                  <a:lnTo>
                    <a:pt x="460" y="1084"/>
                  </a:lnTo>
                  <a:lnTo>
                    <a:pt x="461" y="1098"/>
                  </a:lnTo>
                  <a:lnTo>
                    <a:pt x="462" y="1112"/>
                  </a:lnTo>
                  <a:lnTo>
                    <a:pt x="463" y="1126"/>
                  </a:lnTo>
                  <a:lnTo>
                    <a:pt x="462" y="1141"/>
                  </a:lnTo>
                  <a:lnTo>
                    <a:pt x="461" y="1168"/>
                  </a:lnTo>
                  <a:lnTo>
                    <a:pt x="459" y="1193"/>
                  </a:lnTo>
                  <a:lnTo>
                    <a:pt x="456" y="1215"/>
                  </a:lnTo>
                  <a:lnTo>
                    <a:pt x="452" y="1233"/>
                  </a:lnTo>
                  <a:lnTo>
                    <a:pt x="450" y="1244"/>
                  </a:lnTo>
                  <a:lnTo>
                    <a:pt x="449" y="1249"/>
                  </a:lnTo>
                  <a:lnTo>
                    <a:pt x="266" y="1238"/>
                  </a:lnTo>
                  <a:lnTo>
                    <a:pt x="398" y="1504"/>
                  </a:lnTo>
                  <a:lnTo>
                    <a:pt x="409" y="1514"/>
                  </a:lnTo>
                  <a:lnTo>
                    <a:pt x="434" y="1541"/>
                  </a:lnTo>
                  <a:lnTo>
                    <a:pt x="441" y="1550"/>
                  </a:lnTo>
                  <a:lnTo>
                    <a:pt x="447" y="1558"/>
                  </a:lnTo>
                  <a:lnTo>
                    <a:pt x="454" y="1568"/>
                  </a:lnTo>
                  <a:lnTo>
                    <a:pt x="459" y="1578"/>
                  </a:lnTo>
                  <a:lnTo>
                    <a:pt x="463" y="1588"/>
                  </a:lnTo>
                  <a:lnTo>
                    <a:pt x="468" y="1597"/>
                  </a:lnTo>
                  <a:lnTo>
                    <a:pt x="470" y="1607"/>
                  </a:lnTo>
                  <a:lnTo>
                    <a:pt x="470" y="1617"/>
                  </a:lnTo>
                  <a:lnTo>
                    <a:pt x="471" y="1621"/>
                  </a:lnTo>
                  <a:lnTo>
                    <a:pt x="473" y="1625"/>
                  </a:lnTo>
                  <a:lnTo>
                    <a:pt x="475" y="1629"/>
                  </a:lnTo>
                  <a:lnTo>
                    <a:pt x="479" y="1632"/>
                  </a:lnTo>
                  <a:lnTo>
                    <a:pt x="484" y="1634"/>
                  </a:lnTo>
                  <a:lnTo>
                    <a:pt x="489" y="1636"/>
                  </a:lnTo>
                  <a:lnTo>
                    <a:pt x="496" y="1637"/>
                  </a:lnTo>
                  <a:lnTo>
                    <a:pt x="502" y="1638"/>
                  </a:lnTo>
                  <a:lnTo>
                    <a:pt x="517" y="1639"/>
                  </a:lnTo>
                  <a:lnTo>
                    <a:pt x="535" y="1639"/>
                  </a:lnTo>
                  <a:lnTo>
                    <a:pt x="553" y="1638"/>
                  </a:lnTo>
                  <a:lnTo>
                    <a:pt x="572" y="1636"/>
                  </a:lnTo>
                  <a:lnTo>
                    <a:pt x="610" y="1630"/>
                  </a:lnTo>
                  <a:lnTo>
                    <a:pt x="643" y="1624"/>
                  </a:lnTo>
                  <a:lnTo>
                    <a:pt x="666" y="1619"/>
                  </a:lnTo>
                  <a:lnTo>
                    <a:pt x="675" y="1617"/>
                  </a:lnTo>
                  <a:lnTo>
                    <a:pt x="757" y="1811"/>
                  </a:lnTo>
                  <a:lnTo>
                    <a:pt x="798" y="2047"/>
                  </a:lnTo>
                  <a:lnTo>
                    <a:pt x="726" y="2026"/>
                  </a:lnTo>
                  <a:lnTo>
                    <a:pt x="736" y="2149"/>
                  </a:lnTo>
                  <a:lnTo>
                    <a:pt x="839" y="2149"/>
                  </a:lnTo>
                  <a:lnTo>
                    <a:pt x="910" y="2333"/>
                  </a:lnTo>
                  <a:lnTo>
                    <a:pt x="1002" y="2364"/>
                  </a:lnTo>
                  <a:lnTo>
                    <a:pt x="1125" y="2435"/>
                  </a:lnTo>
                  <a:lnTo>
                    <a:pt x="1187" y="2559"/>
                  </a:lnTo>
                  <a:lnTo>
                    <a:pt x="1197" y="2650"/>
                  </a:lnTo>
                  <a:lnTo>
                    <a:pt x="1320" y="2579"/>
                  </a:lnTo>
                  <a:lnTo>
                    <a:pt x="1329" y="2497"/>
                  </a:lnTo>
                  <a:lnTo>
                    <a:pt x="1279" y="2385"/>
                  </a:lnTo>
                  <a:lnTo>
                    <a:pt x="1187" y="2333"/>
                  </a:lnTo>
                  <a:lnTo>
                    <a:pt x="1125" y="2292"/>
                  </a:lnTo>
                  <a:lnTo>
                    <a:pt x="1138" y="2229"/>
                  </a:lnTo>
                  <a:lnTo>
                    <a:pt x="1148" y="2181"/>
                  </a:lnTo>
                  <a:lnTo>
                    <a:pt x="1153" y="2149"/>
                  </a:lnTo>
                  <a:lnTo>
                    <a:pt x="1155" y="2138"/>
                  </a:lnTo>
                  <a:lnTo>
                    <a:pt x="1114" y="2056"/>
                  </a:lnTo>
                  <a:lnTo>
                    <a:pt x="1073" y="1975"/>
                  </a:lnTo>
                  <a:lnTo>
                    <a:pt x="1013" y="1934"/>
                  </a:lnTo>
                  <a:lnTo>
                    <a:pt x="1014" y="1934"/>
                  </a:lnTo>
                  <a:lnTo>
                    <a:pt x="1017" y="1933"/>
                  </a:lnTo>
                  <a:lnTo>
                    <a:pt x="1023" y="1930"/>
                  </a:lnTo>
                  <a:lnTo>
                    <a:pt x="1028" y="1925"/>
                  </a:lnTo>
                  <a:lnTo>
                    <a:pt x="1030" y="1921"/>
                  </a:lnTo>
                  <a:lnTo>
                    <a:pt x="1033" y="1916"/>
                  </a:lnTo>
                  <a:lnTo>
                    <a:pt x="1036" y="1911"/>
                  </a:lnTo>
                  <a:lnTo>
                    <a:pt x="1039" y="1904"/>
                  </a:lnTo>
                  <a:lnTo>
                    <a:pt x="1040" y="1895"/>
                  </a:lnTo>
                  <a:lnTo>
                    <a:pt x="1042" y="1886"/>
                  </a:lnTo>
                  <a:lnTo>
                    <a:pt x="1043" y="1875"/>
                  </a:lnTo>
                  <a:lnTo>
                    <a:pt x="1043" y="1862"/>
                  </a:lnTo>
                  <a:lnTo>
                    <a:pt x="1043" y="1811"/>
                  </a:lnTo>
                  <a:lnTo>
                    <a:pt x="1043" y="1769"/>
                  </a:lnTo>
                  <a:lnTo>
                    <a:pt x="1043" y="1740"/>
                  </a:lnTo>
                  <a:lnTo>
                    <a:pt x="1043" y="1729"/>
                  </a:lnTo>
                  <a:lnTo>
                    <a:pt x="1033" y="1637"/>
                  </a:lnTo>
                  <a:lnTo>
                    <a:pt x="972" y="1576"/>
                  </a:lnTo>
                  <a:lnTo>
                    <a:pt x="819" y="1504"/>
                  </a:lnTo>
                  <a:lnTo>
                    <a:pt x="767" y="1453"/>
                  </a:lnTo>
                  <a:lnTo>
                    <a:pt x="746" y="1381"/>
                  </a:lnTo>
                  <a:lnTo>
                    <a:pt x="716" y="1279"/>
                  </a:lnTo>
                  <a:lnTo>
                    <a:pt x="716" y="1166"/>
                  </a:lnTo>
                  <a:lnTo>
                    <a:pt x="695" y="1095"/>
                  </a:lnTo>
                  <a:lnTo>
                    <a:pt x="644" y="1003"/>
                  </a:lnTo>
                  <a:lnTo>
                    <a:pt x="593" y="942"/>
                  </a:lnTo>
                  <a:lnTo>
                    <a:pt x="542" y="890"/>
                  </a:lnTo>
                  <a:lnTo>
                    <a:pt x="470" y="809"/>
                  </a:lnTo>
                  <a:lnTo>
                    <a:pt x="470" y="747"/>
                  </a:lnTo>
                  <a:lnTo>
                    <a:pt x="473" y="737"/>
                  </a:lnTo>
                  <a:lnTo>
                    <a:pt x="481" y="709"/>
                  </a:lnTo>
                  <a:lnTo>
                    <a:pt x="484" y="690"/>
                  </a:lnTo>
                  <a:lnTo>
                    <a:pt x="487" y="670"/>
                  </a:lnTo>
                  <a:lnTo>
                    <a:pt x="490" y="647"/>
                  </a:lnTo>
                  <a:lnTo>
                    <a:pt x="490" y="624"/>
                  </a:lnTo>
                  <a:lnTo>
                    <a:pt x="492" y="575"/>
                  </a:lnTo>
                  <a:lnTo>
                    <a:pt x="496" y="525"/>
                  </a:lnTo>
                  <a:lnTo>
                    <a:pt x="499" y="486"/>
                  </a:lnTo>
                  <a:lnTo>
                    <a:pt x="501" y="471"/>
                  </a:lnTo>
                  <a:lnTo>
                    <a:pt x="470" y="359"/>
                  </a:lnTo>
                  <a:lnTo>
                    <a:pt x="475" y="359"/>
                  </a:lnTo>
                  <a:lnTo>
                    <a:pt x="489" y="361"/>
                  </a:lnTo>
                  <a:lnTo>
                    <a:pt x="510" y="364"/>
                  </a:lnTo>
                  <a:lnTo>
                    <a:pt x="532" y="369"/>
                  </a:lnTo>
                  <a:lnTo>
                    <a:pt x="545" y="374"/>
                  </a:lnTo>
                  <a:lnTo>
                    <a:pt x="556" y="378"/>
                  </a:lnTo>
                  <a:lnTo>
                    <a:pt x="568" y="382"/>
                  </a:lnTo>
                  <a:lnTo>
                    <a:pt x="578" y="389"/>
                  </a:lnTo>
                  <a:lnTo>
                    <a:pt x="587" y="395"/>
                  </a:lnTo>
                  <a:lnTo>
                    <a:pt x="595" y="402"/>
                  </a:lnTo>
                  <a:lnTo>
                    <a:pt x="597" y="406"/>
                  </a:lnTo>
                  <a:lnTo>
                    <a:pt x="600" y="410"/>
                  </a:lnTo>
                  <a:lnTo>
                    <a:pt x="602" y="415"/>
                  </a:lnTo>
                  <a:lnTo>
                    <a:pt x="604" y="419"/>
                  </a:lnTo>
                  <a:lnTo>
                    <a:pt x="605" y="429"/>
                  </a:lnTo>
                  <a:lnTo>
                    <a:pt x="605" y="436"/>
                  </a:lnTo>
                  <a:lnTo>
                    <a:pt x="604" y="443"/>
                  </a:lnTo>
                  <a:lnTo>
                    <a:pt x="602" y="449"/>
                  </a:lnTo>
                  <a:lnTo>
                    <a:pt x="598" y="454"/>
                  </a:lnTo>
                  <a:lnTo>
                    <a:pt x="595" y="458"/>
                  </a:lnTo>
                  <a:lnTo>
                    <a:pt x="591" y="461"/>
                  </a:lnTo>
                  <a:lnTo>
                    <a:pt x="586" y="464"/>
                  </a:lnTo>
                  <a:lnTo>
                    <a:pt x="578" y="468"/>
                  </a:lnTo>
                  <a:lnTo>
                    <a:pt x="570" y="470"/>
                  </a:lnTo>
                  <a:lnTo>
                    <a:pt x="565" y="471"/>
                  </a:lnTo>
                  <a:lnTo>
                    <a:pt x="563" y="471"/>
                  </a:lnTo>
                  <a:lnTo>
                    <a:pt x="695" y="471"/>
                  </a:lnTo>
                  <a:lnTo>
                    <a:pt x="706" y="476"/>
                  </a:lnTo>
                  <a:lnTo>
                    <a:pt x="732" y="493"/>
                  </a:lnTo>
                  <a:lnTo>
                    <a:pt x="740" y="498"/>
                  </a:lnTo>
                  <a:lnTo>
                    <a:pt x="747" y="504"/>
                  </a:lnTo>
                  <a:lnTo>
                    <a:pt x="754" y="511"/>
                  </a:lnTo>
                  <a:lnTo>
                    <a:pt x="760" y="518"/>
                  </a:lnTo>
                  <a:lnTo>
                    <a:pt x="766" y="526"/>
                  </a:lnTo>
                  <a:lnTo>
                    <a:pt x="771" y="535"/>
                  </a:lnTo>
                  <a:lnTo>
                    <a:pt x="774" y="543"/>
                  </a:lnTo>
                  <a:lnTo>
                    <a:pt x="778" y="553"/>
                  </a:lnTo>
                  <a:lnTo>
                    <a:pt x="785" y="593"/>
                  </a:lnTo>
                  <a:lnTo>
                    <a:pt x="792" y="633"/>
                  </a:lnTo>
                  <a:lnTo>
                    <a:pt x="796" y="663"/>
                  </a:lnTo>
                  <a:lnTo>
                    <a:pt x="798" y="675"/>
                  </a:lnTo>
                  <a:lnTo>
                    <a:pt x="798" y="676"/>
                  </a:lnTo>
                  <a:lnTo>
                    <a:pt x="798" y="685"/>
                  </a:lnTo>
                  <a:lnTo>
                    <a:pt x="798" y="705"/>
                  </a:lnTo>
                  <a:lnTo>
                    <a:pt x="798" y="747"/>
                  </a:lnTo>
                  <a:lnTo>
                    <a:pt x="798" y="773"/>
                  </a:lnTo>
                  <a:lnTo>
                    <a:pt x="799" y="798"/>
                  </a:lnTo>
                  <a:lnTo>
                    <a:pt x="801" y="821"/>
                  </a:lnTo>
                  <a:lnTo>
                    <a:pt x="802" y="840"/>
                  </a:lnTo>
                  <a:lnTo>
                    <a:pt x="807" y="869"/>
                  </a:lnTo>
                  <a:lnTo>
                    <a:pt x="808" y="880"/>
                  </a:lnTo>
                  <a:lnTo>
                    <a:pt x="808" y="972"/>
                  </a:lnTo>
                  <a:lnTo>
                    <a:pt x="890" y="1095"/>
                  </a:lnTo>
                  <a:lnTo>
                    <a:pt x="1023" y="1228"/>
                  </a:lnTo>
                  <a:lnTo>
                    <a:pt x="1023" y="1233"/>
                  </a:lnTo>
                  <a:lnTo>
                    <a:pt x="1024" y="1251"/>
                  </a:lnTo>
                  <a:lnTo>
                    <a:pt x="1027" y="1280"/>
                  </a:lnTo>
                  <a:lnTo>
                    <a:pt x="1033" y="1320"/>
                  </a:lnTo>
                  <a:lnTo>
                    <a:pt x="1036" y="1331"/>
                  </a:lnTo>
                  <a:lnTo>
                    <a:pt x="1039" y="1340"/>
                  </a:lnTo>
                  <a:lnTo>
                    <a:pt x="1042" y="1349"/>
                  </a:lnTo>
                  <a:lnTo>
                    <a:pt x="1046" y="1358"/>
                  </a:lnTo>
                  <a:lnTo>
                    <a:pt x="1052" y="1364"/>
                  </a:lnTo>
                  <a:lnTo>
                    <a:pt x="1057" y="1369"/>
                  </a:lnTo>
                  <a:lnTo>
                    <a:pt x="1063" y="1375"/>
                  </a:lnTo>
                  <a:lnTo>
                    <a:pt x="1067" y="1379"/>
                  </a:lnTo>
                  <a:lnTo>
                    <a:pt x="1078" y="1386"/>
                  </a:lnTo>
                  <a:lnTo>
                    <a:pt x="1086" y="1389"/>
                  </a:lnTo>
                  <a:lnTo>
                    <a:pt x="1092" y="1391"/>
                  </a:lnTo>
                  <a:lnTo>
                    <a:pt x="1094" y="1392"/>
                  </a:lnTo>
                  <a:lnTo>
                    <a:pt x="1155" y="1463"/>
                  </a:lnTo>
                  <a:lnTo>
                    <a:pt x="1187" y="1535"/>
                  </a:lnTo>
                  <a:lnTo>
                    <a:pt x="1238" y="1606"/>
                  </a:lnTo>
                  <a:lnTo>
                    <a:pt x="1329" y="1658"/>
                  </a:lnTo>
                  <a:lnTo>
                    <a:pt x="1402" y="1770"/>
                  </a:lnTo>
                  <a:lnTo>
                    <a:pt x="1411" y="1821"/>
                  </a:lnTo>
                  <a:lnTo>
                    <a:pt x="1381" y="1914"/>
                  </a:lnTo>
                  <a:lnTo>
                    <a:pt x="1379" y="1915"/>
                  </a:lnTo>
                  <a:lnTo>
                    <a:pt x="1374" y="1917"/>
                  </a:lnTo>
                  <a:lnTo>
                    <a:pt x="1366" y="1922"/>
                  </a:lnTo>
                  <a:lnTo>
                    <a:pt x="1357" y="1930"/>
                  </a:lnTo>
                  <a:lnTo>
                    <a:pt x="1354" y="1934"/>
                  </a:lnTo>
                  <a:lnTo>
                    <a:pt x="1351" y="1940"/>
                  </a:lnTo>
                  <a:lnTo>
                    <a:pt x="1348" y="1946"/>
                  </a:lnTo>
                  <a:lnTo>
                    <a:pt x="1347" y="1953"/>
                  </a:lnTo>
                  <a:lnTo>
                    <a:pt x="1346" y="1959"/>
                  </a:lnTo>
                  <a:lnTo>
                    <a:pt x="1346" y="1968"/>
                  </a:lnTo>
                  <a:lnTo>
                    <a:pt x="1347" y="1975"/>
                  </a:lnTo>
                  <a:lnTo>
                    <a:pt x="1350" y="1985"/>
                  </a:lnTo>
                  <a:lnTo>
                    <a:pt x="1355" y="1995"/>
                  </a:lnTo>
                  <a:lnTo>
                    <a:pt x="1362" y="2003"/>
                  </a:lnTo>
                  <a:lnTo>
                    <a:pt x="1370" y="2012"/>
                  </a:lnTo>
                  <a:lnTo>
                    <a:pt x="1379" y="2020"/>
                  </a:lnTo>
                  <a:lnTo>
                    <a:pt x="1390" y="2027"/>
                  </a:lnTo>
                  <a:lnTo>
                    <a:pt x="1402" y="2034"/>
                  </a:lnTo>
                  <a:lnTo>
                    <a:pt x="1412" y="2040"/>
                  </a:lnTo>
                  <a:lnTo>
                    <a:pt x="1424" y="2046"/>
                  </a:lnTo>
                  <a:lnTo>
                    <a:pt x="1465" y="2062"/>
                  </a:lnTo>
                  <a:lnTo>
                    <a:pt x="1483" y="2067"/>
                  </a:lnTo>
                  <a:lnTo>
                    <a:pt x="1485" y="2066"/>
                  </a:lnTo>
                  <a:lnTo>
                    <a:pt x="1491" y="2065"/>
                  </a:lnTo>
                  <a:lnTo>
                    <a:pt x="1500" y="2063"/>
                  </a:lnTo>
                  <a:lnTo>
                    <a:pt x="1511" y="2063"/>
                  </a:lnTo>
                  <a:lnTo>
                    <a:pt x="1517" y="2064"/>
                  </a:lnTo>
                  <a:lnTo>
                    <a:pt x="1523" y="2065"/>
                  </a:lnTo>
                  <a:lnTo>
                    <a:pt x="1529" y="2068"/>
                  </a:lnTo>
                  <a:lnTo>
                    <a:pt x="1535" y="2071"/>
                  </a:lnTo>
                  <a:lnTo>
                    <a:pt x="1541" y="2076"/>
                  </a:lnTo>
                  <a:lnTo>
                    <a:pt x="1545" y="2081"/>
                  </a:lnTo>
                  <a:lnTo>
                    <a:pt x="1551" y="2089"/>
                  </a:lnTo>
                  <a:lnTo>
                    <a:pt x="1555" y="2097"/>
                  </a:lnTo>
                  <a:lnTo>
                    <a:pt x="1558" y="2107"/>
                  </a:lnTo>
                  <a:lnTo>
                    <a:pt x="1564" y="2115"/>
                  </a:lnTo>
                  <a:lnTo>
                    <a:pt x="1568" y="2122"/>
                  </a:lnTo>
                  <a:lnTo>
                    <a:pt x="1573" y="2129"/>
                  </a:lnTo>
                  <a:lnTo>
                    <a:pt x="1583" y="2140"/>
                  </a:lnTo>
                  <a:lnTo>
                    <a:pt x="1593" y="2147"/>
                  </a:lnTo>
                  <a:lnTo>
                    <a:pt x="1609" y="2157"/>
                  </a:lnTo>
                  <a:lnTo>
                    <a:pt x="1617" y="2159"/>
                  </a:lnTo>
                  <a:lnTo>
                    <a:pt x="1637" y="2210"/>
                  </a:lnTo>
                  <a:lnTo>
                    <a:pt x="1635" y="2211"/>
                  </a:lnTo>
                  <a:lnTo>
                    <a:pt x="1632" y="2214"/>
                  </a:lnTo>
                  <a:lnTo>
                    <a:pt x="1630" y="2216"/>
                  </a:lnTo>
                  <a:lnTo>
                    <a:pt x="1627" y="2218"/>
                  </a:lnTo>
                  <a:lnTo>
                    <a:pt x="1626" y="2222"/>
                  </a:lnTo>
                  <a:lnTo>
                    <a:pt x="1625" y="2226"/>
                  </a:lnTo>
                  <a:lnTo>
                    <a:pt x="1625" y="2229"/>
                  </a:lnTo>
                  <a:lnTo>
                    <a:pt x="1626" y="2235"/>
                  </a:lnTo>
                  <a:lnTo>
                    <a:pt x="1628" y="2239"/>
                  </a:lnTo>
                  <a:lnTo>
                    <a:pt x="1633" y="2244"/>
                  </a:lnTo>
                  <a:lnTo>
                    <a:pt x="1638" y="2251"/>
                  </a:lnTo>
                  <a:lnTo>
                    <a:pt x="1646" y="2257"/>
                  </a:lnTo>
                  <a:lnTo>
                    <a:pt x="1655" y="2264"/>
                  </a:lnTo>
                  <a:lnTo>
                    <a:pt x="1667" y="2271"/>
                  </a:lnTo>
                  <a:lnTo>
                    <a:pt x="1680" y="2278"/>
                  </a:lnTo>
                  <a:lnTo>
                    <a:pt x="1692" y="2283"/>
                  </a:lnTo>
                  <a:lnTo>
                    <a:pt x="1703" y="2286"/>
                  </a:lnTo>
                  <a:lnTo>
                    <a:pt x="1714" y="2289"/>
                  </a:lnTo>
                  <a:lnTo>
                    <a:pt x="1733" y="2290"/>
                  </a:lnTo>
                  <a:lnTo>
                    <a:pt x="1749" y="2290"/>
                  </a:lnTo>
                  <a:lnTo>
                    <a:pt x="1757" y="2290"/>
                  </a:lnTo>
                  <a:lnTo>
                    <a:pt x="1763" y="2291"/>
                  </a:lnTo>
                  <a:lnTo>
                    <a:pt x="1770" y="2292"/>
                  </a:lnTo>
                  <a:lnTo>
                    <a:pt x="1776" y="2295"/>
                  </a:lnTo>
                  <a:lnTo>
                    <a:pt x="1783" y="2298"/>
                  </a:lnTo>
                  <a:lnTo>
                    <a:pt x="1788" y="2305"/>
                  </a:lnTo>
                  <a:lnTo>
                    <a:pt x="1795" y="2312"/>
                  </a:lnTo>
                  <a:lnTo>
                    <a:pt x="1800" y="2323"/>
                  </a:lnTo>
                  <a:lnTo>
                    <a:pt x="1813" y="2348"/>
                  </a:lnTo>
                  <a:lnTo>
                    <a:pt x="1827" y="2374"/>
                  </a:lnTo>
                  <a:lnTo>
                    <a:pt x="1843" y="2402"/>
                  </a:lnTo>
                  <a:lnTo>
                    <a:pt x="1857" y="2428"/>
                  </a:lnTo>
                  <a:lnTo>
                    <a:pt x="1871" y="2451"/>
                  </a:lnTo>
                  <a:lnTo>
                    <a:pt x="1882" y="2470"/>
                  </a:lnTo>
                  <a:lnTo>
                    <a:pt x="1890" y="2482"/>
                  </a:lnTo>
                  <a:lnTo>
                    <a:pt x="1892" y="2486"/>
                  </a:lnTo>
                  <a:lnTo>
                    <a:pt x="1895" y="2487"/>
                  </a:lnTo>
                  <a:lnTo>
                    <a:pt x="1904" y="2488"/>
                  </a:lnTo>
                  <a:lnTo>
                    <a:pt x="1915" y="2493"/>
                  </a:lnTo>
                  <a:lnTo>
                    <a:pt x="1929" y="2498"/>
                  </a:lnTo>
                  <a:lnTo>
                    <a:pt x="1935" y="2501"/>
                  </a:lnTo>
                  <a:lnTo>
                    <a:pt x="1942" y="2506"/>
                  </a:lnTo>
                  <a:lnTo>
                    <a:pt x="1947" y="2511"/>
                  </a:lnTo>
                  <a:lnTo>
                    <a:pt x="1952" y="2516"/>
                  </a:lnTo>
                  <a:lnTo>
                    <a:pt x="1958" y="2523"/>
                  </a:lnTo>
                  <a:lnTo>
                    <a:pt x="1961" y="2530"/>
                  </a:lnTo>
                  <a:lnTo>
                    <a:pt x="1963" y="2539"/>
                  </a:lnTo>
                  <a:lnTo>
                    <a:pt x="1964" y="2548"/>
                  </a:lnTo>
                  <a:lnTo>
                    <a:pt x="1964" y="2557"/>
                  </a:lnTo>
                  <a:lnTo>
                    <a:pt x="1965" y="2567"/>
                  </a:lnTo>
                  <a:lnTo>
                    <a:pt x="1968" y="2577"/>
                  </a:lnTo>
                  <a:lnTo>
                    <a:pt x="1971" y="2587"/>
                  </a:lnTo>
                  <a:lnTo>
                    <a:pt x="1977" y="2606"/>
                  </a:lnTo>
                  <a:lnTo>
                    <a:pt x="1985" y="2623"/>
                  </a:lnTo>
                  <a:lnTo>
                    <a:pt x="1999" y="2650"/>
                  </a:lnTo>
                  <a:lnTo>
                    <a:pt x="2005" y="2660"/>
                  </a:lnTo>
                  <a:lnTo>
                    <a:pt x="2056" y="2824"/>
                  </a:lnTo>
                  <a:lnTo>
                    <a:pt x="2107" y="2937"/>
                  </a:lnTo>
                  <a:lnTo>
                    <a:pt x="2115" y="2946"/>
                  </a:lnTo>
                  <a:lnTo>
                    <a:pt x="2124" y="2954"/>
                  </a:lnTo>
                  <a:lnTo>
                    <a:pt x="2133" y="2961"/>
                  </a:lnTo>
                  <a:lnTo>
                    <a:pt x="2141" y="2968"/>
                  </a:lnTo>
                  <a:lnTo>
                    <a:pt x="2158" y="2979"/>
                  </a:lnTo>
                  <a:lnTo>
                    <a:pt x="2173" y="2987"/>
                  </a:lnTo>
                  <a:lnTo>
                    <a:pt x="2178" y="2992"/>
                  </a:lnTo>
                  <a:lnTo>
                    <a:pt x="2182" y="2995"/>
                  </a:lnTo>
                  <a:lnTo>
                    <a:pt x="2186" y="2997"/>
                  </a:lnTo>
                  <a:lnTo>
                    <a:pt x="2187" y="3000"/>
                  </a:lnTo>
                  <a:lnTo>
                    <a:pt x="2186" y="3002"/>
                  </a:lnTo>
                  <a:lnTo>
                    <a:pt x="2182" y="3005"/>
                  </a:lnTo>
                  <a:lnTo>
                    <a:pt x="2177" y="3007"/>
                  </a:lnTo>
                  <a:lnTo>
                    <a:pt x="2168" y="3008"/>
                  </a:lnTo>
                  <a:lnTo>
                    <a:pt x="2164" y="3010"/>
                  </a:lnTo>
                  <a:lnTo>
                    <a:pt x="2161" y="3012"/>
                  </a:lnTo>
                  <a:lnTo>
                    <a:pt x="2158" y="3015"/>
                  </a:lnTo>
                  <a:lnTo>
                    <a:pt x="2157" y="3019"/>
                  </a:lnTo>
                  <a:lnTo>
                    <a:pt x="2154" y="3024"/>
                  </a:lnTo>
                  <a:lnTo>
                    <a:pt x="2154" y="3029"/>
                  </a:lnTo>
                  <a:lnTo>
                    <a:pt x="2154" y="3035"/>
                  </a:lnTo>
                  <a:lnTo>
                    <a:pt x="2155" y="3041"/>
                  </a:lnTo>
                  <a:lnTo>
                    <a:pt x="2158" y="3055"/>
                  </a:lnTo>
                  <a:lnTo>
                    <a:pt x="2162" y="3072"/>
                  </a:lnTo>
                  <a:lnTo>
                    <a:pt x="2168" y="3088"/>
                  </a:lnTo>
                  <a:lnTo>
                    <a:pt x="2175" y="3104"/>
                  </a:lnTo>
                  <a:lnTo>
                    <a:pt x="2190" y="3137"/>
                  </a:lnTo>
                  <a:lnTo>
                    <a:pt x="2204" y="3166"/>
                  </a:lnTo>
                  <a:lnTo>
                    <a:pt x="2216" y="3185"/>
                  </a:lnTo>
                  <a:lnTo>
                    <a:pt x="2220" y="3193"/>
                  </a:lnTo>
                  <a:lnTo>
                    <a:pt x="2230" y="3275"/>
                  </a:lnTo>
                  <a:lnTo>
                    <a:pt x="2230" y="3336"/>
                  </a:lnTo>
                  <a:lnTo>
                    <a:pt x="2209" y="3387"/>
                  </a:lnTo>
                  <a:lnTo>
                    <a:pt x="2202" y="3402"/>
                  </a:lnTo>
                  <a:lnTo>
                    <a:pt x="2186" y="3440"/>
                  </a:lnTo>
                  <a:lnTo>
                    <a:pt x="2177" y="3463"/>
                  </a:lnTo>
                  <a:lnTo>
                    <a:pt x="2171" y="3486"/>
                  </a:lnTo>
                  <a:lnTo>
                    <a:pt x="2168" y="3498"/>
                  </a:lnTo>
                  <a:lnTo>
                    <a:pt x="2167" y="3509"/>
                  </a:lnTo>
                  <a:lnTo>
                    <a:pt x="2167" y="3520"/>
                  </a:lnTo>
                  <a:lnTo>
                    <a:pt x="2168" y="3531"/>
                  </a:lnTo>
                  <a:lnTo>
                    <a:pt x="2171" y="3539"/>
                  </a:lnTo>
                  <a:lnTo>
                    <a:pt x="2174" y="3548"/>
                  </a:lnTo>
                  <a:lnTo>
                    <a:pt x="2178" y="3556"/>
                  </a:lnTo>
                  <a:lnTo>
                    <a:pt x="2182" y="3564"/>
                  </a:lnTo>
                  <a:lnTo>
                    <a:pt x="2192" y="3578"/>
                  </a:lnTo>
                  <a:lnTo>
                    <a:pt x="2203" y="3590"/>
                  </a:lnTo>
                  <a:lnTo>
                    <a:pt x="2221" y="3606"/>
                  </a:lnTo>
                  <a:lnTo>
                    <a:pt x="2230" y="3612"/>
                  </a:lnTo>
                  <a:lnTo>
                    <a:pt x="2231" y="3610"/>
                  </a:lnTo>
                  <a:lnTo>
                    <a:pt x="2232" y="3608"/>
                  </a:lnTo>
                  <a:lnTo>
                    <a:pt x="2234" y="3607"/>
                  </a:lnTo>
                  <a:lnTo>
                    <a:pt x="2236" y="3606"/>
                  </a:lnTo>
                  <a:lnTo>
                    <a:pt x="2240" y="3605"/>
                  </a:lnTo>
                  <a:lnTo>
                    <a:pt x="2243" y="3605"/>
                  </a:lnTo>
                  <a:lnTo>
                    <a:pt x="2247" y="3606"/>
                  </a:lnTo>
                  <a:lnTo>
                    <a:pt x="2252" y="3608"/>
                  </a:lnTo>
                  <a:lnTo>
                    <a:pt x="2258" y="3612"/>
                  </a:lnTo>
                  <a:lnTo>
                    <a:pt x="2265" y="3616"/>
                  </a:lnTo>
                  <a:lnTo>
                    <a:pt x="2272" y="3622"/>
                  </a:lnTo>
                  <a:lnTo>
                    <a:pt x="2281" y="3631"/>
                  </a:lnTo>
                  <a:lnTo>
                    <a:pt x="2290" y="3641"/>
                  </a:lnTo>
                  <a:lnTo>
                    <a:pt x="2301" y="3653"/>
                  </a:lnTo>
                  <a:lnTo>
                    <a:pt x="2323" y="3677"/>
                  </a:lnTo>
                  <a:lnTo>
                    <a:pt x="2340" y="3696"/>
                  </a:lnTo>
                  <a:lnTo>
                    <a:pt x="2354" y="3710"/>
                  </a:lnTo>
                  <a:lnTo>
                    <a:pt x="2366" y="3721"/>
                  </a:lnTo>
                  <a:lnTo>
                    <a:pt x="2379" y="3733"/>
                  </a:lnTo>
                  <a:lnTo>
                    <a:pt x="2383" y="3735"/>
                  </a:lnTo>
                  <a:lnTo>
                    <a:pt x="2516" y="3766"/>
                  </a:lnTo>
                  <a:lnTo>
                    <a:pt x="2557" y="3826"/>
                  </a:lnTo>
                  <a:lnTo>
                    <a:pt x="2660" y="3837"/>
                  </a:lnTo>
                  <a:lnTo>
                    <a:pt x="2803" y="3929"/>
                  </a:lnTo>
                  <a:lnTo>
                    <a:pt x="2802" y="3929"/>
                  </a:lnTo>
                  <a:lnTo>
                    <a:pt x="2810" y="3931"/>
                  </a:lnTo>
                  <a:lnTo>
                    <a:pt x="2834" y="3946"/>
                  </a:lnTo>
                  <a:lnTo>
                    <a:pt x="2884" y="3980"/>
                  </a:lnTo>
                  <a:lnTo>
                    <a:pt x="2915" y="3999"/>
                  </a:lnTo>
                  <a:lnTo>
                    <a:pt x="2936" y="4012"/>
                  </a:lnTo>
                  <a:lnTo>
                    <a:pt x="2951" y="4020"/>
                  </a:lnTo>
                  <a:lnTo>
                    <a:pt x="2963" y="4026"/>
                  </a:lnTo>
                  <a:lnTo>
                    <a:pt x="2973" y="4033"/>
                  </a:lnTo>
                  <a:lnTo>
                    <a:pt x="2984" y="4040"/>
                  </a:lnTo>
                  <a:lnTo>
                    <a:pt x="2998" y="4053"/>
                  </a:lnTo>
                  <a:lnTo>
                    <a:pt x="3018" y="4073"/>
                  </a:lnTo>
                  <a:lnTo>
                    <a:pt x="3040" y="4093"/>
                  </a:lnTo>
                  <a:lnTo>
                    <a:pt x="3059" y="4109"/>
                  </a:lnTo>
                  <a:lnTo>
                    <a:pt x="3078" y="4122"/>
                  </a:lnTo>
                  <a:lnTo>
                    <a:pt x="3092" y="4131"/>
                  </a:lnTo>
                  <a:lnTo>
                    <a:pt x="3112" y="4142"/>
                  </a:lnTo>
                  <a:lnTo>
                    <a:pt x="3120" y="4144"/>
                  </a:lnTo>
                  <a:lnTo>
                    <a:pt x="3355" y="4308"/>
                  </a:lnTo>
                  <a:lnTo>
                    <a:pt x="3499" y="4318"/>
                  </a:lnTo>
                  <a:lnTo>
                    <a:pt x="3662" y="4349"/>
                  </a:lnTo>
                  <a:lnTo>
                    <a:pt x="3888" y="4400"/>
                  </a:lnTo>
                  <a:lnTo>
                    <a:pt x="3903" y="4409"/>
                  </a:lnTo>
                  <a:lnTo>
                    <a:pt x="3943" y="4433"/>
                  </a:lnTo>
                  <a:lnTo>
                    <a:pt x="3970" y="4449"/>
                  </a:lnTo>
                  <a:lnTo>
                    <a:pt x="4001" y="4466"/>
                  </a:lnTo>
                  <a:lnTo>
                    <a:pt x="4036" y="4484"/>
                  </a:lnTo>
                  <a:lnTo>
                    <a:pt x="4073" y="4504"/>
                  </a:lnTo>
                  <a:lnTo>
                    <a:pt x="4111" y="4522"/>
                  </a:lnTo>
                  <a:lnTo>
                    <a:pt x="4151" y="4539"/>
                  </a:lnTo>
                  <a:lnTo>
                    <a:pt x="4190" y="4555"/>
                  </a:lnTo>
                  <a:lnTo>
                    <a:pt x="4229" y="4568"/>
                  </a:lnTo>
                  <a:lnTo>
                    <a:pt x="4247" y="4574"/>
                  </a:lnTo>
                  <a:lnTo>
                    <a:pt x="4266" y="4578"/>
                  </a:lnTo>
                  <a:lnTo>
                    <a:pt x="4283" y="4582"/>
                  </a:lnTo>
                  <a:lnTo>
                    <a:pt x="4300" y="4585"/>
                  </a:lnTo>
                  <a:lnTo>
                    <a:pt x="4315" y="4587"/>
                  </a:lnTo>
                  <a:lnTo>
                    <a:pt x="4330" y="4587"/>
                  </a:lnTo>
                  <a:lnTo>
                    <a:pt x="4345" y="4586"/>
                  </a:lnTo>
                  <a:lnTo>
                    <a:pt x="4358" y="4584"/>
                  </a:lnTo>
                  <a:lnTo>
                    <a:pt x="4382" y="4579"/>
                  </a:lnTo>
                  <a:lnTo>
                    <a:pt x="4406" y="4575"/>
                  </a:lnTo>
                  <a:lnTo>
                    <a:pt x="4429" y="4572"/>
                  </a:lnTo>
                  <a:lnTo>
                    <a:pt x="4449" y="4570"/>
                  </a:lnTo>
                  <a:lnTo>
                    <a:pt x="4488" y="4567"/>
                  </a:lnTo>
                  <a:lnTo>
                    <a:pt x="4520" y="4567"/>
                  </a:lnTo>
                  <a:lnTo>
                    <a:pt x="4547" y="4570"/>
                  </a:lnTo>
                  <a:lnTo>
                    <a:pt x="4567" y="4571"/>
                  </a:lnTo>
                  <a:lnTo>
                    <a:pt x="4579" y="4573"/>
                  </a:lnTo>
                  <a:lnTo>
                    <a:pt x="4583" y="4574"/>
                  </a:lnTo>
                  <a:lnTo>
                    <a:pt x="4695" y="4533"/>
                  </a:lnTo>
                  <a:lnTo>
                    <a:pt x="4686" y="4420"/>
                  </a:lnTo>
                  <a:lnTo>
                    <a:pt x="4798" y="4451"/>
                  </a:lnTo>
                  <a:lnTo>
                    <a:pt x="4839" y="4359"/>
                  </a:lnTo>
                  <a:lnTo>
                    <a:pt x="5013" y="4482"/>
                  </a:lnTo>
                  <a:lnTo>
                    <a:pt x="5177" y="4604"/>
                  </a:lnTo>
                  <a:lnTo>
                    <a:pt x="5310" y="4553"/>
                  </a:lnTo>
                  <a:lnTo>
                    <a:pt x="5402" y="4789"/>
                  </a:lnTo>
                  <a:lnTo>
                    <a:pt x="5514" y="4748"/>
                  </a:lnTo>
                  <a:lnTo>
                    <a:pt x="5566" y="4666"/>
                  </a:lnTo>
                  <a:lnTo>
                    <a:pt x="5514" y="4584"/>
                  </a:lnTo>
                  <a:lnTo>
                    <a:pt x="5566" y="4512"/>
                  </a:lnTo>
                  <a:lnTo>
                    <a:pt x="5566" y="4370"/>
                  </a:lnTo>
                  <a:lnTo>
                    <a:pt x="5688" y="4318"/>
                  </a:lnTo>
                  <a:lnTo>
                    <a:pt x="5852" y="4318"/>
                  </a:lnTo>
                  <a:lnTo>
                    <a:pt x="5855" y="4316"/>
                  </a:lnTo>
                  <a:lnTo>
                    <a:pt x="5864" y="4309"/>
                  </a:lnTo>
                  <a:lnTo>
                    <a:pt x="5875" y="4301"/>
                  </a:lnTo>
                  <a:lnTo>
                    <a:pt x="5886" y="4289"/>
                  </a:lnTo>
                  <a:lnTo>
                    <a:pt x="5891" y="4282"/>
                  </a:lnTo>
                  <a:lnTo>
                    <a:pt x="5895" y="4276"/>
                  </a:lnTo>
                  <a:lnTo>
                    <a:pt x="5898" y="4269"/>
                  </a:lnTo>
                  <a:lnTo>
                    <a:pt x="5899" y="4262"/>
                  </a:lnTo>
                  <a:lnTo>
                    <a:pt x="5898" y="4255"/>
                  </a:lnTo>
                  <a:lnTo>
                    <a:pt x="5896" y="4249"/>
                  </a:lnTo>
                  <a:lnTo>
                    <a:pt x="5894" y="4246"/>
                  </a:lnTo>
                  <a:lnTo>
                    <a:pt x="5891" y="4242"/>
                  </a:lnTo>
                  <a:lnTo>
                    <a:pt x="5886" y="4239"/>
                  </a:lnTo>
                  <a:lnTo>
                    <a:pt x="5882" y="4236"/>
                  </a:lnTo>
                  <a:lnTo>
                    <a:pt x="5865" y="4224"/>
                  </a:lnTo>
                  <a:lnTo>
                    <a:pt x="5849" y="4211"/>
                  </a:lnTo>
                  <a:lnTo>
                    <a:pt x="5835" y="4197"/>
                  </a:lnTo>
                  <a:lnTo>
                    <a:pt x="5823" y="4184"/>
                  </a:lnTo>
                  <a:lnTo>
                    <a:pt x="5806" y="4162"/>
                  </a:lnTo>
                  <a:lnTo>
                    <a:pt x="5801" y="4155"/>
                  </a:lnTo>
                  <a:lnTo>
                    <a:pt x="5719" y="4093"/>
                  </a:lnTo>
                  <a:lnTo>
                    <a:pt x="5770" y="4041"/>
                  </a:lnTo>
                  <a:lnTo>
                    <a:pt x="5770" y="3950"/>
                  </a:lnTo>
                  <a:lnTo>
                    <a:pt x="5768" y="3945"/>
                  </a:lnTo>
                  <a:lnTo>
                    <a:pt x="5761" y="3932"/>
                  </a:lnTo>
                  <a:lnTo>
                    <a:pt x="5754" y="3915"/>
                  </a:lnTo>
                  <a:lnTo>
                    <a:pt x="5747" y="3896"/>
                  </a:lnTo>
                  <a:lnTo>
                    <a:pt x="5745" y="3887"/>
                  </a:lnTo>
                  <a:lnTo>
                    <a:pt x="5743" y="3877"/>
                  </a:lnTo>
                  <a:lnTo>
                    <a:pt x="5743" y="3870"/>
                  </a:lnTo>
                  <a:lnTo>
                    <a:pt x="5744" y="3863"/>
                  </a:lnTo>
                  <a:lnTo>
                    <a:pt x="5745" y="3861"/>
                  </a:lnTo>
                  <a:lnTo>
                    <a:pt x="5747" y="3859"/>
                  </a:lnTo>
                  <a:lnTo>
                    <a:pt x="5749" y="3857"/>
                  </a:lnTo>
                  <a:lnTo>
                    <a:pt x="5753" y="3856"/>
                  </a:lnTo>
                  <a:lnTo>
                    <a:pt x="5756" y="3856"/>
                  </a:lnTo>
                  <a:lnTo>
                    <a:pt x="5760" y="3856"/>
                  </a:lnTo>
                  <a:lnTo>
                    <a:pt x="5764" y="3856"/>
                  </a:lnTo>
                  <a:lnTo>
                    <a:pt x="5770" y="3858"/>
                  </a:lnTo>
                  <a:lnTo>
                    <a:pt x="5783" y="3861"/>
                  </a:lnTo>
                  <a:lnTo>
                    <a:pt x="5799" y="3865"/>
                  </a:lnTo>
                  <a:lnTo>
                    <a:pt x="5818" y="3869"/>
                  </a:lnTo>
                  <a:lnTo>
                    <a:pt x="5839" y="3872"/>
                  </a:lnTo>
                  <a:lnTo>
                    <a:pt x="5862" y="3874"/>
                  </a:lnTo>
                  <a:lnTo>
                    <a:pt x="5886" y="3876"/>
                  </a:lnTo>
                  <a:lnTo>
                    <a:pt x="5911" y="3877"/>
                  </a:lnTo>
                  <a:lnTo>
                    <a:pt x="5937" y="3878"/>
                  </a:lnTo>
                  <a:lnTo>
                    <a:pt x="5964" y="3877"/>
                  </a:lnTo>
                  <a:lnTo>
                    <a:pt x="5990" y="3876"/>
                  </a:lnTo>
                  <a:lnTo>
                    <a:pt x="6017" y="3873"/>
                  </a:lnTo>
                  <a:lnTo>
                    <a:pt x="6042" y="3869"/>
                  </a:lnTo>
                  <a:lnTo>
                    <a:pt x="6066" y="3863"/>
                  </a:lnTo>
                  <a:lnTo>
                    <a:pt x="6088" y="3857"/>
                  </a:lnTo>
                  <a:lnTo>
                    <a:pt x="6099" y="3852"/>
                  </a:lnTo>
                  <a:lnTo>
                    <a:pt x="6110" y="3848"/>
                  </a:lnTo>
                  <a:lnTo>
                    <a:pt x="6119" y="3843"/>
                  </a:lnTo>
                  <a:lnTo>
                    <a:pt x="6128" y="3837"/>
                  </a:lnTo>
                  <a:lnTo>
                    <a:pt x="6162" y="3817"/>
                  </a:lnTo>
                  <a:lnTo>
                    <a:pt x="6194" y="3798"/>
                  </a:lnTo>
                  <a:lnTo>
                    <a:pt x="6225" y="3782"/>
                  </a:lnTo>
                  <a:lnTo>
                    <a:pt x="6255" y="3767"/>
                  </a:lnTo>
                  <a:lnTo>
                    <a:pt x="6269" y="3758"/>
                  </a:lnTo>
                  <a:lnTo>
                    <a:pt x="6282" y="3750"/>
                  </a:lnTo>
                  <a:lnTo>
                    <a:pt x="6294" y="3740"/>
                  </a:lnTo>
                  <a:lnTo>
                    <a:pt x="6305" y="3729"/>
                  </a:lnTo>
                  <a:lnTo>
                    <a:pt x="6316" y="3717"/>
                  </a:lnTo>
                  <a:lnTo>
                    <a:pt x="6326" y="3704"/>
                  </a:lnTo>
                  <a:lnTo>
                    <a:pt x="6335" y="3689"/>
                  </a:lnTo>
                  <a:lnTo>
                    <a:pt x="6343" y="3673"/>
                  </a:lnTo>
                  <a:lnTo>
                    <a:pt x="6350" y="3657"/>
                  </a:lnTo>
                  <a:lnTo>
                    <a:pt x="6353" y="3642"/>
                  </a:lnTo>
                  <a:lnTo>
                    <a:pt x="6355" y="3628"/>
                  </a:lnTo>
                  <a:lnTo>
                    <a:pt x="6355" y="3616"/>
                  </a:lnTo>
                  <a:lnTo>
                    <a:pt x="6354" y="3604"/>
                  </a:lnTo>
                  <a:lnTo>
                    <a:pt x="6351" y="3594"/>
                  </a:lnTo>
                  <a:lnTo>
                    <a:pt x="6348" y="3586"/>
                  </a:lnTo>
                  <a:lnTo>
                    <a:pt x="6343" y="3577"/>
                  </a:lnTo>
                  <a:lnTo>
                    <a:pt x="6338" y="3571"/>
                  </a:lnTo>
                  <a:lnTo>
                    <a:pt x="6332" y="3565"/>
                  </a:lnTo>
                  <a:lnTo>
                    <a:pt x="6328" y="3561"/>
                  </a:lnTo>
                  <a:lnTo>
                    <a:pt x="6323" y="3556"/>
                  </a:lnTo>
                  <a:lnTo>
                    <a:pt x="6315" y="3552"/>
                  </a:lnTo>
                  <a:lnTo>
                    <a:pt x="6312" y="3551"/>
                  </a:lnTo>
                  <a:lnTo>
                    <a:pt x="6506" y="3643"/>
                  </a:lnTo>
                  <a:lnTo>
                    <a:pt x="6568" y="3479"/>
                  </a:lnTo>
                  <a:lnTo>
                    <a:pt x="6569" y="3473"/>
                  </a:lnTo>
                  <a:lnTo>
                    <a:pt x="6570" y="3459"/>
                  </a:lnTo>
                  <a:lnTo>
                    <a:pt x="6572" y="3440"/>
                  </a:lnTo>
                  <a:lnTo>
                    <a:pt x="6572" y="3417"/>
                  </a:lnTo>
                  <a:lnTo>
                    <a:pt x="6571" y="3406"/>
                  </a:lnTo>
                  <a:lnTo>
                    <a:pt x="6570" y="3396"/>
                  </a:lnTo>
                  <a:lnTo>
                    <a:pt x="6567" y="3385"/>
                  </a:lnTo>
                  <a:lnTo>
                    <a:pt x="6563" y="3375"/>
                  </a:lnTo>
                  <a:lnTo>
                    <a:pt x="6559" y="3367"/>
                  </a:lnTo>
                  <a:lnTo>
                    <a:pt x="6554" y="3361"/>
                  </a:lnTo>
                  <a:lnTo>
                    <a:pt x="6549" y="3359"/>
                  </a:lnTo>
                  <a:lnTo>
                    <a:pt x="6546" y="3358"/>
                  </a:lnTo>
                  <a:lnTo>
                    <a:pt x="6542" y="3357"/>
                  </a:lnTo>
                  <a:lnTo>
                    <a:pt x="6538" y="3357"/>
                  </a:lnTo>
                  <a:lnTo>
                    <a:pt x="6518" y="3356"/>
                  </a:lnTo>
                  <a:lnTo>
                    <a:pt x="6500" y="3353"/>
                  </a:lnTo>
                  <a:lnTo>
                    <a:pt x="6482" y="3350"/>
                  </a:lnTo>
                  <a:lnTo>
                    <a:pt x="6467" y="3346"/>
                  </a:lnTo>
                  <a:lnTo>
                    <a:pt x="6444" y="3339"/>
                  </a:lnTo>
                  <a:lnTo>
                    <a:pt x="6435" y="3336"/>
                  </a:lnTo>
                  <a:lnTo>
                    <a:pt x="6527" y="3305"/>
                  </a:lnTo>
                  <a:lnTo>
                    <a:pt x="6538" y="3121"/>
                  </a:lnTo>
                  <a:lnTo>
                    <a:pt x="6568" y="2998"/>
                  </a:lnTo>
                  <a:lnTo>
                    <a:pt x="6558" y="2937"/>
                  </a:lnTo>
                  <a:lnTo>
                    <a:pt x="6527" y="2813"/>
                  </a:lnTo>
                  <a:lnTo>
                    <a:pt x="6425" y="2763"/>
                  </a:lnTo>
                  <a:lnTo>
                    <a:pt x="6323" y="2793"/>
                  </a:lnTo>
                  <a:lnTo>
                    <a:pt x="6315" y="2796"/>
                  </a:lnTo>
                  <a:lnTo>
                    <a:pt x="6296" y="2804"/>
                  </a:lnTo>
                  <a:lnTo>
                    <a:pt x="6282" y="2807"/>
                  </a:lnTo>
                  <a:lnTo>
                    <a:pt x="6267" y="2810"/>
                  </a:lnTo>
                  <a:lnTo>
                    <a:pt x="6249" y="2813"/>
                  </a:lnTo>
                  <a:lnTo>
                    <a:pt x="6231" y="2813"/>
                  </a:lnTo>
                  <a:lnTo>
                    <a:pt x="6225" y="2813"/>
                  </a:lnTo>
                  <a:lnTo>
                    <a:pt x="6222" y="2812"/>
                  </a:lnTo>
                  <a:lnTo>
                    <a:pt x="6219" y="2811"/>
                  </a:lnTo>
                  <a:lnTo>
                    <a:pt x="6217" y="2810"/>
                  </a:lnTo>
                  <a:lnTo>
                    <a:pt x="6213" y="2805"/>
                  </a:lnTo>
                  <a:lnTo>
                    <a:pt x="6210" y="2799"/>
                  </a:lnTo>
                  <a:lnTo>
                    <a:pt x="6208" y="2788"/>
                  </a:lnTo>
                  <a:lnTo>
                    <a:pt x="6207" y="2777"/>
                  </a:lnTo>
                  <a:lnTo>
                    <a:pt x="6206" y="2773"/>
                  </a:lnTo>
                  <a:lnTo>
                    <a:pt x="6204" y="2771"/>
                  </a:lnTo>
                  <a:lnTo>
                    <a:pt x="6200" y="2772"/>
                  </a:lnTo>
                  <a:lnTo>
                    <a:pt x="6193" y="2775"/>
                  </a:lnTo>
                  <a:lnTo>
                    <a:pt x="6184" y="2781"/>
                  </a:lnTo>
                  <a:lnTo>
                    <a:pt x="6173" y="2792"/>
                  </a:lnTo>
                  <a:lnTo>
                    <a:pt x="6157" y="2806"/>
                  </a:lnTo>
                  <a:lnTo>
                    <a:pt x="6138" y="2824"/>
                  </a:lnTo>
                  <a:lnTo>
                    <a:pt x="6099" y="2862"/>
                  </a:lnTo>
                  <a:lnTo>
                    <a:pt x="6067" y="2892"/>
                  </a:lnTo>
                  <a:lnTo>
                    <a:pt x="6040" y="2916"/>
                  </a:lnTo>
                  <a:lnTo>
                    <a:pt x="6019" y="2933"/>
                  </a:lnTo>
                  <a:lnTo>
                    <a:pt x="5993" y="2952"/>
                  </a:lnTo>
                  <a:lnTo>
                    <a:pt x="5985" y="2957"/>
                  </a:lnTo>
                  <a:lnTo>
                    <a:pt x="5852" y="2916"/>
                  </a:lnTo>
                  <a:lnTo>
                    <a:pt x="5862" y="3008"/>
                  </a:lnTo>
                  <a:lnTo>
                    <a:pt x="5770" y="3008"/>
                  </a:lnTo>
                  <a:lnTo>
                    <a:pt x="5740" y="3142"/>
                  </a:lnTo>
                  <a:lnTo>
                    <a:pt x="5749" y="3284"/>
                  </a:lnTo>
                  <a:lnTo>
                    <a:pt x="5781" y="3377"/>
                  </a:lnTo>
                  <a:lnTo>
                    <a:pt x="5699" y="3520"/>
                  </a:lnTo>
                  <a:lnTo>
                    <a:pt x="5708" y="3602"/>
                  </a:lnTo>
                  <a:lnTo>
                    <a:pt x="5575" y="3653"/>
                  </a:lnTo>
                  <a:lnTo>
                    <a:pt x="5575" y="3776"/>
                  </a:lnTo>
                  <a:lnTo>
                    <a:pt x="5493" y="3704"/>
                  </a:lnTo>
                  <a:lnTo>
                    <a:pt x="5361" y="3704"/>
                  </a:lnTo>
                  <a:lnTo>
                    <a:pt x="5339" y="3722"/>
                  </a:lnTo>
                  <a:lnTo>
                    <a:pt x="5321" y="3736"/>
                  </a:lnTo>
                  <a:lnTo>
                    <a:pt x="5304" y="3745"/>
                  </a:lnTo>
                  <a:lnTo>
                    <a:pt x="5291" y="3754"/>
                  </a:lnTo>
                  <a:lnTo>
                    <a:pt x="5274" y="3763"/>
                  </a:lnTo>
                  <a:lnTo>
                    <a:pt x="5269" y="3766"/>
                  </a:lnTo>
                  <a:lnTo>
                    <a:pt x="5187" y="3796"/>
                  </a:lnTo>
                  <a:lnTo>
                    <a:pt x="5166" y="3806"/>
                  </a:lnTo>
                  <a:lnTo>
                    <a:pt x="5149" y="3812"/>
                  </a:lnTo>
                  <a:lnTo>
                    <a:pt x="5134" y="3816"/>
                  </a:lnTo>
                  <a:lnTo>
                    <a:pt x="5121" y="3818"/>
                  </a:lnTo>
                  <a:lnTo>
                    <a:pt x="5092" y="3818"/>
                  </a:lnTo>
                  <a:lnTo>
                    <a:pt x="5054" y="3817"/>
                  </a:lnTo>
                  <a:lnTo>
                    <a:pt x="5032" y="3817"/>
                  </a:lnTo>
                  <a:lnTo>
                    <a:pt x="5012" y="3818"/>
                  </a:lnTo>
                  <a:lnTo>
                    <a:pt x="4994" y="3820"/>
                  </a:lnTo>
                  <a:lnTo>
                    <a:pt x="4979" y="3822"/>
                  </a:lnTo>
                  <a:lnTo>
                    <a:pt x="4959" y="3825"/>
                  </a:lnTo>
                  <a:lnTo>
                    <a:pt x="4951" y="3826"/>
                  </a:lnTo>
                  <a:lnTo>
                    <a:pt x="4950" y="3826"/>
                  </a:lnTo>
                  <a:lnTo>
                    <a:pt x="4945" y="3826"/>
                  </a:lnTo>
                  <a:lnTo>
                    <a:pt x="4930" y="3826"/>
                  </a:lnTo>
                  <a:lnTo>
                    <a:pt x="4900" y="3826"/>
                  </a:lnTo>
                  <a:lnTo>
                    <a:pt x="4865" y="3826"/>
                  </a:lnTo>
                  <a:lnTo>
                    <a:pt x="4835" y="3826"/>
                  </a:lnTo>
                  <a:lnTo>
                    <a:pt x="4815" y="3826"/>
                  </a:lnTo>
                  <a:lnTo>
                    <a:pt x="4809" y="3826"/>
                  </a:lnTo>
                  <a:lnTo>
                    <a:pt x="4809" y="3826"/>
                  </a:lnTo>
                  <a:lnTo>
                    <a:pt x="4809" y="3824"/>
                  </a:lnTo>
                  <a:lnTo>
                    <a:pt x="4809" y="3822"/>
                  </a:lnTo>
                  <a:lnTo>
                    <a:pt x="4805" y="3818"/>
                  </a:lnTo>
                  <a:lnTo>
                    <a:pt x="4800" y="3812"/>
                  </a:lnTo>
                  <a:lnTo>
                    <a:pt x="4791" y="3805"/>
                  </a:lnTo>
                  <a:lnTo>
                    <a:pt x="4777" y="3796"/>
                  </a:lnTo>
                  <a:lnTo>
                    <a:pt x="4757" y="3785"/>
                  </a:lnTo>
                  <a:lnTo>
                    <a:pt x="4735" y="3775"/>
                  </a:lnTo>
                  <a:lnTo>
                    <a:pt x="4715" y="3764"/>
                  </a:lnTo>
                  <a:lnTo>
                    <a:pt x="4697" y="3753"/>
                  </a:lnTo>
                  <a:lnTo>
                    <a:pt x="4683" y="3743"/>
                  </a:lnTo>
                  <a:lnTo>
                    <a:pt x="4662" y="3730"/>
                  </a:lnTo>
                  <a:lnTo>
                    <a:pt x="4654" y="3725"/>
                  </a:lnTo>
                  <a:lnTo>
                    <a:pt x="4655" y="3724"/>
                  </a:lnTo>
                  <a:lnTo>
                    <a:pt x="4655" y="3722"/>
                  </a:lnTo>
                  <a:lnTo>
                    <a:pt x="4654" y="3720"/>
                  </a:lnTo>
                  <a:lnTo>
                    <a:pt x="4652" y="3717"/>
                  </a:lnTo>
                  <a:lnTo>
                    <a:pt x="4647" y="3715"/>
                  </a:lnTo>
                  <a:lnTo>
                    <a:pt x="4637" y="3716"/>
                  </a:lnTo>
                  <a:lnTo>
                    <a:pt x="4623" y="3718"/>
                  </a:lnTo>
                  <a:lnTo>
                    <a:pt x="4604" y="3725"/>
                  </a:lnTo>
                  <a:lnTo>
                    <a:pt x="4567" y="3737"/>
                  </a:lnTo>
                  <a:lnTo>
                    <a:pt x="4545" y="3742"/>
                  </a:lnTo>
                  <a:lnTo>
                    <a:pt x="4534" y="3744"/>
                  </a:lnTo>
                  <a:lnTo>
                    <a:pt x="4532" y="3745"/>
                  </a:lnTo>
                  <a:lnTo>
                    <a:pt x="4439" y="3663"/>
                  </a:lnTo>
                  <a:lnTo>
                    <a:pt x="4379" y="3602"/>
                  </a:lnTo>
                  <a:lnTo>
                    <a:pt x="4348" y="3540"/>
                  </a:lnTo>
                  <a:lnTo>
                    <a:pt x="4300" y="3485"/>
                  </a:lnTo>
                  <a:lnTo>
                    <a:pt x="4264" y="3443"/>
                  </a:lnTo>
                  <a:lnTo>
                    <a:pt x="4243" y="3417"/>
                  </a:lnTo>
                  <a:lnTo>
                    <a:pt x="4235" y="3407"/>
                  </a:lnTo>
                  <a:lnTo>
                    <a:pt x="4174" y="3366"/>
                  </a:lnTo>
                  <a:lnTo>
                    <a:pt x="4061" y="3162"/>
                  </a:lnTo>
                  <a:lnTo>
                    <a:pt x="4063" y="3155"/>
                  </a:lnTo>
                  <a:lnTo>
                    <a:pt x="4065" y="3135"/>
                  </a:lnTo>
                  <a:lnTo>
                    <a:pt x="4066" y="3121"/>
                  </a:lnTo>
                  <a:lnTo>
                    <a:pt x="4066" y="3106"/>
                  </a:lnTo>
                  <a:lnTo>
                    <a:pt x="4065" y="3089"/>
                  </a:lnTo>
                  <a:lnTo>
                    <a:pt x="4061" y="3069"/>
                  </a:lnTo>
                  <a:lnTo>
                    <a:pt x="4056" y="3047"/>
                  </a:lnTo>
                  <a:lnTo>
                    <a:pt x="4047" y="3020"/>
                  </a:lnTo>
                  <a:lnTo>
                    <a:pt x="4038" y="2989"/>
                  </a:lnTo>
                  <a:lnTo>
                    <a:pt x="4027" y="2958"/>
                  </a:lnTo>
                  <a:lnTo>
                    <a:pt x="4017" y="2930"/>
                  </a:lnTo>
                  <a:lnTo>
                    <a:pt x="4009" y="2907"/>
                  </a:lnTo>
                  <a:lnTo>
                    <a:pt x="4002" y="2891"/>
                  </a:lnTo>
                  <a:lnTo>
                    <a:pt x="4000" y="2886"/>
                  </a:lnTo>
                  <a:lnTo>
                    <a:pt x="3949" y="2804"/>
                  </a:lnTo>
                  <a:lnTo>
                    <a:pt x="4011" y="2681"/>
                  </a:lnTo>
                  <a:lnTo>
                    <a:pt x="4031" y="2476"/>
                  </a:lnTo>
                  <a:lnTo>
                    <a:pt x="4082" y="2333"/>
                  </a:lnTo>
                  <a:lnTo>
                    <a:pt x="4071" y="2067"/>
                  </a:lnTo>
                  <a:lnTo>
                    <a:pt x="4000" y="1965"/>
                  </a:lnTo>
                  <a:lnTo>
                    <a:pt x="3744" y="1934"/>
                  </a:lnTo>
                  <a:lnTo>
                    <a:pt x="3641" y="1740"/>
                  </a:lnTo>
                  <a:lnTo>
                    <a:pt x="3540" y="1637"/>
                  </a:lnTo>
                  <a:lnTo>
                    <a:pt x="3509" y="1525"/>
                  </a:lnTo>
                  <a:lnTo>
                    <a:pt x="3407" y="1514"/>
                  </a:lnTo>
                  <a:lnTo>
                    <a:pt x="3314" y="1320"/>
                  </a:lnTo>
                  <a:lnTo>
                    <a:pt x="3202" y="1157"/>
                  </a:lnTo>
                  <a:lnTo>
                    <a:pt x="3140" y="1023"/>
                  </a:lnTo>
                  <a:lnTo>
                    <a:pt x="3136" y="1025"/>
                  </a:lnTo>
                  <a:lnTo>
                    <a:pt x="3122" y="1028"/>
                  </a:lnTo>
                  <a:lnTo>
                    <a:pt x="3102" y="1034"/>
                  </a:lnTo>
                  <a:lnTo>
                    <a:pt x="3078" y="1040"/>
                  </a:lnTo>
                  <a:lnTo>
                    <a:pt x="3051" y="1047"/>
                  </a:lnTo>
                  <a:lnTo>
                    <a:pt x="3024" y="1053"/>
                  </a:lnTo>
                  <a:lnTo>
                    <a:pt x="2999" y="1060"/>
                  </a:lnTo>
                  <a:lnTo>
                    <a:pt x="2977" y="1064"/>
                  </a:lnTo>
                  <a:lnTo>
                    <a:pt x="2972" y="1065"/>
                  </a:lnTo>
                  <a:lnTo>
                    <a:pt x="2969" y="1065"/>
                  </a:lnTo>
                  <a:lnTo>
                    <a:pt x="2965" y="1064"/>
                  </a:lnTo>
                  <a:lnTo>
                    <a:pt x="2962" y="1063"/>
                  </a:lnTo>
                  <a:lnTo>
                    <a:pt x="2958" y="1060"/>
                  </a:lnTo>
                  <a:lnTo>
                    <a:pt x="2955" y="1054"/>
                  </a:lnTo>
                  <a:lnTo>
                    <a:pt x="2952" y="1049"/>
                  </a:lnTo>
                  <a:lnTo>
                    <a:pt x="2951" y="1042"/>
                  </a:lnTo>
                  <a:lnTo>
                    <a:pt x="2951" y="1036"/>
                  </a:lnTo>
                  <a:lnTo>
                    <a:pt x="2951" y="1031"/>
                  </a:lnTo>
                  <a:lnTo>
                    <a:pt x="2951" y="1027"/>
                  </a:lnTo>
                  <a:lnTo>
                    <a:pt x="2951" y="1025"/>
                  </a:lnTo>
                  <a:lnTo>
                    <a:pt x="2950" y="1024"/>
                  </a:lnTo>
                  <a:lnTo>
                    <a:pt x="2948" y="1027"/>
                  </a:lnTo>
                  <a:lnTo>
                    <a:pt x="2941" y="1042"/>
                  </a:lnTo>
                  <a:lnTo>
                    <a:pt x="2925" y="1075"/>
                  </a:lnTo>
                  <a:lnTo>
                    <a:pt x="2910" y="1109"/>
                  </a:lnTo>
                  <a:lnTo>
                    <a:pt x="2901" y="1132"/>
                  </a:lnTo>
                  <a:lnTo>
                    <a:pt x="2895" y="1146"/>
                  </a:lnTo>
                  <a:lnTo>
                    <a:pt x="2892" y="1153"/>
                  </a:lnTo>
                  <a:lnTo>
                    <a:pt x="2891" y="1159"/>
                  </a:lnTo>
                  <a:lnTo>
                    <a:pt x="2889" y="1163"/>
                  </a:lnTo>
                  <a:lnTo>
                    <a:pt x="2883" y="1172"/>
                  </a:lnTo>
                  <a:lnTo>
                    <a:pt x="2875" y="1187"/>
                  </a:lnTo>
                  <a:lnTo>
                    <a:pt x="2854" y="1223"/>
                  </a:lnTo>
                  <a:lnTo>
                    <a:pt x="2838" y="1252"/>
                  </a:lnTo>
                  <a:lnTo>
                    <a:pt x="2827" y="1272"/>
                  </a:lnTo>
                  <a:lnTo>
                    <a:pt x="2824" y="1279"/>
                  </a:lnTo>
                  <a:lnTo>
                    <a:pt x="2823" y="1281"/>
                  </a:lnTo>
                  <a:lnTo>
                    <a:pt x="2817" y="1282"/>
                  </a:lnTo>
                  <a:lnTo>
                    <a:pt x="2811" y="1281"/>
                  </a:lnTo>
                  <a:lnTo>
                    <a:pt x="2802" y="1279"/>
                  </a:lnTo>
                  <a:lnTo>
                    <a:pt x="2789" y="1276"/>
                  </a:lnTo>
                  <a:lnTo>
                    <a:pt x="2772" y="1269"/>
                  </a:lnTo>
                  <a:lnTo>
                    <a:pt x="2762" y="1264"/>
                  </a:lnTo>
                  <a:lnTo>
                    <a:pt x="2750" y="1257"/>
                  </a:lnTo>
                  <a:lnTo>
                    <a:pt x="2739" y="1249"/>
                  </a:lnTo>
                  <a:lnTo>
                    <a:pt x="2725" y="1240"/>
                  </a:lnTo>
                  <a:lnTo>
                    <a:pt x="2698" y="1218"/>
                  </a:lnTo>
                  <a:lnTo>
                    <a:pt x="2672" y="1195"/>
                  </a:lnTo>
                  <a:lnTo>
                    <a:pt x="2647" y="1173"/>
                  </a:lnTo>
                  <a:lnTo>
                    <a:pt x="2627" y="1153"/>
                  </a:lnTo>
                  <a:lnTo>
                    <a:pt x="2613" y="1141"/>
                  </a:lnTo>
                  <a:lnTo>
                    <a:pt x="2609" y="1136"/>
                  </a:lnTo>
                  <a:lnTo>
                    <a:pt x="2516" y="1054"/>
                  </a:lnTo>
                  <a:lnTo>
                    <a:pt x="2506" y="931"/>
                  </a:lnTo>
                  <a:lnTo>
                    <a:pt x="2496" y="828"/>
                  </a:lnTo>
                  <a:lnTo>
                    <a:pt x="2495" y="831"/>
                  </a:lnTo>
                  <a:lnTo>
                    <a:pt x="2490" y="834"/>
                  </a:lnTo>
                  <a:lnTo>
                    <a:pt x="2487" y="837"/>
                  </a:lnTo>
                  <a:lnTo>
                    <a:pt x="2483" y="838"/>
                  </a:lnTo>
                  <a:lnTo>
                    <a:pt x="2477" y="840"/>
                  </a:lnTo>
                  <a:lnTo>
                    <a:pt x="2472" y="841"/>
                  </a:lnTo>
                  <a:lnTo>
                    <a:pt x="2465" y="842"/>
                  </a:lnTo>
                  <a:lnTo>
                    <a:pt x="2458" y="841"/>
                  </a:lnTo>
                  <a:lnTo>
                    <a:pt x="2449" y="840"/>
                  </a:lnTo>
                  <a:lnTo>
                    <a:pt x="2439" y="837"/>
                  </a:lnTo>
                  <a:lnTo>
                    <a:pt x="2430" y="833"/>
                  </a:lnTo>
                  <a:lnTo>
                    <a:pt x="2419" y="827"/>
                  </a:lnTo>
                  <a:lnTo>
                    <a:pt x="2407" y="819"/>
                  </a:lnTo>
                  <a:lnTo>
                    <a:pt x="2394" y="809"/>
                  </a:lnTo>
                  <a:lnTo>
                    <a:pt x="2380" y="796"/>
                  </a:lnTo>
                  <a:lnTo>
                    <a:pt x="2366" y="782"/>
                  </a:lnTo>
                  <a:lnTo>
                    <a:pt x="2353" y="767"/>
                  </a:lnTo>
                  <a:lnTo>
                    <a:pt x="2339" y="751"/>
                  </a:lnTo>
                  <a:lnTo>
                    <a:pt x="2313" y="717"/>
                  </a:lnTo>
                  <a:lnTo>
                    <a:pt x="2290" y="683"/>
                  </a:lnTo>
                  <a:lnTo>
                    <a:pt x="2270" y="652"/>
                  </a:lnTo>
                  <a:lnTo>
                    <a:pt x="2254" y="628"/>
                  </a:lnTo>
                  <a:lnTo>
                    <a:pt x="2244" y="610"/>
                  </a:lnTo>
                  <a:lnTo>
                    <a:pt x="2240" y="604"/>
                  </a:lnTo>
                  <a:lnTo>
                    <a:pt x="2127" y="512"/>
                  </a:lnTo>
                  <a:lnTo>
                    <a:pt x="2132" y="513"/>
                  </a:lnTo>
                  <a:lnTo>
                    <a:pt x="2139" y="518"/>
                  </a:lnTo>
                  <a:lnTo>
                    <a:pt x="2144" y="522"/>
                  </a:lnTo>
                  <a:lnTo>
                    <a:pt x="2148" y="525"/>
                  </a:lnTo>
                  <a:lnTo>
                    <a:pt x="2151" y="528"/>
                  </a:lnTo>
                  <a:lnTo>
                    <a:pt x="2153" y="532"/>
                  </a:lnTo>
                  <a:lnTo>
                    <a:pt x="2153" y="534"/>
                  </a:lnTo>
                  <a:lnTo>
                    <a:pt x="2153" y="536"/>
                  </a:lnTo>
                  <a:lnTo>
                    <a:pt x="2152" y="538"/>
                  </a:lnTo>
                  <a:lnTo>
                    <a:pt x="2151" y="540"/>
                  </a:lnTo>
                  <a:lnTo>
                    <a:pt x="2146" y="543"/>
                  </a:lnTo>
                  <a:lnTo>
                    <a:pt x="2136" y="547"/>
                  </a:lnTo>
                  <a:lnTo>
                    <a:pt x="2123" y="549"/>
                  </a:lnTo>
                  <a:lnTo>
                    <a:pt x="2106" y="551"/>
                  </a:lnTo>
                  <a:lnTo>
                    <a:pt x="2084" y="552"/>
                  </a:lnTo>
                  <a:lnTo>
                    <a:pt x="2056" y="553"/>
                  </a:lnTo>
                  <a:lnTo>
                    <a:pt x="1999" y="553"/>
                  </a:lnTo>
                  <a:lnTo>
                    <a:pt x="1951" y="553"/>
                  </a:lnTo>
                  <a:lnTo>
                    <a:pt x="1912" y="553"/>
                  </a:lnTo>
                  <a:lnTo>
                    <a:pt x="1882" y="553"/>
                  </a:lnTo>
                  <a:lnTo>
                    <a:pt x="1858" y="553"/>
                  </a:lnTo>
                  <a:lnTo>
                    <a:pt x="1843" y="553"/>
                  </a:lnTo>
                  <a:lnTo>
                    <a:pt x="1834" y="553"/>
                  </a:lnTo>
                  <a:lnTo>
                    <a:pt x="1831" y="553"/>
                  </a:lnTo>
                  <a:lnTo>
                    <a:pt x="1780" y="574"/>
                  </a:lnTo>
                  <a:lnTo>
                    <a:pt x="1780" y="634"/>
                  </a:lnTo>
                  <a:lnTo>
                    <a:pt x="1781" y="636"/>
                  </a:lnTo>
                  <a:lnTo>
                    <a:pt x="1782" y="640"/>
                  </a:lnTo>
                  <a:lnTo>
                    <a:pt x="1781" y="644"/>
                  </a:lnTo>
                  <a:lnTo>
                    <a:pt x="1780" y="647"/>
                  </a:lnTo>
                  <a:lnTo>
                    <a:pt x="1776" y="651"/>
                  </a:lnTo>
                  <a:lnTo>
                    <a:pt x="1771" y="655"/>
                  </a:lnTo>
                  <a:lnTo>
                    <a:pt x="1763" y="659"/>
                  </a:lnTo>
                  <a:lnTo>
                    <a:pt x="1754" y="662"/>
                  </a:lnTo>
                  <a:lnTo>
                    <a:pt x="1740" y="666"/>
                  </a:lnTo>
                  <a:lnTo>
                    <a:pt x="1723" y="669"/>
                  </a:lnTo>
                  <a:lnTo>
                    <a:pt x="1703" y="672"/>
                  </a:lnTo>
                  <a:lnTo>
                    <a:pt x="1679" y="674"/>
                  </a:lnTo>
                  <a:lnTo>
                    <a:pt x="1650" y="675"/>
                  </a:lnTo>
                  <a:lnTo>
                    <a:pt x="1617" y="675"/>
                  </a:lnTo>
                  <a:lnTo>
                    <a:pt x="1540" y="674"/>
                  </a:lnTo>
                  <a:lnTo>
                    <a:pt x="1461" y="671"/>
                  </a:lnTo>
                  <a:lnTo>
                    <a:pt x="1382" y="665"/>
                  </a:lnTo>
                  <a:lnTo>
                    <a:pt x="1308" y="660"/>
                  </a:lnTo>
                  <a:lnTo>
                    <a:pt x="1243" y="655"/>
                  </a:lnTo>
                  <a:lnTo>
                    <a:pt x="1192" y="649"/>
                  </a:lnTo>
                  <a:lnTo>
                    <a:pt x="1158" y="646"/>
                  </a:lnTo>
                  <a:lnTo>
                    <a:pt x="1146" y="645"/>
                  </a:lnTo>
                  <a:lnTo>
                    <a:pt x="1105" y="501"/>
                  </a:lnTo>
                  <a:lnTo>
                    <a:pt x="757" y="400"/>
                  </a:lnTo>
                  <a:lnTo>
                    <a:pt x="743" y="393"/>
                  </a:lnTo>
                  <a:lnTo>
                    <a:pt x="712" y="377"/>
                  </a:lnTo>
                  <a:lnTo>
                    <a:pt x="693" y="366"/>
                  </a:lnTo>
                  <a:lnTo>
                    <a:pt x="675" y="352"/>
                  </a:lnTo>
                  <a:lnTo>
                    <a:pt x="666" y="343"/>
                  </a:lnTo>
                  <a:lnTo>
                    <a:pt x="658" y="336"/>
                  </a:lnTo>
                  <a:lnTo>
                    <a:pt x="650" y="326"/>
                  </a:lnTo>
                  <a:lnTo>
                    <a:pt x="644" y="318"/>
                  </a:lnTo>
                  <a:lnTo>
                    <a:pt x="632" y="298"/>
                  </a:lnTo>
                  <a:lnTo>
                    <a:pt x="619" y="280"/>
                  </a:lnTo>
                  <a:lnTo>
                    <a:pt x="605" y="262"/>
                  </a:lnTo>
                  <a:lnTo>
                    <a:pt x="592" y="247"/>
                  </a:lnTo>
                  <a:lnTo>
                    <a:pt x="571" y="224"/>
                  </a:lnTo>
                  <a:lnTo>
                    <a:pt x="563" y="215"/>
                  </a:lnTo>
                  <a:lnTo>
                    <a:pt x="490" y="123"/>
                  </a:lnTo>
                  <a:lnTo>
                    <a:pt x="447" y="123"/>
                  </a:lnTo>
                  <a:lnTo>
                    <a:pt x="407" y="123"/>
                  </a:lnTo>
                  <a:lnTo>
                    <a:pt x="371" y="123"/>
                  </a:lnTo>
                  <a:lnTo>
                    <a:pt x="342" y="123"/>
                  </a:lnTo>
                  <a:lnTo>
                    <a:pt x="319" y="123"/>
                  </a:lnTo>
                  <a:lnTo>
                    <a:pt x="301" y="123"/>
                  </a:lnTo>
                  <a:lnTo>
                    <a:pt x="289" y="123"/>
                  </a:lnTo>
                  <a:lnTo>
                    <a:pt x="286" y="123"/>
                  </a:lnTo>
                  <a:lnTo>
                    <a:pt x="163" y="51"/>
                  </a:lnTo>
                  <a:lnTo>
                    <a:pt x="60" y="0"/>
                  </a:lnTo>
                  <a:lnTo>
                    <a:pt x="0" y="82"/>
                  </a:lnTo>
                  <a:lnTo>
                    <a:pt x="39" y="43"/>
                  </a:lnTo>
                </a:path>
              </a:pathLst>
            </a:custGeom>
            <a:solidFill>
              <a:schemeClr val="accent3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grpSp>
          <p:nvGrpSpPr>
            <p:cNvPr id="122" name="Group 687">
              <a:extLst>
                <a:ext uri="{FF2B5EF4-FFF2-40B4-BE49-F238E27FC236}">
                  <a16:creationId xmlns="" xmlns:a16="http://schemas.microsoft.com/office/drawing/2014/main" id="{9706003F-10AA-4C1B-974B-8B9CBE1DC63F}"/>
                </a:ext>
              </a:extLst>
            </p:cNvPr>
            <p:cNvGrpSpPr/>
            <p:nvPr/>
          </p:nvGrpSpPr>
          <p:grpSpPr>
            <a:xfrm>
              <a:off x="3143241" y="214290"/>
              <a:ext cx="5429288" cy="3741292"/>
              <a:chOff x="3143241" y="214290"/>
              <a:chExt cx="5429288" cy="3741292"/>
            </a:xfrm>
            <a:grpFill/>
          </p:grpSpPr>
          <p:sp>
            <p:nvSpPr>
              <p:cNvPr id="123" name="Freeform 19">
                <a:extLst>
                  <a:ext uri="{FF2B5EF4-FFF2-40B4-BE49-F238E27FC236}">
                    <a16:creationId xmlns="" xmlns:a16="http://schemas.microsoft.com/office/drawing/2014/main" id="{C1867B60-224F-46AD-8390-A67762E7D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907794"/>
                <a:ext cx="12332" cy="47788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5" y="14"/>
                  </a:cxn>
                  <a:cxn ang="0">
                    <a:pos x="33" y="0"/>
                  </a:cxn>
                </a:cxnLst>
                <a:rect l="0" t="0" r="r" b="b"/>
                <a:pathLst>
                  <a:path w="33" h="124">
                    <a:moveTo>
                      <a:pt x="0" y="124"/>
                    </a:moveTo>
                    <a:lnTo>
                      <a:pt x="15" y="14"/>
                    </a:lnTo>
                    <a:lnTo>
                      <a:pt x="33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4" name="Freeform 28">
                <a:extLst>
                  <a:ext uri="{FF2B5EF4-FFF2-40B4-BE49-F238E27FC236}">
                    <a16:creationId xmlns="" xmlns:a16="http://schemas.microsoft.com/office/drawing/2014/main" id="{2E2BEAEC-5DFE-4F1D-9121-9E1E15145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5" name="Freeform 29">
                <a:extLst>
                  <a:ext uri="{FF2B5EF4-FFF2-40B4-BE49-F238E27FC236}">
                    <a16:creationId xmlns="" xmlns:a16="http://schemas.microsoft.com/office/drawing/2014/main" id="{B2D8A2E0-BBCE-4C1F-9843-EE71A6D91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6" name="Freeform 30">
                <a:extLst>
                  <a:ext uri="{FF2B5EF4-FFF2-40B4-BE49-F238E27FC236}">
                    <a16:creationId xmlns="" xmlns:a16="http://schemas.microsoft.com/office/drawing/2014/main" id="{99B3AE0B-B2BF-49DA-A8B7-3B43FD8C0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7" name="Freeform 31">
                <a:extLst>
                  <a:ext uri="{FF2B5EF4-FFF2-40B4-BE49-F238E27FC236}">
                    <a16:creationId xmlns="" xmlns:a16="http://schemas.microsoft.com/office/drawing/2014/main" id="{CEBF0E70-A03F-4E7D-862A-68FC54BFF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8" name="Freeform 32">
                <a:extLst>
                  <a:ext uri="{FF2B5EF4-FFF2-40B4-BE49-F238E27FC236}">
                    <a16:creationId xmlns="" xmlns:a16="http://schemas.microsoft.com/office/drawing/2014/main" id="{A5DE0812-8FBF-468D-A40A-245A92F67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9" name="Freeform 33">
                <a:extLst>
                  <a:ext uri="{FF2B5EF4-FFF2-40B4-BE49-F238E27FC236}">
                    <a16:creationId xmlns="" xmlns:a16="http://schemas.microsoft.com/office/drawing/2014/main" id="{D7AA6DD0-DB3F-43C3-869A-B6CE342EC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0" name="Freeform 34">
                <a:extLst>
                  <a:ext uri="{FF2B5EF4-FFF2-40B4-BE49-F238E27FC236}">
                    <a16:creationId xmlns="" xmlns:a16="http://schemas.microsoft.com/office/drawing/2014/main" id="{DC8174CB-9DD0-4628-8198-4CB8F533E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  <a:cxn ang="0">
                    <a:pos x="260" y="54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  <a:lnTo>
                      <a:pt x="260" y="5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1" name="Freeform 35">
                <a:extLst>
                  <a:ext uri="{FF2B5EF4-FFF2-40B4-BE49-F238E27FC236}">
                    <a16:creationId xmlns="" xmlns:a16="http://schemas.microsoft.com/office/drawing/2014/main" id="{CB491249-4EF6-4229-A90A-6880E4C7A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2" name="Freeform 36">
                <a:extLst>
                  <a:ext uri="{FF2B5EF4-FFF2-40B4-BE49-F238E27FC236}">
                    <a16:creationId xmlns="" xmlns:a16="http://schemas.microsoft.com/office/drawing/2014/main" id="{AF675679-E58F-40B6-A734-4947F97A3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  <a:cxn ang="0">
                    <a:pos x="375" y="402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  <a:lnTo>
                      <a:pt x="375" y="40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3" name="Freeform 37">
                <a:extLst>
                  <a:ext uri="{FF2B5EF4-FFF2-40B4-BE49-F238E27FC236}">
                    <a16:creationId xmlns="" xmlns:a16="http://schemas.microsoft.com/office/drawing/2014/main" id="{CFA7F224-C042-4E70-A647-25E3AEC9D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4" name="Freeform 38">
                <a:extLst>
                  <a:ext uri="{FF2B5EF4-FFF2-40B4-BE49-F238E27FC236}">
                    <a16:creationId xmlns="" xmlns:a16="http://schemas.microsoft.com/office/drawing/2014/main" id="{B45021B1-0E4E-4174-B60B-D5B7B18C2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5" name="Freeform 39">
                <a:extLst>
                  <a:ext uri="{FF2B5EF4-FFF2-40B4-BE49-F238E27FC236}">
                    <a16:creationId xmlns="" xmlns:a16="http://schemas.microsoft.com/office/drawing/2014/main" id="{86053FE8-48BA-442F-8B70-B9B3FFEF2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6" name="Freeform 40">
                <a:extLst>
                  <a:ext uri="{FF2B5EF4-FFF2-40B4-BE49-F238E27FC236}">
                    <a16:creationId xmlns="" xmlns:a16="http://schemas.microsoft.com/office/drawing/2014/main" id="{3AD36098-FEEC-4C7C-87C5-554534365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7" name="Freeform 41">
                <a:extLst>
                  <a:ext uri="{FF2B5EF4-FFF2-40B4-BE49-F238E27FC236}">
                    <a16:creationId xmlns="" xmlns:a16="http://schemas.microsoft.com/office/drawing/2014/main" id="{2398CA63-2675-4401-84E9-28FB5582E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  <a:cxn ang="0">
                    <a:pos x="361" y="395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  <a:lnTo>
                      <a:pt x="361" y="39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8" name="Freeform 42">
                <a:extLst>
                  <a:ext uri="{FF2B5EF4-FFF2-40B4-BE49-F238E27FC236}">
                    <a16:creationId xmlns="" xmlns:a16="http://schemas.microsoft.com/office/drawing/2014/main" id="{F0300E2F-4242-4011-B788-A38C6FFEF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9" name="Freeform 43">
                <a:extLst>
                  <a:ext uri="{FF2B5EF4-FFF2-40B4-BE49-F238E27FC236}">
                    <a16:creationId xmlns="" xmlns:a16="http://schemas.microsoft.com/office/drawing/2014/main" id="{0400D7F5-9497-4BF2-90A0-E90D3317B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195" y="1168496"/>
                <a:ext cx="1075987" cy="826260"/>
              </a:xfrm>
              <a:custGeom>
                <a:avLst/>
                <a:gdLst/>
                <a:ahLst/>
                <a:cxnLst>
                  <a:cxn ang="0">
                    <a:pos x="1985" y="1371"/>
                  </a:cxn>
                  <a:cxn ang="0">
                    <a:pos x="1793" y="1282"/>
                  </a:cxn>
                  <a:cxn ang="0">
                    <a:pos x="1446" y="1016"/>
                  </a:cxn>
                  <a:cxn ang="0">
                    <a:pos x="1159" y="859"/>
                  </a:cxn>
                  <a:cxn ang="0">
                    <a:pos x="812" y="969"/>
                  </a:cxn>
                  <a:cxn ang="0">
                    <a:pos x="456" y="927"/>
                  </a:cxn>
                  <a:cxn ang="0">
                    <a:pos x="355" y="864"/>
                  </a:cxn>
                  <a:cxn ang="0">
                    <a:pos x="316" y="888"/>
                  </a:cxn>
                  <a:cxn ang="0">
                    <a:pos x="290" y="938"/>
                  </a:cxn>
                  <a:cxn ang="0">
                    <a:pos x="263" y="945"/>
                  </a:cxn>
                  <a:cxn ang="0">
                    <a:pos x="252" y="744"/>
                  </a:cxn>
                  <a:cxn ang="0">
                    <a:pos x="192" y="796"/>
                  </a:cxn>
                  <a:cxn ang="0">
                    <a:pos x="150" y="794"/>
                  </a:cxn>
                  <a:cxn ang="0">
                    <a:pos x="34" y="573"/>
                  </a:cxn>
                  <a:cxn ang="0">
                    <a:pos x="40" y="517"/>
                  </a:cxn>
                  <a:cxn ang="0">
                    <a:pos x="9" y="427"/>
                  </a:cxn>
                  <a:cxn ang="0">
                    <a:pos x="63" y="224"/>
                  </a:cxn>
                  <a:cxn ang="0">
                    <a:pos x="152" y="89"/>
                  </a:cxn>
                  <a:cxn ang="0">
                    <a:pos x="212" y="49"/>
                  </a:cxn>
                  <a:cxn ang="0">
                    <a:pos x="306" y="109"/>
                  </a:cxn>
                  <a:cxn ang="0">
                    <a:pos x="450" y="621"/>
                  </a:cxn>
                  <a:cxn ang="0">
                    <a:pos x="341" y="178"/>
                  </a:cxn>
                  <a:cxn ang="0">
                    <a:pos x="621" y="143"/>
                  </a:cxn>
                  <a:cxn ang="0">
                    <a:pos x="968" y="198"/>
                  </a:cxn>
                  <a:cxn ang="0">
                    <a:pos x="1095" y="230"/>
                  </a:cxn>
                  <a:cxn ang="0">
                    <a:pos x="1194" y="257"/>
                  </a:cxn>
                  <a:cxn ang="0">
                    <a:pos x="1528" y="382"/>
                  </a:cxn>
                  <a:cxn ang="0">
                    <a:pos x="1964" y="580"/>
                  </a:cxn>
                  <a:cxn ang="0">
                    <a:pos x="1970" y="771"/>
                  </a:cxn>
                  <a:cxn ang="0">
                    <a:pos x="2007" y="789"/>
                  </a:cxn>
                  <a:cxn ang="0">
                    <a:pos x="2123" y="799"/>
                  </a:cxn>
                  <a:cxn ang="0">
                    <a:pos x="2277" y="798"/>
                  </a:cxn>
                  <a:cxn ang="0">
                    <a:pos x="2360" y="868"/>
                  </a:cxn>
                  <a:cxn ang="0">
                    <a:pos x="2435" y="880"/>
                  </a:cxn>
                  <a:cxn ang="0">
                    <a:pos x="2551" y="885"/>
                  </a:cxn>
                  <a:cxn ang="0">
                    <a:pos x="2613" y="922"/>
                  </a:cxn>
                  <a:cxn ang="0">
                    <a:pos x="2695" y="1026"/>
                  </a:cxn>
                  <a:cxn ang="0">
                    <a:pos x="2693" y="1234"/>
                  </a:cxn>
                  <a:cxn ang="0">
                    <a:pos x="2372" y="1214"/>
                  </a:cxn>
                  <a:cxn ang="0">
                    <a:pos x="2250" y="1269"/>
                  </a:cxn>
                  <a:cxn ang="0">
                    <a:pos x="2437" y="1444"/>
                  </a:cxn>
                  <a:cxn ang="0">
                    <a:pos x="2501" y="1459"/>
                  </a:cxn>
                  <a:cxn ang="0">
                    <a:pos x="2565" y="1455"/>
                  </a:cxn>
                  <a:cxn ang="0">
                    <a:pos x="2584" y="1445"/>
                  </a:cxn>
                  <a:cxn ang="0">
                    <a:pos x="2720" y="1602"/>
                  </a:cxn>
                  <a:cxn ang="0">
                    <a:pos x="2668" y="1877"/>
                  </a:cxn>
                  <a:cxn ang="0">
                    <a:pos x="2470" y="1750"/>
                  </a:cxn>
                  <a:cxn ang="0">
                    <a:pos x="2462" y="1903"/>
                  </a:cxn>
                  <a:cxn ang="0">
                    <a:pos x="2601" y="1936"/>
                  </a:cxn>
                  <a:cxn ang="0">
                    <a:pos x="2769" y="1988"/>
                  </a:cxn>
                  <a:cxn ang="0">
                    <a:pos x="2787" y="2027"/>
                  </a:cxn>
                  <a:cxn ang="0">
                    <a:pos x="2789" y="2121"/>
                  </a:cxn>
                  <a:cxn ang="0">
                    <a:pos x="2604" y="2120"/>
                  </a:cxn>
                  <a:cxn ang="0">
                    <a:pos x="2522" y="2109"/>
                  </a:cxn>
                  <a:cxn ang="0">
                    <a:pos x="2326" y="2045"/>
                  </a:cxn>
                  <a:cxn ang="0">
                    <a:pos x="2293" y="2138"/>
                  </a:cxn>
                  <a:cxn ang="0">
                    <a:pos x="1970" y="1923"/>
                  </a:cxn>
                </a:cxnLst>
                <a:rect l="0" t="0" r="r" b="b"/>
                <a:pathLst>
                  <a:path w="2789" h="2141">
                    <a:moveTo>
                      <a:pt x="1684" y="1398"/>
                    </a:moveTo>
                    <a:lnTo>
                      <a:pt x="1800" y="1323"/>
                    </a:lnTo>
                    <a:lnTo>
                      <a:pt x="1847" y="1343"/>
                    </a:lnTo>
                    <a:lnTo>
                      <a:pt x="1909" y="1392"/>
                    </a:lnTo>
                    <a:lnTo>
                      <a:pt x="1950" y="1411"/>
                    </a:lnTo>
                    <a:lnTo>
                      <a:pt x="1985" y="1371"/>
                    </a:lnTo>
                    <a:lnTo>
                      <a:pt x="2004" y="1316"/>
                    </a:lnTo>
                    <a:lnTo>
                      <a:pt x="2039" y="1289"/>
                    </a:lnTo>
                    <a:lnTo>
                      <a:pt x="2032" y="1242"/>
                    </a:lnTo>
                    <a:lnTo>
                      <a:pt x="1895" y="1234"/>
                    </a:lnTo>
                    <a:lnTo>
                      <a:pt x="1861" y="1282"/>
                    </a:lnTo>
                    <a:lnTo>
                      <a:pt x="1793" y="1282"/>
                    </a:lnTo>
                    <a:lnTo>
                      <a:pt x="1705" y="1275"/>
                    </a:lnTo>
                    <a:lnTo>
                      <a:pt x="1677" y="1221"/>
                    </a:lnTo>
                    <a:lnTo>
                      <a:pt x="1697" y="1166"/>
                    </a:lnTo>
                    <a:lnTo>
                      <a:pt x="1629" y="1044"/>
                    </a:lnTo>
                    <a:lnTo>
                      <a:pt x="1520" y="1044"/>
                    </a:lnTo>
                    <a:lnTo>
                      <a:pt x="1446" y="1016"/>
                    </a:lnTo>
                    <a:lnTo>
                      <a:pt x="1425" y="983"/>
                    </a:lnTo>
                    <a:lnTo>
                      <a:pt x="1357" y="975"/>
                    </a:lnTo>
                    <a:lnTo>
                      <a:pt x="1323" y="948"/>
                    </a:lnTo>
                    <a:lnTo>
                      <a:pt x="1289" y="894"/>
                    </a:lnTo>
                    <a:lnTo>
                      <a:pt x="1261" y="859"/>
                    </a:lnTo>
                    <a:lnTo>
                      <a:pt x="1159" y="859"/>
                    </a:lnTo>
                    <a:lnTo>
                      <a:pt x="1111" y="825"/>
                    </a:lnTo>
                    <a:lnTo>
                      <a:pt x="1050" y="798"/>
                    </a:lnTo>
                    <a:lnTo>
                      <a:pt x="1016" y="873"/>
                    </a:lnTo>
                    <a:lnTo>
                      <a:pt x="900" y="873"/>
                    </a:lnTo>
                    <a:lnTo>
                      <a:pt x="872" y="927"/>
                    </a:lnTo>
                    <a:lnTo>
                      <a:pt x="812" y="969"/>
                    </a:lnTo>
                    <a:lnTo>
                      <a:pt x="777" y="886"/>
                    </a:lnTo>
                    <a:lnTo>
                      <a:pt x="743" y="921"/>
                    </a:lnTo>
                    <a:lnTo>
                      <a:pt x="682" y="934"/>
                    </a:lnTo>
                    <a:lnTo>
                      <a:pt x="566" y="927"/>
                    </a:lnTo>
                    <a:lnTo>
                      <a:pt x="504" y="927"/>
                    </a:lnTo>
                    <a:lnTo>
                      <a:pt x="456" y="927"/>
                    </a:lnTo>
                    <a:lnTo>
                      <a:pt x="409" y="927"/>
                    </a:lnTo>
                    <a:lnTo>
                      <a:pt x="388" y="866"/>
                    </a:lnTo>
                    <a:lnTo>
                      <a:pt x="386" y="866"/>
                    </a:lnTo>
                    <a:lnTo>
                      <a:pt x="379" y="864"/>
                    </a:lnTo>
                    <a:lnTo>
                      <a:pt x="368" y="863"/>
                    </a:lnTo>
                    <a:lnTo>
                      <a:pt x="355" y="864"/>
                    </a:lnTo>
                    <a:lnTo>
                      <a:pt x="349" y="865"/>
                    </a:lnTo>
                    <a:lnTo>
                      <a:pt x="342" y="867"/>
                    </a:lnTo>
                    <a:lnTo>
                      <a:pt x="334" y="870"/>
                    </a:lnTo>
                    <a:lnTo>
                      <a:pt x="328" y="875"/>
                    </a:lnTo>
                    <a:lnTo>
                      <a:pt x="322" y="881"/>
                    </a:lnTo>
                    <a:lnTo>
                      <a:pt x="316" y="888"/>
                    </a:lnTo>
                    <a:lnTo>
                      <a:pt x="311" y="896"/>
                    </a:lnTo>
                    <a:lnTo>
                      <a:pt x="306" y="907"/>
                    </a:lnTo>
                    <a:lnTo>
                      <a:pt x="303" y="918"/>
                    </a:lnTo>
                    <a:lnTo>
                      <a:pt x="299" y="926"/>
                    </a:lnTo>
                    <a:lnTo>
                      <a:pt x="295" y="933"/>
                    </a:lnTo>
                    <a:lnTo>
                      <a:pt x="290" y="938"/>
                    </a:lnTo>
                    <a:lnTo>
                      <a:pt x="287" y="943"/>
                    </a:lnTo>
                    <a:lnTo>
                      <a:pt x="283" y="945"/>
                    </a:lnTo>
                    <a:lnTo>
                      <a:pt x="278" y="947"/>
                    </a:lnTo>
                    <a:lnTo>
                      <a:pt x="275" y="947"/>
                    </a:lnTo>
                    <a:lnTo>
                      <a:pt x="269" y="947"/>
                    </a:lnTo>
                    <a:lnTo>
                      <a:pt x="263" y="945"/>
                    </a:lnTo>
                    <a:lnTo>
                      <a:pt x="260" y="943"/>
                    </a:lnTo>
                    <a:lnTo>
                      <a:pt x="259" y="942"/>
                    </a:lnTo>
                    <a:lnTo>
                      <a:pt x="177" y="894"/>
                    </a:lnTo>
                    <a:lnTo>
                      <a:pt x="191" y="825"/>
                    </a:lnTo>
                    <a:lnTo>
                      <a:pt x="252" y="791"/>
                    </a:lnTo>
                    <a:lnTo>
                      <a:pt x="252" y="744"/>
                    </a:lnTo>
                    <a:lnTo>
                      <a:pt x="246" y="753"/>
                    </a:lnTo>
                    <a:lnTo>
                      <a:pt x="230" y="771"/>
                    </a:lnTo>
                    <a:lnTo>
                      <a:pt x="219" y="781"/>
                    </a:lnTo>
                    <a:lnTo>
                      <a:pt x="206" y="789"/>
                    </a:lnTo>
                    <a:lnTo>
                      <a:pt x="199" y="794"/>
                    </a:lnTo>
                    <a:lnTo>
                      <a:pt x="192" y="796"/>
                    </a:lnTo>
                    <a:lnTo>
                      <a:pt x="184" y="798"/>
                    </a:lnTo>
                    <a:lnTo>
                      <a:pt x="177" y="798"/>
                    </a:lnTo>
                    <a:lnTo>
                      <a:pt x="169" y="798"/>
                    </a:lnTo>
                    <a:lnTo>
                      <a:pt x="163" y="797"/>
                    </a:lnTo>
                    <a:lnTo>
                      <a:pt x="156" y="796"/>
                    </a:lnTo>
                    <a:lnTo>
                      <a:pt x="150" y="794"/>
                    </a:lnTo>
                    <a:lnTo>
                      <a:pt x="140" y="789"/>
                    </a:lnTo>
                    <a:lnTo>
                      <a:pt x="131" y="785"/>
                    </a:lnTo>
                    <a:lnTo>
                      <a:pt x="120" y="775"/>
                    </a:lnTo>
                    <a:lnTo>
                      <a:pt x="115" y="771"/>
                    </a:lnTo>
                    <a:lnTo>
                      <a:pt x="68" y="689"/>
                    </a:lnTo>
                    <a:lnTo>
                      <a:pt x="34" y="573"/>
                    </a:lnTo>
                    <a:lnTo>
                      <a:pt x="36" y="567"/>
                    </a:lnTo>
                    <a:lnTo>
                      <a:pt x="42" y="552"/>
                    </a:lnTo>
                    <a:lnTo>
                      <a:pt x="43" y="542"/>
                    </a:lnTo>
                    <a:lnTo>
                      <a:pt x="43" y="530"/>
                    </a:lnTo>
                    <a:lnTo>
                      <a:pt x="42" y="524"/>
                    </a:lnTo>
                    <a:lnTo>
                      <a:pt x="40" y="517"/>
                    </a:lnTo>
                    <a:lnTo>
                      <a:pt x="38" y="512"/>
                    </a:lnTo>
                    <a:lnTo>
                      <a:pt x="34" y="505"/>
                    </a:lnTo>
                    <a:lnTo>
                      <a:pt x="27" y="489"/>
                    </a:lnTo>
                    <a:lnTo>
                      <a:pt x="20" y="471"/>
                    </a:lnTo>
                    <a:lnTo>
                      <a:pt x="14" y="449"/>
                    </a:lnTo>
                    <a:lnTo>
                      <a:pt x="9" y="427"/>
                    </a:lnTo>
                    <a:lnTo>
                      <a:pt x="2" y="391"/>
                    </a:lnTo>
                    <a:lnTo>
                      <a:pt x="0" y="376"/>
                    </a:lnTo>
                    <a:lnTo>
                      <a:pt x="41" y="273"/>
                    </a:lnTo>
                    <a:lnTo>
                      <a:pt x="44" y="267"/>
                    </a:lnTo>
                    <a:lnTo>
                      <a:pt x="53" y="248"/>
                    </a:lnTo>
                    <a:lnTo>
                      <a:pt x="63" y="224"/>
                    </a:lnTo>
                    <a:lnTo>
                      <a:pt x="75" y="198"/>
                    </a:lnTo>
                    <a:lnTo>
                      <a:pt x="83" y="183"/>
                    </a:lnTo>
                    <a:lnTo>
                      <a:pt x="95" y="165"/>
                    </a:lnTo>
                    <a:lnTo>
                      <a:pt x="109" y="144"/>
                    </a:lnTo>
                    <a:lnTo>
                      <a:pt x="124" y="124"/>
                    </a:lnTo>
                    <a:lnTo>
                      <a:pt x="152" y="89"/>
                    </a:lnTo>
                    <a:lnTo>
                      <a:pt x="164" y="75"/>
                    </a:lnTo>
                    <a:lnTo>
                      <a:pt x="168" y="71"/>
                    </a:lnTo>
                    <a:lnTo>
                      <a:pt x="181" y="61"/>
                    </a:lnTo>
                    <a:lnTo>
                      <a:pt x="191" y="57"/>
                    </a:lnTo>
                    <a:lnTo>
                      <a:pt x="201" y="53"/>
                    </a:lnTo>
                    <a:lnTo>
                      <a:pt x="212" y="49"/>
                    </a:lnTo>
                    <a:lnTo>
                      <a:pt x="225" y="48"/>
                    </a:lnTo>
                    <a:lnTo>
                      <a:pt x="251" y="48"/>
                    </a:lnTo>
                    <a:lnTo>
                      <a:pt x="275" y="48"/>
                    </a:lnTo>
                    <a:lnTo>
                      <a:pt x="293" y="48"/>
                    </a:lnTo>
                    <a:lnTo>
                      <a:pt x="300" y="48"/>
                    </a:lnTo>
                    <a:lnTo>
                      <a:pt x="306" y="109"/>
                    </a:lnTo>
                    <a:lnTo>
                      <a:pt x="293" y="198"/>
                    </a:lnTo>
                    <a:lnTo>
                      <a:pt x="259" y="294"/>
                    </a:lnTo>
                    <a:lnTo>
                      <a:pt x="286" y="376"/>
                    </a:lnTo>
                    <a:lnTo>
                      <a:pt x="279" y="444"/>
                    </a:lnTo>
                    <a:lnTo>
                      <a:pt x="327" y="532"/>
                    </a:lnTo>
                    <a:lnTo>
                      <a:pt x="450" y="621"/>
                    </a:lnTo>
                    <a:lnTo>
                      <a:pt x="320" y="471"/>
                    </a:lnTo>
                    <a:lnTo>
                      <a:pt x="388" y="430"/>
                    </a:lnTo>
                    <a:lnTo>
                      <a:pt x="382" y="389"/>
                    </a:lnTo>
                    <a:lnTo>
                      <a:pt x="334" y="335"/>
                    </a:lnTo>
                    <a:lnTo>
                      <a:pt x="293" y="287"/>
                    </a:lnTo>
                    <a:lnTo>
                      <a:pt x="341" y="178"/>
                    </a:lnTo>
                    <a:lnTo>
                      <a:pt x="402" y="116"/>
                    </a:lnTo>
                    <a:lnTo>
                      <a:pt x="429" y="7"/>
                    </a:lnTo>
                    <a:lnTo>
                      <a:pt x="498" y="0"/>
                    </a:lnTo>
                    <a:lnTo>
                      <a:pt x="518" y="61"/>
                    </a:lnTo>
                    <a:lnTo>
                      <a:pt x="553" y="143"/>
                    </a:lnTo>
                    <a:lnTo>
                      <a:pt x="621" y="143"/>
                    </a:lnTo>
                    <a:lnTo>
                      <a:pt x="648" y="205"/>
                    </a:lnTo>
                    <a:lnTo>
                      <a:pt x="716" y="267"/>
                    </a:lnTo>
                    <a:lnTo>
                      <a:pt x="784" y="294"/>
                    </a:lnTo>
                    <a:lnTo>
                      <a:pt x="804" y="211"/>
                    </a:lnTo>
                    <a:lnTo>
                      <a:pt x="886" y="198"/>
                    </a:lnTo>
                    <a:lnTo>
                      <a:pt x="968" y="198"/>
                    </a:lnTo>
                    <a:lnTo>
                      <a:pt x="1030" y="238"/>
                    </a:lnTo>
                    <a:lnTo>
                      <a:pt x="1063" y="238"/>
                    </a:lnTo>
                    <a:lnTo>
                      <a:pt x="1067" y="236"/>
                    </a:lnTo>
                    <a:lnTo>
                      <a:pt x="1076" y="231"/>
                    </a:lnTo>
                    <a:lnTo>
                      <a:pt x="1085" y="230"/>
                    </a:lnTo>
                    <a:lnTo>
                      <a:pt x="1095" y="230"/>
                    </a:lnTo>
                    <a:lnTo>
                      <a:pt x="1109" y="233"/>
                    </a:lnTo>
                    <a:lnTo>
                      <a:pt x="1125" y="238"/>
                    </a:lnTo>
                    <a:lnTo>
                      <a:pt x="1143" y="246"/>
                    </a:lnTo>
                    <a:lnTo>
                      <a:pt x="1161" y="250"/>
                    </a:lnTo>
                    <a:lnTo>
                      <a:pt x="1178" y="255"/>
                    </a:lnTo>
                    <a:lnTo>
                      <a:pt x="1194" y="257"/>
                    </a:lnTo>
                    <a:lnTo>
                      <a:pt x="1218" y="259"/>
                    </a:lnTo>
                    <a:lnTo>
                      <a:pt x="1228" y="259"/>
                    </a:lnTo>
                    <a:lnTo>
                      <a:pt x="1269" y="314"/>
                    </a:lnTo>
                    <a:lnTo>
                      <a:pt x="1391" y="294"/>
                    </a:lnTo>
                    <a:lnTo>
                      <a:pt x="1479" y="341"/>
                    </a:lnTo>
                    <a:lnTo>
                      <a:pt x="1528" y="382"/>
                    </a:lnTo>
                    <a:lnTo>
                      <a:pt x="1637" y="382"/>
                    </a:lnTo>
                    <a:lnTo>
                      <a:pt x="1691" y="437"/>
                    </a:lnTo>
                    <a:lnTo>
                      <a:pt x="1800" y="464"/>
                    </a:lnTo>
                    <a:lnTo>
                      <a:pt x="1868" y="505"/>
                    </a:lnTo>
                    <a:lnTo>
                      <a:pt x="1814" y="546"/>
                    </a:lnTo>
                    <a:lnTo>
                      <a:pt x="1964" y="580"/>
                    </a:lnTo>
                    <a:lnTo>
                      <a:pt x="2018" y="635"/>
                    </a:lnTo>
                    <a:lnTo>
                      <a:pt x="1915" y="676"/>
                    </a:lnTo>
                    <a:lnTo>
                      <a:pt x="1922" y="686"/>
                    </a:lnTo>
                    <a:lnTo>
                      <a:pt x="1936" y="710"/>
                    </a:lnTo>
                    <a:lnTo>
                      <a:pt x="1953" y="742"/>
                    </a:lnTo>
                    <a:lnTo>
                      <a:pt x="1970" y="771"/>
                    </a:lnTo>
                    <a:lnTo>
                      <a:pt x="1973" y="774"/>
                    </a:lnTo>
                    <a:lnTo>
                      <a:pt x="1976" y="776"/>
                    </a:lnTo>
                    <a:lnTo>
                      <a:pt x="1979" y="780"/>
                    </a:lnTo>
                    <a:lnTo>
                      <a:pt x="1983" y="782"/>
                    </a:lnTo>
                    <a:lnTo>
                      <a:pt x="1994" y="786"/>
                    </a:lnTo>
                    <a:lnTo>
                      <a:pt x="2007" y="789"/>
                    </a:lnTo>
                    <a:lnTo>
                      <a:pt x="2020" y="792"/>
                    </a:lnTo>
                    <a:lnTo>
                      <a:pt x="2035" y="795"/>
                    </a:lnTo>
                    <a:lnTo>
                      <a:pt x="2051" y="796"/>
                    </a:lnTo>
                    <a:lnTo>
                      <a:pt x="2067" y="797"/>
                    </a:lnTo>
                    <a:lnTo>
                      <a:pt x="2097" y="799"/>
                    </a:lnTo>
                    <a:lnTo>
                      <a:pt x="2123" y="799"/>
                    </a:lnTo>
                    <a:lnTo>
                      <a:pt x="2141" y="798"/>
                    </a:lnTo>
                    <a:lnTo>
                      <a:pt x="2148" y="798"/>
                    </a:lnTo>
                    <a:lnTo>
                      <a:pt x="2162" y="798"/>
                    </a:lnTo>
                    <a:lnTo>
                      <a:pt x="2194" y="798"/>
                    </a:lnTo>
                    <a:lnTo>
                      <a:pt x="2237" y="798"/>
                    </a:lnTo>
                    <a:lnTo>
                      <a:pt x="2277" y="798"/>
                    </a:lnTo>
                    <a:lnTo>
                      <a:pt x="2307" y="799"/>
                    </a:lnTo>
                    <a:lnTo>
                      <a:pt x="2326" y="801"/>
                    </a:lnTo>
                    <a:lnTo>
                      <a:pt x="2335" y="804"/>
                    </a:lnTo>
                    <a:lnTo>
                      <a:pt x="2339" y="805"/>
                    </a:lnTo>
                    <a:lnTo>
                      <a:pt x="2359" y="866"/>
                    </a:lnTo>
                    <a:lnTo>
                      <a:pt x="2360" y="868"/>
                    </a:lnTo>
                    <a:lnTo>
                      <a:pt x="2365" y="873"/>
                    </a:lnTo>
                    <a:lnTo>
                      <a:pt x="2371" y="876"/>
                    </a:lnTo>
                    <a:lnTo>
                      <a:pt x="2379" y="878"/>
                    </a:lnTo>
                    <a:lnTo>
                      <a:pt x="2391" y="879"/>
                    </a:lnTo>
                    <a:lnTo>
                      <a:pt x="2407" y="880"/>
                    </a:lnTo>
                    <a:lnTo>
                      <a:pt x="2435" y="880"/>
                    </a:lnTo>
                    <a:lnTo>
                      <a:pt x="2453" y="880"/>
                    </a:lnTo>
                    <a:lnTo>
                      <a:pt x="2477" y="880"/>
                    </a:lnTo>
                    <a:lnTo>
                      <a:pt x="2516" y="880"/>
                    </a:lnTo>
                    <a:lnTo>
                      <a:pt x="2529" y="881"/>
                    </a:lnTo>
                    <a:lnTo>
                      <a:pt x="2541" y="882"/>
                    </a:lnTo>
                    <a:lnTo>
                      <a:pt x="2551" y="885"/>
                    </a:lnTo>
                    <a:lnTo>
                      <a:pt x="2562" y="890"/>
                    </a:lnTo>
                    <a:lnTo>
                      <a:pt x="2573" y="894"/>
                    </a:lnTo>
                    <a:lnTo>
                      <a:pt x="2583" y="899"/>
                    </a:lnTo>
                    <a:lnTo>
                      <a:pt x="2591" y="905"/>
                    </a:lnTo>
                    <a:lnTo>
                      <a:pt x="2599" y="910"/>
                    </a:lnTo>
                    <a:lnTo>
                      <a:pt x="2613" y="922"/>
                    </a:lnTo>
                    <a:lnTo>
                      <a:pt x="2623" y="932"/>
                    </a:lnTo>
                    <a:lnTo>
                      <a:pt x="2629" y="938"/>
                    </a:lnTo>
                    <a:lnTo>
                      <a:pt x="2631" y="942"/>
                    </a:lnTo>
                    <a:lnTo>
                      <a:pt x="2686" y="989"/>
                    </a:lnTo>
                    <a:lnTo>
                      <a:pt x="2691" y="1006"/>
                    </a:lnTo>
                    <a:lnTo>
                      <a:pt x="2695" y="1026"/>
                    </a:lnTo>
                    <a:lnTo>
                      <a:pt x="2698" y="1046"/>
                    </a:lnTo>
                    <a:lnTo>
                      <a:pt x="2702" y="1066"/>
                    </a:lnTo>
                    <a:lnTo>
                      <a:pt x="2706" y="1098"/>
                    </a:lnTo>
                    <a:lnTo>
                      <a:pt x="2707" y="1112"/>
                    </a:lnTo>
                    <a:lnTo>
                      <a:pt x="2645" y="1187"/>
                    </a:lnTo>
                    <a:lnTo>
                      <a:pt x="2693" y="1234"/>
                    </a:lnTo>
                    <a:lnTo>
                      <a:pt x="2720" y="1310"/>
                    </a:lnTo>
                    <a:lnTo>
                      <a:pt x="2625" y="1323"/>
                    </a:lnTo>
                    <a:lnTo>
                      <a:pt x="2550" y="1282"/>
                    </a:lnTo>
                    <a:lnTo>
                      <a:pt x="2481" y="1275"/>
                    </a:lnTo>
                    <a:lnTo>
                      <a:pt x="2448" y="1234"/>
                    </a:lnTo>
                    <a:lnTo>
                      <a:pt x="2372" y="1214"/>
                    </a:lnTo>
                    <a:lnTo>
                      <a:pt x="2332" y="1193"/>
                    </a:lnTo>
                    <a:lnTo>
                      <a:pt x="2291" y="1201"/>
                    </a:lnTo>
                    <a:lnTo>
                      <a:pt x="2209" y="1105"/>
                    </a:lnTo>
                    <a:lnTo>
                      <a:pt x="2236" y="1201"/>
                    </a:lnTo>
                    <a:lnTo>
                      <a:pt x="2182" y="1242"/>
                    </a:lnTo>
                    <a:lnTo>
                      <a:pt x="2250" y="1269"/>
                    </a:lnTo>
                    <a:lnTo>
                      <a:pt x="2243" y="1316"/>
                    </a:lnTo>
                    <a:lnTo>
                      <a:pt x="2250" y="1392"/>
                    </a:lnTo>
                    <a:lnTo>
                      <a:pt x="2359" y="1351"/>
                    </a:lnTo>
                    <a:lnTo>
                      <a:pt x="2372" y="1405"/>
                    </a:lnTo>
                    <a:lnTo>
                      <a:pt x="2414" y="1432"/>
                    </a:lnTo>
                    <a:lnTo>
                      <a:pt x="2437" y="1444"/>
                    </a:lnTo>
                    <a:lnTo>
                      <a:pt x="2445" y="1447"/>
                    </a:lnTo>
                    <a:lnTo>
                      <a:pt x="2452" y="1449"/>
                    </a:lnTo>
                    <a:lnTo>
                      <a:pt x="2462" y="1450"/>
                    </a:lnTo>
                    <a:lnTo>
                      <a:pt x="2475" y="1452"/>
                    </a:lnTo>
                    <a:lnTo>
                      <a:pt x="2494" y="1457"/>
                    </a:lnTo>
                    <a:lnTo>
                      <a:pt x="2501" y="1459"/>
                    </a:lnTo>
                    <a:lnTo>
                      <a:pt x="2509" y="1460"/>
                    </a:lnTo>
                    <a:lnTo>
                      <a:pt x="2536" y="1460"/>
                    </a:lnTo>
                    <a:lnTo>
                      <a:pt x="2546" y="1459"/>
                    </a:lnTo>
                    <a:lnTo>
                      <a:pt x="2554" y="1458"/>
                    </a:lnTo>
                    <a:lnTo>
                      <a:pt x="2560" y="1457"/>
                    </a:lnTo>
                    <a:lnTo>
                      <a:pt x="2565" y="1455"/>
                    </a:lnTo>
                    <a:lnTo>
                      <a:pt x="2573" y="1450"/>
                    </a:lnTo>
                    <a:lnTo>
                      <a:pt x="2577" y="1447"/>
                    </a:lnTo>
                    <a:lnTo>
                      <a:pt x="2580" y="1446"/>
                    </a:lnTo>
                    <a:lnTo>
                      <a:pt x="2581" y="1445"/>
                    </a:lnTo>
                    <a:lnTo>
                      <a:pt x="2583" y="1445"/>
                    </a:lnTo>
                    <a:lnTo>
                      <a:pt x="2584" y="1445"/>
                    </a:lnTo>
                    <a:lnTo>
                      <a:pt x="2589" y="1450"/>
                    </a:lnTo>
                    <a:lnTo>
                      <a:pt x="2598" y="1460"/>
                    </a:lnTo>
                    <a:lnTo>
                      <a:pt x="2628" y="1497"/>
                    </a:lnTo>
                    <a:lnTo>
                      <a:pt x="2669" y="1544"/>
                    </a:lnTo>
                    <a:lnTo>
                      <a:pt x="2705" y="1585"/>
                    </a:lnTo>
                    <a:lnTo>
                      <a:pt x="2720" y="1602"/>
                    </a:lnTo>
                    <a:lnTo>
                      <a:pt x="2781" y="1678"/>
                    </a:lnTo>
                    <a:lnTo>
                      <a:pt x="2775" y="1732"/>
                    </a:lnTo>
                    <a:lnTo>
                      <a:pt x="2775" y="1808"/>
                    </a:lnTo>
                    <a:lnTo>
                      <a:pt x="2775" y="1862"/>
                    </a:lnTo>
                    <a:lnTo>
                      <a:pt x="2680" y="1882"/>
                    </a:lnTo>
                    <a:lnTo>
                      <a:pt x="2668" y="1877"/>
                    </a:lnTo>
                    <a:lnTo>
                      <a:pt x="2636" y="1861"/>
                    </a:lnTo>
                    <a:lnTo>
                      <a:pt x="2613" y="1849"/>
                    </a:lnTo>
                    <a:lnTo>
                      <a:pt x="2587" y="1834"/>
                    </a:lnTo>
                    <a:lnTo>
                      <a:pt x="2559" y="1815"/>
                    </a:lnTo>
                    <a:lnTo>
                      <a:pt x="2530" y="1794"/>
                    </a:lnTo>
                    <a:lnTo>
                      <a:pt x="2470" y="1750"/>
                    </a:lnTo>
                    <a:lnTo>
                      <a:pt x="2421" y="1716"/>
                    </a:lnTo>
                    <a:lnTo>
                      <a:pt x="2385" y="1693"/>
                    </a:lnTo>
                    <a:lnTo>
                      <a:pt x="2372" y="1685"/>
                    </a:lnTo>
                    <a:lnTo>
                      <a:pt x="2359" y="1759"/>
                    </a:lnTo>
                    <a:lnTo>
                      <a:pt x="2413" y="1828"/>
                    </a:lnTo>
                    <a:lnTo>
                      <a:pt x="2462" y="1903"/>
                    </a:lnTo>
                    <a:lnTo>
                      <a:pt x="2495" y="1930"/>
                    </a:lnTo>
                    <a:lnTo>
                      <a:pt x="2502" y="1931"/>
                    </a:lnTo>
                    <a:lnTo>
                      <a:pt x="2518" y="1933"/>
                    </a:lnTo>
                    <a:lnTo>
                      <a:pt x="2542" y="1936"/>
                    </a:lnTo>
                    <a:lnTo>
                      <a:pt x="2571" y="1937"/>
                    </a:lnTo>
                    <a:lnTo>
                      <a:pt x="2601" y="1936"/>
                    </a:lnTo>
                    <a:lnTo>
                      <a:pt x="2630" y="1933"/>
                    </a:lnTo>
                    <a:lnTo>
                      <a:pt x="2651" y="1931"/>
                    </a:lnTo>
                    <a:lnTo>
                      <a:pt x="2659" y="1930"/>
                    </a:lnTo>
                    <a:lnTo>
                      <a:pt x="2748" y="1971"/>
                    </a:lnTo>
                    <a:lnTo>
                      <a:pt x="2754" y="1975"/>
                    </a:lnTo>
                    <a:lnTo>
                      <a:pt x="2769" y="1988"/>
                    </a:lnTo>
                    <a:lnTo>
                      <a:pt x="2772" y="1992"/>
                    </a:lnTo>
                    <a:lnTo>
                      <a:pt x="2776" y="1999"/>
                    </a:lnTo>
                    <a:lnTo>
                      <a:pt x="2779" y="2004"/>
                    </a:lnTo>
                    <a:lnTo>
                      <a:pt x="2783" y="2012"/>
                    </a:lnTo>
                    <a:lnTo>
                      <a:pt x="2785" y="2019"/>
                    </a:lnTo>
                    <a:lnTo>
                      <a:pt x="2787" y="2027"/>
                    </a:lnTo>
                    <a:lnTo>
                      <a:pt x="2788" y="2037"/>
                    </a:lnTo>
                    <a:lnTo>
                      <a:pt x="2789" y="2046"/>
                    </a:lnTo>
                    <a:lnTo>
                      <a:pt x="2789" y="2081"/>
                    </a:lnTo>
                    <a:lnTo>
                      <a:pt x="2789" y="2104"/>
                    </a:lnTo>
                    <a:lnTo>
                      <a:pt x="2789" y="2117"/>
                    </a:lnTo>
                    <a:lnTo>
                      <a:pt x="2789" y="2121"/>
                    </a:lnTo>
                    <a:lnTo>
                      <a:pt x="2666" y="2100"/>
                    </a:lnTo>
                    <a:lnTo>
                      <a:pt x="2659" y="2104"/>
                    </a:lnTo>
                    <a:lnTo>
                      <a:pt x="2641" y="2111"/>
                    </a:lnTo>
                    <a:lnTo>
                      <a:pt x="2629" y="2114"/>
                    </a:lnTo>
                    <a:lnTo>
                      <a:pt x="2617" y="2118"/>
                    </a:lnTo>
                    <a:lnTo>
                      <a:pt x="2604" y="2120"/>
                    </a:lnTo>
                    <a:lnTo>
                      <a:pt x="2591" y="2121"/>
                    </a:lnTo>
                    <a:lnTo>
                      <a:pt x="2577" y="2121"/>
                    </a:lnTo>
                    <a:lnTo>
                      <a:pt x="2564" y="2119"/>
                    </a:lnTo>
                    <a:lnTo>
                      <a:pt x="2553" y="2117"/>
                    </a:lnTo>
                    <a:lnTo>
                      <a:pt x="2541" y="2114"/>
                    </a:lnTo>
                    <a:lnTo>
                      <a:pt x="2522" y="2109"/>
                    </a:lnTo>
                    <a:lnTo>
                      <a:pt x="2516" y="2107"/>
                    </a:lnTo>
                    <a:lnTo>
                      <a:pt x="2462" y="2087"/>
                    </a:lnTo>
                    <a:lnTo>
                      <a:pt x="2407" y="2032"/>
                    </a:lnTo>
                    <a:lnTo>
                      <a:pt x="2366" y="2032"/>
                    </a:lnTo>
                    <a:lnTo>
                      <a:pt x="2325" y="2046"/>
                    </a:lnTo>
                    <a:lnTo>
                      <a:pt x="2326" y="2045"/>
                    </a:lnTo>
                    <a:lnTo>
                      <a:pt x="2327" y="2047"/>
                    </a:lnTo>
                    <a:lnTo>
                      <a:pt x="2325" y="2057"/>
                    </a:lnTo>
                    <a:lnTo>
                      <a:pt x="2318" y="2080"/>
                    </a:lnTo>
                    <a:lnTo>
                      <a:pt x="2308" y="2107"/>
                    </a:lnTo>
                    <a:lnTo>
                      <a:pt x="2300" y="2126"/>
                    </a:lnTo>
                    <a:lnTo>
                      <a:pt x="2293" y="2138"/>
                    </a:lnTo>
                    <a:lnTo>
                      <a:pt x="2291" y="2141"/>
                    </a:lnTo>
                    <a:lnTo>
                      <a:pt x="2243" y="2032"/>
                    </a:lnTo>
                    <a:lnTo>
                      <a:pt x="2162" y="2026"/>
                    </a:lnTo>
                    <a:lnTo>
                      <a:pt x="2100" y="2026"/>
                    </a:lnTo>
                    <a:lnTo>
                      <a:pt x="2086" y="1937"/>
                    </a:lnTo>
                    <a:lnTo>
                      <a:pt x="1970" y="1923"/>
                    </a:lnTo>
                    <a:lnTo>
                      <a:pt x="1895" y="1889"/>
                    </a:lnTo>
                    <a:lnTo>
                      <a:pt x="1841" y="1862"/>
                    </a:lnTo>
                    <a:lnTo>
                      <a:pt x="1779" y="1868"/>
                    </a:lnTo>
                    <a:lnTo>
                      <a:pt x="1684" y="1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0" name="Freeform 45">
                <a:extLst>
                  <a:ext uri="{FF2B5EF4-FFF2-40B4-BE49-F238E27FC236}">
                    <a16:creationId xmlns="" xmlns:a16="http://schemas.microsoft.com/office/drawing/2014/main" id="{FD57D75B-7DDC-4D36-9744-B902DC184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1" name="Freeform 46">
                <a:extLst>
                  <a:ext uri="{FF2B5EF4-FFF2-40B4-BE49-F238E27FC236}">
                    <a16:creationId xmlns="" xmlns:a16="http://schemas.microsoft.com/office/drawing/2014/main" id="{AA7064A3-6128-49FF-992E-B4379759F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2" name="Freeform 47">
                <a:extLst>
                  <a:ext uri="{FF2B5EF4-FFF2-40B4-BE49-F238E27FC236}">
                    <a16:creationId xmlns="" xmlns:a16="http://schemas.microsoft.com/office/drawing/2014/main" id="{DB518ED4-16BC-45C5-A11F-991E115F8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3" name="Freeform 48">
                <a:extLst>
                  <a:ext uri="{FF2B5EF4-FFF2-40B4-BE49-F238E27FC236}">
                    <a16:creationId xmlns="" xmlns:a16="http://schemas.microsoft.com/office/drawing/2014/main" id="{440DBAC9-1E56-4821-AE2C-182D5656E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4" name="Freeform 49">
                <a:extLst>
                  <a:ext uri="{FF2B5EF4-FFF2-40B4-BE49-F238E27FC236}">
                    <a16:creationId xmlns="" xmlns:a16="http://schemas.microsoft.com/office/drawing/2014/main" id="{5D13BE08-5009-41DC-A398-8AE0AEC43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5" name="Freeform 50">
                <a:extLst>
                  <a:ext uri="{FF2B5EF4-FFF2-40B4-BE49-F238E27FC236}">
                    <a16:creationId xmlns="" xmlns:a16="http://schemas.microsoft.com/office/drawing/2014/main" id="{833934BA-CAC3-4E1F-AF3E-F095E2FAA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6" name="Freeform 51">
                <a:extLst>
                  <a:ext uri="{FF2B5EF4-FFF2-40B4-BE49-F238E27FC236}">
                    <a16:creationId xmlns="" xmlns:a16="http://schemas.microsoft.com/office/drawing/2014/main" id="{7456FB3A-36AB-4BF6-A7F2-267D28E4B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7" name="Freeform 52">
                <a:extLst>
                  <a:ext uri="{FF2B5EF4-FFF2-40B4-BE49-F238E27FC236}">
                    <a16:creationId xmlns="" xmlns:a16="http://schemas.microsoft.com/office/drawing/2014/main" id="{2F60F55A-55AB-40AE-A007-2E56A37A5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8" name="Freeform 54">
                <a:extLst>
                  <a:ext uri="{FF2B5EF4-FFF2-40B4-BE49-F238E27FC236}">
                    <a16:creationId xmlns="" xmlns:a16="http://schemas.microsoft.com/office/drawing/2014/main" id="{BDD497E9-1CB9-4679-89EA-2792C8F34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9" name="Freeform 55">
                <a:extLst>
                  <a:ext uri="{FF2B5EF4-FFF2-40B4-BE49-F238E27FC236}">
                    <a16:creationId xmlns="" xmlns:a16="http://schemas.microsoft.com/office/drawing/2014/main" id="{5CAE6849-D13F-4733-AD27-6133F8CDD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0" name="Freeform 57">
                <a:extLst>
                  <a:ext uri="{FF2B5EF4-FFF2-40B4-BE49-F238E27FC236}">
                    <a16:creationId xmlns="" xmlns:a16="http://schemas.microsoft.com/office/drawing/2014/main" id="{3D503838-6C96-4713-8ECF-5B82EDE04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946" y="1236323"/>
                <a:ext cx="67827" cy="7707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1" y="36"/>
                  </a:cxn>
                  <a:cxn ang="0">
                    <a:pos x="82" y="0"/>
                  </a:cxn>
                  <a:cxn ang="0">
                    <a:pos x="159" y="43"/>
                  </a:cxn>
                  <a:cxn ang="0">
                    <a:pos x="175" y="114"/>
                  </a:cxn>
                  <a:cxn ang="0">
                    <a:pos x="132" y="202"/>
                  </a:cxn>
                  <a:cxn ang="0">
                    <a:pos x="104" y="152"/>
                  </a:cxn>
                  <a:cxn ang="0">
                    <a:pos x="102" y="147"/>
                  </a:cxn>
                  <a:cxn ang="0">
                    <a:pos x="98" y="130"/>
                  </a:cxn>
                  <a:cxn ang="0">
                    <a:pos x="94" y="121"/>
                  </a:cxn>
                  <a:cxn ang="0">
                    <a:pos x="87" y="111"/>
                  </a:cxn>
                  <a:cxn ang="0">
                    <a:pos x="80" y="101"/>
                  </a:cxn>
                  <a:cxn ang="0">
                    <a:pos x="71" y="93"/>
                  </a:cxn>
                  <a:cxn ang="0">
                    <a:pos x="48" y="76"/>
                  </a:cxn>
                  <a:cxn ang="0">
                    <a:pos x="26" y="62"/>
                  </a:cxn>
                  <a:cxn ang="0">
                    <a:pos x="7" y="53"/>
                  </a:cxn>
                  <a:cxn ang="0">
                    <a:pos x="0" y="48"/>
                  </a:cxn>
                </a:cxnLst>
                <a:rect l="0" t="0" r="r" b="b"/>
                <a:pathLst>
                  <a:path w="175" h="202">
                    <a:moveTo>
                      <a:pt x="0" y="48"/>
                    </a:moveTo>
                    <a:lnTo>
                      <a:pt x="21" y="36"/>
                    </a:lnTo>
                    <a:lnTo>
                      <a:pt x="82" y="0"/>
                    </a:lnTo>
                    <a:lnTo>
                      <a:pt x="159" y="43"/>
                    </a:lnTo>
                    <a:lnTo>
                      <a:pt x="175" y="114"/>
                    </a:lnTo>
                    <a:lnTo>
                      <a:pt x="132" y="202"/>
                    </a:lnTo>
                    <a:lnTo>
                      <a:pt x="104" y="152"/>
                    </a:lnTo>
                    <a:lnTo>
                      <a:pt x="102" y="147"/>
                    </a:lnTo>
                    <a:lnTo>
                      <a:pt x="98" y="130"/>
                    </a:lnTo>
                    <a:lnTo>
                      <a:pt x="94" y="121"/>
                    </a:lnTo>
                    <a:lnTo>
                      <a:pt x="87" y="111"/>
                    </a:lnTo>
                    <a:lnTo>
                      <a:pt x="80" y="101"/>
                    </a:lnTo>
                    <a:lnTo>
                      <a:pt x="71" y="93"/>
                    </a:lnTo>
                    <a:lnTo>
                      <a:pt x="48" y="76"/>
                    </a:lnTo>
                    <a:lnTo>
                      <a:pt x="26" y="62"/>
                    </a:lnTo>
                    <a:lnTo>
                      <a:pt x="7" y="53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1" name="Freeform 64">
                <a:extLst>
                  <a:ext uri="{FF2B5EF4-FFF2-40B4-BE49-F238E27FC236}">
                    <a16:creationId xmlns="" xmlns:a16="http://schemas.microsoft.com/office/drawing/2014/main" id="{86A61D71-868D-472A-8123-A78483D8C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2" name="Freeform 65">
                <a:extLst>
                  <a:ext uri="{FF2B5EF4-FFF2-40B4-BE49-F238E27FC236}">
                    <a16:creationId xmlns="" xmlns:a16="http://schemas.microsoft.com/office/drawing/2014/main" id="{119BBC37-091D-4377-918D-1C36A7EB2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3" name="Freeform 66">
                <a:extLst>
                  <a:ext uri="{FF2B5EF4-FFF2-40B4-BE49-F238E27FC236}">
                    <a16:creationId xmlns="" xmlns:a16="http://schemas.microsoft.com/office/drawing/2014/main" id="{ABCB5679-1D63-4C66-B519-3F89D24B4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4" name="Freeform 67">
                <a:extLst>
                  <a:ext uri="{FF2B5EF4-FFF2-40B4-BE49-F238E27FC236}">
                    <a16:creationId xmlns="" xmlns:a16="http://schemas.microsoft.com/office/drawing/2014/main" id="{3C8F5FD3-C889-45B0-8277-E30808BC1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5" name="Freeform 68">
                <a:extLst>
                  <a:ext uri="{FF2B5EF4-FFF2-40B4-BE49-F238E27FC236}">
                    <a16:creationId xmlns="" xmlns:a16="http://schemas.microsoft.com/office/drawing/2014/main" id="{042D1B3A-537B-4B1F-B49A-6CB88B659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6" name="Freeform 70">
                <a:extLst>
                  <a:ext uri="{FF2B5EF4-FFF2-40B4-BE49-F238E27FC236}">
                    <a16:creationId xmlns="" xmlns:a16="http://schemas.microsoft.com/office/drawing/2014/main" id="{52C6DDF8-1312-437B-A628-B186FE459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7" name="Freeform 71">
                <a:extLst>
                  <a:ext uri="{FF2B5EF4-FFF2-40B4-BE49-F238E27FC236}">
                    <a16:creationId xmlns="" xmlns:a16="http://schemas.microsoft.com/office/drawing/2014/main" id="{FD23A042-7938-4C76-AEF7-E24239D8D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8" name="Freeform 74">
                <a:extLst>
                  <a:ext uri="{FF2B5EF4-FFF2-40B4-BE49-F238E27FC236}">
                    <a16:creationId xmlns="" xmlns:a16="http://schemas.microsoft.com/office/drawing/2014/main" id="{61B921D9-9966-4D53-8F87-29CF4DFA4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006" y="490223"/>
                <a:ext cx="175734" cy="32834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1" y="111"/>
                  </a:cxn>
                  <a:cxn ang="0">
                    <a:pos x="140" y="129"/>
                  </a:cxn>
                  <a:cxn ang="0">
                    <a:pos x="209" y="182"/>
                  </a:cxn>
                  <a:cxn ang="0">
                    <a:pos x="240" y="217"/>
                  </a:cxn>
                  <a:cxn ang="0">
                    <a:pos x="245" y="269"/>
                  </a:cxn>
                  <a:cxn ang="0">
                    <a:pos x="286" y="269"/>
                  </a:cxn>
                  <a:cxn ang="0">
                    <a:pos x="333" y="281"/>
                  </a:cxn>
                  <a:cxn ang="0">
                    <a:pos x="374" y="298"/>
                  </a:cxn>
                  <a:cxn ang="0">
                    <a:pos x="356" y="368"/>
                  </a:cxn>
                  <a:cxn ang="0">
                    <a:pos x="420" y="409"/>
                  </a:cxn>
                  <a:cxn ang="0">
                    <a:pos x="444" y="439"/>
                  </a:cxn>
                  <a:cxn ang="0">
                    <a:pos x="456" y="480"/>
                  </a:cxn>
                  <a:cxn ang="0">
                    <a:pos x="444" y="515"/>
                  </a:cxn>
                  <a:cxn ang="0">
                    <a:pos x="403" y="556"/>
                  </a:cxn>
                  <a:cxn ang="0">
                    <a:pos x="380" y="589"/>
                  </a:cxn>
                  <a:cxn ang="0">
                    <a:pos x="364" y="615"/>
                  </a:cxn>
                  <a:cxn ang="0">
                    <a:pos x="353" y="632"/>
                  </a:cxn>
                  <a:cxn ang="0">
                    <a:pos x="350" y="637"/>
                  </a:cxn>
                  <a:cxn ang="0">
                    <a:pos x="344" y="678"/>
                  </a:cxn>
                  <a:cxn ang="0">
                    <a:pos x="362" y="737"/>
                  </a:cxn>
                  <a:cxn ang="0">
                    <a:pos x="356" y="743"/>
                  </a:cxn>
                  <a:cxn ang="0">
                    <a:pos x="350" y="749"/>
                  </a:cxn>
                  <a:cxn ang="0">
                    <a:pos x="343" y="754"/>
                  </a:cxn>
                  <a:cxn ang="0">
                    <a:pos x="336" y="758"/>
                  </a:cxn>
                  <a:cxn ang="0">
                    <a:pos x="322" y="766"/>
                  </a:cxn>
                  <a:cxn ang="0">
                    <a:pos x="308" y="771"/>
                  </a:cxn>
                  <a:cxn ang="0">
                    <a:pos x="284" y="777"/>
                  </a:cxn>
                  <a:cxn ang="0">
                    <a:pos x="274" y="778"/>
                  </a:cxn>
                  <a:cxn ang="0">
                    <a:pos x="269" y="854"/>
                  </a:cxn>
                  <a:cxn ang="0">
                    <a:pos x="228" y="825"/>
                  </a:cxn>
                  <a:cxn ang="0">
                    <a:pos x="187" y="760"/>
                  </a:cxn>
                  <a:cxn ang="0">
                    <a:pos x="170" y="708"/>
                  </a:cxn>
                  <a:cxn ang="0">
                    <a:pos x="140" y="685"/>
                  </a:cxn>
                  <a:cxn ang="0">
                    <a:pos x="110" y="685"/>
                  </a:cxn>
                  <a:cxn ang="0">
                    <a:pos x="70" y="673"/>
                  </a:cxn>
                  <a:cxn ang="0">
                    <a:pos x="35" y="656"/>
                  </a:cxn>
                  <a:cxn ang="0">
                    <a:pos x="0" y="615"/>
                  </a:cxn>
                  <a:cxn ang="0">
                    <a:pos x="11" y="585"/>
                  </a:cxn>
                  <a:cxn ang="0">
                    <a:pos x="87" y="591"/>
                  </a:cxn>
                  <a:cxn ang="0">
                    <a:pos x="117" y="556"/>
                  </a:cxn>
                  <a:cxn ang="0">
                    <a:pos x="87" y="527"/>
                  </a:cxn>
                </a:cxnLst>
                <a:rect l="0" t="0" r="r" b="b"/>
                <a:pathLst>
                  <a:path w="456" h="854">
                    <a:moveTo>
                      <a:pt x="5" y="0"/>
                    </a:moveTo>
                    <a:lnTo>
                      <a:pt x="81" y="111"/>
                    </a:lnTo>
                    <a:lnTo>
                      <a:pt x="140" y="129"/>
                    </a:lnTo>
                    <a:lnTo>
                      <a:pt x="209" y="182"/>
                    </a:lnTo>
                    <a:lnTo>
                      <a:pt x="240" y="217"/>
                    </a:lnTo>
                    <a:lnTo>
                      <a:pt x="245" y="269"/>
                    </a:lnTo>
                    <a:lnTo>
                      <a:pt x="286" y="269"/>
                    </a:lnTo>
                    <a:lnTo>
                      <a:pt x="333" y="281"/>
                    </a:lnTo>
                    <a:lnTo>
                      <a:pt x="374" y="298"/>
                    </a:lnTo>
                    <a:lnTo>
                      <a:pt x="356" y="368"/>
                    </a:lnTo>
                    <a:lnTo>
                      <a:pt x="420" y="409"/>
                    </a:lnTo>
                    <a:lnTo>
                      <a:pt x="444" y="439"/>
                    </a:lnTo>
                    <a:lnTo>
                      <a:pt x="456" y="480"/>
                    </a:lnTo>
                    <a:lnTo>
                      <a:pt x="444" y="515"/>
                    </a:lnTo>
                    <a:lnTo>
                      <a:pt x="403" y="556"/>
                    </a:lnTo>
                    <a:lnTo>
                      <a:pt x="380" y="589"/>
                    </a:lnTo>
                    <a:lnTo>
                      <a:pt x="364" y="615"/>
                    </a:lnTo>
                    <a:lnTo>
                      <a:pt x="353" y="632"/>
                    </a:lnTo>
                    <a:lnTo>
                      <a:pt x="350" y="637"/>
                    </a:lnTo>
                    <a:lnTo>
                      <a:pt x="344" y="678"/>
                    </a:lnTo>
                    <a:lnTo>
                      <a:pt x="362" y="737"/>
                    </a:lnTo>
                    <a:lnTo>
                      <a:pt x="356" y="743"/>
                    </a:lnTo>
                    <a:lnTo>
                      <a:pt x="350" y="749"/>
                    </a:lnTo>
                    <a:lnTo>
                      <a:pt x="343" y="754"/>
                    </a:lnTo>
                    <a:lnTo>
                      <a:pt x="336" y="758"/>
                    </a:lnTo>
                    <a:lnTo>
                      <a:pt x="322" y="766"/>
                    </a:lnTo>
                    <a:lnTo>
                      <a:pt x="308" y="771"/>
                    </a:lnTo>
                    <a:lnTo>
                      <a:pt x="284" y="777"/>
                    </a:lnTo>
                    <a:lnTo>
                      <a:pt x="274" y="778"/>
                    </a:lnTo>
                    <a:lnTo>
                      <a:pt x="269" y="854"/>
                    </a:lnTo>
                    <a:lnTo>
                      <a:pt x="228" y="825"/>
                    </a:lnTo>
                    <a:lnTo>
                      <a:pt x="187" y="760"/>
                    </a:lnTo>
                    <a:lnTo>
                      <a:pt x="170" y="708"/>
                    </a:lnTo>
                    <a:lnTo>
                      <a:pt x="140" y="685"/>
                    </a:lnTo>
                    <a:lnTo>
                      <a:pt x="110" y="685"/>
                    </a:lnTo>
                    <a:lnTo>
                      <a:pt x="70" y="673"/>
                    </a:lnTo>
                    <a:lnTo>
                      <a:pt x="35" y="656"/>
                    </a:lnTo>
                    <a:lnTo>
                      <a:pt x="0" y="615"/>
                    </a:lnTo>
                    <a:lnTo>
                      <a:pt x="11" y="585"/>
                    </a:lnTo>
                    <a:lnTo>
                      <a:pt x="87" y="591"/>
                    </a:lnTo>
                    <a:lnTo>
                      <a:pt x="117" y="556"/>
                    </a:lnTo>
                    <a:lnTo>
                      <a:pt x="87" y="5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9" name="Freeform 76">
                <a:extLst>
                  <a:ext uri="{FF2B5EF4-FFF2-40B4-BE49-F238E27FC236}">
                    <a16:creationId xmlns="" xmlns:a16="http://schemas.microsoft.com/office/drawing/2014/main" id="{E47778FD-B26E-419D-AB70-FE5DF0AFD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132" y="487140"/>
                <a:ext cx="33914" cy="203482"/>
              </a:xfrm>
              <a:custGeom>
                <a:avLst/>
                <a:gdLst/>
                <a:ahLst/>
                <a:cxnLst>
                  <a:cxn ang="0">
                    <a:pos x="88" y="526"/>
                  </a:cxn>
                  <a:cxn ang="0">
                    <a:pos x="86" y="526"/>
                  </a:cxn>
                  <a:cxn ang="0">
                    <a:pos x="79" y="522"/>
                  </a:cxn>
                  <a:cxn ang="0">
                    <a:pos x="76" y="519"/>
                  </a:cxn>
                  <a:cxn ang="0">
                    <a:pos x="74" y="514"/>
                  </a:cxn>
                  <a:cxn ang="0">
                    <a:pos x="72" y="506"/>
                  </a:cxn>
                  <a:cxn ang="0">
                    <a:pos x="71" y="497"/>
                  </a:cxn>
                  <a:cxn ang="0">
                    <a:pos x="71" y="478"/>
                  </a:cxn>
                  <a:cxn ang="0">
                    <a:pos x="71" y="465"/>
                  </a:cxn>
                  <a:cxn ang="0">
                    <a:pos x="71" y="458"/>
                  </a:cxn>
                  <a:cxn ang="0">
                    <a:pos x="71" y="455"/>
                  </a:cxn>
                  <a:cxn ang="0">
                    <a:pos x="29" y="455"/>
                  </a:cxn>
                  <a:cxn ang="0">
                    <a:pos x="0" y="385"/>
                  </a:cxn>
                  <a:cxn ang="0">
                    <a:pos x="1" y="386"/>
                  </a:cxn>
                  <a:cxn ang="0">
                    <a:pos x="6" y="384"/>
                  </a:cxn>
                  <a:cxn ang="0">
                    <a:pos x="10" y="381"/>
                  </a:cxn>
                  <a:cxn ang="0">
                    <a:pos x="15" y="376"/>
                  </a:cxn>
                  <a:cxn ang="0">
                    <a:pos x="22" y="368"/>
                  </a:cxn>
                  <a:cxn ang="0">
                    <a:pos x="29" y="356"/>
                  </a:cxn>
                  <a:cxn ang="0">
                    <a:pos x="37" y="344"/>
                  </a:cxn>
                  <a:cxn ang="0">
                    <a:pos x="44" y="335"/>
                  </a:cxn>
                  <a:cxn ang="0">
                    <a:pos x="48" y="326"/>
                  </a:cxn>
                  <a:cxn ang="0">
                    <a:pos x="51" y="319"/>
                  </a:cxn>
                  <a:cxn ang="0">
                    <a:pos x="55" y="304"/>
                  </a:cxn>
                  <a:cxn ang="0">
                    <a:pos x="59" y="286"/>
                  </a:cxn>
                  <a:cxn ang="0">
                    <a:pos x="64" y="272"/>
                  </a:cxn>
                  <a:cxn ang="0">
                    <a:pos x="68" y="262"/>
                  </a:cxn>
                  <a:cxn ang="0">
                    <a:pos x="69" y="255"/>
                  </a:cxn>
                  <a:cxn ang="0">
                    <a:pos x="69" y="243"/>
                  </a:cxn>
                  <a:cxn ang="0">
                    <a:pos x="68" y="224"/>
                  </a:cxn>
                  <a:cxn ang="0">
                    <a:pos x="65" y="198"/>
                  </a:cxn>
                  <a:cxn ang="0">
                    <a:pos x="58" y="148"/>
                  </a:cxn>
                  <a:cxn ang="0">
                    <a:pos x="54" y="115"/>
                  </a:cxn>
                  <a:cxn ang="0">
                    <a:pos x="53" y="98"/>
                  </a:cxn>
                  <a:cxn ang="0">
                    <a:pos x="53" y="93"/>
                  </a:cxn>
                  <a:cxn ang="0">
                    <a:pos x="53" y="0"/>
                  </a:cxn>
                  <a:cxn ang="0">
                    <a:pos x="71" y="41"/>
                  </a:cxn>
                </a:cxnLst>
                <a:rect l="0" t="0" r="r" b="b"/>
                <a:pathLst>
                  <a:path w="88" h="526">
                    <a:moveTo>
                      <a:pt x="88" y="526"/>
                    </a:moveTo>
                    <a:lnTo>
                      <a:pt x="86" y="526"/>
                    </a:lnTo>
                    <a:lnTo>
                      <a:pt x="79" y="522"/>
                    </a:lnTo>
                    <a:lnTo>
                      <a:pt x="76" y="519"/>
                    </a:lnTo>
                    <a:lnTo>
                      <a:pt x="74" y="514"/>
                    </a:lnTo>
                    <a:lnTo>
                      <a:pt x="72" y="506"/>
                    </a:lnTo>
                    <a:lnTo>
                      <a:pt x="71" y="497"/>
                    </a:lnTo>
                    <a:lnTo>
                      <a:pt x="71" y="478"/>
                    </a:lnTo>
                    <a:lnTo>
                      <a:pt x="71" y="465"/>
                    </a:lnTo>
                    <a:lnTo>
                      <a:pt x="71" y="458"/>
                    </a:lnTo>
                    <a:lnTo>
                      <a:pt x="71" y="455"/>
                    </a:lnTo>
                    <a:lnTo>
                      <a:pt x="29" y="455"/>
                    </a:lnTo>
                    <a:lnTo>
                      <a:pt x="0" y="385"/>
                    </a:lnTo>
                    <a:lnTo>
                      <a:pt x="1" y="386"/>
                    </a:lnTo>
                    <a:lnTo>
                      <a:pt x="6" y="384"/>
                    </a:lnTo>
                    <a:lnTo>
                      <a:pt x="10" y="381"/>
                    </a:lnTo>
                    <a:lnTo>
                      <a:pt x="15" y="376"/>
                    </a:lnTo>
                    <a:lnTo>
                      <a:pt x="22" y="368"/>
                    </a:lnTo>
                    <a:lnTo>
                      <a:pt x="29" y="356"/>
                    </a:lnTo>
                    <a:lnTo>
                      <a:pt x="37" y="344"/>
                    </a:lnTo>
                    <a:lnTo>
                      <a:pt x="44" y="335"/>
                    </a:lnTo>
                    <a:lnTo>
                      <a:pt x="48" y="326"/>
                    </a:lnTo>
                    <a:lnTo>
                      <a:pt x="51" y="319"/>
                    </a:lnTo>
                    <a:lnTo>
                      <a:pt x="55" y="304"/>
                    </a:lnTo>
                    <a:lnTo>
                      <a:pt x="59" y="286"/>
                    </a:lnTo>
                    <a:lnTo>
                      <a:pt x="64" y="272"/>
                    </a:lnTo>
                    <a:lnTo>
                      <a:pt x="68" y="262"/>
                    </a:lnTo>
                    <a:lnTo>
                      <a:pt x="69" y="255"/>
                    </a:lnTo>
                    <a:lnTo>
                      <a:pt x="69" y="243"/>
                    </a:lnTo>
                    <a:lnTo>
                      <a:pt x="68" y="224"/>
                    </a:lnTo>
                    <a:lnTo>
                      <a:pt x="65" y="198"/>
                    </a:lnTo>
                    <a:lnTo>
                      <a:pt x="58" y="148"/>
                    </a:lnTo>
                    <a:lnTo>
                      <a:pt x="54" y="115"/>
                    </a:lnTo>
                    <a:lnTo>
                      <a:pt x="53" y="98"/>
                    </a:lnTo>
                    <a:lnTo>
                      <a:pt x="53" y="93"/>
                    </a:lnTo>
                    <a:lnTo>
                      <a:pt x="53" y="0"/>
                    </a:lnTo>
                    <a:lnTo>
                      <a:pt x="71" y="4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0" name="Freeform 95">
                <a:extLst>
                  <a:ext uri="{FF2B5EF4-FFF2-40B4-BE49-F238E27FC236}">
                    <a16:creationId xmlns="" xmlns:a16="http://schemas.microsoft.com/office/drawing/2014/main" id="{4E382199-9506-4A23-84B7-51DCCA0B2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159" y="3804511"/>
                <a:ext cx="3083" cy="15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5" y="42"/>
                  </a:cxn>
                </a:cxnLst>
                <a:rect l="0" t="0" r="r" b="b"/>
                <a:pathLst>
                  <a:path w="8" h="42">
                    <a:moveTo>
                      <a:pt x="0" y="0"/>
                    </a:moveTo>
                    <a:lnTo>
                      <a:pt x="8" y="6"/>
                    </a:lnTo>
                    <a:lnTo>
                      <a:pt x="5" y="42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1" name="Freeform 96">
                <a:extLst>
                  <a:ext uri="{FF2B5EF4-FFF2-40B4-BE49-F238E27FC236}">
                    <a16:creationId xmlns="" xmlns:a16="http://schemas.microsoft.com/office/drawing/2014/main" id="{D86C044E-6E50-4A4E-A56B-9AEAE70B8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182" y="3736684"/>
                <a:ext cx="1542" cy="154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2" name="Freeform 101">
                <a:extLst>
                  <a:ext uri="{FF2B5EF4-FFF2-40B4-BE49-F238E27FC236}">
                    <a16:creationId xmlns="" xmlns:a16="http://schemas.microsoft.com/office/drawing/2014/main" id="{96CBBEE1-3100-4D8E-ADAA-E2C95CAFE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3" name="Freeform 102">
                <a:extLst>
                  <a:ext uri="{FF2B5EF4-FFF2-40B4-BE49-F238E27FC236}">
                    <a16:creationId xmlns="" xmlns:a16="http://schemas.microsoft.com/office/drawing/2014/main" id="{A7A32390-0609-4AEC-9653-AB7E03312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4" name="Freeform 103">
                <a:extLst>
                  <a:ext uri="{FF2B5EF4-FFF2-40B4-BE49-F238E27FC236}">
                    <a16:creationId xmlns="" xmlns:a16="http://schemas.microsoft.com/office/drawing/2014/main" id="{81B48983-C3D0-46AE-84D7-85B1DA43A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5" name="Freeform 104">
                <a:extLst>
                  <a:ext uri="{FF2B5EF4-FFF2-40B4-BE49-F238E27FC236}">
                    <a16:creationId xmlns="" xmlns:a16="http://schemas.microsoft.com/office/drawing/2014/main" id="{DD6D707A-CBC2-4272-98EC-35FBBAF97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6" name="Freeform 105">
                <a:extLst>
                  <a:ext uri="{FF2B5EF4-FFF2-40B4-BE49-F238E27FC236}">
                    <a16:creationId xmlns="" xmlns:a16="http://schemas.microsoft.com/office/drawing/2014/main" id="{D2877CB4-23F5-4EAF-A4D3-8BE8A04ED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7" name="Freeform 106">
                <a:extLst>
                  <a:ext uri="{FF2B5EF4-FFF2-40B4-BE49-F238E27FC236}">
                    <a16:creationId xmlns="" xmlns:a16="http://schemas.microsoft.com/office/drawing/2014/main" id="{AA062116-7997-47C3-8966-4EA888AE3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8" name="Freeform 107">
                <a:extLst>
                  <a:ext uri="{FF2B5EF4-FFF2-40B4-BE49-F238E27FC236}">
                    <a16:creationId xmlns="" xmlns:a16="http://schemas.microsoft.com/office/drawing/2014/main" id="{DE03B716-6162-496E-907D-F35915A06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9" name="Freeform 108">
                <a:extLst>
                  <a:ext uri="{FF2B5EF4-FFF2-40B4-BE49-F238E27FC236}">
                    <a16:creationId xmlns="" xmlns:a16="http://schemas.microsoft.com/office/drawing/2014/main" id="{14CCE8D5-3E06-481B-B5F2-049407143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0" name="Freeform 109">
                <a:extLst>
                  <a:ext uri="{FF2B5EF4-FFF2-40B4-BE49-F238E27FC236}">
                    <a16:creationId xmlns="" xmlns:a16="http://schemas.microsoft.com/office/drawing/2014/main" id="{EBE7C205-68CD-4FB1-A880-2C77AED48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1" name="Freeform 110">
                <a:extLst>
                  <a:ext uri="{FF2B5EF4-FFF2-40B4-BE49-F238E27FC236}">
                    <a16:creationId xmlns="" xmlns:a16="http://schemas.microsoft.com/office/drawing/2014/main" id="{8924541C-5111-4352-8745-E7F356A4D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2" name="Freeform 239">
                <a:extLst>
                  <a:ext uri="{FF2B5EF4-FFF2-40B4-BE49-F238E27FC236}">
                    <a16:creationId xmlns="" xmlns:a16="http://schemas.microsoft.com/office/drawing/2014/main" id="{C4AD67D1-7B6C-4887-A835-59373D42BB82}"/>
                  </a:ext>
                </a:extLst>
              </p:cNvPr>
              <p:cNvSpPr/>
              <p:nvPr/>
            </p:nvSpPr>
            <p:spPr>
              <a:xfrm>
                <a:off x="3143241" y="820094"/>
                <a:ext cx="5048816" cy="3048528"/>
              </a:xfrm>
              <a:custGeom>
                <a:avLst/>
                <a:gdLst>
                  <a:gd name="connsiteX0" fmla="*/ 1744980 w 5199380"/>
                  <a:gd name="connsiteY0" fmla="*/ 624840 h 3139440"/>
                  <a:gd name="connsiteX1" fmla="*/ 1714500 w 5199380"/>
                  <a:gd name="connsiteY1" fmla="*/ 617220 h 3139440"/>
                  <a:gd name="connsiteX2" fmla="*/ 1676400 w 5199380"/>
                  <a:gd name="connsiteY2" fmla="*/ 609600 h 3139440"/>
                  <a:gd name="connsiteX3" fmla="*/ 1668780 w 5199380"/>
                  <a:gd name="connsiteY3" fmla="*/ 586740 h 3139440"/>
                  <a:gd name="connsiteX4" fmla="*/ 1623060 w 5199380"/>
                  <a:gd name="connsiteY4" fmla="*/ 548640 h 3139440"/>
                  <a:gd name="connsiteX5" fmla="*/ 1584960 w 5199380"/>
                  <a:gd name="connsiteY5" fmla="*/ 502920 h 3139440"/>
                  <a:gd name="connsiteX6" fmla="*/ 1546860 w 5199380"/>
                  <a:gd name="connsiteY6" fmla="*/ 457200 h 3139440"/>
                  <a:gd name="connsiteX7" fmla="*/ 1501140 w 5199380"/>
                  <a:gd name="connsiteY7" fmla="*/ 426720 h 3139440"/>
                  <a:gd name="connsiteX8" fmla="*/ 1470660 w 5199380"/>
                  <a:gd name="connsiteY8" fmla="*/ 365760 h 3139440"/>
                  <a:gd name="connsiteX9" fmla="*/ 1417320 w 5199380"/>
                  <a:gd name="connsiteY9" fmla="*/ 304800 h 3139440"/>
                  <a:gd name="connsiteX10" fmla="*/ 1402080 w 5199380"/>
                  <a:gd name="connsiteY10" fmla="*/ 274320 h 3139440"/>
                  <a:gd name="connsiteX11" fmla="*/ 1356360 w 5199380"/>
                  <a:gd name="connsiteY11" fmla="*/ 259080 h 3139440"/>
                  <a:gd name="connsiteX12" fmla="*/ 1333500 w 5199380"/>
                  <a:gd name="connsiteY12" fmla="*/ 251460 h 3139440"/>
                  <a:gd name="connsiteX13" fmla="*/ 1325880 w 5199380"/>
                  <a:gd name="connsiteY13" fmla="*/ 228600 h 3139440"/>
                  <a:gd name="connsiteX14" fmla="*/ 1318260 w 5199380"/>
                  <a:gd name="connsiteY14" fmla="*/ 198120 h 3139440"/>
                  <a:gd name="connsiteX15" fmla="*/ 1303020 w 5199380"/>
                  <a:gd name="connsiteY15" fmla="*/ 175260 h 3139440"/>
                  <a:gd name="connsiteX16" fmla="*/ 1318260 w 5199380"/>
                  <a:gd name="connsiteY16" fmla="*/ 114300 h 3139440"/>
                  <a:gd name="connsiteX17" fmla="*/ 1325880 w 5199380"/>
                  <a:gd name="connsiteY17" fmla="*/ 83820 h 3139440"/>
                  <a:gd name="connsiteX18" fmla="*/ 1203960 w 5199380"/>
                  <a:gd name="connsiteY18" fmla="*/ 60960 h 3139440"/>
                  <a:gd name="connsiteX19" fmla="*/ 1181100 w 5199380"/>
                  <a:gd name="connsiteY19" fmla="*/ 53340 h 3139440"/>
                  <a:gd name="connsiteX20" fmla="*/ 1143000 w 5199380"/>
                  <a:gd name="connsiteY20" fmla="*/ 45720 h 3139440"/>
                  <a:gd name="connsiteX21" fmla="*/ 1112520 w 5199380"/>
                  <a:gd name="connsiteY21" fmla="*/ 30480 h 3139440"/>
                  <a:gd name="connsiteX22" fmla="*/ 1066800 w 5199380"/>
                  <a:gd name="connsiteY22" fmla="*/ 15240 h 3139440"/>
                  <a:gd name="connsiteX23" fmla="*/ 1013460 w 5199380"/>
                  <a:gd name="connsiteY23" fmla="*/ 0 h 3139440"/>
                  <a:gd name="connsiteX24" fmla="*/ 990600 w 5199380"/>
                  <a:gd name="connsiteY24" fmla="*/ 15240 h 3139440"/>
                  <a:gd name="connsiteX25" fmla="*/ 982980 w 5199380"/>
                  <a:gd name="connsiteY25" fmla="*/ 38100 h 3139440"/>
                  <a:gd name="connsiteX26" fmla="*/ 899160 w 5199380"/>
                  <a:gd name="connsiteY26" fmla="*/ 68580 h 3139440"/>
                  <a:gd name="connsiteX27" fmla="*/ 891540 w 5199380"/>
                  <a:gd name="connsiteY27" fmla="*/ 91440 h 3139440"/>
                  <a:gd name="connsiteX28" fmla="*/ 883920 w 5199380"/>
                  <a:gd name="connsiteY28" fmla="*/ 137160 h 3139440"/>
                  <a:gd name="connsiteX29" fmla="*/ 845820 w 5199380"/>
                  <a:gd name="connsiteY29" fmla="*/ 144780 h 3139440"/>
                  <a:gd name="connsiteX30" fmla="*/ 853440 w 5199380"/>
                  <a:gd name="connsiteY30" fmla="*/ 243840 h 3139440"/>
                  <a:gd name="connsiteX31" fmla="*/ 822960 w 5199380"/>
                  <a:gd name="connsiteY31" fmla="*/ 266700 h 3139440"/>
                  <a:gd name="connsiteX32" fmla="*/ 815340 w 5199380"/>
                  <a:gd name="connsiteY32" fmla="*/ 289560 h 3139440"/>
                  <a:gd name="connsiteX33" fmla="*/ 769620 w 5199380"/>
                  <a:gd name="connsiteY33" fmla="*/ 304800 h 3139440"/>
                  <a:gd name="connsiteX34" fmla="*/ 746760 w 5199380"/>
                  <a:gd name="connsiteY34" fmla="*/ 297180 h 3139440"/>
                  <a:gd name="connsiteX35" fmla="*/ 769620 w 5199380"/>
                  <a:gd name="connsiteY35" fmla="*/ 213360 h 3139440"/>
                  <a:gd name="connsiteX36" fmla="*/ 723900 w 5199380"/>
                  <a:gd name="connsiteY36" fmla="*/ 198120 h 3139440"/>
                  <a:gd name="connsiteX37" fmla="*/ 632460 w 5199380"/>
                  <a:gd name="connsiteY37" fmla="*/ 160020 h 3139440"/>
                  <a:gd name="connsiteX38" fmla="*/ 609600 w 5199380"/>
                  <a:gd name="connsiteY38" fmla="*/ 220980 h 3139440"/>
                  <a:gd name="connsiteX39" fmla="*/ 601980 w 5199380"/>
                  <a:gd name="connsiteY39" fmla="*/ 243840 h 3139440"/>
                  <a:gd name="connsiteX40" fmla="*/ 579120 w 5199380"/>
                  <a:gd name="connsiteY40" fmla="*/ 266700 h 3139440"/>
                  <a:gd name="connsiteX41" fmla="*/ 594360 w 5199380"/>
                  <a:gd name="connsiteY41" fmla="*/ 289560 h 3139440"/>
                  <a:gd name="connsiteX42" fmla="*/ 617220 w 5199380"/>
                  <a:gd name="connsiteY42" fmla="*/ 304800 h 3139440"/>
                  <a:gd name="connsiteX43" fmla="*/ 640080 w 5199380"/>
                  <a:gd name="connsiteY43" fmla="*/ 350520 h 3139440"/>
                  <a:gd name="connsiteX44" fmla="*/ 701040 w 5199380"/>
                  <a:gd name="connsiteY44" fmla="*/ 373380 h 3139440"/>
                  <a:gd name="connsiteX45" fmla="*/ 731520 w 5199380"/>
                  <a:gd name="connsiteY45" fmla="*/ 396240 h 3139440"/>
                  <a:gd name="connsiteX46" fmla="*/ 670560 w 5199380"/>
                  <a:gd name="connsiteY46" fmla="*/ 441960 h 3139440"/>
                  <a:gd name="connsiteX47" fmla="*/ 632460 w 5199380"/>
                  <a:gd name="connsiteY47" fmla="*/ 434340 h 3139440"/>
                  <a:gd name="connsiteX48" fmla="*/ 609600 w 5199380"/>
                  <a:gd name="connsiteY48" fmla="*/ 411480 h 3139440"/>
                  <a:gd name="connsiteX49" fmla="*/ 586740 w 5199380"/>
                  <a:gd name="connsiteY49" fmla="*/ 403860 h 3139440"/>
                  <a:gd name="connsiteX50" fmla="*/ 556260 w 5199380"/>
                  <a:gd name="connsiteY50" fmla="*/ 411480 h 3139440"/>
                  <a:gd name="connsiteX51" fmla="*/ 548640 w 5199380"/>
                  <a:gd name="connsiteY51" fmla="*/ 388620 h 3139440"/>
                  <a:gd name="connsiteX52" fmla="*/ 525780 w 5199380"/>
                  <a:gd name="connsiteY52" fmla="*/ 365760 h 3139440"/>
                  <a:gd name="connsiteX53" fmla="*/ 480060 w 5199380"/>
                  <a:gd name="connsiteY53" fmla="*/ 388620 h 3139440"/>
                  <a:gd name="connsiteX54" fmla="*/ 426720 w 5199380"/>
                  <a:gd name="connsiteY54" fmla="*/ 411480 h 3139440"/>
                  <a:gd name="connsiteX55" fmla="*/ 419100 w 5199380"/>
                  <a:gd name="connsiteY55" fmla="*/ 434340 h 3139440"/>
                  <a:gd name="connsiteX56" fmla="*/ 396240 w 5199380"/>
                  <a:gd name="connsiteY56" fmla="*/ 441960 h 3139440"/>
                  <a:gd name="connsiteX57" fmla="*/ 373380 w 5199380"/>
                  <a:gd name="connsiteY57" fmla="*/ 472440 h 3139440"/>
                  <a:gd name="connsiteX58" fmla="*/ 358140 w 5199380"/>
                  <a:gd name="connsiteY58" fmla="*/ 510540 h 3139440"/>
                  <a:gd name="connsiteX59" fmla="*/ 297180 w 5199380"/>
                  <a:gd name="connsiteY59" fmla="*/ 518160 h 3139440"/>
                  <a:gd name="connsiteX60" fmla="*/ 289560 w 5199380"/>
                  <a:gd name="connsiteY60" fmla="*/ 579120 h 3139440"/>
                  <a:gd name="connsiteX61" fmla="*/ 312420 w 5199380"/>
                  <a:gd name="connsiteY61" fmla="*/ 586740 h 3139440"/>
                  <a:gd name="connsiteX62" fmla="*/ 335280 w 5199380"/>
                  <a:gd name="connsiteY62" fmla="*/ 601980 h 3139440"/>
                  <a:gd name="connsiteX63" fmla="*/ 381000 w 5199380"/>
                  <a:gd name="connsiteY63" fmla="*/ 617220 h 3139440"/>
                  <a:gd name="connsiteX64" fmla="*/ 403860 w 5199380"/>
                  <a:gd name="connsiteY64" fmla="*/ 647700 h 3139440"/>
                  <a:gd name="connsiteX65" fmla="*/ 388620 w 5199380"/>
                  <a:gd name="connsiteY65" fmla="*/ 678180 h 3139440"/>
                  <a:gd name="connsiteX66" fmla="*/ 358140 w 5199380"/>
                  <a:gd name="connsiteY66" fmla="*/ 693420 h 3139440"/>
                  <a:gd name="connsiteX67" fmla="*/ 289560 w 5199380"/>
                  <a:gd name="connsiteY67" fmla="*/ 716280 h 3139440"/>
                  <a:gd name="connsiteX68" fmla="*/ 274320 w 5199380"/>
                  <a:gd name="connsiteY68" fmla="*/ 746760 h 3139440"/>
                  <a:gd name="connsiteX69" fmla="*/ 312420 w 5199380"/>
                  <a:gd name="connsiteY69" fmla="*/ 769620 h 3139440"/>
                  <a:gd name="connsiteX70" fmla="*/ 358140 w 5199380"/>
                  <a:gd name="connsiteY70" fmla="*/ 746760 h 3139440"/>
                  <a:gd name="connsiteX71" fmla="*/ 388620 w 5199380"/>
                  <a:gd name="connsiteY71" fmla="*/ 762000 h 3139440"/>
                  <a:gd name="connsiteX72" fmla="*/ 365760 w 5199380"/>
                  <a:gd name="connsiteY72" fmla="*/ 807720 h 3139440"/>
                  <a:gd name="connsiteX73" fmla="*/ 373380 w 5199380"/>
                  <a:gd name="connsiteY73" fmla="*/ 838200 h 3139440"/>
                  <a:gd name="connsiteX74" fmla="*/ 449580 w 5199380"/>
                  <a:gd name="connsiteY74" fmla="*/ 853440 h 3139440"/>
                  <a:gd name="connsiteX75" fmla="*/ 480060 w 5199380"/>
                  <a:gd name="connsiteY75" fmla="*/ 868680 h 3139440"/>
                  <a:gd name="connsiteX76" fmla="*/ 403860 w 5199380"/>
                  <a:gd name="connsiteY76" fmla="*/ 899160 h 3139440"/>
                  <a:gd name="connsiteX77" fmla="*/ 350520 w 5199380"/>
                  <a:gd name="connsiteY77" fmla="*/ 960120 h 3139440"/>
                  <a:gd name="connsiteX78" fmla="*/ 304800 w 5199380"/>
                  <a:gd name="connsiteY78" fmla="*/ 990600 h 3139440"/>
                  <a:gd name="connsiteX79" fmla="*/ 228600 w 5199380"/>
                  <a:gd name="connsiteY79" fmla="*/ 982980 h 3139440"/>
                  <a:gd name="connsiteX80" fmla="*/ 205740 w 5199380"/>
                  <a:gd name="connsiteY80" fmla="*/ 975360 h 3139440"/>
                  <a:gd name="connsiteX81" fmla="*/ 198120 w 5199380"/>
                  <a:gd name="connsiteY81" fmla="*/ 952500 h 3139440"/>
                  <a:gd name="connsiteX82" fmla="*/ 175260 w 5199380"/>
                  <a:gd name="connsiteY82" fmla="*/ 944880 h 3139440"/>
                  <a:gd name="connsiteX83" fmla="*/ 144780 w 5199380"/>
                  <a:gd name="connsiteY83" fmla="*/ 929640 h 3139440"/>
                  <a:gd name="connsiteX84" fmla="*/ 137160 w 5199380"/>
                  <a:gd name="connsiteY84" fmla="*/ 906780 h 3139440"/>
                  <a:gd name="connsiteX85" fmla="*/ 91440 w 5199380"/>
                  <a:gd name="connsiteY85" fmla="*/ 891540 h 3139440"/>
                  <a:gd name="connsiteX86" fmla="*/ 38100 w 5199380"/>
                  <a:gd name="connsiteY86" fmla="*/ 899160 h 3139440"/>
                  <a:gd name="connsiteX87" fmla="*/ 0 w 5199380"/>
                  <a:gd name="connsiteY87" fmla="*/ 944880 h 3139440"/>
                  <a:gd name="connsiteX88" fmla="*/ 22860 w 5199380"/>
                  <a:gd name="connsiteY88" fmla="*/ 990600 h 3139440"/>
                  <a:gd name="connsiteX89" fmla="*/ 129540 w 5199380"/>
                  <a:gd name="connsiteY89" fmla="*/ 1013460 h 3139440"/>
                  <a:gd name="connsiteX90" fmla="*/ 190500 w 5199380"/>
                  <a:gd name="connsiteY90" fmla="*/ 1028700 h 3139440"/>
                  <a:gd name="connsiteX91" fmla="*/ 251460 w 5199380"/>
                  <a:gd name="connsiteY91" fmla="*/ 1051560 h 3139440"/>
                  <a:gd name="connsiteX92" fmla="*/ 289560 w 5199380"/>
                  <a:gd name="connsiteY92" fmla="*/ 1043940 h 3139440"/>
                  <a:gd name="connsiteX93" fmla="*/ 312420 w 5199380"/>
                  <a:gd name="connsiteY93" fmla="*/ 1028700 h 3139440"/>
                  <a:gd name="connsiteX94" fmla="*/ 342900 w 5199380"/>
                  <a:gd name="connsiteY94" fmla="*/ 1021080 h 3139440"/>
                  <a:gd name="connsiteX95" fmla="*/ 373380 w 5199380"/>
                  <a:gd name="connsiteY95" fmla="*/ 1028700 h 3139440"/>
                  <a:gd name="connsiteX96" fmla="*/ 396240 w 5199380"/>
                  <a:gd name="connsiteY96" fmla="*/ 1036320 h 3139440"/>
                  <a:gd name="connsiteX97" fmla="*/ 502920 w 5199380"/>
                  <a:gd name="connsiteY97" fmla="*/ 1028700 h 3139440"/>
                  <a:gd name="connsiteX98" fmla="*/ 525780 w 5199380"/>
                  <a:gd name="connsiteY98" fmla="*/ 1021080 h 3139440"/>
                  <a:gd name="connsiteX99" fmla="*/ 571500 w 5199380"/>
                  <a:gd name="connsiteY99" fmla="*/ 990600 h 3139440"/>
                  <a:gd name="connsiteX100" fmla="*/ 609600 w 5199380"/>
                  <a:gd name="connsiteY100" fmla="*/ 937260 h 3139440"/>
                  <a:gd name="connsiteX101" fmla="*/ 632460 w 5199380"/>
                  <a:gd name="connsiteY101" fmla="*/ 944880 h 3139440"/>
                  <a:gd name="connsiteX102" fmla="*/ 662940 w 5199380"/>
                  <a:gd name="connsiteY102" fmla="*/ 952500 h 3139440"/>
                  <a:gd name="connsiteX103" fmla="*/ 716280 w 5199380"/>
                  <a:gd name="connsiteY103" fmla="*/ 944880 h 3139440"/>
                  <a:gd name="connsiteX104" fmla="*/ 762000 w 5199380"/>
                  <a:gd name="connsiteY104" fmla="*/ 906780 h 3139440"/>
                  <a:gd name="connsiteX105" fmla="*/ 784860 w 5199380"/>
                  <a:gd name="connsiteY105" fmla="*/ 899160 h 3139440"/>
                  <a:gd name="connsiteX106" fmla="*/ 815340 w 5199380"/>
                  <a:gd name="connsiteY106" fmla="*/ 906780 h 3139440"/>
                  <a:gd name="connsiteX107" fmla="*/ 845820 w 5199380"/>
                  <a:gd name="connsiteY107" fmla="*/ 922020 h 3139440"/>
                  <a:gd name="connsiteX108" fmla="*/ 769620 w 5199380"/>
                  <a:gd name="connsiteY108" fmla="*/ 937260 h 3139440"/>
                  <a:gd name="connsiteX109" fmla="*/ 739140 w 5199380"/>
                  <a:gd name="connsiteY109" fmla="*/ 952500 h 3139440"/>
                  <a:gd name="connsiteX110" fmla="*/ 685800 w 5199380"/>
                  <a:gd name="connsiteY110" fmla="*/ 990600 h 3139440"/>
                  <a:gd name="connsiteX111" fmla="*/ 693420 w 5199380"/>
                  <a:gd name="connsiteY111" fmla="*/ 1021080 h 3139440"/>
                  <a:gd name="connsiteX112" fmla="*/ 716280 w 5199380"/>
                  <a:gd name="connsiteY112" fmla="*/ 1028700 h 3139440"/>
                  <a:gd name="connsiteX113" fmla="*/ 792480 w 5199380"/>
                  <a:gd name="connsiteY113" fmla="*/ 1043940 h 3139440"/>
                  <a:gd name="connsiteX114" fmla="*/ 838200 w 5199380"/>
                  <a:gd name="connsiteY114" fmla="*/ 1059180 h 3139440"/>
                  <a:gd name="connsiteX115" fmla="*/ 861060 w 5199380"/>
                  <a:gd name="connsiteY115" fmla="*/ 1066800 h 3139440"/>
                  <a:gd name="connsiteX116" fmla="*/ 868680 w 5199380"/>
                  <a:gd name="connsiteY116" fmla="*/ 1043940 h 3139440"/>
                  <a:gd name="connsiteX117" fmla="*/ 937260 w 5199380"/>
                  <a:gd name="connsiteY117" fmla="*/ 1036320 h 3139440"/>
                  <a:gd name="connsiteX118" fmla="*/ 922020 w 5199380"/>
                  <a:gd name="connsiteY118" fmla="*/ 1066800 h 3139440"/>
                  <a:gd name="connsiteX119" fmla="*/ 929640 w 5199380"/>
                  <a:gd name="connsiteY119" fmla="*/ 1089660 h 3139440"/>
                  <a:gd name="connsiteX120" fmla="*/ 975360 w 5199380"/>
                  <a:gd name="connsiteY120" fmla="*/ 1158240 h 3139440"/>
                  <a:gd name="connsiteX121" fmla="*/ 1036320 w 5199380"/>
                  <a:gd name="connsiteY121" fmla="*/ 1173480 h 3139440"/>
                  <a:gd name="connsiteX122" fmla="*/ 1051560 w 5199380"/>
                  <a:gd name="connsiteY122" fmla="*/ 1196340 h 3139440"/>
                  <a:gd name="connsiteX123" fmla="*/ 1074420 w 5199380"/>
                  <a:gd name="connsiteY123" fmla="*/ 1203960 h 3139440"/>
                  <a:gd name="connsiteX124" fmla="*/ 1082040 w 5199380"/>
                  <a:gd name="connsiteY124" fmla="*/ 1226820 h 3139440"/>
                  <a:gd name="connsiteX125" fmla="*/ 1112520 w 5199380"/>
                  <a:gd name="connsiteY125" fmla="*/ 1242060 h 3139440"/>
                  <a:gd name="connsiteX126" fmla="*/ 1127760 w 5199380"/>
                  <a:gd name="connsiteY126" fmla="*/ 1295400 h 3139440"/>
                  <a:gd name="connsiteX127" fmla="*/ 1135380 w 5199380"/>
                  <a:gd name="connsiteY127" fmla="*/ 1318260 h 3139440"/>
                  <a:gd name="connsiteX128" fmla="*/ 1181100 w 5199380"/>
                  <a:gd name="connsiteY128" fmla="*/ 1386840 h 3139440"/>
                  <a:gd name="connsiteX129" fmla="*/ 1196340 w 5199380"/>
                  <a:gd name="connsiteY129" fmla="*/ 1409700 h 3139440"/>
                  <a:gd name="connsiteX130" fmla="*/ 1219200 w 5199380"/>
                  <a:gd name="connsiteY130" fmla="*/ 1470660 h 3139440"/>
                  <a:gd name="connsiteX131" fmla="*/ 1234440 w 5199380"/>
                  <a:gd name="connsiteY131" fmla="*/ 1493520 h 3139440"/>
                  <a:gd name="connsiteX132" fmla="*/ 1226820 w 5199380"/>
                  <a:gd name="connsiteY132" fmla="*/ 1524000 h 3139440"/>
                  <a:gd name="connsiteX133" fmla="*/ 1257300 w 5199380"/>
                  <a:gd name="connsiteY133" fmla="*/ 1600200 h 3139440"/>
                  <a:gd name="connsiteX134" fmla="*/ 1264920 w 5199380"/>
                  <a:gd name="connsiteY134" fmla="*/ 1630680 h 3139440"/>
                  <a:gd name="connsiteX135" fmla="*/ 1272540 w 5199380"/>
                  <a:gd name="connsiteY135" fmla="*/ 1737360 h 3139440"/>
                  <a:gd name="connsiteX136" fmla="*/ 1287780 w 5199380"/>
                  <a:gd name="connsiteY136" fmla="*/ 1760220 h 3139440"/>
                  <a:gd name="connsiteX137" fmla="*/ 1303020 w 5199380"/>
                  <a:gd name="connsiteY137" fmla="*/ 1866900 h 3139440"/>
                  <a:gd name="connsiteX138" fmla="*/ 1318260 w 5199380"/>
                  <a:gd name="connsiteY138" fmla="*/ 1889760 h 3139440"/>
                  <a:gd name="connsiteX139" fmla="*/ 1295400 w 5199380"/>
                  <a:gd name="connsiteY139" fmla="*/ 1927860 h 3139440"/>
                  <a:gd name="connsiteX140" fmla="*/ 1310640 w 5199380"/>
                  <a:gd name="connsiteY140" fmla="*/ 1988820 h 3139440"/>
                  <a:gd name="connsiteX141" fmla="*/ 1341120 w 5199380"/>
                  <a:gd name="connsiteY141" fmla="*/ 2034540 h 3139440"/>
                  <a:gd name="connsiteX142" fmla="*/ 1356360 w 5199380"/>
                  <a:gd name="connsiteY142" fmla="*/ 2103120 h 3139440"/>
                  <a:gd name="connsiteX143" fmla="*/ 1363980 w 5199380"/>
                  <a:gd name="connsiteY143" fmla="*/ 2125980 h 3139440"/>
                  <a:gd name="connsiteX144" fmla="*/ 1440180 w 5199380"/>
                  <a:gd name="connsiteY144" fmla="*/ 2194560 h 3139440"/>
                  <a:gd name="connsiteX145" fmla="*/ 1440180 w 5199380"/>
                  <a:gd name="connsiteY145" fmla="*/ 2270760 h 3139440"/>
                  <a:gd name="connsiteX146" fmla="*/ 1478280 w 5199380"/>
                  <a:gd name="connsiteY146" fmla="*/ 2331720 h 3139440"/>
                  <a:gd name="connsiteX147" fmla="*/ 1493520 w 5199380"/>
                  <a:gd name="connsiteY147" fmla="*/ 2354580 h 3139440"/>
                  <a:gd name="connsiteX148" fmla="*/ 1524000 w 5199380"/>
                  <a:gd name="connsiteY148" fmla="*/ 2385060 h 3139440"/>
                  <a:gd name="connsiteX149" fmla="*/ 1546860 w 5199380"/>
                  <a:gd name="connsiteY149" fmla="*/ 2446020 h 3139440"/>
                  <a:gd name="connsiteX150" fmla="*/ 1569720 w 5199380"/>
                  <a:gd name="connsiteY150" fmla="*/ 2461260 h 3139440"/>
                  <a:gd name="connsiteX151" fmla="*/ 1577340 w 5199380"/>
                  <a:gd name="connsiteY151" fmla="*/ 2484120 h 3139440"/>
                  <a:gd name="connsiteX152" fmla="*/ 1554480 w 5199380"/>
                  <a:gd name="connsiteY152" fmla="*/ 2545080 h 3139440"/>
                  <a:gd name="connsiteX153" fmla="*/ 1821180 w 5199380"/>
                  <a:gd name="connsiteY153" fmla="*/ 2560320 h 3139440"/>
                  <a:gd name="connsiteX154" fmla="*/ 1874520 w 5199380"/>
                  <a:gd name="connsiteY154" fmla="*/ 2590800 h 3139440"/>
                  <a:gd name="connsiteX155" fmla="*/ 1943100 w 5199380"/>
                  <a:gd name="connsiteY155" fmla="*/ 2613660 h 3139440"/>
                  <a:gd name="connsiteX156" fmla="*/ 2095500 w 5199380"/>
                  <a:gd name="connsiteY156" fmla="*/ 2628900 h 3139440"/>
                  <a:gd name="connsiteX157" fmla="*/ 2141220 w 5199380"/>
                  <a:gd name="connsiteY157" fmla="*/ 2644140 h 3139440"/>
                  <a:gd name="connsiteX158" fmla="*/ 2202180 w 5199380"/>
                  <a:gd name="connsiteY158" fmla="*/ 2659380 h 3139440"/>
                  <a:gd name="connsiteX159" fmla="*/ 2339340 w 5199380"/>
                  <a:gd name="connsiteY159" fmla="*/ 2667000 h 3139440"/>
                  <a:gd name="connsiteX160" fmla="*/ 2377440 w 5199380"/>
                  <a:gd name="connsiteY160" fmla="*/ 2682240 h 3139440"/>
                  <a:gd name="connsiteX161" fmla="*/ 2400300 w 5199380"/>
                  <a:gd name="connsiteY161" fmla="*/ 2689860 h 3139440"/>
                  <a:gd name="connsiteX162" fmla="*/ 2491740 w 5199380"/>
                  <a:gd name="connsiteY162" fmla="*/ 2697480 h 3139440"/>
                  <a:gd name="connsiteX163" fmla="*/ 2705100 w 5199380"/>
                  <a:gd name="connsiteY163" fmla="*/ 2689860 h 3139440"/>
                  <a:gd name="connsiteX164" fmla="*/ 2766060 w 5199380"/>
                  <a:gd name="connsiteY164" fmla="*/ 2674620 h 3139440"/>
                  <a:gd name="connsiteX165" fmla="*/ 2842260 w 5199380"/>
                  <a:gd name="connsiteY165" fmla="*/ 2682240 h 3139440"/>
                  <a:gd name="connsiteX166" fmla="*/ 2872740 w 5199380"/>
                  <a:gd name="connsiteY166" fmla="*/ 2689860 h 3139440"/>
                  <a:gd name="connsiteX167" fmla="*/ 3169920 w 5199380"/>
                  <a:gd name="connsiteY167" fmla="*/ 2697480 h 3139440"/>
                  <a:gd name="connsiteX168" fmla="*/ 3215640 w 5199380"/>
                  <a:gd name="connsiteY168" fmla="*/ 2667000 h 3139440"/>
                  <a:gd name="connsiteX169" fmla="*/ 3230880 w 5199380"/>
                  <a:gd name="connsiteY169" fmla="*/ 2689860 h 3139440"/>
                  <a:gd name="connsiteX170" fmla="*/ 3268980 w 5199380"/>
                  <a:gd name="connsiteY170" fmla="*/ 2705100 h 3139440"/>
                  <a:gd name="connsiteX171" fmla="*/ 3329940 w 5199380"/>
                  <a:gd name="connsiteY171" fmla="*/ 2720340 h 3139440"/>
                  <a:gd name="connsiteX172" fmla="*/ 3368040 w 5199380"/>
                  <a:gd name="connsiteY172" fmla="*/ 2689860 h 3139440"/>
                  <a:gd name="connsiteX173" fmla="*/ 3390900 w 5199380"/>
                  <a:gd name="connsiteY173" fmla="*/ 2667000 h 3139440"/>
                  <a:gd name="connsiteX174" fmla="*/ 3398520 w 5199380"/>
                  <a:gd name="connsiteY174" fmla="*/ 2689860 h 3139440"/>
                  <a:gd name="connsiteX175" fmla="*/ 3413760 w 5199380"/>
                  <a:gd name="connsiteY175" fmla="*/ 2712720 h 3139440"/>
                  <a:gd name="connsiteX176" fmla="*/ 3459480 w 5199380"/>
                  <a:gd name="connsiteY176" fmla="*/ 2727960 h 3139440"/>
                  <a:gd name="connsiteX177" fmla="*/ 3482340 w 5199380"/>
                  <a:gd name="connsiteY177" fmla="*/ 2750820 h 3139440"/>
                  <a:gd name="connsiteX178" fmla="*/ 3497580 w 5199380"/>
                  <a:gd name="connsiteY178" fmla="*/ 2727960 h 3139440"/>
                  <a:gd name="connsiteX179" fmla="*/ 3528060 w 5199380"/>
                  <a:gd name="connsiteY179" fmla="*/ 2712720 h 3139440"/>
                  <a:gd name="connsiteX180" fmla="*/ 3550920 w 5199380"/>
                  <a:gd name="connsiteY180" fmla="*/ 2689860 h 3139440"/>
                  <a:gd name="connsiteX181" fmla="*/ 3573780 w 5199380"/>
                  <a:gd name="connsiteY181" fmla="*/ 2674620 h 3139440"/>
                  <a:gd name="connsiteX182" fmla="*/ 3589020 w 5199380"/>
                  <a:gd name="connsiteY182" fmla="*/ 2651760 h 3139440"/>
                  <a:gd name="connsiteX183" fmla="*/ 3634740 w 5199380"/>
                  <a:gd name="connsiteY183" fmla="*/ 2628900 h 3139440"/>
                  <a:gd name="connsiteX184" fmla="*/ 3733800 w 5199380"/>
                  <a:gd name="connsiteY184" fmla="*/ 2636520 h 3139440"/>
                  <a:gd name="connsiteX185" fmla="*/ 3741420 w 5199380"/>
                  <a:gd name="connsiteY185" fmla="*/ 2659380 h 3139440"/>
                  <a:gd name="connsiteX186" fmla="*/ 3764280 w 5199380"/>
                  <a:gd name="connsiteY186" fmla="*/ 2674620 h 3139440"/>
                  <a:gd name="connsiteX187" fmla="*/ 3802380 w 5199380"/>
                  <a:gd name="connsiteY187" fmla="*/ 2682240 h 3139440"/>
                  <a:gd name="connsiteX188" fmla="*/ 3825240 w 5199380"/>
                  <a:gd name="connsiteY188" fmla="*/ 2689860 h 3139440"/>
                  <a:gd name="connsiteX189" fmla="*/ 3840480 w 5199380"/>
                  <a:gd name="connsiteY189" fmla="*/ 2712720 h 3139440"/>
                  <a:gd name="connsiteX190" fmla="*/ 3863340 w 5199380"/>
                  <a:gd name="connsiteY190" fmla="*/ 2766060 h 3139440"/>
                  <a:gd name="connsiteX191" fmla="*/ 3909060 w 5199380"/>
                  <a:gd name="connsiteY191" fmla="*/ 2781300 h 3139440"/>
                  <a:gd name="connsiteX192" fmla="*/ 4061460 w 5199380"/>
                  <a:gd name="connsiteY192" fmla="*/ 2788920 h 3139440"/>
                  <a:gd name="connsiteX193" fmla="*/ 4091940 w 5199380"/>
                  <a:gd name="connsiteY193" fmla="*/ 2834640 h 3139440"/>
                  <a:gd name="connsiteX194" fmla="*/ 4069080 w 5199380"/>
                  <a:gd name="connsiteY194" fmla="*/ 2842260 h 3139440"/>
                  <a:gd name="connsiteX195" fmla="*/ 4061460 w 5199380"/>
                  <a:gd name="connsiteY195" fmla="*/ 2880360 h 3139440"/>
                  <a:gd name="connsiteX196" fmla="*/ 4084320 w 5199380"/>
                  <a:gd name="connsiteY196" fmla="*/ 2895600 h 3139440"/>
                  <a:gd name="connsiteX197" fmla="*/ 4099560 w 5199380"/>
                  <a:gd name="connsiteY197" fmla="*/ 2918460 h 3139440"/>
                  <a:gd name="connsiteX198" fmla="*/ 4076700 w 5199380"/>
                  <a:gd name="connsiteY198" fmla="*/ 2948940 h 3139440"/>
                  <a:gd name="connsiteX199" fmla="*/ 4061460 w 5199380"/>
                  <a:gd name="connsiteY199" fmla="*/ 2994660 h 3139440"/>
                  <a:gd name="connsiteX200" fmla="*/ 4069080 w 5199380"/>
                  <a:gd name="connsiteY200" fmla="*/ 3055620 h 3139440"/>
                  <a:gd name="connsiteX201" fmla="*/ 4084320 w 5199380"/>
                  <a:gd name="connsiteY201" fmla="*/ 3086100 h 3139440"/>
                  <a:gd name="connsiteX202" fmla="*/ 4091940 w 5199380"/>
                  <a:gd name="connsiteY202" fmla="*/ 3116580 h 3139440"/>
                  <a:gd name="connsiteX203" fmla="*/ 4099560 w 5199380"/>
                  <a:gd name="connsiteY203" fmla="*/ 3139440 h 3139440"/>
                  <a:gd name="connsiteX204" fmla="*/ 4114800 w 5199380"/>
                  <a:gd name="connsiteY204" fmla="*/ 3116580 h 3139440"/>
                  <a:gd name="connsiteX205" fmla="*/ 4198620 w 5199380"/>
                  <a:gd name="connsiteY205" fmla="*/ 3070860 h 3139440"/>
                  <a:gd name="connsiteX206" fmla="*/ 4229100 w 5199380"/>
                  <a:gd name="connsiteY206" fmla="*/ 3048000 h 3139440"/>
                  <a:gd name="connsiteX207" fmla="*/ 4236720 w 5199380"/>
                  <a:gd name="connsiteY207" fmla="*/ 3025140 h 3139440"/>
                  <a:gd name="connsiteX208" fmla="*/ 4221480 w 5199380"/>
                  <a:gd name="connsiteY208" fmla="*/ 3002280 h 3139440"/>
                  <a:gd name="connsiteX209" fmla="*/ 4213860 w 5199380"/>
                  <a:gd name="connsiteY209" fmla="*/ 2979420 h 3139440"/>
                  <a:gd name="connsiteX210" fmla="*/ 4221480 w 5199380"/>
                  <a:gd name="connsiteY210" fmla="*/ 2956560 h 3139440"/>
                  <a:gd name="connsiteX211" fmla="*/ 4267200 w 5199380"/>
                  <a:gd name="connsiteY211" fmla="*/ 2941320 h 3139440"/>
                  <a:gd name="connsiteX212" fmla="*/ 4305300 w 5199380"/>
                  <a:gd name="connsiteY212" fmla="*/ 2903220 h 3139440"/>
                  <a:gd name="connsiteX213" fmla="*/ 4343400 w 5199380"/>
                  <a:gd name="connsiteY213" fmla="*/ 2865120 h 3139440"/>
                  <a:gd name="connsiteX214" fmla="*/ 4419600 w 5199380"/>
                  <a:gd name="connsiteY214" fmla="*/ 2857500 h 3139440"/>
                  <a:gd name="connsiteX215" fmla="*/ 4442460 w 5199380"/>
                  <a:gd name="connsiteY215" fmla="*/ 2827020 h 3139440"/>
                  <a:gd name="connsiteX216" fmla="*/ 4450080 w 5199380"/>
                  <a:gd name="connsiteY216" fmla="*/ 2796540 h 3139440"/>
                  <a:gd name="connsiteX217" fmla="*/ 4503420 w 5199380"/>
                  <a:gd name="connsiteY217" fmla="*/ 2727960 h 3139440"/>
                  <a:gd name="connsiteX218" fmla="*/ 4526280 w 5199380"/>
                  <a:gd name="connsiteY218" fmla="*/ 2720340 h 3139440"/>
                  <a:gd name="connsiteX219" fmla="*/ 4556760 w 5199380"/>
                  <a:gd name="connsiteY219" fmla="*/ 2705100 h 3139440"/>
                  <a:gd name="connsiteX220" fmla="*/ 4617720 w 5199380"/>
                  <a:gd name="connsiteY220" fmla="*/ 2689860 h 3139440"/>
                  <a:gd name="connsiteX221" fmla="*/ 4640580 w 5199380"/>
                  <a:gd name="connsiteY221" fmla="*/ 2674620 h 3139440"/>
                  <a:gd name="connsiteX222" fmla="*/ 4671060 w 5199380"/>
                  <a:gd name="connsiteY222" fmla="*/ 2667000 h 3139440"/>
                  <a:gd name="connsiteX223" fmla="*/ 4701540 w 5199380"/>
                  <a:gd name="connsiteY223" fmla="*/ 2651760 h 3139440"/>
                  <a:gd name="connsiteX224" fmla="*/ 4716780 w 5199380"/>
                  <a:gd name="connsiteY224" fmla="*/ 2606040 h 3139440"/>
                  <a:gd name="connsiteX225" fmla="*/ 4701540 w 5199380"/>
                  <a:gd name="connsiteY225" fmla="*/ 2583180 h 3139440"/>
                  <a:gd name="connsiteX226" fmla="*/ 4724400 w 5199380"/>
                  <a:gd name="connsiteY226" fmla="*/ 2499360 h 3139440"/>
                  <a:gd name="connsiteX227" fmla="*/ 4701540 w 5199380"/>
                  <a:gd name="connsiteY227" fmla="*/ 2438400 h 3139440"/>
                  <a:gd name="connsiteX228" fmla="*/ 4732020 w 5199380"/>
                  <a:gd name="connsiteY228" fmla="*/ 2415540 h 3139440"/>
                  <a:gd name="connsiteX229" fmla="*/ 4777740 w 5199380"/>
                  <a:gd name="connsiteY229" fmla="*/ 2430780 h 3139440"/>
                  <a:gd name="connsiteX230" fmla="*/ 4808220 w 5199380"/>
                  <a:gd name="connsiteY230" fmla="*/ 2453640 h 3139440"/>
                  <a:gd name="connsiteX231" fmla="*/ 4823460 w 5199380"/>
                  <a:gd name="connsiteY231" fmla="*/ 2430780 h 3139440"/>
                  <a:gd name="connsiteX232" fmla="*/ 4853940 w 5199380"/>
                  <a:gd name="connsiteY232" fmla="*/ 2484120 h 3139440"/>
                  <a:gd name="connsiteX233" fmla="*/ 4914900 w 5199380"/>
                  <a:gd name="connsiteY233" fmla="*/ 2537460 h 3139440"/>
                  <a:gd name="connsiteX234" fmla="*/ 4945380 w 5199380"/>
                  <a:gd name="connsiteY234" fmla="*/ 2506980 h 3139440"/>
                  <a:gd name="connsiteX235" fmla="*/ 4975860 w 5199380"/>
                  <a:gd name="connsiteY235" fmla="*/ 2491740 h 3139440"/>
                  <a:gd name="connsiteX236" fmla="*/ 4998720 w 5199380"/>
                  <a:gd name="connsiteY236" fmla="*/ 2476500 h 3139440"/>
                  <a:gd name="connsiteX237" fmla="*/ 5021580 w 5199380"/>
                  <a:gd name="connsiteY237" fmla="*/ 2484120 h 3139440"/>
                  <a:gd name="connsiteX238" fmla="*/ 5021580 w 5199380"/>
                  <a:gd name="connsiteY238" fmla="*/ 2537460 h 3139440"/>
                  <a:gd name="connsiteX239" fmla="*/ 5036820 w 5199380"/>
                  <a:gd name="connsiteY239" fmla="*/ 2583180 h 3139440"/>
                  <a:gd name="connsiteX240" fmla="*/ 5044440 w 5199380"/>
                  <a:gd name="connsiteY240" fmla="*/ 2606040 h 3139440"/>
                  <a:gd name="connsiteX241" fmla="*/ 5067300 w 5199380"/>
                  <a:gd name="connsiteY241" fmla="*/ 2590800 h 3139440"/>
                  <a:gd name="connsiteX242" fmla="*/ 5074920 w 5199380"/>
                  <a:gd name="connsiteY242" fmla="*/ 2567940 h 3139440"/>
                  <a:gd name="connsiteX243" fmla="*/ 5082540 w 5199380"/>
                  <a:gd name="connsiteY243" fmla="*/ 2514600 h 3139440"/>
                  <a:gd name="connsiteX244" fmla="*/ 5097780 w 5199380"/>
                  <a:gd name="connsiteY244" fmla="*/ 2491740 h 3139440"/>
                  <a:gd name="connsiteX245" fmla="*/ 5113020 w 5199380"/>
                  <a:gd name="connsiteY245" fmla="*/ 2446020 h 3139440"/>
                  <a:gd name="connsiteX246" fmla="*/ 5158740 w 5199380"/>
                  <a:gd name="connsiteY246" fmla="*/ 2423160 h 3139440"/>
                  <a:gd name="connsiteX247" fmla="*/ 5173980 w 5199380"/>
                  <a:gd name="connsiteY247" fmla="*/ 2400300 h 3139440"/>
                  <a:gd name="connsiteX248" fmla="*/ 5196840 w 5199380"/>
                  <a:gd name="connsiteY248" fmla="*/ 2377440 h 3139440"/>
                  <a:gd name="connsiteX249" fmla="*/ 5189220 w 5199380"/>
                  <a:gd name="connsiteY249" fmla="*/ 2354580 h 3139440"/>
                  <a:gd name="connsiteX250" fmla="*/ 5151120 w 5199380"/>
                  <a:gd name="connsiteY250" fmla="*/ 2316480 h 3139440"/>
                  <a:gd name="connsiteX251" fmla="*/ 5097780 w 5199380"/>
                  <a:gd name="connsiteY251" fmla="*/ 2346960 h 3139440"/>
                  <a:gd name="connsiteX252" fmla="*/ 5067300 w 5199380"/>
                  <a:gd name="connsiteY252" fmla="*/ 2362200 h 3139440"/>
                  <a:gd name="connsiteX253" fmla="*/ 5044440 w 5199380"/>
                  <a:gd name="connsiteY253" fmla="*/ 2377440 h 3139440"/>
                  <a:gd name="connsiteX254" fmla="*/ 4983480 w 5199380"/>
                  <a:gd name="connsiteY254" fmla="*/ 2369820 h 3139440"/>
                  <a:gd name="connsiteX255" fmla="*/ 4953000 w 5199380"/>
                  <a:gd name="connsiteY255" fmla="*/ 2354580 h 3139440"/>
                  <a:gd name="connsiteX256" fmla="*/ 4907280 w 5199380"/>
                  <a:gd name="connsiteY256" fmla="*/ 2346960 h 3139440"/>
                  <a:gd name="connsiteX257" fmla="*/ 4884420 w 5199380"/>
                  <a:gd name="connsiteY257" fmla="*/ 2324100 h 3139440"/>
                  <a:gd name="connsiteX258" fmla="*/ 4869180 w 5199380"/>
                  <a:gd name="connsiteY258" fmla="*/ 2293620 h 3139440"/>
                  <a:gd name="connsiteX259" fmla="*/ 4846320 w 5199380"/>
                  <a:gd name="connsiteY259" fmla="*/ 2286000 h 3139440"/>
                  <a:gd name="connsiteX260" fmla="*/ 4831080 w 5199380"/>
                  <a:gd name="connsiteY260" fmla="*/ 2255520 h 3139440"/>
                  <a:gd name="connsiteX261" fmla="*/ 4853940 w 5199380"/>
                  <a:gd name="connsiteY261" fmla="*/ 2247900 h 3139440"/>
                  <a:gd name="connsiteX262" fmla="*/ 4861560 w 5199380"/>
                  <a:gd name="connsiteY262" fmla="*/ 2217420 h 3139440"/>
                  <a:gd name="connsiteX263" fmla="*/ 4876800 w 5199380"/>
                  <a:gd name="connsiteY263" fmla="*/ 2164080 h 3139440"/>
                  <a:gd name="connsiteX264" fmla="*/ 4823460 w 5199380"/>
                  <a:gd name="connsiteY264" fmla="*/ 2148840 h 3139440"/>
                  <a:gd name="connsiteX265" fmla="*/ 4777740 w 5199380"/>
                  <a:gd name="connsiteY265" fmla="*/ 2186940 h 3139440"/>
                  <a:gd name="connsiteX266" fmla="*/ 4739640 w 5199380"/>
                  <a:gd name="connsiteY266" fmla="*/ 2255520 h 3139440"/>
                  <a:gd name="connsiteX267" fmla="*/ 4701540 w 5199380"/>
                  <a:gd name="connsiteY267" fmla="*/ 2301240 h 3139440"/>
                  <a:gd name="connsiteX268" fmla="*/ 4693920 w 5199380"/>
                  <a:gd name="connsiteY268" fmla="*/ 2324100 h 3139440"/>
                  <a:gd name="connsiteX269" fmla="*/ 4686300 w 5199380"/>
                  <a:gd name="connsiteY269" fmla="*/ 2354580 h 3139440"/>
                  <a:gd name="connsiteX270" fmla="*/ 4640580 w 5199380"/>
                  <a:gd name="connsiteY270" fmla="*/ 2385060 h 3139440"/>
                  <a:gd name="connsiteX271" fmla="*/ 4625340 w 5199380"/>
                  <a:gd name="connsiteY271" fmla="*/ 2415540 h 3139440"/>
                  <a:gd name="connsiteX272" fmla="*/ 4617720 w 5199380"/>
                  <a:gd name="connsiteY272" fmla="*/ 2453640 h 3139440"/>
                  <a:gd name="connsiteX273" fmla="*/ 4610100 w 5199380"/>
                  <a:gd name="connsiteY273" fmla="*/ 2476500 h 3139440"/>
                  <a:gd name="connsiteX274" fmla="*/ 4587240 w 5199380"/>
                  <a:gd name="connsiteY274" fmla="*/ 2461260 h 3139440"/>
                  <a:gd name="connsiteX275" fmla="*/ 4602480 w 5199380"/>
                  <a:gd name="connsiteY275" fmla="*/ 2339340 h 3139440"/>
                  <a:gd name="connsiteX276" fmla="*/ 4617720 w 5199380"/>
                  <a:gd name="connsiteY276" fmla="*/ 2301240 h 3139440"/>
                  <a:gd name="connsiteX277" fmla="*/ 4640580 w 5199380"/>
                  <a:gd name="connsiteY277" fmla="*/ 2247900 h 3139440"/>
                  <a:gd name="connsiteX278" fmla="*/ 4671060 w 5199380"/>
                  <a:gd name="connsiteY278" fmla="*/ 2202180 h 3139440"/>
                  <a:gd name="connsiteX279" fmla="*/ 4686300 w 5199380"/>
                  <a:gd name="connsiteY279" fmla="*/ 2164080 h 3139440"/>
                  <a:gd name="connsiteX280" fmla="*/ 4693920 w 5199380"/>
                  <a:gd name="connsiteY280" fmla="*/ 2141220 h 3139440"/>
                  <a:gd name="connsiteX281" fmla="*/ 4716780 w 5199380"/>
                  <a:gd name="connsiteY281" fmla="*/ 2133600 h 3139440"/>
                  <a:gd name="connsiteX282" fmla="*/ 4754880 w 5199380"/>
                  <a:gd name="connsiteY282" fmla="*/ 2110740 h 3139440"/>
                  <a:gd name="connsiteX283" fmla="*/ 4770120 w 5199380"/>
                  <a:gd name="connsiteY283" fmla="*/ 2080260 h 3139440"/>
                  <a:gd name="connsiteX284" fmla="*/ 4823460 w 5199380"/>
                  <a:gd name="connsiteY284" fmla="*/ 2049780 h 3139440"/>
                  <a:gd name="connsiteX285" fmla="*/ 4838700 w 5199380"/>
                  <a:gd name="connsiteY285" fmla="*/ 2019300 h 3139440"/>
                  <a:gd name="connsiteX286" fmla="*/ 4861560 w 5199380"/>
                  <a:gd name="connsiteY286" fmla="*/ 2004060 h 3139440"/>
                  <a:gd name="connsiteX287" fmla="*/ 4892040 w 5199380"/>
                  <a:gd name="connsiteY287" fmla="*/ 1981200 h 3139440"/>
                  <a:gd name="connsiteX288" fmla="*/ 4983480 w 5199380"/>
                  <a:gd name="connsiteY288" fmla="*/ 1943100 h 3139440"/>
                  <a:gd name="connsiteX289" fmla="*/ 5013960 w 5199380"/>
                  <a:gd name="connsiteY289" fmla="*/ 1920240 h 3139440"/>
                  <a:gd name="connsiteX290" fmla="*/ 5021580 w 5199380"/>
                  <a:gd name="connsiteY290" fmla="*/ 1897380 h 3139440"/>
                  <a:gd name="connsiteX291" fmla="*/ 5036820 w 5199380"/>
                  <a:gd name="connsiteY291" fmla="*/ 1874520 h 3139440"/>
                  <a:gd name="connsiteX292" fmla="*/ 5059680 w 5199380"/>
                  <a:gd name="connsiteY292" fmla="*/ 1859280 h 3139440"/>
                  <a:gd name="connsiteX293" fmla="*/ 5082540 w 5199380"/>
                  <a:gd name="connsiteY293" fmla="*/ 1828800 h 3139440"/>
                  <a:gd name="connsiteX294" fmla="*/ 5090160 w 5199380"/>
                  <a:gd name="connsiteY294" fmla="*/ 1783080 h 3139440"/>
                  <a:gd name="connsiteX295" fmla="*/ 5135880 w 5199380"/>
                  <a:gd name="connsiteY295" fmla="*/ 1752600 h 3139440"/>
                  <a:gd name="connsiteX296" fmla="*/ 5151120 w 5199380"/>
                  <a:gd name="connsiteY296" fmla="*/ 1691640 h 3139440"/>
                  <a:gd name="connsiteX297" fmla="*/ 5120640 w 5199380"/>
                  <a:gd name="connsiteY297" fmla="*/ 1638300 h 3139440"/>
                  <a:gd name="connsiteX298" fmla="*/ 5097780 w 5199380"/>
                  <a:gd name="connsiteY298" fmla="*/ 1623060 h 3139440"/>
                  <a:gd name="connsiteX299" fmla="*/ 4991100 w 5199380"/>
                  <a:gd name="connsiteY299" fmla="*/ 1592580 h 3139440"/>
                  <a:gd name="connsiteX300" fmla="*/ 4968240 w 5199380"/>
                  <a:gd name="connsiteY300" fmla="*/ 1577340 h 3139440"/>
                  <a:gd name="connsiteX301" fmla="*/ 4960620 w 5199380"/>
                  <a:gd name="connsiteY301" fmla="*/ 1600200 h 3139440"/>
                  <a:gd name="connsiteX302" fmla="*/ 4945380 w 5199380"/>
                  <a:gd name="connsiteY302" fmla="*/ 1630680 h 3139440"/>
                  <a:gd name="connsiteX303" fmla="*/ 4899660 w 5199380"/>
                  <a:gd name="connsiteY303" fmla="*/ 1661160 h 3139440"/>
                  <a:gd name="connsiteX304" fmla="*/ 4869180 w 5199380"/>
                  <a:gd name="connsiteY304" fmla="*/ 1676400 h 3139440"/>
                  <a:gd name="connsiteX305" fmla="*/ 4899660 w 5199380"/>
                  <a:gd name="connsiteY305" fmla="*/ 1600200 h 3139440"/>
                  <a:gd name="connsiteX306" fmla="*/ 4922520 w 5199380"/>
                  <a:gd name="connsiteY306" fmla="*/ 1554480 h 3139440"/>
                  <a:gd name="connsiteX307" fmla="*/ 4808220 w 5199380"/>
                  <a:gd name="connsiteY307" fmla="*/ 1546860 h 3139440"/>
                  <a:gd name="connsiteX308" fmla="*/ 4716780 w 5199380"/>
                  <a:gd name="connsiteY308" fmla="*/ 1524000 h 3139440"/>
                  <a:gd name="connsiteX309" fmla="*/ 4663440 w 5199380"/>
                  <a:gd name="connsiteY309" fmla="*/ 1470660 h 3139440"/>
                  <a:gd name="connsiteX310" fmla="*/ 4625340 w 5199380"/>
                  <a:gd name="connsiteY310" fmla="*/ 1424940 h 3139440"/>
                  <a:gd name="connsiteX311" fmla="*/ 4572000 w 5199380"/>
                  <a:gd name="connsiteY311" fmla="*/ 1386840 h 3139440"/>
                  <a:gd name="connsiteX312" fmla="*/ 4526280 w 5199380"/>
                  <a:gd name="connsiteY312" fmla="*/ 1348740 h 3139440"/>
                  <a:gd name="connsiteX313" fmla="*/ 4518660 w 5199380"/>
                  <a:gd name="connsiteY313" fmla="*/ 1325880 h 3139440"/>
                  <a:gd name="connsiteX314" fmla="*/ 4495800 w 5199380"/>
                  <a:gd name="connsiteY314" fmla="*/ 1341120 h 3139440"/>
                  <a:gd name="connsiteX315" fmla="*/ 4450080 w 5199380"/>
                  <a:gd name="connsiteY315" fmla="*/ 1310640 h 3139440"/>
                  <a:gd name="connsiteX316" fmla="*/ 4396740 w 5199380"/>
                  <a:gd name="connsiteY316" fmla="*/ 1295400 h 3139440"/>
                  <a:gd name="connsiteX317" fmla="*/ 4373880 w 5199380"/>
                  <a:gd name="connsiteY317" fmla="*/ 1280160 h 3139440"/>
                  <a:gd name="connsiteX318" fmla="*/ 4366260 w 5199380"/>
                  <a:gd name="connsiteY318" fmla="*/ 1303020 h 3139440"/>
                  <a:gd name="connsiteX319" fmla="*/ 4373880 w 5199380"/>
                  <a:gd name="connsiteY319" fmla="*/ 1325880 h 3139440"/>
                  <a:gd name="connsiteX320" fmla="*/ 4381500 w 5199380"/>
                  <a:gd name="connsiteY320" fmla="*/ 1363980 h 3139440"/>
                  <a:gd name="connsiteX321" fmla="*/ 4358640 w 5199380"/>
                  <a:gd name="connsiteY321" fmla="*/ 1463040 h 3139440"/>
                  <a:gd name="connsiteX322" fmla="*/ 4351020 w 5199380"/>
                  <a:gd name="connsiteY322" fmla="*/ 1485900 h 3139440"/>
                  <a:gd name="connsiteX323" fmla="*/ 4297680 w 5199380"/>
                  <a:gd name="connsiteY323" fmla="*/ 1508760 h 3139440"/>
                  <a:gd name="connsiteX324" fmla="*/ 4274820 w 5199380"/>
                  <a:gd name="connsiteY324" fmla="*/ 1470660 h 3139440"/>
                  <a:gd name="connsiteX325" fmla="*/ 4229100 w 5199380"/>
                  <a:gd name="connsiteY325" fmla="*/ 1455420 h 3139440"/>
                  <a:gd name="connsiteX326" fmla="*/ 4145280 w 5199380"/>
                  <a:gd name="connsiteY326" fmla="*/ 1440180 h 3139440"/>
                  <a:gd name="connsiteX327" fmla="*/ 4114800 w 5199380"/>
                  <a:gd name="connsiteY327" fmla="*/ 1417320 h 3139440"/>
                  <a:gd name="connsiteX328" fmla="*/ 4122420 w 5199380"/>
                  <a:gd name="connsiteY328" fmla="*/ 1394460 h 3139440"/>
                  <a:gd name="connsiteX329" fmla="*/ 4145280 w 5199380"/>
                  <a:gd name="connsiteY329" fmla="*/ 1371600 h 3139440"/>
                  <a:gd name="connsiteX330" fmla="*/ 4168140 w 5199380"/>
                  <a:gd name="connsiteY330" fmla="*/ 1341120 h 3139440"/>
                  <a:gd name="connsiteX331" fmla="*/ 4069080 w 5199380"/>
                  <a:gd name="connsiteY331" fmla="*/ 1318260 h 3139440"/>
                  <a:gd name="connsiteX332" fmla="*/ 4038600 w 5199380"/>
                  <a:gd name="connsiteY332" fmla="*/ 1303020 h 3139440"/>
                  <a:gd name="connsiteX333" fmla="*/ 3992880 w 5199380"/>
                  <a:gd name="connsiteY333" fmla="*/ 1280160 h 3139440"/>
                  <a:gd name="connsiteX334" fmla="*/ 3931920 w 5199380"/>
                  <a:gd name="connsiteY334" fmla="*/ 1310640 h 3139440"/>
                  <a:gd name="connsiteX335" fmla="*/ 3878580 w 5199380"/>
                  <a:gd name="connsiteY335" fmla="*/ 1325880 h 3139440"/>
                  <a:gd name="connsiteX336" fmla="*/ 3825240 w 5199380"/>
                  <a:gd name="connsiteY336" fmla="*/ 1348740 h 3139440"/>
                  <a:gd name="connsiteX337" fmla="*/ 3870960 w 5199380"/>
                  <a:gd name="connsiteY337" fmla="*/ 1455420 h 3139440"/>
                  <a:gd name="connsiteX338" fmla="*/ 3893820 w 5199380"/>
                  <a:gd name="connsiteY338" fmla="*/ 1470660 h 3139440"/>
                  <a:gd name="connsiteX339" fmla="*/ 3916680 w 5199380"/>
                  <a:gd name="connsiteY339" fmla="*/ 1524000 h 3139440"/>
                  <a:gd name="connsiteX340" fmla="*/ 3901440 w 5199380"/>
                  <a:gd name="connsiteY340" fmla="*/ 1584960 h 3139440"/>
                  <a:gd name="connsiteX341" fmla="*/ 3916680 w 5199380"/>
                  <a:gd name="connsiteY341" fmla="*/ 1607820 h 3139440"/>
                  <a:gd name="connsiteX342" fmla="*/ 3962400 w 5199380"/>
                  <a:gd name="connsiteY342" fmla="*/ 1630680 h 3139440"/>
                  <a:gd name="connsiteX343" fmla="*/ 3977640 w 5199380"/>
                  <a:gd name="connsiteY343" fmla="*/ 1661160 h 3139440"/>
                  <a:gd name="connsiteX344" fmla="*/ 4000500 w 5199380"/>
                  <a:gd name="connsiteY344" fmla="*/ 1760220 h 3139440"/>
                  <a:gd name="connsiteX345" fmla="*/ 4023360 w 5199380"/>
                  <a:gd name="connsiteY345" fmla="*/ 1775460 h 3139440"/>
                  <a:gd name="connsiteX346" fmla="*/ 4030980 w 5199380"/>
                  <a:gd name="connsiteY346" fmla="*/ 1798320 h 3139440"/>
                  <a:gd name="connsiteX347" fmla="*/ 4046220 w 5199380"/>
                  <a:gd name="connsiteY347" fmla="*/ 1821180 h 3139440"/>
                  <a:gd name="connsiteX348" fmla="*/ 4030980 w 5199380"/>
                  <a:gd name="connsiteY348" fmla="*/ 1844040 h 3139440"/>
                  <a:gd name="connsiteX349" fmla="*/ 4000500 w 5199380"/>
                  <a:gd name="connsiteY349" fmla="*/ 1882140 h 3139440"/>
                  <a:gd name="connsiteX350" fmla="*/ 3977640 w 5199380"/>
                  <a:gd name="connsiteY350" fmla="*/ 1920240 h 3139440"/>
                  <a:gd name="connsiteX351" fmla="*/ 3947160 w 5199380"/>
                  <a:gd name="connsiteY351" fmla="*/ 1927860 h 3139440"/>
                  <a:gd name="connsiteX352" fmla="*/ 3916680 w 5199380"/>
                  <a:gd name="connsiteY352" fmla="*/ 1973580 h 3139440"/>
                  <a:gd name="connsiteX353" fmla="*/ 3893820 w 5199380"/>
                  <a:gd name="connsiteY353" fmla="*/ 1996440 h 3139440"/>
                  <a:gd name="connsiteX354" fmla="*/ 3886200 w 5199380"/>
                  <a:gd name="connsiteY354" fmla="*/ 2019300 h 3139440"/>
                  <a:gd name="connsiteX355" fmla="*/ 3909060 w 5199380"/>
                  <a:gd name="connsiteY355" fmla="*/ 2026920 h 3139440"/>
                  <a:gd name="connsiteX356" fmla="*/ 3931920 w 5199380"/>
                  <a:gd name="connsiteY356" fmla="*/ 2049780 h 3139440"/>
                  <a:gd name="connsiteX357" fmla="*/ 3962400 w 5199380"/>
                  <a:gd name="connsiteY357" fmla="*/ 2072640 h 3139440"/>
                  <a:gd name="connsiteX358" fmla="*/ 3977640 w 5199380"/>
                  <a:gd name="connsiteY358" fmla="*/ 2103120 h 3139440"/>
                  <a:gd name="connsiteX359" fmla="*/ 4000500 w 5199380"/>
                  <a:gd name="connsiteY359" fmla="*/ 2118360 h 3139440"/>
                  <a:gd name="connsiteX360" fmla="*/ 4008120 w 5199380"/>
                  <a:gd name="connsiteY360" fmla="*/ 2141220 h 3139440"/>
                  <a:gd name="connsiteX361" fmla="*/ 4030980 w 5199380"/>
                  <a:gd name="connsiteY361" fmla="*/ 2164080 h 3139440"/>
                  <a:gd name="connsiteX362" fmla="*/ 4030980 w 5199380"/>
                  <a:gd name="connsiteY362" fmla="*/ 2263140 h 3139440"/>
                  <a:gd name="connsiteX363" fmla="*/ 4008120 w 5199380"/>
                  <a:gd name="connsiteY363" fmla="*/ 2286000 h 3139440"/>
                  <a:gd name="connsiteX364" fmla="*/ 3977640 w 5199380"/>
                  <a:gd name="connsiteY364" fmla="*/ 2331720 h 3139440"/>
                  <a:gd name="connsiteX365" fmla="*/ 3931920 w 5199380"/>
                  <a:gd name="connsiteY365" fmla="*/ 2308860 h 3139440"/>
                  <a:gd name="connsiteX366" fmla="*/ 3878580 w 5199380"/>
                  <a:gd name="connsiteY366" fmla="*/ 2255520 h 3139440"/>
                  <a:gd name="connsiteX367" fmla="*/ 3855720 w 5199380"/>
                  <a:gd name="connsiteY367" fmla="*/ 2232660 h 3139440"/>
                  <a:gd name="connsiteX368" fmla="*/ 3817620 w 5199380"/>
                  <a:gd name="connsiteY368" fmla="*/ 2225040 h 3139440"/>
                  <a:gd name="connsiteX369" fmla="*/ 3794760 w 5199380"/>
                  <a:gd name="connsiteY369" fmla="*/ 2209800 h 3139440"/>
                  <a:gd name="connsiteX370" fmla="*/ 3787140 w 5199380"/>
                  <a:gd name="connsiteY370" fmla="*/ 2186940 h 3139440"/>
                  <a:gd name="connsiteX371" fmla="*/ 3779520 w 5199380"/>
                  <a:gd name="connsiteY371" fmla="*/ 2125980 h 3139440"/>
                  <a:gd name="connsiteX372" fmla="*/ 3741420 w 5199380"/>
                  <a:gd name="connsiteY372" fmla="*/ 2080260 h 3139440"/>
                  <a:gd name="connsiteX373" fmla="*/ 3733800 w 5199380"/>
                  <a:gd name="connsiteY373" fmla="*/ 1973580 h 3139440"/>
                  <a:gd name="connsiteX374" fmla="*/ 3665220 w 5199380"/>
                  <a:gd name="connsiteY374" fmla="*/ 1981200 h 3139440"/>
                  <a:gd name="connsiteX375" fmla="*/ 3604260 w 5199380"/>
                  <a:gd name="connsiteY375" fmla="*/ 1996440 h 3139440"/>
                  <a:gd name="connsiteX376" fmla="*/ 3581400 w 5199380"/>
                  <a:gd name="connsiteY376" fmla="*/ 1988820 h 3139440"/>
                  <a:gd name="connsiteX377" fmla="*/ 3558540 w 5199380"/>
                  <a:gd name="connsiteY377" fmla="*/ 1973580 h 3139440"/>
                  <a:gd name="connsiteX378" fmla="*/ 3474720 w 5199380"/>
                  <a:gd name="connsiteY378" fmla="*/ 1981200 h 3139440"/>
                  <a:gd name="connsiteX379" fmla="*/ 3467100 w 5199380"/>
                  <a:gd name="connsiteY379" fmla="*/ 1958340 h 3139440"/>
                  <a:gd name="connsiteX380" fmla="*/ 3398520 w 5199380"/>
                  <a:gd name="connsiteY380" fmla="*/ 1920240 h 3139440"/>
                  <a:gd name="connsiteX381" fmla="*/ 3322320 w 5199380"/>
                  <a:gd name="connsiteY381" fmla="*/ 1943100 h 3139440"/>
                  <a:gd name="connsiteX382" fmla="*/ 3299460 w 5199380"/>
                  <a:gd name="connsiteY382" fmla="*/ 1965960 h 3139440"/>
                  <a:gd name="connsiteX383" fmla="*/ 3223260 w 5199380"/>
                  <a:gd name="connsiteY383" fmla="*/ 1950720 h 3139440"/>
                  <a:gd name="connsiteX384" fmla="*/ 3230880 w 5199380"/>
                  <a:gd name="connsiteY384" fmla="*/ 1927860 h 3139440"/>
                  <a:gd name="connsiteX385" fmla="*/ 3192780 w 5199380"/>
                  <a:gd name="connsiteY385" fmla="*/ 1874520 h 3139440"/>
                  <a:gd name="connsiteX386" fmla="*/ 3185160 w 5199380"/>
                  <a:gd name="connsiteY386" fmla="*/ 1798320 h 3139440"/>
                  <a:gd name="connsiteX387" fmla="*/ 3147060 w 5199380"/>
                  <a:gd name="connsiteY387" fmla="*/ 1783080 h 3139440"/>
                  <a:gd name="connsiteX388" fmla="*/ 3139440 w 5199380"/>
                  <a:gd name="connsiteY388" fmla="*/ 1706880 h 3139440"/>
                  <a:gd name="connsiteX389" fmla="*/ 3131820 w 5199380"/>
                  <a:gd name="connsiteY389" fmla="*/ 1668780 h 3139440"/>
                  <a:gd name="connsiteX390" fmla="*/ 3147060 w 5199380"/>
                  <a:gd name="connsiteY390" fmla="*/ 1554480 h 3139440"/>
                  <a:gd name="connsiteX391" fmla="*/ 3162300 w 5199380"/>
                  <a:gd name="connsiteY391" fmla="*/ 1531620 h 3139440"/>
                  <a:gd name="connsiteX392" fmla="*/ 3177540 w 5199380"/>
                  <a:gd name="connsiteY392" fmla="*/ 1501140 h 3139440"/>
                  <a:gd name="connsiteX393" fmla="*/ 3200400 w 5199380"/>
                  <a:gd name="connsiteY393" fmla="*/ 1447800 h 3139440"/>
                  <a:gd name="connsiteX394" fmla="*/ 3215640 w 5199380"/>
                  <a:gd name="connsiteY394" fmla="*/ 1424940 h 3139440"/>
                  <a:gd name="connsiteX395" fmla="*/ 3246120 w 5199380"/>
                  <a:gd name="connsiteY395" fmla="*/ 1363980 h 3139440"/>
                  <a:gd name="connsiteX396" fmla="*/ 3276600 w 5199380"/>
                  <a:gd name="connsiteY396" fmla="*/ 1310640 h 3139440"/>
                  <a:gd name="connsiteX397" fmla="*/ 3291840 w 5199380"/>
                  <a:gd name="connsiteY397" fmla="*/ 1287780 h 3139440"/>
                  <a:gd name="connsiteX398" fmla="*/ 3307080 w 5199380"/>
                  <a:gd name="connsiteY398" fmla="*/ 1257300 h 3139440"/>
                  <a:gd name="connsiteX399" fmla="*/ 3352800 w 5199380"/>
                  <a:gd name="connsiteY399" fmla="*/ 1211580 h 3139440"/>
                  <a:gd name="connsiteX400" fmla="*/ 3329940 w 5199380"/>
                  <a:gd name="connsiteY400" fmla="*/ 1165860 h 3139440"/>
                  <a:gd name="connsiteX401" fmla="*/ 3337560 w 5199380"/>
                  <a:gd name="connsiteY401" fmla="*/ 1120140 h 3139440"/>
                  <a:gd name="connsiteX402" fmla="*/ 3345180 w 5199380"/>
                  <a:gd name="connsiteY402" fmla="*/ 1089660 h 3139440"/>
                  <a:gd name="connsiteX403" fmla="*/ 3375660 w 5199380"/>
                  <a:gd name="connsiteY403" fmla="*/ 1043940 h 3139440"/>
                  <a:gd name="connsiteX404" fmla="*/ 3436620 w 5199380"/>
                  <a:gd name="connsiteY404" fmla="*/ 1036320 h 3139440"/>
                  <a:gd name="connsiteX405" fmla="*/ 3459480 w 5199380"/>
                  <a:gd name="connsiteY405" fmla="*/ 1021080 h 3139440"/>
                  <a:gd name="connsiteX406" fmla="*/ 3482340 w 5199380"/>
                  <a:gd name="connsiteY406" fmla="*/ 998220 h 3139440"/>
                  <a:gd name="connsiteX407" fmla="*/ 3505200 w 5199380"/>
                  <a:gd name="connsiteY407" fmla="*/ 990600 h 3139440"/>
                  <a:gd name="connsiteX408" fmla="*/ 3512820 w 5199380"/>
                  <a:gd name="connsiteY408" fmla="*/ 906780 h 3139440"/>
                  <a:gd name="connsiteX409" fmla="*/ 3482340 w 5199380"/>
                  <a:gd name="connsiteY409" fmla="*/ 899160 h 3139440"/>
                  <a:gd name="connsiteX410" fmla="*/ 3467100 w 5199380"/>
                  <a:gd name="connsiteY410" fmla="*/ 876300 h 3139440"/>
                  <a:gd name="connsiteX411" fmla="*/ 3482340 w 5199380"/>
                  <a:gd name="connsiteY411" fmla="*/ 807720 h 3139440"/>
                  <a:gd name="connsiteX412" fmla="*/ 3436620 w 5199380"/>
                  <a:gd name="connsiteY412" fmla="*/ 746760 h 3139440"/>
                  <a:gd name="connsiteX413" fmla="*/ 3406140 w 5199380"/>
                  <a:gd name="connsiteY413" fmla="*/ 731520 h 3139440"/>
                  <a:gd name="connsiteX414" fmla="*/ 3375660 w 5199380"/>
                  <a:gd name="connsiteY414" fmla="*/ 739140 h 3139440"/>
                  <a:gd name="connsiteX415" fmla="*/ 3352800 w 5199380"/>
                  <a:gd name="connsiteY415" fmla="*/ 800100 h 3139440"/>
                  <a:gd name="connsiteX416" fmla="*/ 3284220 w 5199380"/>
                  <a:gd name="connsiteY416" fmla="*/ 822960 h 3139440"/>
                  <a:gd name="connsiteX417" fmla="*/ 3291840 w 5199380"/>
                  <a:gd name="connsiteY417" fmla="*/ 876300 h 3139440"/>
                  <a:gd name="connsiteX418" fmla="*/ 3322320 w 5199380"/>
                  <a:gd name="connsiteY418" fmla="*/ 891540 h 3139440"/>
                  <a:gd name="connsiteX419" fmla="*/ 3345180 w 5199380"/>
                  <a:gd name="connsiteY419" fmla="*/ 906780 h 3139440"/>
                  <a:gd name="connsiteX420" fmla="*/ 3329940 w 5199380"/>
                  <a:gd name="connsiteY420" fmla="*/ 960120 h 3139440"/>
                  <a:gd name="connsiteX421" fmla="*/ 3291840 w 5199380"/>
                  <a:gd name="connsiteY421" fmla="*/ 944880 h 3139440"/>
                  <a:gd name="connsiteX422" fmla="*/ 3268980 w 5199380"/>
                  <a:gd name="connsiteY422" fmla="*/ 929640 h 3139440"/>
                  <a:gd name="connsiteX423" fmla="*/ 3253740 w 5199380"/>
                  <a:gd name="connsiteY423" fmla="*/ 899160 h 3139440"/>
                  <a:gd name="connsiteX424" fmla="*/ 3238500 w 5199380"/>
                  <a:gd name="connsiteY424" fmla="*/ 838200 h 3139440"/>
                  <a:gd name="connsiteX425" fmla="*/ 3215640 w 5199380"/>
                  <a:gd name="connsiteY425" fmla="*/ 830580 h 3139440"/>
                  <a:gd name="connsiteX426" fmla="*/ 3177540 w 5199380"/>
                  <a:gd name="connsiteY426" fmla="*/ 822960 h 3139440"/>
                  <a:gd name="connsiteX427" fmla="*/ 3101340 w 5199380"/>
                  <a:gd name="connsiteY427" fmla="*/ 792480 h 3139440"/>
                  <a:gd name="connsiteX428" fmla="*/ 3116580 w 5199380"/>
                  <a:gd name="connsiteY428" fmla="*/ 739140 h 3139440"/>
                  <a:gd name="connsiteX429" fmla="*/ 3101340 w 5199380"/>
                  <a:gd name="connsiteY429" fmla="*/ 701040 h 3139440"/>
                  <a:gd name="connsiteX430" fmla="*/ 3093720 w 5199380"/>
                  <a:gd name="connsiteY430" fmla="*/ 678180 h 3139440"/>
                  <a:gd name="connsiteX431" fmla="*/ 3070860 w 5199380"/>
                  <a:gd name="connsiteY431" fmla="*/ 670560 h 3139440"/>
                  <a:gd name="connsiteX432" fmla="*/ 3063240 w 5199380"/>
                  <a:gd name="connsiteY432" fmla="*/ 647700 h 3139440"/>
                  <a:gd name="connsiteX433" fmla="*/ 2979420 w 5199380"/>
                  <a:gd name="connsiteY433" fmla="*/ 632460 h 3139440"/>
                  <a:gd name="connsiteX434" fmla="*/ 2971800 w 5199380"/>
                  <a:gd name="connsiteY434" fmla="*/ 662940 h 3139440"/>
                  <a:gd name="connsiteX435" fmla="*/ 2994660 w 5199380"/>
                  <a:gd name="connsiteY435" fmla="*/ 723900 h 3139440"/>
                  <a:gd name="connsiteX436" fmla="*/ 3002280 w 5199380"/>
                  <a:gd name="connsiteY436" fmla="*/ 746760 h 3139440"/>
                  <a:gd name="connsiteX437" fmla="*/ 3009900 w 5199380"/>
                  <a:gd name="connsiteY437" fmla="*/ 800100 h 3139440"/>
                  <a:gd name="connsiteX438" fmla="*/ 3032760 w 5199380"/>
                  <a:gd name="connsiteY438" fmla="*/ 807720 h 3139440"/>
                  <a:gd name="connsiteX439" fmla="*/ 3063240 w 5199380"/>
                  <a:gd name="connsiteY439" fmla="*/ 861060 h 3139440"/>
                  <a:gd name="connsiteX440" fmla="*/ 3017520 w 5199380"/>
                  <a:gd name="connsiteY440" fmla="*/ 960120 h 3139440"/>
                  <a:gd name="connsiteX441" fmla="*/ 2987040 w 5199380"/>
                  <a:gd name="connsiteY441" fmla="*/ 998220 h 3139440"/>
                  <a:gd name="connsiteX442" fmla="*/ 2971800 w 5199380"/>
                  <a:gd name="connsiteY442" fmla="*/ 1051560 h 3139440"/>
                  <a:gd name="connsiteX443" fmla="*/ 2964180 w 5199380"/>
                  <a:gd name="connsiteY443" fmla="*/ 998220 h 3139440"/>
                  <a:gd name="connsiteX444" fmla="*/ 2956560 w 5199380"/>
                  <a:gd name="connsiteY444" fmla="*/ 975360 h 3139440"/>
                  <a:gd name="connsiteX445" fmla="*/ 2964180 w 5199380"/>
                  <a:gd name="connsiteY445" fmla="*/ 937260 h 3139440"/>
                  <a:gd name="connsiteX446" fmla="*/ 2941320 w 5199380"/>
                  <a:gd name="connsiteY446" fmla="*/ 929640 h 3139440"/>
                  <a:gd name="connsiteX447" fmla="*/ 2880360 w 5199380"/>
                  <a:gd name="connsiteY447" fmla="*/ 960120 h 3139440"/>
                  <a:gd name="connsiteX448" fmla="*/ 2849880 w 5199380"/>
                  <a:gd name="connsiteY448" fmla="*/ 967740 h 3139440"/>
                  <a:gd name="connsiteX449" fmla="*/ 2788920 w 5199380"/>
                  <a:gd name="connsiteY449" fmla="*/ 944880 h 3139440"/>
                  <a:gd name="connsiteX450" fmla="*/ 2727960 w 5199380"/>
                  <a:gd name="connsiteY450" fmla="*/ 960120 h 3139440"/>
                  <a:gd name="connsiteX451" fmla="*/ 2689860 w 5199380"/>
                  <a:gd name="connsiteY451" fmla="*/ 944880 h 3139440"/>
                  <a:gd name="connsiteX452" fmla="*/ 2667000 w 5199380"/>
                  <a:gd name="connsiteY452" fmla="*/ 922020 h 3139440"/>
                  <a:gd name="connsiteX453" fmla="*/ 2644140 w 5199380"/>
                  <a:gd name="connsiteY453" fmla="*/ 906780 h 3139440"/>
                  <a:gd name="connsiteX454" fmla="*/ 2575560 w 5199380"/>
                  <a:gd name="connsiteY454" fmla="*/ 967740 h 3139440"/>
                  <a:gd name="connsiteX455" fmla="*/ 2590800 w 5199380"/>
                  <a:gd name="connsiteY455" fmla="*/ 990600 h 3139440"/>
                  <a:gd name="connsiteX456" fmla="*/ 2583180 w 5199380"/>
                  <a:gd name="connsiteY456" fmla="*/ 1013460 h 3139440"/>
                  <a:gd name="connsiteX457" fmla="*/ 2583180 w 5199380"/>
                  <a:gd name="connsiteY457" fmla="*/ 1082040 h 3139440"/>
                  <a:gd name="connsiteX458" fmla="*/ 2560320 w 5199380"/>
                  <a:gd name="connsiteY458" fmla="*/ 1089660 h 3139440"/>
                  <a:gd name="connsiteX459" fmla="*/ 2529840 w 5199380"/>
                  <a:gd name="connsiteY459" fmla="*/ 1028700 h 3139440"/>
                  <a:gd name="connsiteX460" fmla="*/ 2522220 w 5199380"/>
                  <a:gd name="connsiteY460" fmla="*/ 990600 h 3139440"/>
                  <a:gd name="connsiteX461" fmla="*/ 2506980 w 5199380"/>
                  <a:gd name="connsiteY461" fmla="*/ 967740 h 3139440"/>
                  <a:gd name="connsiteX462" fmla="*/ 2499360 w 5199380"/>
                  <a:gd name="connsiteY462" fmla="*/ 944880 h 3139440"/>
                  <a:gd name="connsiteX463" fmla="*/ 2468880 w 5199380"/>
                  <a:gd name="connsiteY463" fmla="*/ 929640 h 3139440"/>
                  <a:gd name="connsiteX464" fmla="*/ 2369820 w 5199380"/>
                  <a:gd name="connsiteY464" fmla="*/ 929640 h 3139440"/>
                  <a:gd name="connsiteX465" fmla="*/ 2362200 w 5199380"/>
                  <a:gd name="connsiteY465" fmla="*/ 868680 h 3139440"/>
                  <a:gd name="connsiteX466" fmla="*/ 2308860 w 5199380"/>
                  <a:gd name="connsiteY466" fmla="*/ 838200 h 3139440"/>
                  <a:gd name="connsiteX467" fmla="*/ 2263140 w 5199380"/>
                  <a:gd name="connsiteY467" fmla="*/ 807720 h 3139440"/>
                  <a:gd name="connsiteX468" fmla="*/ 2247900 w 5199380"/>
                  <a:gd name="connsiteY468" fmla="*/ 784860 h 3139440"/>
                  <a:gd name="connsiteX469" fmla="*/ 2186940 w 5199380"/>
                  <a:gd name="connsiteY469" fmla="*/ 739140 h 3139440"/>
                  <a:gd name="connsiteX470" fmla="*/ 2133600 w 5199380"/>
                  <a:gd name="connsiteY470" fmla="*/ 670560 h 3139440"/>
                  <a:gd name="connsiteX471" fmla="*/ 2110740 w 5199380"/>
                  <a:gd name="connsiteY471" fmla="*/ 685800 h 3139440"/>
                  <a:gd name="connsiteX472" fmla="*/ 2103120 w 5199380"/>
                  <a:gd name="connsiteY472" fmla="*/ 708660 h 3139440"/>
                  <a:gd name="connsiteX473" fmla="*/ 2087880 w 5199380"/>
                  <a:gd name="connsiteY473" fmla="*/ 731520 h 3139440"/>
                  <a:gd name="connsiteX474" fmla="*/ 2057400 w 5199380"/>
                  <a:gd name="connsiteY474" fmla="*/ 693420 h 3139440"/>
                  <a:gd name="connsiteX475" fmla="*/ 2072640 w 5199380"/>
                  <a:gd name="connsiteY475" fmla="*/ 670560 h 3139440"/>
                  <a:gd name="connsiteX476" fmla="*/ 2026920 w 5199380"/>
                  <a:gd name="connsiteY476" fmla="*/ 662940 h 3139440"/>
                  <a:gd name="connsiteX477" fmla="*/ 1996440 w 5199380"/>
                  <a:gd name="connsiteY477" fmla="*/ 640080 h 3139440"/>
                  <a:gd name="connsiteX478" fmla="*/ 1973580 w 5199380"/>
                  <a:gd name="connsiteY478" fmla="*/ 594360 h 3139440"/>
                  <a:gd name="connsiteX479" fmla="*/ 1958340 w 5199380"/>
                  <a:gd name="connsiteY479" fmla="*/ 624840 h 3139440"/>
                  <a:gd name="connsiteX480" fmla="*/ 1935480 w 5199380"/>
                  <a:gd name="connsiteY480" fmla="*/ 647700 h 3139440"/>
                  <a:gd name="connsiteX481" fmla="*/ 1912620 w 5199380"/>
                  <a:gd name="connsiteY481" fmla="*/ 624840 h 3139440"/>
                  <a:gd name="connsiteX482" fmla="*/ 1897380 w 5199380"/>
                  <a:gd name="connsiteY482" fmla="*/ 571500 h 3139440"/>
                  <a:gd name="connsiteX483" fmla="*/ 1874520 w 5199380"/>
                  <a:gd name="connsiteY483" fmla="*/ 586740 h 3139440"/>
                  <a:gd name="connsiteX484" fmla="*/ 1790700 w 5199380"/>
                  <a:gd name="connsiteY484" fmla="*/ 601980 h 3139440"/>
                  <a:gd name="connsiteX485" fmla="*/ 1760220 w 5199380"/>
                  <a:gd name="connsiteY485" fmla="*/ 617220 h 3139440"/>
                  <a:gd name="connsiteX486" fmla="*/ 1744980 w 5199380"/>
                  <a:gd name="connsiteY486" fmla="*/ 624840 h 3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</a:cxnLst>
                <a:rect l="l" t="t" r="r" b="b"/>
                <a:pathLst>
                  <a:path w="5199380" h="3139440">
                    <a:moveTo>
                      <a:pt x="1744980" y="624840"/>
                    </a:moveTo>
                    <a:cubicBezTo>
                      <a:pt x="1737360" y="624840"/>
                      <a:pt x="1724723" y="619492"/>
                      <a:pt x="1714500" y="617220"/>
                    </a:cubicBezTo>
                    <a:cubicBezTo>
                      <a:pt x="1701857" y="614410"/>
                      <a:pt x="1687176" y="616784"/>
                      <a:pt x="1676400" y="609600"/>
                    </a:cubicBezTo>
                    <a:cubicBezTo>
                      <a:pt x="1669717" y="605145"/>
                      <a:pt x="1673235" y="593423"/>
                      <a:pt x="1668780" y="586740"/>
                    </a:cubicBezTo>
                    <a:cubicBezTo>
                      <a:pt x="1657046" y="569139"/>
                      <a:pt x="1639928" y="559885"/>
                      <a:pt x="1623060" y="548640"/>
                    </a:cubicBezTo>
                    <a:cubicBezTo>
                      <a:pt x="1610289" y="497556"/>
                      <a:pt x="1627406" y="533238"/>
                      <a:pt x="1584960" y="502920"/>
                    </a:cubicBezTo>
                    <a:cubicBezTo>
                      <a:pt x="1510684" y="449866"/>
                      <a:pt x="1606270" y="509183"/>
                      <a:pt x="1546860" y="457200"/>
                    </a:cubicBezTo>
                    <a:cubicBezTo>
                      <a:pt x="1533076" y="445139"/>
                      <a:pt x="1501140" y="426720"/>
                      <a:pt x="1501140" y="426720"/>
                    </a:cubicBezTo>
                    <a:cubicBezTo>
                      <a:pt x="1449190" y="348796"/>
                      <a:pt x="1532797" y="477607"/>
                      <a:pt x="1470660" y="365760"/>
                    </a:cubicBezTo>
                    <a:cubicBezTo>
                      <a:pt x="1445747" y="320917"/>
                      <a:pt x="1449349" y="347506"/>
                      <a:pt x="1417320" y="304800"/>
                    </a:cubicBezTo>
                    <a:cubicBezTo>
                      <a:pt x="1410504" y="295713"/>
                      <a:pt x="1411167" y="281136"/>
                      <a:pt x="1402080" y="274320"/>
                    </a:cubicBezTo>
                    <a:cubicBezTo>
                      <a:pt x="1389229" y="264681"/>
                      <a:pt x="1371600" y="264160"/>
                      <a:pt x="1356360" y="259080"/>
                    </a:cubicBezTo>
                    <a:lnTo>
                      <a:pt x="1333500" y="251460"/>
                    </a:lnTo>
                    <a:cubicBezTo>
                      <a:pt x="1330960" y="243840"/>
                      <a:pt x="1328087" y="236323"/>
                      <a:pt x="1325880" y="228600"/>
                    </a:cubicBezTo>
                    <a:cubicBezTo>
                      <a:pt x="1323003" y="218530"/>
                      <a:pt x="1322385" y="207746"/>
                      <a:pt x="1318260" y="198120"/>
                    </a:cubicBezTo>
                    <a:cubicBezTo>
                      <a:pt x="1314652" y="189702"/>
                      <a:pt x="1308100" y="182880"/>
                      <a:pt x="1303020" y="175260"/>
                    </a:cubicBezTo>
                    <a:lnTo>
                      <a:pt x="1318260" y="114300"/>
                    </a:lnTo>
                    <a:lnTo>
                      <a:pt x="1325880" y="83820"/>
                    </a:lnTo>
                    <a:cubicBezTo>
                      <a:pt x="1265389" y="63656"/>
                      <a:pt x="1335651" y="85652"/>
                      <a:pt x="1203960" y="60960"/>
                    </a:cubicBezTo>
                    <a:cubicBezTo>
                      <a:pt x="1196065" y="59480"/>
                      <a:pt x="1188892" y="55288"/>
                      <a:pt x="1181100" y="53340"/>
                    </a:cubicBezTo>
                    <a:cubicBezTo>
                      <a:pt x="1168535" y="50199"/>
                      <a:pt x="1155700" y="48260"/>
                      <a:pt x="1143000" y="45720"/>
                    </a:cubicBezTo>
                    <a:cubicBezTo>
                      <a:pt x="1132840" y="40640"/>
                      <a:pt x="1123067" y="34699"/>
                      <a:pt x="1112520" y="30480"/>
                    </a:cubicBezTo>
                    <a:cubicBezTo>
                      <a:pt x="1097605" y="24514"/>
                      <a:pt x="1082040" y="20320"/>
                      <a:pt x="1066800" y="15240"/>
                    </a:cubicBezTo>
                    <a:cubicBezTo>
                      <a:pt x="1034005" y="4308"/>
                      <a:pt x="1051732" y="9568"/>
                      <a:pt x="1013460" y="0"/>
                    </a:cubicBezTo>
                    <a:cubicBezTo>
                      <a:pt x="1005840" y="5080"/>
                      <a:pt x="996321" y="8089"/>
                      <a:pt x="990600" y="15240"/>
                    </a:cubicBezTo>
                    <a:cubicBezTo>
                      <a:pt x="985582" y="21512"/>
                      <a:pt x="988660" y="32420"/>
                      <a:pt x="982980" y="38100"/>
                    </a:cubicBezTo>
                    <a:cubicBezTo>
                      <a:pt x="968874" y="52206"/>
                      <a:pt x="909843" y="65528"/>
                      <a:pt x="899160" y="68580"/>
                    </a:cubicBezTo>
                    <a:cubicBezTo>
                      <a:pt x="896620" y="76200"/>
                      <a:pt x="893282" y="83599"/>
                      <a:pt x="891540" y="91440"/>
                    </a:cubicBezTo>
                    <a:cubicBezTo>
                      <a:pt x="888188" y="106522"/>
                      <a:pt x="893975" y="125429"/>
                      <a:pt x="883920" y="137160"/>
                    </a:cubicBezTo>
                    <a:cubicBezTo>
                      <a:pt x="875491" y="146994"/>
                      <a:pt x="858520" y="142240"/>
                      <a:pt x="845820" y="144780"/>
                    </a:cubicBezTo>
                    <a:cubicBezTo>
                      <a:pt x="869695" y="180593"/>
                      <a:pt x="877369" y="181624"/>
                      <a:pt x="853440" y="243840"/>
                    </a:cubicBezTo>
                    <a:cubicBezTo>
                      <a:pt x="848881" y="255693"/>
                      <a:pt x="833120" y="259080"/>
                      <a:pt x="822960" y="266700"/>
                    </a:cubicBezTo>
                    <a:cubicBezTo>
                      <a:pt x="820420" y="274320"/>
                      <a:pt x="821876" y="284891"/>
                      <a:pt x="815340" y="289560"/>
                    </a:cubicBezTo>
                    <a:cubicBezTo>
                      <a:pt x="802268" y="298897"/>
                      <a:pt x="769620" y="304800"/>
                      <a:pt x="769620" y="304800"/>
                    </a:cubicBezTo>
                    <a:cubicBezTo>
                      <a:pt x="762000" y="302260"/>
                      <a:pt x="748502" y="305021"/>
                      <a:pt x="746760" y="297180"/>
                    </a:cubicBezTo>
                    <a:cubicBezTo>
                      <a:pt x="737274" y="254495"/>
                      <a:pt x="751179" y="241022"/>
                      <a:pt x="769620" y="213360"/>
                    </a:cubicBezTo>
                    <a:cubicBezTo>
                      <a:pt x="754380" y="208280"/>
                      <a:pt x="738268" y="205304"/>
                      <a:pt x="723900" y="198120"/>
                    </a:cubicBezTo>
                    <a:cubicBezTo>
                      <a:pt x="653573" y="162956"/>
                      <a:pt x="684980" y="173150"/>
                      <a:pt x="632460" y="160020"/>
                    </a:cubicBezTo>
                    <a:cubicBezTo>
                      <a:pt x="615164" y="211908"/>
                      <a:pt x="636935" y="148088"/>
                      <a:pt x="609600" y="220980"/>
                    </a:cubicBezTo>
                    <a:cubicBezTo>
                      <a:pt x="606780" y="228501"/>
                      <a:pt x="606435" y="237157"/>
                      <a:pt x="601980" y="243840"/>
                    </a:cubicBezTo>
                    <a:cubicBezTo>
                      <a:pt x="596002" y="252806"/>
                      <a:pt x="586740" y="259080"/>
                      <a:pt x="579120" y="266700"/>
                    </a:cubicBezTo>
                    <a:cubicBezTo>
                      <a:pt x="584200" y="274320"/>
                      <a:pt x="587884" y="283084"/>
                      <a:pt x="594360" y="289560"/>
                    </a:cubicBezTo>
                    <a:cubicBezTo>
                      <a:pt x="600836" y="296036"/>
                      <a:pt x="611499" y="297649"/>
                      <a:pt x="617220" y="304800"/>
                    </a:cubicBezTo>
                    <a:cubicBezTo>
                      <a:pt x="644265" y="338606"/>
                      <a:pt x="601539" y="318402"/>
                      <a:pt x="640080" y="350520"/>
                    </a:cubicBezTo>
                    <a:cubicBezTo>
                      <a:pt x="657157" y="364751"/>
                      <a:pt x="680533" y="368253"/>
                      <a:pt x="701040" y="373380"/>
                    </a:cubicBezTo>
                    <a:cubicBezTo>
                      <a:pt x="711200" y="381000"/>
                      <a:pt x="728440" y="383919"/>
                      <a:pt x="731520" y="396240"/>
                    </a:cubicBezTo>
                    <a:cubicBezTo>
                      <a:pt x="743268" y="443231"/>
                      <a:pt x="692807" y="438252"/>
                      <a:pt x="670560" y="441960"/>
                    </a:cubicBezTo>
                    <a:cubicBezTo>
                      <a:pt x="657860" y="439420"/>
                      <a:pt x="644044" y="440132"/>
                      <a:pt x="632460" y="434340"/>
                    </a:cubicBezTo>
                    <a:cubicBezTo>
                      <a:pt x="622821" y="429521"/>
                      <a:pt x="618566" y="417458"/>
                      <a:pt x="609600" y="411480"/>
                    </a:cubicBezTo>
                    <a:cubicBezTo>
                      <a:pt x="602917" y="407025"/>
                      <a:pt x="594360" y="406400"/>
                      <a:pt x="586740" y="403860"/>
                    </a:cubicBezTo>
                    <a:cubicBezTo>
                      <a:pt x="576580" y="406400"/>
                      <a:pt x="565984" y="415369"/>
                      <a:pt x="556260" y="411480"/>
                    </a:cubicBezTo>
                    <a:cubicBezTo>
                      <a:pt x="548802" y="408497"/>
                      <a:pt x="553095" y="395303"/>
                      <a:pt x="548640" y="388620"/>
                    </a:cubicBezTo>
                    <a:cubicBezTo>
                      <a:pt x="542662" y="379654"/>
                      <a:pt x="533400" y="373380"/>
                      <a:pt x="525780" y="365760"/>
                    </a:cubicBezTo>
                    <a:cubicBezTo>
                      <a:pt x="460266" y="409436"/>
                      <a:pt x="543156" y="357072"/>
                      <a:pt x="480060" y="388620"/>
                    </a:cubicBezTo>
                    <a:cubicBezTo>
                      <a:pt x="427437" y="414932"/>
                      <a:pt x="490155" y="395621"/>
                      <a:pt x="426720" y="411480"/>
                    </a:cubicBezTo>
                    <a:cubicBezTo>
                      <a:pt x="424180" y="419100"/>
                      <a:pt x="424780" y="428660"/>
                      <a:pt x="419100" y="434340"/>
                    </a:cubicBezTo>
                    <a:cubicBezTo>
                      <a:pt x="413420" y="440020"/>
                      <a:pt x="402410" y="436818"/>
                      <a:pt x="396240" y="441960"/>
                    </a:cubicBezTo>
                    <a:cubicBezTo>
                      <a:pt x="386484" y="450090"/>
                      <a:pt x="379548" y="461338"/>
                      <a:pt x="373380" y="472440"/>
                    </a:cubicBezTo>
                    <a:cubicBezTo>
                      <a:pt x="366737" y="484397"/>
                      <a:pt x="369869" y="503503"/>
                      <a:pt x="358140" y="510540"/>
                    </a:cubicBezTo>
                    <a:cubicBezTo>
                      <a:pt x="340580" y="521076"/>
                      <a:pt x="317500" y="515620"/>
                      <a:pt x="297180" y="518160"/>
                    </a:cubicBezTo>
                    <a:cubicBezTo>
                      <a:pt x="282524" y="540145"/>
                      <a:pt x="269159" y="548518"/>
                      <a:pt x="289560" y="579120"/>
                    </a:cubicBezTo>
                    <a:cubicBezTo>
                      <a:pt x="294015" y="585803"/>
                      <a:pt x="305236" y="583148"/>
                      <a:pt x="312420" y="586740"/>
                    </a:cubicBezTo>
                    <a:cubicBezTo>
                      <a:pt x="320611" y="590836"/>
                      <a:pt x="326911" y="598261"/>
                      <a:pt x="335280" y="601980"/>
                    </a:cubicBezTo>
                    <a:cubicBezTo>
                      <a:pt x="349960" y="608504"/>
                      <a:pt x="381000" y="617220"/>
                      <a:pt x="381000" y="617220"/>
                    </a:cubicBezTo>
                    <a:cubicBezTo>
                      <a:pt x="388620" y="627380"/>
                      <a:pt x="402285" y="635098"/>
                      <a:pt x="403860" y="647700"/>
                    </a:cubicBezTo>
                    <a:cubicBezTo>
                      <a:pt x="405269" y="658972"/>
                      <a:pt x="396652" y="670148"/>
                      <a:pt x="388620" y="678180"/>
                    </a:cubicBezTo>
                    <a:cubicBezTo>
                      <a:pt x="380588" y="686212"/>
                      <a:pt x="368003" y="687784"/>
                      <a:pt x="358140" y="693420"/>
                    </a:cubicBezTo>
                    <a:cubicBezTo>
                      <a:pt x="314021" y="718631"/>
                      <a:pt x="358491" y="704792"/>
                      <a:pt x="289560" y="716280"/>
                    </a:cubicBezTo>
                    <a:cubicBezTo>
                      <a:pt x="284480" y="726440"/>
                      <a:pt x="275729" y="735488"/>
                      <a:pt x="274320" y="746760"/>
                    </a:cubicBezTo>
                    <a:cubicBezTo>
                      <a:pt x="268864" y="790410"/>
                      <a:pt x="287396" y="776770"/>
                      <a:pt x="312420" y="769620"/>
                    </a:cubicBezTo>
                    <a:cubicBezTo>
                      <a:pt x="340025" y="761733"/>
                      <a:pt x="333093" y="763458"/>
                      <a:pt x="358140" y="746760"/>
                    </a:cubicBezTo>
                    <a:cubicBezTo>
                      <a:pt x="368300" y="751840"/>
                      <a:pt x="382776" y="752260"/>
                      <a:pt x="388620" y="762000"/>
                    </a:cubicBezTo>
                    <a:cubicBezTo>
                      <a:pt x="393601" y="770302"/>
                      <a:pt x="367786" y="804681"/>
                      <a:pt x="365760" y="807720"/>
                    </a:cubicBezTo>
                    <a:cubicBezTo>
                      <a:pt x="368300" y="817880"/>
                      <a:pt x="364186" y="833185"/>
                      <a:pt x="373380" y="838200"/>
                    </a:cubicBezTo>
                    <a:cubicBezTo>
                      <a:pt x="396120" y="850604"/>
                      <a:pt x="424674" y="846324"/>
                      <a:pt x="449580" y="853440"/>
                    </a:cubicBezTo>
                    <a:cubicBezTo>
                      <a:pt x="460502" y="856561"/>
                      <a:pt x="469900" y="863600"/>
                      <a:pt x="480060" y="868680"/>
                    </a:cubicBezTo>
                    <a:cubicBezTo>
                      <a:pt x="454660" y="878840"/>
                      <a:pt x="420274" y="877275"/>
                      <a:pt x="403860" y="899160"/>
                    </a:cubicBezTo>
                    <a:cubicBezTo>
                      <a:pt x="385458" y="923696"/>
                      <a:pt x="375183" y="940390"/>
                      <a:pt x="350520" y="960120"/>
                    </a:cubicBezTo>
                    <a:cubicBezTo>
                      <a:pt x="336217" y="971562"/>
                      <a:pt x="304800" y="990600"/>
                      <a:pt x="304800" y="990600"/>
                    </a:cubicBezTo>
                    <a:cubicBezTo>
                      <a:pt x="279400" y="988060"/>
                      <a:pt x="253830" y="986862"/>
                      <a:pt x="228600" y="982980"/>
                    </a:cubicBezTo>
                    <a:cubicBezTo>
                      <a:pt x="220661" y="981759"/>
                      <a:pt x="211420" y="981040"/>
                      <a:pt x="205740" y="975360"/>
                    </a:cubicBezTo>
                    <a:cubicBezTo>
                      <a:pt x="200060" y="969680"/>
                      <a:pt x="203800" y="958180"/>
                      <a:pt x="198120" y="952500"/>
                    </a:cubicBezTo>
                    <a:cubicBezTo>
                      <a:pt x="192440" y="946820"/>
                      <a:pt x="182643" y="948044"/>
                      <a:pt x="175260" y="944880"/>
                    </a:cubicBezTo>
                    <a:cubicBezTo>
                      <a:pt x="164819" y="940405"/>
                      <a:pt x="154940" y="934720"/>
                      <a:pt x="144780" y="929640"/>
                    </a:cubicBezTo>
                    <a:cubicBezTo>
                      <a:pt x="142240" y="922020"/>
                      <a:pt x="143696" y="911449"/>
                      <a:pt x="137160" y="906780"/>
                    </a:cubicBezTo>
                    <a:cubicBezTo>
                      <a:pt x="124088" y="897443"/>
                      <a:pt x="91440" y="891540"/>
                      <a:pt x="91440" y="891540"/>
                    </a:cubicBezTo>
                    <a:cubicBezTo>
                      <a:pt x="73660" y="894080"/>
                      <a:pt x="54776" y="892490"/>
                      <a:pt x="38100" y="899160"/>
                    </a:cubicBezTo>
                    <a:cubicBezTo>
                      <a:pt x="24766" y="904494"/>
                      <a:pt x="7619" y="933451"/>
                      <a:pt x="0" y="944880"/>
                    </a:cubicBezTo>
                    <a:cubicBezTo>
                      <a:pt x="4152" y="957336"/>
                      <a:pt x="10421" y="982825"/>
                      <a:pt x="22860" y="990600"/>
                    </a:cubicBezTo>
                    <a:cubicBezTo>
                      <a:pt x="53194" y="1009559"/>
                      <a:pt x="97018" y="1007362"/>
                      <a:pt x="129540" y="1013460"/>
                    </a:cubicBezTo>
                    <a:cubicBezTo>
                      <a:pt x="150127" y="1017320"/>
                      <a:pt x="171766" y="1019333"/>
                      <a:pt x="190500" y="1028700"/>
                    </a:cubicBezTo>
                    <a:cubicBezTo>
                      <a:pt x="230347" y="1048624"/>
                      <a:pt x="209960" y="1041185"/>
                      <a:pt x="251460" y="1051560"/>
                    </a:cubicBezTo>
                    <a:cubicBezTo>
                      <a:pt x="264160" y="1049020"/>
                      <a:pt x="277433" y="1048488"/>
                      <a:pt x="289560" y="1043940"/>
                    </a:cubicBezTo>
                    <a:cubicBezTo>
                      <a:pt x="298135" y="1040724"/>
                      <a:pt x="304002" y="1032308"/>
                      <a:pt x="312420" y="1028700"/>
                    </a:cubicBezTo>
                    <a:cubicBezTo>
                      <a:pt x="322046" y="1024575"/>
                      <a:pt x="332740" y="1023620"/>
                      <a:pt x="342900" y="1021080"/>
                    </a:cubicBezTo>
                    <a:cubicBezTo>
                      <a:pt x="353060" y="1023620"/>
                      <a:pt x="363310" y="1025823"/>
                      <a:pt x="373380" y="1028700"/>
                    </a:cubicBezTo>
                    <a:cubicBezTo>
                      <a:pt x="381103" y="1030907"/>
                      <a:pt x="388208" y="1036320"/>
                      <a:pt x="396240" y="1036320"/>
                    </a:cubicBezTo>
                    <a:cubicBezTo>
                      <a:pt x="431891" y="1036320"/>
                      <a:pt x="467360" y="1031240"/>
                      <a:pt x="502920" y="1028700"/>
                    </a:cubicBezTo>
                    <a:cubicBezTo>
                      <a:pt x="510540" y="1026160"/>
                      <a:pt x="518759" y="1024981"/>
                      <a:pt x="525780" y="1021080"/>
                    </a:cubicBezTo>
                    <a:cubicBezTo>
                      <a:pt x="541791" y="1012185"/>
                      <a:pt x="571500" y="990600"/>
                      <a:pt x="571500" y="990600"/>
                    </a:cubicBezTo>
                    <a:cubicBezTo>
                      <a:pt x="578534" y="976532"/>
                      <a:pt x="591065" y="943438"/>
                      <a:pt x="609600" y="937260"/>
                    </a:cubicBezTo>
                    <a:cubicBezTo>
                      <a:pt x="617220" y="934720"/>
                      <a:pt x="624737" y="942673"/>
                      <a:pt x="632460" y="944880"/>
                    </a:cubicBezTo>
                    <a:cubicBezTo>
                      <a:pt x="642530" y="947757"/>
                      <a:pt x="652780" y="949960"/>
                      <a:pt x="662940" y="952500"/>
                    </a:cubicBezTo>
                    <a:cubicBezTo>
                      <a:pt x="680720" y="949960"/>
                      <a:pt x="699077" y="950041"/>
                      <a:pt x="716280" y="944880"/>
                    </a:cubicBezTo>
                    <a:cubicBezTo>
                      <a:pt x="738944" y="938081"/>
                      <a:pt x="743445" y="919150"/>
                      <a:pt x="762000" y="906780"/>
                    </a:cubicBezTo>
                    <a:cubicBezTo>
                      <a:pt x="768683" y="902325"/>
                      <a:pt x="777240" y="901700"/>
                      <a:pt x="784860" y="899160"/>
                    </a:cubicBezTo>
                    <a:cubicBezTo>
                      <a:pt x="795020" y="901700"/>
                      <a:pt x="805534" y="903103"/>
                      <a:pt x="815340" y="906780"/>
                    </a:cubicBezTo>
                    <a:cubicBezTo>
                      <a:pt x="825976" y="910768"/>
                      <a:pt x="855271" y="915719"/>
                      <a:pt x="845820" y="922020"/>
                    </a:cubicBezTo>
                    <a:cubicBezTo>
                      <a:pt x="824267" y="936388"/>
                      <a:pt x="769620" y="937260"/>
                      <a:pt x="769620" y="937260"/>
                    </a:cubicBezTo>
                    <a:cubicBezTo>
                      <a:pt x="759460" y="942340"/>
                      <a:pt x="749003" y="946864"/>
                      <a:pt x="739140" y="952500"/>
                    </a:cubicBezTo>
                    <a:cubicBezTo>
                      <a:pt x="723541" y="961414"/>
                      <a:pt x="698884" y="980787"/>
                      <a:pt x="685800" y="990600"/>
                    </a:cubicBezTo>
                    <a:cubicBezTo>
                      <a:pt x="688340" y="1000760"/>
                      <a:pt x="686878" y="1012902"/>
                      <a:pt x="693420" y="1021080"/>
                    </a:cubicBezTo>
                    <a:cubicBezTo>
                      <a:pt x="698438" y="1027352"/>
                      <a:pt x="708454" y="1026894"/>
                      <a:pt x="716280" y="1028700"/>
                    </a:cubicBezTo>
                    <a:cubicBezTo>
                      <a:pt x="741520" y="1034525"/>
                      <a:pt x="767906" y="1035749"/>
                      <a:pt x="792480" y="1043940"/>
                    </a:cubicBezTo>
                    <a:lnTo>
                      <a:pt x="838200" y="1059180"/>
                    </a:lnTo>
                    <a:lnTo>
                      <a:pt x="861060" y="1066800"/>
                    </a:lnTo>
                    <a:cubicBezTo>
                      <a:pt x="863600" y="1059180"/>
                      <a:pt x="863000" y="1049620"/>
                      <a:pt x="868680" y="1043940"/>
                    </a:cubicBezTo>
                    <a:cubicBezTo>
                      <a:pt x="893217" y="1019403"/>
                      <a:pt x="908005" y="1030469"/>
                      <a:pt x="937260" y="1036320"/>
                    </a:cubicBezTo>
                    <a:cubicBezTo>
                      <a:pt x="932180" y="1046480"/>
                      <a:pt x="923626" y="1055555"/>
                      <a:pt x="922020" y="1066800"/>
                    </a:cubicBezTo>
                    <a:cubicBezTo>
                      <a:pt x="920884" y="1074751"/>
                      <a:pt x="927433" y="1081937"/>
                      <a:pt x="929640" y="1089660"/>
                    </a:cubicBezTo>
                    <a:cubicBezTo>
                      <a:pt x="939503" y="1124180"/>
                      <a:pt x="933479" y="1135689"/>
                      <a:pt x="975360" y="1158240"/>
                    </a:cubicBezTo>
                    <a:cubicBezTo>
                      <a:pt x="993802" y="1168170"/>
                      <a:pt x="1016000" y="1168400"/>
                      <a:pt x="1036320" y="1173480"/>
                    </a:cubicBezTo>
                    <a:cubicBezTo>
                      <a:pt x="1041400" y="1181100"/>
                      <a:pt x="1044409" y="1190619"/>
                      <a:pt x="1051560" y="1196340"/>
                    </a:cubicBezTo>
                    <a:cubicBezTo>
                      <a:pt x="1057832" y="1201358"/>
                      <a:pt x="1068740" y="1198280"/>
                      <a:pt x="1074420" y="1203960"/>
                    </a:cubicBezTo>
                    <a:cubicBezTo>
                      <a:pt x="1080100" y="1209640"/>
                      <a:pt x="1076360" y="1221140"/>
                      <a:pt x="1082040" y="1226820"/>
                    </a:cubicBezTo>
                    <a:cubicBezTo>
                      <a:pt x="1090072" y="1234852"/>
                      <a:pt x="1102360" y="1236980"/>
                      <a:pt x="1112520" y="1242060"/>
                    </a:cubicBezTo>
                    <a:cubicBezTo>
                      <a:pt x="1117600" y="1259840"/>
                      <a:pt x="1122447" y="1277688"/>
                      <a:pt x="1127760" y="1295400"/>
                    </a:cubicBezTo>
                    <a:cubicBezTo>
                      <a:pt x="1130068" y="1303093"/>
                      <a:pt x="1131479" y="1311239"/>
                      <a:pt x="1135380" y="1318260"/>
                    </a:cubicBezTo>
                    <a:lnTo>
                      <a:pt x="1181100" y="1386840"/>
                    </a:lnTo>
                    <a:cubicBezTo>
                      <a:pt x="1186180" y="1394460"/>
                      <a:pt x="1193444" y="1401012"/>
                      <a:pt x="1196340" y="1409700"/>
                    </a:cubicBezTo>
                    <a:cubicBezTo>
                      <a:pt x="1202935" y="1429485"/>
                      <a:pt x="1210088" y="1452437"/>
                      <a:pt x="1219200" y="1470660"/>
                    </a:cubicBezTo>
                    <a:cubicBezTo>
                      <a:pt x="1223296" y="1478851"/>
                      <a:pt x="1229360" y="1485900"/>
                      <a:pt x="1234440" y="1493520"/>
                    </a:cubicBezTo>
                    <a:cubicBezTo>
                      <a:pt x="1231900" y="1503680"/>
                      <a:pt x="1225872" y="1513570"/>
                      <a:pt x="1226820" y="1524000"/>
                    </a:cubicBezTo>
                    <a:cubicBezTo>
                      <a:pt x="1230558" y="1565119"/>
                      <a:pt x="1238745" y="1572368"/>
                      <a:pt x="1257300" y="1600200"/>
                    </a:cubicBezTo>
                    <a:cubicBezTo>
                      <a:pt x="1259840" y="1610360"/>
                      <a:pt x="1263763" y="1620271"/>
                      <a:pt x="1264920" y="1630680"/>
                    </a:cubicBezTo>
                    <a:cubicBezTo>
                      <a:pt x="1268857" y="1666113"/>
                      <a:pt x="1266344" y="1702252"/>
                      <a:pt x="1272540" y="1737360"/>
                    </a:cubicBezTo>
                    <a:cubicBezTo>
                      <a:pt x="1274132" y="1746379"/>
                      <a:pt x="1282700" y="1752600"/>
                      <a:pt x="1287780" y="1760220"/>
                    </a:cubicBezTo>
                    <a:cubicBezTo>
                      <a:pt x="1292860" y="1795780"/>
                      <a:pt x="1294793" y="1831934"/>
                      <a:pt x="1303020" y="1866900"/>
                    </a:cubicBezTo>
                    <a:cubicBezTo>
                      <a:pt x="1305118" y="1875815"/>
                      <a:pt x="1319396" y="1880673"/>
                      <a:pt x="1318260" y="1889760"/>
                    </a:cubicBezTo>
                    <a:cubicBezTo>
                      <a:pt x="1316423" y="1904456"/>
                      <a:pt x="1303020" y="1915160"/>
                      <a:pt x="1295400" y="1927860"/>
                    </a:cubicBezTo>
                    <a:cubicBezTo>
                      <a:pt x="1300480" y="1948180"/>
                      <a:pt x="1302389" y="1969568"/>
                      <a:pt x="1310640" y="1988820"/>
                    </a:cubicBezTo>
                    <a:cubicBezTo>
                      <a:pt x="1317855" y="2005655"/>
                      <a:pt x="1341120" y="2034540"/>
                      <a:pt x="1341120" y="2034540"/>
                    </a:cubicBezTo>
                    <a:cubicBezTo>
                      <a:pt x="1346200" y="2057400"/>
                      <a:pt x="1350680" y="2080402"/>
                      <a:pt x="1356360" y="2103120"/>
                    </a:cubicBezTo>
                    <a:cubicBezTo>
                      <a:pt x="1358308" y="2110912"/>
                      <a:pt x="1359049" y="2119640"/>
                      <a:pt x="1363980" y="2125980"/>
                    </a:cubicBezTo>
                    <a:cubicBezTo>
                      <a:pt x="1389507" y="2158800"/>
                      <a:pt x="1409649" y="2171661"/>
                      <a:pt x="1440180" y="2194560"/>
                    </a:cubicBezTo>
                    <a:cubicBezTo>
                      <a:pt x="1457395" y="2246206"/>
                      <a:pt x="1440180" y="2183201"/>
                      <a:pt x="1440180" y="2270760"/>
                    </a:cubicBezTo>
                    <a:cubicBezTo>
                      <a:pt x="1440180" y="2306826"/>
                      <a:pt x="1455630" y="2305295"/>
                      <a:pt x="1478280" y="2331720"/>
                    </a:cubicBezTo>
                    <a:cubicBezTo>
                      <a:pt x="1484240" y="2338673"/>
                      <a:pt x="1487560" y="2347627"/>
                      <a:pt x="1493520" y="2354580"/>
                    </a:cubicBezTo>
                    <a:cubicBezTo>
                      <a:pt x="1502871" y="2365489"/>
                      <a:pt x="1513840" y="2374900"/>
                      <a:pt x="1524000" y="2385060"/>
                    </a:cubicBezTo>
                    <a:cubicBezTo>
                      <a:pt x="1529127" y="2405567"/>
                      <a:pt x="1532629" y="2428943"/>
                      <a:pt x="1546860" y="2446020"/>
                    </a:cubicBezTo>
                    <a:cubicBezTo>
                      <a:pt x="1552723" y="2453055"/>
                      <a:pt x="1562100" y="2456180"/>
                      <a:pt x="1569720" y="2461260"/>
                    </a:cubicBezTo>
                    <a:cubicBezTo>
                      <a:pt x="1572260" y="2468880"/>
                      <a:pt x="1577340" y="2476088"/>
                      <a:pt x="1577340" y="2484120"/>
                    </a:cubicBezTo>
                    <a:cubicBezTo>
                      <a:pt x="1577340" y="2517076"/>
                      <a:pt x="1570246" y="2521431"/>
                      <a:pt x="1554480" y="2545080"/>
                    </a:cubicBezTo>
                    <a:cubicBezTo>
                      <a:pt x="1659669" y="2580143"/>
                      <a:pt x="1516839" y="2534958"/>
                      <a:pt x="1821180" y="2560320"/>
                    </a:cubicBezTo>
                    <a:cubicBezTo>
                      <a:pt x="1841570" y="2562019"/>
                      <a:pt x="1856947" y="2583478"/>
                      <a:pt x="1874520" y="2590800"/>
                    </a:cubicBezTo>
                    <a:cubicBezTo>
                      <a:pt x="1896763" y="2600068"/>
                      <a:pt x="1919723" y="2607816"/>
                      <a:pt x="1943100" y="2613660"/>
                    </a:cubicBezTo>
                    <a:cubicBezTo>
                      <a:pt x="2013084" y="2631156"/>
                      <a:pt x="1963128" y="2620627"/>
                      <a:pt x="2095500" y="2628900"/>
                    </a:cubicBezTo>
                    <a:lnTo>
                      <a:pt x="2141220" y="2644140"/>
                    </a:lnTo>
                    <a:cubicBezTo>
                      <a:pt x="2163284" y="2651495"/>
                      <a:pt x="2177299" y="2657216"/>
                      <a:pt x="2202180" y="2659380"/>
                    </a:cubicBezTo>
                    <a:cubicBezTo>
                      <a:pt x="2247798" y="2663347"/>
                      <a:pt x="2293620" y="2664460"/>
                      <a:pt x="2339340" y="2667000"/>
                    </a:cubicBezTo>
                    <a:cubicBezTo>
                      <a:pt x="2352040" y="2672080"/>
                      <a:pt x="2364633" y="2677437"/>
                      <a:pt x="2377440" y="2682240"/>
                    </a:cubicBezTo>
                    <a:cubicBezTo>
                      <a:pt x="2384961" y="2685060"/>
                      <a:pt x="2392338" y="2688798"/>
                      <a:pt x="2400300" y="2689860"/>
                    </a:cubicBezTo>
                    <a:cubicBezTo>
                      <a:pt x="2430617" y="2693902"/>
                      <a:pt x="2461260" y="2694940"/>
                      <a:pt x="2491740" y="2697480"/>
                    </a:cubicBezTo>
                    <a:cubicBezTo>
                      <a:pt x="2562860" y="2694940"/>
                      <a:pt x="2634180" y="2695770"/>
                      <a:pt x="2705100" y="2689860"/>
                    </a:cubicBezTo>
                    <a:cubicBezTo>
                      <a:pt x="2725973" y="2688121"/>
                      <a:pt x="2766060" y="2674620"/>
                      <a:pt x="2766060" y="2674620"/>
                    </a:cubicBezTo>
                    <a:cubicBezTo>
                      <a:pt x="2791460" y="2677160"/>
                      <a:pt x="2816990" y="2678630"/>
                      <a:pt x="2842260" y="2682240"/>
                    </a:cubicBezTo>
                    <a:cubicBezTo>
                      <a:pt x="2852627" y="2683721"/>
                      <a:pt x="2862279" y="2689373"/>
                      <a:pt x="2872740" y="2689860"/>
                    </a:cubicBezTo>
                    <a:cubicBezTo>
                      <a:pt x="2971726" y="2694464"/>
                      <a:pt x="3070860" y="2694940"/>
                      <a:pt x="3169920" y="2697480"/>
                    </a:cubicBezTo>
                    <a:cubicBezTo>
                      <a:pt x="3180016" y="2682336"/>
                      <a:pt x="3188800" y="2658053"/>
                      <a:pt x="3215640" y="2667000"/>
                    </a:cubicBezTo>
                    <a:cubicBezTo>
                      <a:pt x="3224328" y="2669896"/>
                      <a:pt x="3223428" y="2684537"/>
                      <a:pt x="3230880" y="2689860"/>
                    </a:cubicBezTo>
                    <a:cubicBezTo>
                      <a:pt x="3242011" y="2697810"/>
                      <a:pt x="3256173" y="2700297"/>
                      <a:pt x="3268980" y="2705100"/>
                    </a:cubicBezTo>
                    <a:cubicBezTo>
                      <a:pt x="3295759" y="2715142"/>
                      <a:pt x="3297457" y="2713843"/>
                      <a:pt x="3329940" y="2720340"/>
                    </a:cubicBezTo>
                    <a:cubicBezTo>
                      <a:pt x="3342640" y="2710180"/>
                      <a:pt x="3355800" y="2700570"/>
                      <a:pt x="3368040" y="2689860"/>
                    </a:cubicBezTo>
                    <a:cubicBezTo>
                      <a:pt x="3376150" y="2682764"/>
                      <a:pt x="3380124" y="2667000"/>
                      <a:pt x="3390900" y="2667000"/>
                    </a:cubicBezTo>
                    <a:cubicBezTo>
                      <a:pt x="3398932" y="2667000"/>
                      <a:pt x="3394928" y="2682676"/>
                      <a:pt x="3398520" y="2689860"/>
                    </a:cubicBezTo>
                    <a:cubicBezTo>
                      <a:pt x="3402616" y="2698051"/>
                      <a:pt x="3405994" y="2707866"/>
                      <a:pt x="3413760" y="2712720"/>
                    </a:cubicBezTo>
                    <a:cubicBezTo>
                      <a:pt x="3427383" y="2721234"/>
                      <a:pt x="3444240" y="2722880"/>
                      <a:pt x="3459480" y="2727960"/>
                    </a:cubicBezTo>
                    <a:cubicBezTo>
                      <a:pt x="3467100" y="2735580"/>
                      <a:pt x="3471564" y="2750820"/>
                      <a:pt x="3482340" y="2750820"/>
                    </a:cubicBezTo>
                    <a:cubicBezTo>
                      <a:pt x="3491498" y="2750820"/>
                      <a:pt x="3490545" y="2733823"/>
                      <a:pt x="3497580" y="2727960"/>
                    </a:cubicBezTo>
                    <a:cubicBezTo>
                      <a:pt x="3506306" y="2720688"/>
                      <a:pt x="3518817" y="2719322"/>
                      <a:pt x="3528060" y="2712720"/>
                    </a:cubicBezTo>
                    <a:cubicBezTo>
                      <a:pt x="3536829" y="2706456"/>
                      <a:pt x="3542641" y="2696759"/>
                      <a:pt x="3550920" y="2689860"/>
                    </a:cubicBezTo>
                    <a:cubicBezTo>
                      <a:pt x="3557955" y="2683997"/>
                      <a:pt x="3566160" y="2679700"/>
                      <a:pt x="3573780" y="2674620"/>
                    </a:cubicBezTo>
                    <a:cubicBezTo>
                      <a:pt x="3578860" y="2667000"/>
                      <a:pt x="3582544" y="2658236"/>
                      <a:pt x="3589020" y="2651760"/>
                    </a:cubicBezTo>
                    <a:cubicBezTo>
                      <a:pt x="3603792" y="2636988"/>
                      <a:pt x="3616147" y="2635098"/>
                      <a:pt x="3634740" y="2628900"/>
                    </a:cubicBezTo>
                    <a:cubicBezTo>
                      <a:pt x="3667760" y="2631440"/>
                      <a:pt x="3701957" y="2627422"/>
                      <a:pt x="3733800" y="2636520"/>
                    </a:cubicBezTo>
                    <a:cubicBezTo>
                      <a:pt x="3741523" y="2638727"/>
                      <a:pt x="3736402" y="2653108"/>
                      <a:pt x="3741420" y="2659380"/>
                    </a:cubicBezTo>
                    <a:cubicBezTo>
                      <a:pt x="3747141" y="2666531"/>
                      <a:pt x="3755705" y="2671404"/>
                      <a:pt x="3764280" y="2674620"/>
                    </a:cubicBezTo>
                    <a:cubicBezTo>
                      <a:pt x="3776407" y="2679168"/>
                      <a:pt x="3789815" y="2679099"/>
                      <a:pt x="3802380" y="2682240"/>
                    </a:cubicBezTo>
                    <a:cubicBezTo>
                      <a:pt x="3810172" y="2684188"/>
                      <a:pt x="3817620" y="2687320"/>
                      <a:pt x="3825240" y="2689860"/>
                    </a:cubicBezTo>
                    <a:cubicBezTo>
                      <a:pt x="3830320" y="2697480"/>
                      <a:pt x="3836384" y="2704529"/>
                      <a:pt x="3840480" y="2712720"/>
                    </a:cubicBezTo>
                    <a:cubicBezTo>
                      <a:pt x="3847345" y="2726451"/>
                      <a:pt x="3850655" y="2756546"/>
                      <a:pt x="3863340" y="2766060"/>
                    </a:cubicBezTo>
                    <a:cubicBezTo>
                      <a:pt x="3876191" y="2775699"/>
                      <a:pt x="3893016" y="2780498"/>
                      <a:pt x="3909060" y="2781300"/>
                    </a:cubicBezTo>
                    <a:lnTo>
                      <a:pt x="4061460" y="2788920"/>
                    </a:lnTo>
                    <a:cubicBezTo>
                      <a:pt x="4065341" y="2792801"/>
                      <a:pt x="4099292" y="2819936"/>
                      <a:pt x="4091940" y="2834640"/>
                    </a:cubicBezTo>
                    <a:cubicBezTo>
                      <a:pt x="4088348" y="2841824"/>
                      <a:pt x="4076700" y="2839720"/>
                      <a:pt x="4069080" y="2842260"/>
                    </a:cubicBezTo>
                    <a:cubicBezTo>
                      <a:pt x="4066540" y="2854960"/>
                      <a:pt x="4057902" y="2867907"/>
                      <a:pt x="4061460" y="2880360"/>
                    </a:cubicBezTo>
                    <a:cubicBezTo>
                      <a:pt x="4063976" y="2889166"/>
                      <a:pt x="4077844" y="2889124"/>
                      <a:pt x="4084320" y="2895600"/>
                    </a:cubicBezTo>
                    <a:cubicBezTo>
                      <a:pt x="4090796" y="2902076"/>
                      <a:pt x="4094480" y="2910840"/>
                      <a:pt x="4099560" y="2918460"/>
                    </a:cubicBezTo>
                    <a:cubicBezTo>
                      <a:pt x="4091940" y="2928620"/>
                      <a:pt x="4082380" y="2937581"/>
                      <a:pt x="4076700" y="2948940"/>
                    </a:cubicBezTo>
                    <a:cubicBezTo>
                      <a:pt x="4069516" y="2963308"/>
                      <a:pt x="4061460" y="2994660"/>
                      <a:pt x="4061460" y="2994660"/>
                    </a:cubicBezTo>
                    <a:cubicBezTo>
                      <a:pt x="4064000" y="3014980"/>
                      <a:pt x="4064113" y="3035753"/>
                      <a:pt x="4069080" y="3055620"/>
                    </a:cubicBezTo>
                    <a:cubicBezTo>
                      <a:pt x="4071835" y="3066640"/>
                      <a:pt x="4080332" y="3075464"/>
                      <a:pt x="4084320" y="3086100"/>
                    </a:cubicBezTo>
                    <a:cubicBezTo>
                      <a:pt x="4087997" y="3095906"/>
                      <a:pt x="4089063" y="3106510"/>
                      <a:pt x="4091940" y="3116580"/>
                    </a:cubicBezTo>
                    <a:cubicBezTo>
                      <a:pt x="4094147" y="3124303"/>
                      <a:pt x="4097020" y="3131820"/>
                      <a:pt x="4099560" y="3139440"/>
                    </a:cubicBezTo>
                    <a:cubicBezTo>
                      <a:pt x="4104640" y="3131820"/>
                      <a:pt x="4108324" y="3123056"/>
                      <a:pt x="4114800" y="3116580"/>
                    </a:cubicBezTo>
                    <a:cubicBezTo>
                      <a:pt x="4128755" y="3102625"/>
                      <a:pt x="4198452" y="3070986"/>
                      <a:pt x="4198620" y="3070860"/>
                    </a:cubicBezTo>
                    <a:lnTo>
                      <a:pt x="4229100" y="3048000"/>
                    </a:lnTo>
                    <a:cubicBezTo>
                      <a:pt x="4231640" y="3040380"/>
                      <a:pt x="4238040" y="3033063"/>
                      <a:pt x="4236720" y="3025140"/>
                    </a:cubicBezTo>
                    <a:cubicBezTo>
                      <a:pt x="4235214" y="3016107"/>
                      <a:pt x="4225576" y="3010471"/>
                      <a:pt x="4221480" y="3002280"/>
                    </a:cubicBezTo>
                    <a:cubicBezTo>
                      <a:pt x="4217888" y="2995096"/>
                      <a:pt x="4216400" y="2987040"/>
                      <a:pt x="4213860" y="2979420"/>
                    </a:cubicBezTo>
                    <a:cubicBezTo>
                      <a:pt x="4216400" y="2971800"/>
                      <a:pt x="4214944" y="2961229"/>
                      <a:pt x="4221480" y="2956560"/>
                    </a:cubicBezTo>
                    <a:cubicBezTo>
                      <a:pt x="4234552" y="2947223"/>
                      <a:pt x="4267200" y="2941320"/>
                      <a:pt x="4267200" y="2941320"/>
                    </a:cubicBezTo>
                    <a:cubicBezTo>
                      <a:pt x="4307840" y="2880360"/>
                      <a:pt x="4254500" y="2954020"/>
                      <a:pt x="4305300" y="2903220"/>
                    </a:cubicBezTo>
                    <a:cubicBezTo>
                      <a:pt x="4321556" y="2886964"/>
                      <a:pt x="4316984" y="2871216"/>
                      <a:pt x="4343400" y="2865120"/>
                    </a:cubicBezTo>
                    <a:cubicBezTo>
                      <a:pt x="4368273" y="2859380"/>
                      <a:pt x="4394200" y="2860040"/>
                      <a:pt x="4419600" y="2857500"/>
                    </a:cubicBezTo>
                    <a:cubicBezTo>
                      <a:pt x="4427220" y="2847340"/>
                      <a:pt x="4436780" y="2838379"/>
                      <a:pt x="4442460" y="2827020"/>
                    </a:cubicBezTo>
                    <a:cubicBezTo>
                      <a:pt x="4447144" y="2817653"/>
                      <a:pt x="4445396" y="2805907"/>
                      <a:pt x="4450080" y="2796540"/>
                    </a:cubicBezTo>
                    <a:cubicBezTo>
                      <a:pt x="4457649" y="2781402"/>
                      <a:pt x="4484605" y="2740503"/>
                      <a:pt x="4503420" y="2727960"/>
                    </a:cubicBezTo>
                    <a:cubicBezTo>
                      <a:pt x="4510103" y="2723505"/>
                      <a:pt x="4518897" y="2723504"/>
                      <a:pt x="4526280" y="2720340"/>
                    </a:cubicBezTo>
                    <a:cubicBezTo>
                      <a:pt x="4536721" y="2715865"/>
                      <a:pt x="4545984" y="2708692"/>
                      <a:pt x="4556760" y="2705100"/>
                    </a:cubicBezTo>
                    <a:cubicBezTo>
                      <a:pt x="4576631" y="2698476"/>
                      <a:pt x="4617720" y="2689860"/>
                      <a:pt x="4617720" y="2689860"/>
                    </a:cubicBezTo>
                    <a:cubicBezTo>
                      <a:pt x="4625340" y="2684780"/>
                      <a:pt x="4632162" y="2678228"/>
                      <a:pt x="4640580" y="2674620"/>
                    </a:cubicBezTo>
                    <a:cubicBezTo>
                      <a:pt x="4650206" y="2670495"/>
                      <a:pt x="4661254" y="2670677"/>
                      <a:pt x="4671060" y="2667000"/>
                    </a:cubicBezTo>
                    <a:cubicBezTo>
                      <a:pt x="4681696" y="2663012"/>
                      <a:pt x="4691380" y="2656840"/>
                      <a:pt x="4701540" y="2651760"/>
                    </a:cubicBezTo>
                    <a:cubicBezTo>
                      <a:pt x="4706620" y="2636520"/>
                      <a:pt x="4716780" y="2622104"/>
                      <a:pt x="4716780" y="2606040"/>
                    </a:cubicBezTo>
                    <a:cubicBezTo>
                      <a:pt x="4716780" y="2596882"/>
                      <a:pt x="4701540" y="2592338"/>
                      <a:pt x="4701540" y="2583180"/>
                    </a:cubicBezTo>
                    <a:cubicBezTo>
                      <a:pt x="4701540" y="2565992"/>
                      <a:pt x="4716748" y="2522317"/>
                      <a:pt x="4724400" y="2499360"/>
                    </a:cubicBezTo>
                    <a:cubicBezTo>
                      <a:pt x="4720924" y="2492407"/>
                      <a:pt x="4696752" y="2449573"/>
                      <a:pt x="4701540" y="2438400"/>
                    </a:cubicBezTo>
                    <a:cubicBezTo>
                      <a:pt x="4706543" y="2426727"/>
                      <a:pt x="4721860" y="2423160"/>
                      <a:pt x="4732020" y="2415540"/>
                    </a:cubicBezTo>
                    <a:cubicBezTo>
                      <a:pt x="4747260" y="2420620"/>
                      <a:pt x="4765543" y="2420325"/>
                      <a:pt x="4777740" y="2430780"/>
                    </a:cubicBezTo>
                    <a:cubicBezTo>
                      <a:pt x="4812568" y="2460632"/>
                      <a:pt x="4756051" y="2471030"/>
                      <a:pt x="4808220" y="2453640"/>
                    </a:cubicBezTo>
                    <a:cubicBezTo>
                      <a:pt x="4813300" y="2446020"/>
                      <a:pt x="4814480" y="2428984"/>
                      <a:pt x="4823460" y="2430780"/>
                    </a:cubicBezTo>
                    <a:cubicBezTo>
                      <a:pt x="4845332" y="2435154"/>
                      <a:pt x="4845977" y="2469786"/>
                      <a:pt x="4853940" y="2484120"/>
                    </a:cubicBezTo>
                    <a:cubicBezTo>
                      <a:pt x="4883205" y="2536798"/>
                      <a:pt x="4870667" y="2526402"/>
                      <a:pt x="4914900" y="2537460"/>
                    </a:cubicBezTo>
                    <a:cubicBezTo>
                      <a:pt x="4925060" y="2527300"/>
                      <a:pt x="4933885" y="2515601"/>
                      <a:pt x="4945380" y="2506980"/>
                    </a:cubicBezTo>
                    <a:cubicBezTo>
                      <a:pt x="4954467" y="2500164"/>
                      <a:pt x="4965997" y="2497376"/>
                      <a:pt x="4975860" y="2491740"/>
                    </a:cubicBezTo>
                    <a:cubicBezTo>
                      <a:pt x="4983811" y="2487196"/>
                      <a:pt x="4991100" y="2481580"/>
                      <a:pt x="4998720" y="2476500"/>
                    </a:cubicBezTo>
                    <a:cubicBezTo>
                      <a:pt x="5006340" y="2479040"/>
                      <a:pt x="5016562" y="2477848"/>
                      <a:pt x="5021580" y="2484120"/>
                    </a:cubicBezTo>
                    <a:cubicBezTo>
                      <a:pt x="5037339" y="2503819"/>
                      <a:pt x="5027763" y="2518910"/>
                      <a:pt x="5021580" y="2537460"/>
                    </a:cubicBezTo>
                    <a:lnTo>
                      <a:pt x="5036820" y="2583180"/>
                    </a:lnTo>
                    <a:lnTo>
                      <a:pt x="5044440" y="2606040"/>
                    </a:lnTo>
                    <a:cubicBezTo>
                      <a:pt x="5052060" y="2600960"/>
                      <a:pt x="5061579" y="2597951"/>
                      <a:pt x="5067300" y="2590800"/>
                    </a:cubicBezTo>
                    <a:cubicBezTo>
                      <a:pt x="5072318" y="2584528"/>
                      <a:pt x="5073345" y="2575816"/>
                      <a:pt x="5074920" y="2567940"/>
                    </a:cubicBezTo>
                    <a:cubicBezTo>
                      <a:pt x="5078442" y="2550328"/>
                      <a:pt x="5077379" y="2531803"/>
                      <a:pt x="5082540" y="2514600"/>
                    </a:cubicBezTo>
                    <a:cubicBezTo>
                      <a:pt x="5085172" y="2505828"/>
                      <a:pt x="5094061" y="2500109"/>
                      <a:pt x="5097780" y="2491740"/>
                    </a:cubicBezTo>
                    <a:cubicBezTo>
                      <a:pt x="5104304" y="2477060"/>
                      <a:pt x="5104506" y="2459643"/>
                      <a:pt x="5113020" y="2446020"/>
                    </a:cubicBezTo>
                    <a:cubicBezTo>
                      <a:pt x="5120795" y="2433581"/>
                      <a:pt x="5146284" y="2427312"/>
                      <a:pt x="5158740" y="2423160"/>
                    </a:cubicBezTo>
                    <a:cubicBezTo>
                      <a:pt x="5163820" y="2415540"/>
                      <a:pt x="5168117" y="2407335"/>
                      <a:pt x="5173980" y="2400300"/>
                    </a:cubicBezTo>
                    <a:cubicBezTo>
                      <a:pt x="5180879" y="2392021"/>
                      <a:pt x="5193432" y="2387663"/>
                      <a:pt x="5196840" y="2377440"/>
                    </a:cubicBezTo>
                    <a:cubicBezTo>
                      <a:pt x="5199380" y="2369820"/>
                      <a:pt x="5192812" y="2361764"/>
                      <a:pt x="5189220" y="2354580"/>
                    </a:cubicBezTo>
                    <a:cubicBezTo>
                      <a:pt x="5176520" y="2329180"/>
                      <a:pt x="5173980" y="2331720"/>
                      <a:pt x="5151120" y="2316480"/>
                    </a:cubicBezTo>
                    <a:cubicBezTo>
                      <a:pt x="5106208" y="2331451"/>
                      <a:pt x="5150502" y="2314008"/>
                      <a:pt x="5097780" y="2346960"/>
                    </a:cubicBezTo>
                    <a:cubicBezTo>
                      <a:pt x="5088147" y="2352980"/>
                      <a:pt x="5077163" y="2356564"/>
                      <a:pt x="5067300" y="2362200"/>
                    </a:cubicBezTo>
                    <a:cubicBezTo>
                      <a:pt x="5059349" y="2366744"/>
                      <a:pt x="5052060" y="2372360"/>
                      <a:pt x="5044440" y="2377440"/>
                    </a:cubicBezTo>
                    <a:cubicBezTo>
                      <a:pt x="5024120" y="2374900"/>
                      <a:pt x="5003347" y="2374787"/>
                      <a:pt x="4983480" y="2369820"/>
                    </a:cubicBezTo>
                    <a:cubicBezTo>
                      <a:pt x="4972460" y="2367065"/>
                      <a:pt x="4963880" y="2357844"/>
                      <a:pt x="4953000" y="2354580"/>
                    </a:cubicBezTo>
                    <a:cubicBezTo>
                      <a:pt x="4938201" y="2350140"/>
                      <a:pt x="4922520" y="2349500"/>
                      <a:pt x="4907280" y="2346960"/>
                    </a:cubicBezTo>
                    <a:cubicBezTo>
                      <a:pt x="4899660" y="2339340"/>
                      <a:pt x="4890684" y="2332869"/>
                      <a:pt x="4884420" y="2324100"/>
                    </a:cubicBezTo>
                    <a:cubicBezTo>
                      <a:pt x="4877818" y="2314857"/>
                      <a:pt x="4877212" y="2301652"/>
                      <a:pt x="4869180" y="2293620"/>
                    </a:cubicBezTo>
                    <a:cubicBezTo>
                      <a:pt x="4863500" y="2287940"/>
                      <a:pt x="4853940" y="2288540"/>
                      <a:pt x="4846320" y="2286000"/>
                    </a:cubicBezTo>
                    <a:cubicBezTo>
                      <a:pt x="4841240" y="2275840"/>
                      <a:pt x="4828852" y="2266659"/>
                      <a:pt x="4831080" y="2255520"/>
                    </a:cubicBezTo>
                    <a:cubicBezTo>
                      <a:pt x="4832655" y="2247644"/>
                      <a:pt x="4848922" y="2254172"/>
                      <a:pt x="4853940" y="2247900"/>
                    </a:cubicBezTo>
                    <a:cubicBezTo>
                      <a:pt x="4860482" y="2239722"/>
                      <a:pt x="4858683" y="2227490"/>
                      <a:pt x="4861560" y="2217420"/>
                    </a:cubicBezTo>
                    <a:cubicBezTo>
                      <a:pt x="4883424" y="2140898"/>
                      <a:pt x="4852979" y="2259365"/>
                      <a:pt x="4876800" y="2164080"/>
                    </a:cubicBezTo>
                    <a:cubicBezTo>
                      <a:pt x="4868221" y="2161220"/>
                      <a:pt x="4830158" y="2147883"/>
                      <a:pt x="4823460" y="2148840"/>
                    </a:cubicBezTo>
                    <a:cubicBezTo>
                      <a:pt x="4812453" y="2150412"/>
                      <a:pt x="4782577" y="2180721"/>
                      <a:pt x="4777740" y="2186940"/>
                    </a:cubicBezTo>
                    <a:cubicBezTo>
                      <a:pt x="4710467" y="2273434"/>
                      <a:pt x="4767233" y="2200334"/>
                      <a:pt x="4739640" y="2255520"/>
                    </a:cubicBezTo>
                    <a:cubicBezTo>
                      <a:pt x="4729031" y="2276738"/>
                      <a:pt x="4718392" y="2284388"/>
                      <a:pt x="4701540" y="2301240"/>
                    </a:cubicBezTo>
                    <a:cubicBezTo>
                      <a:pt x="4699000" y="2308860"/>
                      <a:pt x="4696127" y="2316377"/>
                      <a:pt x="4693920" y="2324100"/>
                    </a:cubicBezTo>
                    <a:cubicBezTo>
                      <a:pt x="4691043" y="2334170"/>
                      <a:pt x="4693196" y="2346698"/>
                      <a:pt x="4686300" y="2354580"/>
                    </a:cubicBezTo>
                    <a:cubicBezTo>
                      <a:pt x="4674239" y="2368364"/>
                      <a:pt x="4640580" y="2385060"/>
                      <a:pt x="4640580" y="2385060"/>
                    </a:cubicBezTo>
                    <a:cubicBezTo>
                      <a:pt x="4635500" y="2395220"/>
                      <a:pt x="4628932" y="2404764"/>
                      <a:pt x="4625340" y="2415540"/>
                    </a:cubicBezTo>
                    <a:cubicBezTo>
                      <a:pt x="4621244" y="2427827"/>
                      <a:pt x="4620861" y="2441075"/>
                      <a:pt x="4617720" y="2453640"/>
                    </a:cubicBezTo>
                    <a:cubicBezTo>
                      <a:pt x="4615772" y="2461432"/>
                      <a:pt x="4612640" y="2468880"/>
                      <a:pt x="4610100" y="2476500"/>
                    </a:cubicBezTo>
                    <a:cubicBezTo>
                      <a:pt x="4602480" y="2471420"/>
                      <a:pt x="4588450" y="2470338"/>
                      <a:pt x="4587240" y="2461260"/>
                    </a:cubicBezTo>
                    <a:cubicBezTo>
                      <a:pt x="4581315" y="2416821"/>
                      <a:pt x="4587822" y="2378428"/>
                      <a:pt x="4602480" y="2339340"/>
                    </a:cubicBezTo>
                    <a:cubicBezTo>
                      <a:pt x="4607283" y="2326533"/>
                      <a:pt x="4612917" y="2314047"/>
                      <a:pt x="4617720" y="2301240"/>
                    </a:cubicBezTo>
                    <a:cubicBezTo>
                      <a:pt x="4628231" y="2273211"/>
                      <a:pt x="4622740" y="2277634"/>
                      <a:pt x="4640580" y="2247900"/>
                    </a:cubicBezTo>
                    <a:cubicBezTo>
                      <a:pt x="4650004" y="2232194"/>
                      <a:pt x="4664258" y="2219186"/>
                      <a:pt x="4671060" y="2202180"/>
                    </a:cubicBezTo>
                    <a:cubicBezTo>
                      <a:pt x="4676140" y="2189480"/>
                      <a:pt x="4681497" y="2176887"/>
                      <a:pt x="4686300" y="2164080"/>
                    </a:cubicBezTo>
                    <a:cubicBezTo>
                      <a:pt x="4689120" y="2156559"/>
                      <a:pt x="4688240" y="2146900"/>
                      <a:pt x="4693920" y="2141220"/>
                    </a:cubicBezTo>
                    <a:cubicBezTo>
                      <a:pt x="4699600" y="2135540"/>
                      <a:pt x="4709596" y="2137192"/>
                      <a:pt x="4716780" y="2133600"/>
                    </a:cubicBezTo>
                    <a:cubicBezTo>
                      <a:pt x="4730027" y="2126976"/>
                      <a:pt x="4742180" y="2118360"/>
                      <a:pt x="4754880" y="2110740"/>
                    </a:cubicBezTo>
                    <a:cubicBezTo>
                      <a:pt x="4759960" y="2100580"/>
                      <a:pt x="4762848" y="2088986"/>
                      <a:pt x="4770120" y="2080260"/>
                    </a:cubicBezTo>
                    <a:cubicBezTo>
                      <a:pt x="4777813" y="2071028"/>
                      <a:pt x="4815324" y="2053848"/>
                      <a:pt x="4823460" y="2049780"/>
                    </a:cubicBezTo>
                    <a:cubicBezTo>
                      <a:pt x="4828540" y="2039620"/>
                      <a:pt x="4831428" y="2028026"/>
                      <a:pt x="4838700" y="2019300"/>
                    </a:cubicBezTo>
                    <a:cubicBezTo>
                      <a:pt x="4844563" y="2012265"/>
                      <a:pt x="4854108" y="2009383"/>
                      <a:pt x="4861560" y="2004060"/>
                    </a:cubicBezTo>
                    <a:cubicBezTo>
                      <a:pt x="4871894" y="1996678"/>
                      <a:pt x="4881070" y="1987599"/>
                      <a:pt x="4892040" y="1981200"/>
                    </a:cubicBezTo>
                    <a:cubicBezTo>
                      <a:pt x="4944785" y="1950432"/>
                      <a:pt x="4939065" y="1954204"/>
                      <a:pt x="4983480" y="1943100"/>
                    </a:cubicBezTo>
                    <a:cubicBezTo>
                      <a:pt x="4993640" y="1935480"/>
                      <a:pt x="5005830" y="1929996"/>
                      <a:pt x="5013960" y="1920240"/>
                    </a:cubicBezTo>
                    <a:cubicBezTo>
                      <a:pt x="5019102" y="1914070"/>
                      <a:pt x="5017988" y="1904564"/>
                      <a:pt x="5021580" y="1897380"/>
                    </a:cubicBezTo>
                    <a:cubicBezTo>
                      <a:pt x="5025676" y="1889189"/>
                      <a:pt x="5030344" y="1880996"/>
                      <a:pt x="5036820" y="1874520"/>
                    </a:cubicBezTo>
                    <a:cubicBezTo>
                      <a:pt x="5043296" y="1868044"/>
                      <a:pt x="5053204" y="1865756"/>
                      <a:pt x="5059680" y="1859280"/>
                    </a:cubicBezTo>
                    <a:cubicBezTo>
                      <a:pt x="5068660" y="1850300"/>
                      <a:pt x="5074920" y="1838960"/>
                      <a:pt x="5082540" y="1828800"/>
                    </a:cubicBezTo>
                    <a:cubicBezTo>
                      <a:pt x="5085080" y="1813560"/>
                      <a:pt x="5081300" y="1795737"/>
                      <a:pt x="5090160" y="1783080"/>
                    </a:cubicBezTo>
                    <a:cubicBezTo>
                      <a:pt x="5100664" y="1768075"/>
                      <a:pt x="5135880" y="1752600"/>
                      <a:pt x="5135880" y="1752600"/>
                    </a:cubicBezTo>
                    <a:cubicBezTo>
                      <a:pt x="5140960" y="1732280"/>
                      <a:pt x="5160487" y="1710374"/>
                      <a:pt x="5151120" y="1691640"/>
                    </a:cubicBezTo>
                    <a:cubicBezTo>
                      <a:pt x="5145144" y="1679687"/>
                      <a:pt x="5131410" y="1649070"/>
                      <a:pt x="5120640" y="1638300"/>
                    </a:cubicBezTo>
                    <a:cubicBezTo>
                      <a:pt x="5114164" y="1631824"/>
                      <a:pt x="5105731" y="1627604"/>
                      <a:pt x="5097780" y="1623060"/>
                    </a:cubicBezTo>
                    <a:cubicBezTo>
                      <a:pt x="5054449" y="1598299"/>
                      <a:pt x="5054912" y="1605342"/>
                      <a:pt x="4991100" y="1592580"/>
                    </a:cubicBezTo>
                    <a:cubicBezTo>
                      <a:pt x="4994693" y="1581800"/>
                      <a:pt x="5016080" y="1539068"/>
                      <a:pt x="4968240" y="1577340"/>
                    </a:cubicBezTo>
                    <a:cubicBezTo>
                      <a:pt x="4961968" y="1582358"/>
                      <a:pt x="4963784" y="1592817"/>
                      <a:pt x="4960620" y="1600200"/>
                    </a:cubicBezTo>
                    <a:cubicBezTo>
                      <a:pt x="4956145" y="1610641"/>
                      <a:pt x="4951982" y="1621437"/>
                      <a:pt x="4945380" y="1630680"/>
                    </a:cubicBezTo>
                    <a:cubicBezTo>
                      <a:pt x="4924240" y="1660275"/>
                      <a:pt x="4927228" y="1649345"/>
                      <a:pt x="4899660" y="1661160"/>
                    </a:cubicBezTo>
                    <a:cubicBezTo>
                      <a:pt x="4889219" y="1665635"/>
                      <a:pt x="4879340" y="1671320"/>
                      <a:pt x="4869180" y="1676400"/>
                    </a:cubicBezTo>
                    <a:cubicBezTo>
                      <a:pt x="4882573" y="1609434"/>
                      <a:pt x="4866856" y="1665808"/>
                      <a:pt x="4899660" y="1600200"/>
                    </a:cubicBezTo>
                    <a:cubicBezTo>
                      <a:pt x="4931208" y="1537104"/>
                      <a:pt x="4878844" y="1619994"/>
                      <a:pt x="4922520" y="1554480"/>
                    </a:cubicBezTo>
                    <a:cubicBezTo>
                      <a:pt x="4884420" y="1551940"/>
                      <a:pt x="4845992" y="1552456"/>
                      <a:pt x="4808220" y="1546860"/>
                    </a:cubicBezTo>
                    <a:cubicBezTo>
                      <a:pt x="4777141" y="1542256"/>
                      <a:pt x="4716780" y="1524000"/>
                      <a:pt x="4716780" y="1524000"/>
                    </a:cubicBezTo>
                    <a:cubicBezTo>
                      <a:pt x="4681845" y="1471597"/>
                      <a:pt x="4703676" y="1484072"/>
                      <a:pt x="4663440" y="1470660"/>
                    </a:cubicBezTo>
                    <a:cubicBezTo>
                      <a:pt x="4650740" y="1455420"/>
                      <a:pt x="4639368" y="1438968"/>
                      <a:pt x="4625340" y="1424940"/>
                    </a:cubicBezTo>
                    <a:cubicBezTo>
                      <a:pt x="4597888" y="1397488"/>
                      <a:pt x="4597960" y="1408473"/>
                      <a:pt x="4572000" y="1386840"/>
                    </a:cubicBezTo>
                    <a:cubicBezTo>
                      <a:pt x="4513328" y="1337947"/>
                      <a:pt x="4583037" y="1386578"/>
                      <a:pt x="4526280" y="1348740"/>
                    </a:cubicBezTo>
                    <a:cubicBezTo>
                      <a:pt x="4523740" y="1341120"/>
                      <a:pt x="4526452" y="1327828"/>
                      <a:pt x="4518660" y="1325880"/>
                    </a:cubicBezTo>
                    <a:cubicBezTo>
                      <a:pt x="4509775" y="1323659"/>
                      <a:pt x="4504740" y="1343107"/>
                      <a:pt x="4495800" y="1341120"/>
                    </a:cubicBezTo>
                    <a:cubicBezTo>
                      <a:pt x="4477920" y="1337147"/>
                      <a:pt x="4467456" y="1316432"/>
                      <a:pt x="4450080" y="1310640"/>
                    </a:cubicBezTo>
                    <a:cubicBezTo>
                      <a:pt x="4417285" y="1299708"/>
                      <a:pt x="4435012" y="1304968"/>
                      <a:pt x="4396740" y="1295400"/>
                    </a:cubicBezTo>
                    <a:cubicBezTo>
                      <a:pt x="4389120" y="1290320"/>
                      <a:pt x="4382765" y="1277939"/>
                      <a:pt x="4373880" y="1280160"/>
                    </a:cubicBezTo>
                    <a:cubicBezTo>
                      <a:pt x="4366088" y="1282108"/>
                      <a:pt x="4366260" y="1294988"/>
                      <a:pt x="4366260" y="1303020"/>
                    </a:cubicBezTo>
                    <a:cubicBezTo>
                      <a:pt x="4366260" y="1311052"/>
                      <a:pt x="4371932" y="1318088"/>
                      <a:pt x="4373880" y="1325880"/>
                    </a:cubicBezTo>
                    <a:cubicBezTo>
                      <a:pt x="4377021" y="1338445"/>
                      <a:pt x="4378960" y="1351280"/>
                      <a:pt x="4381500" y="1363980"/>
                    </a:cubicBezTo>
                    <a:cubicBezTo>
                      <a:pt x="4367847" y="1500509"/>
                      <a:pt x="4389877" y="1400566"/>
                      <a:pt x="4358640" y="1463040"/>
                    </a:cubicBezTo>
                    <a:cubicBezTo>
                      <a:pt x="4355048" y="1470224"/>
                      <a:pt x="4356038" y="1479628"/>
                      <a:pt x="4351020" y="1485900"/>
                    </a:cubicBezTo>
                    <a:cubicBezTo>
                      <a:pt x="4337864" y="1502345"/>
                      <a:pt x="4315983" y="1504184"/>
                      <a:pt x="4297680" y="1508760"/>
                    </a:cubicBezTo>
                    <a:cubicBezTo>
                      <a:pt x="4290060" y="1496060"/>
                      <a:pt x="4286511" y="1479753"/>
                      <a:pt x="4274820" y="1470660"/>
                    </a:cubicBezTo>
                    <a:cubicBezTo>
                      <a:pt x="4262140" y="1460797"/>
                      <a:pt x="4245003" y="1457692"/>
                      <a:pt x="4229100" y="1455420"/>
                    </a:cubicBezTo>
                    <a:cubicBezTo>
                      <a:pt x="4165393" y="1446319"/>
                      <a:pt x="4193184" y="1452156"/>
                      <a:pt x="4145280" y="1440180"/>
                    </a:cubicBezTo>
                    <a:cubicBezTo>
                      <a:pt x="4135120" y="1432560"/>
                      <a:pt x="4120480" y="1428679"/>
                      <a:pt x="4114800" y="1417320"/>
                    </a:cubicBezTo>
                    <a:cubicBezTo>
                      <a:pt x="4111208" y="1410136"/>
                      <a:pt x="4117965" y="1401143"/>
                      <a:pt x="4122420" y="1394460"/>
                    </a:cubicBezTo>
                    <a:cubicBezTo>
                      <a:pt x="4128398" y="1385494"/>
                      <a:pt x="4138267" y="1379782"/>
                      <a:pt x="4145280" y="1371600"/>
                    </a:cubicBezTo>
                    <a:cubicBezTo>
                      <a:pt x="4153545" y="1361957"/>
                      <a:pt x="4160520" y="1351280"/>
                      <a:pt x="4168140" y="1341120"/>
                    </a:cubicBezTo>
                    <a:cubicBezTo>
                      <a:pt x="4099557" y="1306828"/>
                      <a:pt x="4184447" y="1344883"/>
                      <a:pt x="4069080" y="1318260"/>
                    </a:cubicBezTo>
                    <a:cubicBezTo>
                      <a:pt x="4058012" y="1315706"/>
                      <a:pt x="4049041" y="1307495"/>
                      <a:pt x="4038600" y="1303020"/>
                    </a:cubicBezTo>
                    <a:cubicBezTo>
                      <a:pt x="3994433" y="1284091"/>
                      <a:pt x="4036811" y="1309448"/>
                      <a:pt x="3992880" y="1280160"/>
                    </a:cubicBezTo>
                    <a:cubicBezTo>
                      <a:pt x="3972560" y="1290320"/>
                      <a:pt x="3953960" y="1305130"/>
                      <a:pt x="3931920" y="1310640"/>
                    </a:cubicBezTo>
                    <a:cubicBezTo>
                      <a:pt x="3922154" y="1313081"/>
                      <a:pt x="3889512" y="1320414"/>
                      <a:pt x="3878580" y="1325880"/>
                    </a:cubicBezTo>
                    <a:cubicBezTo>
                      <a:pt x="3825957" y="1352192"/>
                      <a:pt x="3888675" y="1332881"/>
                      <a:pt x="3825240" y="1348740"/>
                    </a:cubicBezTo>
                    <a:cubicBezTo>
                      <a:pt x="3844428" y="1463866"/>
                      <a:pt x="3812077" y="1421773"/>
                      <a:pt x="3870960" y="1455420"/>
                    </a:cubicBezTo>
                    <a:cubicBezTo>
                      <a:pt x="3878911" y="1459964"/>
                      <a:pt x="3886200" y="1465580"/>
                      <a:pt x="3893820" y="1470660"/>
                    </a:cubicBezTo>
                    <a:cubicBezTo>
                      <a:pt x="3895576" y="1474172"/>
                      <a:pt x="3917542" y="1514513"/>
                      <a:pt x="3916680" y="1524000"/>
                    </a:cubicBezTo>
                    <a:cubicBezTo>
                      <a:pt x="3914784" y="1544859"/>
                      <a:pt x="3901440" y="1584960"/>
                      <a:pt x="3901440" y="1584960"/>
                    </a:cubicBezTo>
                    <a:cubicBezTo>
                      <a:pt x="3906520" y="1592580"/>
                      <a:pt x="3910204" y="1601344"/>
                      <a:pt x="3916680" y="1607820"/>
                    </a:cubicBezTo>
                    <a:cubicBezTo>
                      <a:pt x="3931452" y="1622592"/>
                      <a:pt x="3943807" y="1624482"/>
                      <a:pt x="3962400" y="1630680"/>
                    </a:cubicBezTo>
                    <a:cubicBezTo>
                      <a:pt x="3967480" y="1640840"/>
                      <a:pt x="3975086" y="1650092"/>
                      <a:pt x="3977640" y="1661160"/>
                    </a:cubicBezTo>
                    <a:cubicBezTo>
                      <a:pt x="3986535" y="1699705"/>
                      <a:pt x="3974964" y="1729576"/>
                      <a:pt x="4000500" y="1760220"/>
                    </a:cubicBezTo>
                    <a:cubicBezTo>
                      <a:pt x="4006363" y="1767255"/>
                      <a:pt x="4015740" y="1770380"/>
                      <a:pt x="4023360" y="1775460"/>
                    </a:cubicBezTo>
                    <a:cubicBezTo>
                      <a:pt x="4025900" y="1783080"/>
                      <a:pt x="4027388" y="1791136"/>
                      <a:pt x="4030980" y="1798320"/>
                    </a:cubicBezTo>
                    <a:cubicBezTo>
                      <a:pt x="4035076" y="1806511"/>
                      <a:pt x="4046220" y="1812022"/>
                      <a:pt x="4046220" y="1821180"/>
                    </a:cubicBezTo>
                    <a:cubicBezTo>
                      <a:pt x="4046220" y="1830338"/>
                      <a:pt x="4035076" y="1835849"/>
                      <a:pt x="4030980" y="1844040"/>
                    </a:cubicBezTo>
                    <a:cubicBezTo>
                      <a:pt x="4012577" y="1880846"/>
                      <a:pt x="4039036" y="1856449"/>
                      <a:pt x="4000500" y="1882140"/>
                    </a:cubicBezTo>
                    <a:cubicBezTo>
                      <a:pt x="3992880" y="1894840"/>
                      <a:pt x="3988885" y="1910601"/>
                      <a:pt x="3977640" y="1920240"/>
                    </a:cubicBezTo>
                    <a:cubicBezTo>
                      <a:pt x="3969689" y="1927056"/>
                      <a:pt x="3955042" y="1920964"/>
                      <a:pt x="3947160" y="1927860"/>
                    </a:cubicBezTo>
                    <a:cubicBezTo>
                      <a:pt x="3933376" y="1939921"/>
                      <a:pt x="3929632" y="1960628"/>
                      <a:pt x="3916680" y="1973580"/>
                    </a:cubicBezTo>
                    <a:lnTo>
                      <a:pt x="3893820" y="1996440"/>
                    </a:lnTo>
                    <a:cubicBezTo>
                      <a:pt x="3891280" y="2004060"/>
                      <a:pt x="3882608" y="2012116"/>
                      <a:pt x="3886200" y="2019300"/>
                    </a:cubicBezTo>
                    <a:cubicBezTo>
                      <a:pt x="3889792" y="2026484"/>
                      <a:pt x="3902377" y="2022465"/>
                      <a:pt x="3909060" y="2026920"/>
                    </a:cubicBezTo>
                    <a:cubicBezTo>
                      <a:pt x="3918026" y="2032898"/>
                      <a:pt x="3923738" y="2042767"/>
                      <a:pt x="3931920" y="2049780"/>
                    </a:cubicBezTo>
                    <a:cubicBezTo>
                      <a:pt x="3941563" y="2058045"/>
                      <a:pt x="3952240" y="2065020"/>
                      <a:pt x="3962400" y="2072640"/>
                    </a:cubicBezTo>
                    <a:cubicBezTo>
                      <a:pt x="3967480" y="2082800"/>
                      <a:pt x="3970368" y="2094394"/>
                      <a:pt x="3977640" y="2103120"/>
                    </a:cubicBezTo>
                    <a:cubicBezTo>
                      <a:pt x="3983503" y="2110155"/>
                      <a:pt x="3994779" y="2111209"/>
                      <a:pt x="4000500" y="2118360"/>
                    </a:cubicBezTo>
                    <a:cubicBezTo>
                      <a:pt x="4005518" y="2124632"/>
                      <a:pt x="4003665" y="2134537"/>
                      <a:pt x="4008120" y="2141220"/>
                    </a:cubicBezTo>
                    <a:cubicBezTo>
                      <a:pt x="4014098" y="2150186"/>
                      <a:pt x="4023360" y="2156460"/>
                      <a:pt x="4030980" y="2164080"/>
                    </a:cubicBezTo>
                    <a:cubicBezTo>
                      <a:pt x="4043811" y="2202573"/>
                      <a:pt x="4048492" y="2206226"/>
                      <a:pt x="4030980" y="2263140"/>
                    </a:cubicBezTo>
                    <a:cubicBezTo>
                      <a:pt x="4027811" y="2273440"/>
                      <a:pt x="4015740" y="2278380"/>
                      <a:pt x="4008120" y="2286000"/>
                    </a:cubicBezTo>
                    <a:cubicBezTo>
                      <a:pt x="4004183" y="2297811"/>
                      <a:pt x="3996666" y="2331720"/>
                      <a:pt x="3977640" y="2331720"/>
                    </a:cubicBezTo>
                    <a:cubicBezTo>
                      <a:pt x="3960601" y="2331720"/>
                      <a:pt x="3945425" y="2319249"/>
                      <a:pt x="3931920" y="2308860"/>
                    </a:cubicBezTo>
                    <a:cubicBezTo>
                      <a:pt x="3911990" y="2293529"/>
                      <a:pt x="3896360" y="2273300"/>
                      <a:pt x="3878580" y="2255520"/>
                    </a:cubicBezTo>
                    <a:cubicBezTo>
                      <a:pt x="3870960" y="2247900"/>
                      <a:pt x="3866287" y="2234773"/>
                      <a:pt x="3855720" y="2232660"/>
                    </a:cubicBezTo>
                    <a:lnTo>
                      <a:pt x="3817620" y="2225040"/>
                    </a:lnTo>
                    <a:cubicBezTo>
                      <a:pt x="3810000" y="2219960"/>
                      <a:pt x="3800481" y="2216951"/>
                      <a:pt x="3794760" y="2209800"/>
                    </a:cubicBezTo>
                    <a:cubicBezTo>
                      <a:pt x="3789742" y="2203528"/>
                      <a:pt x="3788577" y="2194843"/>
                      <a:pt x="3787140" y="2186940"/>
                    </a:cubicBezTo>
                    <a:cubicBezTo>
                      <a:pt x="3783477" y="2166792"/>
                      <a:pt x="3784908" y="2145737"/>
                      <a:pt x="3779520" y="2125980"/>
                    </a:cubicBezTo>
                    <a:cubicBezTo>
                      <a:pt x="3775542" y="2111393"/>
                      <a:pt x="3750470" y="2089310"/>
                      <a:pt x="3741420" y="2080260"/>
                    </a:cubicBezTo>
                    <a:cubicBezTo>
                      <a:pt x="3738880" y="2044700"/>
                      <a:pt x="3755537" y="2001838"/>
                      <a:pt x="3733800" y="1973580"/>
                    </a:cubicBezTo>
                    <a:cubicBezTo>
                      <a:pt x="3719776" y="1955349"/>
                      <a:pt x="3687871" y="1977203"/>
                      <a:pt x="3665220" y="1981200"/>
                    </a:cubicBezTo>
                    <a:cubicBezTo>
                      <a:pt x="3644593" y="1984840"/>
                      <a:pt x="3604260" y="1996440"/>
                      <a:pt x="3604260" y="1996440"/>
                    </a:cubicBezTo>
                    <a:cubicBezTo>
                      <a:pt x="3596640" y="1993900"/>
                      <a:pt x="3588584" y="1992412"/>
                      <a:pt x="3581400" y="1988820"/>
                    </a:cubicBezTo>
                    <a:cubicBezTo>
                      <a:pt x="3573209" y="1984724"/>
                      <a:pt x="3567675" y="1974232"/>
                      <a:pt x="3558540" y="1973580"/>
                    </a:cubicBezTo>
                    <a:cubicBezTo>
                      <a:pt x="3530556" y="1971581"/>
                      <a:pt x="3502660" y="1978660"/>
                      <a:pt x="3474720" y="1981200"/>
                    </a:cubicBezTo>
                    <a:cubicBezTo>
                      <a:pt x="3472180" y="1973580"/>
                      <a:pt x="3472780" y="1964020"/>
                      <a:pt x="3467100" y="1958340"/>
                    </a:cubicBezTo>
                    <a:cubicBezTo>
                      <a:pt x="3440898" y="1932138"/>
                      <a:pt x="3427266" y="1929822"/>
                      <a:pt x="3398520" y="1920240"/>
                    </a:cubicBezTo>
                    <a:cubicBezTo>
                      <a:pt x="3365173" y="1925798"/>
                      <a:pt x="3349285" y="1923840"/>
                      <a:pt x="3322320" y="1943100"/>
                    </a:cubicBezTo>
                    <a:cubicBezTo>
                      <a:pt x="3313551" y="1949364"/>
                      <a:pt x="3307080" y="1958340"/>
                      <a:pt x="3299460" y="1965960"/>
                    </a:cubicBezTo>
                    <a:cubicBezTo>
                      <a:pt x="3274060" y="1960880"/>
                      <a:pt x="3245903" y="1963300"/>
                      <a:pt x="3223260" y="1950720"/>
                    </a:cubicBezTo>
                    <a:cubicBezTo>
                      <a:pt x="3216239" y="1946819"/>
                      <a:pt x="3231876" y="1935830"/>
                      <a:pt x="3230880" y="1927860"/>
                    </a:cubicBezTo>
                    <a:cubicBezTo>
                      <a:pt x="3226220" y="1890578"/>
                      <a:pt x="3217660" y="1891107"/>
                      <a:pt x="3192780" y="1874520"/>
                    </a:cubicBezTo>
                    <a:cubicBezTo>
                      <a:pt x="3196661" y="1847353"/>
                      <a:pt x="3212930" y="1818155"/>
                      <a:pt x="3185160" y="1798320"/>
                    </a:cubicBezTo>
                    <a:cubicBezTo>
                      <a:pt x="3174029" y="1790370"/>
                      <a:pt x="3159760" y="1788160"/>
                      <a:pt x="3147060" y="1783080"/>
                    </a:cubicBezTo>
                    <a:cubicBezTo>
                      <a:pt x="3144520" y="1757680"/>
                      <a:pt x="3142814" y="1732183"/>
                      <a:pt x="3139440" y="1706880"/>
                    </a:cubicBezTo>
                    <a:cubicBezTo>
                      <a:pt x="3137728" y="1694042"/>
                      <a:pt x="3131173" y="1681715"/>
                      <a:pt x="3131820" y="1668780"/>
                    </a:cubicBezTo>
                    <a:cubicBezTo>
                      <a:pt x="3133739" y="1630391"/>
                      <a:pt x="3138722" y="1592002"/>
                      <a:pt x="3147060" y="1554480"/>
                    </a:cubicBezTo>
                    <a:cubicBezTo>
                      <a:pt x="3149047" y="1545540"/>
                      <a:pt x="3157756" y="1539571"/>
                      <a:pt x="3162300" y="1531620"/>
                    </a:cubicBezTo>
                    <a:cubicBezTo>
                      <a:pt x="3167936" y="1521757"/>
                      <a:pt x="3173065" y="1511581"/>
                      <a:pt x="3177540" y="1501140"/>
                    </a:cubicBezTo>
                    <a:cubicBezTo>
                      <a:pt x="3195859" y="1458396"/>
                      <a:pt x="3171517" y="1498345"/>
                      <a:pt x="3200400" y="1447800"/>
                    </a:cubicBezTo>
                    <a:cubicBezTo>
                      <a:pt x="3204944" y="1439849"/>
                      <a:pt x="3211255" y="1432980"/>
                      <a:pt x="3215640" y="1424940"/>
                    </a:cubicBezTo>
                    <a:cubicBezTo>
                      <a:pt x="3226519" y="1404996"/>
                      <a:pt x="3233518" y="1382883"/>
                      <a:pt x="3246120" y="1363980"/>
                    </a:cubicBezTo>
                    <a:cubicBezTo>
                      <a:pt x="3283250" y="1308285"/>
                      <a:pt x="3237929" y="1378315"/>
                      <a:pt x="3276600" y="1310640"/>
                    </a:cubicBezTo>
                    <a:cubicBezTo>
                      <a:pt x="3281144" y="1302689"/>
                      <a:pt x="3287296" y="1295731"/>
                      <a:pt x="3291840" y="1287780"/>
                    </a:cubicBezTo>
                    <a:cubicBezTo>
                      <a:pt x="3297476" y="1277917"/>
                      <a:pt x="3299984" y="1266170"/>
                      <a:pt x="3307080" y="1257300"/>
                    </a:cubicBezTo>
                    <a:cubicBezTo>
                      <a:pt x="3320544" y="1240470"/>
                      <a:pt x="3352800" y="1211580"/>
                      <a:pt x="3352800" y="1211580"/>
                    </a:cubicBezTo>
                    <a:cubicBezTo>
                      <a:pt x="3345095" y="1200022"/>
                      <a:pt x="3329940" y="1181634"/>
                      <a:pt x="3329940" y="1165860"/>
                    </a:cubicBezTo>
                    <a:cubicBezTo>
                      <a:pt x="3329940" y="1150410"/>
                      <a:pt x="3334530" y="1135290"/>
                      <a:pt x="3337560" y="1120140"/>
                    </a:cubicBezTo>
                    <a:cubicBezTo>
                      <a:pt x="3339614" y="1109871"/>
                      <a:pt x="3340496" y="1099027"/>
                      <a:pt x="3345180" y="1089660"/>
                    </a:cubicBezTo>
                    <a:cubicBezTo>
                      <a:pt x="3353371" y="1073277"/>
                      <a:pt x="3357485" y="1046212"/>
                      <a:pt x="3375660" y="1043940"/>
                    </a:cubicBezTo>
                    <a:lnTo>
                      <a:pt x="3436620" y="1036320"/>
                    </a:lnTo>
                    <a:cubicBezTo>
                      <a:pt x="3444240" y="1031240"/>
                      <a:pt x="3452445" y="1026943"/>
                      <a:pt x="3459480" y="1021080"/>
                    </a:cubicBezTo>
                    <a:cubicBezTo>
                      <a:pt x="3467759" y="1014181"/>
                      <a:pt x="3473374" y="1004198"/>
                      <a:pt x="3482340" y="998220"/>
                    </a:cubicBezTo>
                    <a:cubicBezTo>
                      <a:pt x="3489023" y="993765"/>
                      <a:pt x="3497580" y="993140"/>
                      <a:pt x="3505200" y="990600"/>
                    </a:cubicBezTo>
                    <a:cubicBezTo>
                      <a:pt x="3524442" y="961737"/>
                      <a:pt x="3538026" y="952152"/>
                      <a:pt x="3512820" y="906780"/>
                    </a:cubicBezTo>
                    <a:cubicBezTo>
                      <a:pt x="3507734" y="897625"/>
                      <a:pt x="3492500" y="901700"/>
                      <a:pt x="3482340" y="899160"/>
                    </a:cubicBezTo>
                    <a:cubicBezTo>
                      <a:pt x="3477260" y="891540"/>
                      <a:pt x="3468236" y="885387"/>
                      <a:pt x="3467100" y="876300"/>
                    </a:cubicBezTo>
                    <a:cubicBezTo>
                      <a:pt x="3466294" y="869851"/>
                      <a:pt x="3480053" y="816868"/>
                      <a:pt x="3482340" y="807720"/>
                    </a:cubicBezTo>
                    <a:cubicBezTo>
                      <a:pt x="3466764" y="776567"/>
                      <a:pt x="3467430" y="769867"/>
                      <a:pt x="3436620" y="746760"/>
                    </a:cubicBezTo>
                    <a:cubicBezTo>
                      <a:pt x="3427533" y="739944"/>
                      <a:pt x="3416300" y="736600"/>
                      <a:pt x="3406140" y="731520"/>
                    </a:cubicBezTo>
                    <a:cubicBezTo>
                      <a:pt x="3395980" y="734060"/>
                      <a:pt x="3382364" y="731095"/>
                      <a:pt x="3375660" y="739140"/>
                    </a:cubicBezTo>
                    <a:cubicBezTo>
                      <a:pt x="3357826" y="760541"/>
                      <a:pt x="3381177" y="784622"/>
                      <a:pt x="3352800" y="800100"/>
                    </a:cubicBezTo>
                    <a:cubicBezTo>
                      <a:pt x="3331646" y="811639"/>
                      <a:pt x="3284220" y="822960"/>
                      <a:pt x="3284220" y="822960"/>
                    </a:cubicBezTo>
                    <a:cubicBezTo>
                      <a:pt x="3286760" y="840740"/>
                      <a:pt x="3283118" y="860600"/>
                      <a:pt x="3291840" y="876300"/>
                    </a:cubicBezTo>
                    <a:cubicBezTo>
                      <a:pt x="3297357" y="886230"/>
                      <a:pt x="3312457" y="885904"/>
                      <a:pt x="3322320" y="891540"/>
                    </a:cubicBezTo>
                    <a:cubicBezTo>
                      <a:pt x="3330271" y="896084"/>
                      <a:pt x="3337560" y="901700"/>
                      <a:pt x="3345180" y="906780"/>
                    </a:cubicBezTo>
                    <a:cubicBezTo>
                      <a:pt x="3340100" y="924560"/>
                      <a:pt x="3339740" y="944439"/>
                      <a:pt x="3329940" y="960120"/>
                    </a:cubicBezTo>
                    <a:cubicBezTo>
                      <a:pt x="3310440" y="991321"/>
                      <a:pt x="3297799" y="950839"/>
                      <a:pt x="3291840" y="944880"/>
                    </a:cubicBezTo>
                    <a:cubicBezTo>
                      <a:pt x="3285364" y="938404"/>
                      <a:pt x="3276600" y="934720"/>
                      <a:pt x="3268980" y="929640"/>
                    </a:cubicBezTo>
                    <a:cubicBezTo>
                      <a:pt x="3263900" y="919480"/>
                      <a:pt x="3257332" y="909936"/>
                      <a:pt x="3253740" y="899160"/>
                    </a:cubicBezTo>
                    <a:cubicBezTo>
                      <a:pt x="3247116" y="879289"/>
                      <a:pt x="3248672" y="856510"/>
                      <a:pt x="3238500" y="838200"/>
                    </a:cubicBezTo>
                    <a:cubicBezTo>
                      <a:pt x="3234599" y="831179"/>
                      <a:pt x="3223432" y="832528"/>
                      <a:pt x="3215640" y="830580"/>
                    </a:cubicBezTo>
                    <a:cubicBezTo>
                      <a:pt x="3203075" y="827439"/>
                      <a:pt x="3190240" y="825500"/>
                      <a:pt x="3177540" y="822960"/>
                    </a:cubicBezTo>
                    <a:cubicBezTo>
                      <a:pt x="3127446" y="747819"/>
                      <a:pt x="3223923" y="880039"/>
                      <a:pt x="3101340" y="792480"/>
                    </a:cubicBezTo>
                    <a:cubicBezTo>
                      <a:pt x="3098764" y="790640"/>
                      <a:pt x="3114962" y="743993"/>
                      <a:pt x="3116580" y="739140"/>
                    </a:cubicBezTo>
                    <a:cubicBezTo>
                      <a:pt x="3111500" y="726440"/>
                      <a:pt x="3106143" y="713847"/>
                      <a:pt x="3101340" y="701040"/>
                    </a:cubicBezTo>
                    <a:cubicBezTo>
                      <a:pt x="3098520" y="693519"/>
                      <a:pt x="3099400" y="683860"/>
                      <a:pt x="3093720" y="678180"/>
                    </a:cubicBezTo>
                    <a:cubicBezTo>
                      <a:pt x="3088040" y="672500"/>
                      <a:pt x="3078480" y="673100"/>
                      <a:pt x="3070860" y="670560"/>
                    </a:cubicBezTo>
                    <a:cubicBezTo>
                      <a:pt x="3068320" y="662940"/>
                      <a:pt x="3068382" y="653870"/>
                      <a:pt x="3063240" y="647700"/>
                    </a:cubicBezTo>
                    <a:cubicBezTo>
                      <a:pt x="3033421" y="611917"/>
                      <a:pt x="3024078" y="626080"/>
                      <a:pt x="2979420" y="632460"/>
                    </a:cubicBezTo>
                    <a:cubicBezTo>
                      <a:pt x="2976880" y="642620"/>
                      <a:pt x="2971800" y="652467"/>
                      <a:pt x="2971800" y="662940"/>
                    </a:cubicBezTo>
                    <a:cubicBezTo>
                      <a:pt x="2971800" y="707044"/>
                      <a:pt x="2978894" y="692368"/>
                      <a:pt x="2994660" y="723900"/>
                    </a:cubicBezTo>
                    <a:cubicBezTo>
                      <a:pt x="2998252" y="731084"/>
                      <a:pt x="2999740" y="739140"/>
                      <a:pt x="3002280" y="746760"/>
                    </a:cubicBezTo>
                    <a:cubicBezTo>
                      <a:pt x="3004820" y="764540"/>
                      <a:pt x="3001868" y="784036"/>
                      <a:pt x="3009900" y="800100"/>
                    </a:cubicBezTo>
                    <a:cubicBezTo>
                      <a:pt x="3013492" y="807284"/>
                      <a:pt x="3026488" y="802702"/>
                      <a:pt x="3032760" y="807720"/>
                    </a:cubicBezTo>
                    <a:cubicBezTo>
                      <a:pt x="3041735" y="814900"/>
                      <a:pt x="3059490" y="853560"/>
                      <a:pt x="3063240" y="861060"/>
                    </a:cubicBezTo>
                    <a:cubicBezTo>
                      <a:pt x="3034991" y="988181"/>
                      <a:pt x="3070628" y="885768"/>
                      <a:pt x="3017520" y="960120"/>
                    </a:cubicBezTo>
                    <a:cubicBezTo>
                      <a:pt x="2984060" y="1006964"/>
                      <a:pt x="3042743" y="961084"/>
                      <a:pt x="2987040" y="998220"/>
                    </a:cubicBezTo>
                    <a:cubicBezTo>
                      <a:pt x="2981960" y="1016000"/>
                      <a:pt x="2990291" y="1051560"/>
                      <a:pt x="2971800" y="1051560"/>
                    </a:cubicBezTo>
                    <a:cubicBezTo>
                      <a:pt x="2953839" y="1051560"/>
                      <a:pt x="2967702" y="1015832"/>
                      <a:pt x="2964180" y="998220"/>
                    </a:cubicBezTo>
                    <a:cubicBezTo>
                      <a:pt x="2962605" y="990344"/>
                      <a:pt x="2959100" y="982980"/>
                      <a:pt x="2956560" y="975360"/>
                    </a:cubicBezTo>
                    <a:cubicBezTo>
                      <a:pt x="2959100" y="962660"/>
                      <a:pt x="2968276" y="949547"/>
                      <a:pt x="2964180" y="937260"/>
                    </a:cubicBezTo>
                    <a:cubicBezTo>
                      <a:pt x="2961640" y="929640"/>
                      <a:pt x="2949069" y="927527"/>
                      <a:pt x="2941320" y="929640"/>
                    </a:cubicBezTo>
                    <a:cubicBezTo>
                      <a:pt x="2919402" y="935618"/>
                      <a:pt x="2902400" y="954610"/>
                      <a:pt x="2880360" y="960120"/>
                    </a:cubicBezTo>
                    <a:lnTo>
                      <a:pt x="2849880" y="967740"/>
                    </a:lnTo>
                    <a:cubicBezTo>
                      <a:pt x="2832540" y="959070"/>
                      <a:pt x="2809670" y="944880"/>
                      <a:pt x="2788920" y="944880"/>
                    </a:cubicBezTo>
                    <a:cubicBezTo>
                      <a:pt x="2770530" y="944880"/>
                      <a:pt x="2745999" y="954107"/>
                      <a:pt x="2727960" y="960120"/>
                    </a:cubicBezTo>
                    <a:cubicBezTo>
                      <a:pt x="2715260" y="955040"/>
                      <a:pt x="2701459" y="952129"/>
                      <a:pt x="2689860" y="944880"/>
                    </a:cubicBezTo>
                    <a:cubicBezTo>
                      <a:pt x="2680722" y="939169"/>
                      <a:pt x="2675279" y="928919"/>
                      <a:pt x="2667000" y="922020"/>
                    </a:cubicBezTo>
                    <a:cubicBezTo>
                      <a:pt x="2659965" y="916157"/>
                      <a:pt x="2651760" y="911860"/>
                      <a:pt x="2644140" y="906780"/>
                    </a:cubicBezTo>
                    <a:cubicBezTo>
                      <a:pt x="2615588" y="921056"/>
                      <a:pt x="2569433" y="924849"/>
                      <a:pt x="2575560" y="967740"/>
                    </a:cubicBezTo>
                    <a:cubicBezTo>
                      <a:pt x="2576855" y="976806"/>
                      <a:pt x="2585720" y="982980"/>
                      <a:pt x="2590800" y="990600"/>
                    </a:cubicBezTo>
                    <a:cubicBezTo>
                      <a:pt x="2588260" y="998220"/>
                      <a:pt x="2582184" y="1005490"/>
                      <a:pt x="2583180" y="1013460"/>
                    </a:cubicBezTo>
                    <a:cubicBezTo>
                      <a:pt x="2587890" y="1051138"/>
                      <a:pt x="2616785" y="1048435"/>
                      <a:pt x="2583180" y="1082040"/>
                    </a:cubicBezTo>
                    <a:cubicBezTo>
                      <a:pt x="2577500" y="1087720"/>
                      <a:pt x="2567940" y="1087120"/>
                      <a:pt x="2560320" y="1089660"/>
                    </a:cubicBezTo>
                    <a:cubicBezTo>
                      <a:pt x="2543050" y="1060877"/>
                      <a:pt x="2536871" y="1056822"/>
                      <a:pt x="2529840" y="1028700"/>
                    </a:cubicBezTo>
                    <a:cubicBezTo>
                      <a:pt x="2526699" y="1016135"/>
                      <a:pt x="2526768" y="1002727"/>
                      <a:pt x="2522220" y="990600"/>
                    </a:cubicBezTo>
                    <a:cubicBezTo>
                      <a:pt x="2519004" y="982025"/>
                      <a:pt x="2511076" y="975931"/>
                      <a:pt x="2506980" y="967740"/>
                    </a:cubicBezTo>
                    <a:cubicBezTo>
                      <a:pt x="2503388" y="960556"/>
                      <a:pt x="2505040" y="950560"/>
                      <a:pt x="2499360" y="944880"/>
                    </a:cubicBezTo>
                    <a:cubicBezTo>
                      <a:pt x="2491328" y="936848"/>
                      <a:pt x="2479040" y="934720"/>
                      <a:pt x="2468880" y="929640"/>
                    </a:cubicBezTo>
                    <a:cubicBezTo>
                      <a:pt x="2438326" y="939825"/>
                      <a:pt x="2401503" y="955562"/>
                      <a:pt x="2369820" y="929640"/>
                    </a:cubicBezTo>
                    <a:cubicBezTo>
                      <a:pt x="2353971" y="916672"/>
                      <a:pt x="2373559" y="885719"/>
                      <a:pt x="2362200" y="868680"/>
                    </a:cubicBezTo>
                    <a:cubicBezTo>
                      <a:pt x="2350841" y="851641"/>
                      <a:pt x="2326300" y="848933"/>
                      <a:pt x="2308860" y="838200"/>
                    </a:cubicBezTo>
                    <a:cubicBezTo>
                      <a:pt x="2293261" y="828601"/>
                      <a:pt x="2263140" y="807720"/>
                      <a:pt x="2263140" y="807720"/>
                    </a:cubicBezTo>
                    <a:cubicBezTo>
                      <a:pt x="2258060" y="800100"/>
                      <a:pt x="2254853" y="790820"/>
                      <a:pt x="2247900" y="784860"/>
                    </a:cubicBezTo>
                    <a:cubicBezTo>
                      <a:pt x="2202696" y="746114"/>
                      <a:pt x="2218718" y="779998"/>
                      <a:pt x="2186940" y="739140"/>
                    </a:cubicBezTo>
                    <a:cubicBezTo>
                      <a:pt x="2123139" y="657110"/>
                      <a:pt x="2185499" y="722459"/>
                      <a:pt x="2133600" y="670560"/>
                    </a:cubicBezTo>
                    <a:cubicBezTo>
                      <a:pt x="2125980" y="675640"/>
                      <a:pt x="2116461" y="678649"/>
                      <a:pt x="2110740" y="685800"/>
                    </a:cubicBezTo>
                    <a:cubicBezTo>
                      <a:pt x="2105722" y="692072"/>
                      <a:pt x="2106712" y="701476"/>
                      <a:pt x="2103120" y="708660"/>
                    </a:cubicBezTo>
                    <a:cubicBezTo>
                      <a:pt x="2099024" y="716851"/>
                      <a:pt x="2092960" y="723900"/>
                      <a:pt x="2087880" y="731520"/>
                    </a:cubicBezTo>
                    <a:cubicBezTo>
                      <a:pt x="2074524" y="722616"/>
                      <a:pt x="2053719" y="715504"/>
                      <a:pt x="2057400" y="693420"/>
                    </a:cubicBezTo>
                    <a:cubicBezTo>
                      <a:pt x="2058906" y="684387"/>
                      <a:pt x="2067560" y="678180"/>
                      <a:pt x="2072640" y="670560"/>
                    </a:cubicBezTo>
                    <a:cubicBezTo>
                      <a:pt x="2038449" y="602178"/>
                      <a:pt x="2081325" y="662940"/>
                      <a:pt x="2026920" y="662940"/>
                    </a:cubicBezTo>
                    <a:cubicBezTo>
                      <a:pt x="2014220" y="662940"/>
                      <a:pt x="2006600" y="647700"/>
                      <a:pt x="1996440" y="640080"/>
                    </a:cubicBezTo>
                    <a:cubicBezTo>
                      <a:pt x="1995225" y="636436"/>
                      <a:pt x="1982670" y="592087"/>
                      <a:pt x="1973580" y="594360"/>
                    </a:cubicBezTo>
                    <a:cubicBezTo>
                      <a:pt x="1962560" y="597115"/>
                      <a:pt x="1964942" y="615597"/>
                      <a:pt x="1958340" y="624840"/>
                    </a:cubicBezTo>
                    <a:cubicBezTo>
                      <a:pt x="1952076" y="633609"/>
                      <a:pt x="1943100" y="640080"/>
                      <a:pt x="1935480" y="647700"/>
                    </a:cubicBezTo>
                    <a:cubicBezTo>
                      <a:pt x="1927860" y="640080"/>
                      <a:pt x="1917439" y="634479"/>
                      <a:pt x="1912620" y="624840"/>
                    </a:cubicBezTo>
                    <a:cubicBezTo>
                      <a:pt x="1904350" y="608301"/>
                      <a:pt x="1910455" y="584575"/>
                      <a:pt x="1897380" y="571500"/>
                    </a:cubicBezTo>
                    <a:cubicBezTo>
                      <a:pt x="1890904" y="565024"/>
                      <a:pt x="1882711" y="582644"/>
                      <a:pt x="1874520" y="586740"/>
                    </a:cubicBezTo>
                    <a:cubicBezTo>
                      <a:pt x="1851027" y="598486"/>
                      <a:pt x="1811714" y="599353"/>
                      <a:pt x="1790700" y="601980"/>
                    </a:cubicBezTo>
                    <a:cubicBezTo>
                      <a:pt x="1780540" y="607060"/>
                      <a:pt x="1770661" y="612745"/>
                      <a:pt x="1760220" y="617220"/>
                    </a:cubicBezTo>
                    <a:cubicBezTo>
                      <a:pt x="1752837" y="620384"/>
                      <a:pt x="1752600" y="624840"/>
                      <a:pt x="1744980" y="62484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  <p:sp>
            <p:nvSpPr>
              <p:cNvPr id="173" name="Freeform 240">
                <a:extLst>
                  <a:ext uri="{FF2B5EF4-FFF2-40B4-BE49-F238E27FC236}">
                    <a16:creationId xmlns="" xmlns:a16="http://schemas.microsoft.com/office/drawing/2014/main" id="{41A2C066-D901-4B8F-8967-D659AEB5237A}"/>
                  </a:ext>
                </a:extLst>
              </p:cNvPr>
              <p:cNvSpPr/>
              <p:nvPr/>
            </p:nvSpPr>
            <p:spPr>
              <a:xfrm>
                <a:off x="5432428" y="1236310"/>
                <a:ext cx="532136" cy="467760"/>
              </a:xfrm>
              <a:custGeom>
                <a:avLst/>
                <a:gdLst>
                  <a:gd name="connsiteX0" fmla="*/ 519430 w 548005"/>
                  <a:gd name="connsiteY0" fmla="*/ 428625 h 481709"/>
                  <a:gd name="connsiteX1" fmla="*/ 505142 w 548005"/>
                  <a:gd name="connsiteY1" fmla="*/ 414338 h 481709"/>
                  <a:gd name="connsiteX2" fmla="*/ 490855 w 548005"/>
                  <a:gd name="connsiteY2" fmla="*/ 381000 h 481709"/>
                  <a:gd name="connsiteX3" fmla="*/ 509905 w 548005"/>
                  <a:gd name="connsiteY3" fmla="*/ 371475 h 481709"/>
                  <a:gd name="connsiteX4" fmla="*/ 548005 w 548005"/>
                  <a:gd name="connsiteY4" fmla="*/ 361950 h 481709"/>
                  <a:gd name="connsiteX5" fmla="*/ 538480 w 548005"/>
                  <a:gd name="connsiteY5" fmla="*/ 342900 h 481709"/>
                  <a:gd name="connsiteX6" fmla="*/ 524192 w 548005"/>
                  <a:gd name="connsiteY6" fmla="*/ 333375 h 481709"/>
                  <a:gd name="connsiteX7" fmla="*/ 467042 w 548005"/>
                  <a:gd name="connsiteY7" fmla="*/ 323850 h 481709"/>
                  <a:gd name="connsiteX8" fmla="*/ 462280 w 548005"/>
                  <a:gd name="connsiteY8" fmla="*/ 300038 h 481709"/>
                  <a:gd name="connsiteX9" fmla="*/ 457517 w 548005"/>
                  <a:gd name="connsiteY9" fmla="*/ 285750 h 481709"/>
                  <a:gd name="connsiteX10" fmla="*/ 428942 w 548005"/>
                  <a:gd name="connsiteY10" fmla="*/ 266700 h 481709"/>
                  <a:gd name="connsiteX11" fmla="*/ 419417 w 548005"/>
                  <a:gd name="connsiteY11" fmla="*/ 252413 h 481709"/>
                  <a:gd name="connsiteX12" fmla="*/ 471805 w 548005"/>
                  <a:gd name="connsiteY12" fmla="*/ 228600 h 481709"/>
                  <a:gd name="connsiteX13" fmla="*/ 457517 w 548005"/>
                  <a:gd name="connsiteY13" fmla="*/ 219075 h 481709"/>
                  <a:gd name="connsiteX14" fmla="*/ 447992 w 548005"/>
                  <a:gd name="connsiteY14" fmla="*/ 204788 h 481709"/>
                  <a:gd name="connsiteX15" fmla="*/ 433705 w 548005"/>
                  <a:gd name="connsiteY15" fmla="*/ 190500 h 481709"/>
                  <a:gd name="connsiteX16" fmla="*/ 433705 w 548005"/>
                  <a:gd name="connsiteY16" fmla="*/ 157163 h 481709"/>
                  <a:gd name="connsiteX17" fmla="*/ 428942 w 548005"/>
                  <a:gd name="connsiteY17" fmla="*/ 95250 h 481709"/>
                  <a:gd name="connsiteX18" fmla="*/ 409892 w 548005"/>
                  <a:gd name="connsiteY18" fmla="*/ 71438 h 481709"/>
                  <a:gd name="connsiteX19" fmla="*/ 400367 w 548005"/>
                  <a:gd name="connsiteY19" fmla="*/ 52388 h 481709"/>
                  <a:gd name="connsiteX20" fmla="*/ 367030 w 548005"/>
                  <a:gd name="connsiteY20" fmla="*/ 38100 h 481709"/>
                  <a:gd name="connsiteX21" fmla="*/ 328930 w 548005"/>
                  <a:gd name="connsiteY21" fmla="*/ 47625 h 481709"/>
                  <a:gd name="connsiteX22" fmla="*/ 290830 w 548005"/>
                  <a:gd name="connsiteY22" fmla="*/ 61913 h 481709"/>
                  <a:gd name="connsiteX23" fmla="*/ 281305 w 548005"/>
                  <a:gd name="connsiteY23" fmla="*/ 104775 h 481709"/>
                  <a:gd name="connsiteX24" fmla="*/ 267017 w 548005"/>
                  <a:gd name="connsiteY24" fmla="*/ 100013 h 481709"/>
                  <a:gd name="connsiteX25" fmla="*/ 247967 w 548005"/>
                  <a:gd name="connsiteY25" fmla="*/ 66675 h 481709"/>
                  <a:gd name="connsiteX26" fmla="*/ 228917 w 548005"/>
                  <a:gd name="connsiteY26" fmla="*/ 57150 h 481709"/>
                  <a:gd name="connsiteX27" fmla="*/ 176530 w 548005"/>
                  <a:gd name="connsiteY27" fmla="*/ 52388 h 481709"/>
                  <a:gd name="connsiteX28" fmla="*/ 181292 w 548005"/>
                  <a:gd name="connsiteY28" fmla="*/ 33338 h 481709"/>
                  <a:gd name="connsiteX29" fmla="*/ 167005 w 548005"/>
                  <a:gd name="connsiteY29" fmla="*/ 23813 h 481709"/>
                  <a:gd name="connsiteX30" fmla="*/ 147955 w 548005"/>
                  <a:gd name="connsiteY30" fmla="*/ 9525 h 481709"/>
                  <a:gd name="connsiteX31" fmla="*/ 124142 w 548005"/>
                  <a:gd name="connsiteY31" fmla="*/ 0 h 481709"/>
                  <a:gd name="connsiteX32" fmla="*/ 71755 w 548005"/>
                  <a:gd name="connsiteY32" fmla="*/ 28575 h 481709"/>
                  <a:gd name="connsiteX33" fmla="*/ 66992 w 548005"/>
                  <a:gd name="connsiteY33" fmla="*/ 42863 h 481709"/>
                  <a:gd name="connsiteX34" fmla="*/ 76517 w 548005"/>
                  <a:gd name="connsiteY34" fmla="*/ 76200 h 481709"/>
                  <a:gd name="connsiteX35" fmla="*/ 90805 w 548005"/>
                  <a:gd name="connsiteY35" fmla="*/ 85725 h 481709"/>
                  <a:gd name="connsiteX36" fmla="*/ 95567 w 548005"/>
                  <a:gd name="connsiteY36" fmla="*/ 100013 h 481709"/>
                  <a:gd name="connsiteX37" fmla="*/ 81280 w 548005"/>
                  <a:gd name="connsiteY37" fmla="*/ 109538 h 481709"/>
                  <a:gd name="connsiteX38" fmla="*/ 19367 w 548005"/>
                  <a:gd name="connsiteY38" fmla="*/ 114300 h 481709"/>
                  <a:gd name="connsiteX39" fmla="*/ 5080 w 548005"/>
                  <a:gd name="connsiteY39" fmla="*/ 128588 h 481709"/>
                  <a:gd name="connsiteX40" fmla="*/ 24130 w 548005"/>
                  <a:gd name="connsiteY40" fmla="*/ 147638 h 481709"/>
                  <a:gd name="connsiteX41" fmla="*/ 43180 w 548005"/>
                  <a:gd name="connsiteY41" fmla="*/ 180975 h 481709"/>
                  <a:gd name="connsiteX42" fmla="*/ 90805 w 548005"/>
                  <a:gd name="connsiteY42" fmla="*/ 185738 h 481709"/>
                  <a:gd name="connsiteX43" fmla="*/ 57467 w 548005"/>
                  <a:gd name="connsiteY43" fmla="*/ 200025 h 481709"/>
                  <a:gd name="connsiteX44" fmla="*/ 24130 w 548005"/>
                  <a:gd name="connsiteY44" fmla="*/ 204788 h 481709"/>
                  <a:gd name="connsiteX45" fmla="*/ 9842 w 548005"/>
                  <a:gd name="connsiteY45" fmla="*/ 219075 h 481709"/>
                  <a:gd name="connsiteX46" fmla="*/ 38417 w 548005"/>
                  <a:gd name="connsiteY46" fmla="*/ 233363 h 481709"/>
                  <a:gd name="connsiteX47" fmla="*/ 66992 w 548005"/>
                  <a:gd name="connsiteY47" fmla="*/ 228600 h 481709"/>
                  <a:gd name="connsiteX48" fmla="*/ 95567 w 548005"/>
                  <a:gd name="connsiteY48" fmla="*/ 242888 h 481709"/>
                  <a:gd name="connsiteX49" fmla="*/ 114617 w 548005"/>
                  <a:gd name="connsiteY49" fmla="*/ 252413 h 481709"/>
                  <a:gd name="connsiteX50" fmla="*/ 162242 w 548005"/>
                  <a:gd name="connsiteY50" fmla="*/ 257175 h 481709"/>
                  <a:gd name="connsiteX51" fmla="*/ 167005 w 548005"/>
                  <a:gd name="connsiteY51" fmla="*/ 280988 h 481709"/>
                  <a:gd name="connsiteX52" fmla="*/ 195580 w 548005"/>
                  <a:gd name="connsiteY52" fmla="*/ 290513 h 481709"/>
                  <a:gd name="connsiteX53" fmla="*/ 209867 w 548005"/>
                  <a:gd name="connsiteY53" fmla="*/ 300038 h 481709"/>
                  <a:gd name="connsiteX54" fmla="*/ 200342 w 548005"/>
                  <a:gd name="connsiteY54" fmla="*/ 319088 h 481709"/>
                  <a:gd name="connsiteX55" fmla="*/ 128905 w 548005"/>
                  <a:gd name="connsiteY55" fmla="*/ 314325 h 481709"/>
                  <a:gd name="connsiteX56" fmla="*/ 124142 w 548005"/>
                  <a:gd name="connsiteY56" fmla="*/ 300038 h 481709"/>
                  <a:gd name="connsiteX57" fmla="*/ 109855 w 548005"/>
                  <a:gd name="connsiteY57" fmla="*/ 295275 h 481709"/>
                  <a:gd name="connsiteX58" fmla="*/ 95567 w 548005"/>
                  <a:gd name="connsiteY58" fmla="*/ 280988 h 481709"/>
                  <a:gd name="connsiteX59" fmla="*/ 43180 w 548005"/>
                  <a:gd name="connsiteY59" fmla="*/ 290513 h 481709"/>
                  <a:gd name="connsiteX60" fmla="*/ 47942 w 548005"/>
                  <a:gd name="connsiteY60" fmla="*/ 323850 h 481709"/>
                  <a:gd name="connsiteX61" fmla="*/ 86042 w 548005"/>
                  <a:gd name="connsiteY61" fmla="*/ 333375 h 481709"/>
                  <a:gd name="connsiteX62" fmla="*/ 105092 w 548005"/>
                  <a:gd name="connsiteY62" fmla="*/ 395288 h 481709"/>
                  <a:gd name="connsiteX63" fmla="*/ 114617 w 548005"/>
                  <a:gd name="connsiteY63" fmla="*/ 414338 h 481709"/>
                  <a:gd name="connsiteX64" fmla="*/ 119380 w 548005"/>
                  <a:gd name="connsiteY64" fmla="*/ 461963 h 481709"/>
                  <a:gd name="connsiteX65" fmla="*/ 147955 w 548005"/>
                  <a:gd name="connsiteY65" fmla="*/ 481013 h 481709"/>
                  <a:gd name="connsiteX66" fmla="*/ 271780 w 548005"/>
                  <a:gd name="connsiteY66" fmla="*/ 476250 h 481709"/>
                  <a:gd name="connsiteX67" fmla="*/ 290830 w 548005"/>
                  <a:gd name="connsiteY67" fmla="*/ 461963 h 481709"/>
                  <a:gd name="connsiteX68" fmla="*/ 309880 w 548005"/>
                  <a:gd name="connsiteY68" fmla="*/ 452438 h 481709"/>
                  <a:gd name="connsiteX69" fmla="*/ 338455 w 548005"/>
                  <a:gd name="connsiteY69" fmla="*/ 423863 h 481709"/>
                  <a:gd name="connsiteX70" fmla="*/ 352742 w 548005"/>
                  <a:gd name="connsiteY70" fmla="*/ 409575 h 481709"/>
                  <a:gd name="connsiteX71" fmla="*/ 367030 w 548005"/>
                  <a:gd name="connsiteY71" fmla="*/ 404813 h 481709"/>
                  <a:gd name="connsiteX72" fmla="*/ 395605 w 548005"/>
                  <a:gd name="connsiteY72" fmla="*/ 409575 h 481709"/>
                  <a:gd name="connsiteX73" fmla="*/ 409892 w 548005"/>
                  <a:gd name="connsiteY73" fmla="*/ 414338 h 481709"/>
                  <a:gd name="connsiteX74" fmla="*/ 419417 w 548005"/>
                  <a:gd name="connsiteY74" fmla="*/ 433388 h 481709"/>
                  <a:gd name="connsiteX75" fmla="*/ 443230 w 548005"/>
                  <a:gd name="connsiteY75" fmla="*/ 461963 h 481709"/>
                  <a:gd name="connsiteX76" fmla="*/ 462280 w 548005"/>
                  <a:gd name="connsiteY76" fmla="*/ 471488 h 481709"/>
                  <a:gd name="connsiteX77" fmla="*/ 490855 w 548005"/>
                  <a:gd name="connsiteY77" fmla="*/ 461963 h 481709"/>
                  <a:gd name="connsiteX78" fmla="*/ 519430 w 548005"/>
                  <a:gd name="connsiteY78" fmla="*/ 428625 h 481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8005" h="481709">
                    <a:moveTo>
                      <a:pt x="519430" y="428625"/>
                    </a:moveTo>
                    <a:cubicBezTo>
                      <a:pt x="521811" y="420688"/>
                      <a:pt x="510256" y="418721"/>
                      <a:pt x="505142" y="414338"/>
                    </a:cubicBezTo>
                    <a:cubicBezTo>
                      <a:pt x="493159" y="404067"/>
                      <a:pt x="474021" y="401200"/>
                      <a:pt x="490855" y="381000"/>
                    </a:cubicBezTo>
                    <a:cubicBezTo>
                      <a:pt x="495400" y="375546"/>
                      <a:pt x="503170" y="373720"/>
                      <a:pt x="509905" y="371475"/>
                    </a:cubicBezTo>
                    <a:cubicBezTo>
                      <a:pt x="522324" y="367335"/>
                      <a:pt x="548005" y="361950"/>
                      <a:pt x="548005" y="361950"/>
                    </a:cubicBezTo>
                    <a:cubicBezTo>
                      <a:pt x="544830" y="355600"/>
                      <a:pt x="543025" y="348354"/>
                      <a:pt x="538480" y="342900"/>
                    </a:cubicBezTo>
                    <a:cubicBezTo>
                      <a:pt x="534816" y="338503"/>
                      <a:pt x="529312" y="335935"/>
                      <a:pt x="524192" y="333375"/>
                    </a:cubicBezTo>
                    <a:cubicBezTo>
                      <a:pt x="508236" y="325397"/>
                      <a:pt x="480618" y="325359"/>
                      <a:pt x="467042" y="323850"/>
                    </a:cubicBezTo>
                    <a:cubicBezTo>
                      <a:pt x="465455" y="315913"/>
                      <a:pt x="464243" y="307891"/>
                      <a:pt x="462280" y="300038"/>
                    </a:cubicBezTo>
                    <a:cubicBezTo>
                      <a:pt x="461062" y="295168"/>
                      <a:pt x="461067" y="289300"/>
                      <a:pt x="457517" y="285750"/>
                    </a:cubicBezTo>
                    <a:cubicBezTo>
                      <a:pt x="449422" y="277655"/>
                      <a:pt x="428942" y="266700"/>
                      <a:pt x="428942" y="266700"/>
                    </a:cubicBezTo>
                    <a:cubicBezTo>
                      <a:pt x="425767" y="261938"/>
                      <a:pt x="420358" y="258059"/>
                      <a:pt x="419417" y="252413"/>
                    </a:cubicBezTo>
                    <a:cubicBezTo>
                      <a:pt x="414955" y="225636"/>
                      <a:pt x="465517" y="229858"/>
                      <a:pt x="471805" y="228600"/>
                    </a:cubicBezTo>
                    <a:cubicBezTo>
                      <a:pt x="467042" y="225425"/>
                      <a:pt x="461565" y="223122"/>
                      <a:pt x="457517" y="219075"/>
                    </a:cubicBezTo>
                    <a:cubicBezTo>
                      <a:pt x="453470" y="215028"/>
                      <a:pt x="451656" y="209185"/>
                      <a:pt x="447992" y="204788"/>
                    </a:cubicBezTo>
                    <a:cubicBezTo>
                      <a:pt x="443680" y="199614"/>
                      <a:pt x="438467" y="195263"/>
                      <a:pt x="433705" y="190500"/>
                    </a:cubicBezTo>
                    <a:cubicBezTo>
                      <a:pt x="418815" y="130945"/>
                      <a:pt x="433705" y="204989"/>
                      <a:pt x="433705" y="157163"/>
                    </a:cubicBezTo>
                    <a:cubicBezTo>
                      <a:pt x="433705" y="136464"/>
                      <a:pt x="434482" y="115193"/>
                      <a:pt x="428942" y="95250"/>
                    </a:cubicBezTo>
                    <a:cubicBezTo>
                      <a:pt x="426221" y="85456"/>
                      <a:pt x="415530" y="79896"/>
                      <a:pt x="409892" y="71438"/>
                    </a:cubicBezTo>
                    <a:cubicBezTo>
                      <a:pt x="405954" y="65531"/>
                      <a:pt x="404912" y="57842"/>
                      <a:pt x="400367" y="52388"/>
                    </a:cubicBezTo>
                    <a:cubicBezTo>
                      <a:pt x="391712" y="42002"/>
                      <a:pt x="378964" y="41084"/>
                      <a:pt x="367030" y="38100"/>
                    </a:cubicBezTo>
                    <a:cubicBezTo>
                      <a:pt x="354330" y="41275"/>
                      <a:pt x="341349" y="43485"/>
                      <a:pt x="328930" y="47625"/>
                    </a:cubicBezTo>
                    <a:cubicBezTo>
                      <a:pt x="306532" y="55092"/>
                      <a:pt x="319303" y="50523"/>
                      <a:pt x="290830" y="61913"/>
                    </a:cubicBezTo>
                    <a:cubicBezTo>
                      <a:pt x="287655" y="76200"/>
                      <a:pt x="289062" y="92364"/>
                      <a:pt x="281305" y="104775"/>
                    </a:cubicBezTo>
                    <a:cubicBezTo>
                      <a:pt x="278644" y="109032"/>
                      <a:pt x="270567" y="103563"/>
                      <a:pt x="267017" y="100013"/>
                    </a:cubicBezTo>
                    <a:cubicBezTo>
                      <a:pt x="249215" y="82212"/>
                      <a:pt x="266039" y="81736"/>
                      <a:pt x="247967" y="66675"/>
                    </a:cubicBezTo>
                    <a:cubicBezTo>
                      <a:pt x="242513" y="62130"/>
                      <a:pt x="235267" y="60325"/>
                      <a:pt x="228917" y="57150"/>
                    </a:cubicBezTo>
                    <a:cubicBezTo>
                      <a:pt x="226771" y="57418"/>
                      <a:pt x="182847" y="71340"/>
                      <a:pt x="176530" y="52388"/>
                    </a:cubicBezTo>
                    <a:cubicBezTo>
                      <a:pt x="174460" y="46178"/>
                      <a:pt x="179705" y="39688"/>
                      <a:pt x="181292" y="33338"/>
                    </a:cubicBezTo>
                    <a:cubicBezTo>
                      <a:pt x="176530" y="30163"/>
                      <a:pt x="171662" y="27140"/>
                      <a:pt x="167005" y="23813"/>
                    </a:cubicBezTo>
                    <a:cubicBezTo>
                      <a:pt x="160546" y="19199"/>
                      <a:pt x="154894" y="13380"/>
                      <a:pt x="147955" y="9525"/>
                    </a:cubicBezTo>
                    <a:cubicBezTo>
                      <a:pt x="140482" y="5373"/>
                      <a:pt x="132080" y="3175"/>
                      <a:pt x="124142" y="0"/>
                    </a:cubicBezTo>
                    <a:cubicBezTo>
                      <a:pt x="101109" y="8638"/>
                      <a:pt x="85020" y="8677"/>
                      <a:pt x="71755" y="28575"/>
                    </a:cubicBezTo>
                    <a:cubicBezTo>
                      <a:pt x="68970" y="32752"/>
                      <a:pt x="68580" y="38100"/>
                      <a:pt x="66992" y="42863"/>
                    </a:cubicBezTo>
                    <a:cubicBezTo>
                      <a:pt x="67302" y="44104"/>
                      <a:pt x="74034" y="73096"/>
                      <a:pt x="76517" y="76200"/>
                    </a:cubicBezTo>
                    <a:cubicBezTo>
                      <a:pt x="80093" y="80670"/>
                      <a:pt x="86042" y="82550"/>
                      <a:pt x="90805" y="85725"/>
                    </a:cubicBezTo>
                    <a:cubicBezTo>
                      <a:pt x="92392" y="90488"/>
                      <a:pt x="97431" y="95352"/>
                      <a:pt x="95567" y="100013"/>
                    </a:cubicBezTo>
                    <a:cubicBezTo>
                      <a:pt x="93441" y="105327"/>
                      <a:pt x="86906" y="108483"/>
                      <a:pt x="81280" y="109538"/>
                    </a:cubicBezTo>
                    <a:cubicBezTo>
                      <a:pt x="60936" y="113352"/>
                      <a:pt x="40005" y="112713"/>
                      <a:pt x="19367" y="114300"/>
                    </a:cubicBezTo>
                    <a:cubicBezTo>
                      <a:pt x="14605" y="119063"/>
                      <a:pt x="7210" y="122198"/>
                      <a:pt x="5080" y="128588"/>
                    </a:cubicBezTo>
                    <a:cubicBezTo>
                      <a:pt x="0" y="143828"/>
                      <a:pt x="16510" y="145098"/>
                      <a:pt x="24130" y="147638"/>
                    </a:cubicBezTo>
                    <a:cubicBezTo>
                      <a:pt x="24526" y="148429"/>
                      <a:pt x="39141" y="179629"/>
                      <a:pt x="43180" y="180975"/>
                    </a:cubicBezTo>
                    <a:cubicBezTo>
                      <a:pt x="58315" y="186020"/>
                      <a:pt x="74930" y="184150"/>
                      <a:pt x="90805" y="185738"/>
                    </a:cubicBezTo>
                    <a:cubicBezTo>
                      <a:pt x="80474" y="190904"/>
                      <a:pt x="69150" y="197688"/>
                      <a:pt x="57467" y="200025"/>
                    </a:cubicBezTo>
                    <a:cubicBezTo>
                      <a:pt x="46460" y="202226"/>
                      <a:pt x="35242" y="203200"/>
                      <a:pt x="24130" y="204788"/>
                    </a:cubicBezTo>
                    <a:cubicBezTo>
                      <a:pt x="19367" y="209550"/>
                      <a:pt x="9842" y="212340"/>
                      <a:pt x="9842" y="219075"/>
                    </a:cubicBezTo>
                    <a:cubicBezTo>
                      <a:pt x="9842" y="225229"/>
                      <a:pt x="34894" y="232188"/>
                      <a:pt x="38417" y="233363"/>
                    </a:cubicBezTo>
                    <a:cubicBezTo>
                      <a:pt x="47942" y="231775"/>
                      <a:pt x="57336" y="228600"/>
                      <a:pt x="66992" y="228600"/>
                    </a:cubicBezTo>
                    <a:cubicBezTo>
                      <a:pt x="77907" y="228600"/>
                      <a:pt x="87139" y="238072"/>
                      <a:pt x="95567" y="242888"/>
                    </a:cubicBezTo>
                    <a:cubicBezTo>
                      <a:pt x="101731" y="246410"/>
                      <a:pt x="108267" y="249238"/>
                      <a:pt x="114617" y="252413"/>
                    </a:cubicBezTo>
                    <a:cubicBezTo>
                      <a:pt x="137569" y="245855"/>
                      <a:pt x="149609" y="231908"/>
                      <a:pt x="162242" y="257175"/>
                    </a:cubicBezTo>
                    <a:cubicBezTo>
                      <a:pt x="165862" y="264415"/>
                      <a:pt x="161281" y="275264"/>
                      <a:pt x="167005" y="280988"/>
                    </a:cubicBezTo>
                    <a:cubicBezTo>
                      <a:pt x="174105" y="288088"/>
                      <a:pt x="186055" y="287338"/>
                      <a:pt x="195580" y="290513"/>
                    </a:cubicBezTo>
                    <a:cubicBezTo>
                      <a:pt x="200342" y="293688"/>
                      <a:pt x="208926" y="294392"/>
                      <a:pt x="209867" y="300038"/>
                    </a:cubicBezTo>
                    <a:cubicBezTo>
                      <a:pt x="211034" y="307041"/>
                      <a:pt x="207333" y="317854"/>
                      <a:pt x="200342" y="319088"/>
                    </a:cubicBezTo>
                    <a:cubicBezTo>
                      <a:pt x="176840" y="323235"/>
                      <a:pt x="152717" y="315913"/>
                      <a:pt x="128905" y="314325"/>
                    </a:cubicBezTo>
                    <a:cubicBezTo>
                      <a:pt x="127317" y="309563"/>
                      <a:pt x="127692" y="303588"/>
                      <a:pt x="124142" y="300038"/>
                    </a:cubicBezTo>
                    <a:cubicBezTo>
                      <a:pt x="120592" y="296488"/>
                      <a:pt x="114032" y="298060"/>
                      <a:pt x="109855" y="295275"/>
                    </a:cubicBezTo>
                    <a:cubicBezTo>
                      <a:pt x="104251" y="291539"/>
                      <a:pt x="100330" y="285750"/>
                      <a:pt x="95567" y="280988"/>
                    </a:cubicBezTo>
                    <a:cubicBezTo>
                      <a:pt x="78105" y="284163"/>
                      <a:pt x="59746" y="284142"/>
                      <a:pt x="43180" y="290513"/>
                    </a:cubicBezTo>
                    <a:cubicBezTo>
                      <a:pt x="21744" y="298758"/>
                      <a:pt x="40633" y="317759"/>
                      <a:pt x="47942" y="323850"/>
                    </a:cubicBezTo>
                    <a:cubicBezTo>
                      <a:pt x="52568" y="327705"/>
                      <a:pt x="85267" y="333220"/>
                      <a:pt x="86042" y="333375"/>
                    </a:cubicBezTo>
                    <a:cubicBezTo>
                      <a:pt x="107371" y="365369"/>
                      <a:pt x="86459" y="330071"/>
                      <a:pt x="105092" y="395288"/>
                    </a:cubicBezTo>
                    <a:cubicBezTo>
                      <a:pt x="107042" y="402114"/>
                      <a:pt x="111442" y="407988"/>
                      <a:pt x="114617" y="414338"/>
                    </a:cubicBezTo>
                    <a:cubicBezTo>
                      <a:pt x="116205" y="430213"/>
                      <a:pt x="112245" y="447693"/>
                      <a:pt x="119380" y="461963"/>
                    </a:cubicBezTo>
                    <a:cubicBezTo>
                      <a:pt x="124500" y="472202"/>
                      <a:pt x="147955" y="481013"/>
                      <a:pt x="147955" y="481013"/>
                    </a:cubicBezTo>
                    <a:cubicBezTo>
                      <a:pt x="189230" y="479425"/>
                      <a:pt x="230837" y="481709"/>
                      <a:pt x="271780" y="476250"/>
                    </a:cubicBezTo>
                    <a:cubicBezTo>
                      <a:pt x="279648" y="475201"/>
                      <a:pt x="284099" y="466170"/>
                      <a:pt x="290830" y="461963"/>
                    </a:cubicBezTo>
                    <a:cubicBezTo>
                      <a:pt x="296850" y="458200"/>
                      <a:pt x="303530" y="455613"/>
                      <a:pt x="309880" y="452438"/>
                    </a:cubicBezTo>
                    <a:lnTo>
                      <a:pt x="338455" y="423863"/>
                    </a:lnTo>
                    <a:cubicBezTo>
                      <a:pt x="343217" y="419100"/>
                      <a:pt x="346352" y="411705"/>
                      <a:pt x="352742" y="409575"/>
                    </a:cubicBezTo>
                    <a:lnTo>
                      <a:pt x="367030" y="404813"/>
                    </a:lnTo>
                    <a:cubicBezTo>
                      <a:pt x="376555" y="406400"/>
                      <a:pt x="386179" y="407480"/>
                      <a:pt x="395605" y="409575"/>
                    </a:cubicBezTo>
                    <a:cubicBezTo>
                      <a:pt x="400505" y="410664"/>
                      <a:pt x="406342" y="410788"/>
                      <a:pt x="409892" y="414338"/>
                    </a:cubicBezTo>
                    <a:cubicBezTo>
                      <a:pt x="414912" y="419358"/>
                      <a:pt x="415895" y="427224"/>
                      <a:pt x="419417" y="433388"/>
                    </a:cubicBezTo>
                    <a:cubicBezTo>
                      <a:pt x="425179" y="443471"/>
                      <a:pt x="433720" y="455170"/>
                      <a:pt x="443230" y="461963"/>
                    </a:cubicBezTo>
                    <a:cubicBezTo>
                      <a:pt x="449007" y="466090"/>
                      <a:pt x="455930" y="468313"/>
                      <a:pt x="462280" y="471488"/>
                    </a:cubicBezTo>
                    <a:cubicBezTo>
                      <a:pt x="471805" y="468313"/>
                      <a:pt x="482501" y="467532"/>
                      <a:pt x="490855" y="461963"/>
                    </a:cubicBezTo>
                    <a:cubicBezTo>
                      <a:pt x="523240" y="440373"/>
                      <a:pt x="517049" y="436562"/>
                      <a:pt x="519430" y="428625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421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3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grpSp>
        <p:nvGrpSpPr>
          <p:cNvPr id="98" name="Group 952">
            <a:extLst>
              <a:ext uri="{FF2B5EF4-FFF2-40B4-BE49-F238E27FC236}">
                <a16:creationId xmlns="" xmlns:a16="http://schemas.microsoft.com/office/drawing/2014/main" id="{455376FF-4735-458A-8BD6-CFED97D3157D}"/>
              </a:ext>
            </a:extLst>
          </p:cNvPr>
          <p:cNvGrpSpPr/>
          <p:nvPr/>
        </p:nvGrpSpPr>
        <p:grpSpPr bwMode="auto">
          <a:xfrm>
            <a:off x="5386825" y="1173721"/>
            <a:ext cx="4257572" cy="4935704"/>
            <a:chOff x="3143241" y="214290"/>
            <a:chExt cx="5429288" cy="6294063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00" name="Freeform 7">
              <a:extLst>
                <a:ext uri="{FF2B5EF4-FFF2-40B4-BE49-F238E27FC236}">
                  <a16:creationId xmlns="" xmlns:a16="http://schemas.microsoft.com/office/drawing/2014/main" id="{56287E9B-9531-4CD8-A084-14BD7C88E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487" y="3129321"/>
              <a:ext cx="3588680" cy="2329251"/>
            </a:xfrm>
            <a:custGeom>
              <a:avLst/>
              <a:gdLst/>
              <a:ahLst/>
              <a:cxnLst>
                <a:cxn ang="0">
                  <a:pos x="4160" y="5483"/>
                </a:cxn>
                <a:cxn ang="0">
                  <a:pos x="4087" y="5389"/>
                </a:cxn>
                <a:cxn ang="0">
                  <a:pos x="4009" y="5166"/>
                </a:cxn>
                <a:cxn ang="0">
                  <a:pos x="3933" y="5096"/>
                </a:cxn>
                <a:cxn ang="0">
                  <a:pos x="3799" y="5106"/>
                </a:cxn>
                <a:cxn ang="0">
                  <a:pos x="3502" y="5300"/>
                </a:cxn>
                <a:cxn ang="0">
                  <a:pos x="2893" y="4618"/>
                </a:cxn>
                <a:cxn ang="0">
                  <a:pos x="2842" y="4586"/>
                </a:cxn>
                <a:cxn ang="0">
                  <a:pos x="2538" y="4599"/>
                </a:cxn>
                <a:cxn ang="0">
                  <a:pos x="1244" y="4291"/>
                </a:cxn>
                <a:cxn ang="0">
                  <a:pos x="483" y="3645"/>
                </a:cxn>
                <a:cxn ang="0">
                  <a:pos x="149" y="2858"/>
                </a:cxn>
                <a:cxn ang="0">
                  <a:pos x="126" y="2594"/>
                </a:cxn>
                <a:cxn ang="0">
                  <a:pos x="59" y="2467"/>
                </a:cxn>
                <a:cxn ang="0">
                  <a:pos x="12" y="2161"/>
                </a:cxn>
                <a:cxn ang="0">
                  <a:pos x="216" y="1704"/>
                </a:cxn>
                <a:cxn ang="0">
                  <a:pos x="564" y="565"/>
                </a:cxn>
                <a:cxn ang="0">
                  <a:pos x="1006" y="327"/>
                </a:cxn>
                <a:cxn ang="0">
                  <a:pos x="3563" y="749"/>
                </a:cxn>
                <a:cxn ang="0">
                  <a:pos x="4386" y="745"/>
                </a:cxn>
                <a:cxn ang="0">
                  <a:pos x="4736" y="757"/>
                </a:cxn>
                <a:cxn ang="0">
                  <a:pos x="5452" y="899"/>
                </a:cxn>
                <a:cxn ang="0">
                  <a:pos x="5490" y="803"/>
                </a:cxn>
                <a:cxn ang="0">
                  <a:pos x="5557" y="1064"/>
                </a:cxn>
                <a:cxn ang="0">
                  <a:pos x="5974" y="1034"/>
                </a:cxn>
                <a:cxn ang="0">
                  <a:pos x="5979" y="1114"/>
                </a:cxn>
                <a:cxn ang="0">
                  <a:pos x="6095" y="1166"/>
                </a:cxn>
                <a:cxn ang="0">
                  <a:pos x="6147" y="1559"/>
                </a:cxn>
                <a:cxn ang="0">
                  <a:pos x="6178" y="1611"/>
                </a:cxn>
                <a:cxn ang="0">
                  <a:pos x="6213" y="1833"/>
                </a:cxn>
                <a:cxn ang="0">
                  <a:pos x="6368" y="2235"/>
                </a:cxn>
                <a:cxn ang="0">
                  <a:pos x="6497" y="2146"/>
                </a:cxn>
                <a:cxn ang="0">
                  <a:pos x="6480" y="1959"/>
                </a:cxn>
                <a:cxn ang="0">
                  <a:pos x="6569" y="1343"/>
                </a:cxn>
                <a:cxn ang="0">
                  <a:pos x="6750" y="1318"/>
                </a:cxn>
                <a:cxn ang="0">
                  <a:pos x="6835" y="1441"/>
                </a:cxn>
                <a:cxn ang="0">
                  <a:pos x="6973" y="1915"/>
                </a:cxn>
                <a:cxn ang="0">
                  <a:pos x="7081" y="2150"/>
                </a:cxn>
                <a:cxn ang="0">
                  <a:pos x="7215" y="2110"/>
                </a:cxn>
                <a:cxn ang="0">
                  <a:pos x="7480" y="1946"/>
                </a:cxn>
                <a:cxn ang="0">
                  <a:pos x="7979" y="1262"/>
                </a:cxn>
                <a:cxn ang="0">
                  <a:pos x="8630" y="558"/>
                </a:cxn>
                <a:cxn ang="0">
                  <a:pos x="9305" y="354"/>
                </a:cxn>
                <a:cxn ang="0">
                  <a:pos x="8846" y="994"/>
                </a:cxn>
                <a:cxn ang="0">
                  <a:pos x="8595" y="1819"/>
                </a:cxn>
                <a:cxn ang="0">
                  <a:pos x="8725" y="2981"/>
                </a:cxn>
                <a:cxn ang="0">
                  <a:pos x="8235" y="3587"/>
                </a:cxn>
                <a:cxn ang="0">
                  <a:pos x="8267" y="4947"/>
                </a:cxn>
                <a:cxn ang="0">
                  <a:pos x="8382" y="5618"/>
                </a:cxn>
                <a:cxn ang="0">
                  <a:pos x="7753" y="4822"/>
                </a:cxn>
                <a:cxn ang="0">
                  <a:pos x="7588" y="4687"/>
                </a:cxn>
                <a:cxn ang="0">
                  <a:pos x="7119" y="4839"/>
                </a:cxn>
                <a:cxn ang="0">
                  <a:pos x="6825" y="4801"/>
                </a:cxn>
                <a:cxn ang="0">
                  <a:pos x="6679" y="4767"/>
                </a:cxn>
                <a:cxn ang="0">
                  <a:pos x="6412" y="4841"/>
                </a:cxn>
                <a:cxn ang="0">
                  <a:pos x="6404" y="4978"/>
                </a:cxn>
                <a:cxn ang="0">
                  <a:pos x="6329" y="5127"/>
                </a:cxn>
                <a:cxn ang="0">
                  <a:pos x="6030" y="5106"/>
                </a:cxn>
                <a:cxn ang="0">
                  <a:pos x="5540" y="5119"/>
                </a:cxn>
                <a:cxn ang="0">
                  <a:pos x="5222" y="5290"/>
                </a:cxn>
              </a:cxnLst>
              <a:rect l="0" t="0" r="r" b="b"/>
              <a:pathLst>
                <a:path w="9312" h="6044">
                  <a:moveTo>
                    <a:pt x="4660" y="5996"/>
                  </a:moveTo>
                  <a:lnTo>
                    <a:pt x="4454" y="5914"/>
                  </a:lnTo>
                  <a:lnTo>
                    <a:pt x="4302" y="5693"/>
                  </a:lnTo>
                  <a:lnTo>
                    <a:pt x="4322" y="5635"/>
                  </a:lnTo>
                  <a:lnTo>
                    <a:pt x="4259" y="5583"/>
                  </a:lnTo>
                  <a:lnTo>
                    <a:pt x="4257" y="5573"/>
                  </a:lnTo>
                  <a:lnTo>
                    <a:pt x="4244" y="5571"/>
                  </a:lnTo>
                  <a:lnTo>
                    <a:pt x="4164" y="5505"/>
                  </a:lnTo>
                  <a:lnTo>
                    <a:pt x="4163" y="5498"/>
                  </a:lnTo>
                  <a:lnTo>
                    <a:pt x="4162" y="5490"/>
                  </a:lnTo>
                  <a:lnTo>
                    <a:pt x="4160" y="5483"/>
                  </a:lnTo>
                  <a:lnTo>
                    <a:pt x="4156" y="5475"/>
                  </a:lnTo>
                  <a:lnTo>
                    <a:pt x="4152" y="5468"/>
                  </a:lnTo>
                  <a:lnTo>
                    <a:pt x="4146" y="5460"/>
                  </a:lnTo>
                  <a:lnTo>
                    <a:pt x="4139" y="5452"/>
                  </a:lnTo>
                  <a:lnTo>
                    <a:pt x="4129" y="5446"/>
                  </a:lnTo>
                  <a:lnTo>
                    <a:pt x="4119" y="5437"/>
                  </a:lnTo>
                  <a:lnTo>
                    <a:pt x="4109" y="5428"/>
                  </a:lnTo>
                  <a:lnTo>
                    <a:pt x="4101" y="5418"/>
                  </a:lnTo>
                  <a:lnTo>
                    <a:pt x="4096" y="5408"/>
                  </a:lnTo>
                  <a:lnTo>
                    <a:pt x="4090" y="5398"/>
                  </a:lnTo>
                  <a:lnTo>
                    <a:pt x="4087" y="5389"/>
                  </a:lnTo>
                  <a:lnTo>
                    <a:pt x="4085" y="5379"/>
                  </a:lnTo>
                  <a:lnTo>
                    <a:pt x="4083" y="5369"/>
                  </a:lnTo>
                  <a:lnTo>
                    <a:pt x="4082" y="5353"/>
                  </a:lnTo>
                  <a:lnTo>
                    <a:pt x="4082" y="5339"/>
                  </a:lnTo>
                  <a:lnTo>
                    <a:pt x="4084" y="5330"/>
                  </a:lnTo>
                  <a:lnTo>
                    <a:pt x="4084" y="5327"/>
                  </a:lnTo>
                  <a:lnTo>
                    <a:pt x="4021" y="5240"/>
                  </a:lnTo>
                  <a:lnTo>
                    <a:pt x="4018" y="5208"/>
                  </a:lnTo>
                  <a:lnTo>
                    <a:pt x="4016" y="5189"/>
                  </a:lnTo>
                  <a:lnTo>
                    <a:pt x="4013" y="5178"/>
                  </a:lnTo>
                  <a:lnTo>
                    <a:pt x="4009" y="5166"/>
                  </a:lnTo>
                  <a:lnTo>
                    <a:pt x="4003" y="5150"/>
                  </a:lnTo>
                  <a:lnTo>
                    <a:pt x="3994" y="5127"/>
                  </a:lnTo>
                  <a:lnTo>
                    <a:pt x="3989" y="5116"/>
                  </a:lnTo>
                  <a:lnTo>
                    <a:pt x="3984" y="5106"/>
                  </a:lnTo>
                  <a:lnTo>
                    <a:pt x="3978" y="5099"/>
                  </a:lnTo>
                  <a:lnTo>
                    <a:pt x="3973" y="5094"/>
                  </a:lnTo>
                  <a:lnTo>
                    <a:pt x="3966" y="5092"/>
                  </a:lnTo>
                  <a:lnTo>
                    <a:pt x="3961" y="5090"/>
                  </a:lnTo>
                  <a:lnTo>
                    <a:pt x="3954" y="5090"/>
                  </a:lnTo>
                  <a:lnTo>
                    <a:pt x="3948" y="5092"/>
                  </a:lnTo>
                  <a:lnTo>
                    <a:pt x="3933" y="5096"/>
                  </a:lnTo>
                  <a:lnTo>
                    <a:pt x="3917" y="5103"/>
                  </a:lnTo>
                  <a:lnTo>
                    <a:pt x="3908" y="5106"/>
                  </a:lnTo>
                  <a:lnTo>
                    <a:pt x="3898" y="5109"/>
                  </a:lnTo>
                  <a:lnTo>
                    <a:pt x="3888" y="5111"/>
                  </a:lnTo>
                  <a:lnTo>
                    <a:pt x="3878" y="5112"/>
                  </a:lnTo>
                  <a:lnTo>
                    <a:pt x="3867" y="5112"/>
                  </a:lnTo>
                  <a:lnTo>
                    <a:pt x="3857" y="5112"/>
                  </a:lnTo>
                  <a:lnTo>
                    <a:pt x="3846" y="5110"/>
                  </a:lnTo>
                  <a:lnTo>
                    <a:pt x="3829" y="5108"/>
                  </a:lnTo>
                  <a:lnTo>
                    <a:pt x="3813" y="5106"/>
                  </a:lnTo>
                  <a:lnTo>
                    <a:pt x="3799" y="5106"/>
                  </a:lnTo>
                  <a:lnTo>
                    <a:pt x="3786" y="5107"/>
                  </a:lnTo>
                  <a:lnTo>
                    <a:pt x="3775" y="5108"/>
                  </a:lnTo>
                  <a:lnTo>
                    <a:pt x="3764" y="5111"/>
                  </a:lnTo>
                  <a:lnTo>
                    <a:pt x="3757" y="5113"/>
                  </a:lnTo>
                  <a:lnTo>
                    <a:pt x="3749" y="5117"/>
                  </a:lnTo>
                  <a:lnTo>
                    <a:pt x="3684" y="5119"/>
                  </a:lnTo>
                  <a:lnTo>
                    <a:pt x="3629" y="5236"/>
                  </a:lnTo>
                  <a:lnTo>
                    <a:pt x="3584" y="5263"/>
                  </a:lnTo>
                  <a:lnTo>
                    <a:pt x="3576" y="5313"/>
                  </a:lnTo>
                  <a:lnTo>
                    <a:pt x="3544" y="5316"/>
                  </a:lnTo>
                  <a:lnTo>
                    <a:pt x="3502" y="5300"/>
                  </a:lnTo>
                  <a:lnTo>
                    <a:pt x="3374" y="5209"/>
                  </a:lnTo>
                  <a:lnTo>
                    <a:pt x="3274" y="5082"/>
                  </a:lnTo>
                  <a:lnTo>
                    <a:pt x="3247" y="4936"/>
                  </a:lnTo>
                  <a:lnTo>
                    <a:pt x="3156" y="4891"/>
                  </a:lnTo>
                  <a:lnTo>
                    <a:pt x="3063" y="4798"/>
                  </a:lnTo>
                  <a:lnTo>
                    <a:pt x="3028" y="4734"/>
                  </a:lnTo>
                  <a:lnTo>
                    <a:pt x="3025" y="4731"/>
                  </a:lnTo>
                  <a:lnTo>
                    <a:pt x="3016" y="4723"/>
                  </a:lnTo>
                  <a:lnTo>
                    <a:pt x="2984" y="4627"/>
                  </a:lnTo>
                  <a:lnTo>
                    <a:pt x="2984" y="4545"/>
                  </a:lnTo>
                  <a:lnTo>
                    <a:pt x="2893" y="4618"/>
                  </a:lnTo>
                  <a:lnTo>
                    <a:pt x="2894" y="4617"/>
                  </a:lnTo>
                  <a:lnTo>
                    <a:pt x="2896" y="4611"/>
                  </a:lnTo>
                  <a:lnTo>
                    <a:pt x="2896" y="4608"/>
                  </a:lnTo>
                  <a:lnTo>
                    <a:pt x="2896" y="4605"/>
                  </a:lnTo>
                  <a:lnTo>
                    <a:pt x="2894" y="4601"/>
                  </a:lnTo>
                  <a:lnTo>
                    <a:pt x="2892" y="4597"/>
                  </a:lnTo>
                  <a:lnTo>
                    <a:pt x="2886" y="4594"/>
                  </a:lnTo>
                  <a:lnTo>
                    <a:pt x="2880" y="4592"/>
                  </a:lnTo>
                  <a:lnTo>
                    <a:pt x="2870" y="4588"/>
                  </a:lnTo>
                  <a:lnTo>
                    <a:pt x="2858" y="4587"/>
                  </a:lnTo>
                  <a:lnTo>
                    <a:pt x="2842" y="4586"/>
                  </a:lnTo>
                  <a:lnTo>
                    <a:pt x="2824" y="4586"/>
                  </a:lnTo>
                  <a:lnTo>
                    <a:pt x="2801" y="4588"/>
                  </a:lnTo>
                  <a:lnTo>
                    <a:pt x="2774" y="4591"/>
                  </a:lnTo>
                  <a:lnTo>
                    <a:pt x="2720" y="4596"/>
                  </a:lnTo>
                  <a:lnTo>
                    <a:pt x="2673" y="4599"/>
                  </a:lnTo>
                  <a:lnTo>
                    <a:pt x="2632" y="4601"/>
                  </a:lnTo>
                  <a:lnTo>
                    <a:pt x="2598" y="4603"/>
                  </a:lnTo>
                  <a:lnTo>
                    <a:pt x="2572" y="4601"/>
                  </a:lnTo>
                  <a:lnTo>
                    <a:pt x="2553" y="4600"/>
                  </a:lnTo>
                  <a:lnTo>
                    <a:pt x="2542" y="4600"/>
                  </a:lnTo>
                  <a:lnTo>
                    <a:pt x="2538" y="4599"/>
                  </a:lnTo>
                  <a:lnTo>
                    <a:pt x="2484" y="4673"/>
                  </a:lnTo>
                  <a:lnTo>
                    <a:pt x="2319" y="4681"/>
                  </a:lnTo>
                  <a:lnTo>
                    <a:pt x="2138" y="4700"/>
                  </a:lnTo>
                  <a:lnTo>
                    <a:pt x="2038" y="4709"/>
                  </a:lnTo>
                  <a:lnTo>
                    <a:pt x="1892" y="4654"/>
                  </a:lnTo>
                  <a:lnTo>
                    <a:pt x="1756" y="4564"/>
                  </a:lnTo>
                  <a:lnTo>
                    <a:pt x="1628" y="4482"/>
                  </a:lnTo>
                  <a:lnTo>
                    <a:pt x="1382" y="4345"/>
                  </a:lnTo>
                  <a:lnTo>
                    <a:pt x="1380" y="4344"/>
                  </a:lnTo>
                  <a:lnTo>
                    <a:pt x="1325" y="4308"/>
                  </a:lnTo>
                  <a:lnTo>
                    <a:pt x="1244" y="4291"/>
                  </a:lnTo>
                  <a:lnTo>
                    <a:pt x="1241" y="4291"/>
                  </a:lnTo>
                  <a:lnTo>
                    <a:pt x="1234" y="4289"/>
                  </a:lnTo>
                  <a:lnTo>
                    <a:pt x="1224" y="4285"/>
                  </a:lnTo>
                  <a:lnTo>
                    <a:pt x="1210" y="4280"/>
                  </a:lnTo>
                  <a:lnTo>
                    <a:pt x="1201" y="4245"/>
                  </a:lnTo>
                  <a:lnTo>
                    <a:pt x="1219" y="4145"/>
                  </a:lnTo>
                  <a:lnTo>
                    <a:pt x="837" y="4109"/>
                  </a:lnTo>
                  <a:lnTo>
                    <a:pt x="791" y="3899"/>
                  </a:lnTo>
                  <a:lnTo>
                    <a:pt x="655" y="3763"/>
                  </a:lnTo>
                  <a:lnTo>
                    <a:pt x="537" y="3708"/>
                  </a:lnTo>
                  <a:lnTo>
                    <a:pt x="483" y="3645"/>
                  </a:lnTo>
                  <a:lnTo>
                    <a:pt x="426" y="3637"/>
                  </a:lnTo>
                  <a:lnTo>
                    <a:pt x="408" y="3621"/>
                  </a:lnTo>
                  <a:lnTo>
                    <a:pt x="401" y="3619"/>
                  </a:lnTo>
                  <a:lnTo>
                    <a:pt x="281" y="3513"/>
                  </a:lnTo>
                  <a:lnTo>
                    <a:pt x="327" y="3358"/>
                  </a:lnTo>
                  <a:lnTo>
                    <a:pt x="299" y="3336"/>
                  </a:lnTo>
                  <a:lnTo>
                    <a:pt x="310" y="3299"/>
                  </a:lnTo>
                  <a:lnTo>
                    <a:pt x="191" y="3199"/>
                  </a:lnTo>
                  <a:lnTo>
                    <a:pt x="200" y="3054"/>
                  </a:lnTo>
                  <a:lnTo>
                    <a:pt x="173" y="2898"/>
                  </a:lnTo>
                  <a:lnTo>
                    <a:pt x="149" y="2858"/>
                  </a:lnTo>
                  <a:lnTo>
                    <a:pt x="229" y="2818"/>
                  </a:lnTo>
                  <a:lnTo>
                    <a:pt x="202" y="2786"/>
                  </a:lnTo>
                  <a:lnTo>
                    <a:pt x="236" y="2717"/>
                  </a:lnTo>
                  <a:lnTo>
                    <a:pt x="173" y="2690"/>
                  </a:lnTo>
                  <a:lnTo>
                    <a:pt x="127" y="2690"/>
                  </a:lnTo>
                  <a:lnTo>
                    <a:pt x="128" y="2684"/>
                  </a:lnTo>
                  <a:lnTo>
                    <a:pt x="128" y="2669"/>
                  </a:lnTo>
                  <a:lnTo>
                    <a:pt x="129" y="2648"/>
                  </a:lnTo>
                  <a:lnTo>
                    <a:pt x="129" y="2621"/>
                  </a:lnTo>
                  <a:lnTo>
                    <a:pt x="128" y="2608"/>
                  </a:lnTo>
                  <a:lnTo>
                    <a:pt x="126" y="2594"/>
                  </a:lnTo>
                  <a:lnTo>
                    <a:pt x="124" y="2580"/>
                  </a:lnTo>
                  <a:lnTo>
                    <a:pt x="122" y="2566"/>
                  </a:lnTo>
                  <a:lnTo>
                    <a:pt x="118" y="2553"/>
                  </a:lnTo>
                  <a:lnTo>
                    <a:pt x="113" y="2541"/>
                  </a:lnTo>
                  <a:lnTo>
                    <a:pt x="107" y="2531"/>
                  </a:lnTo>
                  <a:lnTo>
                    <a:pt x="100" y="2522"/>
                  </a:lnTo>
                  <a:lnTo>
                    <a:pt x="86" y="2508"/>
                  </a:lnTo>
                  <a:lnTo>
                    <a:pt x="78" y="2499"/>
                  </a:lnTo>
                  <a:lnTo>
                    <a:pt x="70" y="2490"/>
                  </a:lnTo>
                  <a:lnTo>
                    <a:pt x="66" y="2482"/>
                  </a:lnTo>
                  <a:lnTo>
                    <a:pt x="59" y="2467"/>
                  </a:lnTo>
                  <a:lnTo>
                    <a:pt x="52" y="2447"/>
                  </a:lnTo>
                  <a:lnTo>
                    <a:pt x="50" y="2440"/>
                  </a:lnTo>
                  <a:lnTo>
                    <a:pt x="48" y="2433"/>
                  </a:lnTo>
                  <a:lnTo>
                    <a:pt x="47" y="2423"/>
                  </a:lnTo>
                  <a:lnTo>
                    <a:pt x="46" y="2413"/>
                  </a:lnTo>
                  <a:lnTo>
                    <a:pt x="46" y="2394"/>
                  </a:lnTo>
                  <a:lnTo>
                    <a:pt x="47" y="2373"/>
                  </a:lnTo>
                  <a:lnTo>
                    <a:pt x="51" y="2339"/>
                  </a:lnTo>
                  <a:lnTo>
                    <a:pt x="52" y="2325"/>
                  </a:lnTo>
                  <a:lnTo>
                    <a:pt x="52" y="2195"/>
                  </a:lnTo>
                  <a:lnTo>
                    <a:pt x="12" y="2161"/>
                  </a:lnTo>
                  <a:lnTo>
                    <a:pt x="0" y="2142"/>
                  </a:lnTo>
                  <a:lnTo>
                    <a:pt x="15" y="2032"/>
                  </a:lnTo>
                  <a:lnTo>
                    <a:pt x="33" y="2018"/>
                  </a:lnTo>
                  <a:lnTo>
                    <a:pt x="121" y="1977"/>
                  </a:lnTo>
                  <a:lnTo>
                    <a:pt x="141" y="1942"/>
                  </a:lnTo>
                  <a:lnTo>
                    <a:pt x="128" y="1899"/>
                  </a:lnTo>
                  <a:lnTo>
                    <a:pt x="147" y="1836"/>
                  </a:lnTo>
                  <a:lnTo>
                    <a:pt x="129" y="1801"/>
                  </a:lnTo>
                  <a:lnTo>
                    <a:pt x="134" y="1786"/>
                  </a:lnTo>
                  <a:lnTo>
                    <a:pt x="148" y="1751"/>
                  </a:lnTo>
                  <a:lnTo>
                    <a:pt x="216" y="1704"/>
                  </a:lnTo>
                  <a:lnTo>
                    <a:pt x="127" y="1711"/>
                  </a:lnTo>
                  <a:lnTo>
                    <a:pt x="127" y="1670"/>
                  </a:lnTo>
                  <a:lnTo>
                    <a:pt x="163" y="1590"/>
                  </a:lnTo>
                  <a:lnTo>
                    <a:pt x="327" y="1360"/>
                  </a:lnTo>
                  <a:lnTo>
                    <a:pt x="392" y="1148"/>
                  </a:lnTo>
                  <a:lnTo>
                    <a:pt x="425" y="1049"/>
                  </a:lnTo>
                  <a:lnTo>
                    <a:pt x="426" y="1039"/>
                  </a:lnTo>
                  <a:lnTo>
                    <a:pt x="469" y="988"/>
                  </a:lnTo>
                  <a:lnTo>
                    <a:pt x="469" y="831"/>
                  </a:lnTo>
                  <a:lnTo>
                    <a:pt x="529" y="668"/>
                  </a:lnTo>
                  <a:lnTo>
                    <a:pt x="564" y="565"/>
                  </a:lnTo>
                  <a:lnTo>
                    <a:pt x="506" y="480"/>
                  </a:lnTo>
                  <a:lnTo>
                    <a:pt x="506" y="443"/>
                  </a:lnTo>
                  <a:lnTo>
                    <a:pt x="588" y="427"/>
                  </a:lnTo>
                  <a:lnTo>
                    <a:pt x="670" y="526"/>
                  </a:lnTo>
                  <a:lnTo>
                    <a:pt x="867" y="608"/>
                  </a:lnTo>
                  <a:lnTo>
                    <a:pt x="785" y="542"/>
                  </a:lnTo>
                  <a:lnTo>
                    <a:pt x="785" y="470"/>
                  </a:lnTo>
                  <a:lnTo>
                    <a:pt x="850" y="477"/>
                  </a:lnTo>
                  <a:lnTo>
                    <a:pt x="788" y="429"/>
                  </a:lnTo>
                  <a:lnTo>
                    <a:pt x="816" y="319"/>
                  </a:lnTo>
                  <a:lnTo>
                    <a:pt x="1006" y="327"/>
                  </a:lnTo>
                  <a:lnTo>
                    <a:pt x="1123" y="409"/>
                  </a:lnTo>
                  <a:lnTo>
                    <a:pt x="1226" y="388"/>
                  </a:lnTo>
                  <a:lnTo>
                    <a:pt x="1294" y="469"/>
                  </a:lnTo>
                  <a:lnTo>
                    <a:pt x="1553" y="463"/>
                  </a:lnTo>
                  <a:lnTo>
                    <a:pt x="1804" y="572"/>
                  </a:lnTo>
                  <a:lnTo>
                    <a:pt x="2057" y="565"/>
                  </a:lnTo>
                  <a:lnTo>
                    <a:pt x="2466" y="716"/>
                  </a:lnTo>
                  <a:lnTo>
                    <a:pt x="2855" y="736"/>
                  </a:lnTo>
                  <a:lnTo>
                    <a:pt x="3230" y="757"/>
                  </a:lnTo>
                  <a:lnTo>
                    <a:pt x="3441" y="749"/>
                  </a:lnTo>
                  <a:lnTo>
                    <a:pt x="3563" y="749"/>
                  </a:lnTo>
                  <a:lnTo>
                    <a:pt x="3660" y="743"/>
                  </a:lnTo>
                  <a:lnTo>
                    <a:pt x="3775" y="743"/>
                  </a:lnTo>
                  <a:lnTo>
                    <a:pt x="3911" y="743"/>
                  </a:lnTo>
                  <a:lnTo>
                    <a:pt x="4034" y="743"/>
                  </a:lnTo>
                  <a:lnTo>
                    <a:pt x="4164" y="743"/>
                  </a:lnTo>
                  <a:lnTo>
                    <a:pt x="4279" y="749"/>
                  </a:lnTo>
                  <a:lnTo>
                    <a:pt x="4286" y="749"/>
                  </a:lnTo>
                  <a:lnTo>
                    <a:pt x="4302" y="748"/>
                  </a:lnTo>
                  <a:lnTo>
                    <a:pt x="4327" y="747"/>
                  </a:lnTo>
                  <a:lnTo>
                    <a:pt x="4355" y="746"/>
                  </a:lnTo>
                  <a:lnTo>
                    <a:pt x="4386" y="745"/>
                  </a:lnTo>
                  <a:lnTo>
                    <a:pt x="4414" y="744"/>
                  </a:lnTo>
                  <a:lnTo>
                    <a:pt x="4439" y="743"/>
                  </a:lnTo>
                  <a:lnTo>
                    <a:pt x="4457" y="743"/>
                  </a:lnTo>
                  <a:lnTo>
                    <a:pt x="4479" y="744"/>
                  </a:lnTo>
                  <a:lnTo>
                    <a:pt x="4515" y="745"/>
                  </a:lnTo>
                  <a:lnTo>
                    <a:pt x="4560" y="747"/>
                  </a:lnTo>
                  <a:lnTo>
                    <a:pt x="4610" y="749"/>
                  </a:lnTo>
                  <a:lnTo>
                    <a:pt x="4657" y="752"/>
                  </a:lnTo>
                  <a:lnTo>
                    <a:pt x="4697" y="754"/>
                  </a:lnTo>
                  <a:lnTo>
                    <a:pt x="4725" y="756"/>
                  </a:lnTo>
                  <a:lnTo>
                    <a:pt x="4736" y="757"/>
                  </a:lnTo>
                  <a:lnTo>
                    <a:pt x="4839" y="743"/>
                  </a:lnTo>
                  <a:lnTo>
                    <a:pt x="4839" y="619"/>
                  </a:lnTo>
                  <a:lnTo>
                    <a:pt x="4927" y="736"/>
                  </a:lnTo>
                  <a:lnTo>
                    <a:pt x="4907" y="777"/>
                  </a:lnTo>
                  <a:lnTo>
                    <a:pt x="5016" y="777"/>
                  </a:lnTo>
                  <a:lnTo>
                    <a:pt x="5057" y="858"/>
                  </a:lnTo>
                  <a:lnTo>
                    <a:pt x="5145" y="831"/>
                  </a:lnTo>
                  <a:lnTo>
                    <a:pt x="5193" y="736"/>
                  </a:lnTo>
                  <a:lnTo>
                    <a:pt x="5261" y="790"/>
                  </a:lnTo>
                  <a:lnTo>
                    <a:pt x="5378" y="886"/>
                  </a:lnTo>
                  <a:lnTo>
                    <a:pt x="5452" y="899"/>
                  </a:lnTo>
                  <a:lnTo>
                    <a:pt x="5453" y="883"/>
                  </a:lnTo>
                  <a:lnTo>
                    <a:pt x="5458" y="850"/>
                  </a:lnTo>
                  <a:lnTo>
                    <a:pt x="5460" y="840"/>
                  </a:lnTo>
                  <a:lnTo>
                    <a:pt x="5463" y="831"/>
                  </a:lnTo>
                  <a:lnTo>
                    <a:pt x="5466" y="823"/>
                  </a:lnTo>
                  <a:lnTo>
                    <a:pt x="5469" y="816"/>
                  </a:lnTo>
                  <a:lnTo>
                    <a:pt x="5475" y="811"/>
                  </a:lnTo>
                  <a:lnTo>
                    <a:pt x="5480" y="806"/>
                  </a:lnTo>
                  <a:lnTo>
                    <a:pt x="5482" y="805"/>
                  </a:lnTo>
                  <a:lnTo>
                    <a:pt x="5486" y="804"/>
                  </a:lnTo>
                  <a:lnTo>
                    <a:pt x="5490" y="803"/>
                  </a:lnTo>
                  <a:lnTo>
                    <a:pt x="5493" y="804"/>
                  </a:lnTo>
                  <a:lnTo>
                    <a:pt x="5526" y="810"/>
                  </a:lnTo>
                  <a:lnTo>
                    <a:pt x="5557" y="817"/>
                  </a:lnTo>
                  <a:lnTo>
                    <a:pt x="5580" y="823"/>
                  </a:lnTo>
                  <a:lnTo>
                    <a:pt x="5589" y="825"/>
                  </a:lnTo>
                  <a:lnTo>
                    <a:pt x="5643" y="906"/>
                  </a:lnTo>
                  <a:lnTo>
                    <a:pt x="5705" y="893"/>
                  </a:lnTo>
                  <a:lnTo>
                    <a:pt x="5653" y="953"/>
                  </a:lnTo>
                  <a:lnTo>
                    <a:pt x="5612" y="1001"/>
                  </a:lnTo>
                  <a:lnTo>
                    <a:pt x="5581" y="1037"/>
                  </a:lnTo>
                  <a:lnTo>
                    <a:pt x="5557" y="1064"/>
                  </a:lnTo>
                  <a:lnTo>
                    <a:pt x="5541" y="1082"/>
                  </a:lnTo>
                  <a:lnTo>
                    <a:pt x="5531" y="1094"/>
                  </a:lnTo>
                  <a:lnTo>
                    <a:pt x="5526" y="1099"/>
                  </a:lnTo>
                  <a:lnTo>
                    <a:pt x="5523" y="1101"/>
                  </a:lnTo>
                  <a:lnTo>
                    <a:pt x="5360" y="1199"/>
                  </a:lnTo>
                  <a:lnTo>
                    <a:pt x="5409" y="1280"/>
                  </a:lnTo>
                  <a:lnTo>
                    <a:pt x="5573" y="1232"/>
                  </a:lnTo>
                  <a:lnTo>
                    <a:pt x="5704" y="1248"/>
                  </a:lnTo>
                  <a:lnTo>
                    <a:pt x="5982" y="1019"/>
                  </a:lnTo>
                  <a:lnTo>
                    <a:pt x="5980" y="1023"/>
                  </a:lnTo>
                  <a:lnTo>
                    <a:pt x="5974" y="1034"/>
                  </a:lnTo>
                  <a:lnTo>
                    <a:pt x="5966" y="1050"/>
                  </a:lnTo>
                  <a:lnTo>
                    <a:pt x="5960" y="1068"/>
                  </a:lnTo>
                  <a:lnTo>
                    <a:pt x="5959" y="1077"/>
                  </a:lnTo>
                  <a:lnTo>
                    <a:pt x="5958" y="1086"/>
                  </a:lnTo>
                  <a:lnTo>
                    <a:pt x="5959" y="1095"/>
                  </a:lnTo>
                  <a:lnTo>
                    <a:pt x="5962" y="1102"/>
                  </a:lnTo>
                  <a:lnTo>
                    <a:pt x="5964" y="1105"/>
                  </a:lnTo>
                  <a:lnTo>
                    <a:pt x="5967" y="1108"/>
                  </a:lnTo>
                  <a:lnTo>
                    <a:pt x="5970" y="1111"/>
                  </a:lnTo>
                  <a:lnTo>
                    <a:pt x="5975" y="1113"/>
                  </a:lnTo>
                  <a:lnTo>
                    <a:pt x="5979" y="1114"/>
                  </a:lnTo>
                  <a:lnTo>
                    <a:pt x="5986" y="1116"/>
                  </a:lnTo>
                  <a:lnTo>
                    <a:pt x="5991" y="1116"/>
                  </a:lnTo>
                  <a:lnTo>
                    <a:pt x="5999" y="1117"/>
                  </a:lnTo>
                  <a:lnTo>
                    <a:pt x="6014" y="1118"/>
                  </a:lnTo>
                  <a:lnTo>
                    <a:pt x="6028" y="1122"/>
                  </a:lnTo>
                  <a:lnTo>
                    <a:pt x="6042" y="1126"/>
                  </a:lnTo>
                  <a:lnTo>
                    <a:pt x="6054" y="1132"/>
                  </a:lnTo>
                  <a:lnTo>
                    <a:pt x="6066" y="1140"/>
                  </a:lnTo>
                  <a:lnTo>
                    <a:pt x="6076" y="1149"/>
                  </a:lnTo>
                  <a:lnTo>
                    <a:pt x="6086" y="1157"/>
                  </a:lnTo>
                  <a:lnTo>
                    <a:pt x="6095" y="1166"/>
                  </a:lnTo>
                  <a:lnTo>
                    <a:pt x="6110" y="1184"/>
                  </a:lnTo>
                  <a:lnTo>
                    <a:pt x="6121" y="1199"/>
                  </a:lnTo>
                  <a:lnTo>
                    <a:pt x="6127" y="1211"/>
                  </a:lnTo>
                  <a:lnTo>
                    <a:pt x="6129" y="1216"/>
                  </a:lnTo>
                  <a:lnTo>
                    <a:pt x="6375" y="1134"/>
                  </a:lnTo>
                  <a:lnTo>
                    <a:pt x="6490" y="1117"/>
                  </a:lnTo>
                  <a:lnTo>
                    <a:pt x="6670" y="1216"/>
                  </a:lnTo>
                  <a:lnTo>
                    <a:pt x="6540" y="1298"/>
                  </a:lnTo>
                  <a:lnTo>
                    <a:pt x="6310" y="1264"/>
                  </a:lnTo>
                  <a:lnTo>
                    <a:pt x="6147" y="1428"/>
                  </a:lnTo>
                  <a:lnTo>
                    <a:pt x="6147" y="1559"/>
                  </a:lnTo>
                  <a:lnTo>
                    <a:pt x="6261" y="1493"/>
                  </a:lnTo>
                  <a:lnTo>
                    <a:pt x="6256" y="1498"/>
                  </a:lnTo>
                  <a:lnTo>
                    <a:pt x="6244" y="1508"/>
                  </a:lnTo>
                  <a:lnTo>
                    <a:pt x="6235" y="1516"/>
                  </a:lnTo>
                  <a:lnTo>
                    <a:pt x="6226" y="1526"/>
                  </a:lnTo>
                  <a:lnTo>
                    <a:pt x="6217" y="1536"/>
                  </a:lnTo>
                  <a:lnTo>
                    <a:pt x="6207" y="1549"/>
                  </a:lnTo>
                  <a:lnTo>
                    <a:pt x="6198" y="1562"/>
                  </a:lnTo>
                  <a:lnTo>
                    <a:pt x="6191" y="1577"/>
                  </a:lnTo>
                  <a:lnTo>
                    <a:pt x="6183" y="1594"/>
                  </a:lnTo>
                  <a:lnTo>
                    <a:pt x="6178" y="1611"/>
                  </a:lnTo>
                  <a:lnTo>
                    <a:pt x="6176" y="1621"/>
                  </a:lnTo>
                  <a:lnTo>
                    <a:pt x="6175" y="1629"/>
                  </a:lnTo>
                  <a:lnTo>
                    <a:pt x="6174" y="1639"/>
                  </a:lnTo>
                  <a:lnTo>
                    <a:pt x="6172" y="1649"/>
                  </a:lnTo>
                  <a:lnTo>
                    <a:pt x="6174" y="1658"/>
                  </a:lnTo>
                  <a:lnTo>
                    <a:pt x="6175" y="1669"/>
                  </a:lnTo>
                  <a:lnTo>
                    <a:pt x="6176" y="1680"/>
                  </a:lnTo>
                  <a:lnTo>
                    <a:pt x="6179" y="1690"/>
                  </a:lnTo>
                  <a:lnTo>
                    <a:pt x="6191" y="1736"/>
                  </a:lnTo>
                  <a:lnTo>
                    <a:pt x="6203" y="1785"/>
                  </a:lnTo>
                  <a:lnTo>
                    <a:pt x="6213" y="1833"/>
                  </a:lnTo>
                  <a:lnTo>
                    <a:pt x="6224" y="1881"/>
                  </a:lnTo>
                  <a:lnTo>
                    <a:pt x="6232" y="1922"/>
                  </a:lnTo>
                  <a:lnTo>
                    <a:pt x="6238" y="1955"/>
                  </a:lnTo>
                  <a:lnTo>
                    <a:pt x="6243" y="1977"/>
                  </a:lnTo>
                  <a:lnTo>
                    <a:pt x="6245" y="1985"/>
                  </a:lnTo>
                  <a:lnTo>
                    <a:pt x="6343" y="2083"/>
                  </a:lnTo>
                  <a:lnTo>
                    <a:pt x="6310" y="2247"/>
                  </a:lnTo>
                  <a:lnTo>
                    <a:pt x="6317" y="2246"/>
                  </a:lnTo>
                  <a:lnTo>
                    <a:pt x="6339" y="2243"/>
                  </a:lnTo>
                  <a:lnTo>
                    <a:pt x="6352" y="2239"/>
                  </a:lnTo>
                  <a:lnTo>
                    <a:pt x="6368" y="2235"/>
                  </a:lnTo>
                  <a:lnTo>
                    <a:pt x="6384" y="2231"/>
                  </a:lnTo>
                  <a:lnTo>
                    <a:pt x="6402" y="2224"/>
                  </a:lnTo>
                  <a:lnTo>
                    <a:pt x="6420" y="2217"/>
                  </a:lnTo>
                  <a:lnTo>
                    <a:pt x="6437" y="2208"/>
                  </a:lnTo>
                  <a:lnTo>
                    <a:pt x="6453" y="2197"/>
                  </a:lnTo>
                  <a:lnTo>
                    <a:pt x="6468" y="2184"/>
                  </a:lnTo>
                  <a:lnTo>
                    <a:pt x="6476" y="2178"/>
                  </a:lnTo>
                  <a:lnTo>
                    <a:pt x="6482" y="2170"/>
                  </a:lnTo>
                  <a:lnTo>
                    <a:pt x="6488" y="2163"/>
                  </a:lnTo>
                  <a:lnTo>
                    <a:pt x="6493" y="2154"/>
                  </a:lnTo>
                  <a:lnTo>
                    <a:pt x="6497" y="2146"/>
                  </a:lnTo>
                  <a:lnTo>
                    <a:pt x="6502" y="2136"/>
                  </a:lnTo>
                  <a:lnTo>
                    <a:pt x="6504" y="2126"/>
                  </a:lnTo>
                  <a:lnTo>
                    <a:pt x="6506" y="2116"/>
                  </a:lnTo>
                  <a:lnTo>
                    <a:pt x="6508" y="2095"/>
                  </a:lnTo>
                  <a:lnTo>
                    <a:pt x="6508" y="2073"/>
                  </a:lnTo>
                  <a:lnTo>
                    <a:pt x="6506" y="2053"/>
                  </a:lnTo>
                  <a:lnTo>
                    <a:pt x="6503" y="2032"/>
                  </a:lnTo>
                  <a:lnTo>
                    <a:pt x="6499" y="2012"/>
                  </a:lnTo>
                  <a:lnTo>
                    <a:pt x="6493" y="1993"/>
                  </a:lnTo>
                  <a:lnTo>
                    <a:pt x="6487" y="1975"/>
                  </a:lnTo>
                  <a:lnTo>
                    <a:pt x="6480" y="1959"/>
                  </a:lnTo>
                  <a:lnTo>
                    <a:pt x="6466" y="1928"/>
                  </a:lnTo>
                  <a:lnTo>
                    <a:pt x="6453" y="1907"/>
                  </a:lnTo>
                  <a:lnTo>
                    <a:pt x="6445" y="1892"/>
                  </a:lnTo>
                  <a:lnTo>
                    <a:pt x="6441" y="1886"/>
                  </a:lnTo>
                  <a:lnTo>
                    <a:pt x="6343" y="1641"/>
                  </a:lnTo>
                  <a:lnTo>
                    <a:pt x="6458" y="1575"/>
                  </a:lnTo>
                  <a:lnTo>
                    <a:pt x="6522" y="1493"/>
                  </a:lnTo>
                  <a:lnTo>
                    <a:pt x="6522" y="1363"/>
                  </a:lnTo>
                  <a:lnTo>
                    <a:pt x="6529" y="1360"/>
                  </a:lnTo>
                  <a:lnTo>
                    <a:pt x="6544" y="1353"/>
                  </a:lnTo>
                  <a:lnTo>
                    <a:pt x="6569" y="1343"/>
                  </a:lnTo>
                  <a:lnTo>
                    <a:pt x="6598" y="1332"/>
                  </a:lnTo>
                  <a:lnTo>
                    <a:pt x="6615" y="1327"/>
                  </a:lnTo>
                  <a:lnTo>
                    <a:pt x="6632" y="1321"/>
                  </a:lnTo>
                  <a:lnTo>
                    <a:pt x="6650" y="1318"/>
                  </a:lnTo>
                  <a:lnTo>
                    <a:pt x="6668" y="1314"/>
                  </a:lnTo>
                  <a:lnTo>
                    <a:pt x="6685" y="1312"/>
                  </a:lnTo>
                  <a:lnTo>
                    <a:pt x="6703" y="1311"/>
                  </a:lnTo>
                  <a:lnTo>
                    <a:pt x="6720" y="1312"/>
                  </a:lnTo>
                  <a:lnTo>
                    <a:pt x="6735" y="1314"/>
                  </a:lnTo>
                  <a:lnTo>
                    <a:pt x="6743" y="1315"/>
                  </a:lnTo>
                  <a:lnTo>
                    <a:pt x="6750" y="1318"/>
                  </a:lnTo>
                  <a:lnTo>
                    <a:pt x="6758" y="1321"/>
                  </a:lnTo>
                  <a:lnTo>
                    <a:pt x="6764" y="1326"/>
                  </a:lnTo>
                  <a:lnTo>
                    <a:pt x="6771" y="1331"/>
                  </a:lnTo>
                  <a:lnTo>
                    <a:pt x="6776" y="1337"/>
                  </a:lnTo>
                  <a:lnTo>
                    <a:pt x="6783" y="1342"/>
                  </a:lnTo>
                  <a:lnTo>
                    <a:pt x="6788" y="1348"/>
                  </a:lnTo>
                  <a:lnTo>
                    <a:pt x="6799" y="1363"/>
                  </a:lnTo>
                  <a:lnTo>
                    <a:pt x="6807" y="1378"/>
                  </a:lnTo>
                  <a:lnTo>
                    <a:pt x="6816" y="1394"/>
                  </a:lnTo>
                  <a:lnTo>
                    <a:pt x="6824" y="1410"/>
                  </a:lnTo>
                  <a:lnTo>
                    <a:pt x="6835" y="1441"/>
                  </a:lnTo>
                  <a:lnTo>
                    <a:pt x="6844" y="1468"/>
                  </a:lnTo>
                  <a:lnTo>
                    <a:pt x="6848" y="1487"/>
                  </a:lnTo>
                  <a:lnTo>
                    <a:pt x="6851" y="1493"/>
                  </a:lnTo>
                  <a:lnTo>
                    <a:pt x="6817" y="1625"/>
                  </a:lnTo>
                  <a:lnTo>
                    <a:pt x="6915" y="1674"/>
                  </a:lnTo>
                  <a:lnTo>
                    <a:pt x="6981" y="1527"/>
                  </a:lnTo>
                  <a:lnTo>
                    <a:pt x="7014" y="1707"/>
                  </a:lnTo>
                  <a:lnTo>
                    <a:pt x="7057" y="1733"/>
                  </a:lnTo>
                  <a:lnTo>
                    <a:pt x="7069" y="1820"/>
                  </a:lnTo>
                  <a:lnTo>
                    <a:pt x="7028" y="1888"/>
                  </a:lnTo>
                  <a:lnTo>
                    <a:pt x="6973" y="1915"/>
                  </a:lnTo>
                  <a:lnTo>
                    <a:pt x="6999" y="1966"/>
                  </a:lnTo>
                  <a:lnTo>
                    <a:pt x="6949" y="1985"/>
                  </a:lnTo>
                  <a:lnTo>
                    <a:pt x="6949" y="2099"/>
                  </a:lnTo>
                  <a:lnTo>
                    <a:pt x="6955" y="2104"/>
                  </a:lnTo>
                  <a:lnTo>
                    <a:pt x="6974" y="2115"/>
                  </a:lnTo>
                  <a:lnTo>
                    <a:pt x="6987" y="2123"/>
                  </a:lnTo>
                  <a:lnTo>
                    <a:pt x="7002" y="2129"/>
                  </a:lnTo>
                  <a:lnTo>
                    <a:pt x="7019" y="2137"/>
                  </a:lnTo>
                  <a:lnTo>
                    <a:pt x="7038" y="2142"/>
                  </a:lnTo>
                  <a:lnTo>
                    <a:pt x="7059" y="2147"/>
                  </a:lnTo>
                  <a:lnTo>
                    <a:pt x="7081" y="2150"/>
                  </a:lnTo>
                  <a:lnTo>
                    <a:pt x="7092" y="2151"/>
                  </a:lnTo>
                  <a:lnTo>
                    <a:pt x="7104" y="2150"/>
                  </a:lnTo>
                  <a:lnTo>
                    <a:pt x="7116" y="2150"/>
                  </a:lnTo>
                  <a:lnTo>
                    <a:pt x="7128" y="2148"/>
                  </a:lnTo>
                  <a:lnTo>
                    <a:pt x="7140" y="2146"/>
                  </a:lnTo>
                  <a:lnTo>
                    <a:pt x="7152" y="2142"/>
                  </a:lnTo>
                  <a:lnTo>
                    <a:pt x="7165" y="2138"/>
                  </a:lnTo>
                  <a:lnTo>
                    <a:pt x="7177" y="2133"/>
                  </a:lnTo>
                  <a:lnTo>
                    <a:pt x="7190" y="2126"/>
                  </a:lnTo>
                  <a:lnTo>
                    <a:pt x="7202" y="2119"/>
                  </a:lnTo>
                  <a:lnTo>
                    <a:pt x="7215" y="2110"/>
                  </a:lnTo>
                  <a:lnTo>
                    <a:pt x="7226" y="2099"/>
                  </a:lnTo>
                  <a:lnTo>
                    <a:pt x="7251" y="2079"/>
                  </a:lnTo>
                  <a:lnTo>
                    <a:pt x="7276" y="2059"/>
                  </a:lnTo>
                  <a:lnTo>
                    <a:pt x="7301" y="2042"/>
                  </a:lnTo>
                  <a:lnTo>
                    <a:pt x="7326" y="2026"/>
                  </a:lnTo>
                  <a:lnTo>
                    <a:pt x="7349" y="2011"/>
                  </a:lnTo>
                  <a:lnTo>
                    <a:pt x="7372" y="1998"/>
                  </a:lnTo>
                  <a:lnTo>
                    <a:pt x="7394" y="1986"/>
                  </a:lnTo>
                  <a:lnTo>
                    <a:pt x="7415" y="1975"/>
                  </a:lnTo>
                  <a:lnTo>
                    <a:pt x="7451" y="1958"/>
                  </a:lnTo>
                  <a:lnTo>
                    <a:pt x="7480" y="1946"/>
                  </a:lnTo>
                  <a:lnTo>
                    <a:pt x="7499" y="1938"/>
                  </a:lnTo>
                  <a:lnTo>
                    <a:pt x="7505" y="1936"/>
                  </a:lnTo>
                  <a:lnTo>
                    <a:pt x="7587" y="1854"/>
                  </a:lnTo>
                  <a:lnTo>
                    <a:pt x="7619" y="1707"/>
                  </a:lnTo>
                  <a:lnTo>
                    <a:pt x="7619" y="1575"/>
                  </a:lnTo>
                  <a:lnTo>
                    <a:pt x="7767" y="1559"/>
                  </a:lnTo>
                  <a:lnTo>
                    <a:pt x="7866" y="1543"/>
                  </a:lnTo>
                  <a:lnTo>
                    <a:pt x="7980" y="1428"/>
                  </a:lnTo>
                  <a:lnTo>
                    <a:pt x="8013" y="1264"/>
                  </a:lnTo>
                  <a:lnTo>
                    <a:pt x="8004" y="1263"/>
                  </a:lnTo>
                  <a:lnTo>
                    <a:pt x="7979" y="1262"/>
                  </a:lnTo>
                  <a:lnTo>
                    <a:pt x="7962" y="1261"/>
                  </a:lnTo>
                  <a:lnTo>
                    <a:pt x="7942" y="1261"/>
                  </a:lnTo>
                  <a:lnTo>
                    <a:pt x="7921" y="1261"/>
                  </a:lnTo>
                  <a:lnTo>
                    <a:pt x="7897" y="1262"/>
                  </a:lnTo>
                  <a:lnTo>
                    <a:pt x="7941" y="1213"/>
                  </a:lnTo>
                  <a:lnTo>
                    <a:pt x="8030" y="981"/>
                  </a:lnTo>
                  <a:lnTo>
                    <a:pt x="8173" y="940"/>
                  </a:lnTo>
                  <a:lnTo>
                    <a:pt x="8303" y="845"/>
                  </a:lnTo>
                  <a:lnTo>
                    <a:pt x="8412" y="736"/>
                  </a:lnTo>
                  <a:lnTo>
                    <a:pt x="8596" y="757"/>
                  </a:lnTo>
                  <a:lnTo>
                    <a:pt x="8630" y="558"/>
                  </a:lnTo>
                  <a:lnTo>
                    <a:pt x="8725" y="456"/>
                  </a:lnTo>
                  <a:lnTo>
                    <a:pt x="8651" y="238"/>
                  </a:lnTo>
                  <a:lnTo>
                    <a:pt x="8732" y="142"/>
                  </a:lnTo>
                  <a:lnTo>
                    <a:pt x="8711" y="41"/>
                  </a:lnTo>
                  <a:lnTo>
                    <a:pt x="8780" y="156"/>
                  </a:lnTo>
                  <a:lnTo>
                    <a:pt x="8834" y="0"/>
                  </a:lnTo>
                  <a:lnTo>
                    <a:pt x="8964" y="95"/>
                  </a:lnTo>
                  <a:lnTo>
                    <a:pt x="9039" y="292"/>
                  </a:lnTo>
                  <a:lnTo>
                    <a:pt x="9114" y="374"/>
                  </a:lnTo>
                  <a:lnTo>
                    <a:pt x="9155" y="409"/>
                  </a:lnTo>
                  <a:lnTo>
                    <a:pt x="9305" y="354"/>
                  </a:lnTo>
                  <a:lnTo>
                    <a:pt x="9312" y="398"/>
                  </a:lnTo>
                  <a:lnTo>
                    <a:pt x="9250" y="461"/>
                  </a:lnTo>
                  <a:lnTo>
                    <a:pt x="9250" y="640"/>
                  </a:lnTo>
                  <a:lnTo>
                    <a:pt x="9135" y="640"/>
                  </a:lnTo>
                  <a:lnTo>
                    <a:pt x="9135" y="738"/>
                  </a:lnTo>
                  <a:lnTo>
                    <a:pt x="9020" y="788"/>
                  </a:lnTo>
                  <a:lnTo>
                    <a:pt x="8939" y="837"/>
                  </a:lnTo>
                  <a:lnTo>
                    <a:pt x="8857" y="870"/>
                  </a:lnTo>
                  <a:lnTo>
                    <a:pt x="8857" y="951"/>
                  </a:lnTo>
                  <a:lnTo>
                    <a:pt x="8854" y="963"/>
                  </a:lnTo>
                  <a:lnTo>
                    <a:pt x="8846" y="994"/>
                  </a:lnTo>
                  <a:lnTo>
                    <a:pt x="8836" y="1042"/>
                  </a:lnTo>
                  <a:lnTo>
                    <a:pt x="8824" y="1099"/>
                  </a:lnTo>
                  <a:lnTo>
                    <a:pt x="9004" y="1378"/>
                  </a:lnTo>
                  <a:lnTo>
                    <a:pt x="9102" y="1426"/>
                  </a:lnTo>
                  <a:lnTo>
                    <a:pt x="9004" y="1508"/>
                  </a:lnTo>
                  <a:lnTo>
                    <a:pt x="8889" y="1508"/>
                  </a:lnTo>
                  <a:lnTo>
                    <a:pt x="8807" y="1557"/>
                  </a:lnTo>
                  <a:lnTo>
                    <a:pt x="8709" y="1557"/>
                  </a:lnTo>
                  <a:lnTo>
                    <a:pt x="8595" y="1705"/>
                  </a:lnTo>
                  <a:lnTo>
                    <a:pt x="8743" y="1705"/>
                  </a:lnTo>
                  <a:lnTo>
                    <a:pt x="8595" y="1819"/>
                  </a:lnTo>
                  <a:lnTo>
                    <a:pt x="8595" y="1918"/>
                  </a:lnTo>
                  <a:lnTo>
                    <a:pt x="8595" y="2065"/>
                  </a:lnTo>
                  <a:lnTo>
                    <a:pt x="8595" y="2261"/>
                  </a:lnTo>
                  <a:lnTo>
                    <a:pt x="8464" y="2163"/>
                  </a:lnTo>
                  <a:lnTo>
                    <a:pt x="8529" y="2245"/>
                  </a:lnTo>
                  <a:lnTo>
                    <a:pt x="8578" y="2409"/>
                  </a:lnTo>
                  <a:lnTo>
                    <a:pt x="8546" y="2654"/>
                  </a:lnTo>
                  <a:lnTo>
                    <a:pt x="8464" y="2441"/>
                  </a:lnTo>
                  <a:lnTo>
                    <a:pt x="8390" y="2576"/>
                  </a:lnTo>
                  <a:lnTo>
                    <a:pt x="8611" y="2851"/>
                  </a:lnTo>
                  <a:lnTo>
                    <a:pt x="8725" y="2981"/>
                  </a:lnTo>
                  <a:lnTo>
                    <a:pt x="8627" y="3097"/>
                  </a:lnTo>
                  <a:lnTo>
                    <a:pt x="8627" y="3244"/>
                  </a:lnTo>
                  <a:lnTo>
                    <a:pt x="8513" y="3391"/>
                  </a:lnTo>
                  <a:lnTo>
                    <a:pt x="8504" y="3392"/>
                  </a:lnTo>
                  <a:lnTo>
                    <a:pt x="8478" y="3397"/>
                  </a:lnTo>
                  <a:lnTo>
                    <a:pt x="8460" y="3404"/>
                  </a:lnTo>
                  <a:lnTo>
                    <a:pt x="8437" y="3412"/>
                  </a:lnTo>
                  <a:lnTo>
                    <a:pt x="8411" y="3424"/>
                  </a:lnTo>
                  <a:lnTo>
                    <a:pt x="8382" y="3440"/>
                  </a:lnTo>
                  <a:lnTo>
                    <a:pt x="8316" y="3587"/>
                  </a:lnTo>
                  <a:lnTo>
                    <a:pt x="8235" y="3587"/>
                  </a:lnTo>
                  <a:lnTo>
                    <a:pt x="8185" y="3703"/>
                  </a:lnTo>
                  <a:lnTo>
                    <a:pt x="8119" y="3834"/>
                  </a:lnTo>
                  <a:lnTo>
                    <a:pt x="8055" y="4014"/>
                  </a:lnTo>
                  <a:lnTo>
                    <a:pt x="8005" y="4128"/>
                  </a:lnTo>
                  <a:lnTo>
                    <a:pt x="7989" y="4210"/>
                  </a:lnTo>
                  <a:lnTo>
                    <a:pt x="7973" y="4374"/>
                  </a:lnTo>
                  <a:lnTo>
                    <a:pt x="7973" y="4488"/>
                  </a:lnTo>
                  <a:lnTo>
                    <a:pt x="8038" y="4636"/>
                  </a:lnTo>
                  <a:lnTo>
                    <a:pt x="8153" y="4815"/>
                  </a:lnTo>
                  <a:lnTo>
                    <a:pt x="8251" y="4865"/>
                  </a:lnTo>
                  <a:lnTo>
                    <a:pt x="8267" y="4947"/>
                  </a:lnTo>
                  <a:lnTo>
                    <a:pt x="8316" y="5045"/>
                  </a:lnTo>
                  <a:lnTo>
                    <a:pt x="8382" y="5127"/>
                  </a:lnTo>
                  <a:lnTo>
                    <a:pt x="8480" y="5160"/>
                  </a:lnTo>
                  <a:lnTo>
                    <a:pt x="8513" y="5290"/>
                  </a:lnTo>
                  <a:lnTo>
                    <a:pt x="8595" y="5340"/>
                  </a:lnTo>
                  <a:lnTo>
                    <a:pt x="8595" y="5487"/>
                  </a:lnTo>
                  <a:lnTo>
                    <a:pt x="8480" y="5553"/>
                  </a:lnTo>
                  <a:lnTo>
                    <a:pt x="8578" y="5635"/>
                  </a:lnTo>
                  <a:lnTo>
                    <a:pt x="8562" y="5732"/>
                  </a:lnTo>
                  <a:lnTo>
                    <a:pt x="8414" y="5732"/>
                  </a:lnTo>
                  <a:lnTo>
                    <a:pt x="8382" y="5618"/>
                  </a:lnTo>
                  <a:lnTo>
                    <a:pt x="8267" y="5651"/>
                  </a:lnTo>
                  <a:lnTo>
                    <a:pt x="8153" y="5585"/>
                  </a:lnTo>
                  <a:lnTo>
                    <a:pt x="8071" y="5389"/>
                  </a:lnTo>
                  <a:lnTo>
                    <a:pt x="7923" y="5226"/>
                  </a:lnTo>
                  <a:lnTo>
                    <a:pt x="7874" y="5062"/>
                  </a:lnTo>
                  <a:lnTo>
                    <a:pt x="7826" y="4897"/>
                  </a:lnTo>
                  <a:lnTo>
                    <a:pt x="7821" y="4894"/>
                  </a:lnTo>
                  <a:lnTo>
                    <a:pt x="7812" y="4883"/>
                  </a:lnTo>
                  <a:lnTo>
                    <a:pt x="7795" y="4867"/>
                  </a:lnTo>
                  <a:lnTo>
                    <a:pt x="7776" y="4847"/>
                  </a:lnTo>
                  <a:lnTo>
                    <a:pt x="7753" y="4822"/>
                  </a:lnTo>
                  <a:lnTo>
                    <a:pt x="7729" y="4794"/>
                  </a:lnTo>
                  <a:lnTo>
                    <a:pt x="7703" y="4765"/>
                  </a:lnTo>
                  <a:lnTo>
                    <a:pt x="7678" y="4734"/>
                  </a:lnTo>
                  <a:lnTo>
                    <a:pt x="7666" y="4720"/>
                  </a:lnTo>
                  <a:lnTo>
                    <a:pt x="7653" y="4709"/>
                  </a:lnTo>
                  <a:lnTo>
                    <a:pt x="7641" y="4701"/>
                  </a:lnTo>
                  <a:lnTo>
                    <a:pt x="7630" y="4694"/>
                  </a:lnTo>
                  <a:lnTo>
                    <a:pt x="7618" y="4690"/>
                  </a:lnTo>
                  <a:lnTo>
                    <a:pt x="7608" y="4688"/>
                  </a:lnTo>
                  <a:lnTo>
                    <a:pt x="7598" y="4687"/>
                  </a:lnTo>
                  <a:lnTo>
                    <a:pt x="7588" y="4687"/>
                  </a:lnTo>
                  <a:lnTo>
                    <a:pt x="7580" y="4688"/>
                  </a:lnTo>
                  <a:lnTo>
                    <a:pt x="7571" y="4690"/>
                  </a:lnTo>
                  <a:lnTo>
                    <a:pt x="7564" y="4692"/>
                  </a:lnTo>
                  <a:lnTo>
                    <a:pt x="7558" y="4694"/>
                  </a:lnTo>
                  <a:lnTo>
                    <a:pt x="7549" y="4700"/>
                  </a:lnTo>
                  <a:lnTo>
                    <a:pt x="7547" y="4701"/>
                  </a:lnTo>
                  <a:lnTo>
                    <a:pt x="7399" y="4718"/>
                  </a:lnTo>
                  <a:lnTo>
                    <a:pt x="7301" y="4815"/>
                  </a:lnTo>
                  <a:lnTo>
                    <a:pt x="7154" y="4849"/>
                  </a:lnTo>
                  <a:lnTo>
                    <a:pt x="7144" y="4846"/>
                  </a:lnTo>
                  <a:lnTo>
                    <a:pt x="7119" y="4839"/>
                  </a:lnTo>
                  <a:lnTo>
                    <a:pt x="7082" y="4828"/>
                  </a:lnTo>
                  <a:lnTo>
                    <a:pt x="7035" y="4817"/>
                  </a:lnTo>
                  <a:lnTo>
                    <a:pt x="7010" y="4813"/>
                  </a:lnTo>
                  <a:lnTo>
                    <a:pt x="6984" y="4808"/>
                  </a:lnTo>
                  <a:lnTo>
                    <a:pt x="6959" y="4803"/>
                  </a:lnTo>
                  <a:lnTo>
                    <a:pt x="6933" y="4800"/>
                  </a:lnTo>
                  <a:lnTo>
                    <a:pt x="6908" y="4798"/>
                  </a:lnTo>
                  <a:lnTo>
                    <a:pt x="6884" y="4797"/>
                  </a:lnTo>
                  <a:lnTo>
                    <a:pt x="6862" y="4797"/>
                  </a:lnTo>
                  <a:lnTo>
                    <a:pt x="6843" y="4799"/>
                  </a:lnTo>
                  <a:lnTo>
                    <a:pt x="6825" y="4801"/>
                  </a:lnTo>
                  <a:lnTo>
                    <a:pt x="6807" y="4802"/>
                  </a:lnTo>
                  <a:lnTo>
                    <a:pt x="6791" y="4802"/>
                  </a:lnTo>
                  <a:lnTo>
                    <a:pt x="6776" y="4801"/>
                  </a:lnTo>
                  <a:lnTo>
                    <a:pt x="6761" y="4799"/>
                  </a:lnTo>
                  <a:lnTo>
                    <a:pt x="6748" y="4796"/>
                  </a:lnTo>
                  <a:lnTo>
                    <a:pt x="6735" y="4793"/>
                  </a:lnTo>
                  <a:lnTo>
                    <a:pt x="6724" y="4789"/>
                  </a:lnTo>
                  <a:lnTo>
                    <a:pt x="6705" y="4782"/>
                  </a:lnTo>
                  <a:lnTo>
                    <a:pt x="6691" y="4774"/>
                  </a:lnTo>
                  <a:lnTo>
                    <a:pt x="6682" y="4769"/>
                  </a:lnTo>
                  <a:lnTo>
                    <a:pt x="6679" y="4767"/>
                  </a:lnTo>
                  <a:lnTo>
                    <a:pt x="6678" y="4768"/>
                  </a:lnTo>
                  <a:lnTo>
                    <a:pt x="6675" y="4770"/>
                  </a:lnTo>
                  <a:lnTo>
                    <a:pt x="6666" y="4775"/>
                  </a:lnTo>
                  <a:lnTo>
                    <a:pt x="6653" y="4783"/>
                  </a:lnTo>
                  <a:lnTo>
                    <a:pt x="6632" y="4794"/>
                  </a:lnTo>
                  <a:lnTo>
                    <a:pt x="6603" y="4808"/>
                  </a:lnTo>
                  <a:lnTo>
                    <a:pt x="6564" y="4826"/>
                  </a:lnTo>
                  <a:lnTo>
                    <a:pt x="6516" y="4849"/>
                  </a:lnTo>
                  <a:lnTo>
                    <a:pt x="6418" y="4833"/>
                  </a:lnTo>
                  <a:lnTo>
                    <a:pt x="6415" y="4835"/>
                  </a:lnTo>
                  <a:lnTo>
                    <a:pt x="6412" y="4841"/>
                  </a:lnTo>
                  <a:lnTo>
                    <a:pt x="6408" y="4852"/>
                  </a:lnTo>
                  <a:lnTo>
                    <a:pt x="6402" y="4867"/>
                  </a:lnTo>
                  <a:lnTo>
                    <a:pt x="6400" y="4876"/>
                  </a:lnTo>
                  <a:lnTo>
                    <a:pt x="6399" y="4885"/>
                  </a:lnTo>
                  <a:lnTo>
                    <a:pt x="6397" y="4896"/>
                  </a:lnTo>
                  <a:lnTo>
                    <a:pt x="6396" y="4908"/>
                  </a:lnTo>
                  <a:lnTo>
                    <a:pt x="6396" y="4921"/>
                  </a:lnTo>
                  <a:lnTo>
                    <a:pt x="6397" y="4934"/>
                  </a:lnTo>
                  <a:lnTo>
                    <a:pt x="6398" y="4948"/>
                  </a:lnTo>
                  <a:lnTo>
                    <a:pt x="6400" y="4963"/>
                  </a:lnTo>
                  <a:lnTo>
                    <a:pt x="6404" y="4978"/>
                  </a:lnTo>
                  <a:lnTo>
                    <a:pt x="6405" y="4993"/>
                  </a:lnTo>
                  <a:lnTo>
                    <a:pt x="6406" y="5008"/>
                  </a:lnTo>
                  <a:lnTo>
                    <a:pt x="6405" y="5020"/>
                  </a:lnTo>
                  <a:lnTo>
                    <a:pt x="6402" y="5045"/>
                  </a:lnTo>
                  <a:lnTo>
                    <a:pt x="6399" y="5068"/>
                  </a:lnTo>
                  <a:lnTo>
                    <a:pt x="6389" y="5099"/>
                  </a:lnTo>
                  <a:lnTo>
                    <a:pt x="6384" y="5110"/>
                  </a:lnTo>
                  <a:lnTo>
                    <a:pt x="6381" y="5112"/>
                  </a:lnTo>
                  <a:lnTo>
                    <a:pt x="6370" y="5116"/>
                  </a:lnTo>
                  <a:lnTo>
                    <a:pt x="6353" y="5121"/>
                  </a:lnTo>
                  <a:lnTo>
                    <a:pt x="6329" y="5127"/>
                  </a:lnTo>
                  <a:lnTo>
                    <a:pt x="6301" y="5133"/>
                  </a:lnTo>
                  <a:lnTo>
                    <a:pt x="6267" y="5138"/>
                  </a:lnTo>
                  <a:lnTo>
                    <a:pt x="6249" y="5140"/>
                  </a:lnTo>
                  <a:lnTo>
                    <a:pt x="6230" y="5141"/>
                  </a:lnTo>
                  <a:lnTo>
                    <a:pt x="6209" y="5143"/>
                  </a:lnTo>
                  <a:lnTo>
                    <a:pt x="6188" y="5144"/>
                  </a:lnTo>
                  <a:lnTo>
                    <a:pt x="6107" y="5127"/>
                  </a:lnTo>
                  <a:lnTo>
                    <a:pt x="6099" y="5126"/>
                  </a:lnTo>
                  <a:lnTo>
                    <a:pt x="6075" y="5121"/>
                  </a:lnTo>
                  <a:lnTo>
                    <a:pt x="6056" y="5114"/>
                  </a:lnTo>
                  <a:lnTo>
                    <a:pt x="6030" y="5106"/>
                  </a:lnTo>
                  <a:lnTo>
                    <a:pt x="5997" y="5094"/>
                  </a:lnTo>
                  <a:lnTo>
                    <a:pt x="5959" y="5078"/>
                  </a:lnTo>
                  <a:lnTo>
                    <a:pt x="5877" y="5144"/>
                  </a:lnTo>
                  <a:lnTo>
                    <a:pt x="5762" y="5208"/>
                  </a:lnTo>
                  <a:lnTo>
                    <a:pt x="5680" y="5208"/>
                  </a:lnTo>
                  <a:lnTo>
                    <a:pt x="5566" y="5144"/>
                  </a:lnTo>
                  <a:lnTo>
                    <a:pt x="5563" y="5140"/>
                  </a:lnTo>
                  <a:lnTo>
                    <a:pt x="5557" y="5133"/>
                  </a:lnTo>
                  <a:lnTo>
                    <a:pt x="5552" y="5128"/>
                  </a:lnTo>
                  <a:lnTo>
                    <a:pt x="5546" y="5123"/>
                  </a:lnTo>
                  <a:lnTo>
                    <a:pt x="5540" y="5119"/>
                  </a:lnTo>
                  <a:lnTo>
                    <a:pt x="5532" y="5114"/>
                  </a:lnTo>
                  <a:lnTo>
                    <a:pt x="5523" y="5110"/>
                  </a:lnTo>
                  <a:lnTo>
                    <a:pt x="5515" y="5108"/>
                  </a:lnTo>
                  <a:lnTo>
                    <a:pt x="5505" y="5106"/>
                  </a:lnTo>
                  <a:lnTo>
                    <a:pt x="5495" y="5106"/>
                  </a:lnTo>
                  <a:lnTo>
                    <a:pt x="5485" y="5108"/>
                  </a:lnTo>
                  <a:lnTo>
                    <a:pt x="5474" y="5111"/>
                  </a:lnTo>
                  <a:lnTo>
                    <a:pt x="5463" y="5118"/>
                  </a:lnTo>
                  <a:lnTo>
                    <a:pt x="5451" y="5127"/>
                  </a:lnTo>
                  <a:lnTo>
                    <a:pt x="5304" y="5258"/>
                  </a:lnTo>
                  <a:lnTo>
                    <a:pt x="5222" y="5290"/>
                  </a:lnTo>
                  <a:lnTo>
                    <a:pt x="5156" y="5373"/>
                  </a:lnTo>
                  <a:lnTo>
                    <a:pt x="5074" y="5356"/>
                  </a:lnTo>
                  <a:lnTo>
                    <a:pt x="4960" y="5405"/>
                  </a:lnTo>
                  <a:lnTo>
                    <a:pt x="4895" y="5569"/>
                  </a:lnTo>
                  <a:lnTo>
                    <a:pt x="4829" y="5684"/>
                  </a:lnTo>
                  <a:lnTo>
                    <a:pt x="4829" y="5946"/>
                  </a:lnTo>
                  <a:lnTo>
                    <a:pt x="4797" y="6044"/>
                  </a:lnTo>
                  <a:lnTo>
                    <a:pt x="4748" y="6028"/>
                  </a:lnTo>
                  <a:lnTo>
                    <a:pt x="4721" y="6001"/>
                  </a:lnTo>
                  <a:lnTo>
                    <a:pt x="4660" y="599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02" name="Line 8">
              <a:extLst>
                <a:ext uri="{FF2B5EF4-FFF2-40B4-BE49-F238E27FC236}">
                  <a16:creationId xmlns="" xmlns:a16="http://schemas.microsoft.com/office/drawing/2014/main" id="{0F095A28-FD5F-49CC-B231-4560963EFF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3750" y="5409243"/>
              <a:ext cx="78618" cy="30831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03" name="Freeform 9">
              <a:extLst>
                <a:ext uri="{FF2B5EF4-FFF2-40B4-BE49-F238E27FC236}">
                  <a16:creationId xmlns="" xmlns:a16="http://schemas.microsoft.com/office/drawing/2014/main" id="{0F388CC2-6EA4-4ACA-9920-3C73B5ECE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215" y="5281296"/>
              <a:ext cx="23123" cy="43163"/>
            </a:xfrm>
            <a:custGeom>
              <a:avLst/>
              <a:gdLst/>
              <a:ahLst/>
              <a:cxnLst>
                <a:cxn ang="0">
                  <a:pos x="43" y="110"/>
                </a:cxn>
                <a:cxn ang="0">
                  <a:pos x="63" y="52"/>
                </a:cxn>
                <a:cxn ang="0">
                  <a:pos x="0" y="0"/>
                </a:cxn>
              </a:cxnLst>
              <a:rect l="0" t="0" r="r" b="b"/>
              <a:pathLst>
                <a:path w="63" h="110">
                  <a:moveTo>
                    <a:pt x="43" y="110"/>
                  </a:moveTo>
                  <a:lnTo>
                    <a:pt x="63" y="5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04" name="Line 10">
              <a:extLst>
                <a:ext uri="{FF2B5EF4-FFF2-40B4-BE49-F238E27FC236}">
                  <a16:creationId xmlns="" xmlns:a16="http://schemas.microsoft.com/office/drawing/2014/main" id="{F023772D-5E17-4655-B4D6-CED87ABAF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81218" y="5252007"/>
              <a:ext cx="30831" cy="24664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06" name="Freeform 11">
              <a:extLst>
                <a:ext uri="{FF2B5EF4-FFF2-40B4-BE49-F238E27FC236}">
                  <a16:creationId xmlns="" xmlns:a16="http://schemas.microsoft.com/office/drawing/2014/main" id="{02B8DC48-74DD-4EC7-B190-6770EB22E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28" y="5091688"/>
              <a:ext cx="55495" cy="57037"/>
            </a:xfrm>
            <a:custGeom>
              <a:avLst/>
              <a:gdLst/>
              <a:ahLst/>
              <a:cxnLst>
                <a:cxn ang="0">
                  <a:pos x="143" y="150"/>
                </a:cxn>
                <a:cxn ang="0">
                  <a:pos x="140" y="118"/>
                </a:cxn>
                <a:cxn ang="0">
                  <a:pos x="138" y="99"/>
                </a:cxn>
                <a:cxn ang="0">
                  <a:pos x="135" y="88"/>
                </a:cxn>
                <a:cxn ang="0">
                  <a:pos x="131" y="76"/>
                </a:cxn>
                <a:cxn ang="0">
                  <a:pos x="125" y="60"/>
                </a:cxn>
                <a:cxn ang="0">
                  <a:pos x="116" y="37"/>
                </a:cxn>
                <a:cxn ang="0">
                  <a:pos x="111" y="26"/>
                </a:cxn>
                <a:cxn ang="0">
                  <a:pos x="106" y="16"/>
                </a:cxn>
                <a:cxn ang="0">
                  <a:pos x="100" y="9"/>
                </a:cxn>
                <a:cxn ang="0">
                  <a:pos x="95" y="4"/>
                </a:cxn>
                <a:cxn ang="0">
                  <a:pos x="88" y="2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55" y="6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0" y="19"/>
                </a:cxn>
                <a:cxn ang="0">
                  <a:pos x="10" y="21"/>
                </a:cxn>
                <a:cxn ang="0">
                  <a:pos x="0" y="22"/>
                </a:cxn>
              </a:cxnLst>
              <a:rect l="0" t="0" r="r" b="b"/>
              <a:pathLst>
                <a:path w="143" h="150">
                  <a:moveTo>
                    <a:pt x="143" y="150"/>
                  </a:moveTo>
                  <a:lnTo>
                    <a:pt x="140" y="118"/>
                  </a:lnTo>
                  <a:lnTo>
                    <a:pt x="138" y="99"/>
                  </a:lnTo>
                  <a:lnTo>
                    <a:pt x="135" y="88"/>
                  </a:lnTo>
                  <a:lnTo>
                    <a:pt x="131" y="76"/>
                  </a:lnTo>
                  <a:lnTo>
                    <a:pt x="125" y="60"/>
                  </a:lnTo>
                  <a:lnTo>
                    <a:pt x="116" y="37"/>
                  </a:lnTo>
                  <a:lnTo>
                    <a:pt x="111" y="26"/>
                  </a:lnTo>
                  <a:lnTo>
                    <a:pt x="106" y="16"/>
                  </a:lnTo>
                  <a:lnTo>
                    <a:pt x="100" y="9"/>
                  </a:lnTo>
                  <a:lnTo>
                    <a:pt x="95" y="4"/>
                  </a:lnTo>
                  <a:lnTo>
                    <a:pt x="88" y="2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55" y="6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0" y="19"/>
                  </a:lnTo>
                  <a:lnTo>
                    <a:pt x="10" y="21"/>
                  </a:lnTo>
                  <a:lnTo>
                    <a:pt x="0" y="22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08" name="Freeform 12">
              <a:extLst>
                <a:ext uri="{FF2B5EF4-FFF2-40B4-BE49-F238E27FC236}">
                  <a16:creationId xmlns="" xmlns:a16="http://schemas.microsoft.com/office/drawing/2014/main" id="{20A96242-0358-4288-943A-A81FC7B0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899" y="5097854"/>
              <a:ext cx="46246" cy="3083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8" y="6"/>
                </a:cxn>
                <a:cxn ang="0">
                  <a:pos x="97" y="4"/>
                </a:cxn>
                <a:cxn ang="0">
                  <a:pos x="80" y="2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7" y="1"/>
                </a:cxn>
                <a:cxn ang="0">
                  <a:pos x="26" y="2"/>
                </a:cxn>
                <a:cxn ang="0">
                  <a:pos x="15" y="5"/>
                </a:cxn>
                <a:cxn ang="0">
                  <a:pos x="8" y="7"/>
                </a:cxn>
                <a:cxn ang="0">
                  <a:pos x="0" y="11"/>
                </a:cxn>
              </a:cxnLst>
              <a:rect l="0" t="0" r="r" b="b"/>
              <a:pathLst>
                <a:path w="118" h="11">
                  <a:moveTo>
                    <a:pt x="118" y="6"/>
                  </a:moveTo>
                  <a:lnTo>
                    <a:pt x="108" y="6"/>
                  </a:lnTo>
                  <a:lnTo>
                    <a:pt x="97" y="4"/>
                  </a:lnTo>
                  <a:lnTo>
                    <a:pt x="80" y="2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6" y="2"/>
                  </a:lnTo>
                  <a:lnTo>
                    <a:pt x="15" y="5"/>
                  </a:lnTo>
                  <a:lnTo>
                    <a:pt x="8" y="7"/>
                  </a:lnTo>
                  <a:lnTo>
                    <a:pt x="0" y="11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0" name="Line 13">
              <a:extLst>
                <a:ext uri="{FF2B5EF4-FFF2-40B4-BE49-F238E27FC236}">
                  <a16:creationId xmlns="" xmlns:a16="http://schemas.microsoft.com/office/drawing/2014/main" id="{E09EB719-F5CD-4F5A-81B3-F57487AD1B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2281" y="5178014"/>
              <a:ext cx="12332" cy="1542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1" name="Freeform 14">
              <a:extLst>
                <a:ext uri="{FF2B5EF4-FFF2-40B4-BE49-F238E27FC236}">
                  <a16:creationId xmlns="" xmlns:a16="http://schemas.microsoft.com/office/drawing/2014/main" id="{FEC2ECF8-B6F5-4D4F-A0FA-883EFBBFA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800" y="4949868"/>
              <a:ext cx="18498" cy="29290"/>
            </a:xfrm>
            <a:custGeom>
              <a:avLst/>
              <a:gdLst/>
              <a:ahLst/>
              <a:cxnLst>
                <a:cxn ang="0">
                  <a:pos x="47" y="75"/>
                </a:cxn>
                <a:cxn ang="0">
                  <a:pos x="12" y="11"/>
                </a:cxn>
                <a:cxn ang="0">
                  <a:pos x="9" y="8"/>
                </a:cxn>
                <a:cxn ang="0">
                  <a:pos x="0" y="0"/>
                </a:cxn>
              </a:cxnLst>
              <a:rect l="0" t="0" r="r" b="b"/>
              <a:pathLst>
                <a:path w="47" h="75">
                  <a:moveTo>
                    <a:pt x="47" y="75"/>
                  </a:moveTo>
                  <a:lnTo>
                    <a:pt x="12" y="11"/>
                  </a:lnTo>
                  <a:lnTo>
                    <a:pt x="9" y="8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3" name="Freeform 15">
              <a:extLst>
                <a:ext uri="{FF2B5EF4-FFF2-40B4-BE49-F238E27FC236}">
                  <a16:creationId xmlns="" xmlns:a16="http://schemas.microsoft.com/office/drawing/2014/main" id="{BEAE8BC7-1518-4455-8D34-6FCA91350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570" y="4778757"/>
              <a:ext cx="64744" cy="24664"/>
            </a:xfrm>
            <a:custGeom>
              <a:avLst/>
              <a:gdLst/>
              <a:ahLst/>
              <a:cxnLst>
                <a:cxn ang="0">
                  <a:pos x="170" y="64"/>
                </a:cxn>
                <a:cxn ang="0">
                  <a:pos x="115" y="28"/>
                </a:cxn>
                <a:cxn ang="0">
                  <a:pos x="34" y="11"/>
                </a:cxn>
                <a:cxn ang="0">
                  <a:pos x="31" y="11"/>
                </a:cxn>
                <a:cxn ang="0">
                  <a:pos x="24" y="9"/>
                </a:cxn>
                <a:cxn ang="0">
                  <a:pos x="14" y="5"/>
                </a:cxn>
                <a:cxn ang="0">
                  <a:pos x="0" y="0"/>
                </a:cxn>
              </a:cxnLst>
              <a:rect l="0" t="0" r="r" b="b"/>
              <a:pathLst>
                <a:path w="170" h="64">
                  <a:moveTo>
                    <a:pt x="170" y="64"/>
                  </a:moveTo>
                  <a:lnTo>
                    <a:pt x="115" y="28"/>
                  </a:lnTo>
                  <a:lnTo>
                    <a:pt x="34" y="11"/>
                  </a:lnTo>
                  <a:lnTo>
                    <a:pt x="31" y="11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4" name="Freeform 16">
              <a:extLst>
                <a:ext uri="{FF2B5EF4-FFF2-40B4-BE49-F238E27FC236}">
                  <a16:creationId xmlns="" xmlns:a16="http://schemas.microsoft.com/office/drawing/2014/main" id="{D1CC8D7E-7607-4344-8055-79BF99F80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640" y="4524405"/>
              <a:ext cx="10791" cy="7708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25" h="18">
                  <a:moveTo>
                    <a:pt x="25" y="18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15" name="Freeform 27">
              <a:extLst>
                <a:ext uri="{FF2B5EF4-FFF2-40B4-BE49-F238E27FC236}">
                  <a16:creationId xmlns="" xmlns:a16="http://schemas.microsoft.com/office/drawing/2014/main" id="{BC49D284-EAFF-4539-9EAF-559FE579E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66" y="4663142"/>
              <a:ext cx="2532733" cy="1845211"/>
            </a:xfrm>
            <a:custGeom>
              <a:avLst/>
              <a:gdLst/>
              <a:ahLst/>
              <a:cxnLst>
                <a:cxn ang="0">
                  <a:pos x="213" y="526"/>
                </a:cxn>
                <a:cxn ang="0">
                  <a:pos x="204" y="616"/>
                </a:cxn>
                <a:cxn ang="0">
                  <a:pos x="417" y="1016"/>
                </a:cxn>
                <a:cxn ang="0">
                  <a:pos x="452" y="1233"/>
                </a:cxn>
                <a:cxn ang="0">
                  <a:pos x="470" y="1617"/>
                </a:cxn>
                <a:cxn ang="0">
                  <a:pos x="643" y="1624"/>
                </a:cxn>
                <a:cxn ang="0">
                  <a:pos x="1329" y="2497"/>
                </a:cxn>
                <a:cxn ang="0">
                  <a:pos x="1028" y="1925"/>
                </a:cxn>
                <a:cxn ang="0">
                  <a:pos x="972" y="1576"/>
                </a:cxn>
                <a:cxn ang="0">
                  <a:pos x="484" y="690"/>
                </a:cxn>
                <a:cxn ang="0">
                  <a:pos x="556" y="378"/>
                </a:cxn>
                <a:cxn ang="0">
                  <a:pos x="595" y="458"/>
                </a:cxn>
                <a:cxn ang="0">
                  <a:pos x="766" y="526"/>
                </a:cxn>
                <a:cxn ang="0">
                  <a:pos x="801" y="821"/>
                </a:cxn>
                <a:cxn ang="0">
                  <a:pos x="1046" y="1358"/>
                </a:cxn>
                <a:cxn ang="0">
                  <a:pos x="1411" y="1821"/>
                </a:cxn>
                <a:cxn ang="0">
                  <a:pos x="1355" y="1995"/>
                </a:cxn>
                <a:cxn ang="0">
                  <a:pos x="1517" y="2064"/>
                </a:cxn>
                <a:cxn ang="0">
                  <a:pos x="1609" y="2157"/>
                </a:cxn>
                <a:cxn ang="0">
                  <a:pos x="1646" y="2257"/>
                </a:cxn>
                <a:cxn ang="0">
                  <a:pos x="1788" y="2305"/>
                </a:cxn>
                <a:cxn ang="0">
                  <a:pos x="1929" y="2498"/>
                </a:cxn>
                <a:cxn ang="0">
                  <a:pos x="1985" y="2623"/>
                </a:cxn>
                <a:cxn ang="0">
                  <a:pos x="2187" y="3000"/>
                </a:cxn>
                <a:cxn ang="0">
                  <a:pos x="2162" y="3072"/>
                </a:cxn>
                <a:cxn ang="0">
                  <a:pos x="2168" y="3498"/>
                </a:cxn>
                <a:cxn ang="0">
                  <a:pos x="2234" y="3607"/>
                </a:cxn>
                <a:cxn ang="0">
                  <a:pos x="2354" y="3710"/>
                </a:cxn>
                <a:cxn ang="0">
                  <a:pos x="2951" y="4020"/>
                </a:cxn>
                <a:cxn ang="0">
                  <a:pos x="3662" y="4349"/>
                </a:cxn>
                <a:cxn ang="0">
                  <a:pos x="4283" y="4582"/>
                </a:cxn>
                <a:cxn ang="0">
                  <a:pos x="4579" y="4573"/>
                </a:cxn>
                <a:cxn ang="0">
                  <a:pos x="5566" y="4370"/>
                </a:cxn>
                <a:cxn ang="0">
                  <a:pos x="5891" y="4242"/>
                </a:cxn>
                <a:cxn ang="0">
                  <a:pos x="5754" y="3915"/>
                </a:cxn>
                <a:cxn ang="0">
                  <a:pos x="5783" y="3861"/>
                </a:cxn>
                <a:cxn ang="0">
                  <a:pos x="6099" y="3852"/>
                </a:cxn>
                <a:cxn ang="0">
                  <a:pos x="6335" y="3689"/>
                </a:cxn>
                <a:cxn ang="0">
                  <a:pos x="6315" y="3552"/>
                </a:cxn>
                <a:cxn ang="0">
                  <a:pos x="6549" y="3359"/>
                </a:cxn>
                <a:cxn ang="0">
                  <a:pos x="6527" y="2813"/>
                </a:cxn>
                <a:cxn ang="0">
                  <a:pos x="6210" y="2799"/>
                </a:cxn>
                <a:cxn ang="0">
                  <a:pos x="6019" y="2933"/>
                </a:cxn>
                <a:cxn ang="0">
                  <a:pos x="5361" y="3704"/>
                </a:cxn>
                <a:cxn ang="0">
                  <a:pos x="5032" y="3817"/>
                </a:cxn>
                <a:cxn ang="0">
                  <a:pos x="4809" y="3826"/>
                </a:cxn>
                <a:cxn ang="0">
                  <a:pos x="4655" y="3724"/>
                </a:cxn>
                <a:cxn ang="0">
                  <a:pos x="4348" y="3540"/>
                </a:cxn>
                <a:cxn ang="0">
                  <a:pos x="4047" y="3020"/>
                </a:cxn>
                <a:cxn ang="0">
                  <a:pos x="3641" y="1740"/>
                </a:cxn>
                <a:cxn ang="0">
                  <a:pos x="2977" y="1064"/>
                </a:cxn>
                <a:cxn ang="0">
                  <a:pos x="2948" y="1027"/>
                </a:cxn>
                <a:cxn ang="0">
                  <a:pos x="2824" y="1279"/>
                </a:cxn>
                <a:cxn ang="0">
                  <a:pos x="2627" y="1153"/>
                </a:cxn>
                <a:cxn ang="0">
                  <a:pos x="2449" y="840"/>
                </a:cxn>
                <a:cxn ang="0">
                  <a:pos x="2244" y="610"/>
                </a:cxn>
                <a:cxn ang="0">
                  <a:pos x="2136" y="547"/>
                </a:cxn>
                <a:cxn ang="0">
                  <a:pos x="1780" y="634"/>
                </a:cxn>
                <a:cxn ang="0">
                  <a:pos x="1617" y="675"/>
                </a:cxn>
                <a:cxn ang="0">
                  <a:pos x="675" y="352"/>
                </a:cxn>
                <a:cxn ang="0">
                  <a:pos x="371" y="123"/>
                </a:cxn>
              </a:cxnLst>
              <a:rect l="0" t="0" r="r" b="b"/>
              <a:pathLst>
                <a:path w="6572" h="4789">
                  <a:moveTo>
                    <a:pt x="41" y="41"/>
                  </a:moveTo>
                  <a:lnTo>
                    <a:pt x="51" y="215"/>
                  </a:lnTo>
                  <a:lnTo>
                    <a:pt x="133" y="400"/>
                  </a:lnTo>
                  <a:lnTo>
                    <a:pt x="137" y="404"/>
                  </a:lnTo>
                  <a:lnTo>
                    <a:pt x="149" y="416"/>
                  </a:lnTo>
                  <a:lnTo>
                    <a:pt x="166" y="434"/>
                  </a:lnTo>
                  <a:lnTo>
                    <a:pt x="184" y="457"/>
                  </a:lnTo>
                  <a:lnTo>
                    <a:pt x="192" y="469"/>
                  </a:lnTo>
                  <a:lnTo>
                    <a:pt x="200" y="482"/>
                  </a:lnTo>
                  <a:lnTo>
                    <a:pt x="206" y="495"/>
                  </a:lnTo>
                  <a:lnTo>
                    <a:pt x="211" y="507"/>
                  </a:lnTo>
                  <a:lnTo>
                    <a:pt x="212" y="513"/>
                  </a:lnTo>
                  <a:lnTo>
                    <a:pt x="213" y="520"/>
                  </a:lnTo>
                  <a:lnTo>
                    <a:pt x="213" y="526"/>
                  </a:lnTo>
                  <a:lnTo>
                    <a:pt x="213" y="531"/>
                  </a:lnTo>
                  <a:lnTo>
                    <a:pt x="212" y="537"/>
                  </a:lnTo>
                  <a:lnTo>
                    <a:pt x="211" y="542"/>
                  </a:lnTo>
                  <a:lnTo>
                    <a:pt x="207" y="548"/>
                  </a:lnTo>
                  <a:lnTo>
                    <a:pt x="204" y="553"/>
                  </a:lnTo>
                  <a:lnTo>
                    <a:pt x="201" y="557"/>
                  </a:lnTo>
                  <a:lnTo>
                    <a:pt x="198" y="563"/>
                  </a:lnTo>
                  <a:lnTo>
                    <a:pt x="195" y="567"/>
                  </a:lnTo>
                  <a:lnTo>
                    <a:pt x="194" y="571"/>
                  </a:lnTo>
                  <a:lnTo>
                    <a:pt x="193" y="581"/>
                  </a:lnTo>
                  <a:lnTo>
                    <a:pt x="193" y="590"/>
                  </a:lnTo>
                  <a:lnTo>
                    <a:pt x="195" y="599"/>
                  </a:lnTo>
                  <a:lnTo>
                    <a:pt x="199" y="607"/>
                  </a:lnTo>
                  <a:lnTo>
                    <a:pt x="204" y="616"/>
                  </a:lnTo>
                  <a:lnTo>
                    <a:pt x="210" y="623"/>
                  </a:lnTo>
                  <a:lnTo>
                    <a:pt x="221" y="636"/>
                  </a:lnTo>
                  <a:lnTo>
                    <a:pt x="233" y="646"/>
                  </a:lnTo>
                  <a:lnTo>
                    <a:pt x="242" y="652"/>
                  </a:lnTo>
                  <a:lnTo>
                    <a:pt x="245" y="655"/>
                  </a:lnTo>
                  <a:lnTo>
                    <a:pt x="215" y="839"/>
                  </a:lnTo>
                  <a:lnTo>
                    <a:pt x="225" y="847"/>
                  </a:lnTo>
                  <a:lnTo>
                    <a:pt x="252" y="867"/>
                  </a:lnTo>
                  <a:lnTo>
                    <a:pt x="289" y="898"/>
                  </a:lnTo>
                  <a:lnTo>
                    <a:pt x="334" y="935"/>
                  </a:lnTo>
                  <a:lnTo>
                    <a:pt x="356" y="955"/>
                  </a:lnTo>
                  <a:lnTo>
                    <a:pt x="378" y="975"/>
                  </a:lnTo>
                  <a:lnTo>
                    <a:pt x="398" y="996"/>
                  </a:lnTo>
                  <a:lnTo>
                    <a:pt x="417" y="1016"/>
                  </a:lnTo>
                  <a:lnTo>
                    <a:pt x="433" y="1036"/>
                  </a:lnTo>
                  <a:lnTo>
                    <a:pt x="446" y="1054"/>
                  </a:lnTo>
                  <a:lnTo>
                    <a:pt x="451" y="1062"/>
                  </a:lnTo>
                  <a:lnTo>
                    <a:pt x="456" y="1070"/>
                  </a:lnTo>
                  <a:lnTo>
                    <a:pt x="458" y="1078"/>
                  </a:lnTo>
                  <a:lnTo>
                    <a:pt x="460" y="1084"/>
                  </a:lnTo>
                  <a:lnTo>
                    <a:pt x="461" y="1098"/>
                  </a:lnTo>
                  <a:lnTo>
                    <a:pt x="462" y="1112"/>
                  </a:lnTo>
                  <a:lnTo>
                    <a:pt x="463" y="1126"/>
                  </a:lnTo>
                  <a:lnTo>
                    <a:pt x="462" y="1141"/>
                  </a:lnTo>
                  <a:lnTo>
                    <a:pt x="461" y="1168"/>
                  </a:lnTo>
                  <a:lnTo>
                    <a:pt x="459" y="1193"/>
                  </a:lnTo>
                  <a:lnTo>
                    <a:pt x="456" y="1215"/>
                  </a:lnTo>
                  <a:lnTo>
                    <a:pt x="452" y="1233"/>
                  </a:lnTo>
                  <a:lnTo>
                    <a:pt x="450" y="1244"/>
                  </a:lnTo>
                  <a:lnTo>
                    <a:pt x="449" y="1249"/>
                  </a:lnTo>
                  <a:lnTo>
                    <a:pt x="266" y="1238"/>
                  </a:lnTo>
                  <a:lnTo>
                    <a:pt x="398" y="1504"/>
                  </a:lnTo>
                  <a:lnTo>
                    <a:pt x="409" y="1514"/>
                  </a:lnTo>
                  <a:lnTo>
                    <a:pt x="434" y="1541"/>
                  </a:lnTo>
                  <a:lnTo>
                    <a:pt x="441" y="1550"/>
                  </a:lnTo>
                  <a:lnTo>
                    <a:pt x="447" y="1558"/>
                  </a:lnTo>
                  <a:lnTo>
                    <a:pt x="454" y="1568"/>
                  </a:lnTo>
                  <a:lnTo>
                    <a:pt x="459" y="1578"/>
                  </a:lnTo>
                  <a:lnTo>
                    <a:pt x="463" y="1588"/>
                  </a:lnTo>
                  <a:lnTo>
                    <a:pt x="468" y="1597"/>
                  </a:lnTo>
                  <a:lnTo>
                    <a:pt x="470" y="1607"/>
                  </a:lnTo>
                  <a:lnTo>
                    <a:pt x="470" y="1617"/>
                  </a:lnTo>
                  <a:lnTo>
                    <a:pt x="471" y="1621"/>
                  </a:lnTo>
                  <a:lnTo>
                    <a:pt x="473" y="1625"/>
                  </a:lnTo>
                  <a:lnTo>
                    <a:pt x="475" y="1629"/>
                  </a:lnTo>
                  <a:lnTo>
                    <a:pt x="479" y="1632"/>
                  </a:lnTo>
                  <a:lnTo>
                    <a:pt x="484" y="1634"/>
                  </a:lnTo>
                  <a:lnTo>
                    <a:pt x="489" y="1636"/>
                  </a:lnTo>
                  <a:lnTo>
                    <a:pt x="496" y="1637"/>
                  </a:lnTo>
                  <a:lnTo>
                    <a:pt x="502" y="1638"/>
                  </a:lnTo>
                  <a:lnTo>
                    <a:pt x="517" y="1639"/>
                  </a:lnTo>
                  <a:lnTo>
                    <a:pt x="535" y="1639"/>
                  </a:lnTo>
                  <a:lnTo>
                    <a:pt x="553" y="1638"/>
                  </a:lnTo>
                  <a:lnTo>
                    <a:pt x="572" y="1636"/>
                  </a:lnTo>
                  <a:lnTo>
                    <a:pt x="610" y="1630"/>
                  </a:lnTo>
                  <a:lnTo>
                    <a:pt x="643" y="1624"/>
                  </a:lnTo>
                  <a:lnTo>
                    <a:pt x="666" y="1619"/>
                  </a:lnTo>
                  <a:lnTo>
                    <a:pt x="675" y="1617"/>
                  </a:lnTo>
                  <a:lnTo>
                    <a:pt x="757" y="1811"/>
                  </a:lnTo>
                  <a:lnTo>
                    <a:pt x="798" y="2047"/>
                  </a:lnTo>
                  <a:lnTo>
                    <a:pt x="726" y="2026"/>
                  </a:lnTo>
                  <a:lnTo>
                    <a:pt x="736" y="2149"/>
                  </a:lnTo>
                  <a:lnTo>
                    <a:pt x="839" y="2149"/>
                  </a:lnTo>
                  <a:lnTo>
                    <a:pt x="910" y="2333"/>
                  </a:lnTo>
                  <a:lnTo>
                    <a:pt x="1002" y="2364"/>
                  </a:lnTo>
                  <a:lnTo>
                    <a:pt x="1125" y="2435"/>
                  </a:lnTo>
                  <a:lnTo>
                    <a:pt x="1187" y="2559"/>
                  </a:lnTo>
                  <a:lnTo>
                    <a:pt x="1197" y="2650"/>
                  </a:lnTo>
                  <a:lnTo>
                    <a:pt x="1320" y="2579"/>
                  </a:lnTo>
                  <a:lnTo>
                    <a:pt x="1329" y="2497"/>
                  </a:lnTo>
                  <a:lnTo>
                    <a:pt x="1279" y="2385"/>
                  </a:lnTo>
                  <a:lnTo>
                    <a:pt x="1187" y="2333"/>
                  </a:lnTo>
                  <a:lnTo>
                    <a:pt x="1125" y="2292"/>
                  </a:lnTo>
                  <a:lnTo>
                    <a:pt x="1138" y="2229"/>
                  </a:lnTo>
                  <a:lnTo>
                    <a:pt x="1148" y="2181"/>
                  </a:lnTo>
                  <a:lnTo>
                    <a:pt x="1153" y="2149"/>
                  </a:lnTo>
                  <a:lnTo>
                    <a:pt x="1155" y="2138"/>
                  </a:lnTo>
                  <a:lnTo>
                    <a:pt x="1114" y="2056"/>
                  </a:lnTo>
                  <a:lnTo>
                    <a:pt x="1073" y="1975"/>
                  </a:lnTo>
                  <a:lnTo>
                    <a:pt x="1013" y="1934"/>
                  </a:lnTo>
                  <a:lnTo>
                    <a:pt x="1014" y="1934"/>
                  </a:lnTo>
                  <a:lnTo>
                    <a:pt x="1017" y="1933"/>
                  </a:lnTo>
                  <a:lnTo>
                    <a:pt x="1023" y="1930"/>
                  </a:lnTo>
                  <a:lnTo>
                    <a:pt x="1028" y="1925"/>
                  </a:lnTo>
                  <a:lnTo>
                    <a:pt x="1030" y="1921"/>
                  </a:lnTo>
                  <a:lnTo>
                    <a:pt x="1033" y="1916"/>
                  </a:lnTo>
                  <a:lnTo>
                    <a:pt x="1036" y="1911"/>
                  </a:lnTo>
                  <a:lnTo>
                    <a:pt x="1039" y="1904"/>
                  </a:lnTo>
                  <a:lnTo>
                    <a:pt x="1040" y="1895"/>
                  </a:lnTo>
                  <a:lnTo>
                    <a:pt x="1042" y="1886"/>
                  </a:lnTo>
                  <a:lnTo>
                    <a:pt x="1043" y="1875"/>
                  </a:lnTo>
                  <a:lnTo>
                    <a:pt x="1043" y="1862"/>
                  </a:lnTo>
                  <a:lnTo>
                    <a:pt x="1043" y="1811"/>
                  </a:lnTo>
                  <a:lnTo>
                    <a:pt x="1043" y="1769"/>
                  </a:lnTo>
                  <a:lnTo>
                    <a:pt x="1043" y="1740"/>
                  </a:lnTo>
                  <a:lnTo>
                    <a:pt x="1043" y="1729"/>
                  </a:lnTo>
                  <a:lnTo>
                    <a:pt x="1033" y="1637"/>
                  </a:lnTo>
                  <a:lnTo>
                    <a:pt x="972" y="1576"/>
                  </a:lnTo>
                  <a:lnTo>
                    <a:pt x="819" y="1504"/>
                  </a:lnTo>
                  <a:lnTo>
                    <a:pt x="767" y="1453"/>
                  </a:lnTo>
                  <a:lnTo>
                    <a:pt x="746" y="1381"/>
                  </a:lnTo>
                  <a:lnTo>
                    <a:pt x="716" y="1279"/>
                  </a:lnTo>
                  <a:lnTo>
                    <a:pt x="716" y="1166"/>
                  </a:lnTo>
                  <a:lnTo>
                    <a:pt x="695" y="1095"/>
                  </a:lnTo>
                  <a:lnTo>
                    <a:pt x="644" y="1003"/>
                  </a:lnTo>
                  <a:lnTo>
                    <a:pt x="593" y="942"/>
                  </a:lnTo>
                  <a:lnTo>
                    <a:pt x="542" y="890"/>
                  </a:lnTo>
                  <a:lnTo>
                    <a:pt x="470" y="809"/>
                  </a:lnTo>
                  <a:lnTo>
                    <a:pt x="470" y="747"/>
                  </a:lnTo>
                  <a:lnTo>
                    <a:pt x="473" y="737"/>
                  </a:lnTo>
                  <a:lnTo>
                    <a:pt x="481" y="709"/>
                  </a:lnTo>
                  <a:lnTo>
                    <a:pt x="484" y="690"/>
                  </a:lnTo>
                  <a:lnTo>
                    <a:pt x="487" y="670"/>
                  </a:lnTo>
                  <a:lnTo>
                    <a:pt x="490" y="647"/>
                  </a:lnTo>
                  <a:lnTo>
                    <a:pt x="490" y="624"/>
                  </a:lnTo>
                  <a:lnTo>
                    <a:pt x="492" y="575"/>
                  </a:lnTo>
                  <a:lnTo>
                    <a:pt x="496" y="525"/>
                  </a:lnTo>
                  <a:lnTo>
                    <a:pt x="499" y="486"/>
                  </a:lnTo>
                  <a:lnTo>
                    <a:pt x="501" y="471"/>
                  </a:lnTo>
                  <a:lnTo>
                    <a:pt x="470" y="359"/>
                  </a:lnTo>
                  <a:lnTo>
                    <a:pt x="475" y="359"/>
                  </a:lnTo>
                  <a:lnTo>
                    <a:pt x="489" y="361"/>
                  </a:lnTo>
                  <a:lnTo>
                    <a:pt x="510" y="364"/>
                  </a:lnTo>
                  <a:lnTo>
                    <a:pt x="532" y="369"/>
                  </a:lnTo>
                  <a:lnTo>
                    <a:pt x="545" y="374"/>
                  </a:lnTo>
                  <a:lnTo>
                    <a:pt x="556" y="378"/>
                  </a:lnTo>
                  <a:lnTo>
                    <a:pt x="568" y="382"/>
                  </a:lnTo>
                  <a:lnTo>
                    <a:pt x="578" y="389"/>
                  </a:lnTo>
                  <a:lnTo>
                    <a:pt x="587" y="395"/>
                  </a:lnTo>
                  <a:lnTo>
                    <a:pt x="595" y="402"/>
                  </a:lnTo>
                  <a:lnTo>
                    <a:pt x="597" y="406"/>
                  </a:lnTo>
                  <a:lnTo>
                    <a:pt x="600" y="410"/>
                  </a:lnTo>
                  <a:lnTo>
                    <a:pt x="602" y="415"/>
                  </a:lnTo>
                  <a:lnTo>
                    <a:pt x="604" y="419"/>
                  </a:lnTo>
                  <a:lnTo>
                    <a:pt x="605" y="429"/>
                  </a:lnTo>
                  <a:lnTo>
                    <a:pt x="605" y="436"/>
                  </a:lnTo>
                  <a:lnTo>
                    <a:pt x="604" y="443"/>
                  </a:lnTo>
                  <a:lnTo>
                    <a:pt x="602" y="449"/>
                  </a:lnTo>
                  <a:lnTo>
                    <a:pt x="598" y="454"/>
                  </a:lnTo>
                  <a:lnTo>
                    <a:pt x="595" y="458"/>
                  </a:lnTo>
                  <a:lnTo>
                    <a:pt x="591" y="461"/>
                  </a:lnTo>
                  <a:lnTo>
                    <a:pt x="586" y="464"/>
                  </a:lnTo>
                  <a:lnTo>
                    <a:pt x="578" y="468"/>
                  </a:lnTo>
                  <a:lnTo>
                    <a:pt x="570" y="470"/>
                  </a:lnTo>
                  <a:lnTo>
                    <a:pt x="565" y="471"/>
                  </a:lnTo>
                  <a:lnTo>
                    <a:pt x="563" y="471"/>
                  </a:lnTo>
                  <a:lnTo>
                    <a:pt x="695" y="471"/>
                  </a:lnTo>
                  <a:lnTo>
                    <a:pt x="706" y="476"/>
                  </a:lnTo>
                  <a:lnTo>
                    <a:pt x="732" y="493"/>
                  </a:lnTo>
                  <a:lnTo>
                    <a:pt x="740" y="498"/>
                  </a:lnTo>
                  <a:lnTo>
                    <a:pt x="747" y="504"/>
                  </a:lnTo>
                  <a:lnTo>
                    <a:pt x="754" y="511"/>
                  </a:lnTo>
                  <a:lnTo>
                    <a:pt x="760" y="518"/>
                  </a:lnTo>
                  <a:lnTo>
                    <a:pt x="766" y="526"/>
                  </a:lnTo>
                  <a:lnTo>
                    <a:pt x="771" y="535"/>
                  </a:lnTo>
                  <a:lnTo>
                    <a:pt x="774" y="543"/>
                  </a:lnTo>
                  <a:lnTo>
                    <a:pt x="778" y="553"/>
                  </a:lnTo>
                  <a:lnTo>
                    <a:pt x="785" y="593"/>
                  </a:lnTo>
                  <a:lnTo>
                    <a:pt x="792" y="633"/>
                  </a:lnTo>
                  <a:lnTo>
                    <a:pt x="796" y="663"/>
                  </a:lnTo>
                  <a:lnTo>
                    <a:pt x="798" y="675"/>
                  </a:lnTo>
                  <a:lnTo>
                    <a:pt x="798" y="676"/>
                  </a:lnTo>
                  <a:lnTo>
                    <a:pt x="798" y="685"/>
                  </a:lnTo>
                  <a:lnTo>
                    <a:pt x="798" y="705"/>
                  </a:lnTo>
                  <a:lnTo>
                    <a:pt x="798" y="747"/>
                  </a:lnTo>
                  <a:lnTo>
                    <a:pt x="798" y="773"/>
                  </a:lnTo>
                  <a:lnTo>
                    <a:pt x="799" y="798"/>
                  </a:lnTo>
                  <a:lnTo>
                    <a:pt x="801" y="821"/>
                  </a:lnTo>
                  <a:lnTo>
                    <a:pt x="802" y="840"/>
                  </a:lnTo>
                  <a:lnTo>
                    <a:pt x="807" y="869"/>
                  </a:lnTo>
                  <a:lnTo>
                    <a:pt x="808" y="880"/>
                  </a:lnTo>
                  <a:lnTo>
                    <a:pt x="808" y="972"/>
                  </a:lnTo>
                  <a:lnTo>
                    <a:pt x="890" y="1095"/>
                  </a:lnTo>
                  <a:lnTo>
                    <a:pt x="1023" y="1228"/>
                  </a:lnTo>
                  <a:lnTo>
                    <a:pt x="1023" y="1233"/>
                  </a:lnTo>
                  <a:lnTo>
                    <a:pt x="1024" y="1251"/>
                  </a:lnTo>
                  <a:lnTo>
                    <a:pt x="1027" y="1280"/>
                  </a:lnTo>
                  <a:lnTo>
                    <a:pt x="1033" y="1320"/>
                  </a:lnTo>
                  <a:lnTo>
                    <a:pt x="1036" y="1331"/>
                  </a:lnTo>
                  <a:lnTo>
                    <a:pt x="1039" y="1340"/>
                  </a:lnTo>
                  <a:lnTo>
                    <a:pt x="1042" y="1349"/>
                  </a:lnTo>
                  <a:lnTo>
                    <a:pt x="1046" y="1358"/>
                  </a:lnTo>
                  <a:lnTo>
                    <a:pt x="1052" y="1364"/>
                  </a:lnTo>
                  <a:lnTo>
                    <a:pt x="1057" y="1369"/>
                  </a:lnTo>
                  <a:lnTo>
                    <a:pt x="1063" y="1375"/>
                  </a:lnTo>
                  <a:lnTo>
                    <a:pt x="1067" y="1379"/>
                  </a:lnTo>
                  <a:lnTo>
                    <a:pt x="1078" y="1386"/>
                  </a:lnTo>
                  <a:lnTo>
                    <a:pt x="1086" y="1389"/>
                  </a:lnTo>
                  <a:lnTo>
                    <a:pt x="1092" y="1391"/>
                  </a:lnTo>
                  <a:lnTo>
                    <a:pt x="1094" y="1392"/>
                  </a:lnTo>
                  <a:lnTo>
                    <a:pt x="1155" y="1463"/>
                  </a:lnTo>
                  <a:lnTo>
                    <a:pt x="1187" y="1535"/>
                  </a:lnTo>
                  <a:lnTo>
                    <a:pt x="1238" y="1606"/>
                  </a:lnTo>
                  <a:lnTo>
                    <a:pt x="1329" y="1658"/>
                  </a:lnTo>
                  <a:lnTo>
                    <a:pt x="1402" y="1770"/>
                  </a:lnTo>
                  <a:lnTo>
                    <a:pt x="1411" y="1821"/>
                  </a:lnTo>
                  <a:lnTo>
                    <a:pt x="1381" y="1914"/>
                  </a:lnTo>
                  <a:lnTo>
                    <a:pt x="1379" y="1915"/>
                  </a:lnTo>
                  <a:lnTo>
                    <a:pt x="1374" y="1917"/>
                  </a:lnTo>
                  <a:lnTo>
                    <a:pt x="1366" y="1922"/>
                  </a:lnTo>
                  <a:lnTo>
                    <a:pt x="1357" y="1930"/>
                  </a:lnTo>
                  <a:lnTo>
                    <a:pt x="1354" y="1934"/>
                  </a:lnTo>
                  <a:lnTo>
                    <a:pt x="1351" y="1940"/>
                  </a:lnTo>
                  <a:lnTo>
                    <a:pt x="1348" y="1946"/>
                  </a:lnTo>
                  <a:lnTo>
                    <a:pt x="1347" y="1953"/>
                  </a:lnTo>
                  <a:lnTo>
                    <a:pt x="1346" y="1959"/>
                  </a:lnTo>
                  <a:lnTo>
                    <a:pt x="1346" y="1968"/>
                  </a:lnTo>
                  <a:lnTo>
                    <a:pt x="1347" y="1975"/>
                  </a:lnTo>
                  <a:lnTo>
                    <a:pt x="1350" y="1985"/>
                  </a:lnTo>
                  <a:lnTo>
                    <a:pt x="1355" y="1995"/>
                  </a:lnTo>
                  <a:lnTo>
                    <a:pt x="1362" y="2003"/>
                  </a:lnTo>
                  <a:lnTo>
                    <a:pt x="1370" y="2012"/>
                  </a:lnTo>
                  <a:lnTo>
                    <a:pt x="1379" y="2020"/>
                  </a:lnTo>
                  <a:lnTo>
                    <a:pt x="1390" y="2027"/>
                  </a:lnTo>
                  <a:lnTo>
                    <a:pt x="1402" y="2034"/>
                  </a:lnTo>
                  <a:lnTo>
                    <a:pt x="1412" y="2040"/>
                  </a:lnTo>
                  <a:lnTo>
                    <a:pt x="1424" y="2046"/>
                  </a:lnTo>
                  <a:lnTo>
                    <a:pt x="1465" y="2062"/>
                  </a:lnTo>
                  <a:lnTo>
                    <a:pt x="1483" y="2067"/>
                  </a:lnTo>
                  <a:lnTo>
                    <a:pt x="1485" y="2066"/>
                  </a:lnTo>
                  <a:lnTo>
                    <a:pt x="1491" y="2065"/>
                  </a:lnTo>
                  <a:lnTo>
                    <a:pt x="1500" y="2063"/>
                  </a:lnTo>
                  <a:lnTo>
                    <a:pt x="1511" y="2063"/>
                  </a:lnTo>
                  <a:lnTo>
                    <a:pt x="1517" y="2064"/>
                  </a:lnTo>
                  <a:lnTo>
                    <a:pt x="1523" y="2065"/>
                  </a:lnTo>
                  <a:lnTo>
                    <a:pt x="1529" y="2068"/>
                  </a:lnTo>
                  <a:lnTo>
                    <a:pt x="1535" y="2071"/>
                  </a:lnTo>
                  <a:lnTo>
                    <a:pt x="1541" y="2076"/>
                  </a:lnTo>
                  <a:lnTo>
                    <a:pt x="1545" y="2081"/>
                  </a:lnTo>
                  <a:lnTo>
                    <a:pt x="1551" y="2089"/>
                  </a:lnTo>
                  <a:lnTo>
                    <a:pt x="1555" y="2097"/>
                  </a:lnTo>
                  <a:lnTo>
                    <a:pt x="1558" y="2107"/>
                  </a:lnTo>
                  <a:lnTo>
                    <a:pt x="1564" y="2115"/>
                  </a:lnTo>
                  <a:lnTo>
                    <a:pt x="1568" y="2122"/>
                  </a:lnTo>
                  <a:lnTo>
                    <a:pt x="1573" y="2129"/>
                  </a:lnTo>
                  <a:lnTo>
                    <a:pt x="1583" y="2140"/>
                  </a:lnTo>
                  <a:lnTo>
                    <a:pt x="1593" y="2147"/>
                  </a:lnTo>
                  <a:lnTo>
                    <a:pt x="1609" y="2157"/>
                  </a:lnTo>
                  <a:lnTo>
                    <a:pt x="1617" y="2159"/>
                  </a:lnTo>
                  <a:lnTo>
                    <a:pt x="1637" y="2210"/>
                  </a:lnTo>
                  <a:lnTo>
                    <a:pt x="1635" y="2211"/>
                  </a:lnTo>
                  <a:lnTo>
                    <a:pt x="1632" y="2214"/>
                  </a:lnTo>
                  <a:lnTo>
                    <a:pt x="1630" y="2216"/>
                  </a:lnTo>
                  <a:lnTo>
                    <a:pt x="1627" y="2218"/>
                  </a:lnTo>
                  <a:lnTo>
                    <a:pt x="1626" y="2222"/>
                  </a:lnTo>
                  <a:lnTo>
                    <a:pt x="1625" y="2226"/>
                  </a:lnTo>
                  <a:lnTo>
                    <a:pt x="1625" y="2229"/>
                  </a:lnTo>
                  <a:lnTo>
                    <a:pt x="1626" y="2235"/>
                  </a:lnTo>
                  <a:lnTo>
                    <a:pt x="1628" y="2239"/>
                  </a:lnTo>
                  <a:lnTo>
                    <a:pt x="1633" y="2244"/>
                  </a:lnTo>
                  <a:lnTo>
                    <a:pt x="1638" y="2251"/>
                  </a:lnTo>
                  <a:lnTo>
                    <a:pt x="1646" y="2257"/>
                  </a:lnTo>
                  <a:lnTo>
                    <a:pt x="1655" y="2264"/>
                  </a:lnTo>
                  <a:lnTo>
                    <a:pt x="1667" y="2271"/>
                  </a:lnTo>
                  <a:lnTo>
                    <a:pt x="1680" y="2278"/>
                  </a:lnTo>
                  <a:lnTo>
                    <a:pt x="1692" y="2283"/>
                  </a:lnTo>
                  <a:lnTo>
                    <a:pt x="1703" y="2286"/>
                  </a:lnTo>
                  <a:lnTo>
                    <a:pt x="1714" y="2289"/>
                  </a:lnTo>
                  <a:lnTo>
                    <a:pt x="1733" y="2290"/>
                  </a:lnTo>
                  <a:lnTo>
                    <a:pt x="1749" y="2290"/>
                  </a:lnTo>
                  <a:lnTo>
                    <a:pt x="1757" y="2290"/>
                  </a:lnTo>
                  <a:lnTo>
                    <a:pt x="1763" y="2291"/>
                  </a:lnTo>
                  <a:lnTo>
                    <a:pt x="1770" y="2292"/>
                  </a:lnTo>
                  <a:lnTo>
                    <a:pt x="1776" y="2295"/>
                  </a:lnTo>
                  <a:lnTo>
                    <a:pt x="1783" y="2298"/>
                  </a:lnTo>
                  <a:lnTo>
                    <a:pt x="1788" y="2305"/>
                  </a:lnTo>
                  <a:lnTo>
                    <a:pt x="1795" y="2312"/>
                  </a:lnTo>
                  <a:lnTo>
                    <a:pt x="1800" y="2323"/>
                  </a:lnTo>
                  <a:lnTo>
                    <a:pt x="1813" y="2348"/>
                  </a:lnTo>
                  <a:lnTo>
                    <a:pt x="1827" y="2374"/>
                  </a:lnTo>
                  <a:lnTo>
                    <a:pt x="1843" y="2402"/>
                  </a:lnTo>
                  <a:lnTo>
                    <a:pt x="1857" y="2428"/>
                  </a:lnTo>
                  <a:lnTo>
                    <a:pt x="1871" y="2451"/>
                  </a:lnTo>
                  <a:lnTo>
                    <a:pt x="1882" y="2470"/>
                  </a:lnTo>
                  <a:lnTo>
                    <a:pt x="1890" y="2482"/>
                  </a:lnTo>
                  <a:lnTo>
                    <a:pt x="1892" y="2486"/>
                  </a:lnTo>
                  <a:lnTo>
                    <a:pt x="1895" y="2487"/>
                  </a:lnTo>
                  <a:lnTo>
                    <a:pt x="1904" y="2488"/>
                  </a:lnTo>
                  <a:lnTo>
                    <a:pt x="1915" y="2493"/>
                  </a:lnTo>
                  <a:lnTo>
                    <a:pt x="1929" y="2498"/>
                  </a:lnTo>
                  <a:lnTo>
                    <a:pt x="1935" y="2501"/>
                  </a:lnTo>
                  <a:lnTo>
                    <a:pt x="1942" y="2506"/>
                  </a:lnTo>
                  <a:lnTo>
                    <a:pt x="1947" y="2511"/>
                  </a:lnTo>
                  <a:lnTo>
                    <a:pt x="1952" y="2516"/>
                  </a:lnTo>
                  <a:lnTo>
                    <a:pt x="1958" y="2523"/>
                  </a:lnTo>
                  <a:lnTo>
                    <a:pt x="1961" y="2530"/>
                  </a:lnTo>
                  <a:lnTo>
                    <a:pt x="1963" y="2539"/>
                  </a:lnTo>
                  <a:lnTo>
                    <a:pt x="1964" y="2548"/>
                  </a:lnTo>
                  <a:lnTo>
                    <a:pt x="1964" y="2557"/>
                  </a:lnTo>
                  <a:lnTo>
                    <a:pt x="1965" y="2567"/>
                  </a:lnTo>
                  <a:lnTo>
                    <a:pt x="1968" y="2577"/>
                  </a:lnTo>
                  <a:lnTo>
                    <a:pt x="1971" y="2587"/>
                  </a:lnTo>
                  <a:lnTo>
                    <a:pt x="1977" y="2606"/>
                  </a:lnTo>
                  <a:lnTo>
                    <a:pt x="1985" y="2623"/>
                  </a:lnTo>
                  <a:lnTo>
                    <a:pt x="1999" y="2650"/>
                  </a:lnTo>
                  <a:lnTo>
                    <a:pt x="2005" y="2660"/>
                  </a:lnTo>
                  <a:lnTo>
                    <a:pt x="2056" y="2824"/>
                  </a:lnTo>
                  <a:lnTo>
                    <a:pt x="2107" y="2937"/>
                  </a:lnTo>
                  <a:lnTo>
                    <a:pt x="2115" y="2946"/>
                  </a:lnTo>
                  <a:lnTo>
                    <a:pt x="2124" y="2954"/>
                  </a:lnTo>
                  <a:lnTo>
                    <a:pt x="2133" y="2961"/>
                  </a:lnTo>
                  <a:lnTo>
                    <a:pt x="2141" y="2968"/>
                  </a:lnTo>
                  <a:lnTo>
                    <a:pt x="2158" y="2979"/>
                  </a:lnTo>
                  <a:lnTo>
                    <a:pt x="2173" y="2987"/>
                  </a:lnTo>
                  <a:lnTo>
                    <a:pt x="2178" y="2992"/>
                  </a:lnTo>
                  <a:lnTo>
                    <a:pt x="2182" y="2995"/>
                  </a:lnTo>
                  <a:lnTo>
                    <a:pt x="2186" y="2997"/>
                  </a:lnTo>
                  <a:lnTo>
                    <a:pt x="2187" y="3000"/>
                  </a:lnTo>
                  <a:lnTo>
                    <a:pt x="2186" y="3002"/>
                  </a:lnTo>
                  <a:lnTo>
                    <a:pt x="2182" y="3005"/>
                  </a:lnTo>
                  <a:lnTo>
                    <a:pt x="2177" y="3007"/>
                  </a:lnTo>
                  <a:lnTo>
                    <a:pt x="2168" y="3008"/>
                  </a:lnTo>
                  <a:lnTo>
                    <a:pt x="2164" y="3010"/>
                  </a:lnTo>
                  <a:lnTo>
                    <a:pt x="2161" y="3012"/>
                  </a:lnTo>
                  <a:lnTo>
                    <a:pt x="2158" y="3015"/>
                  </a:lnTo>
                  <a:lnTo>
                    <a:pt x="2157" y="3019"/>
                  </a:lnTo>
                  <a:lnTo>
                    <a:pt x="2154" y="3024"/>
                  </a:lnTo>
                  <a:lnTo>
                    <a:pt x="2154" y="3029"/>
                  </a:lnTo>
                  <a:lnTo>
                    <a:pt x="2154" y="3035"/>
                  </a:lnTo>
                  <a:lnTo>
                    <a:pt x="2155" y="3041"/>
                  </a:lnTo>
                  <a:lnTo>
                    <a:pt x="2158" y="3055"/>
                  </a:lnTo>
                  <a:lnTo>
                    <a:pt x="2162" y="3072"/>
                  </a:lnTo>
                  <a:lnTo>
                    <a:pt x="2168" y="3088"/>
                  </a:lnTo>
                  <a:lnTo>
                    <a:pt x="2175" y="3104"/>
                  </a:lnTo>
                  <a:lnTo>
                    <a:pt x="2190" y="3137"/>
                  </a:lnTo>
                  <a:lnTo>
                    <a:pt x="2204" y="3166"/>
                  </a:lnTo>
                  <a:lnTo>
                    <a:pt x="2216" y="3185"/>
                  </a:lnTo>
                  <a:lnTo>
                    <a:pt x="2220" y="3193"/>
                  </a:lnTo>
                  <a:lnTo>
                    <a:pt x="2230" y="3275"/>
                  </a:lnTo>
                  <a:lnTo>
                    <a:pt x="2230" y="3336"/>
                  </a:lnTo>
                  <a:lnTo>
                    <a:pt x="2209" y="3387"/>
                  </a:lnTo>
                  <a:lnTo>
                    <a:pt x="2202" y="3402"/>
                  </a:lnTo>
                  <a:lnTo>
                    <a:pt x="2186" y="3440"/>
                  </a:lnTo>
                  <a:lnTo>
                    <a:pt x="2177" y="3463"/>
                  </a:lnTo>
                  <a:lnTo>
                    <a:pt x="2171" y="3486"/>
                  </a:lnTo>
                  <a:lnTo>
                    <a:pt x="2168" y="3498"/>
                  </a:lnTo>
                  <a:lnTo>
                    <a:pt x="2167" y="3509"/>
                  </a:lnTo>
                  <a:lnTo>
                    <a:pt x="2167" y="3520"/>
                  </a:lnTo>
                  <a:lnTo>
                    <a:pt x="2168" y="3531"/>
                  </a:lnTo>
                  <a:lnTo>
                    <a:pt x="2171" y="3539"/>
                  </a:lnTo>
                  <a:lnTo>
                    <a:pt x="2174" y="3548"/>
                  </a:lnTo>
                  <a:lnTo>
                    <a:pt x="2178" y="3556"/>
                  </a:lnTo>
                  <a:lnTo>
                    <a:pt x="2182" y="3564"/>
                  </a:lnTo>
                  <a:lnTo>
                    <a:pt x="2192" y="3578"/>
                  </a:lnTo>
                  <a:lnTo>
                    <a:pt x="2203" y="3590"/>
                  </a:lnTo>
                  <a:lnTo>
                    <a:pt x="2221" y="3606"/>
                  </a:lnTo>
                  <a:lnTo>
                    <a:pt x="2230" y="3612"/>
                  </a:lnTo>
                  <a:lnTo>
                    <a:pt x="2231" y="3610"/>
                  </a:lnTo>
                  <a:lnTo>
                    <a:pt x="2232" y="3608"/>
                  </a:lnTo>
                  <a:lnTo>
                    <a:pt x="2234" y="3607"/>
                  </a:lnTo>
                  <a:lnTo>
                    <a:pt x="2236" y="3606"/>
                  </a:lnTo>
                  <a:lnTo>
                    <a:pt x="2240" y="3605"/>
                  </a:lnTo>
                  <a:lnTo>
                    <a:pt x="2243" y="3605"/>
                  </a:lnTo>
                  <a:lnTo>
                    <a:pt x="2247" y="3606"/>
                  </a:lnTo>
                  <a:lnTo>
                    <a:pt x="2252" y="3608"/>
                  </a:lnTo>
                  <a:lnTo>
                    <a:pt x="2258" y="3612"/>
                  </a:lnTo>
                  <a:lnTo>
                    <a:pt x="2265" y="3616"/>
                  </a:lnTo>
                  <a:lnTo>
                    <a:pt x="2272" y="3622"/>
                  </a:lnTo>
                  <a:lnTo>
                    <a:pt x="2281" y="3631"/>
                  </a:lnTo>
                  <a:lnTo>
                    <a:pt x="2290" y="3641"/>
                  </a:lnTo>
                  <a:lnTo>
                    <a:pt x="2301" y="3653"/>
                  </a:lnTo>
                  <a:lnTo>
                    <a:pt x="2323" y="3677"/>
                  </a:lnTo>
                  <a:lnTo>
                    <a:pt x="2340" y="3696"/>
                  </a:lnTo>
                  <a:lnTo>
                    <a:pt x="2354" y="3710"/>
                  </a:lnTo>
                  <a:lnTo>
                    <a:pt x="2366" y="3721"/>
                  </a:lnTo>
                  <a:lnTo>
                    <a:pt x="2379" y="3733"/>
                  </a:lnTo>
                  <a:lnTo>
                    <a:pt x="2383" y="3735"/>
                  </a:lnTo>
                  <a:lnTo>
                    <a:pt x="2516" y="3766"/>
                  </a:lnTo>
                  <a:lnTo>
                    <a:pt x="2557" y="3826"/>
                  </a:lnTo>
                  <a:lnTo>
                    <a:pt x="2660" y="3837"/>
                  </a:lnTo>
                  <a:lnTo>
                    <a:pt x="2803" y="3929"/>
                  </a:lnTo>
                  <a:lnTo>
                    <a:pt x="2802" y="3929"/>
                  </a:lnTo>
                  <a:lnTo>
                    <a:pt x="2810" y="3931"/>
                  </a:lnTo>
                  <a:lnTo>
                    <a:pt x="2834" y="3946"/>
                  </a:lnTo>
                  <a:lnTo>
                    <a:pt x="2884" y="3980"/>
                  </a:lnTo>
                  <a:lnTo>
                    <a:pt x="2915" y="3999"/>
                  </a:lnTo>
                  <a:lnTo>
                    <a:pt x="2936" y="4012"/>
                  </a:lnTo>
                  <a:lnTo>
                    <a:pt x="2951" y="4020"/>
                  </a:lnTo>
                  <a:lnTo>
                    <a:pt x="2963" y="4026"/>
                  </a:lnTo>
                  <a:lnTo>
                    <a:pt x="2973" y="4033"/>
                  </a:lnTo>
                  <a:lnTo>
                    <a:pt x="2984" y="4040"/>
                  </a:lnTo>
                  <a:lnTo>
                    <a:pt x="2998" y="4053"/>
                  </a:lnTo>
                  <a:lnTo>
                    <a:pt x="3018" y="4073"/>
                  </a:lnTo>
                  <a:lnTo>
                    <a:pt x="3040" y="4093"/>
                  </a:lnTo>
                  <a:lnTo>
                    <a:pt x="3059" y="4109"/>
                  </a:lnTo>
                  <a:lnTo>
                    <a:pt x="3078" y="4122"/>
                  </a:lnTo>
                  <a:lnTo>
                    <a:pt x="3092" y="4131"/>
                  </a:lnTo>
                  <a:lnTo>
                    <a:pt x="3112" y="4142"/>
                  </a:lnTo>
                  <a:lnTo>
                    <a:pt x="3120" y="4144"/>
                  </a:lnTo>
                  <a:lnTo>
                    <a:pt x="3355" y="4308"/>
                  </a:lnTo>
                  <a:lnTo>
                    <a:pt x="3499" y="4318"/>
                  </a:lnTo>
                  <a:lnTo>
                    <a:pt x="3662" y="4349"/>
                  </a:lnTo>
                  <a:lnTo>
                    <a:pt x="3888" y="4400"/>
                  </a:lnTo>
                  <a:lnTo>
                    <a:pt x="3903" y="4409"/>
                  </a:lnTo>
                  <a:lnTo>
                    <a:pt x="3943" y="4433"/>
                  </a:lnTo>
                  <a:lnTo>
                    <a:pt x="3970" y="4449"/>
                  </a:lnTo>
                  <a:lnTo>
                    <a:pt x="4001" y="4466"/>
                  </a:lnTo>
                  <a:lnTo>
                    <a:pt x="4036" y="4484"/>
                  </a:lnTo>
                  <a:lnTo>
                    <a:pt x="4073" y="4504"/>
                  </a:lnTo>
                  <a:lnTo>
                    <a:pt x="4111" y="4522"/>
                  </a:lnTo>
                  <a:lnTo>
                    <a:pt x="4151" y="4539"/>
                  </a:lnTo>
                  <a:lnTo>
                    <a:pt x="4190" y="4555"/>
                  </a:lnTo>
                  <a:lnTo>
                    <a:pt x="4229" y="4568"/>
                  </a:lnTo>
                  <a:lnTo>
                    <a:pt x="4247" y="4574"/>
                  </a:lnTo>
                  <a:lnTo>
                    <a:pt x="4266" y="4578"/>
                  </a:lnTo>
                  <a:lnTo>
                    <a:pt x="4283" y="4582"/>
                  </a:lnTo>
                  <a:lnTo>
                    <a:pt x="4300" y="4585"/>
                  </a:lnTo>
                  <a:lnTo>
                    <a:pt x="4315" y="4587"/>
                  </a:lnTo>
                  <a:lnTo>
                    <a:pt x="4330" y="4587"/>
                  </a:lnTo>
                  <a:lnTo>
                    <a:pt x="4345" y="4586"/>
                  </a:lnTo>
                  <a:lnTo>
                    <a:pt x="4358" y="4584"/>
                  </a:lnTo>
                  <a:lnTo>
                    <a:pt x="4382" y="4579"/>
                  </a:lnTo>
                  <a:lnTo>
                    <a:pt x="4406" y="4575"/>
                  </a:lnTo>
                  <a:lnTo>
                    <a:pt x="4429" y="4572"/>
                  </a:lnTo>
                  <a:lnTo>
                    <a:pt x="4449" y="4570"/>
                  </a:lnTo>
                  <a:lnTo>
                    <a:pt x="4488" y="4567"/>
                  </a:lnTo>
                  <a:lnTo>
                    <a:pt x="4520" y="4567"/>
                  </a:lnTo>
                  <a:lnTo>
                    <a:pt x="4547" y="4570"/>
                  </a:lnTo>
                  <a:lnTo>
                    <a:pt x="4567" y="4571"/>
                  </a:lnTo>
                  <a:lnTo>
                    <a:pt x="4579" y="4573"/>
                  </a:lnTo>
                  <a:lnTo>
                    <a:pt x="4583" y="4574"/>
                  </a:lnTo>
                  <a:lnTo>
                    <a:pt x="4695" y="4533"/>
                  </a:lnTo>
                  <a:lnTo>
                    <a:pt x="4686" y="4420"/>
                  </a:lnTo>
                  <a:lnTo>
                    <a:pt x="4798" y="4451"/>
                  </a:lnTo>
                  <a:lnTo>
                    <a:pt x="4839" y="4359"/>
                  </a:lnTo>
                  <a:lnTo>
                    <a:pt x="5013" y="4482"/>
                  </a:lnTo>
                  <a:lnTo>
                    <a:pt x="5177" y="4604"/>
                  </a:lnTo>
                  <a:lnTo>
                    <a:pt x="5310" y="4553"/>
                  </a:lnTo>
                  <a:lnTo>
                    <a:pt x="5402" y="4789"/>
                  </a:lnTo>
                  <a:lnTo>
                    <a:pt x="5514" y="4748"/>
                  </a:lnTo>
                  <a:lnTo>
                    <a:pt x="5566" y="4666"/>
                  </a:lnTo>
                  <a:lnTo>
                    <a:pt x="5514" y="4584"/>
                  </a:lnTo>
                  <a:lnTo>
                    <a:pt x="5566" y="4512"/>
                  </a:lnTo>
                  <a:lnTo>
                    <a:pt x="5566" y="4370"/>
                  </a:lnTo>
                  <a:lnTo>
                    <a:pt x="5688" y="4318"/>
                  </a:lnTo>
                  <a:lnTo>
                    <a:pt x="5852" y="4318"/>
                  </a:lnTo>
                  <a:lnTo>
                    <a:pt x="5855" y="4316"/>
                  </a:lnTo>
                  <a:lnTo>
                    <a:pt x="5864" y="4309"/>
                  </a:lnTo>
                  <a:lnTo>
                    <a:pt x="5875" y="4301"/>
                  </a:lnTo>
                  <a:lnTo>
                    <a:pt x="5886" y="4289"/>
                  </a:lnTo>
                  <a:lnTo>
                    <a:pt x="5891" y="4282"/>
                  </a:lnTo>
                  <a:lnTo>
                    <a:pt x="5895" y="4276"/>
                  </a:lnTo>
                  <a:lnTo>
                    <a:pt x="5898" y="4269"/>
                  </a:lnTo>
                  <a:lnTo>
                    <a:pt x="5899" y="4262"/>
                  </a:lnTo>
                  <a:lnTo>
                    <a:pt x="5898" y="4255"/>
                  </a:lnTo>
                  <a:lnTo>
                    <a:pt x="5896" y="4249"/>
                  </a:lnTo>
                  <a:lnTo>
                    <a:pt x="5894" y="4246"/>
                  </a:lnTo>
                  <a:lnTo>
                    <a:pt x="5891" y="4242"/>
                  </a:lnTo>
                  <a:lnTo>
                    <a:pt x="5886" y="4239"/>
                  </a:lnTo>
                  <a:lnTo>
                    <a:pt x="5882" y="4236"/>
                  </a:lnTo>
                  <a:lnTo>
                    <a:pt x="5865" y="4224"/>
                  </a:lnTo>
                  <a:lnTo>
                    <a:pt x="5849" y="4211"/>
                  </a:lnTo>
                  <a:lnTo>
                    <a:pt x="5835" y="4197"/>
                  </a:lnTo>
                  <a:lnTo>
                    <a:pt x="5823" y="4184"/>
                  </a:lnTo>
                  <a:lnTo>
                    <a:pt x="5806" y="4162"/>
                  </a:lnTo>
                  <a:lnTo>
                    <a:pt x="5801" y="4155"/>
                  </a:lnTo>
                  <a:lnTo>
                    <a:pt x="5719" y="4093"/>
                  </a:lnTo>
                  <a:lnTo>
                    <a:pt x="5770" y="4041"/>
                  </a:lnTo>
                  <a:lnTo>
                    <a:pt x="5770" y="3950"/>
                  </a:lnTo>
                  <a:lnTo>
                    <a:pt x="5768" y="3945"/>
                  </a:lnTo>
                  <a:lnTo>
                    <a:pt x="5761" y="3932"/>
                  </a:lnTo>
                  <a:lnTo>
                    <a:pt x="5754" y="3915"/>
                  </a:lnTo>
                  <a:lnTo>
                    <a:pt x="5747" y="3896"/>
                  </a:lnTo>
                  <a:lnTo>
                    <a:pt x="5745" y="3887"/>
                  </a:lnTo>
                  <a:lnTo>
                    <a:pt x="5743" y="3877"/>
                  </a:lnTo>
                  <a:lnTo>
                    <a:pt x="5743" y="3870"/>
                  </a:lnTo>
                  <a:lnTo>
                    <a:pt x="5744" y="3863"/>
                  </a:lnTo>
                  <a:lnTo>
                    <a:pt x="5745" y="3861"/>
                  </a:lnTo>
                  <a:lnTo>
                    <a:pt x="5747" y="3859"/>
                  </a:lnTo>
                  <a:lnTo>
                    <a:pt x="5749" y="3857"/>
                  </a:lnTo>
                  <a:lnTo>
                    <a:pt x="5753" y="3856"/>
                  </a:lnTo>
                  <a:lnTo>
                    <a:pt x="5756" y="3856"/>
                  </a:lnTo>
                  <a:lnTo>
                    <a:pt x="5760" y="3856"/>
                  </a:lnTo>
                  <a:lnTo>
                    <a:pt x="5764" y="3856"/>
                  </a:lnTo>
                  <a:lnTo>
                    <a:pt x="5770" y="3858"/>
                  </a:lnTo>
                  <a:lnTo>
                    <a:pt x="5783" y="3861"/>
                  </a:lnTo>
                  <a:lnTo>
                    <a:pt x="5799" y="3865"/>
                  </a:lnTo>
                  <a:lnTo>
                    <a:pt x="5818" y="3869"/>
                  </a:lnTo>
                  <a:lnTo>
                    <a:pt x="5839" y="3872"/>
                  </a:lnTo>
                  <a:lnTo>
                    <a:pt x="5862" y="3874"/>
                  </a:lnTo>
                  <a:lnTo>
                    <a:pt x="5886" y="3876"/>
                  </a:lnTo>
                  <a:lnTo>
                    <a:pt x="5911" y="3877"/>
                  </a:lnTo>
                  <a:lnTo>
                    <a:pt x="5937" y="3878"/>
                  </a:lnTo>
                  <a:lnTo>
                    <a:pt x="5964" y="3877"/>
                  </a:lnTo>
                  <a:lnTo>
                    <a:pt x="5990" y="3876"/>
                  </a:lnTo>
                  <a:lnTo>
                    <a:pt x="6017" y="3873"/>
                  </a:lnTo>
                  <a:lnTo>
                    <a:pt x="6042" y="3869"/>
                  </a:lnTo>
                  <a:lnTo>
                    <a:pt x="6066" y="3863"/>
                  </a:lnTo>
                  <a:lnTo>
                    <a:pt x="6088" y="3857"/>
                  </a:lnTo>
                  <a:lnTo>
                    <a:pt x="6099" y="3852"/>
                  </a:lnTo>
                  <a:lnTo>
                    <a:pt x="6110" y="3848"/>
                  </a:lnTo>
                  <a:lnTo>
                    <a:pt x="6119" y="3843"/>
                  </a:lnTo>
                  <a:lnTo>
                    <a:pt x="6128" y="3837"/>
                  </a:lnTo>
                  <a:lnTo>
                    <a:pt x="6162" y="3817"/>
                  </a:lnTo>
                  <a:lnTo>
                    <a:pt x="6194" y="3798"/>
                  </a:lnTo>
                  <a:lnTo>
                    <a:pt x="6225" y="3782"/>
                  </a:lnTo>
                  <a:lnTo>
                    <a:pt x="6255" y="3767"/>
                  </a:lnTo>
                  <a:lnTo>
                    <a:pt x="6269" y="3758"/>
                  </a:lnTo>
                  <a:lnTo>
                    <a:pt x="6282" y="3750"/>
                  </a:lnTo>
                  <a:lnTo>
                    <a:pt x="6294" y="3740"/>
                  </a:lnTo>
                  <a:lnTo>
                    <a:pt x="6305" y="3729"/>
                  </a:lnTo>
                  <a:lnTo>
                    <a:pt x="6316" y="3717"/>
                  </a:lnTo>
                  <a:lnTo>
                    <a:pt x="6326" y="3704"/>
                  </a:lnTo>
                  <a:lnTo>
                    <a:pt x="6335" y="3689"/>
                  </a:lnTo>
                  <a:lnTo>
                    <a:pt x="6343" y="3673"/>
                  </a:lnTo>
                  <a:lnTo>
                    <a:pt x="6350" y="3657"/>
                  </a:lnTo>
                  <a:lnTo>
                    <a:pt x="6353" y="3642"/>
                  </a:lnTo>
                  <a:lnTo>
                    <a:pt x="6355" y="3628"/>
                  </a:lnTo>
                  <a:lnTo>
                    <a:pt x="6355" y="3616"/>
                  </a:lnTo>
                  <a:lnTo>
                    <a:pt x="6354" y="3604"/>
                  </a:lnTo>
                  <a:lnTo>
                    <a:pt x="6351" y="3594"/>
                  </a:lnTo>
                  <a:lnTo>
                    <a:pt x="6348" y="3586"/>
                  </a:lnTo>
                  <a:lnTo>
                    <a:pt x="6343" y="3577"/>
                  </a:lnTo>
                  <a:lnTo>
                    <a:pt x="6338" y="3571"/>
                  </a:lnTo>
                  <a:lnTo>
                    <a:pt x="6332" y="3565"/>
                  </a:lnTo>
                  <a:lnTo>
                    <a:pt x="6328" y="3561"/>
                  </a:lnTo>
                  <a:lnTo>
                    <a:pt x="6323" y="3556"/>
                  </a:lnTo>
                  <a:lnTo>
                    <a:pt x="6315" y="3552"/>
                  </a:lnTo>
                  <a:lnTo>
                    <a:pt x="6312" y="3551"/>
                  </a:lnTo>
                  <a:lnTo>
                    <a:pt x="6506" y="3643"/>
                  </a:lnTo>
                  <a:lnTo>
                    <a:pt x="6568" y="3479"/>
                  </a:lnTo>
                  <a:lnTo>
                    <a:pt x="6569" y="3473"/>
                  </a:lnTo>
                  <a:lnTo>
                    <a:pt x="6570" y="3459"/>
                  </a:lnTo>
                  <a:lnTo>
                    <a:pt x="6572" y="3440"/>
                  </a:lnTo>
                  <a:lnTo>
                    <a:pt x="6572" y="3417"/>
                  </a:lnTo>
                  <a:lnTo>
                    <a:pt x="6571" y="3406"/>
                  </a:lnTo>
                  <a:lnTo>
                    <a:pt x="6570" y="3396"/>
                  </a:lnTo>
                  <a:lnTo>
                    <a:pt x="6567" y="3385"/>
                  </a:lnTo>
                  <a:lnTo>
                    <a:pt x="6563" y="3375"/>
                  </a:lnTo>
                  <a:lnTo>
                    <a:pt x="6559" y="3367"/>
                  </a:lnTo>
                  <a:lnTo>
                    <a:pt x="6554" y="3361"/>
                  </a:lnTo>
                  <a:lnTo>
                    <a:pt x="6549" y="3359"/>
                  </a:lnTo>
                  <a:lnTo>
                    <a:pt x="6546" y="3358"/>
                  </a:lnTo>
                  <a:lnTo>
                    <a:pt x="6542" y="3357"/>
                  </a:lnTo>
                  <a:lnTo>
                    <a:pt x="6538" y="3357"/>
                  </a:lnTo>
                  <a:lnTo>
                    <a:pt x="6518" y="3356"/>
                  </a:lnTo>
                  <a:lnTo>
                    <a:pt x="6500" y="3353"/>
                  </a:lnTo>
                  <a:lnTo>
                    <a:pt x="6482" y="3350"/>
                  </a:lnTo>
                  <a:lnTo>
                    <a:pt x="6467" y="3346"/>
                  </a:lnTo>
                  <a:lnTo>
                    <a:pt x="6444" y="3339"/>
                  </a:lnTo>
                  <a:lnTo>
                    <a:pt x="6435" y="3336"/>
                  </a:lnTo>
                  <a:lnTo>
                    <a:pt x="6527" y="3305"/>
                  </a:lnTo>
                  <a:lnTo>
                    <a:pt x="6538" y="3121"/>
                  </a:lnTo>
                  <a:lnTo>
                    <a:pt x="6568" y="2998"/>
                  </a:lnTo>
                  <a:lnTo>
                    <a:pt x="6558" y="2937"/>
                  </a:lnTo>
                  <a:lnTo>
                    <a:pt x="6527" y="2813"/>
                  </a:lnTo>
                  <a:lnTo>
                    <a:pt x="6425" y="2763"/>
                  </a:lnTo>
                  <a:lnTo>
                    <a:pt x="6323" y="2793"/>
                  </a:lnTo>
                  <a:lnTo>
                    <a:pt x="6315" y="2796"/>
                  </a:lnTo>
                  <a:lnTo>
                    <a:pt x="6296" y="2804"/>
                  </a:lnTo>
                  <a:lnTo>
                    <a:pt x="6282" y="2807"/>
                  </a:lnTo>
                  <a:lnTo>
                    <a:pt x="6267" y="2810"/>
                  </a:lnTo>
                  <a:lnTo>
                    <a:pt x="6249" y="2813"/>
                  </a:lnTo>
                  <a:lnTo>
                    <a:pt x="6231" y="2813"/>
                  </a:lnTo>
                  <a:lnTo>
                    <a:pt x="6225" y="2813"/>
                  </a:lnTo>
                  <a:lnTo>
                    <a:pt x="6222" y="2812"/>
                  </a:lnTo>
                  <a:lnTo>
                    <a:pt x="6219" y="2811"/>
                  </a:lnTo>
                  <a:lnTo>
                    <a:pt x="6217" y="2810"/>
                  </a:lnTo>
                  <a:lnTo>
                    <a:pt x="6213" y="2805"/>
                  </a:lnTo>
                  <a:lnTo>
                    <a:pt x="6210" y="2799"/>
                  </a:lnTo>
                  <a:lnTo>
                    <a:pt x="6208" y="2788"/>
                  </a:lnTo>
                  <a:lnTo>
                    <a:pt x="6207" y="2777"/>
                  </a:lnTo>
                  <a:lnTo>
                    <a:pt x="6206" y="2773"/>
                  </a:lnTo>
                  <a:lnTo>
                    <a:pt x="6204" y="2771"/>
                  </a:lnTo>
                  <a:lnTo>
                    <a:pt x="6200" y="2772"/>
                  </a:lnTo>
                  <a:lnTo>
                    <a:pt x="6193" y="2775"/>
                  </a:lnTo>
                  <a:lnTo>
                    <a:pt x="6184" y="2781"/>
                  </a:lnTo>
                  <a:lnTo>
                    <a:pt x="6173" y="2792"/>
                  </a:lnTo>
                  <a:lnTo>
                    <a:pt x="6157" y="2806"/>
                  </a:lnTo>
                  <a:lnTo>
                    <a:pt x="6138" y="2824"/>
                  </a:lnTo>
                  <a:lnTo>
                    <a:pt x="6099" y="2862"/>
                  </a:lnTo>
                  <a:lnTo>
                    <a:pt x="6067" y="2892"/>
                  </a:lnTo>
                  <a:lnTo>
                    <a:pt x="6040" y="2916"/>
                  </a:lnTo>
                  <a:lnTo>
                    <a:pt x="6019" y="2933"/>
                  </a:lnTo>
                  <a:lnTo>
                    <a:pt x="5993" y="2952"/>
                  </a:lnTo>
                  <a:lnTo>
                    <a:pt x="5985" y="2957"/>
                  </a:lnTo>
                  <a:lnTo>
                    <a:pt x="5852" y="2916"/>
                  </a:lnTo>
                  <a:lnTo>
                    <a:pt x="5862" y="3008"/>
                  </a:lnTo>
                  <a:lnTo>
                    <a:pt x="5770" y="3008"/>
                  </a:lnTo>
                  <a:lnTo>
                    <a:pt x="5740" y="3142"/>
                  </a:lnTo>
                  <a:lnTo>
                    <a:pt x="5749" y="3284"/>
                  </a:lnTo>
                  <a:lnTo>
                    <a:pt x="5781" y="3377"/>
                  </a:lnTo>
                  <a:lnTo>
                    <a:pt x="5699" y="3520"/>
                  </a:lnTo>
                  <a:lnTo>
                    <a:pt x="5708" y="3602"/>
                  </a:lnTo>
                  <a:lnTo>
                    <a:pt x="5575" y="3653"/>
                  </a:lnTo>
                  <a:lnTo>
                    <a:pt x="5575" y="3776"/>
                  </a:lnTo>
                  <a:lnTo>
                    <a:pt x="5493" y="3704"/>
                  </a:lnTo>
                  <a:lnTo>
                    <a:pt x="5361" y="3704"/>
                  </a:lnTo>
                  <a:lnTo>
                    <a:pt x="5339" y="3722"/>
                  </a:lnTo>
                  <a:lnTo>
                    <a:pt x="5321" y="3736"/>
                  </a:lnTo>
                  <a:lnTo>
                    <a:pt x="5304" y="3745"/>
                  </a:lnTo>
                  <a:lnTo>
                    <a:pt x="5291" y="3754"/>
                  </a:lnTo>
                  <a:lnTo>
                    <a:pt x="5274" y="3763"/>
                  </a:lnTo>
                  <a:lnTo>
                    <a:pt x="5269" y="3766"/>
                  </a:lnTo>
                  <a:lnTo>
                    <a:pt x="5187" y="3796"/>
                  </a:lnTo>
                  <a:lnTo>
                    <a:pt x="5166" y="3806"/>
                  </a:lnTo>
                  <a:lnTo>
                    <a:pt x="5149" y="3812"/>
                  </a:lnTo>
                  <a:lnTo>
                    <a:pt x="5134" y="3816"/>
                  </a:lnTo>
                  <a:lnTo>
                    <a:pt x="5121" y="3818"/>
                  </a:lnTo>
                  <a:lnTo>
                    <a:pt x="5092" y="3818"/>
                  </a:lnTo>
                  <a:lnTo>
                    <a:pt x="5054" y="3817"/>
                  </a:lnTo>
                  <a:lnTo>
                    <a:pt x="5032" y="3817"/>
                  </a:lnTo>
                  <a:lnTo>
                    <a:pt x="5012" y="3818"/>
                  </a:lnTo>
                  <a:lnTo>
                    <a:pt x="4994" y="3820"/>
                  </a:lnTo>
                  <a:lnTo>
                    <a:pt x="4979" y="3822"/>
                  </a:lnTo>
                  <a:lnTo>
                    <a:pt x="4959" y="3825"/>
                  </a:lnTo>
                  <a:lnTo>
                    <a:pt x="4951" y="3826"/>
                  </a:lnTo>
                  <a:lnTo>
                    <a:pt x="4950" y="3826"/>
                  </a:lnTo>
                  <a:lnTo>
                    <a:pt x="4945" y="3826"/>
                  </a:lnTo>
                  <a:lnTo>
                    <a:pt x="4930" y="3826"/>
                  </a:lnTo>
                  <a:lnTo>
                    <a:pt x="4900" y="3826"/>
                  </a:lnTo>
                  <a:lnTo>
                    <a:pt x="4865" y="3826"/>
                  </a:lnTo>
                  <a:lnTo>
                    <a:pt x="4835" y="3826"/>
                  </a:lnTo>
                  <a:lnTo>
                    <a:pt x="4815" y="3826"/>
                  </a:lnTo>
                  <a:lnTo>
                    <a:pt x="4809" y="3826"/>
                  </a:lnTo>
                  <a:lnTo>
                    <a:pt x="4809" y="3826"/>
                  </a:lnTo>
                  <a:lnTo>
                    <a:pt x="4809" y="3824"/>
                  </a:lnTo>
                  <a:lnTo>
                    <a:pt x="4809" y="3822"/>
                  </a:lnTo>
                  <a:lnTo>
                    <a:pt x="4805" y="3818"/>
                  </a:lnTo>
                  <a:lnTo>
                    <a:pt x="4800" y="3812"/>
                  </a:lnTo>
                  <a:lnTo>
                    <a:pt x="4791" y="3805"/>
                  </a:lnTo>
                  <a:lnTo>
                    <a:pt x="4777" y="3796"/>
                  </a:lnTo>
                  <a:lnTo>
                    <a:pt x="4757" y="3785"/>
                  </a:lnTo>
                  <a:lnTo>
                    <a:pt x="4735" y="3775"/>
                  </a:lnTo>
                  <a:lnTo>
                    <a:pt x="4715" y="3764"/>
                  </a:lnTo>
                  <a:lnTo>
                    <a:pt x="4697" y="3753"/>
                  </a:lnTo>
                  <a:lnTo>
                    <a:pt x="4683" y="3743"/>
                  </a:lnTo>
                  <a:lnTo>
                    <a:pt x="4662" y="3730"/>
                  </a:lnTo>
                  <a:lnTo>
                    <a:pt x="4654" y="3725"/>
                  </a:lnTo>
                  <a:lnTo>
                    <a:pt x="4655" y="3724"/>
                  </a:lnTo>
                  <a:lnTo>
                    <a:pt x="4655" y="3722"/>
                  </a:lnTo>
                  <a:lnTo>
                    <a:pt x="4654" y="3720"/>
                  </a:lnTo>
                  <a:lnTo>
                    <a:pt x="4652" y="3717"/>
                  </a:lnTo>
                  <a:lnTo>
                    <a:pt x="4647" y="3715"/>
                  </a:lnTo>
                  <a:lnTo>
                    <a:pt x="4637" y="3716"/>
                  </a:lnTo>
                  <a:lnTo>
                    <a:pt x="4623" y="3718"/>
                  </a:lnTo>
                  <a:lnTo>
                    <a:pt x="4604" y="3725"/>
                  </a:lnTo>
                  <a:lnTo>
                    <a:pt x="4567" y="3737"/>
                  </a:lnTo>
                  <a:lnTo>
                    <a:pt x="4545" y="3742"/>
                  </a:lnTo>
                  <a:lnTo>
                    <a:pt x="4534" y="3744"/>
                  </a:lnTo>
                  <a:lnTo>
                    <a:pt x="4532" y="3745"/>
                  </a:lnTo>
                  <a:lnTo>
                    <a:pt x="4439" y="3663"/>
                  </a:lnTo>
                  <a:lnTo>
                    <a:pt x="4379" y="3602"/>
                  </a:lnTo>
                  <a:lnTo>
                    <a:pt x="4348" y="3540"/>
                  </a:lnTo>
                  <a:lnTo>
                    <a:pt x="4300" y="3485"/>
                  </a:lnTo>
                  <a:lnTo>
                    <a:pt x="4264" y="3443"/>
                  </a:lnTo>
                  <a:lnTo>
                    <a:pt x="4243" y="3417"/>
                  </a:lnTo>
                  <a:lnTo>
                    <a:pt x="4235" y="3407"/>
                  </a:lnTo>
                  <a:lnTo>
                    <a:pt x="4174" y="3366"/>
                  </a:lnTo>
                  <a:lnTo>
                    <a:pt x="4061" y="3162"/>
                  </a:lnTo>
                  <a:lnTo>
                    <a:pt x="4063" y="3155"/>
                  </a:lnTo>
                  <a:lnTo>
                    <a:pt x="4065" y="3135"/>
                  </a:lnTo>
                  <a:lnTo>
                    <a:pt x="4066" y="3121"/>
                  </a:lnTo>
                  <a:lnTo>
                    <a:pt x="4066" y="3106"/>
                  </a:lnTo>
                  <a:lnTo>
                    <a:pt x="4065" y="3089"/>
                  </a:lnTo>
                  <a:lnTo>
                    <a:pt x="4061" y="3069"/>
                  </a:lnTo>
                  <a:lnTo>
                    <a:pt x="4056" y="3047"/>
                  </a:lnTo>
                  <a:lnTo>
                    <a:pt x="4047" y="3020"/>
                  </a:lnTo>
                  <a:lnTo>
                    <a:pt x="4038" y="2989"/>
                  </a:lnTo>
                  <a:lnTo>
                    <a:pt x="4027" y="2958"/>
                  </a:lnTo>
                  <a:lnTo>
                    <a:pt x="4017" y="2930"/>
                  </a:lnTo>
                  <a:lnTo>
                    <a:pt x="4009" y="2907"/>
                  </a:lnTo>
                  <a:lnTo>
                    <a:pt x="4002" y="2891"/>
                  </a:lnTo>
                  <a:lnTo>
                    <a:pt x="4000" y="2886"/>
                  </a:lnTo>
                  <a:lnTo>
                    <a:pt x="3949" y="2804"/>
                  </a:lnTo>
                  <a:lnTo>
                    <a:pt x="4011" y="2681"/>
                  </a:lnTo>
                  <a:lnTo>
                    <a:pt x="4031" y="2476"/>
                  </a:lnTo>
                  <a:lnTo>
                    <a:pt x="4082" y="2333"/>
                  </a:lnTo>
                  <a:lnTo>
                    <a:pt x="4071" y="2067"/>
                  </a:lnTo>
                  <a:lnTo>
                    <a:pt x="4000" y="1965"/>
                  </a:lnTo>
                  <a:lnTo>
                    <a:pt x="3744" y="1934"/>
                  </a:lnTo>
                  <a:lnTo>
                    <a:pt x="3641" y="1740"/>
                  </a:lnTo>
                  <a:lnTo>
                    <a:pt x="3540" y="1637"/>
                  </a:lnTo>
                  <a:lnTo>
                    <a:pt x="3509" y="1525"/>
                  </a:lnTo>
                  <a:lnTo>
                    <a:pt x="3407" y="1514"/>
                  </a:lnTo>
                  <a:lnTo>
                    <a:pt x="3314" y="1320"/>
                  </a:lnTo>
                  <a:lnTo>
                    <a:pt x="3202" y="1157"/>
                  </a:lnTo>
                  <a:lnTo>
                    <a:pt x="3140" y="1023"/>
                  </a:lnTo>
                  <a:lnTo>
                    <a:pt x="3136" y="1025"/>
                  </a:lnTo>
                  <a:lnTo>
                    <a:pt x="3122" y="1028"/>
                  </a:lnTo>
                  <a:lnTo>
                    <a:pt x="3102" y="1034"/>
                  </a:lnTo>
                  <a:lnTo>
                    <a:pt x="3078" y="1040"/>
                  </a:lnTo>
                  <a:lnTo>
                    <a:pt x="3051" y="1047"/>
                  </a:lnTo>
                  <a:lnTo>
                    <a:pt x="3024" y="1053"/>
                  </a:lnTo>
                  <a:lnTo>
                    <a:pt x="2999" y="1060"/>
                  </a:lnTo>
                  <a:lnTo>
                    <a:pt x="2977" y="1064"/>
                  </a:lnTo>
                  <a:lnTo>
                    <a:pt x="2972" y="1065"/>
                  </a:lnTo>
                  <a:lnTo>
                    <a:pt x="2969" y="1065"/>
                  </a:lnTo>
                  <a:lnTo>
                    <a:pt x="2965" y="1064"/>
                  </a:lnTo>
                  <a:lnTo>
                    <a:pt x="2962" y="1063"/>
                  </a:lnTo>
                  <a:lnTo>
                    <a:pt x="2958" y="1060"/>
                  </a:lnTo>
                  <a:lnTo>
                    <a:pt x="2955" y="1054"/>
                  </a:lnTo>
                  <a:lnTo>
                    <a:pt x="2952" y="1049"/>
                  </a:lnTo>
                  <a:lnTo>
                    <a:pt x="2951" y="1042"/>
                  </a:lnTo>
                  <a:lnTo>
                    <a:pt x="2951" y="1036"/>
                  </a:lnTo>
                  <a:lnTo>
                    <a:pt x="2951" y="1031"/>
                  </a:lnTo>
                  <a:lnTo>
                    <a:pt x="2951" y="1027"/>
                  </a:lnTo>
                  <a:lnTo>
                    <a:pt x="2951" y="1025"/>
                  </a:lnTo>
                  <a:lnTo>
                    <a:pt x="2950" y="1024"/>
                  </a:lnTo>
                  <a:lnTo>
                    <a:pt x="2948" y="1027"/>
                  </a:lnTo>
                  <a:lnTo>
                    <a:pt x="2941" y="1042"/>
                  </a:lnTo>
                  <a:lnTo>
                    <a:pt x="2925" y="1075"/>
                  </a:lnTo>
                  <a:lnTo>
                    <a:pt x="2910" y="1109"/>
                  </a:lnTo>
                  <a:lnTo>
                    <a:pt x="2901" y="1132"/>
                  </a:lnTo>
                  <a:lnTo>
                    <a:pt x="2895" y="1146"/>
                  </a:lnTo>
                  <a:lnTo>
                    <a:pt x="2892" y="1153"/>
                  </a:lnTo>
                  <a:lnTo>
                    <a:pt x="2891" y="1159"/>
                  </a:lnTo>
                  <a:lnTo>
                    <a:pt x="2889" y="1163"/>
                  </a:lnTo>
                  <a:lnTo>
                    <a:pt x="2883" y="1172"/>
                  </a:lnTo>
                  <a:lnTo>
                    <a:pt x="2875" y="1187"/>
                  </a:lnTo>
                  <a:lnTo>
                    <a:pt x="2854" y="1223"/>
                  </a:lnTo>
                  <a:lnTo>
                    <a:pt x="2838" y="1252"/>
                  </a:lnTo>
                  <a:lnTo>
                    <a:pt x="2827" y="1272"/>
                  </a:lnTo>
                  <a:lnTo>
                    <a:pt x="2824" y="1279"/>
                  </a:lnTo>
                  <a:lnTo>
                    <a:pt x="2823" y="1281"/>
                  </a:lnTo>
                  <a:lnTo>
                    <a:pt x="2817" y="1282"/>
                  </a:lnTo>
                  <a:lnTo>
                    <a:pt x="2811" y="1281"/>
                  </a:lnTo>
                  <a:lnTo>
                    <a:pt x="2802" y="1279"/>
                  </a:lnTo>
                  <a:lnTo>
                    <a:pt x="2789" y="1276"/>
                  </a:lnTo>
                  <a:lnTo>
                    <a:pt x="2772" y="1269"/>
                  </a:lnTo>
                  <a:lnTo>
                    <a:pt x="2762" y="1264"/>
                  </a:lnTo>
                  <a:lnTo>
                    <a:pt x="2750" y="1257"/>
                  </a:lnTo>
                  <a:lnTo>
                    <a:pt x="2739" y="1249"/>
                  </a:lnTo>
                  <a:lnTo>
                    <a:pt x="2725" y="1240"/>
                  </a:lnTo>
                  <a:lnTo>
                    <a:pt x="2698" y="1218"/>
                  </a:lnTo>
                  <a:lnTo>
                    <a:pt x="2672" y="1195"/>
                  </a:lnTo>
                  <a:lnTo>
                    <a:pt x="2647" y="1173"/>
                  </a:lnTo>
                  <a:lnTo>
                    <a:pt x="2627" y="1153"/>
                  </a:lnTo>
                  <a:lnTo>
                    <a:pt x="2613" y="1141"/>
                  </a:lnTo>
                  <a:lnTo>
                    <a:pt x="2609" y="1136"/>
                  </a:lnTo>
                  <a:lnTo>
                    <a:pt x="2516" y="1054"/>
                  </a:lnTo>
                  <a:lnTo>
                    <a:pt x="2506" y="931"/>
                  </a:lnTo>
                  <a:lnTo>
                    <a:pt x="2496" y="828"/>
                  </a:lnTo>
                  <a:lnTo>
                    <a:pt x="2495" y="831"/>
                  </a:lnTo>
                  <a:lnTo>
                    <a:pt x="2490" y="834"/>
                  </a:lnTo>
                  <a:lnTo>
                    <a:pt x="2487" y="837"/>
                  </a:lnTo>
                  <a:lnTo>
                    <a:pt x="2483" y="838"/>
                  </a:lnTo>
                  <a:lnTo>
                    <a:pt x="2477" y="840"/>
                  </a:lnTo>
                  <a:lnTo>
                    <a:pt x="2472" y="841"/>
                  </a:lnTo>
                  <a:lnTo>
                    <a:pt x="2465" y="842"/>
                  </a:lnTo>
                  <a:lnTo>
                    <a:pt x="2458" y="841"/>
                  </a:lnTo>
                  <a:lnTo>
                    <a:pt x="2449" y="840"/>
                  </a:lnTo>
                  <a:lnTo>
                    <a:pt x="2439" y="837"/>
                  </a:lnTo>
                  <a:lnTo>
                    <a:pt x="2430" y="833"/>
                  </a:lnTo>
                  <a:lnTo>
                    <a:pt x="2419" y="827"/>
                  </a:lnTo>
                  <a:lnTo>
                    <a:pt x="2407" y="819"/>
                  </a:lnTo>
                  <a:lnTo>
                    <a:pt x="2394" y="809"/>
                  </a:lnTo>
                  <a:lnTo>
                    <a:pt x="2380" y="796"/>
                  </a:lnTo>
                  <a:lnTo>
                    <a:pt x="2366" y="782"/>
                  </a:lnTo>
                  <a:lnTo>
                    <a:pt x="2353" y="767"/>
                  </a:lnTo>
                  <a:lnTo>
                    <a:pt x="2339" y="751"/>
                  </a:lnTo>
                  <a:lnTo>
                    <a:pt x="2313" y="717"/>
                  </a:lnTo>
                  <a:lnTo>
                    <a:pt x="2290" y="683"/>
                  </a:lnTo>
                  <a:lnTo>
                    <a:pt x="2270" y="652"/>
                  </a:lnTo>
                  <a:lnTo>
                    <a:pt x="2254" y="628"/>
                  </a:lnTo>
                  <a:lnTo>
                    <a:pt x="2244" y="610"/>
                  </a:lnTo>
                  <a:lnTo>
                    <a:pt x="2240" y="604"/>
                  </a:lnTo>
                  <a:lnTo>
                    <a:pt x="2127" y="512"/>
                  </a:lnTo>
                  <a:lnTo>
                    <a:pt x="2132" y="513"/>
                  </a:lnTo>
                  <a:lnTo>
                    <a:pt x="2139" y="518"/>
                  </a:lnTo>
                  <a:lnTo>
                    <a:pt x="2144" y="522"/>
                  </a:lnTo>
                  <a:lnTo>
                    <a:pt x="2148" y="525"/>
                  </a:lnTo>
                  <a:lnTo>
                    <a:pt x="2151" y="528"/>
                  </a:lnTo>
                  <a:lnTo>
                    <a:pt x="2153" y="532"/>
                  </a:lnTo>
                  <a:lnTo>
                    <a:pt x="2153" y="534"/>
                  </a:lnTo>
                  <a:lnTo>
                    <a:pt x="2153" y="536"/>
                  </a:lnTo>
                  <a:lnTo>
                    <a:pt x="2152" y="538"/>
                  </a:lnTo>
                  <a:lnTo>
                    <a:pt x="2151" y="540"/>
                  </a:lnTo>
                  <a:lnTo>
                    <a:pt x="2146" y="543"/>
                  </a:lnTo>
                  <a:lnTo>
                    <a:pt x="2136" y="547"/>
                  </a:lnTo>
                  <a:lnTo>
                    <a:pt x="2123" y="549"/>
                  </a:lnTo>
                  <a:lnTo>
                    <a:pt x="2106" y="551"/>
                  </a:lnTo>
                  <a:lnTo>
                    <a:pt x="2084" y="552"/>
                  </a:lnTo>
                  <a:lnTo>
                    <a:pt x="2056" y="553"/>
                  </a:lnTo>
                  <a:lnTo>
                    <a:pt x="1999" y="553"/>
                  </a:lnTo>
                  <a:lnTo>
                    <a:pt x="1951" y="553"/>
                  </a:lnTo>
                  <a:lnTo>
                    <a:pt x="1912" y="553"/>
                  </a:lnTo>
                  <a:lnTo>
                    <a:pt x="1882" y="553"/>
                  </a:lnTo>
                  <a:lnTo>
                    <a:pt x="1858" y="553"/>
                  </a:lnTo>
                  <a:lnTo>
                    <a:pt x="1843" y="553"/>
                  </a:lnTo>
                  <a:lnTo>
                    <a:pt x="1834" y="553"/>
                  </a:lnTo>
                  <a:lnTo>
                    <a:pt x="1831" y="553"/>
                  </a:lnTo>
                  <a:lnTo>
                    <a:pt x="1780" y="574"/>
                  </a:lnTo>
                  <a:lnTo>
                    <a:pt x="1780" y="634"/>
                  </a:lnTo>
                  <a:lnTo>
                    <a:pt x="1781" y="636"/>
                  </a:lnTo>
                  <a:lnTo>
                    <a:pt x="1782" y="640"/>
                  </a:lnTo>
                  <a:lnTo>
                    <a:pt x="1781" y="644"/>
                  </a:lnTo>
                  <a:lnTo>
                    <a:pt x="1780" y="647"/>
                  </a:lnTo>
                  <a:lnTo>
                    <a:pt x="1776" y="651"/>
                  </a:lnTo>
                  <a:lnTo>
                    <a:pt x="1771" y="655"/>
                  </a:lnTo>
                  <a:lnTo>
                    <a:pt x="1763" y="659"/>
                  </a:lnTo>
                  <a:lnTo>
                    <a:pt x="1754" y="662"/>
                  </a:lnTo>
                  <a:lnTo>
                    <a:pt x="1740" y="666"/>
                  </a:lnTo>
                  <a:lnTo>
                    <a:pt x="1723" y="669"/>
                  </a:lnTo>
                  <a:lnTo>
                    <a:pt x="1703" y="672"/>
                  </a:lnTo>
                  <a:lnTo>
                    <a:pt x="1679" y="674"/>
                  </a:lnTo>
                  <a:lnTo>
                    <a:pt x="1650" y="675"/>
                  </a:lnTo>
                  <a:lnTo>
                    <a:pt x="1617" y="675"/>
                  </a:lnTo>
                  <a:lnTo>
                    <a:pt x="1540" y="674"/>
                  </a:lnTo>
                  <a:lnTo>
                    <a:pt x="1461" y="671"/>
                  </a:lnTo>
                  <a:lnTo>
                    <a:pt x="1382" y="665"/>
                  </a:lnTo>
                  <a:lnTo>
                    <a:pt x="1308" y="660"/>
                  </a:lnTo>
                  <a:lnTo>
                    <a:pt x="1243" y="655"/>
                  </a:lnTo>
                  <a:lnTo>
                    <a:pt x="1192" y="649"/>
                  </a:lnTo>
                  <a:lnTo>
                    <a:pt x="1158" y="646"/>
                  </a:lnTo>
                  <a:lnTo>
                    <a:pt x="1146" y="645"/>
                  </a:lnTo>
                  <a:lnTo>
                    <a:pt x="1105" y="501"/>
                  </a:lnTo>
                  <a:lnTo>
                    <a:pt x="757" y="400"/>
                  </a:lnTo>
                  <a:lnTo>
                    <a:pt x="743" y="393"/>
                  </a:lnTo>
                  <a:lnTo>
                    <a:pt x="712" y="377"/>
                  </a:lnTo>
                  <a:lnTo>
                    <a:pt x="693" y="366"/>
                  </a:lnTo>
                  <a:lnTo>
                    <a:pt x="675" y="352"/>
                  </a:lnTo>
                  <a:lnTo>
                    <a:pt x="666" y="343"/>
                  </a:lnTo>
                  <a:lnTo>
                    <a:pt x="658" y="336"/>
                  </a:lnTo>
                  <a:lnTo>
                    <a:pt x="650" y="326"/>
                  </a:lnTo>
                  <a:lnTo>
                    <a:pt x="644" y="318"/>
                  </a:lnTo>
                  <a:lnTo>
                    <a:pt x="632" y="298"/>
                  </a:lnTo>
                  <a:lnTo>
                    <a:pt x="619" y="280"/>
                  </a:lnTo>
                  <a:lnTo>
                    <a:pt x="605" y="262"/>
                  </a:lnTo>
                  <a:lnTo>
                    <a:pt x="592" y="247"/>
                  </a:lnTo>
                  <a:lnTo>
                    <a:pt x="571" y="224"/>
                  </a:lnTo>
                  <a:lnTo>
                    <a:pt x="563" y="215"/>
                  </a:lnTo>
                  <a:lnTo>
                    <a:pt x="490" y="123"/>
                  </a:lnTo>
                  <a:lnTo>
                    <a:pt x="447" y="123"/>
                  </a:lnTo>
                  <a:lnTo>
                    <a:pt x="407" y="123"/>
                  </a:lnTo>
                  <a:lnTo>
                    <a:pt x="371" y="123"/>
                  </a:lnTo>
                  <a:lnTo>
                    <a:pt x="342" y="123"/>
                  </a:lnTo>
                  <a:lnTo>
                    <a:pt x="319" y="123"/>
                  </a:lnTo>
                  <a:lnTo>
                    <a:pt x="301" y="123"/>
                  </a:lnTo>
                  <a:lnTo>
                    <a:pt x="289" y="123"/>
                  </a:lnTo>
                  <a:lnTo>
                    <a:pt x="286" y="123"/>
                  </a:lnTo>
                  <a:lnTo>
                    <a:pt x="163" y="51"/>
                  </a:lnTo>
                  <a:lnTo>
                    <a:pt x="60" y="0"/>
                  </a:lnTo>
                  <a:lnTo>
                    <a:pt x="0" y="82"/>
                  </a:lnTo>
                  <a:lnTo>
                    <a:pt x="39" y="43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grpSp>
          <p:nvGrpSpPr>
            <p:cNvPr id="116" name="Group 687">
              <a:extLst>
                <a:ext uri="{FF2B5EF4-FFF2-40B4-BE49-F238E27FC236}">
                  <a16:creationId xmlns="" xmlns:a16="http://schemas.microsoft.com/office/drawing/2014/main" id="{52CC59A1-08C1-4D9C-B2EE-0098E402E1BD}"/>
                </a:ext>
              </a:extLst>
            </p:cNvPr>
            <p:cNvGrpSpPr/>
            <p:nvPr/>
          </p:nvGrpSpPr>
          <p:grpSpPr>
            <a:xfrm>
              <a:off x="3143241" y="214290"/>
              <a:ext cx="5429288" cy="3741292"/>
              <a:chOff x="3143241" y="214290"/>
              <a:chExt cx="5429288" cy="3741292"/>
            </a:xfrm>
            <a:grpFill/>
          </p:grpSpPr>
          <p:sp>
            <p:nvSpPr>
              <p:cNvPr id="118" name="Freeform 19">
                <a:extLst>
                  <a:ext uri="{FF2B5EF4-FFF2-40B4-BE49-F238E27FC236}">
                    <a16:creationId xmlns="" xmlns:a16="http://schemas.microsoft.com/office/drawing/2014/main" id="{F1B50F63-5578-40DD-9EE9-CC6BC19D4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907794"/>
                <a:ext cx="12332" cy="47788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5" y="14"/>
                  </a:cxn>
                  <a:cxn ang="0">
                    <a:pos x="33" y="0"/>
                  </a:cxn>
                </a:cxnLst>
                <a:rect l="0" t="0" r="r" b="b"/>
                <a:pathLst>
                  <a:path w="33" h="124">
                    <a:moveTo>
                      <a:pt x="0" y="124"/>
                    </a:moveTo>
                    <a:lnTo>
                      <a:pt x="15" y="14"/>
                    </a:lnTo>
                    <a:lnTo>
                      <a:pt x="33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1" name="Freeform 28">
                <a:extLst>
                  <a:ext uri="{FF2B5EF4-FFF2-40B4-BE49-F238E27FC236}">
                    <a16:creationId xmlns="" xmlns:a16="http://schemas.microsoft.com/office/drawing/2014/main" id="{B89904D4-33E5-45D3-9330-38623AC86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2" name="Freeform 29">
                <a:extLst>
                  <a:ext uri="{FF2B5EF4-FFF2-40B4-BE49-F238E27FC236}">
                    <a16:creationId xmlns="" xmlns:a16="http://schemas.microsoft.com/office/drawing/2014/main" id="{6B6306A7-F9DF-4253-8FED-47416E21F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5" name="Freeform 30">
                <a:extLst>
                  <a:ext uri="{FF2B5EF4-FFF2-40B4-BE49-F238E27FC236}">
                    <a16:creationId xmlns="" xmlns:a16="http://schemas.microsoft.com/office/drawing/2014/main" id="{E59792EE-D45C-4B63-89D0-29BE043F5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27" name="Freeform 31">
                <a:extLst>
                  <a:ext uri="{FF2B5EF4-FFF2-40B4-BE49-F238E27FC236}">
                    <a16:creationId xmlns="" xmlns:a16="http://schemas.microsoft.com/office/drawing/2014/main" id="{E4928834-95AB-484B-BB34-2DAF8E862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0" name="Freeform 32">
                <a:extLst>
                  <a:ext uri="{FF2B5EF4-FFF2-40B4-BE49-F238E27FC236}">
                    <a16:creationId xmlns="" xmlns:a16="http://schemas.microsoft.com/office/drawing/2014/main" id="{365769C0-96BA-44DA-B29F-A3624D311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1" name="Freeform 33">
                <a:extLst>
                  <a:ext uri="{FF2B5EF4-FFF2-40B4-BE49-F238E27FC236}">
                    <a16:creationId xmlns="" xmlns:a16="http://schemas.microsoft.com/office/drawing/2014/main" id="{283D7ED5-F459-49DD-BD3B-E91A3DEC4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3" name="Freeform 34">
                <a:extLst>
                  <a:ext uri="{FF2B5EF4-FFF2-40B4-BE49-F238E27FC236}">
                    <a16:creationId xmlns="" xmlns:a16="http://schemas.microsoft.com/office/drawing/2014/main" id="{7A60493A-693A-4E47-B499-923F965EE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  <a:cxn ang="0">
                    <a:pos x="260" y="54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  <a:lnTo>
                      <a:pt x="260" y="5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4" name="Freeform 35">
                <a:extLst>
                  <a:ext uri="{FF2B5EF4-FFF2-40B4-BE49-F238E27FC236}">
                    <a16:creationId xmlns="" xmlns:a16="http://schemas.microsoft.com/office/drawing/2014/main" id="{79840CE5-F7FC-41C5-8D4F-A8C54680E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37" name="Freeform 36">
                <a:extLst>
                  <a:ext uri="{FF2B5EF4-FFF2-40B4-BE49-F238E27FC236}">
                    <a16:creationId xmlns="" xmlns:a16="http://schemas.microsoft.com/office/drawing/2014/main" id="{8E45C804-49FD-48C4-B837-77A54D1E0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  <a:cxn ang="0">
                    <a:pos x="375" y="402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  <a:lnTo>
                      <a:pt x="375" y="4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0" name="Freeform 37">
                <a:extLst>
                  <a:ext uri="{FF2B5EF4-FFF2-40B4-BE49-F238E27FC236}">
                    <a16:creationId xmlns="" xmlns:a16="http://schemas.microsoft.com/office/drawing/2014/main" id="{B0BD5004-1B46-4484-8572-C3C2BF50A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1" name="Freeform 38">
                <a:extLst>
                  <a:ext uri="{FF2B5EF4-FFF2-40B4-BE49-F238E27FC236}">
                    <a16:creationId xmlns="" xmlns:a16="http://schemas.microsoft.com/office/drawing/2014/main" id="{ACCB88FD-30CF-4AC2-BE78-394D72106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2" name="Freeform 39">
                <a:extLst>
                  <a:ext uri="{FF2B5EF4-FFF2-40B4-BE49-F238E27FC236}">
                    <a16:creationId xmlns="" xmlns:a16="http://schemas.microsoft.com/office/drawing/2014/main" id="{BF5805CB-5A8E-49C8-96F3-4F5FC76FE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3" name="Freeform 40">
                <a:extLst>
                  <a:ext uri="{FF2B5EF4-FFF2-40B4-BE49-F238E27FC236}">
                    <a16:creationId xmlns="" xmlns:a16="http://schemas.microsoft.com/office/drawing/2014/main" id="{347568C3-8998-402B-A318-C9BABC923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6" name="Freeform 41">
                <a:extLst>
                  <a:ext uri="{FF2B5EF4-FFF2-40B4-BE49-F238E27FC236}">
                    <a16:creationId xmlns="" xmlns:a16="http://schemas.microsoft.com/office/drawing/2014/main" id="{C0A852D4-39EB-4091-BEF9-79CF9833C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  <a:cxn ang="0">
                    <a:pos x="361" y="395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  <a:lnTo>
                      <a:pt x="361" y="3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9" name="Freeform 42">
                <a:extLst>
                  <a:ext uri="{FF2B5EF4-FFF2-40B4-BE49-F238E27FC236}">
                    <a16:creationId xmlns="" xmlns:a16="http://schemas.microsoft.com/office/drawing/2014/main" id="{8DD003DB-3EBE-4CD8-A8B1-B783F7C90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0" name="Freeform 43">
                <a:extLst>
                  <a:ext uri="{FF2B5EF4-FFF2-40B4-BE49-F238E27FC236}">
                    <a16:creationId xmlns="" xmlns:a16="http://schemas.microsoft.com/office/drawing/2014/main" id="{47BC64BB-F236-40AC-9C82-0FF87FA72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195" y="1168496"/>
                <a:ext cx="1075987" cy="826260"/>
              </a:xfrm>
              <a:custGeom>
                <a:avLst/>
                <a:gdLst/>
                <a:ahLst/>
                <a:cxnLst>
                  <a:cxn ang="0">
                    <a:pos x="1985" y="1371"/>
                  </a:cxn>
                  <a:cxn ang="0">
                    <a:pos x="1793" y="1282"/>
                  </a:cxn>
                  <a:cxn ang="0">
                    <a:pos x="1446" y="1016"/>
                  </a:cxn>
                  <a:cxn ang="0">
                    <a:pos x="1159" y="859"/>
                  </a:cxn>
                  <a:cxn ang="0">
                    <a:pos x="812" y="969"/>
                  </a:cxn>
                  <a:cxn ang="0">
                    <a:pos x="456" y="927"/>
                  </a:cxn>
                  <a:cxn ang="0">
                    <a:pos x="355" y="864"/>
                  </a:cxn>
                  <a:cxn ang="0">
                    <a:pos x="316" y="888"/>
                  </a:cxn>
                  <a:cxn ang="0">
                    <a:pos x="290" y="938"/>
                  </a:cxn>
                  <a:cxn ang="0">
                    <a:pos x="263" y="945"/>
                  </a:cxn>
                  <a:cxn ang="0">
                    <a:pos x="252" y="744"/>
                  </a:cxn>
                  <a:cxn ang="0">
                    <a:pos x="192" y="796"/>
                  </a:cxn>
                  <a:cxn ang="0">
                    <a:pos x="150" y="794"/>
                  </a:cxn>
                  <a:cxn ang="0">
                    <a:pos x="34" y="573"/>
                  </a:cxn>
                  <a:cxn ang="0">
                    <a:pos x="40" y="517"/>
                  </a:cxn>
                  <a:cxn ang="0">
                    <a:pos x="9" y="427"/>
                  </a:cxn>
                  <a:cxn ang="0">
                    <a:pos x="63" y="224"/>
                  </a:cxn>
                  <a:cxn ang="0">
                    <a:pos x="152" y="89"/>
                  </a:cxn>
                  <a:cxn ang="0">
                    <a:pos x="212" y="49"/>
                  </a:cxn>
                  <a:cxn ang="0">
                    <a:pos x="306" y="109"/>
                  </a:cxn>
                  <a:cxn ang="0">
                    <a:pos x="450" y="621"/>
                  </a:cxn>
                  <a:cxn ang="0">
                    <a:pos x="341" y="178"/>
                  </a:cxn>
                  <a:cxn ang="0">
                    <a:pos x="621" y="143"/>
                  </a:cxn>
                  <a:cxn ang="0">
                    <a:pos x="968" y="198"/>
                  </a:cxn>
                  <a:cxn ang="0">
                    <a:pos x="1095" y="230"/>
                  </a:cxn>
                  <a:cxn ang="0">
                    <a:pos x="1194" y="257"/>
                  </a:cxn>
                  <a:cxn ang="0">
                    <a:pos x="1528" y="382"/>
                  </a:cxn>
                  <a:cxn ang="0">
                    <a:pos x="1964" y="580"/>
                  </a:cxn>
                  <a:cxn ang="0">
                    <a:pos x="1970" y="771"/>
                  </a:cxn>
                  <a:cxn ang="0">
                    <a:pos x="2007" y="789"/>
                  </a:cxn>
                  <a:cxn ang="0">
                    <a:pos x="2123" y="799"/>
                  </a:cxn>
                  <a:cxn ang="0">
                    <a:pos x="2277" y="798"/>
                  </a:cxn>
                  <a:cxn ang="0">
                    <a:pos x="2360" y="868"/>
                  </a:cxn>
                  <a:cxn ang="0">
                    <a:pos x="2435" y="880"/>
                  </a:cxn>
                  <a:cxn ang="0">
                    <a:pos x="2551" y="885"/>
                  </a:cxn>
                  <a:cxn ang="0">
                    <a:pos x="2613" y="922"/>
                  </a:cxn>
                  <a:cxn ang="0">
                    <a:pos x="2695" y="1026"/>
                  </a:cxn>
                  <a:cxn ang="0">
                    <a:pos x="2693" y="1234"/>
                  </a:cxn>
                  <a:cxn ang="0">
                    <a:pos x="2372" y="1214"/>
                  </a:cxn>
                  <a:cxn ang="0">
                    <a:pos x="2250" y="1269"/>
                  </a:cxn>
                  <a:cxn ang="0">
                    <a:pos x="2437" y="1444"/>
                  </a:cxn>
                  <a:cxn ang="0">
                    <a:pos x="2501" y="1459"/>
                  </a:cxn>
                  <a:cxn ang="0">
                    <a:pos x="2565" y="1455"/>
                  </a:cxn>
                  <a:cxn ang="0">
                    <a:pos x="2584" y="1445"/>
                  </a:cxn>
                  <a:cxn ang="0">
                    <a:pos x="2720" y="1602"/>
                  </a:cxn>
                  <a:cxn ang="0">
                    <a:pos x="2668" y="1877"/>
                  </a:cxn>
                  <a:cxn ang="0">
                    <a:pos x="2470" y="1750"/>
                  </a:cxn>
                  <a:cxn ang="0">
                    <a:pos x="2462" y="1903"/>
                  </a:cxn>
                  <a:cxn ang="0">
                    <a:pos x="2601" y="1936"/>
                  </a:cxn>
                  <a:cxn ang="0">
                    <a:pos x="2769" y="1988"/>
                  </a:cxn>
                  <a:cxn ang="0">
                    <a:pos x="2787" y="2027"/>
                  </a:cxn>
                  <a:cxn ang="0">
                    <a:pos x="2789" y="2121"/>
                  </a:cxn>
                  <a:cxn ang="0">
                    <a:pos x="2604" y="2120"/>
                  </a:cxn>
                  <a:cxn ang="0">
                    <a:pos x="2522" y="2109"/>
                  </a:cxn>
                  <a:cxn ang="0">
                    <a:pos x="2326" y="2045"/>
                  </a:cxn>
                  <a:cxn ang="0">
                    <a:pos x="2293" y="2138"/>
                  </a:cxn>
                  <a:cxn ang="0">
                    <a:pos x="1970" y="1923"/>
                  </a:cxn>
                </a:cxnLst>
                <a:rect l="0" t="0" r="r" b="b"/>
                <a:pathLst>
                  <a:path w="2789" h="2141">
                    <a:moveTo>
                      <a:pt x="1684" y="1398"/>
                    </a:moveTo>
                    <a:lnTo>
                      <a:pt x="1800" y="1323"/>
                    </a:lnTo>
                    <a:lnTo>
                      <a:pt x="1847" y="1343"/>
                    </a:lnTo>
                    <a:lnTo>
                      <a:pt x="1909" y="1392"/>
                    </a:lnTo>
                    <a:lnTo>
                      <a:pt x="1950" y="1411"/>
                    </a:lnTo>
                    <a:lnTo>
                      <a:pt x="1985" y="1371"/>
                    </a:lnTo>
                    <a:lnTo>
                      <a:pt x="2004" y="1316"/>
                    </a:lnTo>
                    <a:lnTo>
                      <a:pt x="2039" y="1289"/>
                    </a:lnTo>
                    <a:lnTo>
                      <a:pt x="2032" y="1242"/>
                    </a:lnTo>
                    <a:lnTo>
                      <a:pt x="1895" y="1234"/>
                    </a:lnTo>
                    <a:lnTo>
                      <a:pt x="1861" y="1282"/>
                    </a:lnTo>
                    <a:lnTo>
                      <a:pt x="1793" y="1282"/>
                    </a:lnTo>
                    <a:lnTo>
                      <a:pt x="1705" y="1275"/>
                    </a:lnTo>
                    <a:lnTo>
                      <a:pt x="1677" y="1221"/>
                    </a:lnTo>
                    <a:lnTo>
                      <a:pt x="1697" y="1166"/>
                    </a:lnTo>
                    <a:lnTo>
                      <a:pt x="1629" y="1044"/>
                    </a:lnTo>
                    <a:lnTo>
                      <a:pt x="1520" y="1044"/>
                    </a:lnTo>
                    <a:lnTo>
                      <a:pt x="1446" y="1016"/>
                    </a:lnTo>
                    <a:lnTo>
                      <a:pt x="1425" y="983"/>
                    </a:lnTo>
                    <a:lnTo>
                      <a:pt x="1357" y="975"/>
                    </a:lnTo>
                    <a:lnTo>
                      <a:pt x="1323" y="948"/>
                    </a:lnTo>
                    <a:lnTo>
                      <a:pt x="1289" y="894"/>
                    </a:lnTo>
                    <a:lnTo>
                      <a:pt x="1261" y="859"/>
                    </a:lnTo>
                    <a:lnTo>
                      <a:pt x="1159" y="859"/>
                    </a:lnTo>
                    <a:lnTo>
                      <a:pt x="1111" y="825"/>
                    </a:lnTo>
                    <a:lnTo>
                      <a:pt x="1050" y="798"/>
                    </a:lnTo>
                    <a:lnTo>
                      <a:pt x="1016" y="873"/>
                    </a:lnTo>
                    <a:lnTo>
                      <a:pt x="900" y="873"/>
                    </a:lnTo>
                    <a:lnTo>
                      <a:pt x="872" y="927"/>
                    </a:lnTo>
                    <a:lnTo>
                      <a:pt x="812" y="969"/>
                    </a:lnTo>
                    <a:lnTo>
                      <a:pt x="777" y="886"/>
                    </a:lnTo>
                    <a:lnTo>
                      <a:pt x="743" y="921"/>
                    </a:lnTo>
                    <a:lnTo>
                      <a:pt x="682" y="934"/>
                    </a:lnTo>
                    <a:lnTo>
                      <a:pt x="566" y="927"/>
                    </a:lnTo>
                    <a:lnTo>
                      <a:pt x="504" y="927"/>
                    </a:lnTo>
                    <a:lnTo>
                      <a:pt x="456" y="927"/>
                    </a:lnTo>
                    <a:lnTo>
                      <a:pt x="409" y="927"/>
                    </a:lnTo>
                    <a:lnTo>
                      <a:pt x="388" y="866"/>
                    </a:lnTo>
                    <a:lnTo>
                      <a:pt x="386" y="866"/>
                    </a:lnTo>
                    <a:lnTo>
                      <a:pt x="379" y="864"/>
                    </a:lnTo>
                    <a:lnTo>
                      <a:pt x="368" y="863"/>
                    </a:lnTo>
                    <a:lnTo>
                      <a:pt x="355" y="864"/>
                    </a:lnTo>
                    <a:lnTo>
                      <a:pt x="349" y="865"/>
                    </a:lnTo>
                    <a:lnTo>
                      <a:pt x="342" y="867"/>
                    </a:lnTo>
                    <a:lnTo>
                      <a:pt x="334" y="870"/>
                    </a:lnTo>
                    <a:lnTo>
                      <a:pt x="328" y="875"/>
                    </a:lnTo>
                    <a:lnTo>
                      <a:pt x="322" y="881"/>
                    </a:lnTo>
                    <a:lnTo>
                      <a:pt x="316" y="888"/>
                    </a:lnTo>
                    <a:lnTo>
                      <a:pt x="311" y="896"/>
                    </a:lnTo>
                    <a:lnTo>
                      <a:pt x="306" y="907"/>
                    </a:lnTo>
                    <a:lnTo>
                      <a:pt x="303" y="918"/>
                    </a:lnTo>
                    <a:lnTo>
                      <a:pt x="299" y="926"/>
                    </a:lnTo>
                    <a:lnTo>
                      <a:pt x="295" y="933"/>
                    </a:lnTo>
                    <a:lnTo>
                      <a:pt x="290" y="938"/>
                    </a:lnTo>
                    <a:lnTo>
                      <a:pt x="287" y="943"/>
                    </a:lnTo>
                    <a:lnTo>
                      <a:pt x="283" y="945"/>
                    </a:lnTo>
                    <a:lnTo>
                      <a:pt x="278" y="947"/>
                    </a:lnTo>
                    <a:lnTo>
                      <a:pt x="275" y="947"/>
                    </a:lnTo>
                    <a:lnTo>
                      <a:pt x="269" y="947"/>
                    </a:lnTo>
                    <a:lnTo>
                      <a:pt x="263" y="945"/>
                    </a:lnTo>
                    <a:lnTo>
                      <a:pt x="260" y="943"/>
                    </a:lnTo>
                    <a:lnTo>
                      <a:pt x="259" y="942"/>
                    </a:lnTo>
                    <a:lnTo>
                      <a:pt x="177" y="894"/>
                    </a:lnTo>
                    <a:lnTo>
                      <a:pt x="191" y="825"/>
                    </a:lnTo>
                    <a:lnTo>
                      <a:pt x="252" y="791"/>
                    </a:lnTo>
                    <a:lnTo>
                      <a:pt x="252" y="744"/>
                    </a:lnTo>
                    <a:lnTo>
                      <a:pt x="246" y="753"/>
                    </a:lnTo>
                    <a:lnTo>
                      <a:pt x="230" y="771"/>
                    </a:lnTo>
                    <a:lnTo>
                      <a:pt x="219" y="781"/>
                    </a:lnTo>
                    <a:lnTo>
                      <a:pt x="206" y="789"/>
                    </a:lnTo>
                    <a:lnTo>
                      <a:pt x="199" y="794"/>
                    </a:lnTo>
                    <a:lnTo>
                      <a:pt x="192" y="796"/>
                    </a:lnTo>
                    <a:lnTo>
                      <a:pt x="184" y="798"/>
                    </a:lnTo>
                    <a:lnTo>
                      <a:pt x="177" y="798"/>
                    </a:lnTo>
                    <a:lnTo>
                      <a:pt x="169" y="798"/>
                    </a:lnTo>
                    <a:lnTo>
                      <a:pt x="163" y="797"/>
                    </a:lnTo>
                    <a:lnTo>
                      <a:pt x="156" y="796"/>
                    </a:lnTo>
                    <a:lnTo>
                      <a:pt x="150" y="794"/>
                    </a:lnTo>
                    <a:lnTo>
                      <a:pt x="140" y="789"/>
                    </a:lnTo>
                    <a:lnTo>
                      <a:pt x="131" y="785"/>
                    </a:lnTo>
                    <a:lnTo>
                      <a:pt x="120" y="775"/>
                    </a:lnTo>
                    <a:lnTo>
                      <a:pt x="115" y="771"/>
                    </a:lnTo>
                    <a:lnTo>
                      <a:pt x="68" y="689"/>
                    </a:lnTo>
                    <a:lnTo>
                      <a:pt x="34" y="573"/>
                    </a:lnTo>
                    <a:lnTo>
                      <a:pt x="36" y="567"/>
                    </a:lnTo>
                    <a:lnTo>
                      <a:pt x="42" y="552"/>
                    </a:lnTo>
                    <a:lnTo>
                      <a:pt x="43" y="542"/>
                    </a:lnTo>
                    <a:lnTo>
                      <a:pt x="43" y="530"/>
                    </a:lnTo>
                    <a:lnTo>
                      <a:pt x="42" y="524"/>
                    </a:lnTo>
                    <a:lnTo>
                      <a:pt x="40" y="517"/>
                    </a:lnTo>
                    <a:lnTo>
                      <a:pt x="38" y="512"/>
                    </a:lnTo>
                    <a:lnTo>
                      <a:pt x="34" y="505"/>
                    </a:lnTo>
                    <a:lnTo>
                      <a:pt x="27" y="489"/>
                    </a:lnTo>
                    <a:lnTo>
                      <a:pt x="20" y="471"/>
                    </a:lnTo>
                    <a:lnTo>
                      <a:pt x="14" y="449"/>
                    </a:lnTo>
                    <a:lnTo>
                      <a:pt x="9" y="427"/>
                    </a:lnTo>
                    <a:lnTo>
                      <a:pt x="2" y="391"/>
                    </a:lnTo>
                    <a:lnTo>
                      <a:pt x="0" y="376"/>
                    </a:lnTo>
                    <a:lnTo>
                      <a:pt x="41" y="273"/>
                    </a:lnTo>
                    <a:lnTo>
                      <a:pt x="44" y="267"/>
                    </a:lnTo>
                    <a:lnTo>
                      <a:pt x="53" y="248"/>
                    </a:lnTo>
                    <a:lnTo>
                      <a:pt x="63" y="224"/>
                    </a:lnTo>
                    <a:lnTo>
                      <a:pt x="75" y="198"/>
                    </a:lnTo>
                    <a:lnTo>
                      <a:pt x="83" y="183"/>
                    </a:lnTo>
                    <a:lnTo>
                      <a:pt x="95" y="165"/>
                    </a:lnTo>
                    <a:lnTo>
                      <a:pt x="109" y="144"/>
                    </a:lnTo>
                    <a:lnTo>
                      <a:pt x="124" y="124"/>
                    </a:lnTo>
                    <a:lnTo>
                      <a:pt x="152" y="89"/>
                    </a:lnTo>
                    <a:lnTo>
                      <a:pt x="164" y="75"/>
                    </a:lnTo>
                    <a:lnTo>
                      <a:pt x="168" y="71"/>
                    </a:lnTo>
                    <a:lnTo>
                      <a:pt x="181" y="61"/>
                    </a:lnTo>
                    <a:lnTo>
                      <a:pt x="191" y="57"/>
                    </a:lnTo>
                    <a:lnTo>
                      <a:pt x="201" y="53"/>
                    </a:lnTo>
                    <a:lnTo>
                      <a:pt x="212" y="49"/>
                    </a:lnTo>
                    <a:lnTo>
                      <a:pt x="225" y="48"/>
                    </a:lnTo>
                    <a:lnTo>
                      <a:pt x="251" y="48"/>
                    </a:lnTo>
                    <a:lnTo>
                      <a:pt x="275" y="48"/>
                    </a:lnTo>
                    <a:lnTo>
                      <a:pt x="293" y="48"/>
                    </a:lnTo>
                    <a:lnTo>
                      <a:pt x="300" y="48"/>
                    </a:lnTo>
                    <a:lnTo>
                      <a:pt x="306" y="109"/>
                    </a:lnTo>
                    <a:lnTo>
                      <a:pt x="293" y="198"/>
                    </a:lnTo>
                    <a:lnTo>
                      <a:pt x="259" y="294"/>
                    </a:lnTo>
                    <a:lnTo>
                      <a:pt x="286" y="376"/>
                    </a:lnTo>
                    <a:lnTo>
                      <a:pt x="279" y="444"/>
                    </a:lnTo>
                    <a:lnTo>
                      <a:pt x="327" y="532"/>
                    </a:lnTo>
                    <a:lnTo>
                      <a:pt x="450" y="621"/>
                    </a:lnTo>
                    <a:lnTo>
                      <a:pt x="320" y="471"/>
                    </a:lnTo>
                    <a:lnTo>
                      <a:pt x="388" y="430"/>
                    </a:lnTo>
                    <a:lnTo>
                      <a:pt x="382" y="389"/>
                    </a:lnTo>
                    <a:lnTo>
                      <a:pt x="334" y="335"/>
                    </a:lnTo>
                    <a:lnTo>
                      <a:pt x="293" y="287"/>
                    </a:lnTo>
                    <a:lnTo>
                      <a:pt x="341" y="178"/>
                    </a:lnTo>
                    <a:lnTo>
                      <a:pt x="402" y="116"/>
                    </a:lnTo>
                    <a:lnTo>
                      <a:pt x="429" y="7"/>
                    </a:lnTo>
                    <a:lnTo>
                      <a:pt x="498" y="0"/>
                    </a:lnTo>
                    <a:lnTo>
                      <a:pt x="518" y="61"/>
                    </a:lnTo>
                    <a:lnTo>
                      <a:pt x="553" y="143"/>
                    </a:lnTo>
                    <a:lnTo>
                      <a:pt x="621" y="143"/>
                    </a:lnTo>
                    <a:lnTo>
                      <a:pt x="648" y="205"/>
                    </a:lnTo>
                    <a:lnTo>
                      <a:pt x="716" y="267"/>
                    </a:lnTo>
                    <a:lnTo>
                      <a:pt x="784" y="294"/>
                    </a:lnTo>
                    <a:lnTo>
                      <a:pt x="804" y="211"/>
                    </a:lnTo>
                    <a:lnTo>
                      <a:pt x="886" y="198"/>
                    </a:lnTo>
                    <a:lnTo>
                      <a:pt x="968" y="198"/>
                    </a:lnTo>
                    <a:lnTo>
                      <a:pt x="1030" y="238"/>
                    </a:lnTo>
                    <a:lnTo>
                      <a:pt x="1063" y="238"/>
                    </a:lnTo>
                    <a:lnTo>
                      <a:pt x="1067" y="236"/>
                    </a:lnTo>
                    <a:lnTo>
                      <a:pt x="1076" y="231"/>
                    </a:lnTo>
                    <a:lnTo>
                      <a:pt x="1085" y="230"/>
                    </a:lnTo>
                    <a:lnTo>
                      <a:pt x="1095" y="230"/>
                    </a:lnTo>
                    <a:lnTo>
                      <a:pt x="1109" y="233"/>
                    </a:lnTo>
                    <a:lnTo>
                      <a:pt x="1125" y="238"/>
                    </a:lnTo>
                    <a:lnTo>
                      <a:pt x="1143" y="246"/>
                    </a:lnTo>
                    <a:lnTo>
                      <a:pt x="1161" y="250"/>
                    </a:lnTo>
                    <a:lnTo>
                      <a:pt x="1178" y="255"/>
                    </a:lnTo>
                    <a:lnTo>
                      <a:pt x="1194" y="257"/>
                    </a:lnTo>
                    <a:lnTo>
                      <a:pt x="1218" y="259"/>
                    </a:lnTo>
                    <a:lnTo>
                      <a:pt x="1228" y="259"/>
                    </a:lnTo>
                    <a:lnTo>
                      <a:pt x="1269" y="314"/>
                    </a:lnTo>
                    <a:lnTo>
                      <a:pt x="1391" y="294"/>
                    </a:lnTo>
                    <a:lnTo>
                      <a:pt x="1479" y="341"/>
                    </a:lnTo>
                    <a:lnTo>
                      <a:pt x="1528" y="382"/>
                    </a:lnTo>
                    <a:lnTo>
                      <a:pt x="1637" y="382"/>
                    </a:lnTo>
                    <a:lnTo>
                      <a:pt x="1691" y="437"/>
                    </a:lnTo>
                    <a:lnTo>
                      <a:pt x="1800" y="464"/>
                    </a:lnTo>
                    <a:lnTo>
                      <a:pt x="1868" y="505"/>
                    </a:lnTo>
                    <a:lnTo>
                      <a:pt x="1814" y="546"/>
                    </a:lnTo>
                    <a:lnTo>
                      <a:pt x="1964" y="580"/>
                    </a:lnTo>
                    <a:lnTo>
                      <a:pt x="2018" y="635"/>
                    </a:lnTo>
                    <a:lnTo>
                      <a:pt x="1915" y="676"/>
                    </a:lnTo>
                    <a:lnTo>
                      <a:pt x="1922" y="686"/>
                    </a:lnTo>
                    <a:lnTo>
                      <a:pt x="1936" y="710"/>
                    </a:lnTo>
                    <a:lnTo>
                      <a:pt x="1953" y="742"/>
                    </a:lnTo>
                    <a:lnTo>
                      <a:pt x="1970" y="771"/>
                    </a:lnTo>
                    <a:lnTo>
                      <a:pt x="1973" y="774"/>
                    </a:lnTo>
                    <a:lnTo>
                      <a:pt x="1976" y="776"/>
                    </a:lnTo>
                    <a:lnTo>
                      <a:pt x="1979" y="780"/>
                    </a:lnTo>
                    <a:lnTo>
                      <a:pt x="1983" y="782"/>
                    </a:lnTo>
                    <a:lnTo>
                      <a:pt x="1994" y="786"/>
                    </a:lnTo>
                    <a:lnTo>
                      <a:pt x="2007" y="789"/>
                    </a:lnTo>
                    <a:lnTo>
                      <a:pt x="2020" y="792"/>
                    </a:lnTo>
                    <a:lnTo>
                      <a:pt x="2035" y="795"/>
                    </a:lnTo>
                    <a:lnTo>
                      <a:pt x="2051" y="796"/>
                    </a:lnTo>
                    <a:lnTo>
                      <a:pt x="2067" y="797"/>
                    </a:lnTo>
                    <a:lnTo>
                      <a:pt x="2097" y="799"/>
                    </a:lnTo>
                    <a:lnTo>
                      <a:pt x="2123" y="799"/>
                    </a:lnTo>
                    <a:lnTo>
                      <a:pt x="2141" y="798"/>
                    </a:lnTo>
                    <a:lnTo>
                      <a:pt x="2148" y="798"/>
                    </a:lnTo>
                    <a:lnTo>
                      <a:pt x="2162" y="798"/>
                    </a:lnTo>
                    <a:lnTo>
                      <a:pt x="2194" y="798"/>
                    </a:lnTo>
                    <a:lnTo>
                      <a:pt x="2237" y="798"/>
                    </a:lnTo>
                    <a:lnTo>
                      <a:pt x="2277" y="798"/>
                    </a:lnTo>
                    <a:lnTo>
                      <a:pt x="2307" y="799"/>
                    </a:lnTo>
                    <a:lnTo>
                      <a:pt x="2326" y="801"/>
                    </a:lnTo>
                    <a:lnTo>
                      <a:pt x="2335" y="804"/>
                    </a:lnTo>
                    <a:lnTo>
                      <a:pt x="2339" y="805"/>
                    </a:lnTo>
                    <a:lnTo>
                      <a:pt x="2359" y="866"/>
                    </a:lnTo>
                    <a:lnTo>
                      <a:pt x="2360" y="868"/>
                    </a:lnTo>
                    <a:lnTo>
                      <a:pt x="2365" y="873"/>
                    </a:lnTo>
                    <a:lnTo>
                      <a:pt x="2371" y="876"/>
                    </a:lnTo>
                    <a:lnTo>
                      <a:pt x="2379" y="878"/>
                    </a:lnTo>
                    <a:lnTo>
                      <a:pt x="2391" y="879"/>
                    </a:lnTo>
                    <a:lnTo>
                      <a:pt x="2407" y="880"/>
                    </a:lnTo>
                    <a:lnTo>
                      <a:pt x="2435" y="880"/>
                    </a:lnTo>
                    <a:lnTo>
                      <a:pt x="2453" y="880"/>
                    </a:lnTo>
                    <a:lnTo>
                      <a:pt x="2477" y="880"/>
                    </a:lnTo>
                    <a:lnTo>
                      <a:pt x="2516" y="880"/>
                    </a:lnTo>
                    <a:lnTo>
                      <a:pt x="2529" y="881"/>
                    </a:lnTo>
                    <a:lnTo>
                      <a:pt x="2541" y="882"/>
                    </a:lnTo>
                    <a:lnTo>
                      <a:pt x="2551" y="885"/>
                    </a:lnTo>
                    <a:lnTo>
                      <a:pt x="2562" y="890"/>
                    </a:lnTo>
                    <a:lnTo>
                      <a:pt x="2573" y="894"/>
                    </a:lnTo>
                    <a:lnTo>
                      <a:pt x="2583" y="899"/>
                    </a:lnTo>
                    <a:lnTo>
                      <a:pt x="2591" y="905"/>
                    </a:lnTo>
                    <a:lnTo>
                      <a:pt x="2599" y="910"/>
                    </a:lnTo>
                    <a:lnTo>
                      <a:pt x="2613" y="922"/>
                    </a:lnTo>
                    <a:lnTo>
                      <a:pt x="2623" y="932"/>
                    </a:lnTo>
                    <a:lnTo>
                      <a:pt x="2629" y="938"/>
                    </a:lnTo>
                    <a:lnTo>
                      <a:pt x="2631" y="942"/>
                    </a:lnTo>
                    <a:lnTo>
                      <a:pt x="2686" y="989"/>
                    </a:lnTo>
                    <a:lnTo>
                      <a:pt x="2691" y="1006"/>
                    </a:lnTo>
                    <a:lnTo>
                      <a:pt x="2695" y="1026"/>
                    </a:lnTo>
                    <a:lnTo>
                      <a:pt x="2698" y="1046"/>
                    </a:lnTo>
                    <a:lnTo>
                      <a:pt x="2702" y="1066"/>
                    </a:lnTo>
                    <a:lnTo>
                      <a:pt x="2706" y="1098"/>
                    </a:lnTo>
                    <a:lnTo>
                      <a:pt x="2707" y="1112"/>
                    </a:lnTo>
                    <a:lnTo>
                      <a:pt x="2645" y="1187"/>
                    </a:lnTo>
                    <a:lnTo>
                      <a:pt x="2693" y="1234"/>
                    </a:lnTo>
                    <a:lnTo>
                      <a:pt x="2720" y="1310"/>
                    </a:lnTo>
                    <a:lnTo>
                      <a:pt x="2625" y="1323"/>
                    </a:lnTo>
                    <a:lnTo>
                      <a:pt x="2550" y="1282"/>
                    </a:lnTo>
                    <a:lnTo>
                      <a:pt x="2481" y="1275"/>
                    </a:lnTo>
                    <a:lnTo>
                      <a:pt x="2448" y="1234"/>
                    </a:lnTo>
                    <a:lnTo>
                      <a:pt x="2372" y="1214"/>
                    </a:lnTo>
                    <a:lnTo>
                      <a:pt x="2332" y="1193"/>
                    </a:lnTo>
                    <a:lnTo>
                      <a:pt x="2291" y="1201"/>
                    </a:lnTo>
                    <a:lnTo>
                      <a:pt x="2209" y="1105"/>
                    </a:lnTo>
                    <a:lnTo>
                      <a:pt x="2236" y="1201"/>
                    </a:lnTo>
                    <a:lnTo>
                      <a:pt x="2182" y="1242"/>
                    </a:lnTo>
                    <a:lnTo>
                      <a:pt x="2250" y="1269"/>
                    </a:lnTo>
                    <a:lnTo>
                      <a:pt x="2243" y="1316"/>
                    </a:lnTo>
                    <a:lnTo>
                      <a:pt x="2250" y="1392"/>
                    </a:lnTo>
                    <a:lnTo>
                      <a:pt x="2359" y="1351"/>
                    </a:lnTo>
                    <a:lnTo>
                      <a:pt x="2372" y="1405"/>
                    </a:lnTo>
                    <a:lnTo>
                      <a:pt x="2414" y="1432"/>
                    </a:lnTo>
                    <a:lnTo>
                      <a:pt x="2437" y="1444"/>
                    </a:lnTo>
                    <a:lnTo>
                      <a:pt x="2445" y="1447"/>
                    </a:lnTo>
                    <a:lnTo>
                      <a:pt x="2452" y="1449"/>
                    </a:lnTo>
                    <a:lnTo>
                      <a:pt x="2462" y="1450"/>
                    </a:lnTo>
                    <a:lnTo>
                      <a:pt x="2475" y="1452"/>
                    </a:lnTo>
                    <a:lnTo>
                      <a:pt x="2494" y="1457"/>
                    </a:lnTo>
                    <a:lnTo>
                      <a:pt x="2501" y="1459"/>
                    </a:lnTo>
                    <a:lnTo>
                      <a:pt x="2509" y="1460"/>
                    </a:lnTo>
                    <a:lnTo>
                      <a:pt x="2536" y="1460"/>
                    </a:lnTo>
                    <a:lnTo>
                      <a:pt x="2546" y="1459"/>
                    </a:lnTo>
                    <a:lnTo>
                      <a:pt x="2554" y="1458"/>
                    </a:lnTo>
                    <a:lnTo>
                      <a:pt x="2560" y="1457"/>
                    </a:lnTo>
                    <a:lnTo>
                      <a:pt x="2565" y="1455"/>
                    </a:lnTo>
                    <a:lnTo>
                      <a:pt x="2573" y="1450"/>
                    </a:lnTo>
                    <a:lnTo>
                      <a:pt x="2577" y="1447"/>
                    </a:lnTo>
                    <a:lnTo>
                      <a:pt x="2580" y="1446"/>
                    </a:lnTo>
                    <a:lnTo>
                      <a:pt x="2581" y="1445"/>
                    </a:lnTo>
                    <a:lnTo>
                      <a:pt x="2583" y="1445"/>
                    </a:lnTo>
                    <a:lnTo>
                      <a:pt x="2584" y="1445"/>
                    </a:lnTo>
                    <a:lnTo>
                      <a:pt x="2589" y="1450"/>
                    </a:lnTo>
                    <a:lnTo>
                      <a:pt x="2598" y="1460"/>
                    </a:lnTo>
                    <a:lnTo>
                      <a:pt x="2628" y="1497"/>
                    </a:lnTo>
                    <a:lnTo>
                      <a:pt x="2669" y="1544"/>
                    </a:lnTo>
                    <a:lnTo>
                      <a:pt x="2705" y="1585"/>
                    </a:lnTo>
                    <a:lnTo>
                      <a:pt x="2720" y="1602"/>
                    </a:lnTo>
                    <a:lnTo>
                      <a:pt x="2781" y="1678"/>
                    </a:lnTo>
                    <a:lnTo>
                      <a:pt x="2775" y="1732"/>
                    </a:lnTo>
                    <a:lnTo>
                      <a:pt x="2775" y="1808"/>
                    </a:lnTo>
                    <a:lnTo>
                      <a:pt x="2775" y="1862"/>
                    </a:lnTo>
                    <a:lnTo>
                      <a:pt x="2680" y="1882"/>
                    </a:lnTo>
                    <a:lnTo>
                      <a:pt x="2668" y="1877"/>
                    </a:lnTo>
                    <a:lnTo>
                      <a:pt x="2636" y="1861"/>
                    </a:lnTo>
                    <a:lnTo>
                      <a:pt x="2613" y="1849"/>
                    </a:lnTo>
                    <a:lnTo>
                      <a:pt x="2587" y="1834"/>
                    </a:lnTo>
                    <a:lnTo>
                      <a:pt x="2559" y="1815"/>
                    </a:lnTo>
                    <a:lnTo>
                      <a:pt x="2530" y="1794"/>
                    </a:lnTo>
                    <a:lnTo>
                      <a:pt x="2470" y="1750"/>
                    </a:lnTo>
                    <a:lnTo>
                      <a:pt x="2421" y="1716"/>
                    </a:lnTo>
                    <a:lnTo>
                      <a:pt x="2385" y="1693"/>
                    </a:lnTo>
                    <a:lnTo>
                      <a:pt x="2372" y="1685"/>
                    </a:lnTo>
                    <a:lnTo>
                      <a:pt x="2359" y="1759"/>
                    </a:lnTo>
                    <a:lnTo>
                      <a:pt x="2413" y="1828"/>
                    </a:lnTo>
                    <a:lnTo>
                      <a:pt x="2462" y="1903"/>
                    </a:lnTo>
                    <a:lnTo>
                      <a:pt x="2495" y="1930"/>
                    </a:lnTo>
                    <a:lnTo>
                      <a:pt x="2502" y="1931"/>
                    </a:lnTo>
                    <a:lnTo>
                      <a:pt x="2518" y="1933"/>
                    </a:lnTo>
                    <a:lnTo>
                      <a:pt x="2542" y="1936"/>
                    </a:lnTo>
                    <a:lnTo>
                      <a:pt x="2571" y="1937"/>
                    </a:lnTo>
                    <a:lnTo>
                      <a:pt x="2601" y="1936"/>
                    </a:lnTo>
                    <a:lnTo>
                      <a:pt x="2630" y="1933"/>
                    </a:lnTo>
                    <a:lnTo>
                      <a:pt x="2651" y="1931"/>
                    </a:lnTo>
                    <a:lnTo>
                      <a:pt x="2659" y="1930"/>
                    </a:lnTo>
                    <a:lnTo>
                      <a:pt x="2748" y="1971"/>
                    </a:lnTo>
                    <a:lnTo>
                      <a:pt x="2754" y="1975"/>
                    </a:lnTo>
                    <a:lnTo>
                      <a:pt x="2769" y="1988"/>
                    </a:lnTo>
                    <a:lnTo>
                      <a:pt x="2772" y="1992"/>
                    </a:lnTo>
                    <a:lnTo>
                      <a:pt x="2776" y="1999"/>
                    </a:lnTo>
                    <a:lnTo>
                      <a:pt x="2779" y="2004"/>
                    </a:lnTo>
                    <a:lnTo>
                      <a:pt x="2783" y="2012"/>
                    </a:lnTo>
                    <a:lnTo>
                      <a:pt x="2785" y="2019"/>
                    </a:lnTo>
                    <a:lnTo>
                      <a:pt x="2787" y="2027"/>
                    </a:lnTo>
                    <a:lnTo>
                      <a:pt x="2788" y="2037"/>
                    </a:lnTo>
                    <a:lnTo>
                      <a:pt x="2789" y="2046"/>
                    </a:lnTo>
                    <a:lnTo>
                      <a:pt x="2789" y="2081"/>
                    </a:lnTo>
                    <a:lnTo>
                      <a:pt x="2789" y="2104"/>
                    </a:lnTo>
                    <a:lnTo>
                      <a:pt x="2789" y="2117"/>
                    </a:lnTo>
                    <a:lnTo>
                      <a:pt x="2789" y="2121"/>
                    </a:lnTo>
                    <a:lnTo>
                      <a:pt x="2666" y="2100"/>
                    </a:lnTo>
                    <a:lnTo>
                      <a:pt x="2659" y="2104"/>
                    </a:lnTo>
                    <a:lnTo>
                      <a:pt x="2641" y="2111"/>
                    </a:lnTo>
                    <a:lnTo>
                      <a:pt x="2629" y="2114"/>
                    </a:lnTo>
                    <a:lnTo>
                      <a:pt x="2617" y="2118"/>
                    </a:lnTo>
                    <a:lnTo>
                      <a:pt x="2604" y="2120"/>
                    </a:lnTo>
                    <a:lnTo>
                      <a:pt x="2591" y="2121"/>
                    </a:lnTo>
                    <a:lnTo>
                      <a:pt x="2577" y="2121"/>
                    </a:lnTo>
                    <a:lnTo>
                      <a:pt x="2564" y="2119"/>
                    </a:lnTo>
                    <a:lnTo>
                      <a:pt x="2553" y="2117"/>
                    </a:lnTo>
                    <a:lnTo>
                      <a:pt x="2541" y="2114"/>
                    </a:lnTo>
                    <a:lnTo>
                      <a:pt x="2522" y="2109"/>
                    </a:lnTo>
                    <a:lnTo>
                      <a:pt x="2516" y="2107"/>
                    </a:lnTo>
                    <a:lnTo>
                      <a:pt x="2462" y="2087"/>
                    </a:lnTo>
                    <a:lnTo>
                      <a:pt x="2407" y="2032"/>
                    </a:lnTo>
                    <a:lnTo>
                      <a:pt x="2366" y="2032"/>
                    </a:lnTo>
                    <a:lnTo>
                      <a:pt x="2325" y="2046"/>
                    </a:lnTo>
                    <a:lnTo>
                      <a:pt x="2326" y="2045"/>
                    </a:lnTo>
                    <a:lnTo>
                      <a:pt x="2327" y="2047"/>
                    </a:lnTo>
                    <a:lnTo>
                      <a:pt x="2325" y="2057"/>
                    </a:lnTo>
                    <a:lnTo>
                      <a:pt x="2318" y="2080"/>
                    </a:lnTo>
                    <a:lnTo>
                      <a:pt x="2308" y="2107"/>
                    </a:lnTo>
                    <a:lnTo>
                      <a:pt x="2300" y="2126"/>
                    </a:lnTo>
                    <a:lnTo>
                      <a:pt x="2293" y="2138"/>
                    </a:lnTo>
                    <a:lnTo>
                      <a:pt x="2291" y="2141"/>
                    </a:lnTo>
                    <a:lnTo>
                      <a:pt x="2243" y="2032"/>
                    </a:lnTo>
                    <a:lnTo>
                      <a:pt x="2162" y="2026"/>
                    </a:lnTo>
                    <a:lnTo>
                      <a:pt x="2100" y="2026"/>
                    </a:lnTo>
                    <a:lnTo>
                      <a:pt x="2086" y="1937"/>
                    </a:lnTo>
                    <a:lnTo>
                      <a:pt x="1970" y="1923"/>
                    </a:lnTo>
                    <a:lnTo>
                      <a:pt x="1895" y="1889"/>
                    </a:lnTo>
                    <a:lnTo>
                      <a:pt x="1841" y="1862"/>
                    </a:lnTo>
                    <a:lnTo>
                      <a:pt x="1779" y="1868"/>
                    </a:lnTo>
                    <a:lnTo>
                      <a:pt x="1684" y="13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7" name="Freeform 45">
                <a:extLst>
                  <a:ext uri="{FF2B5EF4-FFF2-40B4-BE49-F238E27FC236}">
                    <a16:creationId xmlns="" xmlns:a16="http://schemas.microsoft.com/office/drawing/2014/main" id="{A1584A24-8F77-4B1B-8E1B-807D47878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8" name="Freeform 46">
                <a:extLst>
                  <a:ext uri="{FF2B5EF4-FFF2-40B4-BE49-F238E27FC236}">
                    <a16:creationId xmlns="" xmlns:a16="http://schemas.microsoft.com/office/drawing/2014/main" id="{670CDCEA-D5AF-48F1-9D9C-128E2FD24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9" name="Freeform 47">
                <a:extLst>
                  <a:ext uri="{FF2B5EF4-FFF2-40B4-BE49-F238E27FC236}">
                    <a16:creationId xmlns="" xmlns:a16="http://schemas.microsoft.com/office/drawing/2014/main" id="{62CA70C0-80A1-4896-A74A-B57C2CCFF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0" name="Freeform 48">
                <a:extLst>
                  <a:ext uri="{FF2B5EF4-FFF2-40B4-BE49-F238E27FC236}">
                    <a16:creationId xmlns="" xmlns:a16="http://schemas.microsoft.com/office/drawing/2014/main" id="{87811991-296A-4677-9076-5D1E47B13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1" name="Freeform 49">
                <a:extLst>
                  <a:ext uri="{FF2B5EF4-FFF2-40B4-BE49-F238E27FC236}">
                    <a16:creationId xmlns="" xmlns:a16="http://schemas.microsoft.com/office/drawing/2014/main" id="{48077873-0980-4B29-B955-31CD08BD7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2" name="Freeform 50">
                <a:extLst>
                  <a:ext uri="{FF2B5EF4-FFF2-40B4-BE49-F238E27FC236}">
                    <a16:creationId xmlns="" xmlns:a16="http://schemas.microsoft.com/office/drawing/2014/main" id="{7EDB53D8-822A-44AD-8F01-AFC938658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3" name="Freeform 51">
                <a:extLst>
                  <a:ext uri="{FF2B5EF4-FFF2-40B4-BE49-F238E27FC236}">
                    <a16:creationId xmlns="" xmlns:a16="http://schemas.microsoft.com/office/drawing/2014/main" id="{2FFE273A-C146-4291-B14C-889CD5B24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4" name="Freeform 52">
                <a:extLst>
                  <a:ext uri="{FF2B5EF4-FFF2-40B4-BE49-F238E27FC236}">
                    <a16:creationId xmlns="" xmlns:a16="http://schemas.microsoft.com/office/drawing/2014/main" id="{678BD904-6ACC-4EDB-9E9C-E64514B33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5" name="Freeform 54">
                <a:extLst>
                  <a:ext uri="{FF2B5EF4-FFF2-40B4-BE49-F238E27FC236}">
                    <a16:creationId xmlns="" xmlns:a16="http://schemas.microsoft.com/office/drawing/2014/main" id="{7645EA92-93F2-49A2-88D2-3B283ABBD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6" name="Freeform 55">
                <a:extLst>
                  <a:ext uri="{FF2B5EF4-FFF2-40B4-BE49-F238E27FC236}">
                    <a16:creationId xmlns="" xmlns:a16="http://schemas.microsoft.com/office/drawing/2014/main" id="{56719C15-1F8E-4C7C-BCCD-BFC20F146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7" name="Freeform 57">
                <a:extLst>
                  <a:ext uri="{FF2B5EF4-FFF2-40B4-BE49-F238E27FC236}">
                    <a16:creationId xmlns="" xmlns:a16="http://schemas.microsoft.com/office/drawing/2014/main" id="{433ED921-433D-4415-BF05-417B26294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946" y="1236323"/>
                <a:ext cx="67827" cy="7707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1" y="36"/>
                  </a:cxn>
                  <a:cxn ang="0">
                    <a:pos x="82" y="0"/>
                  </a:cxn>
                  <a:cxn ang="0">
                    <a:pos x="159" y="43"/>
                  </a:cxn>
                  <a:cxn ang="0">
                    <a:pos x="175" y="114"/>
                  </a:cxn>
                  <a:cxn ang="0">
                    <a:pos x="132" y="202"/>
                  </a:cxn>
                  <a:cxn ang="0">
                    <a:pos x="104" y="152"/>
                  </a:cxn>
                  <a:cxn ang="0">
                    <a:pos x="102" y="147"/>
                  </a:cxn>
                  <a:cxn ang="0">
                    <a:pos x="98" y="130"/>
                  </a:cxn>
                  <a:cxn ang="0">
                    <a:pos x="94" y="121"/>
                  </a:cxn>
                  <a:cxn ang="0">
                    <a:pos x="87" y="111"/>
                  </a:cxn>
                  <a:cxn ang="0">
                    <a:pos x="80" y="101"/>
                  </a:cxn>
                  <a:cxn ang="0">
                    <a:pos x="71" y="93"/>
                  </a:cxn>
                  <a:cxn ang="0">
                    <a:pos x="48" y="76"/>
                  </a:cxn>
                  <a:cxn ang="0">
                    <a:pos x="26" y="62"/>
                  </a:cxn>
                  <a:cxn ang="0">
                    <a:pos x="7" y="53"/>
                  </a:cxn>
                  <a:cxn ang="0">
                    <a:pos x="0" y="48"/>
                  </a:cxn>
                </a:cxnLst>
                <a:rect l="0" t="0" r="r" b="b"/>
                <a:pathLst>
                  <a:path w="175" h="202">
                    <a:moveTo>
                      <a:pt x="0" y="48"/>
                    </a:moveTo>
                    <a:lnTo>
                      <a:pt x="21" y="36"/>
                    </a:lnTo>
                    <a:lnTo>
                      <a:pt x="82" y="0"/>
                    </a:lnTo>
                    <a:lnTo>
                      <a:pt x="159" y="43"/>
                    </a:lnTo>
                    <a:lnTo>
                      <a:pt x="175" y="114"/>
                    </a:lnTo>
                    <a:lnTo>
                      <a:pt x="132" y="202"/>
                    </a:lnTo>
                    <a:lnTo>
                      <a:pt x="104" y="152"/>
                    </a:lnTo>
                    <a:lnTo>
                      <a:pt x="102" y="147"/>
                    </a:lnTo>
                    <a:lnTo>
                      <a:pt x="98" y="130"/>
                    </a:lnTo>
                    <a:lnTo>
                      <a:pt x="94" y="121"/>
                    </a:lnTo>
                    <a:lnTo>
                      <a:pt x="87" y="111"/>
                    </a:lnTo>
                    <a:lnTo>
                      <a:pt x="80" y="101"/>
                    </a:lnTo>
                    <a:lnTo>
                      <a:pt x="71" y="93"/>
                    </a:lnTo>
                    <a:lnTo>
                      <a:pt x="48" y="76"/>
                    </a:lnTo>
                    <a:lnTo>
                      <a:pt x="26" y="62"/>
                    </a:lnTo>
                    <a:lnTo>
                      <a:pt x="7" y="53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8" name="Freeform 64">
                <a:extLst>
                  <a:ext uri="{FF2B5EF4-FFF2-40B4-BE49-F238E27FC236}">
                    <a16:creationId xmlns="" xmlns:a16="http://schemas.microsoft.com/office/drawing/2014/main" id="{2C85D008-6B9B-46A2-84F0-97D665135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9" name="Freeform 65">
                <a:extLst>
                  <a:ext uri="{FF2B5EF4-FFF2-40B4-BE49-F238E27FC236}">
                    <a16:creationId xmlns="" xmlns:a16="http://schemas.microsoft.com/office/drawing/2014/main" id="{34947B4F-A13F-4D3A-AEA7-0A30CA4CC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0" name="Freeform 66">
                <a:extLst>
                  <a:ext uri="{FF2B5EF4-FFF2-40B4-BE49-F238E27FC236}">
                    <a16:creationId xmlns="" xmlns:a16="http://schemas.microsoft.com/office/drawing/2014/main" id="{670E0C84-1A45-4320-A6BA-A2C7906CB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1" name="Freeform 67">
                <a:extLst>
                  <a:ext uri="{FF2B5EF4-FFF2-40B4-BE49-F238E27FC236}">
                    <a16:creationId xmlns="" xmlns:a16="http://schemas.microsoft.com/office/drawing/2014/main" id="{DE65B571-6C15-4312-9A24-EEA531AC3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2" name="Freeform 68">
                <a:extLst>
                  <a:ext uri="{FF2B5EF4-FFF2-40B4-BE49-F238E27FC236}">
                    <a16:creationId xmlns="" xmlns:a16="http://schemas.microsoft.com/office/drawing/2014/main" id="{D2B15EDA-A3E7-43C0-ABE7-955D23B36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3" name="Freeform 70">
                <a:extLst>
                  <a:ext uri="{FF2B5EF4-FFF2-40B4-BE49-F238E27FC236}">
                    <a16:creationId xmlns="" xmlns:a16="http://schemas.microsoft.com/office/drawing/2014/main" id="{43F1E5B7-133E-40D7-84C1-AFF70D217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4" name="Freeform 71">
                <a:extLst>
                  <a:ext uri="{FF2B5EF4-FFF2-40B4-BE49-F238E27FC236}">
                    <a16:creationId xmlns="" xmlns:a16="http://schemas.microsoft.com/office/drawing/2014/main" id="{6BA94EB2-E366-42A0-8AAA-D5A256A20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5" name="Freeform 74">
                <a:extLst>
                  <a:ext uri="{FF2B5EF4-FFF2-40B4-BE49-F238E27FC236}">
                    <a16:creationId xmlns="" xmlns:a16="http://schemas.microsoft.com/office/drawing/2014/main" id="{C7D263CF-1F57-4C96-9D03-BD04A476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006" y="490223"/>
                <a:ext cx="175734" cy="32834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1" y="111"/>
                  </a:cxn>
                  <a:cxn ang="0">
                    <a:pos x="140" y="129"/>
                  </a:cxn>
                  <a:cxn ang="0">
                    <a:pos x="209" y="182"/>
                  </a:cxn>
                  <a:cxn ang="0">
                    <a:pos x="240" y="217"/>
                  </a:cxn>
                  <a:cxn ang="0">
                    <a:pos x="245" y="269"/>
                  </a:cxn>
                  <a:cxn ang="0">
                    <a:pos x="286" y="269"/>
                  </a:cxn>
                  <a:cxn ang="0">
                    <a:pos x="333" y="281"/>
                  </a:cxn>
                  <a:cxn ang="0">
                    <a:pos x="374" y="298"/>
                  </a:cxn>
                  <a:cxn ang="0">
                    <a:pos x="356" y="368"/>
                  </a:cxn>
                  <a:cxn ang="0">
                    <a:pos x="420" y="409"/>
                  </a:cxn>
                  <a:cxn ang="0">
                    <a:pos x="444" y="439"/>
                  </a:cxn>
                  <a:cxn ang="0">
                    <a:pos x="456" y="480"/>
                  </a:cxn>
                  <a:cxn ang="0">
                    <a:pos x="444" y="515"/>
                  </a:cxn>
                  <a:cxn ang="0">
                    <a:pos x="403" y="556"/>
                  </a:cxn>
                  <a:cxn ang="0">
                    <a:pos x="380" y="589"/>
                  </a:cxn>
                  <a:cxn ang="0">
                    <a:pos x="364" y="615"/>
                  </a:cxn>
                  <a:cxn ang="0">
                    <a:pos x="353" y="632"/>
                  </a:cxn>
                  <a:cxn ang="0">
                    <a:pos x="350" y="637"/>
                  </a:cxn>
                  <a:cxn ang="0">
                    <a:pos x="344" y="678"/>
                  </a:cxn>
                  <a:cxn ang="0">
                    <a:pos x="362" y="737"/>
                  </a:cxn>
                  <a:cxn ang="0">
                    <a:pos x="356" y="743"/>
                  </a:cxn>
                  <a:cxn ang="0">
                    <a:pos x="350" y="749"/>
                  </a:cxn>
                  <a:cxn ang="0">
                    <a:pos x="343" y="754"/>
                  </a:cxn>
                  <a:cxn ang="0">
                    <a:pos x="336" y="758"/>
                  </a:cxn>
                  <a:cxn ang="0">
                    <a:pos x="322" y="766"/>
                  </a:cxn>
                  <a:cxn ang="0">
                    <a:pos x="308" y="771"/>
                  </a:cxn>
                  <a:cxn ang="0">
                    <a:pos x="284" y="777"/>
                  </a:cxn>
                  <a:cxn ang="0">
                    <a:pos x="274" y="778"/>
                  </a:cxn>
                  <a:cxn ang="0">
                    <a:pos x="269" y="854"/>
                  </a:cxn>
                  <a:cxn ang="0">
                    <a:pos x="228" y="825"/>
                  </a:cxn>
                  <a:cxn ang="0">
                    <a:pos x="187" y="760"/>
                  </a:cxn>
                  <a:cxn ang="0">
                    <a:pos x="170" y="708"/>
                  </a:cxn>
                  <a:cxn ang="0">
                    <a:pos x="140" y="685"/>
                  </a:cxn>
                  <a:cxn ang="0">
                    <a:pos x="110" y="685"/>
                  </a:cxn>
                  <a:cxn ang="0">
                    <a:pos x="70" y="673"/>
                  </a:cxn>
                  <a:cxn ang="0">
                    <a:pos x="35" y="656"/>
                  </a:cxn>
                  <a:cxn ang="0">
                    <a:pos x="0" y="615"/>
                  </a:cxn>
                  <a:cxn ang="0">
                    <a:pos x="11" y="585"/>
                  </a:cxn>
                  <a:cxn ang="0">
                    <a:pos x="87" y="591"/>
                  </a:cxn>
                  <a:cxn ang="0">
                    <a:pos x="117" y="556"/>
                  </a:cxn>
                  <a:cxn ang="0">
                    <a:pos x="87" y="527"/>
                  </a:cxn>
                </a:cxnLst>
                <a:rect l="0" t="0" r="r" b="b"/>
                <a:pathLst>
                  <a:path w="456" h="854">
                    <a:moveTo>
                      <a:pt x="5" y="0"/>
                    </a:moveTo>
                    <a:lnTo>
                      <a:pt x="81" y="111"/>
                    </a:lnTo>
                    <a:lnTo>
                      <a:pt x="140" y="129"/>
                    </a:lnTo>
                    <a:lnTo>
                      <a:pt x="209" y="182"/>
                    </a:lnTo>
                    <a:lnTo>
                      <a:pt x="240" y="217"/>
                    </a:lnTo>
                    <a:lnTo>
                      <a:pt x="245" y="269"/>
                    </a:lnTo>
                    <a:lnTo>
                      <a:pt x="286" y="269"/>
                    </a:lnTo>
                    <a:lnTo>
                      <a:pt x="333" y="281"/>
                    </a:lnTo>
                    <a:lnTo>
                      <a:pt x="374" y="298"/>
                    </a:lnTo>
                    <a:lnTo>
                      <a:pt x="356" y="368"/>
                    </a:lnTo>
                    <a:lnTo>
                      <a:pt x="420" y="409"/>
                    </a:lnTo>
                    <a:lnTo>
                      <a:pt x="444" y="439"/>
                    </a:lnTo>
                    <a:lnTo>
                      <a:pt x="456" y="480"/>
                    </a:lnTo>
                    <a:lnTo>
                      <a:pt x="444" y="515"/>
                    </a:lnTo>
                    <a:lnTo>
                      <a:pt x="403" y="556"/>
                    </a:lnTo>
                    <a:lnTo>
                      <a:pt x="380" y="589"/>
                    </a:lnTo>
                    <a:lnTo>
                      <a:pt x="364" y="615"/>
                    </a:lnTo>
                    <a:lnTo>
                      <a:pt x="353" y="632"/>
                    </a:lnTo>
                    <a:lnTo>
                      <a:pt x="350" y="637"/>
                    </a:lnTo>
                    <a:lnTo>
                      <a:pt x="344" y="678"/>
                    </a:lnTo>
                    <a:lnTo>
                      <a:pt x="362" y="737"/>
                    </a:lnTo>
                    <a:lnTo>
                      <a:pt x="356" y="743"/>
                    </a:lnTo>
                    <a:lnTo>
                      <a:pt x="350" y="749"/>
                    </a:lnTo>
                    <a:lnTo>
                      <a:pt x="343" y="754"/>
                    </a:lnTo>
                    <a:lnTo>
                      <a:pt x="336" y="758"/>
                    </a:lnTo>
                    <a:lnTo>
                      <a:pt x="322" y="766"/>
                    </a:lnTo>
                    <a:lnTo>
                      <a:pt x="308" y="771"/>
                    </a:lnTo>
                    <a:lnTo>
                      <a:pt x="284" y="777"/>
                    </a:lnTo>
                    <a:lnTo>
                      <a:pt x="274" y="778"/>
                    </a:lnTo>
                    <a:lnTo>
                      <a:pt x="269" y="854"/>
                    </a:lnTo>
                    <a:lnTo>
                      <a:pt x="228" y="825"/>
                    </a:lnTo>
                    <a:lnTo>
                      <a:pt x="187" y="760"/>
                    </a:lnTo>
                    <a:lnTo>
                      <a:pt x="170" y="708"/>
                    </a:lnTo>
                    <a:lnTo>
                      <a:pt x="140" y="685"/>
                    </a:lnTo>
                    <a:lnTo>
                      <a:pt x="110" y="685"/>
                    </a:lnTo>
                    <a:lnTo>
                      <a:pt x="70" y="673"/>
                    </a:lnTo>
                    <a:lnTo>
                      <a:pt x="35" y="656"/>
                    </a:lnTo>
                    <a:lnTo>
                      <a:pt x="0" y="615"/>
                    </a:lnTo>
                    <a:lnTo>
                      <a:pt x="11" y="585"/>
                    </a:lnTo>
                    <a:lnTo>
                      <a:pt x="87" y="591"/>
                    </a:lnTo>
                    <a:lnTo>
                      <a:pt x="117" y="556"/>
                    </a:lnTo>
                    <a:lnTo>
                      <a:pt x="87" y="52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6" name="Freeform 76">
                <a:extLst>
                  <a:ext uri="{FF2B5EF4-FFF2-40B4-BE49-F238E27FC236}">
                    <a16:creationId xmlns="" xmlns:a16="http://schemas.microsoft.com/office/drawing/2014/main" id="{864A5E5A-563D-44AF-A26F-2FCEA3169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132" y="487140"/>
                <a:ext cx="33914" cy="203482"/>
              </a:xfrm>
              <a:custGeom>
                <a:avLst/>
                <a:gdLst/>
                <a:ahLst/>
                <a:cxnLst>
                  <a:cxn ang="0">
                    <a:pos x="88" y="526"/>
                  </a:cxn>
                  <a:cxn ang="0">
                    <a:pos x="86" y="526"/>
                  </a:cxn>
                  <a:cxn ang="0">
                    <a:pos x="79" y="522"/>
                  </a:cxn>
                  <a:cxn ang="0">
                    <a:pos x="76" y="519"/>
                  </a:cxn>
                  <a:cxn ang="0">
                    <a:pos x="74" y="514"/>
                  </a:cxn>
                  <a:cxn ang="0">
                    <a:pos x="72" y="506"/>
                  </a:cxn>
                  <a:cxn ang="0">
                    <a:pos x="71" y="497"/>
                  </a:cxn>
                  <a:cxn ang="0">
                    <a:pos x="71" y="478"/>
                  </a:cxn>
                  <a:cxn ang="0">
                    <a:pos x="71" y="465"/>
                  </a:cxn>
                  <a:cxn ang="0">
                    <a:pos x="71" y="458"/>
                  </a:cxn>
                  <a:cxn ang="0">
                    <a:pos x="71" y="455"/>
                  </a:cxn>
                  <a:cxn ang="0">
                    <a:pos x="29" y="455"/>
                  </a:cxn>
                  <a:cxn ang="0">
                    <a:pos x="0" y="385"/>
                  </a:cxn>
                  <a:cxn ang="0">
                    <a:pos x="1" y="386"/>
                  </a:cxn>
                  <a:cxn ang="0">
                    <a:pos x="6" y="384"/>
                  </a:cxn>
                  <a:cxn ang="0">
                    <a:pos x="10" y="381"/>
                  </a:cxn>
                  <a:cxn ang="0">
                    <a:pos x="15" y="376"/>
                  </a:cxn>
                  <a:cxn ang="0">
                    <a:pos x="22" y="368"/>
                  </a:cxn>
                  <a:cxn ang="0">
                    <a:pos x="29" y="356"/>
                  </a:cxn>
                  <a:cxn ang="0">
                    <a:pos x="37" y="344"/>
                  </a:cxn>
                  <a:cxn ang="0">
                    <a:pos x="44" y="335"/>
                  </a:cxn>
                  <a:cxn ang="0">
                    <a:pos x="48" y="326"/>
                  </a:cxn>
                  <a:cxn ang="0">
                    <a:pos x="51" y="319"/>
                  </a:cxn>
                  <a:cxn ang="0">
                    <a:pos x="55" y="304"/>
                  </a:cxn>
                  <a:cxn ang="0">
                    <a:pos x="59" y="286"/>
                  </a:cxn>
                  <a:cxn ang="0">
                    <a:pos x="64" y="272"/>
                  </a:cxn>
                  <a:cxn ang="0">
                    <a:pos x="68" y="262"/>
                  </a:cxn>
                  <a:cxn ang="0">
                    <a:pos x="69" y="255"/>
                  </a:cxn>
                  <a:cxn ang="0">
                    <a:pos x="69" y="243"/>
                  </a:cxn>
                  <a:cxn ang="0">
                    <a:pos x="68" y="224"/>
                  </a:cxn>
                  <a:cxn ang="0">
                    <a:pos x="65" y="198"/>
                  </a:cxn>
                  <a:cxn ang="0">
                    <a:pos x="58" y="148"/>
                  </a:cxn>
                  <a:cxn ang="0">
                    <a:pos x="54" y="115"/>
                  </a:cxn>
                  <a:cxn ang="0">
                    <a:pos x="53" y="98"/>
                  </a:cxn>
                  <a:cxn ang="0">
                    <a:pos x="53" y="93"/>
                  </a:cxn>
                  <a:cxn ang="0">
                    <a:pos x="53" y="0"/>
                  </a:cxn>
                  <a:cxn ang="0">
                    <a:pos x="71" y="41"/>
                  </a:cxn>
                </a:cxnLst>
                <a:rect l="0" t="0" r="r" b="b"/>
                <a:pathLst>
                  <a:path w="88" h="526">
                    <a:moveTo>
                      <a:pt x="88" y="526"/>
                    </a:moveTo>
                    <a:lnTo>
                      <a:pt x="86" y="526"/>
                    </a:lnTo>
                    <a:lnTo>
                      <a:pt x="79" y="522"/>
                    </a:lnTo>
                    <a:lnTo>
                      <a:pt x="76" y="519"/>
                    </a:lnTo>
                    <a:lnTo>
                      <a:pt x="74" y="514"/>
                    </a:lnTo>
                    <a:lnTo>
                      <a:pt x="72" y="506"/>
                    </a:lnTo>
                    <a:lnTo>
                      <a:pt x="71" y="497"/>
                    </a:lnTo>
                    <a:lnTo>
                      <a:pt x="71" y="478"/>
                    </a:lnTo>
                    <a:lnTo>
                      <a:pt x="71" y="465"/>
                    </a:lnTo>
                    <a:lnTo>
                      <a:pt x="71" y="458"/>
                    </a:lnTo>
                    <a:lnTo>
                      <a:pt x="71" y="455"/>
                    </a:lnTo>
                    <a:lnTo>
                      <a:pt x="29" y="455"/>
                    </a:lnTo>
                    <a:lnTo>
                      <a:pt x="0" y="385"/>
                    </a:lnTo>
                    <a:lnTo>
                      <a:pt x="1" y="386"/>
                    </a:lnTo>
                    <a:lnTo>
                      <a:pt x="6" y="384"/>
                    </a:lnTo>
                    <a:lnTo>
                      <a:pt x="10" y="381"/>
                    </a:lnTo>
                    <a:lnTo>
                      <a:pt x="15" y="376"/>
                    </a:lnTo>
                    <a:lnTo>
                      <a:pt x="22" y="368"/>
                    </a:lnTo>
                    <a:lnTo>
                      <a:pt x="29" y="356"/>
                    </a:lnTo>
                    <a:lnTo>
                      <a:pt x="37" y="344"/>
                    </a:lnTo>
                    <a:lnTo>
                      <a:pt x="44" y="335"/>
                    </a:lnTo>
                    <a:lnTo>
                      <a:pt x="48" y="326"/>
                    </a:lnTo>
                    <a:lnTo>
                      <a:pt x="51" y="319"/>
                    </a:lnTo>
                    <a:lnTo>
                      <a:pt x="55" y="304"/>
                    </a:lnTo>
                    <a:lnTo>
                      <a:pt x="59" y="286"/>
                    </a:lnTo>
                    <a:lnTo>
                      <a:pt x="64" y="272"/>
                    </a:lnTo>
                    <a:lnTo>
                      <a:pt x="68" y="262"/>
                    </a:lnTo>
                    <a:lnTo>
                      <a:pt x="69" y="255"/>
                    </a:lnTo>
                    <a:lnTo>
                      <a:pt x="69" y="243"/>
                    </a:lnTo>
                    <a:lnTo>
                      <a:pt x="68" y="224"/>
                    </a:lnTo>
                    <a:lnTo>
                      <a:pt x="65" y="198"/>
                    </a:lnTo>
                    <a:lnTo>
                      <a:pt x="58" y="148"/>
                    </a:lnTo>
                    <a:lnTo>
                      <a:pt x="54" y="115"/>
                    </a:lnTo>
                    <a:lnTo>
                      <a:pt x="53" y="98"/>
                    </a:lnTo>
                    <a:lnTo>
                      <a:pt x="53" y="93"/>
                    </a:lnTo>
                    <a:lnTo>
                      <a:pt x="53" y="0"/>
                    </a:lnTo>
                    <a:lnTo>
                      <a:pt x="71" y="41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" name="Freeform 95">
                <a:extLst>
                  <a:ext uri="{FF2B5EF4-FFF2-40B4-BE49-F238E27FC236}">
                    <a16:creationId xmlns="" xmlns:a16="http://schemas.microsoft.com/office/drawing/2014/main" id="{8796E182-223E-427E-BB1E-B7B80A493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159" y="3804511"/>
                <a:ext cx="3083" cy="15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5" y="42"/>
                  </a:cxn>
                </a:cxnLst>
                <a:rect l="0" t="0" r="r" b="b"/>
                <a:pathLst>
                  <a:path w="8" h="42">
                    <a:moveTo>
                      <a:pt x="0" y="0"/>
                    </a:moveTo>
                    <a:lnTo>
                      <a:pt x="8" y="6"/>
                    </a:lnTo>
                    <a:lnTo>
                      <a:pt x="5" y="42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" name="Freeform 96">
                <a:extLst>
                  <a:ext uri="{FF2B5EF4-FFF2-40B4-BE49-F238E27FC236}">
                    <a16:creationId xmlns="" xmlns:a16="http://schemas.microsoft.com/office/drawing/2014/main" id="{39B5456F-159D-416C-82DB-079092869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182" y="3736684"/>
                <a:ext cx="1542" cy="154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" name="Freeform 101">
                <a:extLst>
                  <a:ext uri="{FF2B5EF4-FFF2-40B4-BE49-F238E27FC236}">
                    <a16:creationId xmlns="" xmlns:a16="http://schemas.microsoft.com/office/drawing/2014/main" id="{17C2B2FF-1DDA-443F-9F8B-8E15DF154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" name="Freeform 102">
                <a:extLst>
                  <a:ext uri="{FF2B5EF4-FFF2-40B4-BE49-F238E27FC236}">
                    <a16:creationId xmlns="" xmlns:a16="http://schemas.microsoft.com/office/drawing/2014/main" id="{7F1E2598-405A-4A3C-A218-6BED4252F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" name="Freeform 103">
                <a:extLst>
                  <a:ext uri="{FF2B5EF4-FFF2-40B4-BE49-F238E27FC236}">
                    <a16:creationId xmlns="" xmlns:a16="http://schemas.microsoft.com/office/drawing/2014/main" id="{B10AAB8E-3B8E-447B-8713-DD1130A28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2" name="Freeform 104">
                <a:extLst>
                  <a:ext uri="{FF2B5EF4-FFF2-40B4-BE49-F238E27FC236}">
                    <a16:creationId xmlns="" xmlns:a16="http://schemas.microsoft.com/office/drawing/2014/main" id="{2DD3A91C-0A51-478B-9022-8D7ED7B00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3" name="Freeform 105">
                <a:extLst>
                  <a:ext uri="{FF2B5EF4-FFF2-40B4-BE49-F238E27FC236}">
                    <a16:creationId xmlns="" xmlns:a16="http://schemas.microsoft.com/office/drawing/2014/main" id="{EFA6D137-BFF6-4B9A-8696-56C7392D8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4" name="Freeform 106">
                <a:extLst>
                  <a:ext uri="{FF2B5EF4-FFF2-40B4-BE49-F238E27FC236}">
                    <a16:creationId xmlns="" xmlns:a16="http://schemas.microsoft.com/office/drawing/2014/main" id="{319D901A-0972-42A4-BFEC-0FC6167AE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5" name="Freeform 107">
                <a:extLst>
                  <a:ext uri="{FF2B5EF4-FFF2-40B4-BE49-F238E27FC236}">
                    <a16:creationId xmlns="" xmlns:a16="http://schemas.microsoft.com/office/drawing/2014/main" id="{DBB0348F-64DD-4208-ABFA-C5E559F14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6" name="Freeform 108">
                <a:extLst>
                  <a:ext uri="{FF2B5EF4-FFF2-40B4-BE49-F238E27FC236}">
                    <a16:creationId xmlns="" xmlns:a16="http://schemas.microsoft.com/office/drawing/2014/main" id="{A650320C-5517-4149-A588-B57131445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7" name="Freeform 109">
                <a:extLst>
                  <a:ext uri="{FF2B5EF4-FFF2-40B4-BE49-F238E27FC236}">
                    <a16:creationId xmlns="" xmlns:a16="http://schemas.microsoft.com/office/drawing/2014/main" id="{7C3133C2-4BFE-4A9A-A3B7-DCAE72D81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8" name="Freeform 110">
                <a:extLst>
                  <a:ext uri="{FF2B5EF4-FFF2-40B4-BE49-F238E27FC236}">
                    <a16:creationId xmlns="" xmlns:a16="http://schemas.microsoft.com/office/drawing/2014/main" id="{2A003B8E-3878-46A2-8936-B099E6323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9" name="Freeform 239">
                <a:extLst>
                  <a:ext uri="{FF2B5EF4-FFF2-40B4-BE49-F238E27FC236}">
                    <a16:creationId xmlns="" xmlns:a16="http://schemas.microsoft.com/office/drawing/2014/main" id="{898CAE80-2E7C-4387-BA86-B742E7DC0F09}"/>
                  </a:ext>
                </a:extLst>
              </p:cNvPr>
              <p:cNvSpPr/>
              <p:nvPr/>
            </p:nvSpPr>
            <p:spPr>
              <a:xfrm>
                <a:off x="3143241" y="820094"/>
                <a:ext cx="5048816" cy="3048528"/>
              </a:xfrm>
              <a:custGeom>
                <a:avLst/>
                <a:gdLst>
                  <a:gd name="connsiteX0" fmla="*/ 1744980 w 5199380"/>
                  <a:gd name="connsiteY0" fmla="*/ 624840 h 3139440"/>
                  <a:gd name="connsiteX1" fmla="*/ 1714500 w 5199380"/>
                  <a:gd name="connsiteY1" fmla="*/ 617220 h 3139440"/>
                  <a:gd name="connsiteX2" fmla="*/ 1676400 w 5199380"/>
                  <a:gd name="connsiteY2" fmla="*/ 609600 h 3139440"/>
                  <a:gd name="connsiteX3" fmla="*/ 1668780 w 5199380"/>
                  <a:gd name="connsiteY3" fmla="*/ 586740 h 3139440"/>
                  <a:gd name="connsiteX4" fmla="*/ 1623060 w 5199380"/>
                  <a:gd name="connsiteY4" fmla="*/ 548640 h 3139440"/>
                  <a:gd name="connsiteX5" fmla="*/ 1584960 w 5199380"/>
                  <a:gd name="connsiteY5" fmla="*/ 502920 h 3139440"/>
                  <a:gd name="connsiteX6" fmla="*/ 1546860 w 5199380"/>
                  <a:gd name="connsiteY6" fmla="*/ 457200 h 3139440"/>
                  <a:gd name="connsiteX7" fmla="*/ 1501140 w 5199380"/>
                  <a:gd name="connsiteY7" fmla="*/ 426720 h 3139440"/>
                  <a:gd name="connsiteX8" fmla="*/ 1470660 w 5199380"/>
                  <a:gd name="connsiteY8" fmla="*/ 365760 h 3139440"/>
                  <a:gd name="connsiteX9" fmla="*/ 1417320 w 5199380"/>
                  <a:gd name="connsiteY9" fmla="*/ 304800 h 3139440"/>
                  <a:gd name="connsiteX10" fmla="*/ 1402080 w 5199380"/>
                  <a:gd name="connsiteY10" fmla="*/ 274320 h 3139440"/>
                  <a:gd name="connsiteX11" fmla="*/ 1356360 w 5199380"/>
                  <a:gd name="connsiteY11" fmla="*/ 259080 h 3139440"/>
                  <a:gd name="connsiteX12" fmla="*/ 1333500 w 5199380"/>
                  <a:gd name="connsiteY12" fmla="*/ 251460 h 3139440"/>
                  <a:gd name="connsiteX13" fmla="*/ 1325880 w 5199380"/>
                  <a:gd name="connsiteY13" fmla="*/ 228600 h 3139440"/>
                  <a:gd name="connsiteX14" fmla="*/ 1318260 w 5199380"/>
                  <a:gd name="connsiteY14" fmla="*/ 198120 h 3139440"/>
                  <a:gd name="connsiteX15" fmla="*/ 1303020 w 5199380"/>
                  <a:gd name="connsiteY15" fmla="*/ 175260 h 3139440"/>
                  <a:gd name="connsiteX16" fmla="*/ 1318260 w 5199380"/>
                  <a:gd name="connsiteY16" fmla="*/ 114300 h 3139440"/>
                  <a:gd name="connsiteX17" fmla="*/ 1325880 w 5199380"/>
                  <a:gd name="connsiteY17" fmla="*/ 83820 h 3139440"/>
                  <a:gd name="connsiteX18" fmla="*/ 1203960 w 5199380"/>
                  <a:gd name="connsiteY18" fmla="*/ 60960 h 3139440"/>
                  <a:gd name="connsiteX19" fmla="*/ 1181100 w 5199380"/>
                  <a:gd name="connsiteY19" fmla="*/ 53340 h 3139440"/>
                  <a:gd name="connsiteX20" fmla="*/ 1143000 w 5199380"/>
                  <a:gd name="connsiteY20" fmla="*/ 45720 h 3139440"/>
                  <a:gd name="connsiteX21" fmla="*/ 1112520 w 5199380"/>
                  <a:gd name="connsiteY21" fmla="*/ 30480 h 3139440"/>
                  <a:gd name="connsiteX22" fmla="*/ 1066800 w 5199380"/>
                  <a:gd name="connsiteY22" fmla="*/ 15240 h 3139440"/>
                  <a:gd name="connsiteX23" fmla="*/ 1013460 w 5199380"/>
                  <a:gd name="connsiteY23" fmla="*/ 0 h 3139440"/>
                  <a:gd name="connsiteX24" fmla="*/ 990600 w 5199380"/>
                  <a:gd name="connsiteY24" fmla="*/ 15240 h 3139440"/>
                  <a:gd name="connsiteX25" fmla="*/ 982980 w 5199380"/>
                  <a:gd name="connsiteY25" fmla="*/ 38100 h 3139440"/>
                  <a:gd name="connsiteX26" fmla="*/ 899160 w 5199380"/>
                  <a:gd name="connsiteY26" fmla="*/ 68580 h 3139440"/>
                  <a:gd name="connsiteX27" fmla="*/ 891540 w 5199380"/>
                  <a:gd name="connsiteY27" fmla="*/ 91440 h 3139440"/>
                  <a:gd name="connsiteX28" fmla="*/ 883920 w 5199380"/>
                  <a:gd name="connsiteY28" fmla="*/ 137160 h 3139440"/>
                  <a:gd name="connsiteX29" fmla="*/ 845820 w 5199380"/>
                  <a:gd name="connsiteY29" fmla="*/ 144780 h 3139440"/>
                  <a:gd name="connsiteX30" fmla="*/ 853440 w 5199380"/>
                  <a:gd name="connsiteY30" fmla="*/ 243840 h 3139440"/>
                  <a:gd name="connsiteX31" fmla="*/ 822960 w 5199380"/>
                  <a:gd name="connsiteY31" fmla="*/ 266700 h 3139440"/>
                  <a:gd name="connsiteX32" fmla="*/ 815340 w 5199380"/>
                  <a:gd name="connsiteY32" fmla="*/ 289560 h 3139440"/>
                  <a:gd name="connsiteX33" fmla="*/ 769620 w 5199380"/>
                  <a:gd name="connsiteY33" fmla="*/ 304800 h 3139440"/>
                  <a:gd name="connsiteX34" fmla="*/ 746760 w 5199380"/>
                  <a:gd name="connsiteY34" fmla="*/ 297180 h 3139440"/>
                  <a:gd name="connsiteX35" fmla="*/ 769620 w 5199380"/>
                  <a:gd name="connsiteY35" fmla="*/ 213360 h 3139440"/>
                  <a:gd name="connsiteX36" fmla="*/ 723900 w 5199380"/>
                  <a:gd name="connsiteY36" fmla="*/ 198120 h 3139440"/>
                  <a:gd name="connsiteX37" fmla="*/ 632460 w 5199380"/>
                  <a:gd name="connsiteY37" fmla="*/ 160020 h 3139440"/>
                  <a:gd name="connsiteX38" fmla="*/ 609600 w 5199380"/>
                  <a:gd name="connsiteY38" fmla="*/ 220980 h 3139440"/>
                  <a:gd name="connsiteX39" fmla="*/ 601980 w 5199380"/>
                  <a:gd name="connsiteY39" fmla="*/ 243840 h 3139440"/>
                  <a:gd name="connsiteX40" fmla="*/ 579120 w 5199380"/>
                  <a:gd name="connsiteY40" fmla="*/ 266700 h 3139440"/>
                  <a:gd name="connsiteX41" fmla="*/ 594360 w 5199380"/>
                  <a:gd name="connsiteY41" fmla="*/ 289560 h 3139440"/>
                  <a:gd name="connsiteX42" fmla="*/ 617220 w 5199380"/>
                  <a:gd name="connsiteY42" fmla="*/ 304800 h 3139440"/>
                  <a:gd name="connsiteX43" fmla="*/ 640080 w 5199380"/>
                  <a:gd name="connsiteY43" fmla="*/ 350520 h 3139440"/>
                  <a:gd name="connsiteX44" fmla="*/ 701040 w 5199380"/>
                  <a:gd name="connsiteY44" fmla="*/ 373380 h 3139440"/>
                  <a:gd name="connsiteX45" fmla="*/ 731520 w 5199380"/>
                  <a:gd name="connsiteY45" fmla="*/ 396240 h 3139440"/>
                  <a:gd name="connsiteX46" fmla="*/ 670560 w 5199380"/>
                  <a:gd name="connsiteY46" fmla="*/ 441960 h 3139440"/>
                  <a:gd name="connsiteX47" fmla="*/ 632460 w 5199380"/>
                  <a:gd name="connsiteY47" fmla="*/ 434340 h 3139440"/>
                  <a:gd name="connsiteX48" fmla="*/ 609600 w 5199380"/>
                  <a:gd name="connsiteY48" fmla="*/ 411480 h 3139440"/>
                  <a:gd name="connsiteX49" fmla="*/ 586740 w 5199380"/>
                  <a:gd name="connsiteY49" fmla="*/ 403860 h 3139440"/>
                  <a:gd name="connsiteX50" fmla="*/ 556260 w 5199380"/>
                  <a:gd name="connsiteY50" fmla="*/ 411480 h 3139440"/>
                  <a:gd name="connsiteX51" fmla="*/ 548640 w 5199380"/>
                  <a:gd name="connsiteY51" fmla="*/ 388620 h 3139440"/>
                  <a:gd name="connsiteX52" fmla="*/ 525780 w 5199380"/>
                  <a:gd name="connsiteY52" fmla="*/ 365760 h 3139440"/>
                  <a:gd name="connsiteX53" fmla="*/ 480060 w 5199380"/>
                  <a:gd name="connsiteY53" fmla="*/ 388620 h 3139440"/>
                  <a:gd name="connsiteX54" fmla="*/ 426720 w 5199380"/>
                  <a:gd name="connsiteY54" fmla="*/ 411480 h 3139440"/>
                  <a:gd name="connsiteX55" fmla="*/ 419100 w 5199380"/>
                  <a:gd name="connsiteY55" fmla="*/ 434340 h 3139440"/>
                  <a:gd name="connsiteX56" fmla="*/ 396240 w 5199380"/>
                  <a:gd name="connsiteY56" fmla="*/ 441960 h 3139440"/>
                  <a:gd name="connsiteX57" fmla="*/ 373380 w 5199380"/>
                  <a:gd name="connsiteY57" fmla="*/ 472440 h 3139440"/>
                  <a:gd name="connsiteX58" fmla="*/ 358140 w 5199380"/>
                  <a:gd name="connsiteY58" fmla="*/ 510540 h 3139440"/>
                  <a:gd name="connsiteX59" fmla="*/ 297180 w 5199380"/>
                  <a:gd name="connsiteY59" fmla="*/ 518160 h 3139440"/>
                  <a:gd name="connsiteX60" fmla="*/ 289560 w 5199380"/>
                  <a:gd name="connsiteY60" fmla="*/ 579120 h 3139440"/>
                  <a:gd name="connsiteX61" fmla="*/ 312420 w 5199380"/>
                  <a:gd name="connsiteY61" fmla="*/ 586740 h 3139440"/>
                  <a:gd name="connsiteX62" fmla="*/ 335280 w 5199380"/>
                  <a:gd name="connsiteY62" fmla="*/ 601980 h 3139440"/>
                  <a:gd name="connsiteX63" fmla="*/ 381000 w 5199380"/>
                  <a:gd name="connsiteY63" fmla="*/ 617220 h 3139440"/>
                  <a:gd name="connsiteX64" fmla="*/ 403860 w 5199380"/>
                  <a:gd name="connsiteY64" fmla="*/ 647700 h 3139440"/>
                  <a:gd name="connsiteX65" fmla="*/ 388620 w 5199380"/>
                  <a:gd name="connsiteY65" fmla="*/ 678180 h 3139440"/>
                  <a:gd name="connsiteX66" fmla="*/ 358140 w 5199380"/>
                  <a:gd name="connsiteY66" fmla="*/ 693420 h 3139440"/>
                  <a:gd name="connsiteX67" fmla="*/ 289560 w 5199380"/>
                  <a:gd name="connsiteY67" fmla="*/ 716280 h 3139440"/>
                  <a:gd name="connsiteX68" fmla="*/ 274320 w 5199380"/>
                  <a:gd name="connsiteY68" fmla="*/ 746760 h 3139440"/>
                  <a:gd name="connsiteX69" fmla="*/ 312420 w 5199380"/>
                  <a:gd name="connsiteY69" fmla="*/ 769620 h 3139440"/>
                  <a:gd name="connsiteX70" fmla="*/ 358140 w 5199380"/>
                  <a:gd name="connsiteY70" fmla="*/ 746760 h 3139440"/>
                  <a:gd name="connsiteX71" fmla="*/ 388620 w 5199380"/>
                  <a:gd name="connsiteY71" fmla="*/ 762000 h 3139440"/>
                  <a:gd name="connsiteX72" fmla="*/ 365760 w 5199380"/>
                  <a:gd name="connsiteY72" fmla="*/ 807720 h 3139440"/>
                  <a:gd name="connsiteX73" fmla="*/ 373380 w 5199380"/>
                  <a:gd name="connsiteY73" fmla="*/ 838200 h 3139440"/>
                  <a:gd name="connsiteX74" fmla="*/ 449580 w 5199380"/>
                  <a:gd name="connsiteY74" fmla="*/ 853440 h 3139440"/>
                  <a:gd name="connsiteX75" fmla="*/ 480060 w 5199380"/>
                  <a:gd name="connsiteY75" fmla="*/ 868680 h 3139440"/>
                  <a:gd name="connsiteX76" fmla="*/ 403860 w 5199380"/>
                  <a:gd name="connsiteY76" fmla="*/ 899160 h 3139440"/>
                  <a:gd name="connsiteX77" fmla="*/ 350520 w 5199380"/>
                  <a:gd name="connsiteY77" fmla="*/ 960120 h 3139440"/>
                  <a:gd name="connsiteX78" fmla="*/ 304800 w 5199380"/>
                  <a:gd name="connsiteY78" fmla="*/ 990600 h 3139440"/>
                  <a:gd name="connsiteX79" fmla="*/ 228600 w 5199380"/>
                  <a:gd name="connsiteY79" fmla="*/ 982980 h 3139440"/>
                  <a:gd name="connsiteX80" fmla="*/ 205740 w 5199380"/>
                  <a:gd name="connsiteY80" fmla="*/ 975360 h 3139440"/>
                  <a:gd name="connsiteX81" fmla="*/ 198120 w 5199380"/>
                  <a:gd name="connsiteY81" fmla="*/ 952500 h 3139440"/>
                  <a:gd name="connsiteX82" fmla="*/ 175260 w 5199380"/>
                  <a:gd name="connsiteY82" fmla="*/ 944880 h 3139440"/>
                  <a:gd name="connsiteX83" fmla="*/ 144780 w 5199380"/>
                  <a:gd name="connsiteY83" fmla="*/ 929640 h 3139440"/>
                  <a:gd name="connsiteX84" fmla="*/ 137160 w 5199380"/>
                  <a:gd name="connsiteY84" fmla="*/ 906780 h 3139440"/>
                  <a:gd name="connsiteX85" fmla="*/ 91440 w 5199380"/>
                  <a:gd name="connsiteY85" fmla="*/ 891540 h 3139440"/>
                  <a:gd name="connsiteX86" fmla="*/ 38100 w 5199380"/>
                  <a:gd name="connsiteY86" fmla="*/ 899160 h 3139440"/>
                  <a:gd name="connsiteX87" fmla="*/ 0 w 5199380"/>
                  <a:gd name="connsiteY87" fmla="*/ 944880 h 3139440"/>
                  <a:gd name="connsiteX88" fmla="*/ 22860 w 5199380"/>
                  <a:gd name="connsiteY88" fmla="*/ 990600 h 3139440"/>
                  <a:gd name="connsiteX89" fmla="*/ 129540 w 5199380"/>
                  <a:gd name="connsiteY89" fmla="*/ 1013460 h 3139440"/>
                  <a:gd name="connsiteX90" fmla="*/ 190500 w 5199380"/>
                  <a:gd name="connsiteY90" fmla="*/ 1028700 h 3139440"/>
                  <a:gd name="connsiteX91" fmla="*/ 251460 w 5199380"/>
                  <a:gd name="connsiteY91" fmla="*/ 1051560 h 3139440"/>
                  <a:gd name="connsiteX92" fmla="*/ 289560 w 5199380"/>
                  <a:gd name="connsiteY92" fmla="*/ 1043940 h 3139440"/>
                  <a:gd name="connsiteX93" fmla="*/ 312420 w 5199380"/>
                  <a:gd name="connsiteY93" fmla="*/ 1028700 h 3139440"/>
                  <a:gd name="connsiteX94" fmla="*/ 342900 w 5199380"/>
                  <a:gd name="connsiteY94" fmla="*/ 1021080 h 3139440"/>
                  <a:gd name="connsiteX95" fmla="*/ 373380 w 5199380"/>
                  <a:gd name="connsiteY95" fmla="*/ 1028700 h 3139440"/>
                  <a:gd name="connsiteX96" fmla="*/ 396240 w 5199380"/>
                  <a:gd name="connsiteY96" fmla="*/ 1036320 h 3139440"/>
                  <a:gd name="connsiteX97" fmla="*/ 502920 w 5199380"/>
                  <a:gd name="connsiteY97" fmla="*/ 1028700 h 3139440"/>
                  <a:gd name="connsiteX98" fmla="*/ 525780 w 5199380"/>
                  <a:gd name="connsiteY98" fmla="*/ 1021080 h 3139440"/>
                  <a:gd name="connsiteX99" fmla="*/ 571500 w 5199380"/>
                  <a:gd name="connsiteY99" fmla="*/ 990600 h 3139440"/>
                  <a:gd name="connsiteX100" fmla="*/ 609600 w 5199380"/>
                  <a:gd name="connsiteY100" fmla="*/ 937260 h 3139440"/>
                  <a:gd name="connsiteX101" fmla="*/ 632460 w 5199380"/>
                  <a:gd name="connsiteY101" fmla="*/ 944880 h 3139440"/>
                  <a:gd name="connsiteX102" fmla="*/ 662940 w 5199380"/>
                  <a:gd name="connsiteY102" fmla="*/ 952500 h 3139440"/>
                  <a:gd name="connsiteX103" fmla="*/ 716280 w 5199380"/>
                  <a:gd name="connsiteY103" fmla="*/ 944880 h 3139440"/>
                  <a:gd name="connsiteX104" fmla="*/ 762000 w 5199380"/>
                  <a:gd name="connsiteY104" fmla="*/ 906780 h 3139440"/>
                  <a:gd name="connsiteX105" fmla="*/ 784860 w 5199380"/>
                  <a:gd name="connsiteY105" fmla="*/ 899160 h 3139440"/>
                  <a:gd name="connsiteX106" fmla="*/ 815340 w 5199380"/>
                  <a:gd name="connsiteY106" fmla="*/ 906780 h 3139440"/>
                  <a:gd name="connsiteX107" fmla="*/ 845820 w 5199380"/>
                  <a:gd name="connsiteY107" fmla="*/ 922020 h 3139440"/>
                  <a:gd name="connsiteX108" fmla="*/ 769620 w 5199380"/>
                  <a:gd name="connsiteY108" fmla="*/ 937260 h 3139440"/>
                  <a:gd name="connsiteX109" fmla="*/ 739140 w 5199380"/>
                  <a:gd name="connsiteY109" fmla="*/ 952500 h 3139440"/>
                  <a:gd name="connsiteX110" fmla="*/ 685800 w 5199380"/>
                  <a:gd name="connsiteY110" fmla="*/ 990600 h 3139440"/>
                  <a:gd name="connsiteX111" fmla="*/ 693420 w 5199380"/>
                  <a:gd name="connsiteY111" fmla="*/ 1021080 h 3139440"/>
                  <a:gd name="connsiteX112" fmla="*/ 716280 w 5199380"/>
                  <a:gd name="connsiteY112" fmla="*/ 1028700 h 3139440"/>
                  <a:gd name="connsiteX113" fmla="*/ 792480 w 5199380"/>
                  <a:gd name="connsiteY113" fmla="*/ 1043940 h 3139440"/>
                  <a:gd name="connsiteX114" fmla="*/ 838200 w 5199380"/>
                  <a:gd name="connsiteY114" fmla="*/ 1059180 h 3139440"/>
                  <a:gd name="connsiteX115" fmla="*/ 861060 w 5199380"/>
                  <a:gd name="connsiteY115" fmla="*/ 1066800 h 3139440"/>
                  <a:gd name="connsiteX116" fmla="*/ 868680 w 5199380"/>
                  <a:gd name="connsiteY116" fmla="*/ 1043940 h 3139440"/>
                  <a:gd name="connsiteX117" fmla="*/ 937260 w 5199380"/>
                  <a:gd name="connsiteY117" fmla="*/ 1036320 h 3139440"/>
                  <a:gd name="connsiteX118" fmla="*/ 922020 w 5199380"/>
                  <a:gd name="connsiteY118" fmla="*/ 1066800 h 3139440"/>
                  <a:gd name="connsiteX119" fmla="*/ 929640 w 5199380"/>
                  <a:gd name="connsiteY119" fmla="*/ 1089660 h 3139440"/>
                  <a:gd name="connsiteX120" fmla="*/ 975360 w 5199380"/>
                  <a:gd name="connsiteY120" fmla="*/ 1158240 h 3139440"/>
                  <a:gd name="connsiteX121" fmla="*/ 1036320 w 5199380"/>
                  <a:gd name="connsiteY121" fmla="*/ 1173480 h 3139440"/>
                  <a:gd name="connsiteX122" fmla="*/ 1051560 w 5199380"/>
                  <a:gd name="connsiteY122" fmla="*/ 1196340 h 3139440"/>
                  <a:gd name="connsiteX123" fmla="*/ 1074420 w 5199380"/>
                  <a:gd name="connsiteY123" fmla="*/ 1203960 h 3139440"/>
                  <a:gd name="connsiteX124" fmla="*/ 1082040 w 5199380"/>
                  <a:gd name="connsiteY124" fmla="*/ 1226820 h 3139440"/>
                  <a:gd name="connsiteX125" fmla="*/ 1112520 w 5199380"/>
                  <a:gd name="connsiteY125" fmla="*/ 1242060 h 3139440"/>
                  <a:gd name="connsiteX126" fmla="*/ 1127760 w 5199380"/>
                  <a:gd name="connsiteY126" fmla="*/ 1295400 h 3139440"/>
                  <a:gd name="connsiteX127" fmla="*/ 1135380 w 5199380"/>
                  <a:gd name="connsiteY127" fmla="*/ 1318260 h 3139440"/>
                  <a:gd name="connsiteX128" fmla="*/ 1181100 w 5199380"/>
                  <a:gd name="connsiteY128" fmla="*/ 1386840 h 3139440"/>
                  <a:gd name="connsiteX129" fmla="*/ 1196340 w 5199380"/>
                  <a:gd name="connsiteY129" fmla="*/ 1409700 h 3139440"/>
                  <a:gd name="connsiteX130" fmla="*/ 1219200 w 5199380"/>
                  <a:gd name="connsiteY130" fmla="*/ 1470660 h 3139440"/>
                  <a:gd name="connsiteX131" fmla="*/ 1234440 w 5199380"/>
                  <a:gd name="connsiteY131" fmla="*/ 1493520 h 3139440"/>
                  <a:gd name="connsiteX132" fmla="*/ 1226820 w 5199380"/>
                  <a:gd name="connsiteY132" fmla="*/ 1524000 h 3139440"/>
                  <a:gd name="connsiteX133" fmla="*/ 1257300 w 5199380"/>
                  <a:gd name="connsiteY133" fmla="*/ 1600200 h 3139440"/>
                  <a:gd name="connsiteX134" fmla="*/ 1264920 w 5199380"/>
                  <a:gd name="connsiteY134" fmla="*/ 1630680 h 3139440"/>
                  <a:gd name="connsiteX135" fmla="*/ 1272540 w 5199380"/>
                  <a:gd name="connsiteY135" fmla="*/ 1737360 h 3139440"/>
                  <a:gd name="connsiteX136" fmla="*/ 1287780 w 5199380"/>
                  <a:gd name="connsiteY136" fmla="*/ 1760220 h 3139440"/>
                  <a:gd name="connsiteX137" fmla="*/ 1303020 w 5199380"/>
                  <a:gd name="connsiteY137" fmla="*/ 1866900 h 3139440"/>
                  <a:gd name="connsiteX138" fmla="*/ 1318260 w 5199380"/>
                  <a:gd name="connsiteY138" fmla="*/ 1889760 h 3139440"/>
                  <a:gd name="connsiteX139" fmla="*/ 1295400 w 5199380"/>
                  <a:gd name="connsiteY139" fmla="*/ 1927860 h 3139440"/>
                  <a:gd name="connsiteX140" fmla="*/ 1310640 w 5199380"/>
                  <a:gd name="connsiteY140" fmla="*/ 1988820 h 3139440"/>
                  <a:gd name="connsiteX141" fmla="*/ 1341120 w 5199380"/>
                  <a:gd name="connsiteY141" fmla="*/ 2034540 h 3139440"/>
                  <a:gd name="connsiteX142" fmla="*/ 1356360 w 5199380"/>
                  <a:gd name="connsiteY142" fmla="*/ 2103120 h 3139440"/>
                  <a:gd name="connsiteX143" fmla="*/ 1363980 w 5199380"/>
                  <a:gd name="connsiteY143" fmla="*/ 2125980 h 3139440"/>
                  <a:gd name="connsiteX144" fmla="*/ 1440180 w 5199380"/>
                  <a:gd name="connsiteY144" fmla="*/ 2194560 h 3139440"/>
                  <a:gd name="connsiteX145" fmla="*/ 1440180 w 5199380"/>
                  <a:gd name="connsiteY145" fmla="*/ 2270760 h 3139440"/>
                  <a:gd name="connsiteX146" fmla="*/ 1478280 w 5199380"/>
                  <a:gd name="connsiteY146" fmla="*/ 2331720 h 3139440"/>
                  <a:gd name="connsiteX147" fmla="*/ 1493520 w 5199380"/>
                  <a:gd name="connsiteY147" fmla="*/ 2354580 h 3139440"/>
                  <a:gd name="connsiteX148" fmla="*/ 1524000 w 5199380"/>
                  <a:gd name="connsiteY148" fmla="*/ 2385060 h 3139440"/>
                  <a:gd name="connsiteX149" fmla="*/ 1546860 w 5199380"/>
                  <a:gd name="connsiteY149" fmla="*/ 2446020 h 3139440"/>
                  <a:gd name="connsiteX150" fmla="*/ 1569720 w 5199380"/>
                  <a:gd name="connsiteY150" fmla="*/ 2461260 h 3139440"/>
                  <a:gd name="connsiteX151" fmla="*/ 1577340 w 5199380"/>
                  <a:gd name="connsiteY151" fmla="*/ 2484120 h 3139440"/>
                  <a:gd name="connsiteX152" fmla="*/ 1554480 w 5199380"/>
                  <a:gd name="connsiteY152" fmla="*/ 2545080 h 3139440"/>
                  <a:gd name="connsiteX153" fmla="*/ 1821180 w 5199380"/>
                  <a:gd name="connsiteY153" fmla="*/ 2560320 h 3139440"/>
                  <a:gd name="connsiteX154" fmla="*/ 1874520 w 5199380"/>
                  <a:gd name="connsiteY154" fmla="*/ 2590800 h 3139440"/>
                  <a:gd name="connsiteX155" fmla="*/ 1943100 w 5199380"/>
                  <a:gd name="connsiteY155" fmla="*/ 2613660 h 3139440"/>
                  <a:gd name="connsiteX156" fmla="*/ 2095500 w 5199380"/>
                  <a:gd name="connsiteY156" fmla="*/ 2628900 h 3139440"/>
                  <a:gd name="connsiteX157" fmla="*/ 2141220 w 5199380"/>
                  <a:gd name="connsiteY157" fmla="*/ 2644140 h 3139440"/>
                  <a:gd name="connsiteX158" fmla="*/ 2202180 w 5199380"/>
                  <a:gd name="connsiteY158" fmla="*/ 2659380 h 3139440"/>
                  <a:gd name="connsiteX159" fmla="*/ 2339340 w 5199380"/>
                  <a:gd name="connsiteY159" fmla="*/ 2667000 h 3139440"/>
                  <a:gd name="connsiteX160" fmla="*/ 2377440 w 5199380"/>
                  <a:gd name="connsiteY160" fmla="*/ 2682240 h 3139440"/>
                  <a:gd name="connsiteX161" fmla="*/ 2400300 w 5199380"/>
                  <a:gd name="connsiteY161" fmla="*/ 2689860 h 3139440"/>
                  <a:gd name="connsiteX162" fmla="*/ 2491740 w 5199380"/>
                  <a:gd name="connsiteY162" fmla="*/ 2697480 h 3139440"/>
                  <a:gd name="connsiteX163" fmla="*/ 2705100 w 5199380"/>
                  <a:gd name="connsiteY163" fmla="*/ 2689860 h 3139440"/>
                  <a:gd name="connsiteX164" fmla="*/ 2766060 w 5199380"/>
                  <a:gd name="connsiteY164" fmla="*/ 2674620 h 3139440"/>
                  <a:gd name="connsiteX165" fmla="*/ 2842260 w 5199380"/>
                  <a:gd name="connsiteY165" fmla="*/ 2682240 h 3139440"/>
                  <a:gd name="connsiteX166" fmla="*/ 2872740 w 5199380"/>
                  <a:gd name="connsiteY166" fmla="*/ 2689860 h 3139440"/>
                  <a:gd name="connsiteX167" fmla="*/ 3169920 w 5199380"/>
                  <a:gd name="connsiteY167" fmla="*/ 2697480 h 3139440"/>
                  <a:gd name="connsiteX168" fmla="*/ 3215640 w 5199380"/>
                  <a:gd name="connsiteY168" fmla="*/ 2667000 h 3139440"/>
                  <a:gd name="connsiteX169" fmla="*/ 3230880 w 5199380"/>
                  <a:gd name="connsiteY169" fmla="*/ 2689860 h 3139440"/>
                  <a:gd name="connsiteX170" fmla="*/ 3268980 w 5199380"/>
                  <a:gd name="connsiteY170" fmla="*/ 2705100 h 3139440"/>
                  <a:gd name="connsiteX171" fmla="*/ 3329940 w 5199380"/>
                  <a:gd name="connsiteY171" fmla="*/ 2720340 h 3139440"/>
                  <a:gd name="connsiteX172" fmla="*/ 3368040 w 5199380"/>
                  <a:gd name="connsiteY172" fmla="*/ 2689860 h 3139440"/>
                  <a:gd name="connsiteX173" fmla="*/ 3390900 w 5199380"/>
                  <a:gd name="connsiteY173" fmla="*/ 2667000 h 3139440"/>
                  <a:gd name="connsiteX174" fmla="*/ 3398520 w 5199380"/>
                  <a:gd name="connsiteY174" fmla="*/ 2689860 h 3139440"/>
                  <a:gd name="connsiteX175" fmla="*/ 3413760 w 5199380"/>
                  <a:gd name="connsiteY175" fmla="*/ 2712720 h 3139440"/>
                  <a:gd name="connsiteX176" fmla="*/ 3459480 w 5199380"/>
                  <a:gd name="connsiteY176" fmla="*/ 2727960 h 3139440"/>
                  <a:gd name="connsiteX177" fmla="*/ 3482340 w 5199380"/>
                  <a:gd name="connsiteY177" fmla="*/ 2750820 h 3139440"/>
                  <a:gd name="connsiteX178" fmla="*/ 3497580 w 5199380"/>
                  <a:gd name="connsiteY178" fmla="*/ 2727960 h 3139440"/>
                  <a:gd name="connsiteX179" fmla="*/ 3528060 w 5199380"/>
                  <a:gd name="connsiteY179" fmla="*/ 2712720 h 3139440"/>
                  <a:gd name="connsiteX180" fmla="*/ 3550920 w 5199380"/>
                  <a:gd name="connsiteY180" fmla="*/ 2689860 h 3139440"/>
                  <a:gd name="connsiteX181" fmla="*/ 3573780 w 5199380"/>
                  <a:gd name="connsiteY181" fmla="*/ 2674620 h 3139440"/>
                  <a:gd name="connsiteX182" fmla="*/ 3589020 w 5199380"/>
                  <a:gd name="connsiteY182" fmla="*/ 2651760 h 3139440"/>
                  <a:gd name="connsiteX183" fmla="*/ 3634740 w 5199380"/>
                  <a:gd name="connsiteY183" fmla="*/ 2628900 h 3139440"/>
                  <a:gd name="connsiteX184" fmla="*/ 3733800 w 5199380"/>
                  <a:gd name="connsiteY184" fmla="*/ 2636520 h 3139440"/>
                  <a:gd name="connsiteX185" fmla="*/ 3741420 w 5199380"/>
                  <a:gd name="connsiteY185" fmla="*/ 2659380 h 3139440"/>
                  <a:gd name="connsiteX186" fmla="*/ 3764280 w 5199380"/>
                  <a:gd name="connsiteY186" fmla="*/ 2674620 h 3139440"/>
                  <a:gd name="connsiteX187" fmla="*/ 3802380 w 5199380"/>
                  <a:gd name="connsiteY187" fmla="*/ 2682240 h 3139440"/>
                  <a:gd name="connsiteX188" fmla="*/ 3825240 w 5199380"/>
                  <a:gd name="connsiteY188" fmla="*/ 2689860 h 3139440"/>
                  <a:gd name="connsiteX189" fmla="*/ 3840480 w 5199380"/>
                  <a:gd name="connsiteY189" fmla="*/ 2712720 h 3139440"/>
                  <a:gd name="connsiteX190" fmla="*/ 3863340 w 5199380"/>
                  <a:gd name="connsiteY190" fmla="*/ 2766060 h 3139440"/>
                  <a:gd name="connsiteX191" fmla="*/ 3909060 w 5199380"/>
                  <a:gd name="connsiteY191" fmla="*/ 2781300 h 3139440"/>
                  <a:gd name="connsiteX192" fmla="*/ 4061460 w 5199380"/>
                  <a:gd name="connsiteY192" fmla="*/ 2788920 h 3139440"/>
                  <a:gd name="connsiteX193" fmla="*/ 4091940 w 5199380"/>
                  <a:gd name="connsiteY193" fmla="*/ 2834640 h 3139440"/>
                  <a:gd name="connsiteX194" fmla="*/ 4069080 w 5199380"/>
                  <a:gd name="connsiteY194" fmla="*/ 2842260 h 3139440"/>
                  <a:gd name="connsiteX195" fmla="*/ 4061460 w 5199380"/>
                  <a:gd name="connsiteY195" fmla="*/ 2880360 h 3139440"/>
                  <a:gd name="connsiteX196" fmla="*/ 4084320 w 5199380"/>
                  <a:gd name="connsiteY196" fmla="*/ 2895600 h 3139440"/>
                  <a:gd name="connsiteX197" fmla="*/ 4099560 w 5199380"/>
                  <a:gd name="connsiteY197" fmla="*/ 2918460 h 3139440"/>
                  <a:gd name="connsiteX198" fmla="*/ 4076700 w 5199380"/>
                  <a:gd name="connsiteY198" fmla="*/ 2948940 h 3139440"/>
                  <a:gd name="connsiteX199" fmla="*/ 4061460 w 5199380"/>
                  <a:gd name="connsiteY199" fmla="*/ 2994660 h 3139440"/>
                  <a:gd name="connsiteX200" fmla="*/ 4069080 w 5199380"/>
                  <a:gd name="connsiteY200" fmla="*/ 3055620 h 3139440"/>
                  <a:gd name="connsiteX201" fmla="*/ 4084320 w 5199380"/>
                  <a:gd name="connsiteY201" fmla="*/ 3086100 h 3139440"/>
                  <a:gd name="connsiteX202" fmla="*/ 4091940 w 5199380"/>
                  <a:gd name="connsiteY202" fmla="*/ 3116580 h 3139440"/>
                  <a:gd name="connsiteX203" fmla="*/ 4099560 w 5199380"/>
                  <a:gd name="connsiteY203" fmla="*/ 3139440 h 3139440"/>
                  <a:gd name="connsiteX204" fmla="*/ 4114800 w 5199380"/>
                  <a:gd name="connsiteY204" fmla="*/ 3116580 h 3139440"/>
                  <a:gd name="connsiteX205" fmla="*/ 4198620 w 5199380"/>
                  <a:gd name="connsiteY205" fmla="*/ 3070860 h 3139440"/>
                  <a:gd name="connsiteX206" fmla="*/ 4229100 w 5199380"/>
                  <a:gd name="connsiteY206" fmla="*/ 3048000 h 3139440"/>
                  <a:gd name="connsiteX207" fmla="*/ 4236720 w 5199380"/>
                  <a:gd name="connsiteY207" fmla="*/ 3025140 h 3139440"/>
                  <a:gd name="connsiteX208" fmla="*/ 4221480 w 5199380"/>
                  <a:gd name="connsiteY208" fmla="*/ 3002280 h 3139440"/>
                  <a:gd name="connsiteX209" fmla="*/ 4213860 w 5199380"/>
                  <a:gd name="connsiteY209" fmla="*/ 2979420 h 3139440"/>
                  <a:gd name="connsiteX210" fmla="*/ 4221480 w 5199380"/>
                  <a:gd name="connsiteY210" fmla="*/ 2956560 h 3139440"/>
                  <a:gd name="connsiteX211" fmla="*/ 4267200 w 5199380"/>
                  <a:gd name="connsiteY211" fmla="*/ 2941320 h 3139440"/>
                  <a:gd name="connsiteX212" fmla="*/ 4305300 w 5199380"/>
                  <a:gd name="connsiteY212" fmla="*/ 2903220 h 3139440"/>
                  <a:gd name="connsiteX213" fmla="*/ 4343400 w 5199380"/>
                  <a:gd name="connsiteY213" fmla="*/ 2865120 h 3139440"/>
                  <a:gd name="connsiteX214" fmla="*/ 4419600 w 5199380"/>
                  <a:gd name="connsiteY214" fmla="*/ 2857500 h 3139440"/>
                  <a:gd name="connsiteX215" fmla="*/ 4442460 w 5199380"/>
                  <a:gd name="connsiteY215" fmla="*/ 2827020 h 3139440"/>
                  <a:gd name="connsiteX216" fmla="*/ 4450080 w 5199380"/>
                  <a:gd name="connsiteY216" fmla="*/ 2796540 h 3139440"/>
                  <a:gd name="connsiteX217" fmla="*/ 4503420 w 5199380"/>
                  <a:gd name="connsiteY217" fmla="*/ 2727960 h 3139440"/>
                  <a:gd name="connsiteX218" fmla="*/ 4526280 w 5199380"/>
                  <a:gd name="connsiteY218" fmla="*/ 2720340 h 3139440"/>
                  <a:gd name="connsiteX219" fmla="*/ 4556760 w 5199380"/>
                  <a:gd name="connsiteY219" fmla="*/ 2705100 h 3139440"/>
                  <a:gd name="connsiteX220" fmla="*/ 4617720 w 5199380"/>
                  <a:gd name="connsiteY220" fmla="*/ 2689860 h 3139440"/>
                  <a:gd name="connsiteX221" fmla="*/ 4640580 w 5199380"/>
                  <a:gd name="connsiteY221" fmla="*/ 2674620 h 3139440"/>
                  <a:gd name="connsiteX222" fmla="*/ 4671060 w 5199380"/>
                  <a:gd name="connsiteY222" fmla="*/ 2667000 h 3139440"/>
                  <a:gd name="connsiteX223" fmla="*/ 4701540 w 5199380"/>
                  <a:gd name="connsiteY223" fmla="*/ 2651760 h 3139440"/>
                  <a:gd name="connsiteX224" fmla="*/ 4716780 w 5199380"/>
                  <a:gd name="connsiteY224" fmla="*/ 2606040 h 3139440"/>
                  <a:gd name="connsiteX225" fmla="*/ 4701540 w 5199380"/>
                  <a:gd name="connsiteY225" fmla="*/ 2583180 h 3139440"/>
                  <a:gd name="connsiteX226" fmla="*/ 4724400 w 5199380"/>
                  <a:gd name="connsiteY226" fmla="*/ 2499360 h 3139440"/>
                  <a:gd name="connsiteX227" fmla="*/ 4701540 w 5199380"/>
                  <a:gd name="connsiteY227" fmla="*/ 2438400 h 3139440"/>
                  <a:gd name="connsiteX228" fmla="*/ 4732020 w 5199380"/>
                  <a:gd name="connsiteY228" fmla="*/ 2415540 h 3139440"/>
                  <a:gd name="connsiteX229" fmla="*/ 4777740 w 5199380"/>
                  <a:gd name="connsiteY229" fmla="*/ 2430780 h 3139440"/>
                  <a:gd name="connsiteX230" fmla="*/ 4808220 w 5199380"/>
                  <a:gd name="connsiteY230" fmla="*/ 2453640 h 3139440"/>
                  <a:gd name="connsiteX231" fmla="*/ 4823460 w 5199380"/>
                  <a:gd name="connsiteY231" fmla="*/ 2430780 h 3139440"/>
                  <a:gd name="connsiteX232" fmla="*/ 4853940 w 5199380"/>
                  <a:gd name="connsiteY232" fmla="*/ 2484120 h 3139440"/>
                  <a:gd name="connsiteX233" fmla="*/ 4914900 w 5199380"/>
                  <a:gd name="connsiteY233" fmla="*/ 2537460 h 3139440"/>
                  <a:gd name="connsiteX234" fmla="*/ 4945380 w 5199380"/>
                  <a:gd name="connsiteY234" fmla="*/ 2506980 h 3139440"/>
                  <a:gd name="connsiteX235" fmla="*/ 4975860 w 5199380"/>
                  <a:gd name="connsiteY235" fmla="*/ 2491740 h 3139440"/>
                  <a:gd name="connsiteX236" fmla="*/ 4998720 w 5199380"/>
                  <a:gd name="connsiteY236" fmla="*/ 2476500 h 3139440"/>
                  <a:gd name="connsiteX237" fmla="*/ 5021580 w 5199380"/>
                  <a:gd name="connsiteY237" fmla="*/ 2484120 h 3139440"/>
                  <a:gd name="connsiteX238" fmla="*/ 5021580 w 5199380"/>
                  <a:gd name="connsiteY238" fmla="*/ 2537460 h 3139440"/>
                  <a:gd name="connsiteX239" fmla="*/ 5036820 w 5199380"/>
                  <a:gd name="connsiteY239" fmla="*/ 2583180 h 3139440"/>
                  <a:gd name="connsiteX240" fmla="*/ 5044440 w 5199380"/>
                  <a:gd name="connsiteY240" fmla="*/ 2606040 h 3139440"/>
                  <a:gd name="connsiteX241" fmla="*/ 5067300 w 5199380"/>
                  <a:gd name="connsiteY241" fmla="*/ 2590800 h 3139440"/>
                  <a:gd name="connsiteX242" fmla="*/ 5074920 w 5199380"/>
                  <a:gd name="connsiteY242" fmla="*/ 2567940 h 3139440"/>
                  <a:gd name="connsiteX243" fmla="*/ 5082540 w 5199380"/>
                  <a:gd name="connsiteY243" fmla="*/ 2514600 h 3139440"/>
                  <a:gd name="connsiteX244" fmla="*/ 5097780 w 5199380"/>
                  <a:gd name="connsiteY244" fmla="*/ 2491740 h 3139440"/>
                  <a:gd name="connsiteX245" fmla="*/ 5113020 w 5199380"/>
                  <a:gd name="connsiteY245" fmla="*/ 2446020 h 3139440"/>
                  <a:gd name="connsiteX246" fmla="*/ 5158740 w 5199380"/>
                  <a:gd name="connsiteY246" fmla="*/ 2423160 h 3139440"/>
                  <a:gd name="connsiteX247" fmla="*/ 5173980 w 5199380"/>
                  <a:gd name="connsiteY247" fmla="*/ 2400300 h 3139440"/>
                  <a:gd name="connsiteX248" fmla="*/ 5196840 w 5199380"/>
                  <a:gd name="connsiteY248" fmla="*/ 2377440 h 3139440"/>
                  <a:gd name="connsiteX249" fmla="*/ 5189220 w 5199380"/>
                  <a:gd name="connsiteY249" fmla="*/ 2354580 h 3139440"/>
                  <a:gd name="connsiteX250" fmla="*/ 5151120 w 5199380"/>
                  <a:gd name="connsiteY250" fmla="*/ 2316480 h 3139440"/>
                  <a:gd name="connsiteX251" fmla="*/ 5097780 w 5199380"/>
                  <a:gd name="connsiteY251" fmla="*/ 2346960 h 3139440"/>
                  <a:gd name="connsiteX252" fmla="*/ 5067300 w 5199380"/>
                  <a:gd name="connsiteY252" fmla="*/ 2362200 h 3139440"/>
                  <a:gd name="connsiteX253" fmla="*/ 5044440 w 5199380"/>
                  <a:gd name="connsiteY253" fmla="*/ 2377440 h 3139440"/>
                  <a:gd name="connsiteX254" fmla="*/ 4983480 w 5199380"/>
                  <a:gd name="connsiteY254" fmla="*/ 2369820 h 3139440"/>
                  <a:gd name="connsiteX255" fmla="*/ 4953000 w 5199380"/>
                  <a:gd name="connsiteY255" fmla="*/ 2354580 h 3139440"/>
                  <a:gd name="connsiteX256" fmla="*/ 4907280 w 5199380"/>
                  <a:gd name="connsiteY256" fmla="*/ 2346960 h 3139440"/>
                  <a:gd name="connsiteX257" fmla="*/ 4884420 w 5199380"/>
                  <a:gd name="connsiteY257" fmla="*/ 2324100 h 3139440"/>
                  <a:gd name="connsiteX258" fmla="*/ 4869180 w 5199380"/>
                  <a:gd name="connsiteY258" fmla="*/ 2293620 h 3139440"/>
                  <a:gd name="connsiteX259" fmla="*/ 4846320 w 5199380"/>
                  <a:gd name="connsiteY259" fmla="*/ 2286000 h 3139440"/>
                  <a:gd name="connsiteX260" fmla="*/ 4831080 w 5199380"/>
                  <a:gd name="connsiteY260" fmla="*/ 2255520 h 3139440"/>
                  <a:gd name="connsiteX261" fmla="*/ 4853940 w 5199380"/>
                  <a:gd name="connsiteY261" fmla="*/ 2247900 h 3139440"/>
                  <a:gd name="connsiteX262" fmla="*/ 4861560 w 5199380"/>
                  <a:gd name="connsiteY262" fmla="*/ 2217420 h 3139440"/>
                  <a:gd name="connsiteX263" fmla="*/ 4876800 w 5199380"/>
                  <a:gd name="connsiteY263" fmla="*/ 2164080 h 3139440"/>
                  <a:gd name="connsiteX264" fmla="*/ 4823460 w 5199380"/>
                  <a:gd name="connsiteY264" fmla="*/ 2148840 h 3139440"/>
                  <a:gd name="connsiteX265" fmla="*/ 4777740 w 5199380"/>
                  <a:gd name="connsiteY265" fmla="*/ 2186940 h 3139440"/>
                  <a:gd name="connsiteX266" fmla="*/ 4739640 w 5199380"/>
                  <a:gd name="connsiteY266" fmla="*/ 2255520 h 3139440"/>
                  <a:gd name="connsiteX267" fmla="*/ 4701540 w 5199380"/>
                  <a:gd name="connsiteY267" fmla="*/ 2301240 h 3139440"/>
                  <a:gd name="connsiteX268" fmla="*/ 4693920 w 5199380"/>
                  <a:gd name="connsiteY268" fmla="*/ 2324100 h 3139440"/>
                  <a:gd name="connsiteX269" fmla="*/ 4686300 w 5199380"/>
                  <a:gd name="connsiteY269" fmla="*/ 2354580 h 3139440"/>
                  <a:gd name="connsiteX270" fmla="*/ 4640580 w 5199380"/>
                  <a:gd name="connsiteY270" fmla="*/ 2385060 h 3139440"/>
                  <a:gd name="connsiteX271" fmla="*/ 4625340 w 5199380"/>
                  <a:gd name="connsiteY271" fmla="*/ 2415540 h 3139440"/>
                  <a:gd name="connsiteX272" fmla="*/ 4617720 w 5199380"/>
                  <a:gd name="connsiteY272" fmla="*/ 2453640 h 3139440"/>
                  <a:gd name="connsiteX273" fmla="*/ 4610100 w 5199380"/>
                  <a:gd name="connsiteY273" fmla="*/ 2476500 h 3139440"/>
                  <a:gd name="connsiteX274" fmla="*/ 4587240 w 5199380"/>
                  <a:gd name="connsiteY274" fmla="*/ 2461260 h 3139440"/>
                  <a:gd name="connsiteX275" fmla="*/ 4602480 w 5199380"/>
                  <a:gd name="connsiteY275" fmla="*/ 2339340 h 3139440"/>
                  <a:gd name="connsiteX276" fmla="*/ 4617720 w 5199380"/>
                  <a:gd name="connsiteY276" fmla="*/ 2301240 h 3139440"/>
                  <a:gd name="connsiteX277" fmla="*/ 4640580 w 5199380"/>
                  <a:gd name="connsiteY277" fmla="*/ 2247900 h 3139440"/>
                  <a:gd name="connsiteX278" fmla="*/ 4671060 w 5199380"/>
                  <a:gd name="connsiteY278" fmla="*/ 2202180 h 3139440"/>
                  <a:gd name="connsiteX279" fmla="*/ 4686300 w 5199380"/>
                  <a:gd name="connsiteY279" fmla="*/ 2164080 h 3139440"/>
                  <a:gd name="connsiteX280" fmla="*/ 4693920 w 5199380"/>
                  <a:gd name="connsiteY280" fmla="*/ 2141220 h 3139440"/>
                  <a:gd name="connsiteX281" fmla="*/ 4716780 w 5199380"/>
                  <a:gd name="connsiteY281" fmla="*/ 2133600 h 3139440"/>
                  <a:gd name="connsiteX282" fmla="*/ 4754880 w 5199380"/>
                  <a:gd name="connsiteY282" fmla="*/ 2110740 h 3139440"/>
                  <a:gd name="connsiteX283" fmla="*/ 4770120 w 5199380"/>
                  <a:gd name="connsiteY283" fmla="*/ 2080260 h 3139440"/>
                  <a:gd name="connsiteX284" fmla="*/ 4823460 w 5199380"/>
                  <a:gd name="connsiteY284" fmla="*/ 2049780 h 3139440"/>
                  <a:gd name="connsiteX285" fmla="*/ 4838700 w 5199380"/>
                  <a:gd name="connsiteY285" fmla="*/ 2019300 h 3139440"/>
                  <a:gd name="connsiteX286" fmla="*/ 4861560 w 5199380"/>
                  <a:gd name="connsiteY286" fmla="*/ 2004060 h 3139440"/>
                  <a:gd name="connsiteX287" fmla="*/ 4892040 w 5199380"/>
                  <a:gd name="connsiteY287" fmla="*/ 1981200 h 3139440"/>
                  <a:gd name="connsiteX288" fmla="*/ 4983480 w 5199380"/>
                  <a:gd name="connsiteY288" fmla="*/ 1943100 h 3139440"/>
                  <a:gd name="connsiteX289" fmla="*/ 5013960 w 5199380"/>
                  <a:gd name="connsiteY289" fmla="*/ 1920240 h 3139440"/>
                  <a:gd name="connsiteX290" fmla="*/ 5021580 w 5199380"/>
                  <a:gd name="connsiteY290" fmla="*/ 1897380 h 3139440"/>
                  <a:gd name="connsiteX291" fmla="*/ 5036820 w 5199380"/>
                  <a:gd name="connsiteY291" fmla="*/ 1874520 h 3139440"/>
                  <a:gd name="connsiteX292" fmla="*/ 5059680 w 5199380"/>
                  <a:gd name="connsiteY292" fmla="*/ 1859280 h 3139440"/>
                  <a:gd name="connsiteX293" fmla="*/ 5082540 w 5199380"/>
                  <a:gd name="connsiteY293" fmla="*/ 1828800 h 3139440"/>
                  <a:gd name="connsiteX294" fmla="*/ 5090160 w 5199380"/>
                  <a:gd name="connsiteY294" fmla="*/ 1783080 h 3139440"/>
                  <a:gd name="connsiteX295" fmla="*/ 5135880 w 5199380"/>
                  <a:gd name="connsiteY295" fmla="*/ 1752600 h 3139440"/>
                  <a:gd name="connsiteX296" fmla="*/ 5151120 w 5199380"/>
                  <a:gd name="connsiteY296" fmla="*/ 1691640 h 3139440"/>
                  <a:gd name="connsiteX297" fmla="*/ 5120640 w 5199380"/>
                  <a:gd name="connsiteY297" fmla="*/ 1638300 h 3139440"/>
                  <a:gd name="connsiteX298" fmla="*/ 5097780 w 5199380"/>
                  <a:gd name="connsiteY298" fmla="*/ 1623060 h 3139440"/>
                  <a:gd name="connsiteX299" fmla="*/ 4991100 w 5199380"/>
                  <a:gd name="connsiteY299" fmla="*/ 1592580 h 3139440"/>
                  <a:gd name="connsiteX300" fmla="*/ 4968240 w 5199380"/>
                  <a:gd name="connsiteY300" fmla="*/ 1577340 h 3139440"/>
                  <a:gd name="connsiteX301" fmla="*/ 4960620 w 5199380"/>
                  <a:gd name="connsiteY301" fmla="*/ 1600200 h 3139440"/>
                  <a:gd name="connsiteX302" fmla="*/ 4945380 w 5199380"/>
                  <a:gd name="connsiteY302" fmla="*/ 1630680 h 3139440"/>
                  <a:gd name="connsiteX303" fmla="*/ 4899660 w 5199380"/>
                  <a:gd name="connsiteY303" fmla="*/ 1661160 h 3139440"/>
                  <a:gd name="connsiteX304" fmla="*/ 4869180 w 5199380"/>
                  <a:gd name="connsiteY304" fmla="*/ 1676400 h 3139440"/>
                  <a:gd name="connsiteX305" fmla="*/ 4899660 w 5199380"/>
                  <a:gd name="connsiteY305" fmla="*/ 1600200 h 3139440"/>
                  <a:gd name="connsiteX306" fmla="*/ 4922520 w 5199380"/>
                  <a:gd name="connsiteY306" fmla="*/ 1554480 h 3139440"/>
                  <a:gd name="connsiteX307" fmla="*/ 4808220 w 5199380"/>
                  <a:gd name="connsiteY307" fmla="*/ 1546860 h 3139440"/>
                  <a:gd name="connsiteX308" fmla="*/ 4716780 w 5199380"/>
                  <a:gd name="connsiteY308" fmla="*/ 1524000 h 3139440"/>
                  <a:gd name="connsiteX309" fmla="*/ 4663440 w 5199380"/>
                  <a:gd name="connsiteY309" fmla="*/ 1470660 h 3139440"/>
                  <a:gd name="connsiteX310" fmla="*/ 4625340 w 5199380"/>
                  <a:gd name="connsiteY310" fmla="*/ 1424940 h 3139440"/>
                  <a:gd name="connsiteX311" fmla="*/ 4572000 w 5199380"/>
                  <a:gd name="connsiteY311" fmla="*/ 1386840 h 3139440"/>
                  <a:gd name="connsiteX312" fmla="*/ 4526280 w 5199380"/>
                  <a:gd name="connsiteY312" fmla="*/ 1348740 h 3139440"/>
                  <a:gd name="connsiteX313" fmla="*/ 4518660 w 5199380"/>
                  <a:gd name="connsiteY313" fmla="*/ 1325880 h 3139440"/>
                  <a:gd name="connsiteX314" fmla="*/ 4495800 w 5199380"/>
                  <a:gd name="connsiteY314" fmla="*/ 1341120 h 3139440"/>
                  <a:gd name="connsiteX315" fmla="*/ 4450080 w 5199380"/>
                  <a:gd name="connsiteY315" fmla="*/ 1310640 h 3139440"/>
                  <a:gd name="connsiteX316" fmla="*/ 4396740 w 5199380"/>
                  <a:gd name="connsiteY316" fmla="*/ 1295400 h 3139440"/>
                  <a:gd name="connsiteX317" fmla="*/ 4373880 w 5199380"/>
                  <a:gd name="connsiteY317" fmla="*/ 1280160 h 3139440"/>
                  <a:gd name="connsiteX318" fmla="*/ 4366260 w 5199380"/>
                  <a:gd name="connsiteY318" fmla="*/ 1303020 h 3139440"/>
                  <a:gd name="connsiteX319" fmla="*/ 4373880 w 5199380"/>
                  <a:gd name="connsiteY319" fmla="*/ 1325880 h 3139440"/>
                  <a:gd name="connsiteX320" fmla="*/ 4381500 w 5199380"/>
                  <a:gd name="connsiteY320" fmla="*/ 1363980 h 3139440"/>
                  <a:gd name="connsiteX321" fmla="*/ 4358640 w 5199380"/>
                  <a:gd name="connsiteY321" fmla="*/ 1463040 h 3139440"/>
                  <a:gd name="connsiteX322" fmla="*/ 4351020 w 5199380"/>
                  <a:gd name="connsiteY322" fmla="*/ 1485900 h 3139440"/>
                  <a:gd name="connsiteX323" fmla="*/ 4297680 w 5199380"/>
                  <a:gd name="connsiteY323" fmla="*/ 1508760 h 3139440"/>
                  <a:gd name="connsiteX324" fmla="*/ 4274820 w 5199380"/>
                  <a:gd name="connsiteY324" fmla="*/ 1470660 h 3139440"/>
                  <a:gd name="connsiteX325" fmla="*/ 4229100 w 5199380"/>
                  <a:gd name="connsiteY325" fmla="*/ 1455420 h 3139440"/>
                  <a:gd name="connsiteX326" fmla="*/ 4145280 w 5199380"/>
                  <a:gd name="connsiteY326" fmla="*/ 1440180 h 3139440"/>
                  <a:gd name="connsiteX327" fmla="*/ 4114800 w 5199380"/>
                  <a:gd name="connsiteY327" fmla="*/ 1417320 h 3139440"/>
                  <a:gd name="connsiteX328" fmla="*/ 4122420 w 5199380"/>
                  <a:gd name="connsiteY328" fmla="*/ 1394460 h 3139440"/>
                  <a:gd name="connsiteX329" fmla="*/ 4145280 w 5199380"/>
                  <a:gd name="connsiteY329" fmla="*/ 1371600 h 3139440"/>
                  <a:gd name="connsiteX330" fmla="*/ 4168140 w 5199380"/>
                  <a:gd name="connsiteY330" fmla="*/ 1341120 h 3139440"/>
                  <a:gd name="connsiteX331" fmla="*/ 4069080 w 5199380"/>
                  <a:gd name="connsiteY331" fmla="*/ 1318260 h 3139440"/>
                  <a:gd name="connsiteX332" fmla="*/ 4038600 w 5199380"/>
                  <a:gd name="connsiteY332" fmla="*/ 1303020 h 3139440"/>
                  <a:gd name="connsiteX333" fmla="*/ 3992880 w 5199380"/>
                  <a:gd name="connsiteY333" fmla="*/ 1280160 h 3139440"/>
                  <a:gd name="connsiteX334" fmla="*/ 3931920 w 5199380"/>
                  <a:gd name="connsiteY334" fmla="*/ 1310640 h 3139440"/>
                  <a:gd name="connsiteX335" fmla="*/ 3878580 w 5199380"/>
                  <a:gd name="connsiteY335" fmla="*/ 1325880 h 3139440"/>
                  <a:gd name="connsiteX336" fmla="*/ 3825240 w 5199380"/>
                  <a:gd name="connsiteY336" fmla="*/ 1348740 h 3139440"/>
                  <a:gd name="connsiteX337" fmla="*/ 3870960 w 5199380"/>
                  <a:gd name="connsiteY337" fmla="*/ 1455420 h 3139440"/>
                  <a:gd name="connsiteX338" fmla="*/ 3893820 w 5199380"/>
                  <a:gd name="connsiteY338" fmla="*/ 1470660 h 3139440"/>
                  <a:gd name="connsiteX339" fmla="*/ 3916680 w 5199380"/>
                  <a:gd name="connsiteY339" fmla="*/ 1524000 h 3139440"/>
                  <a:gd name="connsiteX340" fmla="*/ 3901440 w 5199380"/>
                  <a:gd name="connsiteY340" fmla="*/ 1584960 h 3139440"/>
                  <a:gd name="connsiteX341" fmla="*/ 3916680 w 5199380"/>
                  <a:gd name="connsiteY341" fmla="*/ 1607820 h 3139440"/>
                  <a:gd name="connsiteX342" fmla="*/ 3962400 w 5199380"/>
                  <a:gd name="connsiteY342" fmla="*/ 1630680 h 3139440"/>
                  <a:gd name="connsiteX343" fmla="*/ 3977640 w 5199380"/>
                  <a:gd name="connsiteY343" fmla="*/ 1661160 h 3139440"/>
                  <a:gd name="connsiteX344" fmla="*/ 4000500 w 5199380"/>
                  <a:gd name="connsiteY344" fmla="*/ 1760220 h 3139440"/>
                  <a:gd name="connsiteX345" fmla="*/ 4023360 w 5199380"/>
                  <a:gd name="connsiteY345" fmla="*/ 1775460 h 3139440"/>
                  <a:gd name="connsiteX346" fmla="*/ 4030980 w 5199380"/>
                  <a:gd name="connsiteY346" fmla="*/ 1798320 h 3139440"/>
                  <a:gd name="connsiteX347" fmla="*/ 4046220 w 5199380"/>
                  <a:gd name="connsiteY347" fmla="*/ 1821180 h 3139440"/>
                  <a:gd name="connsiteX348" fmla="*/ 4030980 w 5199380"/>
                  <a:gd name="connsiteY348" fmla="*/ 1844040 h 3139440"/>
                  <a:gd name="connsiteX349" fmla="*/ 4000500 w 5199380"/>
                  <a:gd name="connsiteY349" fmla="*/ 1882140 h 3139440"/>
                  <a:gd name="connsiteX350" fmla="*/ 3977640 w 5199380"/>
                  <a:gd name="connsiteY350" fmla="*/ 1920240 h 3139440"/>
                  <a:gd name="connsiteX351" fmla="*/ 3947160 w 5199380"/>
                  <a:gd name="connsiteY351" fmla="*/ 1927860 h 3139440"/>
                  <a:gd name="connsiteX352" fmla="*/ 3916680 w 5199380"/>
                  <a:gd name="connsiteY352" fmla="*/ 1973580 h 3139440"/>
                  <a:gd name="connsiteX353" fmla="*/ 3893820 w 5199380"/>
                  <a:gd name="connsiteY353" fmla="*/ 1996440 h 3139440"/>
                  <a:gd name="connsiteX354" fmla="*/ 3886200 w 5199380"/>
                  <a:gd name="connsiteY354" fmla="*/ 2019300 h 3139440"/>
                  <a:gd name="connsiteX355" fmla="*/ 3909060 w 5199380"/>
                  <a:gd name="connsiteY355" fmla="*/ 2026920 h 3139440"/>
                  <a:gd name="connsiteX356" fmla="*/ 3931920 w 5199380"/>
                  <a:gd name="connsiteY356" fmla="*/ 2049780 h 3139440"/>
                  <a:gd name="connsiteX357" fmla="*/ 3962400 w 5199380"/>
                  <a:gd name="connsiteY357" fmla="*/ 2072640 h 3139440"/>
                  <a:gd name="connsiteX358" fmla="*/ 3977640 w 5199380"/>
                  <a:gd name="connsiteY358" fmla="*/ 2103120 h 3139440"/>
                  <a:gd name="connsiteX359" fmla="*/ 4000500 w 5199380"/>
                  <a:gd name="connsiteY359" fmla="*/ 2118360 h 3139440"/>
                  <a:gd name="connsiteX360" fmla="*/ 4008120 w 5199380"/>
                  <a:gd name="connsiteY360" fmla="*/ 2141220 h 3139440"/>
                  <a:gd name="connsiteX361" fmla="*/ 4030980 w 5199380"/>
                  <a:gd name="connsiteY361" fmla="*/ 2164080 h 3139440"/>
                  <a:gd name="connsiteX362" fmla="*/ 4030980 w 5199380"/>
                  <a:gd name="connsiteY362" fmla="*/ 2263140 h 3139440"/>
                  <a:gd name="connsiteX363" fmla="*/ 4008120 w 5199380"/>
                  <a:gd name="connsiteY363" fmla="*/ 2286000 h 3139440"/>
                  <a:gd name="connsiteX364" fmla="*/ 3977640 w 5199380"/>
                  <a:gd name="connsiteY364" fmla="*/ 2331720 h 3139440"/>
                  <a:gd name="connsiteX365" fmla="*/ 3931920 w 5199380"/>
                  <a:gd name="connsiteY365" fmla="*/ 2308860 h 3139440"/>
                  <a:gd name="connsiteX366" fmla="*/ 3878580 w 5199380"/>
                  <a:gd name="connsiteY366" fmla="*/ 2255520 h 3139440"/>
                  <a:gd name="connsiteX367" fmla="*/ 3855720 w 5199380"/>
                  <a:gd name="connsiteY367" fmla="*/ 2232660 h 3139440"/>
                  <a:gd name="connsiteX368" fmla="*/ 3817620 w 5199380"/>
                  <a:gd name="connsiteY368" fmla="*/ 2225040 h 3139440"/>
                  <a:gd name="connsiteX369" fmla="*/ 3794760 w 5199380"/>
                  <a:gd name="connsiteY369" fmla="*/ 2209800 h 3139440"/>
                  <a:gd name="connsiteX370" fmla="*/ 3787140 w 5199380"/>
                  <a:gd name="connsiteY370" fmla="*/ 2186940 h 3139440"/>
                  <a:gd name="connsiteX371" fmla="*/ 3779520 w 5199380"/>
                  <a:gd name="connsiteY371" fmla="*/ 2125980 h 3139440"/>
                  <a:gd name="connsiteX372" fmla="*/ 3741420 w 5199380"/>
                  <a:gd name="connsiteY372" fmla="*/ 2080260 h 3139440"/>
                  <a:gd name="connsiteX373" fmla="*/ 3733800 w 5199380"/>
                  <a:gd name="connsiteY373" fmla="*/ 1973580 h 3139440"/>
                  <a:gd name="connsiteX374" fmla="*/ 3665220 w 5199380"/>
                  <a:gd name="connsiteY374" fmla="*/ 1981200 h 3139440"/>
                  <a:gd name="connsiteX375" fmla="*/ 3604260 w 5199380"/>
                  <a:gd name="connsiteY375" fmla="*/ 1996440 h 3139440"/>
                  <a:gd name="connsiteX376" fmla="*/ 3581400 w 5199380"/>
                  <a:gd name="connsiteY376" fmla="*/ 1988820 h 3139440"/>
                  <a:gd name="connsiteX377" fmla="*/ 3558540 w 5199380"/>
                  <a:gd name="connsiteY377" fmla="*/ 1973580 h 3139440"/>
                  <a:gd name="connsiteX378" fmla="*/ 3474720 w 5199380"/>
                  <a:gd name="connsiteY378" fmla="*/ 1981200 h 3139440"/>
                  <a:gd name="connsiteX379" fmla="*/ 3467100 w 5199380"/>
                  <a:gd name="connsiteY379" fmla="*/ 1958340 h 3139440"/>
                  <a:gd name="connsiteX380" fmla="*/ 3398520 w 5199380"/>
                  <a:gd name="connsiteY380" fmla="*/ 1920240 h 3139440"/>
                  <a:gd name="connsiteX381" fmla="*/ 3322320 w 5199380"/>
                  <a:gd name="connsiteY381" fmla="*/ 1943100 h 3139440"/>
                  <a:gd name="connsiteX382" fmla="*/ 3299460 w 5199380"/>
                  <a:gd name="connsiteY382" fmla="*/ 1965960 h 3139440"/>
                  <a:gd name="connsiteX383" fmla="*/ 3223260 w 5199380"/>
                  <a:gd name="connsiteY383" fmla="*/ 1950720 h 3139440"/>
                  <a:gd name="connsiteX384" fmla="*/ 3230880 w 5199380"/>
                  <a:gd name="connsiteY384" fmla="*/ 1927860 h 3139440"/>
                  <a:gd name="connsiteX385" fmla="*/ 3192780 w 5199380"/>
                  <a:gd name="connsiteY385" fmla="*/ 1874520 h 3139440"/>
                  <a:gd name="connsiteX386" fmla="*/ 3185160 w 5199380"/>
                  <a:gd name="connsiteY386" fmla="*/ 1798320 h 3139440"/>
                  <a:gd name="connsiteX387" fmla="*/ 3147060 w 5199380"/>
                  <a:gd name="connsiteY387" fmla="*/ 1783080 h 3139440"/>
                  <a:gd name="connsiteX388" fmla="*/ 3139440 w 5199380"/>
                  <a:gd name="connsiteY388" fmla="*/ 1706880 h 3139440"/>
                  <a:gd name="connsiteX389" fmla="*/ 3131820 w 5199380"/>
                  <a:gd name="connsiteY389" fmla="*/ 1668780 h 3139440"/>
                  <a:gd name="connsiteX390" fmla="*/ 3147060 w 5199380"/>
                  <a:gd name="connsiteY390" fmla="*/ 1554480 h 3139440"/>
                  <a:gd name="connsiteX391" fmla="*/ 3162300 w 5199380"/>
                  <a:gd name="connsiteY391" fmla="*/ 1531620 h 3139440"/>
                  <a:gd name="connsiteX392" fmla="*/ 3177540 w 5199380"/>
                  <a:gd name="connsiteY392" fmla="*/ 1501140 h 3139440"/>
                  <a:gd name="connsiteX393" fmla="*/ 3200400 w 5199380"/>
                  <a:gd name="connsiteY393" fmla="*/ 1447800 h 3139440"/>
                  <a:gd name="connsiteX394" fmla="*/ 3215640 w 5199380"/>
                  <a:gd name="connsiteY394" fmla="*/ 1424940 h 3139440"/>
                  <a:gd name="connsiteX395" fmla="*/ 3246120 w 5199380"/>
                  <a:gd name="connsiteY395" fmla="*/ 1363980 h 3139440"/>
                  <a:gd name="connsiteX396" fmla="*/ 3276600 w 5199380"/>
                  <a:gd name="connsiteY396" fmla="*/ 1310640 h 3139440"/>
                  <a:gd name="connsiteX397" fmla="*/ 3291840 w 5199380"/>
                  <a:gd name="connsiteY397" fmla="*/ 1287780 h 3139440"/>
                  <a:gd name="connsiteX398" fmla="*/ 3307080 w 5199380"/>
                  <a:gd name="connsiteY398" fmla="*/ 1257300 h 3139440"/>
                  <a:gd name="connsiteX399" fmla="*/ 3352800 w 5199380"/>
                  <a:gd name="connsiteY399" fmla="*/ 1211580 h 3139440"/>
                  <a:gd name="connsiteX400" fmla="*/ 3329940 w 5199380"/>
                  <a:gd name="connsiteY400" fmla="*/ 1165860 h 3139440"/>
                  <a:gd name="connsiteX401" fmla="*/ 3337560 w 5199380"/>
                  <a:gd name="connsiteY401" fmla="*/ 1120140 h 3139440"/>
                  <a:gd name="connsiteX402" fmla="*/ 3345180 w 5199380"/>
                  <a:gd name="connsiteY402" fmla="*/ 1089660 h 3139440"/>
                  <a:gd name="connsiteX403" fmla="*/ 3375660 w 5199380"/>
                  <a:gd name="connsiteY403" fmla="*/ 1043940 h 3139440"/>
                  <a:gd name="connsiteX404" fmla="*/ 3436620 w 5199380"/>
                  <a:gd name="connsiteY404" fmla="*/ 1036320 h 3139440"/>
                  <a:gd name="connsiteX405" fmla="*/ 3459480 w 5199380"/>
                  <a:gd name="connsiteY405" fmla="*/ 1021080 h 3139440"/>
                  <a:gd name="connsiteX406" fmla="*/ 3482340 w 5199380"/>
                  <a:gd name="connsiteY406" fmla="*/ 998220 h 3139440"/>
                  <a:gd name="connsiteX407" fmla="*/ 3505200 w 5199380"/>
                  <a:gd name="connsiteY407" fmla="*/ 990600 h 3139440"/>
                  <a:gd name="connsiteX408" fmla="*/ 3512820 w 5199380"/>
                  <a:gd name="connsiteY408" fmla="*/ 906780 h 3139440"/>
                  <a:gd name="connsiteX409" fmla="*/ 3482340 w 5199380"/>
                  <a:gd name="connsiteY409" fmla="*/ 899160 h 3139440"/>
                  <a:gd name="connsiteX410" fmla="*/ 3467100 w 5199380"/>
                  <a:gd name="connsiteY410" fmla="*/ 876300 h 3139440"/>
                  <a:gd name="connsiteX411" fmla="*/ 3482340 w 5199380"/>
                  <a:gd name="connsiteY411" fmla="*/ 807720 h 3139440"/>
                  <a:gd name="connsiteX412" fmla="*/ 3436620 w 5199380"/>
                  <a:gd name="connsiteY412" fmla="*/ 746760 h 3139440"/>
                  <a:gd name="connsiteX413" fmla="*/ 3406140 w 5199380"/>
                  <a:gd name="connsiteY413" fmla="*/ 731520 h 3139440"/>
                  <a:gd name="connsiteX414" fmla="*/ 3375660 w 5199380"/>
                  <a:gd name="connsiteY414" fmla="*/ 739140 h 3139440"/>
                  <a:gd name="connsiteX415" fmla="*/ 3352800 w 5199380"/>
                  <a:gd name="connsiteY415" fmla="*/ 800100 h 3139440"/>
                  <a:gd name="connsiteX416" fmla="*/ 3284220 w 5199380"/>
                  <a:gd name="connsiteY416" fmla="*/ 822960 h 3139440"/>
                  <a:gd name="connsiteX417" fmla="*/ 3291840 w 5199380"/>
                  <a:gd name="connsiteY417" fmla="*/ 876300 h 3139440"/>
                  <a:gd name="connsiteX418" fmla="*/ 3322320 w 5199380"/>
                  <a:gd name="connsiteY418" fmla="*/ 891540 h 3139440"/>
                  <a:gd name="connsiteX419" fmla="*/ 3345180 w 5199380"/>
                  <a:gd name="connsiteY419" fmla="*/ 906780 h 3139440"/>
                  <a:gd name="connsiteX420" fmla="*/ 3329940 w 5199380"/>
                  <a:gd name="connsiteY420" fmla="*/ 960120 h 3139440"/>
                  <a:gd name="connsiteX421" fmla="*/ 3291840 w 5199380"/>
                  <a:gd name="connsiteY421" fmla="*/ 944880 h 3139440"/>
                  <a:gd name="connsiteX422" fmla="*/ 3268980 w 5199380"/>
                  <a:gd name="connsiteY422" fmla="*/ 929640 h 3139440"/>
                  <a:gd name="connsiteX423" fmla="*/ 3253740 w 5199380"/>
                  <a:gd name="connsiteY423" fmla="*/ 899160 h 3139440"/>
                  <a:gd name="connsiteX424" fmla="*/ 3238500 w 5199380"/>
                  <a:gd name="connsiteY424" fmla="*/ 838200 h 3139440"/>
                  <a:gd name="connsiteX425" fmla="*/ 3215640 w 5199380"/>
                  <a:gd name="connsiteY425" fmla="*/ 830580 h 3139440"/>
                  <a:gd name="connsiteX426" fmla="*/ 3177540 w 5199380"/>
                  <a:gd name="connsiteY426" fmla="*/ 822960 h 3139440"/>
                  <a:gd name="connsiteX427" fmla="*/ 3101340 w 5199380"/>
                  <a:gd name="connsiteY427" fmla="*/ 792480 h 3139440"/>
                  <a:gd name="connsiteX428" fmla="*/ 3116580 w 5199380"/>
                  <a:gd name="connsiteY428" fmla="*/ 739140 h 3139440"/>
                  <a:gd name="connsiteX429" fmla="*/ 3101340 w 5199380"/>
                  <a:gd name="connsiteY429" fmla="*/ 701040 h 3139440"/>
                  <a:gd name="connsiteX430" fmla="*/ 3093720 w 5199380"/>
                  <a:gd name="connsiteY430" fmla="*/ 678180 h 3139440"/>
                  <a:gd name="connsiteX431" fmla="*/ 3070860 w 5199380"/>
                  <a:gd name="connsiteY431" fmla="*/ 670560 h 3139440"/>
                  <a:gd name="connsiteX432" fmla="*/ 3063240 w 5199380"/>
                  <a:gd name="connsiteY432" fmla="*/ 647700 h 3139440"/>
                  <a:gd name="connsiteX433" fmla="*/ 2979420 w 5199380"/>
                  <a:gd name="connsiteY433" fmla="*/ 632460 h 3139440"/>
                  <a:gd name="connsiteX434" fmla="*/ 2971800 w 5199380"/>
                  <a:gd name="connsiteY434" fmla="*/ 662940 h 3139440"/>
                  <a:gd name="connsiteX435" fmla="*/ 2994660 w 5199380"/>
                  <a:gd name="connsiteY435" fmla="*/ 723900 h 3139440"/>
                  <a:gd name="connsiteX436" fmla="*/ 3002280 w 5199380"/>
                  <a:gd name="connsiteY436" fmla="*/ 746760 h 3139440"/>
                  <a:gd name="connsiteX437" fmla="*/ 3009900 w 5199380"/>
                  <a:gd name="connsiteY437" fmla="*/ 800100 h 3139440"/>
                  <a:gd name="connsiteX438" fmla="*/ 3032760 w 5199380"/>
                  <a:gd name="connsiteY438" fmla="*/ 807720 h 3139440"/>
                  <a:gd name="connsiteX439" fmla="*/ 3063240 w 5199380"/>
                  <a:gd name="connsiteY439" fmla="*/ 861060 h 3139440"/>
                  <a:gd name="connsiteX440" fmla="*/ 3017520 w 5199380"/>
                  <a:gd name="connsiteY440" fmla="*/ 960120 h 3139440"/>
                  <a:gd name="connsiteX441" fmla="*/ 2987040 w 5199380"/>
                  <a:gd name="connsiteY441" fmla="*/ 998220 h 3139440"/>
                  <a:gd name="connsiteX442" fmla="*/ 2971800 w 5199380"/>
                  <a:gd name="connsiteY442" fmla="*/ 1051560 h 3139440"/>
                  <a:gd name="connsiteX443" fmla="*/ 2964180 w 5199380"/>
                  <a:gd name="connsiteY443" fmla="*/ 998220 h 3139440"/>
                  <a:gd name="connsiteX444" fmla="*/ 2956560 w 5199380"/>
                  <a:gd name="connsiteY444" fmla="*/ 975360 h 3139440"/>
                  <a:gd name="connsiteX445" fmla="*/ 2964180 w 5199380"/>
                  <a:gd name="connsiteY445" fmla="*/ 937260 h 3139440"/>
                  <a:gd name="connsiteX446" fmla="*/ 2941320 w 5199380"/>
                  <a:gd name="connsiteY446" fmla="*/ 929640 h 3139440"/>
                  <a:gd name="connsiteX447" fmla="*/ 2880360 w 5199380"/>
                  <a:gd name="connsiteY447" fmla="*/ 960120 h 3139440"/>
                  <a:gd name="connsiteX448" fmla="*/ 2849880 w 5199380"/>
                  <a:gd name="connsiteY448" fmla="*/ 967740 h 3139440"/>
                  <a:gd name="connsiteX449" fmla="*/ 2788920 w 5199380"/>
                  <a:gd name="connsiteY449" fmla="*/ 944880 h 3139440"/>
                  <a:gd name="connsiteX450" fmla="*/ 2727960 w 5199380"/>
                  <a:gd name="connsiteY450" fmla="*/ 960120 h 3139440"/>
                  <a:gd name="connsiteX451" fmla="*/ 2689860 w 5199380"/>
                  <a:gd name="connsiteY451" fmla="*/ 944880 h 3139440"/>
                  <a:gd name="connsiteX452" fmla="*/ 2667000 w 5199380"/>
                  <a:gd name="connsiteY452" fmla="*/ 922020 h 3139440"/>
                  <a:gd name="connsiteX453" fmla="*/ 2644140 w 5199380"/>
                  <a:gd name="connsiteY453" fmla="*/ 906780 h 3139440"/>
                  <a:gd name="connsiteX454" fmla="*/ 2575560 w 5199380"/>
                  <a:gd name="connsiteY454" fmla="*/ 967740 h 3139440"/>
                  <a:gd name="connsiteX455" fmla="*/ 2590800 w 5199380"/>
                  <a:gd name="connsiteY455" fmla="*/ 990600 h 3139440"/>
                  <a:gd name="connsiteX456" fmla="*/ 2583180 w 5199380"/>
                  <a:gd name="connsiteY456" fmla="*/ 1013460 h 3139440"/>
                  <a:gd name="connsiteX457" fmla="*/ 2583180 w 5199380"/>
                  <a:gd name="connsiteY457" fmla="*/ 1082040 h 3139440"/>
                  <a:gd name="connsiteX458" fmla="*/ 2560320 w 5199380"/>
                  <a:gd name="connsiteY458" fmla="*/ 1089660 h 3139440"/>
                  <a:gd name="connsiteX459" fmla="*/ 2529840 w 5199380"/>
                  <a:gd name="connsiteY459" fmla="*/ 1028700 h 3139440"/>
                  <a:gd name="connsiteX460" fmla="*/ 2522220 w 5199380"/>
                  <a:gd name="connsiteY460" fmla="*/ 990600 h 3139440"/>
                  <a:gd name="connsiteX461" fmla="*/ 2506980 w 5199380"/>
                  <a:gd name="connsiteY461" fmla="*/ 967740 h 3139440"/>
                  <a:gd name="connsiteX462" fmla="*/ 2499360 w 5199380"/>
                  <a:gd name="connsiteY462" fmla="*/ 944880 h 3139440"/>
                  <a:gd name="connsiteX463" fmla="*/ 2468880 w 5199380"/>
                  <a:gd name="connsiteY463" fmla="*/ 929640 h 3139440"/>
                  <a:gd name="connsiteX464" fmla="*/ 2369820 w 5199380"/>
                  <a:gd name="connsiteY464" fmla="*/ 929640 h 3139440"/>
                  <a:gd name="connsiteX465" fmla="*/ 2362200 w 5199380"/>
                  <a:gd name="connsiteY465" fmla="*/ 868680 h 3139440"/>
                  <a:gd name="connsiteX466" fmla="*/ 2308860 w 5199380"/>
                  <a:gd name="connsiteY466" fmla="*/ 838200 h 3139440"/>
                  <a:gd name="connsiteX467" fmla="*/ 2263140 w 5199380"/>
                  <a:gd name="connsiteY467" fmla="*/ 807720 h 3139440"/>
                  <a:gd name="connsiteX468" fmla="*/ 2247900 w 5199380"/>
                  <a:gd name="connsiteY468" fmla="*/ 784860 h 3139440"/>
                  <a:gd name="connsiteX469" fmla="*/ 2186940 w 5199380"/>
                  <a:gd name="connsiteY469" fmla="*/ 739140 h 3139440"/>
                  <a:gd name="connsiteX470" fmla="*/ 2133600 w 5199380"/>
                  <a:gd name="connsiteY470" fmla="*/ 670560 h 3139440"/>
                  <a:gd name="connsiteX471" fmla="*/ 2110740 w 5199380"/>
                  <a:gd name="connsiteY471" fmla="*/ 685800 h 3139440"/>
                  <a:gd name="connsiteX472" fmla="*/ 2103120 w 5199380"/>
                  <a:gd name="connsiteY472" fmla="*/ 708660 h 3139440"/>
                  <a:gd name="connsiteX473" fmla="*/ 2087880 w 5199380"/>
                  <a:gd name="connsiteY473" fmla="*/ 731520 h 3139440"/>
                  <a:gd name="connsiteX474" fmla="*/ 2057400 w 5199380"/>
                  <a:gd name="connsiteY474" fmla="*/ 693420 h 3139440"/>
                  <a:gd name="connsiteX475" fmla="*/ 2072640 w 5199380"/>
                  <a:gd name="connsiteY475" fmla="*/ 670560 h 3139440"/>
                  <a:gd name="connsiteX476" fmla="*/ 2026920 w 5199380"/>
                  <a:gd name="connsiteY476" fmla="*/ 662940 h 3139440"/>
                  <a:gd name="connsiteX477" fmla="*/ 1996440 w 5199380"/>
                  <a:gd name="connsiteY477" fmla="*/ 640080 h 3139440"/>
                  <a:gd name="connsiteX478" fmla="*/ 1973580 w 5199380"/>
                  <a:gd name="connsiteY478" fmla="*/ 594360 h 3139440"/>
                  <a:gd name="connsiteX479" fmla="*/ 1958340 w 5199380"/>
                  <a:gd name="connsiteY479" fmla="*/ 624840 h 3139440"/>
                  <a:gd name="connsiteX480" fmla="*/ 1935480 w 5199380"/>
                  <a:gd name="connsiteY480" fmla="*/ 647700 h 3139440"/>
                  <a:gd name="connsiteX481" fmla="*/ 1912620 w 5199380"/>
                  <a:gd name="connsiteY481" fmla="*/ 624840 h 3139440"/>
                  <a:gd name="connsiteX482" fmla="*/ 1897380 w 5199380"/>
                  <a:gd name="connsiteY482" fmla="*/ 571500 h 3139440"/>
                  <a:gd name="connsiteX483" fmla="*/ 1874520 w 5199380"/>
                  <a:gd name="connsiteY483" fmla="*/ 586740 h 3139440"/>
                  <a:gd name="connsiteX484" fmla="*/ 1790700 w 5199380"/>
                  <a:gd name="connsiteY484" fmla="*/ 601980 h 3139440"/>
                  <a:gd name="connsiteX485" fmla="*/ 1760220 w 5199380"/>
                  <a:gd name="connsiteY485" fmla="*/ 617220 h 3139440"/>
                  <a:gd name="connsiteX486" fmla="*/ 1744980 w 5199380"/>
                  <a:gd name="connsiteY486" fmla="*/ 624840 h 3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</a:cxnLst>
                <a:rect l="l" t="t" r="r" b="b"/>
                <a:pathLst>
                  <a:path w="5199380" h="3139440">
                    <a:moveTo>
                      <a:pt x="1744980" y="624840"/>
                    </a:moveTo>
                    <a:cubicBezTo>
                      <a:pt x="1737360" y="624840"/>
                      <a:pt x="1724723" y="619492"/>
                      <a:pt x="1714500" y="617220"/>
                    </a:cubicBezTo>
                    <a:cubicBezTo>
                      <a:pt x="1701857" y="614410"/>
                      <a:pt x="1687176" y="616784"/>
                      <a:pt x="1676400" y="609600"/>
                    </a:cubicBezTo>
                    <a:cubicBezTo>
                      <a:pt x="1669717" y="605145"/>
                      <a:pt x="1673235" y="593423"/>
                      <a:pt x="1668780" y="586740"/>
                    </a:cubicBezTo>
                    <a:cubicBezTo>
                      <a:pt x="1657046" y="569139"/>
                      <a:pt x="1639928" y="559885"/>
                      <a:pt x="1623060" y="548640"/>
                    </a:cubicBezTo>
                    <a:cubicBezTo>
                      <a:pt x="1610289" y="497556"/>
                      <a:pt x="1627406" y="533238"/>
                      <a:pt x="1584960" y="502920"/>
                    </a:cubicBezTo>
                    <a:cubicBezTo>
                      <a:pt x="1510684" y="449866"/>
                      <a:pt x="1606270" y="509183"/>
                      <a:pt x="1546860" y="457200"/>
                    </a:cubicBezTo>
                    <a:cubicBezTo>
                      <a:pt x="1533076" y="445139"/>
                      <a:pt x="1501140" y="426720"/>
                      <a:pt x="1501140" y="426720"/>
                    </a:cubicBezTo>
                    <a:cubicBezTo>
                      <a:pt x="1449190" y="348796"/>
                      <a:pt x="1532797" y="477607"/>
                      <a:pt x="1470660" y="365760"/>
                    </a:cubicBezTo>
                    <a:cubicBezTo>
                      <a:pt x="1445747" y="320917"/>
                      <a:pt x="1449349" y="347506"/>
                      <a:pt x="1417320" y="304800"/>
                    </a:cubicBezTo>
                    <a:cubicBezTo>
                      <a:pt x="1410504" y="295713"/>
                      <a:pt x="1411167" y="281136"/>
                      <a:pt x="1402080" y="274320"/>
                    </a:cubicBezTo>
                    <a:cubicBezTo>
                      <a:pt x="1389229" y="264681"/>
                      <a:pt x="1371600" y="264160"/>
                      <a:pt x="1356360" y="259080"/>
                    </a:cubicBezTo>
                    <a:lnTo>
                      <a:pt x="1333500" y="251460"/>
                    </a:lnTo>
                    <a:cubicBezTo>
                      <a:pt x="1330960" y="243840"/>
                      <a:pt x="1328087" y="236323"/>
                      <a:pt x="1325880" y="228600"/>
                    </a:cubicBezTo>
                    <a:cubicBezTo>
                      <a:pt x="1323003" y="218530"/>
                      <a:pt x="1322385" y="207746"/>
                      <a:pt x="1318260" y="198120"/>
                    </a:cubicBezTo>
                    <a:cubicBezTo>
                      <a:pt x="1314652" y="189702"/>
                      <a:pt x="1308100" y="182880"/>
                      <a:pt x="1303020" y="175260"/>
                    </a:cubicBezTo>
                    <a:lnTo>
                      <a:pt x="1318260" y="114300"/>
                    </a:lnTo>
                    <a:lnTo>
                      <a:pt x="1325880" y="83820"/>
                    </a:lnTo>
                    <a:cubicBezTo>
                      <a:pt x="1265389" y="63656"/>
                      <a:pt x="1335651" y="85652"/>
                      <a:pt x="1203960" y="60960"/>
                    </a:cubicBezTo>
                    <a:cubicBezTo>
                      <a:pt x="1196065" y="59480"/>
                      <a:pt x="1188892" y="55288"/>
                      <a:pt x="1181100" y="53340"/>
                    </a:cubicBezTo>
                    <a:cubicBezTo>
                      <a:pt x="1168535" y="50199"/>
                      <a:pt x="1155700" y="48260"/>
                      <a:pt x="1143000" y="45720"/>
                    </a:cubicBezTo>
                    <a:cubicBezTo>
                      <a:pt x="1132840" y="40640"/>
                      <a:pt x="1123067" y="34699"/>
                      <a:pt x="1112520" y="30480"/>
                    </a:cubicBezTo>
                    <a:cubicBezTo>
                      <a:pt x="1097605" y="24514"/>
                      <a:pt x="1082040" y="20320"/>
                      <a:pt x="1066800" y="15240"/>
                    </a:cubicBezTo>
                    <a:cubicBezTo>
                      <a:pt x="1034005" y="4308"/>
                      <a:pt x="1051732" y="9568"/>
                      <a:pt x="1013460" y="0"/>
                    </a:cubicBezTo>
                    <a:cubicBezTo>
                      <a:pt x="1005840" y="5080"/>
                      <a:pt x="996321" y="8089"/>
                      <a:pt x="990600" y="15240"/>
                    </a:cubicBezTo>
                    <a:cubicBezTo>
                      <a:pt x="985582" y="21512"/>
                      <a:pt x="988660" y="32420"/>
                      <a:pt x="982980" y="38100"/>
                    </a:cubicBezTo>
                    <a:cubicBezTo>
                      <a:pt x="968874" y="52206"/>
                      <a:pt x="909843" y="65528"/>
                      <a:pt x="899160" y="68580"/>
                    </a:cubicBezTo>
                    <a:cubicBezTo>
                      <a:pt x="896620" y="76200"/>
                      <a:pt x="893282" y="83599"/>
                      <a:pt x="891540" y="91440"/>
                    </a:cubicBezTo>
                    <a:cubicBezTo>
                      <a:pt x="888188" y="106522"/>
                      <a:pt x="893975" y="125429"/>
                      <a:pt x="883920" y="137160"/>
                    </a:cubicBezTo>
                    <a:cubicBezTo>
                      <a:pt x="875491" y="146994"/>
                      <a:pt x="858520" y="142240"/>
                      <a:pt x="845820" y="144780"/>
                    </a:cubicBezTo>
                    <a:cubicBezTo>
                      <a:pt x="869695" y="180593"/>
                      <a:pt x="877369" y="181624"/>
                      <a:pt x="853440" y="243840"/>
                    </a:cubicBezTo>
                    <a:cubicBezTo>
                      <a:pt x="848881" y="255693"/>
                      <a:pt x="833120" y="259080"/>
                      <a:pt x="822960" y="266700"/>
                    </a:cubicBezTo>
                    <a:cubicBezTo>
                      <a:pt x="820420" y="274320"/>
                      <a:pt x="821876" y="284891"/>
                      <a:pt x="815340" y="289560"/>
                    </a:cubicBezTo>
                    <a:cubicBezTo>
                      <a:pt x="802268" y="298897"/>
                      <a:pt x="769620" y="304800"/>
                      <a:pt x="769620" y="304800"/>
                    </a:cubicBezTo>
                    <a:cubicBezTo>
                      <a:pt x="762000" y="302260"/>
                      <a:pt x="748502" y="305021"/>
                      <a:pt x="746760" y="297180"/>
                    </a:cubicBezTo>
                    <a:cubicBezTo>
                      <a:pt x="737274" y="254495"/>
                      <a:pt x="751179" y="241022"/>
                      <a:pt x="769620" y="213360"/>
                    </a:cubicBezTo>
                    <a:cubicBezTo>
                      <a:pt x="754380" y="208280"/>
                      <a:pt x="738268" y="205304"/>
                      <a:pt x="723900" y="198120"/>
                    </a:cubicBezTo>
                    <a:cubicBezTo>
                      <a:pt x="653573" y="162956"/>
                      <a:pt x="684980" y="173150"/>
                      <a:pt x="632460" y="160020"/>
                    </a:cubicBezTo>
                    <a:cubicBezTo>
                      <a:pt x="615164" y="211908"/>
                      <a:pt x="636935" y="148088"/>
                      <a:pt x="609600" y="220980"/>
                    </a:cubicBezTo>
                    <a:cubicBezTo>
                      <a:pt x="606780" y="228501"/>
                      <a:pt x="606435" y="237157"/>
                      <a:pt x="601980" y="243840"/>
                    </a:cubicBezTo>
                    <a:cubicBezTo>
                      <a:pt x="596002" y="252806"/>
                      <a:pt x="586740" y="259080"/>
                      <a:pt x="579120" y="266700"/>
                    </a:cubicBezTo>
                    <a:cubicBezTo>
                      <a:pt x="584200" y="274320"/>
                      <a:pt x="587884" y="283084"/>
                      <a:pt x="594360" y="289560"/>
                    </a:cubicBezTo>
                    <a:cubicBezTo>
                      <a:pt x="600836" y="296036"/>
                      <a:pt x="611499" y="297649"/>
                      <a:pt x="617220" y="304800"/>
                    </a:cubicBezTo>
                    <a:cubicBezTo>
                      <a:pt x="644265" y="338606"/>
                      <a:pt x="601539" y="318402"/>
                      <a:pt x="640080" y="350520"/>
                    </a:cubicBezTo>
                    <a:cubicBezTo>
                      <a:pt x="657157" y="364751"/>
                      <a:pt x="680533" y="368253"/>
                      <a:pt x="701040" y="373380"/>
                    </a:cubicBezTo>
                    <a:cubicBezTo>
                      <a:pt x="711200" y="381000"/>
                      <a:pt x="728440" y="383919"/>
                      <a:pt x="731520" y="396240"/>
                    </a:cubicBezTo>
                    <a:cubicBezTo>
                      <a:pt x="743268" y="443231"/>
                      <a:pt x="692807" y="438252"/>
                      <a:pt x="670560" y="441960"/>
                    </a:cubicBezTo>
                    <a:cubicBezTo>
                      <a:pt x="657860" y="439420"/>
                      <a:pt x="644044" y="440132"/>
                      <a:pt x="632460" y="434340"/>
                    </a:cubicBezTo>
                    <a:cubicBezTo>
                      <a:pt x="622821" y="429521"/>
                      <a:pt x="618566" y="417458"/>
                      <a:pt x="609600" y="411480"/>
                    </a:cubicBezTo>
                    <a:cubicBezTo>
                      <a:pt x="602917" y="407025"/>
                      <a:pt x="594360" y="406400"/>
                      <a:pt x="586740" y="403860"/>
                    </a:cubicBezTo>
                    <a:cubicBezTo>
                      <a:pt x="576580" y="406400"/>
                      <a:pt x="565984" y="415369"/>
                      <a:pt x="556260" y="411480"/>
                    </a:cubicBezTo>
                    <a:cubicBezTo>
                      <a:pt x="548802" y="408497"/>
                      <a:pt x="553095" y="395303"/>
                      <a:pt x="548640" y="388620"/>
                    </a:cubicBezTo>
                    <a:cubicBezTo>
                      <a:pt x="542662" y="379654"/>
                      <a:pt x="533400" y="373380"/>
                      <a:pt x="525780" y="365760"/>
                    </a:cubicBezTo>
                    <a:cubicBezTo>
                      <a:pt x="460266" y="409436"/>
                      <a:pt x="543156" y="357072"/>
                      <a:pt x="480060" y="388620"/>
                    </a:cubicBezTo>
                    <a:cubicBezTo>
                      <a:pt x="427437" y="414932"/>
                      <a:pt x="490155" y="395621"/>
                      <a:pt x="426720" y="411480"/>
                    </a:cubicBezTo>
                    <a:cubicBezTo>
                      <a:pt x="424180" y="419100"/>
                      <a:pt x="424780" y="428660"/>
                      <a:pt x="419100" y="434340"/>
                    </a:cubicBezTo>
                    <a:cubicBezTo>
                      <a:pt x="413420" y="440020"/>
                      <a:pt x="402410" y="436818"/>
                      <a:pt x="396240" y="441960"/>
                    </a:cubicBezTo>
                    <a:cubicBezTo>
                      <a:pt x="386484" y="450090"/>
                      <a:pt x="379548" y="461338"/>
                      <a:pt x="373380" y="472440"/>
                    </a:cubicBezTo>
                    <a:cubicBezTo>
                      <a:pt x="366737" y="484397"/>
                      <a:pt x="369869" y="503503"/>
                      <a:pt x="358140" y="510540"/>
                    </a:cubicBezTo>
                    <a:cubicBezTo>
                      <a:pt x="340580" y="521076"/>
                      <a:pt x="317500" y="515620"/>
                      <a:pt x="297180" y="518160"/>
                    </a:cubicBezTo>
                    <a:cubicBezTo>
                      <a:pt x="282524" y="540145"/>
                      <a:pt x="269159" y="548518"/>
                      <a:pt x="289560" y="579120"/>
                    </a:cubicBezTo>
                    <a:cubicBezTo>
                      <a:pt x="294015" y="585803"/>
                      <a:pt x="305236" y="583148"/>
                      <a:pt x="312420" y="586740"/>
                    </a:cubicBezTo>
                    <a:cubicBezTo>
                      <a:pt x="320611" y="590836"/>
                      <a:pt x="326911" y="598261"/>
                      <a:pt x="335280" y="601980"/>
                    </a:cubicBezTo>
                    <a:cubicBezTo>
                      <a:pt x="349960" y="608504"/>
                      <a:pt x="381000" y="617220"/>
                      <a:pt x="381000" y="617220"/>
                    </a:cubicBezTo>
                    <a:cubicBezTo>
                      <a:pt x="388620" y="627380"/>
                      <a:pt x="402285" y="635098"/>
                      <a:pt x="403860" y="647700"/>
                    </a:cubicBezTo>
                    <a:cubicBezTo>
                      <a:pt x="405269" y="658972"/>
                      <a:pt x="396652" y="670148"/>
                      <a:pt x="388620" y="678180"/>
                    </a:cubicBezTo>
                    <a:cubicBezTo>
                      <a:pt x="380588" y="686212"/>
                      <a:pt x="368003" y="687784"/>
                      <a:pt x="358140" y="693420"/>
                    </a:cubicBezTo>
                    <a:cubicBezTo>
                      <a:pt x="314021" y="718631"/>
                      <a:pt x="358491" y="704792"/>
                      <a:pt x="289560" y="716280"/>
                    </a:cubicBezTo>
                    <a:cubicBezTo>
                      <a:pt x="284480" y="726440"/>
                      <a:pt x="275729" y="735488"/>
                      <a:pt x="274320" y="746760"/>
                    </a:cubicBezTo>
                    <a:cubicBezTo>
                      <a:pt x="268864" y="790410"/>
                      <a:pt x="287396" y="776770"/>
                      <a:pt x="312420" y="769620"/>
                    </a:cubicBezTo>
                    <a:cubicBezTo>
                      <a:pt x="340025" y="761733"/>
                      <a:pt x="333093" y="763458"/>
                      <a:pt x="358140" y="746760"/>
                    </a:cubicBezTo>
                    <a:cubicBezTo>
                      <a:pt x="368300" y="751840"/>
                      <a:pt x="382776" y="752260"/>
                      <a:pt x="388620" y="762000"/>
                    </a:cubicBezTo>
                    <a:cubicBezTo>
                      <a:pt x="393601" y="770302"/>
                      <a:pt x="367786" y="804681"/>
                      <a:pt x="365760" y="807720"/>
                    </a:cubicBezTo>
                    <a:cubicBezTo>
                      <a:pt x="368300" y="817880"/>
                      <a:pt x="364186" y="833185"/>
                      <a:pt x="373380" y="838200"/>
                    </a:cubicBezTo>
                    <a:cubicBezTo>
                      <a:pt x="396120" y="850604"/>
                      <a:pt x="424674" y="846324"/>
                      <a:pt x="449580" y="853440"/>
                    </a:cubicBezTo>
                    <a:cubicBezTo>
                      <a:pt x="460502" y="856561"/>
                      <a:pt x="469900" y="863600"/>
                      <a:pt x="480060" y="868680"/>
                    </a:cubicBezTo>
                    <a:cubicBezTo>
                      <a:pt x="454660" y="878840"/>
                      <a:pt x="420274" y="877275"/>
                      <a:pt x="403860" y="899160"/>
                    </a:cubicBezTo>
                    <a:cubicBezTo>
                      <a:pt x="385458" y="923696"/>
                      <a:pt x="375183" y="940390"/>
                      <a:pt x="350520" y="960120"/>
                    </a:cubicBezTo>
                    <a:cubicBezTo>
                      <a:pt x="336217" y="971562"/>
                      <a:pt x="304800" y="990600"/>
                      <a:pt x="304800" y="990600"/>
                    </a:cubicBezTo>
                    <a:cubicBezTo>
                      <a:pt x="279400" y="988060"/>
                      <a:pt x="253830" y="986862"/>
                      <a:pt x="228600" y="982980"/>
                    </a:cubicBezTo>
                    <a:cubicBezTo>
                      <a:pt x="220661" y="981759"/>
                      <a:pt x="211420" y="981040"/>
                      <a:pt x="205740" y="975360"/>
                    </a:cubicBezTo>
                    <a:cubicBezTo>
                      <a:pt x="200060" y="969680"/>
                      <a:pt x="203800" y="958180"/>
                      <a:pt x="198120" y="952500"/>
                    </a:cubicBezTo>
                    <a:cubicBezTo>
                      <a:pt x="192440" y="946820"/>
                      <a:pt x="182643" y="948044"/>
                      <a:pt x="175260" y="944880"/>
                    </a:cubicBezTo>
                    <a:cubicBezTo>
                      <a:pt x="164819" y="940405"/>
                      <a:pt x="154940" y="934720"/>
                      <a:pt x="144780" y="929640"/>
                    </a:cubicBezTo>
                    <a:cubicBezTo>
                      <a:pt x="142240" y="922020"/>
                      <a:pt x="143696" y="911449"/>
                      <a:pt x="137160" y="906780"/>
                    </a:cubicBezTo>
                    <a:cubicBezTo>
                      <a:pt x="124088" y="897443"/>
                      <a:pt x="91440" y="891540"/>
                      <a:pt x="91440" y="891540"/>
                    </a:cubicBezTo>
                    <a:cubicBezTo>
                      <a:pt x="73660" y="894080"/>
                      <a:pt x="54776" y="892490"/>
                      <a:pt x="38100" y="899160"/>
                    </a:cubicBezTo>
                    <a:cubicBezTo>
                      <a:pt x="24766" y="904494"/>
                      <a:pt x="7619" y="933451"/>
                      <a:pt x="0" y="944880"/>
                    </a:cubicBezTo>
                    <a:cubicBezTo>
                      <a:pt x="4152" y="957336"/>
                      <a:pt x="10421" y="982825"/>
                      <a:pt x="22860" y="990600"/>
                    </a:cubicBezTo>
                    <a:cubicBezTo>
                      <a:pt x="53194" y="1009559"/>
                      <a:pt x="97018" y="1007362"/>
                      <a:pt x="129540" y="1013460"/>
                    </a:cubicBezTo>
                    <a:cubicBezTo>
                      <a:pt x="150127" y="1017320"/>
                      <a:pt x="171766" y="1019333"/>
                      <a:pt x="190500" y="1028700"/>
                    </a:cubicBezTo>
                    <a:cubicBezTo>
                      <a:pt x="230347" y="1048624"/>
                      <a:pt x="209960" y="1041185"/>
                      <a:pt x="251460" y="1051560"/>
                    </a:cubicBezTo>
                    <a:cubicBezTo>
                      <a:pt x="264160" y="1049020"/>
                      <a:pt x="277433" y="1048488"/>
                      <a:pt x="289560" y="1043940"/>
                    </a:cubicBezTo>
                    <a:cubicBezTo>
                      <a:pt x="298135" y="1040724"/>
                      <a:pt x="304002" y="1032308"/>
                      <a:pt x="312420" y="1028700"/>
                    </a:cubicBezTo>
                    <a:cubicBezTo>
                      <a:pt x="322046" y="1024575"/>
                      <a:pt x="332740" y="1023620"/>
                      <a:pt x="342900" y="1021080"/>
                    </a:cubicBezTo>
                    <a:cubicBezTo>
                      <a:pt x="353060" y="1023620"/>
                      <a:pt x="363310" y="1025823"/>
                      <a:pt x="373380" y="1028700"/>
                    </a:cubicBezTo>
                    <a:cubicBezTo>
                      <a:pt x="381103" y="1030907"/>
                      <a:pt x="388208" y="1036320"/>
                      <a:pt x="396240" y="1036320"/>
                    </a:cubicBezTo>
                    <a:cubicBezTo>
                      <a:pt x="431891" y="1036320"/>
                      <a:pt x="467360" y="1031240"/>
                      <a:pt x="502920" y="1028700"/>
                    </a:cubicBezTo>
                    <a:cubicBezTo>
                      <a:pt x="510540" y="1026160"/>
                      <a:pt x="518759" y="1024981"/>
                      <a:pt x="525780" y="1021080"/>
                    </a:cubicBezTo>
                    <a:cubicBezTo>
                      <a:pt x="541791" y="1012185"/>
                      <a:pt x="571500" y="990600"/>
                      <a:pt x="571500" y="990600"/>
                    </a:cubicBezTo>
                    <a:cubicBezTo>
                      <a:pt x="578534" y="976532"/>
                      <a:pt x="591065" y="943438"/>
                      <a:pt x="609600" y="937260"/>
                    </a:cubicBezTo>
                    <a:cubicBezTo>
                      <a:pt x="617220" y="934720"/>
                      <a:pt x="624737" y="942673"/>
                      <a:pt x="632460" y="944880"/>
                    </a:cubicBezTo>
                    <a:cubicBezTo>
                      <a:pt x="642530" y="947757"/>
                      <a:pt x="652780" y="949960"/>
                      <a:pt x="662940" y="952500"/>
                    </a:cubicBezTo>
                    <a:cubicBezTo>
                      <a:pt x="680720" y="949960"/>
                      <a:pt x="699077" y="950041"/>
                      <a:pt x="716280" y="944880"/>
                    </a:cubicBezTo>
                    <a:cubicBezTo>
                      <a:pt x="738944" y="938081"/>
                      <a:pt x="743445" y="919150"/>
                      <a:pt x="762000" y="906780"/>
                    </a:cubicBezTo>
                    <a:cubicBezTo>
                      <a:pt x="768683" y="902325"/>
                      <a:pt x="777240" y="901700"/>
                      <a:pt x="784860" y="899160"/>
                    </a:cubicBezTo>
                    <a:cubicBezTo>
                      <a:pt x="795020" y="901700"/>
                      <a:pt x="805534" y="903103"/>
                      <a:pt x="815340" y="906780"/>
                    </a:cubicBezTo>
                    <a:cubicBezTo>
                      <a:pt x="825976" y="910768"/>
                      <a:pt x="855271" y="915719"/>
                      <a:pt x="845820" y="922020"/>
                    </a:cubicBezTo>
                    <a:cubicBezTo>
                      <a:pt x="824267" y="936388"/>
                      <a:pt x="769620" y="937260"/>
                      <a:pt x="769620" y="937260"/>
                    </a:cubicBezTo>
                    <a:cubicBezTo>
                      <a:pt x="759460" y="942340"/>
                      <a:pt x="749003" y="946864"/>
                      <a:pt x="739140" y="952500"/>
                    </a:cubicBezTo>
                    <a:cubicBezTo>
                      <a:pt x="723541" y="961414"/>
                      <a:pt x="698884" y="980787"/>
                      <a:pt x="685800" y="990600"/>
                    </a:cubicBezTo>
                    <a:cubicBezTo>
                      <a:pt x="688340" y="1000760"/>
                      <a:pt x="686878" y="1012902"/>
                      <a:pt x="693420" y="1021080"/>
                    </a:cubicBezTo>
                    <a:cubicBezTo>
                      <a:pt x="698438" y="1027352"/>
                      <a:pt x="708454" y="1026894"/>
                      <a:pt x="716280" y="1028700"/>
                    </a:cubicBezTo>
                    <a:cubicBezTo>
                      <a:pt x="741520" y="1034525"/>
                      <a:pt x="767906" y="1035749"/>
                      <a:pt x="792480" y="1043940"/>
                    </a:cubicBezTo>
                    <a:lnTo>
                      <a:pt x="838200" y="1059180"/>
                    </a:lnTo>
                    <a:lnTo>
                      <a:pt x="861060" y="1066800"/>
                    </a:lnTo>
                    <a:cubicBezTo>
                      <a:pt x="863600" y="1059180"/>
                      <a:pt x="863000" y="1049620"/>
                      <a:pt x="868680" y="1043940"/>
                    </a:cubicBezTo>
                    <a:cubicBezTo>
                      <a:pt x="893217" y="1019403"/>
                      <a:pt x="908005" y="1030469"/>
                      <a:pt x="937260" y="1036320"/>
                    </a:cubicBezTo>
                    <a:cubicBezTo>
                      <a:pt x="932180" y="1046480"/>
                      <a:pt x="923626" y="1055555"/>
                      <a:pt x="922020" y="1066800"/>
                    </a:cubicBezTo>
                    <a:cubicBezTo>
                      <a:pt x="920884" y="1074751"/>
                      <a:pt x="927433" y="1081937"/>
                      <a:pt x="929640" y="1089660"/>
                    </a:cubicBezTo>
                    <a:cubicBezTo>
                      <a:pt x="939503" y="1124180"/>
                      <a:pt x="933479" y="1135689"/>
                      <a:pt x="975360" y="1158240"/>
                    </a:cubicBezTo>
                    <a:cubicBezTo>
                      <a:pt x="993802" y="1168170"/>
                      <a:pt x="1016000" y="1168400"/>
                      <a:pt x="1036320" y="1173480"/>
                    </a:cubicBezTo>
                    <a:cubicBezTo>
                      <a:pt x="1041400" y="1181100"/>
                      <a:pt x="1044409" y="1190619"/>
                      <a:pt x="1051560" y="1196340"/>
                    </a:cubicBezTo>
                    <a:cubicBezTo>
                      <a:pt x="1057832" y="1201358"/>
                      <a:pt x="1068740" y="1198280"/>
                      <a:pt x="1074420" y="1203960"/>
                    </a:cubicBezTo>
                    <a:cubicBezTo>
                      <a:pt x="1080100" y="1209640"/>
                      <a:pt x="1076360" y="1221140"/>
                      <a:pt x="1082040" y="1226820"/>
                    </a:cubicBezTo>
                    <a:cubicBezTo>
                      <a:pt x="1090072" y="1234852"/>
                      <a:pt x="1102360" y="1236980"/>
                      <a:pt x="1112520" y="1242060"/>
                    </a:cubicBezTo>
                    <a:cubicBezTo>
                      <a:pt x="1117600" y="1259840"/>
                      <a:pt x="1122447" y="1277688"/>
                      <a:pt x="1127760" y="1295400"/>
                    </a:cubicBezTo>
                    <a:cubicBezTo>
                      <a:pt x="1130068" y="1303093"/>
                      <a:pt x="1131479" y="1311239"/>
                      <a:pt x="1135380" y="1318260"/>
                    </a:cubicBezTo>
                    <a:lnTo>
                      <a:pt x="1181100" y="1386840"/>
                    </a:lnTo>
                    <a:cubicBezTo>
                      <a:pt x="1186180" y="1394460"/>
                      <a:pt x="1193444" y="1401012"/>
                      <a:pt x="1196340" y="1409700"/>
                    </a:cubicBezTo>
                    <a:cubicBezTo>
                      <a:pt x="1202935" y="1429485"/>
                      <a:pt x="1210088" y="1452437"/>
                      <a:pt x="1219200" y="1470660"/>
                    </a:cubicBezTo>
                    <a:cubicBezTo>
                      <a:pt x="1223296" y="1478851"/>
                      <a:pt x="1229360" y="1485900"/>
                      <a:pt x="1234440" y="1493520"/>
                    </a:cubicBezTo>
                    <a:cubicBezTo>
                      <a:pt x="1231900" y="1503680"/>
                      <a:pt x="1225872" y="1513570"/>
                      <a:pt x="1226820" y="1524000"/>
                    </a:cubicBezTo>
                    <a:cubicBezTo>
                      <a:pt x="1230558" y="1565119"/>
                      <a:pt x="1238745" y="1572368"/>
                      <a:pt x="1257300" y="1600200"/>
                    </a:cubicBezTo>
                    <a:cubicBezTo>
                      <a:pt x="1259840" y="1610360"/>
                      <a:pt x="1263763" y="1620271"/>
                      <a:pt x="1264920" y="1630680"/>
                    </a:cubicBezTo>
                    <a:cubicBezTo>
                      <a:pt x="1268857" y="1666113"/>
                      <a:pt x="1266344" y="1702252"/>
                      <a:pt x="1272540" y="1737360"/>
                    </a:cubicBezTo>
                    <a:cubicBezTo>
                      <a:pt x="1274132" y="1746379"/>
                      <a:pt x="1282700" y="1752600"/>
                      <a:pt x="1287780" y="1760220"/>
                    </a:cubicBezTo>
                    <a:cubicBezTo>
                      <a:pt x="1292860" y="1795780"/>
                      <a:pt x="1294793" y="1831934"/>
                      <a:pt x="1303020" y="1866900"/>
                    </a:cubicBezTo>
                    <a:cubicBezTo>
                      <a:pt x="1305118" y="1875815"/>
                      <a:pt x="1319396" y="1880673"/>
                      <a:pt x="1318260" y="1889760"/>
                    </a:cubicBezTo>
                    <a:cubicBezTo>
                      <a:pt x="1316423" y="1904456"/>
                      <a:pt x="1303020" y="1915160"/>
                      <a:pt x="1295400" y="1927860"/>
                    </a:cubicBezTo>
                    <a:cubicBezTo>
                      <a:pt x="1300480" y="1948180"/>
                      <a:pt x="1302389" y="1969568"/>
                      <a:pt x="1310640" y="1988820"/>
                    </a:cubicBezTo>
                    <a:cubicBezTo>
                      <a:pt x="1317855" y="2005655"/>
                      <a:pt x="1341120" y="2034540"/>
                      <a:pt x="1341120" y="2034540"/>
                    </a:cubicBezTo>
                    <a:cubicBezTo>
                      <a:pt x="1346200" y="2057400"/>
                      <a:pt x="1350680" y="2080402"/>
                      <a:pt x="1356360" y="2103120"/>
                    </a:cubicBezTo>
                    <a:cubicBezTo>
                      <a:pt x="1358308" y="2110912"/>
                      <a:pt x="1359049" y="2119640"/>
                      <a:pt x="1363980" y="2125980"/>
                    </a:cubicBezTo>
                    <a:cubicBezTo>
                      <a:pt x="1389507" y="2158800"/>
                      <a:pt x="1409649" y="2171661"/>
                      <a:pt x="1440180" y="2194560"/>
                    </a:cubicBezTo>
                    <a:cubicBezTo>
                      <a:pt x="1457395" y="2246206"/>
                      <a:pt x="1440180" y="2183201"/>
                      <a:pt x="1440180" y="2270760"/>
                    </a:cubicBezTo>
                    <a:cubicBezTo>
                      <a:pt x="1440180" y="2306826"/>
                      <a:pt x="1455630" y="2305295"/>
                      <a:pt x="1478280" y="2331720"/>
                    </a:cubicBezTo>
                    <a:cubicBezTo>
                      <a:pt x="1484240" y="2338673"/>
                      <a:pt x="1487560" y="2347627"/>
                      <a:pt x="1493520" y="2354580"/>
                    </a:cubicBezTo>
                    <a:cubicBezTo>
                      <a:pt x="1502871" y="2365489"/>
                      <a:pt x="1513840" y="2374900"/>
                      <a:pt x="1524000" y="2385060"/>
                    </a:cubicBezTo>
                    <a:cubicBezTo>
                      <a:pt x="1529127" y="2405567"/>
                      <a:pt x="1532629" y="2428943"/>
                      <a:pt x="1546860" y="2446020"/>
                    </a:cubicBezTo>
                    <a:cubicBezTo>
                      <a:pt x="1552723" y="2453055"/>
                      <a:pt x="1562100" y="2456180"/>
                      <a:pt x="1569720" y="2461260"/>
                    </a:cubicBezTo>
                    <a:cubicBezTo>
                      <a:pt x="1572260" y="2468880"/>
                      <a:pt x="1577340" y="2476088"/>
                      <a:pt x="1577340" y="2484120"/>
                    </a:cubicBezTo>
                    <a:cubicBezTo>
                      <a:pt x="1577340" y="2517076"/>
                      <a:pt x="1570246" y="2521431"/>
                      <a:pt x="1554480" y="2545080"/>
                    </a:cubicBezTo>
                    <a:cubicBezTo>
                      <a:pt x="1659669" y="2580143"/>
                      <a:pt x="1516839" y="2534958"/>
                      <a:pt x="1821180" y="2560320"/>
                    </a:cubicBezTo>
                    <a:cubicBezTo>
                      <a:pt x="1841570" y="2562019"/>
                      <a:pt x="1856947" y="2583478"/>
                      <a:pt x="1874520" y="2590800"/>
                    </a:cubicBezTo>
                    <a:cubicBezTo>
                      <a:pt x="1896763" y="2600068"/>
                      <a:pt x="1919723" y="2607816"/>
                      <a:pt x="1943100" y="2613660"/>
                    </a:cubicBezTo>
                    <a:cubicBezTo>
                      <a:pt x="2013084" y="2631156"/>
                      <a:pt x="1963128" y="2620627"/>
                      <a:pt x="2095500" y="2628900"/>
                    </a:cubicBezTo>
                    <a:lnTo>
                      <a:pt x="2141220" y="2644140"/>
                    </a:lnTo>
                    <a:cubicBezTo>
                      <a:pt x="2163284" y="2651495"/>
                      <a:pt x="2177299" y="2657216"/>
                      <a:pt x="2202180" y="2659380"/>
                    </a:cubicBezTo>
                    <a:cubicBezTo>
                      <a:pt x="2247798" y="2663347"/>
                      <a:pt x="2293620" y="2664460"/>
                      <a:pt x="2339340" y="2667000"/>
                    </a:cubicBezTo>
                    <a:cubicBezTo>
                      <a:pt x="2352040" y="2672080"/>
                      <a:pt x="2364633" y="2677437"/>
                      <a:pt x="2377440" y="2682240"/>
                    </a:cubicBezTo>
                    <a:cubicBezTo>
                      <a:pt x="2384961" y="2685060"/>
                      <a:pt x="2392338" y="2688798"/>
                      <a:pt x="2400300" y="2689860"/>
                    </a:cubicBezTo>
                    <a:cubicBezTo>
                      <a:pt x="2430617" y="2693902"/>
                      <a:pt x="2461260" y="2694940"/>
                      <a:pt x="2491740" y="2697480"/>
                    </a:cubicBezTo>
                    <a:cubicBezTo>
                      <a:pt x="2562860" y="2694940"/>
                      <a:pt x="2634180" y="2695770"/>
                      <a:pt x="2705100" y="2689860"/>
                    </a:cubicBezTo>
                    <a:cubicBezTo>
                      <a:pt x="2725973" y="2688121"/>
                      <a:pt x="2766060" y="2674620"/>
                      <a:pt x="2766060" y="2674620"/>
                    </a:cubicBezTo>
                    <a:cubicBezTo>
                      <a:pt x="2791460" y="2677160"/>
                      <a:pt x="2816990" y="2678630"/>
                      <a:pt x="2842260" y="2682240"/>
                    </a:cubicBezTo>
                    <a:cubicBezTo>
                      <a:pt x="2852627" y="2683721"/>
                      <a:pt x="2862279" y="2689373"/>
                      <a:pt x="2872740" y="2689860"/>
                    </a:cubicBezTo>
                    <a:cubicBezTo>
                      <a:pt x="2971726" y="2694464"/>
                      <a:pt x="3070860" y="2694940"/>
                      <a:pt x="3169920" y="2697480"/>
                    </a:cubicBezTo>
                    <a:cubicBezTo>
                      <a:pt x="3180016" y="2682336"/>
                      <a:pt x="3188800" y="2658053"/>
                      <a:pt x="3215640" y="2667000"/>
                    </a:cubicBezTo>
                    <a:cubicBezTo>
                      <a:pt x="3224328" y="2669896"/>
                      <a:pt x="3223428" y="2684537"/>
                      <a:pt x="3230880" y="2689860"/>
                    </a:cubicBezTo>
                    <a:cubicBezTo>
                      <a:pt x="3242011" y="2697810"/>
                      <a:pt x="3256173" y="2700297"/>
                      <a:pt x="3268980" y="2705100"/>
                    </a:cubicBezTo>
                    <a:cubicBezTo>
                      <a:pt x="3295759" y="2715142"/>
                      <a:pt x="3297457" y="2713843"/>
                      <a:pt x="3329940" y="2720340"/>
                    </a:cubicBezTo>
                    <a:cubicBezTo>
                      <a:pt x="3342640" y="2710180"/>
                      <a:pt x="3355800" y="2700570"/>
                      <a:pt x="3368040" y="2689860"/>
                    </a:cubicBezTo>
                    <a:cubicBezTo>
                      <a:pt x="3376150" y="2682764"/>
                      <a:pt x="3380124" y="2667000"/>
                      <a:pt x="3390900" y="2667000"/>
                    </a:cubicBezTo>
                    <a:cubicBezTo>
                      <a:pt x="3398932" y="2667000"/>
                      <a:pt x="3394928" y="2682676"/>
                      <a:pt x="3398520" y="2689860"/>
                    </a:cubicBezTo>
                    <a:cubicBezTo>
                      <a:pt x="3402616" y="2698051"/>
                      <a:pt x="3405994" y="2707866"/>
                      <a:pt x="3413760" y="2712720"/>
                    </a:cubicBezTo>
                    <a:cubicBezTo>
                      <a:pt x="3427383" y="2721234"/>
                      <a:pt x="3444240" y="2722880"/>
                      <a:pt x="3459480" y="2727960"/>
                    </a:cubicBezTo>
                    <a:cubicBezTo>
                      <a:pt x="3467100" y="2735580"/>
                      <a:pt x="3471564" y="2750820"/>
                      <a:pt x="3482340" y="2750820"/>
                    </a:cubicBezTo>
                    <a:cubicBezTo>
                      <a:pt x="3491498" y="2750820"/>
                      <a:pt x="3490545" y="2733823"/>
                      <a:pt x="3497580" y="2727960"/>
                    </a:cubicBezTo>
                    <a:cubicBezTo>
                      <a:pt x="3506306" y="2720688"/>
                      <a:pt x="3518817" y="2719322"/>
                      <a:pt x="3528060" y="2712720"/>
                    </a:cubicBezTo>
                    <a:cubicBezTo>
                      <a:pt x="3536829" y="2706456"/>
                      <a:pt x="3542641" y="2696759"/>
                      <a:pt x="3550920" y="2689860"/>
                    </a:cubicBezTo>
                    <a:cubicBezTo>
                      <a:pt x="3557955" y="2683997"/>
                      <a:pt x="3566160" y="2679700"/>
                      <a:pt x="3573780" y="2674620"/>
                    </a:cubicBezTo>
                    <a:cubicBezTo>
                      <a:pt x="3578860" y="2667000"/>
                      <a:pt x="3582544" y="2658236"/>
                      <a:pt x="3589020" y="2651760"/>
                    </a:cubicBezTo>
                    <a:cubicBezTo>
                      <a:pt x="3603792" y="2636988"/>
                      <a:pt x="3616147" y="2635098"/>
                      <a:pt x="3634740" y="2628900"/>
                    </a:cubicBezTo>
                    <a:cubicBezTo>
                      <a:pt x="3667760" y="2631440"/>
                      <a:pt x="3701957" y="2627422"/>
                      <a:pt x="3733800" y="2636520"/>
                    </a:cubicBezTo>
                    <a:cubicBezTo>
                      <a:pt x="3741523" y="2638727"/>
                      <a:pt x="3736402" y="2653108"/>
                      <a:pt x="3741420" y="2659380"/>
                    </a:cubicBezTo>
                    <a:cubicBezTo>
                      <a:pt x="3747141" y="2666531"/>
                      <a:pt x="3755705" y="2671404"/>
                      <a:pt x="3764280" y="2674620"/>
                    </a:cubicBezTo>
                    <a:cubicBezTo>
                      <a:pt x="3776407" y="2679168"/>
                      <a:pt x="3789815" y="2679099"/>
                      <a:pt x="3802380" y="2682240"/>
                    </a:cubicBezTo>
                    <a:cubicBezTo>
                      <a:pt x="3810172" y="2684188"/>
                      <a:pt x="3817620" y="2687320"/>
                      <a:pt x="3825240" y="2689860"/>
                    </a:cubicBezTo>
                    <a:cubicBezTo>
                      <a:pt x="3830320" y="2697480"/>
                      <a:pt x="3836384" y="2704529"/>
                      <a:pt x="3840480" y="2712720"/>
                    </a:cubicBezTo>
                    <a:cubicBezTo>
                      <a:pt x="3847345" y="2726451"/>
                      <a:pt x="3850655" y="2756546"/>
                      <a:pt x="3863340" y="2766060"/>
                    </a:cubicBezTo>
                    <a:cubicBezTo>
                      <a:pt x="3876191" y="2775699"/>
                      <a:pt x="3893016" y="2780498"/>
                      <a:pt x="3909060" y="2781300"/>
                    </a:cubicBezTo>
                    <a:lnTo>
                      <a:pt x="4061460" y="2788920"/>
                    </a:lnTo>
                    <a:cubicBezTo>
                      <a:pt x="4065341" y="2792801"/>
                      <a:pt x="4099292" y="2819936"/>
                      <a:pt x="4091940" y="2834640"/>
                    </a:cubicBezTo>
                    <a:cubicBezTo>
                      <a:pt x="4088348" y="2841824"/>
                      <a:pt x="4076700" y="2839720"/>
                      <a:pt x="4069080" y="2842260"/>
                    </a:cubicBezTo>
                    <a:cubicBezTo>
                      <a:pt x="4066540" y="2854960"/>
                      <a:pt x="4057902" y="2867907"/>
                      <a:pt x="4061460" y="2880360"/>
                    </a:cubicBezTo>
                    <a:cubicBezTo>
                      <a:pt x="4063976" y="2889166"/>
                      <a:pt x="4077844" y="2889124"/>
                      <a:pt x="4084320" y="2895600"/>
                    </a:cubicBezTo>
                    <a:cubicBezTo>
                      <a:pt x="4090796" y="2902076"/>
                      <a:pt x="4094480" y="2910840"/>
                      <a:pt x="4099560" y="2918460"/>
                    </a:cubicBezTo>
                    <a:cubicBezTo>
                      <a:pt x="4091940" y="2928620"/>
                      <a:pt x="4082380" y="2937581"/>
                      <a:pt x="4076700" y="2948940"/>
                    </a:cubicBezTo>
                    <a:cubicBezTo>
                      <a:pt x="4069516" y="2963308"/>
                      <a:pt x="4061460" y="2994660"/>
                      <a:pt x="4061460" y="2994660"/>
                    </a:cubicBezTo>
                    <a:cubicBezTo>
                      <a:pt x="4064000" y="3014980"/>
                      <a:pt x="4064113" y="3035753"/>
                      <a:pt x="4069080" y="3055620"/>
                    </a:cubicBezTo>
                    <a:cubicBezTo>
                      <a:pt x="4071835" y="3066640"/>
                      <a:pt x="4080332" y="3075464"/>
                      <a:pt x="4084320" y="3086100"/>
                    </a:cubicBezTo>
                    <a:cubicBezTo>
                      <a:pt x="4087997" y="3095906"/>
                      <a:pt x="4089063" y="3106510"/>
                      <a:pt x="4091940" y="3116580"/>
                    </a:cubicBezTo>
                    <a:cubicBezTo>
                      <a:pt x="4094147" y="3124303"/>
                      <a:pt x="4097020" y="3131820"/>
                      <a:pt x="4099560" y="3139440"/>
                    </a:cubicBezTo>
                    <a:cubicBezTo>
                      <a:pt x="4104640" y="3131820"/>
                      <a:pt x="4108324" y="3123056"/>
                      <a:pt x="4114800" y="3116580"/>
                    </a:cubicBezTo>
                    <a:cubicBezTo>
                      <a:pt x="4128755" y="3102625"/>
                      <a:pt x="4198452" y="3070986"/>
                      <a:pt x="4198620" y="3070860"/>
                    </a:cubicBezTo>
                    <a:lnTo>
                      <a:pt x="4229100" y="3048000"/>
                    </a:lnTo>
                    <a:cubicBezTo>
                      <a:pt x="4231640" y="3040380"/>
                      <a:pt x="4238040" y="3033063"/>
                      <a:pt x="4236720" y="3025140"/>
                    </a:cubicBezTo>
                    <a:cubicBezTo>
                      <a:pt x="4235214" y="3016107"/>
                      <a:pt x="4225576" y="3010471"/>
                      <a:pt x="4221480" y="3002280"/>
                    </a:cubicBezTo>
                    <a:cubicBezTo>
                      <a:pt x="4217888" y="2995096"/>
                      <a:pt x="4216400" y="2987040"/>
                      <a:pt x="4213860" y="2979420"/>
                    </a:cubicBezTo>
                    <a:cubicBezTo>
                      <a:pt x="4216400" y="2971800"/>
                      <a:pt x="4214944" y="2961229"/>
                      <a:pt x="4221480" y="2956560"/>
                    </a:cubicBezTo>
                    <a:cubicBezTo>
                      <a:pt x="4234552" y="2947223"/>
                      <a:pt x="4267200" y="2941320"/>
                      <a:pt x="4267200" y="2941320"/>
                    </a:cubicBezTo>
                    <a:cubicBezTo>
                      <a:pt x="4307840" y="2880360"/>
                      <a:pt x="4254500" y="2954020"/>
                      <a:pt x="4305300" y="2903220"/>
                    </a:cubicBezTo>
                    <a:cubicBezTo>
                      <a:pt x="4321556" y="2886964"/>
                      <a:pt x="4316984" y="2871216"/>
                      <a:pt x="4343400" y="2865120"/>
                    </a:cubicBezTo>
                    <a:cubicBezTo>
                      <a:pt x="4368273" y="2859380"/>
                      <a:pt x="4394200" y="2860040"/>
                      <a:pt x="4419600" y="2857500"/>
                    </a:cubicBezTo>
                    <a:cubicBezTo>
                      <a:pt x="4427220" y="2847340"/>
                      <a:pt x="4436780" y="2838379"/>
                      <a:pt x="4442460" y="2827020"/>
                    </a:cubicBezTo>
                    <a:cubicBezTo>
                      <a:pt x="4447144" y="2817653"/>
                      <a:pt x="4445396" y="2805907"/>
                      <a:pt x="4450080" y="2796540"/>
                    </a:cubicBezTo>
                    <a:cubicBezTo>
                      <a:pt x="4457649" y="2781402"/>
                      <a:pt x="4484605" y="2740503"/>
                      <a:pt x="4503420" y="2727960"/>
                    </a:cubicBezTo>
                    <a:cubicBezTo>
                      <a:pt x="4510103" y="2723505"/>
                      <a:pt x="4518897" y="2723504"/>
                      <a:pt x="4526280" y="2720340"/>
                    </a:cubicBezTo>
                    <a:cubicBezTo>
                      <a:pt x="4536721" y="2715865"/>
                      <a:pt x="4545984" y="2708692"/>
                      <a:pt x="4556760" y="2705100"/>
                    </a:cubicBezTo>
                    <a:cubicBezTo>
                      <a:pt x="4576631" y="2698476"/>
                      <a:pt x="4617720" y="2689860"/>
                      <a:pt x="4617720" y="2689860"/>
                    </a:cubicBezTo>
                    <a:cubicBezTo>
                      <a:pt x="4625340" y="2684780"/>
                      <a:pt x="4632162" y="2678228"/>
                      <a:pt x="4640580" y="2674620"/>
                    </a:cubicBezTo>
                    <a:cubicBezTo>
                      <a:pt x="4650206" y="2670495"/>
                      <a:pt x="4661254" y="2670677"/>
                      <a:pt x="4671060" y="2667000"/>
                    </a:cubicBezTo>
                    <a:cubicBezTo>
                      <a:pt x="4681696" y="2663012"/>
                      <a:pt x="4691380" y="2656840"/>
                      <a:pt x="4701540" y="2651760"/>
                    </a:cubicBezTo>
                    <a:cubicBezTo>
                      <a:pt x="4706620" y="2636520"/>
                      <a:pt x="4716780" y="2622104"/>
                      <a:pt x="4716780" y="2606040"/>
                    </a:cubicBezTo>
                    <a:cubicBezTo>
                      <a:pt x="4716780" y="2596882"/>
                      <a:pt x="4701540" y="2592338"/>
                      <a:pt x="4701540" y="2583180"/>
                    </a:cubicBezTo>
                    <a:cubicBezTo>
                      <a:pt x="4701540" y="2565992"/>
                      <a:pt x="4716748" y="2522317"/>
                      <a:pt x="4724400" y="2499360"/>
                    </a:cubicBezTo>
                    <a:cubicBezTo>
                      <a:pt x="4720924" y="2492407"/>
                      <a:pt x="4696752" y="2449573"/>
                      <a:pt x="4701540" y="2438400"/>
                    </a:cubicBezTo>
                    <a:cubicBezTo>
                      <a:pt x="4706543" y="2426727"/>
                      <a:pt x="4721860" y="2423160"/>
                      <a:pt x="4732020" y="2415540"/>
                    </a:cubicBezTo>
                    <a:cubicBezTo>
                      <a:pt x="4747260" y="2420620"/>
                      <a:pt x="4765543" y="2420325"/>
                      <a:pt x="4777740" y="2430780"/>
                    </a:cubicBezTo>
                    <a:cubicBezTo>
                      <a:pt x="4812568" y="2460632"/>
                      <a:pt x="4756051" y="2471030"/>
                      <a:pt x="4808220" y="2453640"/>
                    </a:cubicBezTo>
                    <a:cubicBezTo>
                      <a:pt x="4813300" y="2446020"/>
                      <a:pt x="4814480" y="2428984"/>
                      <a:pt x="4823460" y="2430780"/>
                    </a:cubicBezTo>
                    <a:cubicBezTo>
                      <a:pt x="4845332" y="2435154"/>
                      <a:pt x="4845977" y="2469786"/>
                      <a:pt x="4853940" y="2484120"/>
                    </a:cubicBezTo>
                    <a:cubicBezTo>
                      <a:pt x="4883205" y="2536798"/>
                      <a:pt x="4870667" y="2526402"/>
                      <a:pt x="4914900" y="2537460"/>
                    </a:cubicBezTo>
                    <a:cubicBezTo>
                      <a:pt x="4925060" y="2527300"/>
                      <a:pt x="4933885" y="2515601"/>
                      <a:pt x="4945380" y="2506980"/>
                    </a:cubicBezTo>
                    <a:cubicBezTo>
                      <a:pt x="4954467" y="2500164"/>
                      <a:pt x="4965997" y="2497376"/>
                      <a:pt x="4975860" y="2491740"/>
                    </a:cubicBezTo>
                    <a:cubicBezTo>
                      <a:pt x="4983811" y="2487196"/>
                      <a:pt x="4991100" y="2481580"/>
                      <a:pt x="4998720" y="2476500"/>
                    </a:cubicBezTo>
                    <a:cubicBezTo>
                      <a:pt x="5006340" y="2479040"/>
                      <a:pt x="5016562" y="2477848"/>
                      <a:pt x="5021580" y="2484120"/>
                    </a:cubicBezTo>
                    <a:cubicBezTo>
                      <a:pt x="5037339" y="2503819"/>
                      <a:pt x="5027763" y="2518910"/>
                      <a:pt x="5021580" y="2537460"/>
                    </a:cubicBezTo>
                    <a:lnTo>
                      <a:pt x="5036820" y="2583180"/>
                    </a:lnTo>
                    <a:lnTo>
                      <a:pt x="5044440" y="2606040"/>
                    </a:lnTo>
                    <a:cubicBezTo>
                      <a:pt x="5052060" y="2600960"/>
                      <a:pt x="5061579" y="2597951"/>
                      <a:pt x="5067300" y="2590800"/>
                    </a:cubicBezTo>
                    <a:cubicBezTo>
                      <a:pt x="5072318" y="2584528"/>
                      <a:pt x="5073345" y="2575816"/>
                      <a:pt x="5074920" y="2567940"/>
                    </a:cubicBezTo>
                    <a:cubicBezTo>
                      <a:pt x="5078442" y="2550328"/>
                      <a:pt x="5077379" y="2531803"/>
                      <a:pt x="5082540" y="2514600"/>
                    </a:cubicBezTo>
                    <a:cubicBezTo>
                      <a:pt x="5085172" y="2505828"/>
                      <a:pt x="5094061" y="2500109"/>
                      <a:pt x="5097780" y="2491740"/>
                    </a:cubicBezTo>
                    <a:cubicBezTo>
                      <a:pt x="5104304" y="2477060"/>
                      <a:pt x="5104506" y="2459643"/>
                      <a:pt x="5113020" y="2446020"/>
                    </a:cubicBezTo>
                    <a:cubicBezTo>
                      <a:pt x="5120795" y="2433581"/>
                      <a:pt x="5146284" y="2427312"/>
                      <a:pt x="5158740" y="2423160"/>
                    </a:cubicBezTo>
                    <a:cubicBezTo>
                      <a:pt x="5163820" y="2415540"/>
                      <a:pt x="5168117" y="2407335"/>
                      <a:pt x="5173980" y="2400300"/>
                    </a:cubicBezTo>
                    <a:cubicBezTo>
                      <a:pt x="5180879" y="2392021"/>
                      <a:pt x="5193432" y="2387663"/>
                      <a:pt x="5196840" y="2377440"/>
                    </a:cubicBezTo>
                    <a:cubicBezTo>
                      <a:pt x="5199380" y="2369820"/>
                      <a:pt x="5192812" y="2361764"/>
                      <a:pt x="5189220" y="2354580"/>
                    </a:cubicBezTo>
                    <a:cubicBezTo>
                      <a:pt x="5176520" y="2329180"/>
                      <a:pt x="5173980" y="2331720"/>
                      <a:pt x="5151120" y="2316480"/>
                    </a:cubicBezTo>
                    <a:cubicBezTo>
                      <a:pt x="5106208" y="2331451"/>
                      <a:pt x="5150502" y="2314008"/>
                      <a:pt x="5097780" y="2346960"/>
                    </a:cubicBezTo>
                    <a:cubicBezTo>
                      <a:pt x="5088147" y="2352980"/>
                      <a:pt x="5077163" y="2356564"/>
                      <a:pt x="5067300" y="2362200"/>
                    </a:cubicBezTo>
                    <a:cubicBezTo>
                      <a:pt x="5059349" y="2366744"/>
                      <a:pt x="5052060" y="2372360"/>
                      <a:pt x="5044440" y="2377440"/>
                    </a:cubicBezTo>
                    <a:cubicBezTo>
                      <a:pt x="5024120" y="2374900"/>
                      <a:pt x="5003347" y="2374787"/>
                      <a:pt x="4983480" y="2369820"/>
                    </a:cubicBezTo>
                    <a:cubicBezTo>
                      <a:pt x="4972460" y="2367065"/>
                      <a:pt x="4963880" y="2357844"/>
                      <a:pt x="4953000" y="2354580"/>
                    </a:cubicBezTo>
                    <a:cubicBezTo>
                      <a:pt x="4938201" y="2350140"/>
                      <a:pt x="4922520" y="2349500"/>
                      <a:pt x="4907280" y="2346960"/>
                    </a:cubicBezTo>
                    <a:cubicBezTo>
                      <a:pt x="4899660" y="2339340"/>
                      <a:pt x="4890684" y="2332869"/>
                      <a:pt x="4884420" y="2324100"/>
                    </a:cubicBezTo>
                    <a:cubicBezTo>
                      <a:pt x="4877818" y="2314857"/>
                      <a:pt x="4877212" y="2301652"/>
                      <a:pt x="4869180" y="2293620"/>
                    </a:cubicBezTo>
                    <a:cubicBezTo>
                      <a:pt x="4863500" y="2287940"/>
                      <a:pt x="4853940" y="2288540"/>
                      <a:pt x="4846320" y="2286000"/>
                    </a:cubicBezTo>
                    <a:cubicBezTo>
                      <a:pt x="4841240" y="2275840"/>
                      <a:pt x="4828852" y="2266659"/>
                      <a:pt x="4831080" y="2255520"/>
                    </a:cubicBezTo>
                    <a:cubicBezTo>
                      <a:pt x="4832655" y="2247644"/>
                      <a:pt x="4848922" y="2254172"/>
                      <a:pt x="4853940" y="2247900"/>
                    </a:cubicBezTo>
                    <a:cubicBezTo>
                      <a:pt x="4860482" y="2239722"/>
                      <a:pt x="4858683" y="2227490"/>
                      <a:pt x="4861560" y="2217420"/>
                    </a:cubicBezTo>
                    <a:cubicBezTo>
                      <a:pt x="4883424" y="2140898"/>
                      <a:pt x="4852979" y="2259365"/>
                      <a:pt x="4876800" y="2164080"/>
                    </a:cubicBezTo>
                    <a:cubicBezTo>
                      <a:pt x="4868221" y="2161220"/>
                      <a:pt x="4830158" y="2147883"/>
                      <a:pt x="4823460" y="2148840"/>
                    </a:cubicBezTo>
                    <a:cubicBezTo>
                      <a:pt x="4812453" y="2150412"/>
                      <a:pt x="4782577" y="2180721"/>
                      <a:pt x="4777740" y="2186940"/>
                    </a:cubicBezTo>
                    <a:cubicBezTo>
                      <a:pt x="4710467" y="2273434"/>
                      <a:pt x="4767233" y="2200334"/>
                      <a:pt x="4739640" y="2255520"/>
                    </a:cubicBezTo>
                    <a:cubicBezTo>
                      <a:pt x="4729031" y="2276738"/>
                      <a:pt x="4718392" y="2284388"/>
                      <a:pt x="4701540" y="2301240"/>
                    </a:cubicBezTo>
                    <a:cubicBezTo>
                      <a:pt x="4699000" y="2308860"/>
                      <a:pt x="4696127" y="2316377"/>
                      <a:pt x="4693920" y="2324100"/>
                    </a:cubicBezTo>
                    <a:cubicBezTo>
                      <a:pt x="4691043" y="2334170"/>
                      <a:pt x="4693196" y="2346698"/>
                      <a:pt x="4686300" y="2354580"/>
                    </a:cubicBezTo>
                    <a:cubicBezTo>
                      <a:pt x="4674239" y="2368364"/>
                      <a:pt x="4640580" y="2385060"/>
                      <a:pt x="4640580" y="2385060"/>
                    </a:cubicBezTo>
                    <a:cubicBezTo>
                      <a:pt x="4635500" y="2395220"/>
                      <a:pt x="4628932" y="2404764"/>
                      <a:pt x="4625340" y="2415540"/>
                    </a:cubicBezTo>
                    <a:cubicBezTo>
                      <a:pt x="4621244" y="2427827"/>
                      <a:pt x="4620861" y="2441075"/>
                      <a:pt x="4617720" y="2453640"/>
                    </a:cubicBezTo>
                    <a:cubicBezTo>
                      <a:pt x="4615772" y="2461432"/>
                      <a:pt x="4612640" y="2468880"/>
                      <a:pt x="4610100" y="2476500"/>
                    </a:cubicBezTo>
                    <a:cubicBezTo>
                      <a:pt x="4602480" y="2471420"/>
                      <a:pt x="4588450" y="2470338"/>
                      <a:pt x="4587240" y="2461260"/>
                    </a:cubicBezTo>
                    <a:cubicBezTo>
                      <a:pt x="4581315" y="2416821"/>
                      <a:pt x="4587822" y="2378428"/>
                      <a:pt x="4602480" y="2339340"/>
                    </a:cubicBezTo>
                    <a:cubicBezTo>
                      <a:pt x="4607283" y="2326533"/>
                      <a:pt x="4612917" y="2314047"/>
                      <a:pt x="4617720" y="2301240"/>
                    </a:cubicBezTo>
                    <a:cubicBezTo>
                      <a:pt x="4628231" y="2273211"/>
                      <a:pt x="4622740" y="2277634"/>
                      <a:pt x="4640580" y="2247900"/>
                    </a:cubicBezTo>
                    <a:cubicBezTo>
                      <a:pt x="4650004" y="2232194"/>
                      <a:pt x="4664258" y="2219186"/>
                      <a:pt x="4671060" y="2202180"/>
                    </a:cubicBezTo>
                    <a:cubicBezTo>
                      <a:pt x="4676140" y="2189480"/>
                      <a:pt x="4681497" y="2176887"/>
                      <a:pt x="4686300" y="2164080"/>
                    </a:cubicBezTo>
                    <a:cubicBezTo>
                      <a:pt x="4689120" y="2156559"/>
                      <a:pt x="4688240" y="2146900"/>
                      <a:pt x="4693920" y="2141220"/>
                    </a:cubicBezTo>
                    <a:cubicBezTo>
                      <a:pt x="4699600" y="2135540"/>
                      <a:pt x="4709596" y="2137192"/>
                      <a:pt x="4716780" y="2133600"/>
                    </a:cubicBezTo>
                    <a:cubicBezTo>
                      <a:pt x="4730027" y="2126976"/>
                      <a:pt x="4742180" y="2118360"/>
                      <a:pt x="4754880" y="2110740"/>
                    </a:cubicBezTo>
                    <a:cubicBezTo>
                      <a:pt x="4759960" y="2100580"/>
                      <a:pt x="4762848" y="2088986"/>
                      <a:pt x="4770120" y="2080260"/>
                    </a:cubicBezTo>
                    <a:cubicBezTo>
                      <a:pt x="4777813" y="2071028"/>
                      <a:pt x="4815324" y="2053848"/>
                      <a:pt x="4823460" y="2049780"/>
                    </a:cubicBezTo>
                    <a:cubicBezTo>
                      <a:pt x="4828540" y="2039620"/>
                      <a:pt x="4831428" y="2028026"/>
                      <a:pt x="4838700" y="2019300"/>
                    </a:cubicBezTo>
                    <a:cubicBezTo>
                      <a:pt x="4844563" y="2012265"/>
                      <a:pt x="4854108" y="2009383"/>
                      <a:pt x="4861560" y="2004060"/>
                    </a:cubicBezTo>
                    <a:cubicBezTo>
                      <a:pt x="4871894" y="1996678"/>
                      <a:pt x="4881070" y="1987599"/>
                      <a:pt x="4892040" y="1981200"/>
                    </a:cubicBezTo>
                    <a:cubicBezTo>
                      <a:pt x="4944785" y="1950432"/>
                      <a:pt x="4939065" y="1954204"/>
                      <a:pt x="4983480" y="1943100"/>
                    </a:cubicBezTo>
                    <a:cubicBezTo>
                      <a:pt x="4993640" y="1935480"/>
                      <a:pt x="5005830" y="1929996"/>
                      <a:pt x="5013960" y="1920240"/>
                    </a:cubicBezTo>
                    <a:cubicBezTo>
                      <a:pt x="5019102" y="1914070"/>
                      <a:pt x="5017988" y="1904564"/>
                      <a:pt x="5021580" y="1897380"/>
                    </a:cubicBezTo>
                    <a:cubicBezTo>
                      <a:pt x="5025676" y="1889189"/>
                      <a:pt x="5030344" y="1880996"/>
                      <a:pt x="5036820" y="1874520"/>
                    </a:cubicBezTo>
                    <a:cubicBezTo>
                      <a:pt x="5043296" y="1868044"/>
                      <a:pt x="5053204" y="1865756"/>
                      <a:pt x="5059680" y="1859280"/>
                    </a:cubicBezTo>
                    <a:cubicBezTo>
                      <a:pt x="5068660" y="1850300"/>
                      <a:pt x="5074920" y="1838960"/>
                      <a:pt x="5082540" y="1828800"/>
                    </a:cubicBezTo>
                    <a:cubicBezTo>
                      <a:pt x="5085080" y="1813560"/>
                      <a:pt x="5081300" y="1795737"/>
                      <a:pt x="5090160" y="1783080"/>
                    </a:cubicBezTo>
                    <a:cubicBezTo>
                      <a:pt x="5100664" y="1768075"/>
                      <a:pt x="5135880" y="1752600"/>
                      <a:pt x="5135880" y="1752600"/>
                    </a:cubicBezTo>
                    <a:cubicBezTo>
                      <a:pt x="5140960" y="1732280"/>
                      <a:pt x="5160487" y="1710374"/>
                      <a:pt x="5151120" y="1691640"/>
                    </a:cubicBezTo>
                    <a:cubicBezTo>
                      <a:pt x="5145144" y="1679687"/>
                      <a:pt x="5131410" y="1649070"/>
                      <a:pt x="5120640" y="1638300"/>
                    </a:cubicBezTo>
                    <a:cubicBezTo>
                      <a:pt x="5114164" y="1631824"/>
                      <a:pt x="5105731" y="1627604"/>
                      <a:pt x="5097780" y="1623060"/>
                    </a:cubicBezTo>
                    <a:cubicBezTo>
                      <a:pt x="5054449" y="1598299"/>
                      <a:pt x="5054912" y="1605342"/>
                      <a:pt x="4991100" y="1592580"/>
                    </a:cubicBezTo>
                    <a:cubicBezTo>
                      <a:pt x="4994693" y="1581800"/>
                      <a:pt x="5016080" y="1539068"/>
                      <a:pt x="4968240" y="1577340"/>
                    </a:cubicBezTo>
                    <a:cubicBezTo>
                      <a:pt x="4961968" y="1582358"/>
                      <a:pt x="4963784" y="1592817"/>
                      <a:pt x="4960620" y="1600200"/>
                    </a:cubicBezTo>
                    <a:cubicBezTo>
                      <a:pt x="4956145" y="1610641"/>
                      <a:pt x="4951982" y="1621437"/>
                      <a:pt x="4945380" y="1630680"/>
                    </a:cubicBezTo>
                    <a:cubicBezTo>
                      <a:pt x="4924240" y="1660275"/>
                      <a:pt x="4927228" y="1649345"/>
                      <a:pt x="4899660" y="1661160"/>
                    </a:cubicBezTo>
                    <a:cubicBezTo>
                      <a:pt x="4889219" y="1665635"/>
                      <a:pt x="4879340" y="1671320"/>
                      <a:pt x="4869180" y="1676400"/>
                    </a:cubicBezTo>
                    <a:cubicBezTo>
                      <a:pt x="4882573" y="1609434"/>
                      <a:pt x="4866856" y="1665808"/>
                      <a:pt x="4899660" y="1600200"/>
                    </a:cubicBezTo>
                    <a:cubicBezTo>
                      <a:pt x="4931208" y="1537104"/>
                      <a:pt x="4878844" y="1619994"/>
                      <a:pt x="4922520" y="1554480"/>
                    </a:cubicBezTo>
                    <a:cubicBezTo>
                      <a:pt x="4884420" y="1551940"/>
                      <a:pt x="4845992" y="1552456"/>
                      <a:pt x="4808220" y="1546860"/>
                    </a:cubicBezTo>
                    <a:cubicBezTo>
                      <a:pt x="4777141" y="1542256"/>
                      <a:pt x="4716780" y="1524000"/>
                      <a:pt x="4716780" y="1524000"/>
                    </a:cubicBezTo>
                    <a:cubicBezTo>
                      <a:pt x="4681845" y="1471597"/>
                      <a:pt x="4703676" y="1484072"/>
                      <a:pt x="4663440" y="1470660"/>
                    </a:cubicBezTo>
                    <a:cubicBezTo>
                      <a:pt x="4650740" y="1455420"/>
                      <a:pt x="4639368" y="1438968"/>
                      <a:pt x="4625340" y="1424940"/>
                    </a:cubicBezTo>
                    <a:cubicBezTo>
                      <a:pt x="4597888" y="1397488"/>
                      <a:pt x="4597960" y="1408473"/>
                      <a:pt x="4572000" y="1386840"/>
                    </a:cubicBezTo>
                    <a:cubicBezTo>
                      <a:pt x="4513328" y="1337947"/>
                      <a:pt x="4583037" y="1386578"/>
                      <a:pt x="4526280" y="1348740"/>
                    </a:cubicBezTo>
                    <a:cubicBezTo>
                      <a:pt x="4523740" y="1341120"/>
                      <a:pt x="4526452" y="1327828"/>
                      <a:pt x="4518660" y="1325880"/>
                    </a:cubicBezTo>
                    <a:cubicBezTo>
                      <a:pt x="4509775" y="1323659"/>
                      <a:pt x="4504740" y="1343107"/>
                      <a:pt x="4495800" y="1341120"/>
                    </a:cubicBezTo>
                    <a:cubicBezTo>
                      <a:pt x="4477920" y="1337147"/>
                      <a:pt x="4467456" y="1316432"/>
                      <a:pt x="4450080" y="1310640"/>
                    </a:cubicBezTo>
                    <a:cubicBezTo>
                      <a:pt x="4417285" y="1299708"/>
                      <a:pt x="4435012" y="1304968"/>
                      <a:pt x="4396740" y="1295400"/>
                    </a:cubicBezTo>
                    <a:cubicBezTo>
                      <a:pt x="4389120" y="1290320"/>
                      <a:pt x="4382765" y="1277939"/>
                      <a:pt x="4373880" y="1280160"/>
                    </a:cubicBezTo>
                    <a:cubicBezTo>
                      <a:pt x="4366088" y="1282108"/>
                      <a:pt x="4366260" y="1294988"/>
                      <a:pt x="4366260" y="1303020"/>
                    </a:cubicBezTo>
                    <a:cubicBezTo>
                      <a:pt x="4366260" y="1311052"/>
                      <a:pt x="4371932" y="1318088"/>
                      <a:pt x="4373880" y="1325880"/>
                    </a:cubicBezTo>
                    <a:cubicBezTo>
                      <a:pt x="4377021" y="1338445"/>
                      <a:pt x="4378960" y="1351280"/>
                      <a:pt x="4381500" y="1363980"/>
                    </a:cubicBezTo>
                    <a:cubicBezTo>
                      <a:pt x="4367847" y="1500509"/>
                      <a:pt x="4389877" y="1400566"/>
                      <a:pt x="4358640" y="1463040"/>
                    </a:cubicBezTo>
                    <a:cubicBezTo>
                      <a:pt x="4355048" y="1470224"/>
                      <a:pt x="4356038" y="1479628"/>
                      <a:pt x="4351020" y="1485900"/>
                    </a:cubicBezTo>
                    <a:cubicBezTo>
                      <a:pt x="4337864" y="1502345"/>
                      <a:pt x="4315983" y="1504184"/>
                      <a:pt x="4297680" y="1508760"/>
                    </a:cubicBezTo>
                    <a:cubicBezTo>
                      <a:pt x="4290060" y="1496060"/>
                      <a:pt x="4286511" y="1479753"/>
                      <a:pt x="4274820" y="1470660"/>
                    </a:cubicBezTo>
                    <a:cubicBezTo>
                      <a:pt x="4262140" y="1460797"/>
                      <a:pt x="4245003" y="1457692"/>
                      <a:pt x="4229100" y="1455420"/>
                    </a:cubicBezTo>
                    <a:cubicBezTo>
                      <a:pt x="4165393" y="1446319"/>
                      <a:pt x="4193184" y="1452156"/>
                      <a:pt x="4145280" y="1440180"/>
                    </a:cubicBezTo>
                    <a:cubicBezTo>
                      <a:pt x="4135120" y="1432560"/>
                      <a:pt x="4120480" y="1428679"/>
                      <a:pt x="4114800" y="1417320"/>
                    </a:cubicBezTo>
                    <a:cubicBezTo>
                      <a:pt x="4111208" y="1410136"/>
                      <a:pt x="4117965" y="1401143"/>
                      <a:pt x="4122420" y="1394460"/>
                    </a:cubicBezTo>
                    <a:cubicBezTo>
                      <a:pt x="4128398" y="1385494"/>
                      <a:pt x="4138267" y="1379782"/>
                      <a:pt x="4145280" y="1371600"/>
                    </a:cubicBezTo>
                    <a:cubicBezTo>
                      <a:pt x="4153545" y="1361957"/>
                      <a:pt x="4160520" y="1351280"/>
                      <a:pt x="4168140" y="1341120"/>
                    </a:cubicBezTo>
                    <a:cubicBezTo>
                      <a:pt x="4099557" y="1306828"/>
                      <a:pt x="4184447" y="1344883"/>
                      <a:pt x="4069080" y="1318260"/>
                    </a:cubicBezTo>
                    <a:cubicBezTo>
                      <a:pt x="4058012" y="1315706"/>
                      <a:pt x="4049041" y="1307495"/>
                      <a:pt x="4038600" y="1303020"/>
                    </a:cubicBezTo>
                    <a:cubicBezTo>
                      <a:pt x="3994433" y="1284091"/>
                      <a:pt x="4036811" y="1309448"/>
                      <a:pt x="3992880" y="1280160"/>
                    </a:cubicBezTo>
                    <a:cubicBezTo>
                      <a:pt x="3972560" y="1290320"/>
                      <a:pt x="3953960" y="1305130"/>
                      <a:pt x="3931920" y="1310640"/>
                    </a:cubicBezTo>
                    <a:cubicBezTo>
                      <a:pt x="3922154" y="1313081"/>
                      <a:pt x="3889512" y="1320414"/>
                      <a:pt x="3878580" y="1325880"/>
                    </a:cubicBezTo>
                    <a:cubicBezTo>
                      <a:pt x="3825957" y="1352192"/>
                      <a:pt x="3888675" y="1332881"/>
                      <a:pt x="3825240" y="1348740"/>
                    </a:cubicBezTo>
                    <a:cubicBezTo>
                      <a:pt x="3844428" y="1463866"/>
                      <a:pt x="3812077" y="1421773"/>
                      <a:pt x="3870960" y="1455420"/>
                    </a:cubicBezTo>
                    <a:cubicBezTo>
                      <a:pt x="3878911" y="1459964"/>
                      <a:pt x="3886200" y="1465580"/>
                      <a:pt x="3893820" y="1470660"/>
                    </a:cubicBezTo>
                    <a:cubicBezTo>
                      <a:pt x="3895576" y="1474172"/>
                      <a:pt x="3917542" y="1514513"/>
                      <a:pt x="3916680" y="1524000"/>
                    </a:cubicBezTo>
                    <a:cubicBezTo>
                      <a:pt x="3914784" y="1544859"/>
                      <a:pt x="3901440" y="1584960"/>
                      <a:pt x="3901440" y="1584960"/>
                    </a:cubicBezTo>
                    <a:cubicBezTo>
                      <a:pt x="3906520" y="1592580"/>
                      <a:pt x="3910204" y="1601344"/>
                      <a:pt x="3916680" y="1607820"/>
                    </a:cubicBezTo>
                    <a:cubicBezTo>
                      <a:pt x="3931452" y="1622592"/>
                      <a:pt x="3943807" y="1624482"/>
                      <a:pt x="3962400" y="1630680"/>
                    </a:cubicBezTo>
                    <a:cubicBezTo>
                      <a:pt x="3967480" y="1640840"/>
                      <a:pt x="3975086" y="1650092"/>
                      <a:pt x="3977640" y="1661160"/>
                    </a:cubicBezTo>
                    <a:cubicBezTo>
                      <a:pt x="3986535" y="1699705"/>
                      <a:pt x="3974964" y="1729576"/>
                      <a:pt x="4000500" y="1760220"/>
                    </a:cubicBezTo>
                    <a:cubicBezTo>
                      <a:pt x="4006363" y="1767255"/>
                      <a:pt x="4015740" y="1770380"/>
                      <a:pt x="4023360" y="1775460"/>
                    </a:cubicBezTo>
                    <a:cubicBezTo>
                      <a:pt x="4025900" y="1783080"/>
                      <a:pt x="4027388" y="1791136"/>
                      <a:pt x="4030980" y="1798320"/>
                    </a:cubicBezTo>
                    <a:cubicBezTo>
                      <a:pt x="4035076" y="1806511"/>
                      <a:pt x="4046220" y="1812022"/>
                      <a:pt x="4046220" y="1821180"/>
                    </a:cubicBezTo>
                    <a:cubicBezTo>
                      <a:pt x="4046220" y="1830338"/>
                      <a:pt x="4035076" y="1835849"/>
                      <a:pt x="4030980" y="1844040"/>
                    </a:cubicBezTo>
                    <a:cubicBezTo>
                      <a:pt x="4012577" y="1880846"/>
                      <a:pt x="4039036" y="1856449"/>
                      <a:pt x="4000500" y="1882140"/>
                    </a:cubicBezTo>
                    <a:cubicBezTo>
                      <a:pt x="3992880" y="1894840"/>
                      <a:pt x="3988885" y="1910601"/>
                      <a:pt x="3977640" y="1920240"/>
                    </a:cubicBezTo>
                    <a:cubicBezTo>
                      <a:pt x="3969689" y="1927056"/>
                      <a:pt x="3955042" y="1920964"/>
                      <a:pt x="3947160" y="1927860"/>
                    </a:cubicBezTo>
                    <a:cubicBezTo>
                      <a:pt x="3933376" y="1939921"/>
                      <a:pt x="3929632" y="1960628"/>
                      <a:pt x="3916680" y="1973580"/>
                    </a:cubicBezTo>
                    <a:lnTo>
                      <a:pt x="3893820" y="1996440"/>
                    </a:lnTo>
                    <a:cubicBezTo>
                      <a:pt x="3891280" y="2004060"/>
                      <a:pt x="3882608" y="2012116"/>
                      <a:pt x="3886200" y="2019300"/>
                    </a:cubicBezTo>
                    <a:cubicBezTo>
                      <a:pt x="3889792" y="2026484"/>
                      <a:pt x="3902377" y="2022465"/>
                      <a:pt x="3909060" y="2026920"/>
                    </a:cubicBezTo>
                    <a:cubicBezTo>
                      <a:pt x="3918026" y="2032898"/>
                      <a:pt x="3923738" y="2042767"/>
                      <a:pt x="3931920" y="2049780"/>
                    </a:cubicBezTo>
                    <a:cubicBezTo>
                      <a:pt x="3941563" y="2058045"/>
                      <a:pt x="3952240" y="2065020"/>
                      <a:pt x="3962400" y="2072640"/>
                    </a:cubicBezTo>
                    <a:cubicBezTo>
                      <a:pt x="3967480" y="2082800"/>
                      <a:pt x="3970368" y="2094394"/>
                      <a:pt x="3977640" y="2103120"/>
                    </a:cubicBezTo>
                    <a:cubicBezTo>
                      <a:pt x="3983503" y="2110155"/>
                      <a:pt x="3994779" y="2111209"/>
                      <a:pt x="4000500" y="2118360"/>
                    </a:cubicBezTo>
                    <a:cubicBezTo>
                      <a:pt x="4005518" y="2124632"/>
                      <a:pt x="4003665" y="2134537"/>
                      <a:pt x="4008120" y="2141220"/>
                    </a:cubicBezTo>
                    <a:cubicBezTo>
                      <a:pt x="4014098" y="2150186"/>
                      <a:pt x="4023360" y="2156460"/>
                      <a:pt x="4030980" y="2164080"/>
                    </a:cubicBezTo>
                    <a:cubicBezTo>
                      <a:pt x="4043811" y="2202573"/>
                      <a:pt x="4048492" y="2206226"/>
                      <a:pt x="4030980" y="2263140"/>
                    </a:cubicBezTo>
                    <a:cubicBezTo>
                      <a:pt x="4027811" y="2273440"/>
                      <a:pt x="4015740" y="2278380"/>
                      <a:pt x="4008120" y="2286000"/>
                    </a:cubicBezTo>
                    <a:cubicBezTo>
                      <a:pt x="4004183" y="2297811"/>
                      <a:pt x="3996666" y="2331720"/>
                      <a:pt x="3977640" y="2331720"/>
                    </a:cubicBezTo>
                    <a:cubicBezTo>
                      <a:pt x="3960601" y="2331720"/>
                      <a:pt x="3945425" y="2319249"/>
                      <a:pt x="3931920" y="2308860"/>
                    </a:cubicBezTo>
                    <a:cubicBezTo>
                      <a:pt x="3911990" y="2293529"/>
                      <a:pt x="3896360" y="2273300"/>
                      <a:pt x="3878580" y="2255520"/>
                    </a:cubicBezTo>
                    <a:cubicBezTo>
                      <a:pt x="3870960" y="2247900"/>
                      <a:pt x="3866287" y="2234773"/>
                      <a:pt x="3855720" y="2232660"/>
                    </a:cubicBezTo>
                    <a:lnTo>
                      <a:pt x="3817620" y="2225040"/>
                    </a:lnTo>
                    <a:cubicBezTo>
                      <a:pt x="3810000" y="2219960"/>
                      <a:pt x="3800481" y="2216951"/>
                      <a:pt x="3794760" y="2209800"/>
                    </a:cubicBezTo>
                    <a:cubicBezTo>
                      <a:pt x="3789742" y="2203528"/>
                      <a:pt x="3788577" y="2194843"/>
                      <a:pt x="3787140" y="2186940"/>
                    </a:cubicBezTo>
                    <a:cubicBezTo>
                      <a:pt x="3783477" y="2166792"/>
                      <a:pt x="3784908" y="2145737"/>
                      <a:pt x="3779520" y="2125980"/>
                    </a:cubicBezTo>
                    <a:cubicBezTo>
                      <a:pt x="3775542" y="2111393"/>
                      <a:pt x="3750470" y="2089310"/>
                      <a:pt x="3741420" y="2080260"/>
                    </a:cubicBezTo>
                    <a:cubicBezTo>
                      <a:pt x="3738880" y="2044700"/>
                      <a:pt x="3755537" y="2001838"/>
                      <a:pt x="3733800" y="1973580"/>
                    </a:cubicBezTo>
                    <a:cubicBezTo>
                      <a:pt x="3719776" y="1955349"/>
                      <a:pt x="3687871" y="1977203"/>
                      <a:pt x="3665220" y="1981200"/>
                    </a:cubicBezTo>
                    <a:cubicBezTo>
                      <a:pt x="3644593" y="1984840"/>
                      <a:pt x="3604260" y="1996440"/>
                      <a:pt x="3604260" y="1996440"/>
                    </a:cubicBezTo>
                    <a:cubicBezTo>
                      <a:pt x="3596640" y="1993900"/>
                      <a:pt x="3588584" y="1992412"/>
                      <a:pt x="3581400" y="1988820"/>
                    </a:cubicBezTo>
                    <a:cubicBezTo>
                      <a:pt x="3573209" y="1984724"/>
                      <a:pt x="3567675" y="1974232"/>
                      <a:pt x="3558540" y="1973580"/>
                    </a:cubicBezTo>
                    <a:cubicBezTo>
                      <a:pt x="3530556" y="1971581"/>
                      <a:pt x="3502660" y="1978660"/>
                      <a:pt x="3474720" y="1981200"/>
                    </a:cubicBezTo>
                    <a:cubicBezTo>
                      <a:pt x="3472180" y="1973580"/>
                      <a:pt x="3472780" y="1964020"/>
                      <a:pt x="3467100" y="1958340"/>
                    </a:cubicBezTo>
                    <a:cubicBezTo>
                      <a:pt x="3440898" y="1932138"/>
                      <a:pt x="3427266" y="1929822"/>
                      <a:pt x="3398520" y="1920240"/>
                    </a:cubicBezTo>
                    <a:cubicBezTo>
                      <a:pt x="3365173" y="1925798"/>
                      <a:pt x="3349285" y="1923840"/>
                      <a:pt x="3322320" y="1943100"/>
                    </a:cubicBezTo>
                    <a:cubicBezTo>
                      <a:pt x="3313551" y="1949364"/>
                      <a:pt x="3307080" y="1958340"/>
                      <a:pt x="3299460" y="1965960"/>
                    </a:cubicBezTo>
                    <a:cubicBezTo>
                      <a:pt x="3274060" y="1960880"/>
                      <a:pt x="3245903" y="1963300"/>
                      <a:pt x="3223260" y="1950720"/>
                    </a:cubicBezTo>
                    <a:cubicBezTo>
                      <a:pt x="3216239" y="1946819"/>
                      <a:pt x="3231876" y="1935830"/>
                      <a:pt x="3230880" y="1927860"/>
                    </a:cubicBezTo>
                    <a:cubicBezTo>
                      <a:pt x="3226220" y="1890578"/>
                      <a:pt x="3217660" y="1891107"/>
                      <a:pt x="3192780" y="1874520"/>
                    </a:cubicBezTo>
                    <a:cubicBezTo>
                      <a:pt x="3196661" y="1847353"/>
                      <a:pt x="3212930" y="1818155"/>
                      <a:pt x="3185160" y="1798320"/>
                    </a:cubicBezTo>
                    <a:cubicBezTo>
                      <a:pt x="3174029" y="1790370"/>
                      <a:pt x="3159760" y="1788160"/>
                      <a:pt x="3147060" y="1783080"/>
                    </a:cubicBezTo>
                    <a:cubicBezTo>
                      <a:pt x="3144520" y="1757680"/>
                      <a:pt x="3142814" y="1732183"/>
                      <a:pt x="3139440" y="1706880"/>
                    </a:cubicBezTo>
                    <a:cubicBezTo>
                      <a:pt x="3137728" y="1694042"/>
                      <a:pt x="3131173" y="1681715"/>
                      <a:pt x="3131820" y="1668780"/>
                    </a:cubicBezTo>
                    <a:cubicBezTo>
                      <a:pt x="3133739" y="1630391"/>
                      <a:pt x="3138722" y="1592002"/>
                      <a:pt x="3147060" y="1554480"/>
                    </a:cubicBezTo>
                    <a:cubicBezTo>
                      <a:pt x="3149047" y="1545540"/>
                      <a:pt x="3157756" y="1539571"/>
                      <a:pt x="3162300" y="1531620"/>
                    </a:cubicBezTo>
                    <a:cubicBezTo>
                      <a:pt x="3167936" y="1521757"/>
                      <a:pt x="3173065" y="1511581"/>
                      <a:pt x="3177540" y="1501140"/>
                    </a:cubicBezTo>
                    <a:cubicBezTo>
                      <a:pt x="3195859" y="1458396"/>
                      <a:pt x="3171517" y="1498345"/>
                      <a:pt x="3200400" y="1447800"/>
                    </a:cubicBezTo>
                    <a:cubicBezTo>
                      <a:pt x="3204944" y="1439849"/>
                      <a:pt x="3211255" y="1432980"/>
                      <a:pt x="3215640" y="1424940"/>
                    </a:cubicBezTo>
                    <a:cubicBezTo>
                      <a:pt x="3226519" y="1404996"/>
                      <a:pt x="3233518" y="1382883"/>
                      <a:pt x="3246120" y="1363980"/>
                    </a:cubicBezTo>
                    <a:cubicBezTo>
                      <a:pt x="3283250" y="1308285"/>
                      <a:pt x="3237929" y="1378315"/>
                      <a:pt x="3276600" y="1310640"/>
                    </a:cubicBezTo>
                    <a:cubicBezTo>
                      <a:pt x="3281144" y="1302689"/>
                      <a:pt x="3287296" y="1295731"/>
                      <a:pt x="3291840" y="1287780"/>
                    </a:cubicBezTo>
                    <a:cubicBezTo>
                      <a:pt x="3297476" y="1277917"/>
                      <a:pt x="3299984" y="1266170"/>
                      <a:pt x="3307080" y="1257300"/>
                    </a:cubicBezTo>
                    <a:cubicBezTo>
                      <a:pt x="3320544" y="1240470"/>
                      <a:pt x="3352800" y="1211580"/>
                      <a:pt x="3352800" y="1211580"/>
                    </a:cubicBezTo>
                    <a:cubicBezTo>
                      <a:pt x="3345095" y="1200022"/>
                      <a:pt x="3329940" y="1181634"/>
                      <a:pt x="3329940" y="1165860"/>
                    </a:cubicBezTo>
                    <a:cubicBezTo>
                      <a:pt x="3329940" y="1150410"/>
                      <a:pt x="3334530" y="1135290"/>
                      <a:pt x="3337560" y="1120140"/>
                    </a:cubicBezTo>
                    <a:cubicBezTo>
                      <a:pt x="3339614" y="1109871"/>
                      <a:pt x="3340496" y="1099027"/>
                      <a:pt x="3345180" y="1089660"/>
                    </a:cubicBezTo>
                    <a:cubicBezTo>
                      <a:pt x="3353371" y="1073277"/>
                      <a:pt x="3357485" y="1046212"/>
                      <a:pt x="3375660" y="1043940"/>
                    </a:cubicBezTo>
                    <a:lnTo>
                      <a:pt x="3436620" y="1036320"/>
                    </a:lnTo>
                    <a:cubicBezTo>
                      <a:pt x="3444240" y="1031240"/>
                      <a:pt x="3452445" y="1026943"/>
                      <a:pt x="3459480" y="1021080"/>
                    </a:cubicBezTo>
                    <a:cubicBezTo>
                      <a:pt x="3467759" y="1014181"/>
                      <a:pt x="3473374" y="1004198"/>
                      <a:pt x="3482340" y="998220"/>
                    </a:cubicBezTo>
                    <a:cubicBezTo>
                      <a:pt x="3489023" y="993765"/>
                      <a:pt x="3497580" y="993140"/>
                      <a:pt x="3505200" y="990600"/>
                    </a:cubicBezTo>
                    <a:cubicBezTo>
                      <a:pt x="3524442" y="961737"/>
                      <a:pt x="3538026" y="952152"/>
                      <a:pt x="3512820" y="906780"/>
                    </a:cubicBezTo>
                    <a:cubicBezTo>
                      <a:pt x="3507734" y="897625"/>
                      <a:pt x="3492500" y="901700"/>
                      <a:pt x="3482340" y="899160"/>
                    </a:cubicBezTo>
                    <a:cubicBezTo>
                      <a:pt x="3477260" y="891540"/>
                      <a:pt x="3468236" y="885387"/>
                      <a:pt x="3467100" y="876300"/>
                    </a:cubicBezTo>
                    <a:cubicBezTo>
                      <a:pt x="3466294" y="869851"/>
                      <a:pt x="3480053" y="816868"/>
                      <a:pt x="3482340" y="807720"/>
                    </a:cubicBezTo>
                    <a:cubicBezTo>
                      <a:pt x="3466764" y="776567"/>
                      <a:pt x="3467430" y="769867"/>
                      <a:pt x="3436620" y="746760"/>
                    </a:cubicBezTo>
                    <a:cubicBezTo>
                      <a:pt x="3427533" y="739944"/>
                      <a:pt x="3416300" y="736600"/>
                      <a:pt x="3406140" y="731520"/>
                    </a:cubicBezTo>
                    <a:cubicBezTo>
                      <a:pt x="3395980" y="734060"/>
                      <a:pt x="3382364" y="731095"/>
                      <a:pt x="3375660" y="739140"/>
                    </a:cubicBezTo>
                    <a:cubicBezTo>
                      <a:pt x="3357826" y="760541"/>
                      <a:pt x="3381177" y="784622"/>
                      <a:pt x="3352800" y="800100"/>
                    </a:cubicBezTo>
                    <a:cubicBezTo>
                      <a:pt x="3331646" y="811639"/>
                      <a:pt x="3284220" y="822960"/>
                      <a:pt x="3284220" y="822960"/>
                    </a:cubicBezTo>
                    <a:cubicBezTo>
                      <a:pt x="3286760" y="840740"/>
                      <a:pt x="3283118" y="860600"/>
                      <a:pt x="3291840" y="876300"/>
                    </a:cubicBezTo>
                    <a:cubicBezTo>
                      <a:pt x="3297357" y="886230"/>
                      <a:pt x="3312457" y="885904"/>
                      <a:pt x="3322320" y="891540"/>
                    </a:cubicBezTo>
                    <a:cubicBezTo>
                      <a:pt x="3330271" y="896084"/>
                      <a:pt x="3337560" y="901700"/>
                      <a:pt x="3345180" y="906780"/>
                    </a:cubicBezTo>
                    <a:cubicBezTo>
                      <a:pt x="3340100" y="924560"/>
                      <a:pt x="3339740" y="944439"/>
                      <a:pt x="3329940" y="960120"/>
                    </a:cubicBezTo>
                    <a:cubicBezTo>
                      <a:pt x="3310440" y="991321"/>
                      <a:pt x="3297799" y="950839"/>
                      <a:pt x="3291840" y="944880"/>
                    </a:cubicBezTo>
                    <a:cubicBezTo>
                      <a:pt x="3285364" y="938404"/>
                      <a:pt x="3276600" y="934720"/>
                      <a:pt x="3268980" y="929640"/>
                    </a:cubicBezTo>
                    <a:cubicBezTo>
                      <a:pt x="3263900" y="919480"/>
                      <a:pt x="3257332" y="909936"/>
                      <a:pt x="3253740" y="899160"/>
                    </a:cubicBezTo>
                    <a:cubicBezTo>
                      <a:pt x="3247116" y="879289"/>
                      <a:pt x="3248672" y="856510"/>
                      <a:pt x="3238500" y="838200"/>
                    </a:cubicBezTo>
                    <a:cubicBezTo>
                      <a:pt x="3234599" y="831179"/>
                      <a:pt x="3223432" y="832528"/>
                      <a:pt x="3215640" y="830580"/>
                    </a:cubicBezTo>
                    <a:cubicBezTo>
                      <a:pt x="3203075" y="827439"/>
                      <a:pt x="3190240" y="825500"/>
                      <a:pt x="3177540" y="822960"/>
                    </a:cubicBezTo>
                    <a:cubicBezTo>
                      <a:pt x="3127446" y="747819"/>
                      <a:pt x="3223923" y="880039"/>
                      <a:pt x="3101340" y="792480"/>
                    </a:cubicBezTo>
                    <a:cubicBezTo>
                      <a:pt x="3098764" y="790640"/>
                      <a:pt x="3114962" y="743993"/>
                      <a:pt x="3116580" y="739140"/>
                    </a:cubicBezTo>
                    <a:cubicBezTo>
                      <a:pt x="3111500" y="726440"/>
                      <a:pt x="3106143" y="713847"/>
                      <a:pt x="3101340" y="701040"/>
                    </a:cubicBezTo>
                    <a:cubicBezTo>
                      <a:pt x="3098520" y="693519"/>
                      <a:pt x="3099400" y="683860"/>
                      <a:pt x="3093720" y="678180"/>
                    </a:cubicBezTo>
                    <a:cubicBezTo>
                      <a:pt x="3088040" y="672500"/>
                      <a:pt x="3078480" y="673100"/>
                      <a:pt x="3070860" y="670560"/>
                    </a:cubicBezTo>
                    <a:cubicBezTo>
                      <a:pt x="3068320" y="662940"/>
                      <a:pt x="3068382" y="653870"/>
                      <a:pt x="3063240" y="647700"/>
                    </a:cubicBezTo>
                    <a:cubicBezTo>
                      <a:pt x="3033421" y="611917"/>
                      <a:pt x="3024078" y="626080"/>
                      <a:pt x="2979420" y="632460"/>
                    </a:cubicBezTo>
                    <a:cubicBezTo>
                      <a:pt x="2976880" y="642620"/>
                      <a:pt x="2971800" y="652467"/>
                      <a:pt x="2971800" y="662940"/>
                    </a:cubicBezTo>
                    <a:cubicBezTo>
                      <a:pt x="2971800" y="707044"/>
                      <a:pt x="2978894" y="692368"/>
                      <a:pt x="2994660" y="723900"/>
                    </a:cubicBezTo>
                    <a:cubicBezTo>
                      <a:pt x="2998252" y="731084"/>
                      <a:pt x="2999740" y="739140"/>
                      <a:pt x="3002280" y="746760"/>
                    </a:cubicBezTo>
                    <a:cubicBezTo>
                      <a:pt x="3004820" y="764540"/>
                      <a:pt x="3001868" y="784036"/>
                      <a:pt x="3009900" y="800100"/>
                    </a:cubicBezTo>
                    <a:cubicBezTo>
                      <a:pt x="3013492" y="807284"/>
                      <a:pt x="3026488" y="802702"/>
                      <a:pt x="3032760" y="807720"/>
                    </a:cubicBezTo>
                    <a:cubicBezTo>
                      <a:pt x="3041735" y="814900"/>
                      <a:pt x="3059490" y="853560"/>
                      <a:pt x="3063240" y="861060"/>
                    </a:cubicBezTo>
                    <a:cubicBezTo>
                      <a:pt x="3034991" y="988181"/>
                      <a:pt x="3070628" y="885768"/>
                      <a:pt x="3017520" y="960120"/>
                    </a:cubicBezTo>
                    <a:cubicBezTo>
                      <a:pt x="2984060" y="1006964"/>
                      <a:pt x="3042743" y="961084"/>
                      <a:pt x="2987040" y="998220"/>
                    </a:cubicBezTo>
                    <a:cubicBezTo>
                      <a:pt x="2981960" y="1016000"/>
                      <a:pt x="2990291" y="1051560"/>
                      <a:pt x="2971800" y="1051560"/>
                    </a:cubicBezTo>
                    <a:cubicBezTo>
                      <a:pt x="2953839" y="1051560"/>
                      <a:pt x="2967702" y="1015832"/>
                      <a:pt x="2964180" y="998220"/>
                    </a:cubicBezTo>
                    <a:cubicBezTo>
                      <a:pt x="2962605" y="990344"/>
                      <a:pt x="2959100" y="982980"/>
                      <a:pt x="2956560" y="975360"/>
                    </a:cubicBezTo>
                    <a:cubicBezTo>
                      <a:pt x="2959100" y="962660"/>
                      <a:pt x="2968276" y="949547"/>
                      <a:pt x="2964180" y="937260"/>
                    </a:cubicBezTo>
                    <a:cubicBezTo>
                      <a:pt x="2961640" y="929640"/>
                      <a:pt x="2949069" y="927527"/>
                      <a:pt x="2941320" y="929640"/>
                    </a:cubicBezTo>
                    <a:cubicBezTo>
                      <a:pt x="2919402" y="935618"/>
                      <a:pt x="2902400" y="954610"/>
                      <a:pt x="2880360" y="960120"/>
                    </a:cubicBezTo>
                    <a:lnTo>
                      <a:pt x="2849880" y="967740"/>
                    </a:lnTo>
                    <a:cubicBezTo>
                      <a:pt x="2832540" y="959070"/>
                      <a:pt x="2809670" y="944880"/>
                      <a:pt x="2788920" y="944880"/>
                    </a:cubicBezTo>
                    <a:cubicBezTo>
                      <a:pt x="2770530" y="944880"/>
                      <a:pt x="2745999" y="954107"/>
                      <a:pt x="2727960" y="960120"/>
                    </a:cubicBezTo>
                    <a:cubicBezTo>
                      <a:pt x="2715260" y="955040"/>
                      <a:pt x="2701459" y="952129"/>
                      <a:pt x="2689860" y="944880"/>
                    </a:cubicBezTo>
                    <a:cubicBezTo>
                      <a:pt x="2680722" y="939169"/>
                      <a:pt x="2675279" y="928919"/>
                      <a:pt x="2667000" y="922020"/>
                    </a:cubicBezTo>
                    <a:cubicBezTo>
                      <a:pt x="2659965" y="916157"/>
                      <a:pt x="2651760" y="911860"/>
                      <a:pt x="2644140" y="906780"/>
                    </a:cubicBezTo>
                    <a:cubicBezTo>
                      <a:pt x="2615588" y="921056"/>
                      <a:pt x="2569433" y="924849"/>
                      <a:pt x="2575560" y="967740"/>
                    </a:cubicBezTo>
                    <a:cubicBezTo>
                      <a:pt x="2576855" y="976806"/>
                      <a:pt x="2585720" y="982980"/>
                      <a:pt x="2590800" y="990600"/>
                    </a:cubicBezTo>
                    <a:cubicBezTo>
                      <a:pt x="2588260" y="998220"/>
                      <a:pt x="2582184" y="1005490"/>
                      <a:pt x="2583180" y="1013460"/>
                    </a:cubicBezTo>
                    <a:cubicBezTo>
                      <a:pt x="2587890" y="1051138"/>
                      <a:pt x="2616785" y="1048435"/>
                      <a:pt x="2583180" y="1082040"/>
                    </a:cubicBezTo>
                    <a:cubicBezTo>
                      <a:pt x="2577500" y="1087720"/>
                      <a:pt x="2567940" y="1087120"/>
                      <a:pt x="2560320" y="1089660"/>
                    </a:cubicBezTo>
                    <a:cubicBezTo>
                      <a:pt x="2543050" y="1060877"/>
                      <a:pt x="2536871" y="1056822"/>
                      <a:pt x="2529840" y="1028700"/>
                    </a:cubicBezTo>
                    <a:cubicBezTo>
                      <a:pt x="2526699" y="1016135"/>
                      <a:pt x="2526768" y="1002727"/>
                      <a:pt x="2522220" y="990600"/>
                    </a:cubicBezTo>
                    <a:cubicBezTo>
                      <a:pt x="2519004" y="982025"/>
                      <a:pt x="2511076" y="975931"/>
                      <a:pt x="2506980" y="967740"/>
                    </a:cubicBezTo>
                    <a:cubicBezTo>
                      <a:pt x="2503388" y="960556"/>
                      <a:pt x="2505040" y="950560"/>
                      <a:pt x="2499360" y="944880"/>
                    </a:cubicBezTo>
                    <a:cubicBezTo>
                      <a:pt x="2491328" y="936848"/>
                      <a:pt x="2479040" y="934720"/>
                      <a:pt x="2468880" y="929640"/>
                    </a:cubicBezTo>
                    <a:cubicBezTo>
                      <a:pt x="2438326" y="939825"/>
                      <a:pt x="2401503" y="955562"/>
                      <a:pt x="2369820" y="929640"/>
                    </a:cubicBezTo>
                    <a:cubicBezTo>
                      <a:pt x="2353971" y="916672"/>
                      <a:pt x="2373559" y="885719"/>
                      <a:pt x="2362200" y="868680"/>
                    </a:cubicBezTo>
                    <a:cubicBezTo>
                      <a:pt x="2350841" y="851641"/>
                      <a:pt x="2326300" y="848933"/>
                      <a:pt x="2308860" y="838200"/>
                    </a:cubicBezTo>
                    <a:cubicBezTo>
                      <a:pt x="2293261" y="828601"/>
                      <a:pt x="2263140" y="807720"/>
                      <a:pt x="2263140" y="807720"/>
                    </a:cubicBezTo>
                    <a:cubicBezTo>
                      <a:pt x="2258060" y="800100"/>
                      <a:pt x="2254853" y="790820"/>
                      <a:pt x="2247900" y="784860"/>
                    </a:cubicBezTo>
                    <a:cubicBezTo>
                      <a:pt x="2202696" y="746114"/>
                      <a:pt x="2218718" y="779998"/>
                      <a:pt x="2186940" y="739140"/>
                    </a:cubicBezTo>
                    <a:cubicBezTo>
                      <a:pt x="2123139" y="657110"/>
                      <a:pt x="2185499" y="722459"/>
                      <a:pt x="2133600" y="670560"/>
                    </a:cubicBezTo>
                    <a:cubicBezTo>
                      <a:pt x="2125980" y="675640"/>
                      <a:pt x="2116461" y="678649"/>
                      <a:pt x="2110740" y="685800"/>
                    </a:cubicBezTo>
                    <a:cubicBezTo>
                      <a:pt x="2105722" y="692072"/>
                      <a:pt x="2106712" y="701476"/>
                      <a:pt x="2103120" y="708660"/>
                    </a:cubicBezTo>
                    <a:cubicBezTo>
                      <a:pt x="2099024" y="716851"/>
                      <a:pt x="2092960" y="723900"/>
                      <a:pt x="2087880" y="731520"/>
                    </a:cubicBezTo>
                    <a:cubicBezTo>
                      <a:pt x="2074524" y="722616"/>
                      <a:pt x="2053719" y="715504"/>
                      <a:pt x="2057400" y="693420"/>
                    </a:cubicBezTo>
                    <a:cubicBezTo>
                      <a:pt x="2058906" y="684387"/>
                      <a:pt x="2067560" y="678180"/>
                      <a:pt x="2072640" y="670560"/>
                    </a:cubicBezTo>
                    <a:cubicBezTo>
                      <a:pt x="2038449" y="602178"/>
                      <a:pt x="2081325" y="662940"/>
                      <a:pt x="2026920" y="662940"/>
                    </a:cubicBezTo>
                    <a:cubicBezTo>
                      <a:pt x="2014220" y="662940"/>
                      <a:pt x="2006600" y="647700"/>
                      <a:pt x="1996440" y="640080"/>
                    </a:cubicBezTo>
                    <a:cubicBezTo>
                      <a:pt x="1995225" y="636436"/>
                      <a:pt x="1982670" y="592087"/>
                      <a:pt x="1973580" y="594360"/>
                    </a:cubicBezTo>
                    <a:cubicBezTo>
                      <a:pt x="1962560" y="597115"/>
                      <a:pt x="1964942" y="615597"/>
                      <a:pt x="1958340" y="624840"/>
                    </a:cubicBezTo>
                    <a:cubicBezTo>
                      <a:pt x="1952076" y="633609"/>
                      <a:pt x="1943100" y="640080"/>
                      <a:pt x="1935480" y="647700"/>
                    </a:cubicBezTo>
                    <a:cubicBezTo>
                      <a:pt x="1927860" y="640080"/>
                      <a:pt x="1917439" y="634479"/>
                      <a:pt x="1912620" y="624840"/>
                    </a:cubicBezTo>
                    <a:cubicBezTo>
                      <a:pt x="1904350" y="608301"/>
                      <a:pt x="1910455" y="584575"/>
                      <a:pt x="1897380" y="571500"/>
                    </a:cubicBezTo>
                    <a:cubicBezTo>
                      <a:pt x="1890904" y="565024"/>
                      <a:pt x="1882711" y="582644"/>
                      <a:pt x="1874520" y="586740"/>
                    </a:cubicBezTo>
                    <a:cubicBezTo>
                      <a:pt x="1851027" y="598486"/>
                      <a:pt x="1811714" y="599353"/>
                      <a:pt x="1790700" y="601980"/>
                    </a:cubicBezTo>
                    <a:cubicBezTo>
                      <a:pt x="1780540" y="607060"/>
                      <a:pt x="1770661" y="612745"/>
                      <a:pt x="1760220" y="617220"/>
                    </a:cubicBezTo>
                    <a:cubicBezTo>
                      <a:pt x="1752837" y="620384"/>
                      <a:pt x="1752600" y="624840"/>
                      <a:pt x="1744980" y="62484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  <p:sp>
            <p:nvSpPr>
              <p:cNvPr id="190" name="Freeform 240">
                <a:extLst>
                  <a:ext uri="{FF2B5EF4-FFF2-40B4-BE49-F238E27FC236}">
                    <a16:creationId xmlns="" xmlns:a16="http://schemas.microsoft.com/office/drawing/2014/main" id="{13838A6D-4586-41F0-B7F4-1BA4878C290D}"/>
                  </a:ext>
                </a:extLst>
              </p:cNvPr>
              <p:cNvSpPr/>
              <p:nvPr/>
            </p:nvSpPr>
            <p:spPr>
              <a:xfrm>
                <a:off x="5432428" y="1236310"/>
                <a:ext cx="532136" cy="467760"/>
              </a:xfrm>
              <a:custGeom>
                <a:avLst/>
                <a:gdLst>
                  <a:gd name="connsiteX0" fmla="*/ 519430 w 548005"/>
                  <a:gd name="connsiteY0" fmla="*/ 428625 h 481709"/>
                  <a:gd name="connsiteX1" fmla="*/ 505142 w 548005"/>
                  <a:gd name="connsiteY1" fmla="*/ 414338 h 481709"/>
                  <a:gd name="connsiteX2" fmla="*/ 490855 w 548005"/>
                  <a:gd name="connsiteY2" fmla="*/ 381000 h 481709"/>
                  <a:gd name="connsiteX3" fmla="*/ 509905 w 548005"/>
                  <a:gd name="connsiteY3" fmla="*/ 371475 h 481709"/>
                  <a:gd name="connsiteX4" fmla="*/ 548005 w 548005"/>
                  <a:gd name="connsiteY4" fmla="*/ 361950 h 481709"/>
                  <a:gd name="connsiteX5" fmla="*/ 538480 w 548005"/>
                  <a:gd name="connsiteY5" fmla="*/ 342900 h 481709"/>
                  <a:gd name="connsiteX6" fmla="*/ 524192 w 548005"/>
                  <a:gd name="connsiteY6" fmla="*/ 333375 h 481709"/>
                  <a:gd name="connsiteX7" fmla="*/ 467042 w 548005"/>
                  <a:gd name="connsiteY7" fmla="*/ 323850 h 481709"/>
                  <a:gd name="connsiteX8" fmla="*/ 462280 w 548005"/>
                  <a:gd name="connsiteY8" fmla="*/ 300038 h 481709"/>
                  <a:gd name="connsiteX9" fmla="*/ 457517 w 548005"/>
                  <a:gd name="connsiteY9" fmla="*/ 285750 h 481709"/>
                  <a:gd name="connsiteX10" fmla="*/ 428942 w 548005"/>
                  <a:gd name="connsiteY10" fmla="*/ 266700 h 481709"/>
                  <a:gd name="connsiteX11" fmla="*/ 419417 w 548005"/>
                  <a:gd name="connsiteY11" fmla="*/ 252413 h 481709"/>
                  <a:gd name="connsiteX12" fmla="*/ 471805 w 548005"/>
                  <a:gd name="connsiteY12" fmla="*/ 228600 h 481709"/>
                  <a:gd name="connsiteX13" fmla="*/ 457517 w 548005"/>
                  <a:gd name="connsiteY13" fmla="*/ 219075 h 481709"/>
                  <a:gd name="connsiteX14" fmla="*/ 447992 w 548005"/>
                  <a:gd name="connsiteY14" fmla="*/ 204788 h 481709"/>
                  <a:gd name="connsiteX15" fmla="*/ 433705 w 548005"/>
                  <a:gd name="connsiteY15" fmla="*/ 190500 h 481709"/>
                  <a:gd name="connsiteX16" fmla="*/ 433705 w 548005"/>
                  <a:gd name="connsiteY16" fmla="*/ 157163 h 481709"/>
                  <a:gd name="connsiteX17" fmla="*/ 428942 w 548005"/>
                  <a:gd name="connsiteY17" fmla="*/ 95250 h 481709"/>
                  <a:gd name="connsiteX18" fmla="*/ 409892 w 548005"/>
                  <a:gd name="connsiteY18" fmla="*/ 71438 h 481709"/>
                  <a:gd name="connsiteX19" fmla="*/ 400367 w 548005"/>
                  <a:gd name="connsiteY19" fmla="*/ 52388 h 481709"/>
                  <a:gd name="connsiteX20" fmla="*/ 367030 w 548005"/>
                  <a:gd name="connsiteY20" fmla="*/ 38100 h 481709"/>
                  <a:gd name="connsiteX21" fmla="*/ 328930 w 548005"/>
                  <a:gd name="connsiteY21" fmla="*/ 47625 h 481709"/>
                  <a:gd name="connsiteX22" fmla="*/ 290830 w 548005"/>
                  <a:gd name="connsiteY22" fmla="*/ 61913 h 481709"/>
                  <a:gd name="connsiteX23" fmla="*/ 281305 w 548005"/>
                  <a:gd name="connsiteY23" fmla="*/ 104775 h 481709"/>
                  <a:gd name="connsiteX24" fmla="*/ 267017 w 548005"/>
                  <a:gd name="connsiteY24" fmla="*/ 100013 h 481709"/>
                  <a:gd name="connsiteX25" fmla="*/ 247967 w 548005"/>
                  <a:gd name="connsiteY25" fmla="*/ 66675 h 481709"/>
                  <a:gd name="connsiteX26" fmla="*/ 228917 w 548005"/>
                  <a:gd name="connsiteY26" fmla="*/ 57150 h 481709"/>
                  <a:gd name="connsiteX27" fmla="*/ 176530 w 548005"/>
                  <a:gd name="connsiteY27" fmla="*/ 52388 h 481709"/>
                  <a:gd name="connsiteX28" fmla="*/ 181292 w 548005"/>
                  <a:gd name="connsiteY28" fmla="*/ 33338 h 481709"/>
                  <a:gd name="connsiteX29" fmla="*/ 167005 w 548005"/>
                  <a:gd name="connsiteY29" fmla="*/ 23813 h 481709"/>
                  <a:gd name="connsiteX30" fmla="*/ 147955 w 548005"/>
                  <a:gd name="connsiteY30" fmla="*/ 9525 h 481709"/>
                  <a:gd name="connsiteX31" fmla="*/ 124142 w 548005"/>
                  <a:gd name="connsiteY31" fmla="*/ 0 h 481709"/>
                  <a:gd name="connsiteX32" fmla="*/ 71755 w 548005"/>
                  <a:gd name="connsiteY32" fmla="*/ 28575 h 481709"/>
                  <a:gd name="connsiteX33" fmla="*/ 66992 w 548005"/>
                  <a:gd name="connsiteY33" fmla="*/ 42863 h 481709"/>
                  <a:gd name="connsiteX34" fmla="*/ 76517 w 548005"/>
                  <a:gd name="connsiteY34" fmla="*/ 76200 h 481709"/>
                  <a:gd name="connsiteX35" fmla="*/ 90805 w 548005"/>
                  <a:gd name="connsiteY35" fmla="*/ 85725 h 481709"/>
                  <a:gd name="connsiteX36" fmla="*/ 95567 w 548005"/>
                  <a:gd name="connsiteY36" fmla="*/ 100013 h 481709"/>
                  <a:gd name="connsiteX37" fmla="*/ 81280 w 548005"/>
                  <a:gd name="connsiteY37" fmla="*/ 109538 h 481709"/>
                  <a:gd name="connsiteX38" fmla="*/ 19367 w 548005"/>
                  <a:gd name="connsiteY38" fmla="*/ 114300 h 481709"/>
                  <a:gd name="connsiteX39" fmla="*/ 5080 w 548005"/>
                  <a:gd name="connsiteY39" fmla="*/ 128588 h 481709"/>
                  <a:gd name="connsiteX40" fmla="*/ 24130 w 548005"/>
                  <a:gd name="connsiteY40" fmla="*/ 147638 h 481709"/>
                  <a:gd name="connsiteX41" fmla="*/ 43180 w 548005"/>
                  <a:gd name="connsiteY41" fmla="*/ 180975 h 481709"/>
                  <a:gd name="connsiteX42" fmla="*/ 90805 w 548005"/>
                  <a:gd name="connsiteY42" fmla="*/ 185738 h 481709"/>
                  <a:gd name="connsiteX43" fmla="*/ 57467 w 548005"/>
                  <a:gd name="connsiteY43" fmla="*/ 200025 h 481709"/>
                  <a:gd name="connsiteX44" fmla="*/ 24130 w 548005"/>
                  <a:gd name="connsiteY44" fmla="*/ 204788 h 481709"/>
                  <a:gd name="connsiteX45" fmla="*/ 9842 w 548005"/>
                  <a:gd name="connsiteY45" fmla="*/ 219075 h 481709"/>
                  <a:gd name="connsiteX46" fmla="*/ 38417 w 548005"/>
                  <a:gd name="connsiteY46" fmla="*/ 233363 h 481709"/>
                  <a:gd name="connsiteX47" fmla="*/ 66992 w 548005"/>
                  <a:gd name="connsiteY47" fmla="*/ 228600 h 481709"/>
                  <a:gd name="connsiteX48" fmla="*/ 95567 w 548005"/>
                  <a:gd name="connsiteY48" fmla="*/ 242888 h 481709"/>
                  <a:gd name="connsiteX49" fmla="*/ 114617 w 548005"/>
                  <a:gd name="connsiteY49" fmla="*/ 252413 h 481709"/>
                  <a:gd name="connsiteX50" fmla="*/ 162242 w 548005"/>
                  <a:gd name="connsiteY50" fmla="*/ 257175 h 481709"/>
                  <a:gd name="connsiteX51" fmla="*/ 167005 w 548005"/>
                  <a:gd name="connsiteY51" fmla="*/ 280988 h 481709"/>
                  <a:gd name="connsiteX52" fmla="*/ 195580 w 548005"/>
                  <a:gd name="connsiteY52" fmla="*/ 290513 h 481709"/>
                  <a:gd name="connsiteX53" fmla="*/ 209867 w 548005"/>
                  <a:gd name="connsiteY53" fmla="*/ 300038 h 481709"/>
                  <a:gd name="connsiteX54" fmla="*/ 200342 w 548005"/>
                  <a:gd name="connsiteY54" fmla="*/ 319088 h 481709"/>
                  <a:gd name="connsiteX55" fmla="*/ 128905 w 548005"/>
                  <a:gd name="connsiteY55" fmla="*/ 314325 h 481709"/>
                  <a:gd name="connsiteX56" fmla="*/ 124142 w 548005"/>
                  <a:gd name="connsiteY56" fmla="*/ 300038 h 481709"/>
                  <a:gd name="connsiteX57" fmla="*/ 109855 w 548005"/>
                  <a:gd name="connsiteY57" fmla="*/ 295275 h 481709"/>
                  <a:gd name="connsiteX58" fmla="*/ 95567 w 548005"/>
                  <a:gd name="connsiteY58" fmla="*/ 280988 h 481709"/>
                  <a:gd name="connsiteX59" fmla="*/ 43180 w 548005"/>
                  <a:gd name="connsiteY59" fmla="*/ 290513 h 481709"/>
                  <a:gd name="connsiteX60" fmla="*/ 47942 w 548005"/>
                  <a:gd name="connsiteY60" fmla="*/ 323850 h 481709"/>
                  <a:gd name="connsiteX61" fmla="*/ 86042 w 548005"/>
                  <a:gd name="connsiteY61" fmla="*/ 333375 h 481709"/>
                  <a:gd name="connsiteX62" fmla="*/ 105092 w 548005"/>
                  <a:gd name="connsiteY62" fmla="*/ 395288 h 481709"/>
                  <a:gd name="connsiteX63" fmla="*/ 114617 w 548005"/>
                  <a:gd name="connsiteY63" fmla="*/ 414338 h 481709"/>
                  <a:gd name="connsiteX64" fmla="*/ 119380 w 548005"/>
                  <a:gd name="connsiteY64" fmla="*/ 461963 h 481709"/>
                  <a:gd name="connsiteX65" fmla="*/ 147955 w 548005"/>
                  <a:gd name="connsiteY65" fmla="*/ 481013 h 481709"/>
                  <a:gd name="connsiteX66" fmla="*/ 271780 w 548005"/>
                  <a:gd name="connsiteY66" fmla="*/ 476250 h 481709"/>
                  <a:gd name="connsiteX67" fmla="*/ 290830 w 548005"/>
                  <a:gd name="connsiteY67" fmla="*/ 461963 h 481709"/>
                  <a:gd name="connsiteX68" fmla="*/ 309880 w 548005"/>
                  <a:gd name="connsiteY68" fmla="*/ 452438 h 481709"/>
                  <a:gd name="connsiteX69" fmla="*/ 338455 w 548005"/>
                  <a:gd name="connsiteY69" fmla="*/ 423863 h 481709"/>
                  <a:gd name="connsiteX70" fmla="*/ 352742 w 548005"/>
                  <a:gd name="connsiteY70" fmla="*/ 409575 h 481709"/>
                  <a:gd name="connsiteX71" fmla="*/ 367030 w 548005"/>
                  <a:gd name="connsiteY71" fmla="*/ 404813 h 481709"/>
                  <a:gd name="connsiteX72" fmla="*/ 395605 w 548005"/>
                  <a:gd name="connsiteY72" fmla="*/ 409575 h 481709"/>
                  <a:gd name="connsiteX73" fmla="*/ 409892 w 548005"/>
                  <a:gd name="connsiteY73" fmla="*/ 414338 h 481709"/>
                  <a:gd name="connsiteX74" fmla="*/ 419417 w 548005"/>
                  <a:gd name="connsiteY74" fmla="*/ 433388 h 481709"/>
                  <a:gd name="connsiteX75" fmla="*/ 443230 w 548005"/>
                  <a:gd name="connsiteY75" fmla="*/ 461963 h 481709"/>
                  <a:gd name="connsiteX76" fmla="*/ 462280 w 548005"/>
                  <a:gd name="connsiteY76" fmla="*/ 471488 h 481709"/>
                  <a:gd name="connsiteX77" fmla="*/ 490855 w 548005"/>
                  <a:gd name="connsiteY77" fmla="*/ 461963 h 481709"/>
                  <a:gd name="connsiteX78" fmla="*/ 519430 w 548005"/>
                  <a:gd name="connsiteY78" fmla="*/ 428625 h 481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8005" h="481709">
                    <a:moveTo>
                      <a:pt x="519430" y="428625"/>
                    </a:moveTo>
                    <a:cubicBezTo>
                      <a:pt x="521811" y="420688"/>
                      <a:pt x="510256" y="418721"/>
                      <a:pt x="505142" y="414338"/>
                    </a:cubicBezTo>
                    <a:cubicBezTo>
                      <a:pt x="493159" y="404067"/>
                      <a:pt x="474021" y="401200"/>
                      <a:pt x="490855" y="381000"/>
                    </a:cubicBezTo>
                    <a:cubicBezTo>
                      <a:pt x="495400" y="375546"/>
                      <a:pt x="503170" y="373720"/>
                      <a:pt x="509905" y="371475"/>
                    </a:cubicBezTo>
                    <a:cubicBezTo>
                      <a:pt x="522324" y="367335"/>
                      <a:pt x="548005" y="361950"/>
                      <a:pt x="548005" y="361950"/>
                    </a:cubicBezTo>
                    <a:cubicBezTo>
                      <a:pt x="544830" y="355600"/>
                      <a:pt x="543025" y="348354"/>
                      <a:pt x="538480" y="342900"/>
                    </a:cubicBezTo>
                    <a:cubicBezTo>
                      <a:pt x="534816" y="338503"/>
                      <a:pt x="529312" y="335935"/>
                      <a:pt x="524192" y="333375"/>
                    </a:cubicBezTo>
                    <a:cubicBezTo>
                      <a:pt x="508236" y="325397"/>
                      <a:pt x="480618" y="325359"/>
                      <a:pt x="467042" y="323850"/>
                    </a:cubicBezTo>
                    <a:cubicBezTo>
                      <a:pt x="465455" y="315913"/>
                      <a:pt x="464243" y="307891"/>
                      <a:pt x="462280" y="300038"/>
                    </a:cubicBezTo>
                    <a:cubicBezTo>
                      <a:pt x="461062" y="295168"/>
                      <a:pt x="461067" y="289300"/>
                      <a:pt x="457517" y="285750"/>
                    </a:cubicBezTo>
                    <a:cubicBezTo>
                      <a:pt x="449422" y="277655"/>
                      <a:pt x="428942" y="266700"/>
                      <a:pt x="428942" y="266700"/>
                    </a:cubicBezTo>
                    <a:cubicBezTo>
                      <a:pt x="425767" y="261938"/>
                      <a:pt x="420358" y="258059"/>
                      <a:pt x="419417" y="252413"/>
                    </a:cubicBezTo>
                    <a:cubicBezTo>
                      <a:pt x="414955" y="225636"/>
                      <a:pt x="465517" y="229858"/>
                      <a:pt x="471805" y="228600"/>
                    </a:cubicBezTo>
                    <a:cubicBezTo>
                      <a:pt x="467042" y="225425"/>
                      <a:pt x="461565" y="223122"/>
                      <a:pt x="457517" y="219075"/>
                    </a:cubicBezTo>
                    <a:cubicBezTo>
                      <a:pt x="453470" y="215028"/>
                      <a:pt x="451656" y="209185"/>
                      <a:pt x="447992" y="204788"/>
                    </a:cubicBezTo>
                    <a:cubicBezTo>
                      <a:pt x="443680" y="199614"/>
                      <a:pt x="438467" y="195263"/>
                      <a:pt x="433705" y="190500"/>
                    </a:cubicBezTo>
                    <a:cubicBezTo>
                      <a:pt x="418815" y="130945"/>
                      <a:pt x="433705" y="204989"/>
                      <a:pt x="433705" y="157163"/>
                    </a:cubicBezTo>
                    <a:cubicBezTo>
                      <a:pt x="433705" y="136464"/>
                      <a:pt x="434482" y="115193"/>
                      <a:pt x="428942" y="95250"/>
                    </a:cubicBezTo>
                    <a:cubicBezTo>
                      <a:pt x="426221" y="85456"/>
                      <a:pt x="415530" y="79896"/>
                      <a:pt x="409892" y="71438"/>
                    </a:cubicBezTo>
                    <a:cubicBezTo>
                      <a:pt x="405954" y="65531"/>
                      <a:pt x="404912" y="57842"/>
                      <a:pt x="400367" y="52388"/>
                    </a:cubicBezTo>
                    <a:cubicBezTo>
                      <a:pt x="391712" y="42002"/>
                      <a:pt x="378964" y="41084"/>
                      <a:pt x="367030" y="38100"/>
                    </a:cubicBezTo>
                    <a:cubicBezTo>
                      <a:pt x="354330" y="41275"/>
                      <a:pt x="341349" y="43485"/>
                      <a:pt x="328930" y="47625"/>
                    </a:cubicBezTo>
                    <a:cubicBezTo>
                      <a:pt x="306532" y="55092"/>
                      <a:pt x="319303" y="50523"/>
                      <a:pt x="290830" y="61913"/>
                    </a:cubicBezTo>
                    <a:cubicBezTo>
                      <a:pt x="287655" y="76200"/>
                      <a:pt x="289062" y="92364"/>
                      <a:pt x="281305" y="104775"/>
                    </a:cubicBezTo>
                    <a:cubicBezTo>
                      <a:pt x="278644" y="109032"/>
                      <a:pt x="270567" y="103563"/>
                      <a:pt x="267017" y="100013"/>
                    </a:cubicBezTo>
                    <a:cubicBezTo>
                      <a:pt x="249215" y="82212"/>
                      <a:pt x="266039" y="81736"/>
                      <a:pt x="247967" y="66675"/>
                    </a:cubicBezTo>
                    <a:cubicBezTo>
                      <a:pt x="242513" y="62130"/>
                      <a:pt x="235267" y="60325"/>
                      <a:pt x="228917" y="57150"/>
                    </a:cubicBezTo>
                    <a:cubicBezTo>
                      <a:pt x="226771" y="57418"/>
                      <a:pt x="182847" y="71340"/>
                      <a:pt x="176530" y="52388"/>
                    </a:cubicBezTo>
                    <a:cubicBezTo>
                      <a:pt x="174460" y="46178"/>
                      <a:pt x="179705" y="39688"/>
                      <a:pt x="181292" y="33338"/>
                    </a:cubicBezTo>
                    <a:cubicBezTo>
                      <a:pt x="176530" y="30163"/>
                      <a:pt x="171662" y="27140"/>
                      <a:pt x="167005" y="23813"/>
                    </a:cubicBezTo>
                    <a:cubicBezTo>
                      <a:pt x="160546" y="19199"/>
                      <a:pt x="154894" y="13380"/>
                      <a:pt x="147955" y="9525"/>
                    </a:cubicBezTo>
                    <a:cubicBezTo>
                      <a:pt x="140482" y="5373"/>
                      <a:pt x="132080" y="3175"/>
                      <a:pt x="124142" y="0"/>
                    </a:cubicBezTo>
                    <a:cubicBezTo>
                      <a:pt x="101109" y="8638"/>
                      <a:pt x="85020" y="8677"/>
                      <a:pt x="71755" y="28575"/>
                    </a:cubicBezTo>
                    <a:cubicBezTo>
                      <a:pt x="68970" y="32752"/>
                      <a:pt x="68580" y="38100"/>
                      <a:pt x="66992" y="42863"/>
                    </a:cubicBezTo>
                    <a:cubicBezTo>
                      <a:pt x="67302" y="44104"/>
                      <a:pt x="74034" y="73096"/>
                      <a:pt x="76517" y="76200"/>
                    </a:cubicBezTo>
                    <a:cubicBezTo>
                      <a:pt x="80093" y="80670"/>
                      <a:pt x="86042" y="82550"/>
                      <a:pt x="90805" y="85725"/>
                    </a:cubicBezTo>
                    <a:cubicBezTo>
                      <a:pt x="92392" y="90488"/>
                      <a:pt x="97431" y="95352"/>
                      <a:pt x="95567" y="100013"/>
                    </a:cubicBezTo>
                    <a:cubicBezTo>
                      <a:pt x="93441" y="105327"/>
                      <a:pt x="86906" y="108483"/>
                      <a:pt x="81280" y="109538"/>
                    </a:cubicBezTo>
                    <a:cubicBezTo>
                      <a:pt x="60936" y="113352"/>
                      <a:pt x="40005" y="112713"/>
                      <a:pt x="19367" y="114300"/>
                    </a:cubicBezTo>
                    <a:cubicBezTo>
                      <a:pt x="14605" y="119063"/>
                      <a:pt x="7210" y="122198"/>
                      <a:pt x="5080" y="128588"/>
                    </a:cubicBezTo>
                    <a:cubicBezTo>
                      <a:pt x="0" y="143828"/>
                      <a:pt x="16510" y="145098"/>
                      <a:pt x="24130" y="147638"/>
                    </a:cubicBezTo>
                    <a:cubicBezTo>
                      <a:pt x="24526" y="148429"/>
                      <a:pt x="39141" y="179629"/>
                      <a:pt x="43180" y="180975"/>
                    </a:cubicBezTo>
                    <a:cubicBezTo>
                      <a:pt x="58315" y="186020"/>
                      <a:pt x="74930" y="184150"/>
                      <a:pt x="90805" y="185738"/>
                    </a:cubicBezTo>
                    <a:cubicBezTo>
                      <a:pt x="80474" y="190904"/>
                      <a:pt x="69150" y="197688"/>
                      <a:pt x="57467" y="200025"/>
                    </a:cubicBezTo>
                    <a:cubicBezTo>
                      <a:pt x="46460" y="202226"/>
                      <a:pt x="35242" y="203200"/>
                      <a:pt x="24130" y="204788"/>
                    </a:cubicBezTo>
                    <a:cubicBezTo>
                      <a:pt x="19367" y="209550"/>
                      <a:pt x="9842" y="212340"/>
                      <a:pt x="9842" y="219075"/>
                    </a:cubicBezTo>
                    <a:cubicBezTo>
                      <a:pt x="9842" y="225229"/>
                      <a:pt x="34894" y="232188"/>
                      <a:pt x="38417" y="233363"/>
                    </a:cubicBezTo>
                    <a:cubicBezTo>
                      <a:pt x="47942" y="231775"/>
                      <a:pt x="57336" y="228600"/>
                      <a:pt x="66992" y="228600"/>
                    </a:cubicBezTo>
                    <a:cubicBezTo>
                      <a:pt x="77907" y="228600"/>
                      <a:pt x="87139" y="238072"/>
                      <a:pt x="95567" y="242888"/>
                    </a:cubicBezTo>
                    <a:cubicBezTo>
                      <a:pt x="101731" y="246410"/>
                      <a:pt x="108267" y="249238"/>
                      <a:pt x="114617" y="252413"/>
                    </a:cubicBezTo>
                    <a:cubicBezTo>
                      <a:pt x="137569" y="245855"/>
                      <a:pt x="149609" y="231908"/>
                      <a:pt x="162242" y="257175"/>
                    </a:cubicBezTo>
                    <a:cubicBezTo>
                      <a:pt x="165862" y="264415"/>
                      <a:pt x="161281" y="275264"/>
                      <a:pt x="167005" y="280988"/>
                    </a:cubicBezTo>
                    <a:cubicBezTo>
                      <a:pt x="174105" y="288088"/>
                      <a:pt x="186055" y="287338"/>
                      <a:pt x="195580" y="290513"/>
                    </a:cubicBezTo>
                    <a:cubicBezTo>
                      <a:pt x="200342" y="293688"/>
                      <a:pt x="208926" y="294392"/>
                      <a:pt x="209867" y="300038"/>
                    </a:cubicBezTo>
                    <a:cubicBezTo>
                      <a:pt x="211034" y="307041"/>
                      <a:pt x="207333" y="317854"/>
                      <a:pt x="200342" y="319088"/>
                    </a:cubicBezTo>
                    <a:cubicBezTo>
                      <a:pt x="176840" y="323235"/>
                      <a:pt x="152717" y="315913"/>
                      <a:pt x="128905" y="314325"/>
                    </a:cubicBezTo>
                    <a:cubicBezTo>
                      <a:pt x="127317" y="309563"/>
                      <a:pt x="127692" y="303588"/>
                      <a:pt x="124142" y="300038"/>
                    </a:cubicBezTo>
                    <a:cubicBezTo>
                      <a:pt x="120592" y="296488"/>
                      <a:pt x="114032" y="298060"/>
                      <a:pt x="109855" y="295275"/>
                    </a:cubicBezTo>
                    <a:cubicBezTo>
                      <a:pt x="104251" y="291539"/>
                      <a:pt x="100330" y="285750"/>
                      <a:pt x="95567" y="280988"/>
                    </a:cubicBezTo>
                    <a:cubicBezTo>
                      <a:pt x="78105" y="284163"/>
                      <a:pt x="59746" y="284142"/>
                      <a:pt x="43180" y="290513"/>
                    </a:cubicBezTo>
                    <a:cubicBezTo>
                      <a:pt x="21744" y="298758"/>
                      <a:pt x="40633" y="317759"/>
                      <a:pt x="47942" y="323850"/>
                    </a:cubicBezTo>
                    <a:cubicBezTo>
                      <a:pt x="52568" y="327705"/>
                      <a:pt x="85267" y="333220"/>
                      <a:pt x="86042" y="333375"/>
                    </a:cubicBezTo>
                    <a:cubicBezTo>
                      <a:pt x="107371" y="365369"/>
                      <a:pt x="86459" y="330071"/>
                      <a:pt x="105092" y="395288"/>
                    </a:cubicBezTo>
                    <a:cubicBezTo>
                      <a:pt x="107042" y="402114"/>
                      <a:pt x="111442" y="407988"/>
                      <a:pt x="114617" y="414338"/>
                    </a:cubicBezTo>
                    <a:cubicBezTo>
                      <a:pt x="116205" y="430213"/>
                      <a:pt x="112245" y="447693"/>
                      <a:pt x="119380" y="461963"/>
                    </a:cubicBezTo>
                    <a:cubicBezTo>
                      <a:pt x="124500" y="472202"/>
                      <a:pt x="147955" y="481013"/>
                      <a:pt x="147955" y="481013"/>
                    </a:cubicBezTo>
                    <a:cubicBezTo>
                      <a:pt x="189230" y="479425"/>
                      <a:pt x="230837" y="481709"/>
                      <a:pt x="271780" y="476250"/>
                    </a:cubicBezTo>
                    <a:cubicBezTo>
                      <a:pt x="279648" y="475201"/>
                      <a:pt x="284099" y="466170"/>
                      <a:pt x="290830" y="461963"/>
                    </a:cubicBezTo>
                    <a:cubicBezTo>
                      <a:pt x="296850" y="458200"/>
                      <a:pt x="303530" y="455613"/>
                      <a:pt x="309880" y="452438"/>
                    </a:cubicBezTo>
                    <a:lnTo>
                      <a:pt x="338455" y="423863"/>
                    </a:lnTo>
                    <a:cubicBezTo>
                      <a:pt x="343217" y="419100"/>
                      <a:pt x="346352" y="411705"/>
                      <a:pt x="352742" y="409575"/>
                    </a:cubicBezTo>
                    <a:lnTo>
                      <a:pt x="367030" y="404813"/>
                    </a:lnTo>
                    <a:cubicBezTo>
                      <a:pt x="376555" y="406400"/>
                      <a:pt x="386179" y="407480"/>
                      <a:pt x="395605" y="409575"/>
                    </a:cubicBezTo>
                    <a:cubicBezTo>
                      <a:pt x="400505" y="410664"/>
                      <a:pt x="406342" y="410788"/>
                      <a:pt x="409892" y="414338"/>
                    </a:cubicBezTo>
                    <a:cubicBezTo>
                      <a:pt x="414912" y="419358"/>
                      <a:pt x="415895" y="427224"/>
                      <a:pt x="419417" y="433388"/>
                    </a:cubicBezTo>
                    <a:cubicBezTo>
                      <a:pt x="425179" y="443471"/>
                      <a:pt x="433720" y="455170"/>
                      <a:pt x="443230" y="461963"/>
                    </a:cubicBezTo>
                    <a:cubicBezTo>
                      <a:pt x="449007" y="466090"/>
                      <a:pt x="455930" y="468313"/>
                      <a:pt x="462280" y="471488"/>
                    </a:cubicBezTo>
                    <a:cubicBezTo>
                      <a:pt x="471805" y="468313"/>
                      <a:pt x="482501" y="467532"/>
                      <a:pt x="490855" y="461963"/>
                    </a:cubicBezTo>
                    <a:cubicBezTo>
                      <a:pt x="523240" y="440373"/>
                      <a:pt x="517049" y="436562"/>
                      <a:pt x="519430" y="42862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</p:grpSp>
      </p:grp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CDF3DA65-8AF6-4E2D-9ED4-901BCD313B9B}"/>
              </a:ext>
            </a:extLst>
          </p:cNvPr>
          <p:cNvSpPr/>
          <p:nvPr/>
        </p:nvSpPr>
        <p:spPr>
          <a:xfrm>
            <a:off x="9303817" y="472452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7EA37723-E961-45F9-8264-0CEB976D0869}"/>
              </a:ext>
            </a:extLst>
          </p:cNvPr>
          <p:cNvSpPr/>
          <p:nvPr/>
        </p:nvSpPr>
        <p:spPr>
          <a:xfrm>
            <a:off x="10041415" y="1496348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C5E98B01-ED45-476F-984E-981036E1E8AF}"/>
              </a:ext>
            </a:extLst>
          </p:cNvPr>
          <p:cNvSpPr/>
          <p:nvPr/>
        </p:nvSpPr>
        <p:spPr>
          <a:xfrm>
            <a:off x="4643383" y="1230732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B02DC289-05CC-405F-AA51-B255D1EA0BA8}"/>
              </a:ext>
            </a:extLst>
          </p:cNvPr>
          <p:cNvSpPr/>
          <p:nvPr/>
        </p:nvSpPr>
        <p:spPr>
          <a:xfrm>
            <a:off x="3596787" y="2982085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41156230-1484-4F9D-BA2C-DB139044AA45}"/>
              </a:ext>
            </a:extLst>
          </p:cNvPr>
          <p:cNvSpPr/>
          <p:nvPr/>
        </p:nvSpPr>
        <p:spPr>
          <a:xfrm>
            <a:off x="4633702" y="472452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="" xmlns:a16="http://schemas.microsoft.com/office/drawing/2014/main" id="{FDA8D3E8-2186-4438-BFDB-AD17FC8E38CC}"/>
              </a:ext>
            </a:extLst>
          </p:cNvPr>
          <p:cNvSpPr/>
          <p:nvPr/>
        </p:nvSpPr>
        <p:spPr>
          <a:xfrm>
            <a:off x="7818606" y="1120959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50%</a:t>
            </a:r>
          </a:p>
        </p:txBody>
      </p:sp>
      <p:graphicFrame>
        <p:nvGraphicFramePr>
          <p:cNvPr id="145" name="Chart 144">
            <a:extLst>
              <a:ext uri="{FF2B5EF4-FFF2-40B4-BE49-F238E27FC236}">
                <a16:creationId xmlns="" xmlns:a16="http://schemas.microsoft.com/office/drawing/2014/main" id="{EA0B9EBD-4401-433C-AC75-B448AD2C0B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2386879"/>
              </p:ext>
            </p:extLst>
          </p:nvPr>
        </p:nvGraphicFramePr>
        <p:xfrm>
          <a:off x="9236934" y="467228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6" name="Chart 135">
            <a:extLst>
              <a:ext uri="{FF2B5EF4-FFF2-40B4-BE49-F238E27FC236}">
                <a16:creationId xmlns="" xmlns:a16="http://schemas.microsoft.com/office/drawing/2014/main" id="{4171B3C2-1025-4009-9B9C-E1A8B5E48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3565128"/>
              </p:ext>
            </p:extLst>
          </p:nvPr>
        </p:nvGraphicFramePr>
        <p:xfrm>
          <a:off x="9974532" y="1444108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5" name="Chart 94">
            <a:extLst>
              <a:ext uri="{FF2B5EF4-FFF2-40B4-BE49-F238E27FC236}">
                <a16:creationId xmlns="" xmlns:a16="http://schemas.microsoft.com/office/drawing/2014/main" id="{B97982F3-FD5B-4AA9-8F7D-FC49B24BEF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1775836"/>
              </p:ext>
            </p:extLst>
          </p:nvPr>
        </p:nvGraphicFramePr>
        <p:xfrm>
          <a:off x="4576499" y="1175077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3" name="Chart 122">
            <a:extLst>
              <a:ext uri="{FF2B5EF4-FFF2-40B4-BE49-F238E27FC236}">
                <a16:creationId xmlns="" xmlns:a16="http://schemas.microsoft.com/office/drawing/2014/main" id="{8729F048-5449-4CB0-9EF1-55A85FEA61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196165"/>
              </p:ext>
            </p:extLst>
          </p:nvPr>
        </p:nvGraphicFramePr>
        <p:xfrm>
          <a:off x="4566819" y="467228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4" name="Chart 123">
            <a:extLst>
              <a:ext uri="{FF2B5EF4-FFF2-40B4-BE49-F238E27FC236}">
                <a16:creationId xmlns="" xmlns:a16="http://schemas.microsoft.com/office/drawing/2014/main" id="{5075AD8F-CC94-4EFB-97D3-8B0BA81219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8609733"/>
              </p:ext>
            </p:extLst>
          </p:nvPr>
        </p:nvGraphicFramePr>
        <p:xfrm>
          <a:off x="3529904" y="2929845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2" name="Chart 131">
            <a:extLst>
              <a:ext uri="{FF2B5EF4-FFF2-40B4-BE49-F238E27FC236}">
                <a16:creationId xmlns="" xmlns:a16="http://schemas.microsoft.com/office/drawing/2014/main" id="{F5F30089-ACFB-4866-A02B-2E333F4D4A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673103"/>
              </p:ext>
            </p:extLst>
          </p:nvPr>
        </p:nvGraphicFramePr>
        <p:xfrm>
          <a:off x="7751723" y="1068719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5809B079-AEB2-40B6-B609-D902C26F09C4}"/>
              </a:ext>
            </a:extLst>
          </p:cNvPr>
          <p:cNvSpPr/>
          <p:nvPr/>
        </p:nvSpPr>
        <p:spPr>
          <a:xfrm>
            <a:off x="6629044" y="3410646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Connector: Elbow 104">
            <a:extLst>
              <a:ext uri="{FF2B5EF4-FFF2-40B4-BE49-F238E27FC236}">
                <a16:creationId xmlns="" xmlns:a16="http://schemas.microsoft.com/office/drawing/2014/main" id="{BE93FF4A-5CAD-4F39-9C78-47240EFADF14}"/>
              </a:ext>
            </a:extLst>
          </p:cNvPr>
          <p:cNvCxnSpPr>
            <a:stCxn id="99" idx="6"/>
            <a:endCxn id="101" idx="2"/>
          </p:cNvCxnSpPr>
          <p:nvPr/>
        </p:nvCxnSpPr>
        <p:spPr>
          <a:xfrm>
            <a:off x="5981043" y="1899562"/>
            <a:ext cx="648001" cy="1541357"/>
          </a:xfrm>
          <a:prstGeom prst="bentConnector3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DE60D79F-10DE-4E4C-938B-B462DA33B1C4}"/>
              </a:ext>
            </a:extLst>
          </p:cNvPr>
          <p:cNvSpPr/>
          <p:nvPr/>
        </p:nvSpPr>
        <p:spPr>
          <a:xfrm>
            <a:off x="7364411" y="4173889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Connector: Elbow 111">
            <a:extLst>
              <a:ext uri="{FF2B5EF4-FFF2-40B4-BE49-F238E27FC236}">
                <a16:creationId xmlns="" xmlns:a16="http://schemas.microsoft.com/office/drawing/2014/main" id="{618398DE-F831-4AE0-A1BB-96E33637158A}"/>
              </a:ext>
            </a:extLst>
          </p:cNvPr>
          <p:cNvCxnSpPr>
            <a:cxnSpLocks/>
            <a:stCxn id="109" idx="6"/>
            <a:endCxn id="107" idx="2"/>
          </p:cNvCxnSpPr>
          <p:nvPr/>
        </p:nvCxnSpPr>
        <p:spPr>
          <a:xfrm>
            <a:off x="4934447" y="3650915"/>
            <a:ext cx="2429964" cy="553247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B9216BB-0192-40F6-803B-9633B470003A}"/>
              </a:ext>
            </a:extLst>
          </p:cNvPr>
          <p:cNvSpPr/>
          <p:nvPr/>
        </p:nvSpPr>
        <p:spPr>
          <a:xfrm>
            <a:off x="7141205" y="4965301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Connector: Elbow 119">
            <a:extLst>
              <a:ext uri="{FF2B5EF4-FFF2-40B4-BE49-F238E27FC236}">
                <a16:creationId xmlns="" xmlns:a16="http://schemas.microsoft.com/office/drawing/2014/main" id="{D0D6FBDA-A032-4049-BC3C-16515957E912}"/>
              </a:ext>
            </a:extLst>
          </p:cNvPr>
          <p:cNvCxnSpPr>
            <a:cxnSpLocks/>
            <a:stCxn id="119" idx="6"/>
            <a:endCxn id="117" idx="2"/>
          </p:cNvCxnSpPr>
          <p:nvPr/>
        </p:nvCxnSpPr>
        <p:spPr>
          <a:xfrm flipV="1">
            <a:off x="5971362" y="4995574"/>
            <a:ext cx="1169843" cy="397779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="" xmlns:a16="http://schemas.microsoft.com/office/drawing/2014/main" id="{39CDCE49-8034-4A2A-A8E6-1CDC2028E8A9}"/>
              </a:ext>
            </a:extLst>
          </p:cNvPr>
          <p:cNvSpPr/>
          <p:nvPr/>
        </p:nvSpPr>
        <p:spPr>
          <a:xfrm>
            <a:off x="8724939" y="3148102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Connector: Elbow 128">
            <a:extLst>
              <a:ext uri="{FF2B5EF4-FFF2-40B4-BE49-F238E27FC236}">
                <a16:creationId xmlns="" xmlns:a16="http://schemas.microsoft.com/office/drawing/2014/main" id="{6A1406FF-B45D-4250-ABCF-FA634B99B4FC}"/>
              </a:ext>
            </a:extLst>
          </p:cNvPr>
          <p:cNvCxnSpPr>
            <a:cxnSpLocks/>
            <a:stCxn id="126" idx="4"/>
            <a:endCxn id="128" idx="0"/>
          </p:cNvCxnSpPr>
          <p:nvPr/>
        </p:nvCxnSpPr>
        <p:spPr>
          <a:xfrm rot="16200000" flipH="1">
            <a:off x="8276583" y="2669472"/>
            <a:ext cx="689483" cy="267776"/>
          </a:xfrm>
          <a:prstGeom prst="bentConnector3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3EFBFD41-E0E4-4060-945B-7F3F9595182C}"/>
              </a:ext>
            </a:extLst>
          </p:cNvPr>
          <p:cNvSpPr/>
          <p:nvPr/>
        </p:nvSpPr>
        <p:spPr>
          <a:xfrm>
            <a:off x="8729406" y="4061230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Connector: Elbow 138">
            <a:extLst>
              <a:ext uri="{FF2B5EF4-FFF2-40B4-BE49-F238E27FC236}">
                <a16:creationId xmlns="" xmlns:a16="http://schemas.microsoft.com/office/drawing/2014/main" id="{E953362E-8700-476F-BC7A-13103171CD16}"/>
              </a:ext>
            </a:extLst>
          </p:cNvPr>
          <p:cNvCxnSpPr>
            <a:cxnSpLocks/>
            <a:stCxn id="136" idx="2"/>
            <a:endCxn id="138" idx="6"/>
          </p:cNvCxnSpPr>
          <p:nvPr/>
        </p:nvCxnSpPr>
        <p:spPr>
          <a:xfrm rot="5400000">
            <a:off x="9147471" y="2528729"/>
            <a:ext cx="1205254" cy="1920294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>
            <a:extLst>
              <a:ext uri="{FF2B5EF4-FFF2-40B4-BE49-F238E27FC236}">
                <a16:creationId xmlns="" xmlns:a16="http://schemas.microsoft.com/office/drawing/2014/main" id="{83886C33-1C30-46E0-8E1C-54CD9FC4614E}"/>
              </a:ext>
            </a:extLst>
          </p:cNvPr>
          <p:cNvSpPr/>
          <p:nvPr/>
        </p:nvSpPr>
        <p:spPr>
          <a:xfrm>
            <a:off x="8407202" y="5606997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Connector: Elbow 147">
            <a:extLst>
              <a:ext uri="{FF2B5EF4-FFF2-40B4-BE49-F238E27FC236}">
                <a16:creationId xmlns="" xmlns:a16="http://schemas.microsoft.com/office/drawing/2014/main" id="{979AC83A-568C-470E-976F-0225D5017AAA}"/>
              </a:ext>
            </a:extLst>
          </p:cNvPr>
          <p:cNvCxnSpPr>
            <a:cxnSpLocks/>
            <a:stCxn id="147" idx="6"/>
            <a:endCxn id="145" idx="0"/>
          </p:cNvCxnSpPr>
          <p:nvPr/>
        </p:nvCxnSpPr>
        <p:spPr>
          <a:xfrm flipV="1">
            <a:off x="8467747" y="4672283"/>
            <a:ext cx="1504900" cy="964987"/>
          </a:xfrm>
          <a:prstGeom prst="bentConnector4">
            <a:avLst>
              <a:gd name="adj1" fmla="val 25556"/>
              <a:gd name="adj2" fmla="val 123689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DB0F8BC6-10AB-4197-8EC9-39E1202CFB0D}"/>
              </a:ext>
            </a:extLst>
          </p:cNvPr>
          <p:cNvGrpSpPr/>
          <p:nvPr/>
        </p:nvGrpSpPr>
        <p:grpSpPr>
          <a:xfrm>
            <a:off x="746041" y="1512037"/>
            <a:ext cx="2374730" cy="4217570"/>
            <a:chOff x="9234140" y="1432848"/>
            <a:chExt cx="2374730" cy="4217570"/>
          </a:xfrm>
        </p:grpSpPr>
        <p:sp>
          <p:nvSpPr>
            <p:cNvPr id="151" name="TextBox 150">
              <a:extLst>
                <a:ext uri="{FF2B5EF4-FFF2-40B4-BE49-F238E27FC236}">
                  <a16:creationId xmlns="" xmlns:a16="http://schemas.microsoft.com/office/drawing/2014/main" id="{59D47B8E-1A4C-4511-96FA-39F2832D4878}"/>
                </a:ext>
              </a:extLst>
            </p:cNvPr>
            <p:cNvSpPr txBox="1"/>
            <p:nvPr/>
          </p:nvSpPr>
          <p:spPr>
            <a:xfrm>
              <a:off x="9234140" y="2418764"/>
              <a:ext cx="2374730" cy="32316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/>
                <a:t>“Lorem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, vel </a:t>
              </a:r>
              <a:r>
                <a:rPr lang="en-US" sz="1400" dirty="0" err="1"/>
                <a:t>volutpat</a:t>
              </a:r>
              <a:r>
                <a:rPr lang="en-US" sz="1400" dirty="0"/>
                <a:t> </a:t>
              </a:r>
              <a:r>
                <a:rPr lang="en-US" sz="1400" dirty="0" err="1"/>
                <a:t>enim</a:t>
              </a:r>
              <a:r>
                <a:rPr lang="en-US" sz="1400" dirty="0"/>
                <a:t> lorem vitae </a:t>
              </a:r>
              <a:r>
                <a:rPr lang="en-US" sz="1400" dirty="0" err="1"/>
                <a:t>enim</a:t>
              </a:r>
              <a:r>
                <a:rPr lang="en-US" sz="1400" dirty="0"/>
                <a:t>. Integer </a:t>
              </a:r>
              <a:r>
                <a:rPr lang="en-US" sz="1400" dirty="0" err="1"/>
                <a:t>malesuada</a:t>
              </a:r>
              <a:r>
                <a:rPr lang="en-US" sz="1400" dirty="0"/>
                <a:t> </a:t>
              </a:r>
              <a:r>
                <a:rPr lang="en-US" sz="1400" dirty="0" err="1"/>
                <a:t>posuere</a:t>
              </a:r>
              <a:r>
                <a:rPr lang="en-US" sz="1400" dirty="0"/>
                <a:t> </a:t>
              </a:r>
              <a:r>
                <a:rPr lang="en-US" sz="1400" dirty="0" err="1"/>
                <a:t>commodo</a:t>
              </a:r>
              <a:r>
                <a:rPr lang="en-US" sz="1400" dirty="0"/>
                <a:t>. </a:t>
              </a:r>
              <a:r>
                <a:rPr lang="en-US" sz="1400" dirty="0" err="1"/>
                <a:t>Aenean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ac </a:t>
              </a:r>
              <a:r>
                <a:rPr lang="en-US" sz="1400" dirty="0" err="1"/>
                <a:t>neque</a:t>
              </a:r>
              <a:r>
                <a:rPr lang="en-US" sz="1400" dirty="0"/>
                <a:t> at </a:t>
              </a:r>
              <a:r>
                <a:rPr lang="en-US" sz="1400" dirty="0" err="1"/>
                <a:t>viverra</a:t>
              </a:r>
              <a:r>
                <a:rPr lang="en-US" sz="1400" dirty="0"/>
                <a:t>. Maecenas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egestas</a:t>
              </a:r>
              <a:r>
                <a:rPr lang="en-US" sz="1400" dirty="0"/>
                <a:t> </a:t>
              </a:r>
              <a:r>
                <a:rPr lang="en-US" sz="1400" dirty="0" err="1"/>
                <a:t>massa</a:t>
              </a:r>
              <a:r>
                <a:rPr lang="en-US" sz="1400" dirty="0"/>
                <a:t>,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consequat</a:t>
              </a:r>
              <a:r>
                <a:rPr lang="en-US" sz="1400" dirty="0"/>
                <a:t> ante.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efficitur</a:t>
              </a:r>
              <a:r>
                <a:rPr lang="en-US" sz="1400" dirty="0"/>
                <a:t> </a:t>
              </a:r>
              <a:r>
                <a:rPr lang="en-US" sz="1400" dirty="0" err="1"/>
                <a:t>accumsan</a:t>
              </a:r>
              <a:r>
                <a:rPr lang="en-US" sz="1400" dirty="0"/>
                <a:t> </a:t>
              </a:r>
              <a:r>
                <a:rPr lang="en-US" sz="1400" dirty="0" err="1"/>
                <a:t>rutrum</a:t>
              </a:r>
              <a:r>
                <a:rPr lang="en-US" sz="1400" dirty="0"/>
                <a:t>. </a:t>
              </a:r>
              <a:r>
                <a:rPr lang="en-US" sz="1400" dirty="0" err="1"/>
                <a:t>Donec</a:t>
              </a:r>
              <a:r>
                <a:rPr lang="en-US" sz="1400" dirty="0"/>
                <a:t> at </a:t>
              </a:r>
              <a:r>
                <a:rPr lang="en-US" sz="1400" dirty="0" err="1"/>
                <a:t>lacus</a:t>
              </a:r>
              <a:r>
                <a:rPr lang="en-US" sz="1400" dirty="0"/>
                <a:t> id ligula </a:t>
              </a:r>
              <a:r>
                <a:rPr lang="en-US" sz="1400" dirty="0" err="1"/>
                <a:t>hendrerit</a:t>
              </a:r>
              <a:r>
                <a:rPr lang="en-US" sz="1400" dirty="0"/>
                <a:t> </a:t>
              </a:r>
              <a:r>
                <a:rPr lang="en-US" sz="1400" dirty="0" err="1"/>
                <a:t>scelerisque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in </a:t>
              </a:r>
              <a:r>
                <a:rPr lang="en-US" sz="1400" dirty="0" err="1"/>
                <a:t>odio</a:t>
              </a:r>
              <a:r>
                <a:rPr lang="en-US" sz="1400" dirty="0"/>
                <a:t> </a:t>
              </a:r>
              <a:r>
                <a:rPr lang="en-US" sz="1400" dirty="0" err="1"/>
                <a:t>erat</a:t>
              </a:r>
              <a:r>
                <a:rPr lang="en-US" sz="1400" dirty="0"/>
                <a:t>. Maecenas vitae </a:t>
              </a:r>
              <a:r>
                <a:rPr lang="en-US" sz="1400" dirty="0" err="1"/>
                <a:t>sodales</a:t>
              </a:r>
              <a:r>
                <a:rPr lang="en-US" sz="1400" dirty="0"/>
                <a:t> nisi.”</a:t>
              </a:r>
            </a:p>
          </p:txBody>
        </p:sp>
        <p:sp>
          <p:nvSpPr>
            <p:cNvPr id="152" name="Oval 151">
              <a:extLst>
                <a:ext uri="{FF2B5EF4-FFF2-40B4-BE49-F238E27FC236}">
                  <a16:creationId xmlns="" xmlns:a16="http://schemas.microsoft.com/office/drawing/2014/main" id="{919A0050-678A-4B1E-8D76-D850D343365F}"/>
                </a:ext>
              </a:extLst>
            </p:cNvPr>
            <p:cNvSpPr/>
            <p:nvPr/>
          </p:nvSpPr>
          <p:spPr>
            <a:xfrm>
              <a:off x="10034155" y="1432848"/>
              <a:ext cx="774700" cy="7747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="" xmlns:a16="http://schemas.microsoft.com/office/drawing/2014/main" id="{32AE2C29-5A87-443B-8960-7FE155F64BEA}"/>
                </a:ext>
              </a:extLst>
            </p:cNvPr>
            <p:cNvGrpSpPr/>
            <p:nvPr/>
          </p:nvGrpSpPr>
          <p:grpSpPr>
            <a:xfrm>
              <a:off x="10278630" y="1713042"/>
              <a:ext cx="285750" cy="214313"/>
              <a:chOff x="2614613" y="809625"/>
              <a:chExt cx="285750" cy="214313"/>
            </a:xfrm>
            <a:solidFill>
              <a:schemeClr val="bg1"/>
            </a:solidFill>
          </p:grpSpPr>
          <p:sp>
            <p:nvSpPr>
              <p:cNvPr id="154" name="Freeform 78">
                <a:extLst>
                  <a:ext uri="{FF2B5EF4-FFF2-40B4-BE49-F238E27FC236}">
                    <a16:creationId xmlns="" xmlns:a16="http://schemas.microsoft.com/office/drawing/2014/main" id="{61DCEDFE-CAF6-4120-A776-9E9C020C1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809625"/>
                <a:ext cx="133350" cy="214313"/>
              </a:xfrm>
              <a:custGeom>
                <a:avLst/>
                <a:gdLst>
                  <a:gd name="T0" fmla="*/ 316 w 335"/>
                  <a:gd name="T1" fmla="*/ 47 h 540"/>
                  <a:gd name="T2" fmla="*/ 325 w 335"/>
                  <a:gd name="T3" fmla="*/ 43 h 540"/>
                  <a:gd name="T4" fmla="*/ 331 w 335"/>
                  <a:gd name="T5" fmla="*/ 37 h 540"/>
                  <a:gd name="T6" fmla="*/ 335 w 335"/>
                  <a:gd name="T7" fmla="*/ 28 h 540"/>
                  <a:gd name="T8" fmla="*/ 335 w 335"/>
                  <a:gd name="T9" fmla="*/ 19 h 540"/>
                  <a:gd name="T10" fmla="*/ 331 w 335"/>
                  <a:gd name="T11" fmla="*/ 10 h 540"/>
                  <a:gd name="T12" fmla="*/ 325 w 335"/>
                  <a:gd name="T13" fmla="*/ 4 h 540"/>
                  <a:gd name="T14" fmla="*/ 316 w 335"/>
                  <a:gd name="T15" fmla="*/ 0 h 540"/>
                  <a:gd name="T16" fmla="*/ 294 w 335"/>
                  <a:gd name="T17" fmla="*/ 0 h 540"/>
                  <a:gd name="T18" fmla="*/ 260 w 335"/>
                  <a:gd name="T19" fmla="*/ 3 h 540"/>
                  <a:gd name="T20" fmla="*/ 227 w 335"/>
                  <a:gd name="T21" fmla="*/ 10 h 540"/>
                  <a:gd name="T22" fmla="*/ 198 w 335"/>
                  <a:gd name="T23" fmla="*/ 20 h 540"/>
                  <a:gd name="T24" fmla="*/ 169 w 335"/>
                  <a:gd name="T25" fmla="*/ 33 h 540"/>
                  <a:gd name="T26" fmla="*/ 142 w 335"/>
                  <a:gd name="T27" fmla="*/ 49 h 540"/>
                  <a:gd name="T28" fmla="*/ 117 w 335"/>
                  <a:gd name="T29" fmla="*/ 68 h 540"/>
                  <a:gd name="T30" fmla="*/ 95 w 335"/>
                  <a:gd name="T31" fmla="*/ 89 h 540"/>
                  <a:gd name="T32" fmla="*/ 75 w 335"/>
                  <a:gd name="T33" fmla="*/ 113 h 540"/>
                  <a:gd name="T34" fmla="*/ 57 w 335"/>
                  <a:gd name="T35" fmla="*/ 141 h 540"/>
                  <a:gd name="T36" fmla="*/ 41 w 335"/>
                  <a:gd name="T37" fmla="*/ 170 h 540"/>
                  <a:gd name="T38" fmla="*/ 27 w 335"/>
                  <a:gd name="T39" fmla="*/ 202 h 540"/>
                  <a:gd name="T40" fmla="*/ 17 w 335"/>
                  <a:gd name="T41" fmla="*/ 236 h 540"/>
                  <a:gd name="T42" fmla="*/ 8 w 335"/>
                  <a:gd name="T43" fmla="*/ 272 h 540"/>
                  <a:gd name="T44" fmla="*/ 3 w 335"/>
                  <a:gd name="T45" fmla="*/ 310 h 540"/>
                  <a:gd name="T46" fmla="*/ 0 w 335"/>
                  <a:gd name="T47" fmla="*/ 351 h 540"/>
                  <a:gd name="T48" fmla="*/ 1 w 335"/>
                  <a:gd name="T49" fmla="*/ 390 h 540"/>
                  <a:gd name="T50" fmla="*/ 7 w 335"/>
                  <a:gd name="T51" fmla="*/ 422 h 540"/>
                  <a:gd name="T52" fmla="*/ 20 w 335"/>
                  <a:gd name="T53" fmla="*/ 452 h 540"/>
                  <a:gd name="T54" fmla="*/ 38 w 335"/>
                  <a:gd name="T55" fmla="*/ 478 h 540"/>
                  <a:gd name="T56" fmla="*/ 61 w 335"/>
                  <a:gd name="T57" fmla="*/ 502 h 540"/>
                  <a:gd name="T58" fmla="*/ 88 w 335"/>
                  <a:gd name="T59" fmla="*/ 520 h 540"/>
                  <a:gd name="T60" fmla="*/ 117 w 335"/>
                  <a:gd name="T61" fmla="*/ 532 h 540"/>
                  <a:gd name="T62" fmla="*/ 150 w 335"/>
                  <a:gd name="T63" fmla="*/ 539 h 540"/>
                  <a:gd name="T64" fmla="*/ 185 w 335"/>
                  <a:gd name="T65" fmla="*/ 539 h 540"/>
                  <a:gd name="T66" fmla="*/ 218 w 335"/>
                  <a:gd name="T67" fmla="*/ 532 h 540"/>
                  <a:gd name="T68" fmla="*/ 248 w 335"/>
                  <a:gd name="T69" fmla="*/ 520 h 540"/>
                  <a:gd name="T70" fmla="*/ 274 w 335"/>
                  <a:gd name="T71" fmla="*/ 502 h 540"/>
                  <a:gd name="T72" fmla="*/ 297 w 335"/>
                  <a:gd name="T73" fmla="*/ 478 h 540"/>
                  <a:gd name="T74" fmla="*/ 315 w 335"/>
                  <a:gd name="T75" fmla="*/ 452 h 540"/>
                  <a:gd name="T76" fmla="*/ 328 w 335"/>
                  <a:gd name="T77" fmla="*/ 422 h 540"/>
                  <a:gd name="T78" fmla="*/ 334 w 335"/>
                  <a:gd name="T79" fmla="*/ 390 h 540"/>
                  <a:gd name="T80" fmla="*/ 334 w 335"/>
                  <a:gd name="T81" fmla="*/ 355 h 540"/>
                  <a:gd name="T82" fmla="*/ 328 w 335"/>
                  <a:gd name="T83" fmla="*/ 322 h 540"/>
                  <a:gd name="T84" fmla="*/ 315 w 335"/>
                  <a:gd name="T85" fmla="*/ 292 h 540"/>
                  <a:gd name="T86" fmla="*/ 297 w 335"/>
                  <a:gd name="T87" fmla="*/ 265 h 540"/>
                  <a:gd name="T88" fmla="*/ 274 w 335"/>
                  <a:gd name="T89" fmla="*/ 242 h 540"/>
                  <a:gd name="T90" fmla="*/ 248 w 335"/>
                  <a:gd name="T91" fmla="*/ 224 h 540"/>
                  <a:gd name="T92" fmla="*/ 218 w 335"/>
                  <a:gd name="T93" fmla="*/ 212 h 540"/>
                  <a:gd name="T94" fmla="*/ 185 w 335"/>
                  <a:gd name="T95" fmla="*/ 204 h 540"/>
                  <a:gd name="T96" fmla="*/ 153 w 335"/>
                  <a:gd name="T97" fmla="*/ 204 h 540"/>
                  <a:gd name="T98" fmla="*/ 126 w 335"/>
                  <a:gd name="T99" fmla="*/ 209 h 540"/>
                  <a:gd name="T100" fmla="*/ 99 w 335"/>
                  <a:gd name="T101" fmla="*/ 218 h 540"/>
                  <a:gd name="T102" fmla="*/ 76 w 335"/>
                  <a:gd name="T103" fmla="*/ 232 h 540"/>
                  <a:gd name="T104" fmla="*/ 73 w 335"/>
                  <a:gd name="T105" fmla="*/ 214 h 540"/>
                  <a:gd name="T106" fmla="*/ 94 w 335"/>
                  <a:gd name="T107" fmla="*/ 170 h 540"/>
                  <a:gd name="T108" fmla="*/ 119 w 335"/>
                  <a:gd name="T109" fmla="*/ 133 h 540"/>
                  <a:gd name="T110" fmla="*/ 150 w 335"/>
                  <a:gd name="T111" fmla="*/ 104 h 540"/>
                  <a:gd name="T112" fmla="*/ 183 w 335"/>
                  <a:gd name="T113" fmla="*/ 80 h 540"/>
                  <a:gd name="T114" fmla="*/ 218 w 335"/>
                  <a:gd name="T115" fmla="*/ 64 h 540"/>
                  <a:gd name="T116" fmla="*/ 255 w 335"/>
                  <a:gd name="T117" fmla="*/ 54 h 540"/>
                  <a:gd name="T118" fmla="*/ 293 w 335"/>
                  <a:gd name="T119" fmla="*/ 49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5" h="540">
                    <a:moveTo>
                      <a:pt x="312" y="47"/>
                    </a:moveTo>
                    <a:lnTo>
                      <a:pt x="316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29" y="41"/>
                    </a:lnTo>
                    <a:lnTo>
                      <a:pt x="331" y="37"/>
                    </a:lnTo>
                    <a:lnTo>
                      <a:pt x="333" y="33"/>
                    </a:lnTo>
                    <a:lnTo>
                      <a:pt x="335" y="28"/>
                    </a:lnTo>
                    <a:lnTo>
                      <a:pt x="335" y="24"/>
                    </a:lnTo>
                    <a:lnTo>
                      <a:pt x="335" y="19"/>
                    </a:lnTo>
                    <a:lnTo>
                      <a:pt x="333" y="15"/>
                    </a:lnTo>
                    <a:lnTo>
                      <a:pt x="331" y="10"/>
                    </a:lnTo>
                    <a:lnTo>
                      <a:pt x="329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6" y="0"/>
                    </a:lnTo>
                    <a:lnTo>
                      <a:pt x="312" y="0"/>
                    </a:lnTo>
                    <a:lnTo>
                      <a:pt x="294" y="0"/>
                    </a:lnTo>
                    <a:lnTo>
                      <a:pt x="277" y="1"/>
                    </a:lnTo>
                    <a:lnTo>
                      <a:pt x="260" y="3"/>
                    </a:lnTo>
                    <a:lnTo>
                      <a:pt x="244" y="6"/>
                    </a:lnTo>
                    <a:lnTo>
                      <a:pt x="227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69" y="33"/>
                    </a:lnTo>
                    <a:lnTo>
                      <a:pt x="155" y="40"/>
                    </a:lnTo>
                    <a:lnTo>
                      <a:pt x="142" y="49"/>
                    </a:lnTo>
                    <a:lnTo>
                      <a:pt x="130" y="58"/>
                    </a:lnTo>
                    <a:lnTo>
                      <a:pt x="117" y="68"/>
                    </a:lnTo>
                    <a:lnTo>
                      <a:pt x="106" y="78"/>
                    </a:lnTo>
                    <a:lnTo>
                      <a:pt x="95" y="89"/>
                    </a:lnTo>
                    <a:lnTo>
                      <a:pt x="84" y="101"/>
                    </a:lnTo>
                    <a:lnTo>
                      <a:pt x="75" y="113"/>
                    </a:lnTo>
                    <a:lnTo>
                      <a:pt x="65" y="127"/>
                    </a:lnTo>
                    <a:lnTo>
                      <a:pt x="57" y="141"/>
                    </a:lnTo>
                    <a:lnTo>
                      <a:pt x="48" y="154"/>
                    </a:lnTo>
                    <a:lnTo>
                      <a:pt x="41" y="170"/>
                    </a:lnTo>
                    <a:lnTo>
                      <a:pt x="34" y="185"/>
                    </a:lnTo>
                    <a:lnTo>
                      <a:pt x="27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2" y="254"/>
                    </a:lnTo>
                    <a:lnTo>
                      <a:pt x="8" y="272"/>
                    </a:lnTo>
                    <a:lnTo>
                      <a:pt x="5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1" y="390"/>
                    </a:lnTo>
                    <a:lnTo>
                      <a:pt x="3" y="405"/>
                    </a:lnTo>
                    <a:lnTo>
                      <a:pt x="7" y="422"/>
                    </a:lnTo>
                    <a:lnTo>
                      <a:pt x="12" y="437"/>
                    </a:lnTo>
                    <a:lnTo>
                      <a:pt x="20" y="452"/>
                    </a:lnTo>
                    <a:lnTo>
                      <a:pt x="28" y="466"/>
                    </a:lnTo>
                    <a:lnTo>
                      <a:pt x="38" y="478"/>
                    </a:lnTo>
                    <a:lnTo>
                      <a:pt x="48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2" y="527"/>
                    </a:lnTo>
                    <a:lnTo>
                      <a:pt x="117" y="532"/>
                    </a:lnTo>
                    <a:lnTo>
                      <a:pt x="134" y="537"/>
                    </a:lnTo>
                    <a:lnTo>
                      <a:pt x="150" y="539"/>
                    </a:lnTo>
                    <a:lnTo>
                      <a:pt x="168" y="540"/>
                    </a:lnTo>
                    <a:lnTo>
                      <a:pt x="185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1" y="511"/>
                    </a:lnTo>
                    <a:lnTo>
                      <a:pt x="274" y="502"/>
                    </a:lnTo>
                    <a:lnTo>
                      <a:pt x="287" y="491"/>
                    </a:lnTo>
                    <a:lnTo>
                      <a:pt x="297" y="478"/>
                    </a:lnTo>
                    <a:lnTo>
                      <a:pt x="307" y="466"/>
                    </a:lnTo>
                    <a:lnTo>
                      <a:pt x="315" y="452"/>
                    </a:lnTo>
                    <a:lnTo>
                      <a:pt x="323" y="437"/>
                    </a:lnTo>
                    <a:lnTo>
                      <a:pt x="328" y="422"/>
                    </a:lnTo>
                    <a:lnTo>
                      <a:pt x="332" y="405"/>
                    </a:lnTo>
                    <a:lnTo>
                      <a:pt x="334" y="390"/>
                    </a:lnTo>
                    <a:lnTo>
                      <a:pt x="335" y="371"/>
                    </a:lnTo>
                    <a:lnTo>
                      <a:pt x="334" y="355"/>
                    </a:lnTo>
                    <a:lnTo>
                      <a:pt x="332" y="338"/>
                    </a:lnTo>
                    <a:lnTo>
                      <a:pt x="328" y="322"/>
                    </a:lnTo>
                    <a:lnTo>
                      <a:pt x="323" y="307"/>
                    </a:lnTo>
                    <a:lnTo>
                      <a:pt x="315" y="292"/>
                    </a:lnTo>
                    <a:lnTo>
                      <a:pt x="307" y="278"/>
                    </a:lnTo>
                    <a:lnTo>
                      <a:pt x="297" y="265"/>
                    </a:lnTo>
                    <a:lnTo>
                      <a:pt x="287" y="253"/>
                    </a:lnTo>
                    <a:lnTo>
                      <a:pt x="274" y="242"/>
                    </a:lnTo>
                    <a:lnTo>
                      <a:pt x="261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5" y="204"/>
                    </a:lnTo>
                    <a:lnTo>
                      <a:pt x="168" y="204"/>
                    </a:lnTo>
                    <a:lnTo>
                      <a:pt x="153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99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4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19" y="133"/>
                    </a:lnTo>
                    <a:lnTo>
                      <a:pt x="134" y="117"/>
                    </a:lnTo>
                    <a:lnTo>
                      <a:pt x="150" y="104"/>
                    </a:lnTo>
                    <a:lnTo>
                      <a:pt x="166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7" y="58"/>
                    </a:lnTo>
                    <a:lnTo>
                      <a:pt x="255" y="54"/>
                    </a:lnTo>
                    <a:lnTo>
                      <a:pt x="274" y="51"/>
                    </a:lnTo>
                    <a:lnTo>
                      <a:pt x="293" y="49"/>
                    </a:lnTo>
                    <a:lnTo>
                      <a:pt x="31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9">
                <a:extLst>
                  <a:ext uri="{FF2B5EF4-FFF2-40B4-BE49-F238E27FC236}">
                    <a16:creationId xmlns="" xmlns:a16="http://schemas.microsoft.com/office/drawing/2014/main" id="{705EE88C-2A19-458E-81CD-88EB52B3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013" y="809625"/>
                <a:ext cx="133350" cy="214313"/>
              </a:xfrm>
              <a:custGeom>
                <a:avLst/>
                <a:gdLst>
                  <a:gd name="T0" fmla="*/ 154 w 336"/>
                  <a:gd name="T1" fmla="*/ 204 h 540"/>
                  <a:gd name="T2" fmla="*/ 126 w 336"/>
                  <a:gd name="T3" fmla="*/ 209 h 540"/>
                  <a:gd name="T4" fmla="*/ 100 w 336"/>
                  <a:gd name="T5" fmla="*/ 218 h 540"/>
                  <a:gd name="T6" fmla="*/ 76 w 336"/>
                  <a:gd name="T7" fmla="*/ 232 h 540"/>
                  <a:gd name="T8" fmla="*/ 73 w 336"/>
                  <a:gd name="T9" fmla="*/ 214 h 540"/>
                  <a:gd name="T10" fmla="*/ 94 w 336"/>
                  <a:gd name="T11" fmla="*/ 170 h 540"/>
                  <a:gd name="T12" fmla="*/ 120 w 336"/>
                  <a:gd name="T13" fmla="*/ 133 h 540"/>
                  <a:gd name="T14" fmla="*/ 150 w 336"/>
                  <a:gd name="T15" fmla="*/ 104 h 540"/>
                  <a:gd name="T16" fmla="*/ 183 w 336"/>
                  <a:gd name="T17" fmla="*/ 80 h 540"/>
                  <a:gd name="T18" fmla="*/ 218 w 336"/>
                  <a:gd name="T19" fmla="*/ 64 h 540"/>
                  <a:gd name="T20" fmla="*/ 255 w 336"/>
                  <a:gd name="T21" fmla="*/ 54 h 540"/>
                  <a:gd name="T22" fmla="*/ 294 w 336"/>
                  <a:gd name="T23" fmla="*/ 49 h 540"/>
                  <a:gd name="T24" fmla="*/ 317 w 336"/>
                  <a:gd name="T25" fmla="*/ 47 h 540"/>
                  <a:gd name="T26" fmla="*/ 325 w 336"/>
                  <a:gd name="T27" fmla="*/ 43 h 540"/>
                  <a:gd name="T28" fmla="*/ 332 w 336"/>
                  <a:gd name="T29" fmla="*/ 37 h 540"/>
                  <a:gd name="T30" fmla="*/ 336 w 336"/>
                  <a:gd name="T31" fmla="*/ 28 h 540"/>
                  <a:gd name="T32" fmla="*/ 336 w 336"/>
                  <a:gd name="T33" fmla="*/ 19 h 540"/>
                  <a:gd name="T34" fmla="*/ 332 w 336"/>
                  <a:gd name="T35" fmla="*/ 10 h 540"/>
                  <a:gd name="T36" fmla="*/ 325 w 336"/>
                  <a:gd name="T37" fmla="*/ 4 h 540"/>
                  <a:gd name="T38" fmla="*/ 317 w 336"/>
                  <a:gd name="T39" fmla="*/ 0 h 540"/>
                  <a:gd name="T40" fmla="*/ 295 w 336"/>
                  <a:gd name="T41" fmla="*/ 0 h 540"/>
                  <a:gd name="T42" fmla="*/ 261 w 336"/>
                  <a:gd name="T43" fmla="*/ 3 h 540"/>
                  <a:gd name="T44" fmla="*/ 228 w 336"/>
                  <a:gd name="T45" fmla="*/ 10 h 540"/>
                  <a:gd name="T46" fmla="*/ 198 w 336"/>
                  <a:gd name="T47" fmla="*/ 20 h 540"/>
                  <a:gd name="T48" fmla="*/ 170 w 336"/>
                  <a:gd name="T49" fmla="*/ 33 h 540"/>
                  <a:gd name="T50" fmla="*/ 142 w 336"/>
                  <a:gd name="T51" fmla="*/ 49 h 540"/>
                  <a:gd name="T52" fmla="*/ 118 w 336"/>
                  <a:gd name="T53" fmla="*/ 68 h 540"/>
                  <a:gd name="T54" fmla="*/ 96 w 336"/>
                  <a:gd name="T55" fmla="*/ 89 h 540"/>
                  <a:gd name="T56" fmla="*/ 75 w 336"/>
                  <a:gd name="T57" fmla="*/ 113 h 540"/>
                  <a:gd name="T58" fmla="*/ 56 w 336"/>
                  <a:gd name="T59" fmla="*/ 141 h 540"/>
                  <a:gd name="T60" fmla="*/ 42 w 336"/>
                  <a:gd name="T61" fmla="*/ 170 h 540"/>
                  <a:gd name="T62" fmla="*/ 28 w 336"/>
                  <a:gd name="T63" fmla="*/ 202 h 540"/>
                  <a:gd name="T64" fmla="*/ 17 w 336"/>
                  <a:gd name="T65" fmla="*/ 236 h 540"/>
                  <a:gd name="T66" fmla="*/ 9 w 336"/>
                  <a:gd name="T67" fmla="*/ 272 h 540"/>
                  <a:gd name="T68" fmla="*/ 3 w 336"/>
                  <a:gd name="T69" fmla="*/ 310 h 540"/>
                  <a:gd name="T70" fmla="*/ 0 w 336"/>
                  <a:gd name="T71" fmla="*/ 351 h 540"/>
                  <a:gd name="T72" fmla="*/ 0 w 336"/>
                  <a:gd name="T73" fmla="*/ 390 h 540"/>
                  <a:gd name="T74" fmla="*/ 8 w 336"/>
                  <a:gd name="T75" fmla="*/ 422 h 540"/>
                  <a:gd name="T76" fmla="*/ 20 w 336"/>
                  <a:gd name="T77" fmla="*/ 452 h 540"/>
                  <a:gd name="T78" fmla="*/ 38 w 336"/>
                  <a:gd name="T79" fmla="*/ 478 h 540"/>
                  <a:gd name="T80" fmla="*/ 61 w 336"/>
                  <a:gd name="T81" fmla="*/ 502 h 540"/>
                  <a:gd name="T82" fmla="*/ 88 w 336"/>
                  <a:gd name="T83" fmla="*/ 520 h 540"/>
                  <a:gd name="T84" fmla="*/ 118 w 336"/>
                  <a:gd name="T85" fmla="*/ 532 h 540"/>
                  <a:gd name="T86" fmla="*/ 151 w 336"/>
                  <a:gd name="T87" fmla="*/ 539 h 540"/>
                  <a:gd name="T88" fmla="*/ 186 w 336"/>
                  <a:gd name="T89" fmla="*/ 539 h 540"/>
                  <a:gd name="T90" fmla="*/ 218 w 336"/>
                  <a:gd name="T91" fmla="*/ 532 h 540"/>
                  <a:gd name="T92" fmla="*/ 248 w 336"/>
                  <a:gd name="T93" fmla="*/ 520 h 540"/>
                  <a:gd name="T94" fmla="*/ 275 w 336"/>
                  <a:gd name="T95" fmla="*/ 502 h 540"/>
                  <a:gd name="T96" fmla="*/ 298 w 336"/>
                  <a:gd name="T97" fmla="*/ 478 h 540"/>
                  <a:gd name="T98" fmla="*/ 316 w 336"/>
                  <a:gd name="T99" fmla="*/ 452 h 540"/>
                  <a:gd name="T100" fmla="*/ 329 w 336"/>
                  <a:gd name="T101" fmla="*/ 422 h 540"/>
                  <a:gd name="T102" fmla="*/ 335 w 336"/>
                  <a:gd name="T103" fmla="*/ 390 h 540"/>
                  <a:gd name="T104" fmla="*/ 335 w 336"/>
                  <a:gd name="T105" fmla="*/ 355 h 540"/>
                  <a:gd name="T106" fmla="*/ 329 w 336"/>
                  <a:gd name="T107" fmla="*/ 322 h 540"/>
                  <a:gd name="T108" fmla="*/ 316 w 336"/>
                  <a:gd name="T109" fmla="*/ 292 h 540"/>
                  <a:gd name="T110" fmla="*/ 298 w 336"/>
                  <a:gd name="T111" fmla="*/ 265 h 540"/>
                  <a:gd name="T112" fmla="*/ 275 w 336"/>
                  <a:gd name="T113" fmla="*/ 242 h 540"/>
                  <a:gd name="T114" fmla="*/ 248 w 336"/>
                  <a:gd name="T115" fmla="*/ 224 h 540"/>
                  <a:gd name="T116" fmla="*/ 218 w 336"/>
                  <a:gd name="T117" fmla="*/ 212 h 540"/>
                  <a:gd name="T118" fmla="*/ 186 w 336"/>
                  <a:gd name="T119" fmla="*/ 20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" h="540">
                    <a:moveTo>
                      <a:pt x="168" y="204"/>
                    </a:moveTo>
                    <a:lnTo>
                      <a:pt x="154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100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5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20" y="133"/>
                    </a:lnTo>
                    <a:lnTo>
                      <a:pt x="135" y="117"/>
                    </a:lnTo>
                    <a:lnTo>
                      <a:pt x="150" y="104"/>
                    </a:lnTo>
                    <a:lnTo>
                      <a:pt x="167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6" y="58"/>
                    </a:lnTo>
                    <a:lnTo>
                      <a:pt x="255" y="54"/>
                    </a:lnTo>
                    <a:lnTo>
                      <a:pt x="275" y="51"/>
                    </a:lnTo>
                    <a:lnTo>
                      <a:pt x="294" y="49"/>
                    </a:lnTo>
                    <a:lnTo>
                      <a:pt x="313" y="47"/>
                    </a:lnTo>
                    <a:lnTo>
                      <a:pt x="317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30" y="41"/>
                    </a:lnTo>
                    <a:lnTo>
                      <a:pt x="332" y="37"/>
                    </a:lnTo>
                    <a:lnTo>
                      <a:pt x="334" y="33"/>
                    </a:lnTo>
                    <a:lnTo>
                      <a:pt x="336" y="28"/>
                    </a:lnTo>
                    <a:lnTo>
                      <a:pt x="336" y="24"/>
                    </a:lnTo>
                    <a:lnTo>
                      <a:pt x="336" y="19"/>
                    </a:lnTo>
                    <a:lnTo>
                      <a:pt x="334" y="15"/>
                    </a:lnTo>
                    <a:lnTo>
                      <a:pt x="332" y="10"/>
                    </a:lnTo>
                    <a:lnTo>
                      <a:pt x="330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7" y="0"/>
                    </a:lnTo>
                    <a:lnTo>
                      <a:pt x="313" y="0"/>
                    </a:lnTo>
                    <a:lnTo>
                      <a:pt x="295" y="0"/>
                    </a:lnTo>
                    <a:lnTo>
                      <a:pt x="278" y="1"/>
                    </a:lnTo>
                    <a:lnTo>
                      <a:pt x="261" y="3"/>
                    </a:lnTo>
                    <a:lnTo>
                      <a:pt x="244" y="6"/>
                    </a:lnTo>
                    <a:lnTo>
                      <a:pt x="228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70" y="33"/>
                    </a:lnTo>
                    <a:lnTo>
                      <a:pt x="156" y="40"/>
                    </a:lnTo>
                    <a:lnTo>
                      <a:pt x="142" y="49"/>
                    </a:lnTo>
                    <a:lnTo>
                      <a:pt x="131" y="58"/>
                    </a:lnTo>
                    <a:lnTo>
                      <a:pt x="118" y="68"/>
                    </a:lnTo>
                    <a:lnTo>
                      <a:pt x="106" y="78"/>
                    </a:lnTo>
                    <a:lnTo>
                      <a:pt x="96" y="89"/>
                    </a:lnTo>
                    <a:lnTo>
                      <a:pt x="85" y="101"/>
                    </a:lnTo>
                    <a:lnTo>
                      <a:pt x="75" y="113"/>
                    </a:lnTo>
                    <a:lnTo>
                      <a:pt x="66" y="127"/>
                    </a:lnTo>
                    <a:lnTo>
                      <a:pt x="56" y="141"/>
                    </a:lnTo>
                    <a:lnTo>
                      <a:pt x="49" y="154"/>
                    </a:lnTo>
                    <a:lnTo>
                      <a:pt x="42" y="170"/>
                    </a:lnTo>
                    <a:lnTo>
                      <a:pt x="34" y="185"/>
                    </a:lnTo>
                    <a:lnTo>
                      <a:pt x="28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3" y="254"/>
                    </a:lnTo>
                    <a:lnTo>
                      <a:pt x="9" y="272"/>
                    </a:lnTo>
                    <a:lnTo>
                      <a:pt x="6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0" y="390"/>
                    </a:lnTo>
                    <a:lnTo>
                      <a:pt x="3" y="405"/>
                    </a:lnTo>
                    <a:lnTo>
                      <a:pt x="8" y="422"/>
                    </a:lnTo>
                    <a:lnTo>
                      <a:pt x="13" y="437"/>
                    </a:lnTo>
                    <a:lnTo>
                      <a:pt x="20" y="452"/>
                    </a:lnTo>
                    <a:lnTo>
                      <a:pt x="29" y="466"/>
                    </a:lnTo>
                    <a:lnTo>
                      <a:pt x="38" y="478"/>
                    </a:lnTo>
                    <a:lnTo>
                      <a:pt x="49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3" y="527"/>
                    </a:lnTo>
                    <a:lnTo>
                      <a:pt x="118" y="532"/>
                    </a:lnTo>
                    <a:lnTo>
                      <a:pt x="134" y="537"/>
                    </a:lnTo>
                    <a:lnTo>
                      <a:pt x="151" y="539"/>
                    </a:lnTo>
                    <a:lnTo>
                      <a:pt x="168" y="540"/>
                    </a:lnTo>
                    <a:lnTo>
                      <a:pt x="186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2" y="511"/>
                    </a:lnTo>
                    <a:lnTo>
                      <a:pt x="275" y="502"/>
                    </a:lnTo>
                    <a:lnTo>
                      <a:pt x="287" y="491"/>
                    </a:lnTo>
                    <a:lnTo>
                      <a:pt x="298" y="478"/>
                    </a:lnTo>
                    <a:lnTo>
                      <a:pt x="307" y="466"/>
                    </a:lnTo>
                    <a:lnTo>
                      <a:pt x="316" y="452"/>
                    </a:lnTo>
                    <a:lnTo>
                      <a:pt x="323" y="437"/>
                    </a:lnTo>
                    <a:lnTo>
                      <a:pt x="329" y="422"/>
                    </a:lnTo>
                    <a:lnTo>
                      <a:pt x="333" y="405"/>
                    </a:lnTo>
                    <a:lnTo>
                      <a:pt x="335" y="390"/>
                    </a:lnTo>
                    <a:lnTo>
                      <a:pt x="336" y="371"/>
                    </a:lnTo>
                    <a:lnTo>
                      <a:pt x="335" y="355"/>
                    </a:lnTo>
                    <a:lnTo>
                      <a:pt x="333" y="338"/>
                    </a:lnTo>
                    <a:lnTo>
                      <a:pt x="329" y="322"/>
                    </a:lnTo>
                    <a:lnTo>
                      <a:pt x="323" y="307"/>
                    </a:lnTo>
                    <a:lnTo>
                      <a:pt x="316" y="292"/>
                    </a:lnTo>
                    <a:lnTo>
                      <a:pt x="307" y="278"/>
                    </a:lnTo>
                    <a:lnTo>
                      <a:pt x="298" y="265"/>
                    </a:lnTo>
                    <a:lnTo>
                      <a:pt x="287" y="253"/>
                    </a:lnTo>
                    <a:lnTo>
                      <a:pt x="275" y="242"/>
                    </a:lnTo>
                    <a:lnTo>
                      <a:pt x="262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6" y="204"/>
                    </a:lnTo>
                    <a:lnTo>
                      <a:pt x="168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792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icture 204" descr="https://www.roughguides.com/wp-content/uploads/2012/08/north-america-opt3-660x420.jpg">
            <a:extLst>
              <a:ext uri="{FF2B5EF4-FFF2-40B4-BE49-F238E27FC236}">
                <a16:creationId xmlns="" xmlns:a16="http://schemas.microsoft.com/office/drawing/2014/main" id="{8841D973-06B9-4F81-A637-4FAE236CE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 t="1991" r="19449" b="1991"/>
          <a:stretch>
            <a:fillRect/>
          </a:stretch>
        </p:blipFill>
        <p:spPr bwMode="auto">
          <a:xfrm>
            <a:off x="-1322662" y="136527"/>
            <a:ext cx="6584948" cy="6584948"/>
          </a:xfrm>
          <a:custGeom>
            <a:avLst/>
            <a:gdLst>
              <a:gd name="connsiteX0" fmla="*/ 3292474 w 6584948"/>
              <a:gd name="connsiteY0" fmla="*/ 0 h 6584948"/>
              <a:gd name="connsiteX1" fmla="*/ 6584948 w 6584948"/>
              <a:gd name="connsiteY1" fmla="*/ 3292474 h 6584948"/>
              <a:gd name="connsiteX2" fmla="*/ 3292474 w 6584948"/>
              <a:gd name="connsiteY2" fmla="*/ 6584948 h 6584948"/>
              <a:gd name="connsiteX3" fmla="*/ 0 w 6584948"/>
              <a:gd name="connsiteY3" fmla="*/ 3292474 h 6584948"/>
              <a:gd name="connsiteX4" fmla="*/ 3292474 w 6584948"/>
              <a:gd name="connsiteY4" fmla="*/ 0 h 6584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84948" h="6584948">
                <a:moveTo>
                  <a:pt x="3292474" y="0"/>
                </a:moveTo>
                <a:cubicBezTo>
                  <a:pt x="5110857" y="0"/>
                  <a:pt x="6584948" y="1474091"/>
                  <a:pt x="6584948" y="3292474"/>
                </a:cubicBezTo>
                <a:cubicBezTo>
                  <a:pt x="6584948" y="5110857"/>
                  <a:pt x="5110857" y="6584948"/>
                  <a:pt x="3292474" y="6584948"/>
                </a:cubicBezTo>
                <a:cubicBezTo>
                  <a:pt x="1474091" y="6584948"/>
                  <a:pt x="0" y="5110857"/>
                  <a:pt x="0" y="3292474"/>
                </a:cubicBezTo>
                <a:cubicBezTo>
                  <a:pt x="0" y="1474091"/>
                  <a:pt x="1474091" y="0"/>
                  <a:pt x="32924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" name="Oval 162">
            <a:extLst>
              <a:ext uri="{FF2B5EF4-FFF2-40B4-BE49-F238E27FC236}">
                <a16:creationId xmlns="" xmlns:a16="http://schemas.microsoft.com/office/drawing/2014/main" id="{587710D6-8523-431B-996E-7032CCCA533C}"/>
              </a:ext>
            </a:extLst>
          </p:cNvPr>
          <p:cNvSpPr/>
          <p:nvPr/>
        </p:nvSpPr>
        <p:spPr>
          <a:xfrm>
            <a:off x="-1214138" y="245051"/>
            <a:ext cx="6367900" cy="6367900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: Rounded Corners 232">
            <a:extLst>
              <a:ext uri="{FF2B5EF4-FFF2-40B4-BE49-F238E27FC236}">
                <a16:creationId xmlns="" xmlns:a16="http://schemas.microsoft.com/office/drawing/2014/main" id="{38BC1830-0828-45B0-8117-5E01FBBAF93B}"/>
              </a:ext>
            </a:extLst>
          </p:cNvPr>
          <p:cNvSpPr/>
          <p:nvPr/>
        </p:nvSpPr>
        <p:spPr>
          <a:xfrm>
            <a:off x="5061568" y="502328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: Rounded Corners 233">
            <a:extLst>
              <a:ext uri="{FF2B5EF4-FFF2-40B4-BE49-F238E27FC236}">
                <a16:creationId xmlns="" xmlns:a16="http://schemas.microsoft.com/office/drawing/2014/main" id="{E1FFB987-CEE0-4B84-8D88-BEC2C8F681F9}"/>
              </a:ext>
            </a:extLst>
          </p:cNvPr>
          <p:cNvSpPr/>
          <p:nvPr/>
        </p:nvSpPr>
        <p:spPr>
          <a:xfrm>
            <a:off x="5529835" y="2981395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: Rounded Corners 231">
            <a:extLst>
              <a:ext uri="{FF2B5EF4-FFF2-40B4-BE49-F238E27FC236}">
                <a16:creationId xmlns="" xmlns:a16="http://schemas.microsoft.com/office/drawing/2014/main" id="{29A1ED7D-5033-48C6-8873-2F2C2AB23293}"/>
              </a:ext>
            </a:extLst>
          </p:cNvPr>
          <p:cNvSpPr/>
          <p:nvPr/>
        </p:nvSpPr>
        <p:spPr>
          <a:xfrm>
            <a:off x="5061568" y="92516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="" xmlns:a16="http://schemas.microsoft.com/office/drawing/2014/main" id="{3EB49829-0A41-487F-B974-500A2624368D}"/>
              </a:ext>
            </a:extLst>
          </p:cNvPr>
          <p:cNvSpPr/>
          <p:nvPr/>
        </p:nvSpPr>
        <p:spPr>
          <a:xfrm>
            <a:off x="-2054452" y="-595263"/>
            <a:ext cx="8048526" cy="8048526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4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>
            <a:extLst>
              <a:ext uri="{FF2B5EF4-FFF2-40B4-BE49-F238E27FC236}">
                <a16:creationId xmlns="" xmlns:a16="http://schemas.microsoft.com/office/drawing/2014/main" id="{CDF97437-E644-4EBF-9D83-B1FC68C1B97C}"/>
              </a:ext>
            </a:extLst>
          </p:cNvPr>
          <p:cNvGrpSpPr/>
          <p:nvPr/>
        </p:nvGrpSpPr>
        <p:grpSpPr>
          <a:xfrm>
            <a:off x="4994811" y="843644"/>
            <a:ext cx="1070049" cy="1070049"/>
            <a:chOff x="7627217" y="1716585"/>
            <a:chExt cx="825878" cy="825878"/>
          </a:xfrm>
        </p:grpSpPr>
        <p:sp>
          <p:nvSpPr>
            <p:cNvPr id="221" name="Oval 220">
              <a:extLst>
                <a:ext uri="{FF2B5EF4-FFF2-40B4-BE49-F238E27FC236}">
                  <a16:creationId xmlns="" xmlns:a16="http://schemas.microsoft.com/office/drawing/2014/main" id="{99A8F7AA-5B7C-4B00-8D58-0FDA8D0C7210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="" xmlns:a16="http://schemas.microsoft.com/office/drawing/2014/main" id="{B5F317E6-2729-4C98-A8CD-E419A9FB3017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8F8D1ED3-2736-4D2C-B00A-D1212439100F}"/>
              </a:ext>
            </a:extLst>
          </p:cNvPr>
          <p:cNvGrpSpPr/>
          <p:nvPr/>
        </p:nvGrpSpPr>
        <p:grpSpPr>
          <a:xfrm>
            <a:off x="5423355" y="2893976"/>
            <a:ext cx="1070049" cy="1070049"/>
            <a:chOff x="7627217" y="1716585"/>
            <a:chExt cx="825878" cy="825878"/>
          </a:xfrm>
        </p:grpSpPr>
        <p:sp>
          <p:nvSpPr>
            <p:cNvPr id="226" name="Oval 225">
              <a:extLst>
                <a:ext uri="{FF2B5EF4-FFF2-40B4-BE49-F238E27FC236}">
                  <a16:creationId xmlns="" xmlns:a16="http://schemas.microsoft.com/office/drawing/2014/main" id="{05CAC969-8FC2-4EB6-A79E-07BF05376F52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="" xmlns:a16="http://schemas.microsoft.com/office/drawing/2014/main" id="{41BD4277-4EE9-4E53-B276-513588161F26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="" xmlns:a16="http://schemas.microsoft.com/office/drawing/2014/main" id="{19BB436D-4280-40CC-9A5B-509DBD00BCEA}"/>
              </a:ext>
            </a:extLst>
          </p:cNvPr>
          <p:cNvGrpSpPr/>
          <p:nvPr/>
        </p:nvGrpSpPr>
        <p:grpSpPr>
          <a:xfrm>
            <a:off x="4994811" y="4944308"/>
            <a:ext cx="1070049" cy="1070049"/>
            <a:chOff x="7627217" y="1716585"/>
            <a:chExt cx="825878" cy="825878"/>
          </a:xfrm>
        </p:grpSpPr>
        <p:sp>
          <p:nvSpPr>
            <p:cNvPr id="229" name="Oval 228">
              <a:extLst>
                <a:ext uri="{FF2B5EF4-FFF2-40B4-BE49-F238E27FC236}">
                  <a16:creationId xmlns="" xmlns:a16="http://schemas.microsoft.com/office/drawing/2014/main" id="{51879BCF-6A94-42EF-92DF-9969D9350198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="" xmlns:a16="http://schemas.microsoft.com/office/drawing/2014/main" id="{A290477A-95C3-4F21-81B7-A58AA4AD9D9E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F8AC30B2-2A23-40E5-8EFE-8BBD1E7D1149}"/>
              </a:ext>
            </a:extLst>
          </p:cNvPr>
          <p:cNvSpPr txBox="1"/>
          <p:nvPr/>
        </p:nvSpPr>
        <p:spPr>
          <a:xfrm>
            <a:off x="6285868" y="1055503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A0240E70-8440-491F-ABF0-3F7A94F0601C}"/>
              </a:ext>
            </a:extLst>
          </p:cNvPr>
          <p:cNvSpPr txBox="1"/>
          <p:nvPr/>
        </p:nvSpPr>
        <p:spPr>
          <a:xfrm>
            <a:off x="6285868" y="5153622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="" xmlns:a16="http://schemas.microsoft.com/office/drawing/2014/main" id="{FE7F7003-3D1B-472D-A1E5-0DDCD09DCAA5}"/>
              </a:ext>
            </a:extLst>
          </p:cNvPr>
          <p:cNvSpPr txBox="1"/>
          <p:nvPr/>
        </p:nvSpPr>
        <p:spPr>
          <a:xfrm>
            <a:off x="6717981" y="3113415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53" name="Freeform 2511">
            <a:extLst>
              <a:ext uri="{FF2B5EF4-FFF2-40B4-BE49-F238E27FC236}">
                <a16:creationId xmlns="" xmlns:a16="http://schemas.microsoft.com/office/drawing/2014/main" id="{356F3155-47FD-44A4-B29E-5543F6D92A2A}"/>
              </a:ext>
            </a:extLst>
          </p:cNvPr>
          <p:cNvSpPr>
            <a:spLocks noEditPoints="1"/>
          </p:cNvSpPr>
          <p:nvPr/>
        </p:nvSpPr>
        <p:spPr bwMode="auto">
          <a:xfrm>
            <a:off x="1651545" y="2977915"/>
            <a:ext cx="636534" cy="902172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5" name="Group 254">
            <a:extLst>
              <a:ext uri="{FF2B5EF4-FFF2-40B4-BE49-F238E27FC236}">
                <a16:creationId xmlns="" xmlns:a16="http://schemas.microsoft.com/office/drawing/2014/main" id="{6DA2B9F7-9425-433F-8FF1-8AA9524FB9FD}"/>
              </a:ext>
            </a:extLst>
          </p:cNvPr>
          <p:cNvGrpSpPr/>
          <p:nvPr/>
        </p:nvGrpSpPr>
        <p:grpSpPr>
          <a:xfrm>
            <a:off x="5356956" y="1204829"/>
            <a:ext cx="345758" cy="347679"/>
            <a:chOff x="10455275" y="2498725"/>
            <a:chExt cx="285750" cy="287338"/>
          </a:xfrm>
          <a:solidFill>
            <a:schemeClr val="bg1"/>
          </a:solidFill>
        </p:grpSpPr>
        <p:sp>
          <p:nvSpPr>
            <p:cNvPr id="256" name="Freeform 214">
              <a:extLst>
                <a:ext uri="{FF2B5EF4-FFF2-40B4-BE49-F238E27FC236}">
                  <a16:creationId xmlns="" xmlns:a16="http://schemas.microsoft.com/office/drawing/2014/main" id="{0DA9DA44-535C-4298-8985-17DEF6A46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15">
              <a:extLst>
                <a:ext uri="{FF2B5EF4-FFF2-40B4-BE49-F238E27FC236}">
                  <a16:creationId xmlns="" xmlns:a16="http://schemas.microsoft.com/office/drawing/2014/main" id="{82B1B54F-FAF6-4D01-84DD-E035BBA38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="" xmlns:a16="http://schemas.microsoft.com/office/drawing/2014/main" id="{54A713FE-0681-4AC3-9131-A8FB43F34CAA}"/>
              </a:ext>
            </a:extLst>
          </p:cNvPr>
          <p:cNvGrpSpPr/>
          <p:nvPr/>
        </p:nvGrpSpPr>
        <p:grpSpPr>
          <a:xfrm>
            <a:off x="5356956" y="5329504"/>
            <a:ext cx="345758" cy="299657"/>
            <a:chOff x="4892675" y="1935163"/>
            <a:chExt cx="285750" cy="247650"/>
          </a:xfrm>
          <a:solidFill>
            <a:schemeClr val="bg1"/>
          </a:solidFill>
        </p:grpSpPr>
        <p:sp>
          <p:nvSpPr>
            <p:cNvPr id="259" name="Freeform 185">
              <a:extLst>
                <a:ext uri="{FF2B5EF4-FFF2-40B4-BE49-F238E27FC236}">
                  <a16:creationId xmlns="" xmlns:a16="http://schemas.microsoft.com/office/drawing/2014/main" id="{4897E088-DE01-4ACE-A0D8-0F0A9D006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2675" y="2020888"/>
              <a:ext cx="66675" cy="114300"/>
            </a:xfrm>
            <a:custGeom>
              <a:avLst/>
              <a:gdLst>
                <a:gd name="T0" fmla="*/ 30 w 210"/>
                <a:gd name="T1" fmla="*/ 30 h 360"/>
                <a:gd name="T2" fmla="*/ 180 w 210"/>
                <a:gd name="T3" fmla="*/ 30 h 360"/>
                <a:gd name="T4" fmla="*/ 180 w 210"/>
                <a:gd name="T5" fmla="*/ 123 h 360"/>
                <a:gd name="T6" fmla="*/ 180 w 210"/>
                <a:gd name="T7" fmla="*/ 135 h 360"/>
                <a:gd name="T8" fmla="*/ 180 w 210"/>
                <a:gd name="T9" fmla="*/ 146 h 360"/>
                <a:gd name="T10" fmla="*/ 179 w 210"/>
                <a:gd name="T11" fmla="*/ 157 h 360"/>
                <a:gd name="T12" fmla="*/ 177 w 210"/>
                <a:gd name="T13" fmla="*/ 167 h 360"/>
                <a:gd name="T14" fmla="*/ 174 w 210"/>
                <a:gd name="T15" fmla="*/ 175 h 360"/>
                <a:gd name="T16" fmla="*/ 171 w 210"/>
                <a:gd name="T17" fmla="*/ 178 h 360"/>
                <a:gd name="T18" fmla="*/ 168 w 210"/>
                <a:gd name="T19" fmla="*/ 180 h 360"/>
                <a:gd name="T20" fmla="*/ 165 w 210"/>
                <a:gd name="T21" fmla="*/ 180 h 360"/>
                <a:gd name="T22" fmla="*/ 150 w 210"/>
                <a:gd name="T23" fmla="*/ 180 h 360"/>
                <a:gd name="T24" fmla="*/ 150 w 210"/>
                <a:gd name="T25" fmla="*/ 330 h 360"/>
                <a:gd name="T26" fmla="*/ 60 w 210"/>
                <a:gd name="T27" fmla="*/ 330 h 360"/>
                <a:gd name="T28" fmla="*/ 60 w 210"/>
                <a:gd name="T29" fmla="*/ 180 h 360"/>
                <a:gd name="T30" fmla="*/ 45 w 210"/>
                <a:gd name="T31" fmla="*/ 180 h 360"/>
                <a:gd name="T32" fmla="*/ 40 w 210"/>
                <a:gd name="T33" fmla="*/ 179 h 360"/>
                <a:gd name="T34" fmla="*/ 38 w 210"/>
                <a:gd name="T35" fmla="*/ 178 h 360"/>
                <a:gd name="T36" fmla="*/ 35 w 210"/>
                <a:gd name="T37" fmla="*/ 173 h 360"/>
                <a:gd name="T38" fmla="*/ 33 w 210"/>
                <a:gd name="T39" fmla="*/ 168 h 360"/>
                <a:gd name="T40" fmla="*/ 32 w 210"/>
                <a:gd name="T41" fmla="*/ 162 h 360"/>
                <a:gd name="T42" fmla="*/ 31 w 210"/>
                <a:gd name="T43" fmla="*/ 154 h 360"/>
                <a:gd name="T44" fmla="*/ 30 w 210"/>
                <a:gd name="T45" fmla="*/ 138 h 360"/>
                <a:gd name="T46" fmla="*/ 30 w 210"/>
                <a:gd name="T47" fmla="*/ 123 h 360"/>
                <a:gd name="T48" fmla="*/ 30 w 210"/>
                <a:gd name="T49" fmla="*/ 30 h 360"/>
                <a:gd name="T50" fmla="*/ 0 w 210"/>
                <a:gd name="T51" fmla="*/ 123 h 360"/>
                <a:gd name="T52" fmla="*/ 0 w 210"/>
                <a:gd name="T53" fmla="*/ 143 h 360"/>
                <a:gd name="T54" fmla="*/ 2 w 210"/>
                <a:gd name="T55" fmla="*/ 164 h 360"/>
                <a:gd name="T56" fmla="*/ 4 w 210"/>
                <a:gd name="T57" fmla="*/ 175 h 360"/>
                <a:gd name="T58" fmla="*/ 7 w 210"/>
                <a:gd name="T59" fmla="*/ 183 h 360"/>
                <a:gd name="T60" fmla="*/ 12 w 210"/>
                <a:gd name="T61" fmla="*/ 192 h 360"/>
                <a:gd name="T62" fmla="*/ 17 w 210"/>
                <a:gd name="T63" fmla="*/ 199 h 360"/>
                <a:gd name="T64" fmla="*/ 23 w 210"/>
                <a:gd name="T65" fmla="*/ 203 h 360"/>
                <a:gd name="T66" fmla="*/ 30 w 210"/>
                <a:gd name="T67" fmla="*/ 208 h 360"/>
                <a:gd name="T68" fmla="*/ 30 w 210"/>
                <a:gd name="T69" fmla="*/ 360 h 360"/>
                <a:gd name="T70" fmla="*/ 180 w 210"/>
                <a:gd name="T71" fmla="*/ 360 h 360"/>
                <a:gd name="T72" fmla="*/ 180 w 210"/>
                <a:gd name="T73" fmla="*/ 208 h 360"/>
                <a:gd name="T74" fmla="*/ 184 w 210"/>
                <a:gd name="T75" fmla="*/ 206 h 360"/>
                <a:gd name="T76" fmla="*/ 187 w 210"/>
                <a:gd name="T77" fmla="*/ 203 h 360"/>
                <a:gd name="T78" fmla="*/ 192 w 210"/>
                <a:gd name="T79" fmla="*/ 200 h 360"/>
                <a:gd name="T80" fmla="*/ 195 w 210"/>
                <a:gd name="T81" fmla="*/ 197 h 360"/>
                <a:gd name="T82" fmla="*/ 198 w 210"/>
                <a:gd name="T83" fmla="*/ 193 h 360"/>
                <a:gd name="T84" fmla="*/ 201 w 210"/>
                <a:gd name="T85" fmla="*/ 187 h 360"/>
                <a:gd name="T86" fmla="*/ 203 w 210"/>
                <a:gd name="T87" fmla="*/ 181 h 360"/>
                <a:gd name="T88" fmla="*/ 206 w 210"/>
                <a:gd name="T89" fmla="*/ 175 h 360"/>
                <a:gd name="T90" fmla="*/ 209 w 210"/>
                <a:gd name="T91" fmla="*/ 162 h 360"/>
                <a:gd name="T92" fmla="*/ 210 w 210"/>
                <a:gd name="T93" fmla="*/ 149 h 360"/>
                <a:gd name="T94" fmla="*/ 210 w 210"/>
                <a:gd name="T95" fmla="*/ 136 h 360"/>
                <a:gd name="T96" fmla="*/ 210 w 210"/>
                <a:gd name="T97" fmla="*/ 123 h 360"/>
                <a:gd name="T98" fmla="*/ 210 w 210"/>
                <a:gd name="T99" fmla="*/ 0 h 360"/>
                <a:gd name="T100" fmla="*/ 0 w 210"/>
                <a:gd name="T101" fmla="*/ 0 h 360"/>
                <a:gd name="T102" fmla="*/ 0 w 210"/>
                <a:gd name="T103" fmla="*/ 12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360">
                  <a:moveTo>
                    <a:pt x="30" y="30"/>
                  </a:moveTo>
                  <a:lnTo>
                    <a:pt x="180" y="30"/>
                  </a:lnTo>
                  <a:lnTo>
                    <a:pt x="180" y="123"/>
                  </a:lnTo>
                  <a:lnTo>
                    <a:pt x="180" y="135"/>
                  </a:lnTo>
                  <a:lnTo>
                    <a:pt x="180" y="146"/>
                  </a:lnTo>
                  <a:lnTo>
                    <a:pt x="179" y="157"/>
                  </a:lnTo>
                  <a:lnTo>
                    <a:pt x="177" y="167"/>
                  </a:lnTo>
                  <a:lnTo>
                    <a:pt x="174" y="175"/>
                  </a:lnTo>
                  <a:lnTo>
                    <a:pt x="171" y="178"/>
                  </a:lnTo>
                  <a:lnTo>
                    <a:pt x="168" y="180"/>
                  </a:lnTo>
                  <a:lnTo>
                    <a:pt x="165" y="180"/>
                  </a:lnTo>
                  <a:lnTo>
                    <a:pt x="150" y="180"/>
                  </a:lnTo>
                  <a:lnTo>
                    <a:pt x="150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45" y="180"/>
                  </a:lnTo>
                  <a:lnTo>
                    <a:pt x="40" y="179"/>
                  </a:lnTo>
                  <a:lnTo>
                    <a:pt x="38" y="178"/>
                  </a:lnTo>
                  <a:lnTo>
                    <a:pt x="35" y="173"/>
                  </a:lnTo>
                  <a:lnTo>
                    <a:pt x="33" y="168"/>
                  </a:lnTo>
                  <a:lnTo>
                    <a:pt x="32" y="162"/>
                  </a:lnTo>
                  <a:lnTo>
                    <a:pt x="31" y="154"/>
                  </a:lnTo>
                  <a:lnTo>
                    <a:pt x="30" y="138"/>
                  </a:lnTo>
                  <a:lnTo>
                    <a:pt x="30" y="123"/>
                  </a:lnTo>
                  <a:lnTo>
                    <a:pt x="30" y="30"/>
                  </a:lnTo>
                  <a:close/>
                  <a:moveTo>
                    <a:pt x="0" y="123"/>
                  </a:moveTo>
                  <a:lnTo>
                    <a:pt x="0" y="143"/>
                  </a:lnTo>
                  <a:lnTo>
                    <a:pt x="2" y="164"/>
                  </a:lnTo>
                  <a:lnTo>
                    <a:pt x="4" y="175"/>
                  </a:lnTo>
                  <a:lnTo>
                    <a:pt x="7" y="183"/>
                  </a:lnTo>
                  <a:lnTo>
                    <a:pt x="12" y="192"/>
                  </a:lnTo>
                  <a:lnTo>
                    <a:pt x="17" y="199"/>
                  </a:lnTo>
                  <a:lnTo>
                    <a:pt x="23" y="203"/>
                  </a:lnTo>
                  <a:lnTo>
                    <a:pt x="30" y="208"/>
                  </a:lnTo>
                  <a:lnTo>
                    <a:pt x="30" y="360"/>
                  </a:lnTo>
                  <a:lnTo>
                    <a:pt x="180" y="360"/>
                  </a:lnTo>
                  <a:lnTo>
                    <a:pt x="180" y="208"/>
                  </a:lnTo>
                  <a:lnTo>
                    <a:pt x="184" y="206"/>
                  </a:lnTo>
                  <a:lnTo>
                    <a:pt x="187" y="203"/>
                  </a:lnTo>
                  <a:lnTo>
                    <a:pt x="192" y="200"/>
                  </a:lnTo>
                  <a:lnTo>
                    <a:pt x="195" y="197"/>
                  </a:lnTo>
                  <a:lnTo>
                    <a:pt x="198" y="193"/>
                  </a:lnTo>
                  <a:lnTo>
                    <a:pt x="201" y="187"/>
                  </a:lnTo>
                  <a:lnTo>
                    <a:pt x="203" y="181"/>
                  </a:lnTo>
                  <a:lnTo>
                    <a:pt x="206" y="175"/>
                  </a:lnTo>
                  <a:lnTo>
                    <a:pt x="209" y="162"/>
                  </a:lnTo>
                  <a:lnTo>
                    <a:pt x="210" y="149"/>
                  </a:lnTo>
                  <a:lnTo>
                    <a:pt x="210" y="136"/>
                  </a:lnTo>
                  <a:lnTo>
                    <a:pt x="210" y="123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86">
              <a:extLst>
                <a:ext uri="{FF2B5EF4-FFF2-40B4-BE49-F238E27FC236}">
                  <a16:creationId xmlns="" xmlns:a16="http://schemas.microsoft.com/office/drawing/2014/main" id="{ECEB652B-5CB7-4268-B067-AC7D5BDAB7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1750" y="2020888"/>
              <a:ext cx="66675" cy="114300"/>
            </a:xfrm>
            <a:custGeom>
              <a:avLst/>
              <a:gdLst>
                <a:gd name="T0" fmla="*/ 181 w 212"/>
                <a:gd name="T1" fmla="*/ 120 h 360"/>
                <a:gd name="T2" fmla="*/ 180 w 212"/>
                <a:gd name="T3" fmla="*/ 130 h 360"/>
                <a:gd name="T4" fmla="*/ 179 w 212"/>
                <a:gd name="T5" fmla="*/ 138 h 360"/>
                <a:gd name="T6" fmla="*/ 177 w 212"/>
                <a:gd name="T7" fmla="*/ 146 h 360"/>
                <a:gd name="T8" fmla="*/ 175 w 212"/>
                <a:gd name="T9" fmla="*/ 152 h 360"/>
                <a:gd name="T10" fmla="*/ 173 w 212"/>
                <a:gd name="T11" fmla="*/ 157 h 360"/>
                <a:gd name="T12" fmla="*/ 170 w 212"/>
                <a:gd name="T13" fmla="*/ 161 h 360"/>
                <a:gd name="T14" fmla="*/ 168 w 212"/>
                <a:gd name="T15" fmla="*/ 164 h 360"/>
                <a:gd name="T16" fmla="*/ 166 w 212"/>
                <a:gd name="T17" fmla="*/ 165 h 360"/>
                <a:gd name="T18" fmla="*/ 151 w 212"/>
                <a:gd name="T19" fmla="*/ 165 h 360"/>
                <a:gd name="T20" fmla="*/ 151 w 212"/>
                <a:gd name="T21" fmla="*/ 330 h 360"/>
                <a:gd name="T22" fmla="*/ 60 w 212"/>
                <a:gd name="T23" fmla="*/ 330 h 360"/>
                <a:gd name="T24" fmla="*/ 60 w 212"/>
                <a:gd name="T25" fmla="*/ 180 h 360"/>
                <a:gd name="T26" fmla="*/ 59 w 212"/>
                <a:gd name="T27" fmla="*/ 166 h 360"/>
                <a:gd name="T28" fmla="*/ 45 w 212"/>
                <a:gd name="T29" fmla="*/ 165 h 360"/>
                <a:gd name="T30" fmla="*/ 44 w 212"/>
                <a:gd name="T31" fmla="*/ 164 h 360"/>
                <a:gd name="T32" fmla="*/ 42 w 212"/>
                <a:gd name="T33" fmla="*/ 162 h 360"/>
                <a:gd name="T34" fmla="*/ 40 w 212"/>
                <a:gd name="T35" fmla="*/ 158 h 360"/>
                <a:gd name="T36" fmla="*/ 37 w 212"/>
                <a:gd name="T37" fmla="*/ 154 h 360"/>
                <a:gd name="T38" fmla="*/ 35 w 212"/>
                <a:gd name="T39" fmla="*/ 148 h 360"/>
                <a:gd name="T40" fmla="*/ 32 w 212"/>
                <a:gd name="T41" fmla="*/ 139 h 360"/>
                <a:gd name="T42" fmla="*/ 31 w 212"/>
                <a:gd name="T43" fmla="*/ 131 h 360"/>
                <a:gd name="T44" fmla="*/ 30 w 212"/>
                <a:gd name="T45" fmla="*/ 120 h 360"/>
                <a:gd name="T46" fmla="*/ 30 w 212"/>
                <a:gd name="T47" fmla="*/ 30 h 360"/>
                <a:gd name="T48" fmla="*/ 181 w 212"/>
                <a:gd name="T49" fmla="*/ 30 h 360"/>
                <a:gd name="T50" fmla="*/ 181 w 212"/>
                <a:gd name="T51" fmla="*/ 120 h 360"/>
                <a:gd name="T52" fmla="*/ 0 w 212"/>
                <a:gd name="T53" fmla="*/ 0 h 360"/>
                <a:gd name="T54" fmla="*/ 0 w 212"/>
                <a:gd name="T55" fmla="*/ 120 h 360"/>
                <a:gd name="T56" fmla="*/ 1 w 212"/>
                <a:gd name="T57" fmla="*/ 133 h 360"/>
                <a:gd name="T58" fmla="*/ 2 w 212"/>
                <a:gd name="T59" fmla="*/ 145 h 360"/>
                <a:gd name="T60" fmla="*/ 6 w 212"/>
                <a:gd name="T61" fmla="*/ 155 h 360"/>
                <a:gd name="T62" fmla="*/ 9 w 212"/>
                <a:gd name="T63" fmla="*/ 165 h 360"/>
                <a:gd name="T64" fmla="*/ 13 w 212"/>
                <a:gd name="T65" fmla="*/ 173 h 360"/>
                <a:gd name="T66" fmla="*/ 19 w 212"/>
                <a:gd name="T67" fmla="*/ 181 h 360"/>
                <a:gd name="T68" fmla="*/ 24 w 212"/>
                <a:gd name="T69" fmla="*/ 186 h 360"/>
                <a:gd name="T70" fmla="*/ 30 w 212"/>
                <a:gd name="T71" fmla="*/ 192 h 360"/>
                <a:gd name="T72" fmla="*/ 30 w 212"/>
                <a:gd name="T73" fmla="*/ 360 h 360"/>
                <a:gd name="T74" fmla="*/ 181 w 212"/>
                <a:gd name="T75" fmla="*/ 360 h 360"/>
                <a:gd name="T76" fmla="*/ 181 w 212"/>
                <a:gd name="T77" fmla="*/ 191 h 360"/>
                <a:gd name="T78" fmla="*/ 188 w 212"/>
                <a:gd name="T79" fmla="*/ 186 h 360"/>
                <a:gd name="T80" fmla="*/ 194 w 212"/>
                <a:gd name="T81" fmla="*/ 180 h 360"/>
                <a:gd name="T82" fmla="*/ 199 w 212"/>
                <a:gd name="T83" fmla="*/ 171 h 360"/>
                <a:gd name="T84" fmla="*/ 203 w 212"/>
                <a:gd name="T85" fmla="*/ 163 h 360"/>
                <a:gd name="T86" fmla="*/ 207 w 212"/>
                <a:gd name="T87" fmla="*/ 152 h 360"/>
                <a:gd name="T88" fmla="*/ 209 w 212"/>
                <a:gd name="T89" fmla="*/ 142 h 360"/>
                <a:gd name="T90" fmla="*/ 210 w 212"/>
                <a:gd name="T91" fmla="*/ 131 h 360"/>
                <a:gd name="T92" fmla="*/ 212 w 212"/>
                <a:gd name="T93" fmla="*/ 120 h 360"/>
                <a:gd name="T94" fmla="*/ 212 w 212"/>
                <a:gd name="T95" fmla="*/ 0 h 360"/>
                <a:gd name="T96" fmla="*/ 0 w 212"/>
                <a:gd name="T9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2" h="360">
                  <a:moveTo>
                    <a:pt x="181" y="120"/>
                  </a:moveTo>
                  <a:lnTo>
                    <a:pt x="180" y="130"/>
                  </a:lnTo>
                  <a:lnTo>
                    <a:pt x="179" y="138"/>
                  </a:lnTo>
                  <a:lnTo>
                    <a:pt x="177" y="146"/>
                  </a:lnTo>
                  <a:lnTo>
                    <a:pt x="175" y="152"/>
                  </a:lnTo>
                  <a:lnTo>
                    <a:pt x="173" y="157"/>
                  </a:lnTo>
                  <a:lnTo>
                    <a:pt x="170" y="161"/>
                  </a:lnTo>
                  <a:lnTo>
                    <a:pt x="168" y="164"/>
                  </a:lnTo>
                  <a:lnTo>
                    <a:pt x="166" y="165"/>
                  </a:lnTo>
                  <a:lnTo>
                    <a:pt x="151" y="165"/>
                  </a:lnTo>
                  <a:lnTo>
                    <a:pt x="151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59" y="166"/>
                  </a:lnTo>
                  <a:lnTo>
                    <a:pt x="45" y="165"/>
                  </a:lnTo>
                  <a:lnTo>
                    <a:pt x="44" y="164"/>
                  </a:lnTo>
                  <a:lnTo>
                    <a:pt x="42" y="162"/>
                  </a:lnTo>
                  <a:lnTo>
                    <a:pt x="40" y="158"/>
                  </a:lnTo>
                  <a:lnTo>
                    <a:pt x="37" y="154"/>
                  </a:lnTo>
                  <a:lnTo>
                    <a:pt x="35" y="148"/>
                  </a:lnTo>
                  <a:lnTo>
                    <a:pt x="32" y="139"/>
                  </a:lnTo>
                  <a:lnTo>
                    <a:pt x="31" y="131"/>
                  </a:lnTo>
                  <a:lnTo>
                    <a:pt x="30" y="120"/>
                  </a:lnTo>
                  <a:lnTo>
                    <a:pt x="30" y="30"/>
                  </a:lnTo>
                  <a:lnTo>
                    <a:pt x="181" y="30"/>
                  </a:lnTo>
                  <a:lnTo>
                    <a:pt x="181" y="120"/>
                  </a:lnTo>
                  <a:close/>
                  <a:moveTo>
                    <a:pt x="0" y="0"/>
                  </a:moveTo>
                  <a:lnTo>
                    <a:pt x="0" y="120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6" y="155"/>
                  </a:lnTo>
                  <a:lnTo>
                    <a:pt x="9" y="165"/>
                  </a:lnTo>
                  <a:lnTo>
                    <a:pt x="13" y="173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0" y="192"/>
                  </a:lnTo>
                  <a:lnTo>
                    <a:pt x="30" y="360"/>
                  </a:lnTo>
                  <a:lnTo>
                    <a:pt x="181" y="360"/>
                  </a:lnTo>
                  <a:lnTo>
                    <a:pt x="181" y="191"/>
                  </a:lnTo>
                  <a:lnTo>
                    <a:pt x="188" y="186"/>
                  </a:lnTo>
                  <a:lnTo>
                    <a:pt x="194" y="180"/>
                  </a:lnTo>
                  <a:lnTo>
                    <a:pt x="199" y="171"/>
                  </a:lnTo>
                  <a:lnTo>
                    <a:pt x="203" y="163"/>
                  </a:lnTo>
                  <a:lnTo>
                    <a:pt x="207" y="152"/>
                  </a:lnTo>
                  <a:lnTo>
                    <a:pt x="209" y="142"/>
                  </a:lnTo>
                  <a:lnTo>
                    <a:pt x="210" y="131"/>
                  </a:lnTo>
                  <a:lnTo>
                    <a:pt x="212" y="120"/>
                  </a:lnTo>
                  <a:lnTo>
                    <a:pt x="2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87">
              <a:extLst>
                <a:ext uri="{FF2B5EF4-FFF2-40B4-BE49-F238E27FC236}">
                  <a16:creationId xmlns="" xmlns:a16="http://schemas.microsoft.com/office/drawing/2014/main" id="{80BE6BAA-80A9-4B90-95A9-CA6793BBF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7925" y="2020888"/>
              <a:ext cx="95250" cy="161925"/>
            </a:xfrm>
            <a:custGeom>
              <a:avLst/>
              <a:gdLst>
                <a:gd name="T0" fmla="*/ 270 w 300"/>
                <a:gd name="T1" fmla="*/ 30 h 511"/>
                <a:gd name="T2" fmla="*/ 270 w 300"/>
                <a:gd name="T3" fmla="*/ 218 h 511"/>
                <a:gd name="T4" fmla="*/ 266 w 300"/>
                <a:gd name="T5" fmla="*/ 239 h 511"/>
                <a:gd name="T6" fmla="*/ 259 w 300"/>
                <a:gd name="T7" fmla="*/ 253 h 511"/>
                <a:gd name="T8" fmla="*/ 253 w 300"/>
                <a:gd name="T9" fmla="*/ 260 h 511"/>
                <a:gd name="T10" fmla="*/ 244 w 300"/>
                <a:gd name="T11" fmla="*/ 267 h 511"/>
                <a:gd name="T12" fmla="*/ 233 w 300"/>
                <a:gd name="T13" fmla="*/ 270 h 511"/>
                <a:gd name="T14" fmla="*/ 210 w 300"/>
                <a:gd name="T15" fmla="*/ 270 h 511"/>
                <a:gd name="T16" fmla="*/ 90 w 300"/>
                <a:gd name="T17" fmla="*/ 481 h 511"/>
                <a:gd name="T18" fmla="*/ 75 w 300"/>
                <a:gd name="T19" fmla="*/ 270 h 511"/>
                <a:gd name="T20" fmla="*/ 61 w 300"/>
                <a:gd name="T21" fmla="*/ 269 h 511"/>
                <a:gd name="T22" fmla="*/ 51 w 300"/>
                <a:gd name="T23" fmla="*/ 264 h 511"/>
                <a:gd name="T24" fmla="*/ 43 w 300"/>
                <a:gd name="T25" fmla="*/ 257 h 511"/>
                <a:gd name="T26" fmla="*/ 38 w 300"/>
                <a:gd name="T27" fmla="*/ 249 h 511"/>
                <a:gd name="T28" fmla="*/ 31 w 300"/>
                <a:gd name="T29" fmla="*/ 229 h 511"/>
                <a:gd name="T30" fmla="*/ 30 w 300"/>
                <a:gd name="T31" fmla="*/ 210 h 511"/>
                <a:gd name="T32" fmla="*/ 0 w 300"/>
                <a:gd name="T33" fmla="*/ 210 h 511"/>
                <a:gd name="T34" fmla="*/ 1 w 300"/>
                <a:gd name="T35" fmla="*/ 228 h 511"/>
                <a:gd name="T36" fmla="*/ 3 w 300"/>
                <a:gd name="T37" fmla="*/ 244 h 511"/>
                <a:gd name="T38" fmla="*/ 9 w 300"/>
                <a:gd name="T39" fmla="*/ 258 h 511"/>
                <a:gd name="T40" fmla="*/ 16 w 300"/>
                <a:gd name="T41" fmla="*/ 270 h 511"/>
                <a:gd name="T42" fmla="*/ 25 w 300"/>
                <a:gd name="T43" fmla="*/ 281 h 511"/>
                <a:gd name="T44" fmla="*/ 34 w 300"/>
                <a:gd name="T45" fmla="*/ 289 h 511"/>
                <a:gd name="T46" fmla="*/ 46 w 300"/>
                <a:gd name="T47" fmla="*/ 295 h 511"/>
                <a:gd name="T48" fmla="*/ 60 w 300"/>
                <a:gd name="T49" fmla="*/ 299 h 511"/>
                <a:gd name="T50" fmla="*/ 240 w 300"/>
                <a:gd name="T51" fmla="*/ 511 h 511"/>
                <a:gd name="T52" fmla="*/ 247 w 300"/>
                <a:gd name="T53" fmla="*/ 297 h 511"/>
                <a:gd name="T54" fmla="*/ 259 w 300"/>
                <a:gd name="T55" fmla="*/ 292 h 511"/>
                <a:gd name="T56" fmla="*/ 271 w 300"/>
                <a:gd name="T57" fmla="*/ 285 h 511"/>
                <a:gd name="T58" fmla="*/ 280 w 300"/>
                <a:gd name="T59" fmla="*/ 275 h 511"/>
                <a:gd name="T60" fmla="*/ 288 w 300"/>
                <a:gd name="T61" fmla="*/ 265 h 511"/>
                <a:gd name="T62" fmla="*/ 294 w 300"/>
                <a:gd name="T63" fmla="*/ 251 h 511"/>
                <a:gd name="T64" fmla="*/ 298 w 300"/>
                <a:gd name="T65" fmla="*/ 236 h 511"/>
                <a:gd name="T66" fmla="*/ 300 w 300"/>
                <a:gd name="T67" fmla="*/ 220 h 511"/>
                <a:gd name="T68" fmla="*/ 300 w 300"/>
                <a:gd name="T69" fmla="*/ 0 h 511"/>
                <a:gd name="T70" fmla="*/ 0 w 300"/>
                <a:gd name="T71" fmla="*/ 21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511">
                  <a:moveTo>
                    <a:pt x="30" y="30"/>
                  </a:moveTo>
                  <a:lnTo>
                    <a:pt x="270" y="30"/>
                  </a:lnTo>
                  <a:lnTo>
                    <a:pt x="270" y="210"/>
                  </a:lnTo>
                  <a:lnTo>
                    <a:pt x="270" y="218"/>
                  </a:lnTo>
                  <a:lnTo>
                    <a:pt x="269" y="229"/>
                  </a:lnTo>
                  <a:lnTo>
                    <a:pt x="266" y="239"/>
                  </a:lnTo>
                  <a:lnTo>
                    <a:pt x="263" y="249"/>
                  </a:lnTo>
                  <a:lnTo>
                    <a:pt x="259" y="253"/>
                  </a:lnTo>
                  <a:lnTo>
                    <a:pt x="256" y="257"/>
                  </a:lnTo>
                  <a:lnTo>
                    <a:pt x="253" y="260"/>
                  </a:lnTo>
                  <a:lnTo>
                    <a:pt x="249" y="264"/>
                  </a:lnTo>
                  <a:lnTo>
                    <a:pt x="244" y="267"/>
                  </a:lnTo>
                  <a:lnTo>
                    <a:pt x="238" y="269"/>
                  </a:lnTo>
                  <a:lnTo>
                    <a:pt x="233" y="270"/>
                  </a:lnTo>
                  <a:lnTo>
                    <a:pt x="225" y="270"/>
                  </a:lnTo>
                  <a:lnTo>
                    <a:pt x="210" y="270"/>
                  </a:lnTo>
                  <a:lnTo>
                    <a:pt x="210" y="481"/>
                  </a:lnTo>
                  <a:lnTo>
                    <a:pt x="90" y="481"/>
                  </a:lnTo>
                  <a:lnTo>
                    <a:pt x="90" y="270"/>
                  </a:lnTo>
                  <a:lnTo>
                    <a:pt x="75" y="270"/>
                  </a:lnTo>
                  <a:lnTo>
                    <a:pt x="68" y="270"/>
                  </a:lnTo>
                  <a:lnTo>
                    <a:pt x="61" y="269"/>
                  </a:lnTo>
                  <a:lnTo>
                    <a:pt x="56" y="267"/>
                  </a:lnTo>
                  <a:lnTo>
                    <a:pt x="51" y="264"/>
                  </a:lnTo>
                  <a:lnTo>
                    <a:pt x="47" y="260"/>
                  </a:lnTo>
                  <a:lnTo>
                    <a:pt x="43" y="257"/>
                  </a:lnTo>
                  <a:lnTo>
                    <a:pt x="40" y="253"/>
                  </a:lnTo>
                  <a:lnTo>
                    <a:pt x="38" y="249"/>
                  </a:lnTo>
                  <a:lnTo>
                    <a:pt x="33" y="239"/>
                  </a:lnTo>
                  <a:lnTo>
                    <a:pt x="31" y="229"/>
                  </a:lnTo>
                  <a:lnTo>
                    <a:pt x="30" y="218"/>
                  </a:lnTo>
                  <a:lnTo>
                    <a:pt x="30" y="210"/>
                  </a:lnTo>
                  <a:lnTo>
                    <a:pt x="30" y="30"/>
                  </a:lnTo>
                  <a:close/>
                  <a:moveTo>
                    <a:pt x="0" y="210"/>
                  </a:moveTo>
                  <a:lnTo>
                    <a:pt x="0" y="218"/>
                  </a:lnTo>
                  <a:lnTo>
                    <a:pt x="1" y="228"/>
                  </a:lnTo>
                  <a:lnTo>
                    <a:pt x="2" y="236"/>
                  </a:lnTo>
                  <a:lnTo>
                    <a:pt x="3" y="244"/>
                  </a:lnTo>
                  <a:lnTo>
                    <a:pt x="6" y="251"/>
                  </a:lnTo>
                  <a:lnTo>
                    <a:pt x="9" y="258"/>
                  </a:lnTo>
                  <a:lnTo>
                    <a:pt x="12" y="265"/>
                  </a:lnTo>
                  <a:lnTo>
                    <a:pt x="16" y="270"/>
                  </a:lnTo>
                  <a:lnTo>
                    <a:pt x="19" y="275"/>
                  </a:lnTo>
                  <a:lnTo>
                    <a:pt x="25" y="281"/>
                  </a:lnTo>
                  <a:lnTo>
                    <a:pt x="29" y="285"/>
                  </a:lnTo>
                  <a:lnTo>
                    <a:pt x="34" y="289"/>
                  </a:lnTo>
                  <a:lnTo>
                    <a:pt x="41" y="292"/>
                  </a:lnTo>
                  <a:lnTo>
                    <a:pt x="46" y="295"/>
                  </a:lnTo>
                  <a:lnTo>
                    <a:pt x="53" y="297"/>
                  </a:lnTo>
                  <a:lnTo>
                    <a:pt x="60" y="299"/>
                  </a:lnTo>
                  <a:lnTo>
                    <a:pt x="60" y="511"/>
                  </a:lnTo>
                  <a:lnTo>
                    <a:pt x="240" y="511"/>
                  </a:lnTo>
                  <a:lnTo>
                    <a:pt x="240" y="299"/>
                  </a:lnTo>
                  <a:lnTo>
                    <a:pt x="247" y="297"/>
                  </a:lnTo>
                  <a:lnTo>
                    <a:pt x="254" y="295"/>
                  </a:lnTo>
                  <a:lnTo>
                    <a:pt x="259" y="292"/>
                  </a:lnTo>
                  <a:lnTo>
                    <a:pt x="266" y="289"/>
                  </a:lnTo>
                  <a:lnTo>
                    <a:pt x="271" y="285"/>
                  </a:lnTo>
                  <a:lnTo>
                    <a:pt x="276" y="281"/>
                  </a:lnTo>
                  <a:lnTo>
                    <a:pt x="280" y="275"/>
                  </a:lnTo>
                  <a:lnTo>
                    <a:pt x="284" y="270"/>
                  </a:lnTo>
                  <a:lnTo>
                    <a:pt x="288" y="265"/>
                  </a:lnTo>
                  <a:lnTo>
                    <a:pt x="292" y="258"/>
                  </a:lnTo>
                  <a:lnTo>
                    <a:pt x="294" y="251"/>
                  </a:lnTo>
                  <a:lnTo>
                    <a:pt x="296" y="244"/>
                  </a:lnTo>
                  <a:lnTo>
                    <a:pt x="298" y="236"/>
                  </a:lnTo>
                  <a:lnTo>
                    <a:pt x="299" y="228"/>
                  </a:lnTo>
                  <a:lnTo>
                    <a:pt x="300" y="220"/>
                  </a:lnTo>
                  <a:lnTo>
                    <a:pt x="300" y="210"/>
                  </a:lnTo>
                  <a:lnTo>
                    <a:pt x="300" y="0"/>
                  </a:lnTo>
                  <a:lnTo>
                    <a:pt x="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88">
              <a:extLst>
                <a:ext uri="{FF2B5EF4-FFF2-40B4-BE49-F238E27FC236}">
                  <a16:creationId xmlns="" xmlns:a16="http://schemas.microsoft.com/office/drawing/2014/main" id="{34E26852-13DD-4B19-A545-4443F12DEA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275" y="1963738"/>
              <a:ext cx="47625" cy="47625"/>
            </a:xfrm>
            <a:custGeom>
              <a:avLst/>
              <a:gdLst>
                <a:gd name="T0" fmla="*/ 85 w 151"/>
                <a:gd name="T1" fmla="*/ 31 h 151"/>
                <a:gd name="T2" fmla="*/ 101 w 151"/>
                <a:gd name="T3" fmla="*/ 38 h 151"/>
                <a:gd name="T4" fmla="*/ 113 w 151"/>
                <a:gd name="T5" fmla="*/ 50 h 151"/>
                <a:gd name="T6" fmla="*/ 120 w 151"/>
                <a:gd name="T7" fmla="*/ 66 h 151"/>
                <a:gd name="T8" fmla="*/ 120 w 151"/>
                <a:gd name="T9" fmla="*/ 84 h 151"/>
                <a:gd name="T10" fmla="*/ 113 w 151"/>
                <a:gd name="T11" fmla="*/ 100 h 151"/>
                <a:gd name="T12" fmla="*/ 101 w 151"/>
                <a:gd name="T13" fmla="*/ 112 h 151"/>
                <a:gd name="T14" fmla="*/ 85 w 151"/>
                <a:gd name="T15" fmla="*/ 120 h 151"/>
                <a:gd name="T16" fmla="*/ 67 w 151"/>
                <a:gd name="T17" fmla="*/ 120 h 151"/>
                <a:gd name="T18" fmla="*/ 51 w 151"/>
                <a:gd name="T19" fmla="*/ 112 h 151"/>
                <a:gd name="T20" fmla="*/ 39 w 151"/>
                <a:gd name="T21" fmla="*/ 100 h 151"/>
                <a:gd name="T22" fmla="*/ 31 w 151"/>
                <a:gd name="T23" fmla="*/ 84 h 151"/>
                <a:gd name="T24" fmla="*/ 31 w 151"/>
                <a:gd name="T25" fmla="*/ 66 h 151"/>
                <a:gd name="T26" fmla="*/ 39 w 151"/>
                <a:gd name="T27" fmla="*/ 50 h 151"/>
                <a:gd name="T28" fmla="*/ 51 w 151"/>
                <a:gd name="T29" fmla="*/ 38 h 151"/>
                <a:gd name="T30" fmla="*/ 67 w 151"/>
                <a:gd name="T31" fmla="*/ 31 h 151"/>
                <a:gd name="T32" fmla="*/ 76 w 151"/>
                <a:gd name="T33" fmla="*/ 151 h 151"/>
                <a:gd name="T34" fmla="*/ 91 w 151"/>
                <a:gd name="T35" fmla="*/ 149 h 151"/>
                <a:gd name="T36" fmla="*/ 105 w 151"/>
                <a:gd name="T37" fmla="*/ 144 h 151"/>
                <a:gd name="T38" fmla="*/ 118 w 151"/>
                <a:gd name="T39" fmla="*/ 138 h 151"/>
                <a:gd name="T40" fmla="*/ 129 w 151"/>
                <a:gd name="T41" fmla="*/ 128 h 151"/>
                <a:gd name="T42" fmla="*/ 139 w 151"/>
                <a:gd name="T43" fmla="*/ 118 h 151"/>
                <a:gd name="T44" fmla="*/ 145 w 151"/>
                <a:gd name="T45" fmla="*/ 105 h 151"/>
                <a:gd name="T46" fmla="*/ 149 w 151"/>
                <a:gd name="T47" fmla="*/ 91 h 151"/>
                <a:gd name="T48" fmla="*/ 151 w 151"/>
                <a:gd name="T49" fmla="*/ 75 h 151"/>
                <a:gd name="T50" fmla="*/ 149 w 151"/>
                <a:gd name="T51" fmla="*/ 60 h 151"/>
                <a:gd name="T52" fmla="*/ 145 w 151"/>
                <a:gd name="T53" fmla="*/ 46 h 151"/>
                <a:gd name="T54" fmla="*/ 139 w 151"/>
                <a:gd name="T55" fmla="*/ 33 h 151"/>
                <a:gd name="T56" fmla="*/ 129 w 151"/>
                <a:gd name="T57" fmla="*/ 22 h 151"/>
                <a:gd name="T58" fmla="*/ 118 w 151"/>
                <a:gd name="T59" fmla="*/ 12 h 151"/>
                <a:gd name="T60" fmla="*/ 105 w 151"/>
                <a:gd name="T61" fmla="*/ 6 h 151"/>
                <a:gd name="T62" fmla="*/ 91 w 151"/>
                <a:gd name="T63" fmla="*/ 2 h 151"/>
                <a:gd name="T64" fmla="*/ 76 w 151"/>
                <a:gd name="T65" fmla="*/ 0 h 151"/>
                <a:gd name="T66" fmla="*/ 60 w 151"/>
                <a:gd name="T67" fmla="*/ 2 h 151"/>
                <a:gd name="T68" fmla="*/ 46 w 151"/>
                <a:gd name="T69" fmla="*/ 6 h 151"/>
                <a:gd name="T70" fmla="*/ 34 w 151"/>
                <a:gd name="T71" fmla="*/ 12 h 151"/>
                <a:gd name="T72" fmla="*/ 23 w 151"/>
                <a:gd name="T73" fmla="*/ 22 h 151"/>
                <a:gd name="T74" fmla="*/ 13 w 151"/>
                <a:gd name="T75" fmla="*/ 33 h 151"/>
                <a:gd name="T76" fmla="*/ 7 w 151"/>
                <a:gd name="T77" fmla="*/ 46 h 151"/>
                <a:gd name="T78" fmla="*/ 2 w 151"/>
                <a:gd name="T79" fmla="*/ 60 h 151"/>
                <a:gd name="T80" fmla="*/ 0 w 151"/>
                <a:gd name="T81" fmla="*/ 75 h 151"/>
                <a:gd name="T82" fmla="*/ 2 w 151"/>
                <a:gd name="T83" fmla="*/ 91 h 151"/>
                <a:gd name="T84" fmla="*/ 7 w 151"/>
                <a:gd name="T85" fmla="*/ 105 h 151"/>
                <a:gd name="T86" fmla="*/ 13 w 151"/>
                <a:gd name="T87" fmla="*/ 118 h 151"/>
                <a:gd name="T88" fmla="*/ 23 w 151"/>
                <a:gd name="T89" fmla="*/ 128 h 151"/>
                <a:gd name="T90" fmla="*/ 34 w 151"/>
                <a:gd name="T91" fmla="*/ 138 h 151"/>
                <a:gd name="T92" fmla="*/ 46 w 151"/>
                <a:gd name="T93" fmla="*/ 144 h 151"/>
                <a:gd name="T94" fmla="*/ 60 w 151"/>
                <a:gd name="T95" fmla="*/ 149 h 151"/>
                <a:gd name="T96" fmla="*/ 76 w 151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1">
                  <a:moveTo>
                    <a:pt x="76" y="30"/>
                  </a:moveTo>
                  <a:lnTo>
                    <a:pt x="85" y="31"/>
                  </a:lnTo>
                  <a:lnTo>
                    <a:pt x="94" y="34"/>
                  </a:lnTo>
                  <a:lnTo>
                    <a:pt x="101" y="38"/>
                  </a:lnTo>
                  <a:lnTo>
                    <a:pt x="108" y="44"/>
                  </a:lnTo>
                  <a:lnTo>
                    <a:pt x="113" y="50"/>
                  </a:lnTo>
                  <a:lnTo>
                    <a:pt x="117" y="57"/>
                  </a:lnTo>
                  <a:lnTo>
                    <a:pt x="120" y="66"/>
                  </a:lnTo>
                  <a:lnTo>
                    <a:pt x="121" y="75"/>
                  </a:lnTo>
                  <a:lnTo>
                    <a:pt x="120" y="84"/>
                  </a:lnTo>
                  <a:lnTo>
                    <a:pt x="117" y="93"/>
                  </a:lnTo>
                  <a:lnTo>
                    <a:pt x="113" y="100"/>
                  </a:lnTo>
                  <a:lnTo>
                    <a:pt x="108" y="107"/>
                  </a:lnTo>
                  <a:lnTo>
                    <a:pt x="101" y="112"/>
                  </a:lnTo>
                  <a:lnTo>
                    <a:pt x="94" y="116"/>
                  </a:lnTo>
                  <a:lnTo>
                    <a:pt x="85" y="120"/>
                  </a:lnTo>
                  <a:lnTo>
                    <a:pt x="76" y="121"/>
                  </a:lnTo>
                  <a:lnTo>
                    <a:pt x="67" y="120"/>
                  </a:lnTo>
                  <a:lnTo>
                    <a:pt x="58" y="116"/>
                  </a:lnTo>
                  <a:lnTo>
                    <a:pt x="51" y="112"/>
                  </a:lnTo>
                  <a:lnTo>
                    <a:pt x="44" y="107"/>
                  </a:lnTo>
                  <a:lnTo>
                    <a:pt x="39" y="100"/>
                  </a:lnTo>
                  <a:lnTo>
                    <a:pt x="35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5" y="57"/>
                  </a:lnTo>
                  <a:lnTo>
                    <a:pt x="39" y="50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1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6"/>
                  </a:lnTo>
                  <a:lnTo>
                    <a:pt x="105" y="144"/>
                  </a:lnTo>
                  <a:lnTo>
                    <a:pt x="112" y="141"/>
                  </a:lnTo>
                  <a:lnTo>
                    <a:pt x="118" y="138"/>
                  </a:lnTo>
                  <a:lnTo>
                    <a:pt x="124" y="134"/>
                  </a:lnTo>
                  <a:lnTo>
                    <a:pt x="129" y="128"/>
                  </a:lnTo>
                  <a:lnTo>
                    <a:pt x="134" y="123"/>
                  </a:lnTo>
                  <a:lnTo>
                    <a:pt x="139" y="118"/>
                  </a:lnTo>
                  <a:lnTo>
                    <a:pt x="142" y="111"/>
                  </a:lnTo>
                  <a:lnTo>
                    <a:pt x="145" y="105"/>
                  </a:lnTo>
                  <a:lnTo>
                    <a:pt x="148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2" y="39"/>
                  </a:lnTo>
                  <a:lnTo>
                    <a:pt x="139" y="33"/>
                  </a:lnTo>
                  <a:lnTo>
                    <a:pt x="134" y="27"/>
                  </a:lnTo>
                  <a:lnTo>
                    <a:pt x="129" y="22"/>
                  </a:lnTo>
                  <a:lnTo>
                    <a:pt x="124" y="17"/>
                  </a:lnTo>
                  <a:lnTo>
                    <a:pt x="118" y="12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1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4" y="12"/>
                  </a:lnTo>
                  <a:lnTo>
                    <a:pt x="28" y="17"/>
                  </a:lnTo>
                  <a:lnTo>
                    <a:pt x="23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1"/>
                  </a:lnTo>
                  <a:lnTo>
                    <a:pt x="5" y="97"/>
                  </a:lnTo>
                  <a:lnTo>
                    <a:pt x="7" y="105"/>
                  </a:lnTo>
                  <a:lnTo>
                    <a:pt x="10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3" y="128"/>
                  </a:lnTo>
                  <a:lnTo>
                    <a:pt x="28" y="134"/>
                  </a:lnTo>
                  <a:lnTo>
                    <a:pt x="34" y="138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4" y="146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89">
              <a:extLst>
                <a:ext uri="{FF2B5EF4-FFF2-40B4-BE49-F238E27FC236}">
                  <a16:creationId xmlns="" xmlns:a16="http://schemas.microsoft.com/office/drawing/2014/main" id="{3876482A-FB04-4C76-A271-75887E9F0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2200" y="1963738"/>
              <a:ext cx="47625" cy="47625"/>
            </a:xfrm>
            <a:custGeom>
              <a:avLst/>
              <a:gdLst>
                <a:gd name="T0" fmla="*/ 84 w 150"/>
                <a:gd name="T1" fmla="*/ 31 h 151"/>
                <a:gd name="T2" fmla="*/ 101 w 150"/>
                <a:gd name="T3" fmla="*/ 38 h 151"/>
                <a:gd name="T4" fmla="*/ 112 w 150"/>
                <a:gd name="T5" fmla="*/ 50 h 151"/>
                <a:gd name="T6" fmla="*/ 119 w 150"/>
                <a:gd name="T7" fmla="*/ 66 h 151"/>
                <a:gd name="T8" fmla="*/ 119 w 150"/>
                <a:gd name="T9" fmla="*/ 84 h 151"/>
                <a:gd name="T10" fmla="*/ 112 w 150"/>
                <a:gd name="T11" fmla="*/ 100 h 151"/>
                <a:gd name="T12" fmla="*/ 101 w 150"/>
                <a:gd name="T13" fmla="*/ 112 h 151"/>
                <a:gd name="T14" fmla="*/ 84 w 150"/>
                <a:gd name="T15" fmla="*/ 120 h 151"/>
                <a:gd name="T16" fmla="*/ 66 w 150"/>
                <a:gd name="T17" fmla="*/ 120 h 151"/>
                <a:gd name="T18" fmla="*/ 50 w 150"/>
                <a:gd name="T19" fmla="*/ 112 h 151"/>
                <a:gd name="T20" fmla="*/ 37 w 150"/>
                <a:gd name="T21" fmla="*/ 100 h 151"/>
                <a:gd name="T22" fmla="*/ 31 w 150"/>
                <a:gd name="T23" fmla="*/ 84 h 151"/>
                <a:gd name="T24" fmla="*/ 31 w 150"/>
                <a:gd name="T25" fmla="*/ 66 h 151"/>
                <a:gd name="T26" fmla="*/ 37 w 150"/>
                <a:gd name="T27" fmla="*/ 50 h 151"/>
                <a:gd name="T28" fmla="*/ 50 w 150"/>
                <a:gd name="T29" fmla="*/ 38 h 151"/>
                <a:gd name="T30" fmla="*/ 66 w 150"/>
                <a:gd name="T31" fmla="*/ 31 h 151"/>
                <a:gd name="T32" fmla="*/ 75 w 150"/>
                <a:gd name="T33" fmla="*/ 151 h 151"/>
                <a:gd name="T34" fmla="*/ 90 w 150"/>
                <a:gd name="T35" fmla="*/ 149 h 151"/>
                <a:gd name="T36" fmla="*/ 105 w 150"/>
                <a:gd name="T37" fmla="*/ 144 h 151"/>
                <a:gd name="T38" fmla="*/ 117 w 150"/>
                <a:gd name="T39" fmla="*/ 138 h 151"/>
                <a:gd name="T40" fmla="*/ 128 w 150"/>
                <a:gd name="T41" fmla="*/ 128 h 151"/>
                <a:gd name="T42" fmla="*/ 137 w 150"/>
                <a:gd name="T43" fmla="*/ 118 h 151"/>
                <a:gd name="T44" fmla="*/ 144 w 150"/>
                <a:gd name="T45" fmla="*/ 105 h 151"/>
                <a:gd name="T46" fmla="*/ 149 w 150"/>
                <a:gd name="T47" fmla="*/ 91 h 151"/>
                <a:gd name="T48" fmla="*/ 150 w 150"/>
                <a:gd name="T49" fmla="*/ 75 h 151"/>
                <a:gd name="T50" fmla="*/ 149 w 150"/>
                <a:gd name="T51" fmla="*/ 60 h 151"/>
                <a:gd name="T52" fmla="*/ 144 w 150"/>
                <a:gd name="T53" fmla="*/ 46 h 151"/>
                <a:gd name="T54" fmla="*/ 137 w 150"/>
                <a:gd name="T55" fmla="*/ 33 h 151"/>
                <a:gd name="T56" fmla="*/ 128 w 150"/>
                <a:gd name="T57" fmla="*/ 22 h 151"/>
                <a:gd name="T58" fmla="*/ 117 w 150"/>
                <a:gd name="T59" fmla="*/ 12 h 151"/>
                <a:gd name="T60" fmla="*/ 105 w 150"/>
                <a:gd name="T61" fmla="*/ 6 h 151"/>
                <a:gd name="T62" fmla="*/ 90 w 150"/>
                <a:gd name="T63" fmla="*/ 2 h 151"/>
                <a:gd name="T64" fmla="*/ 75 w 150"/>
                <a:gd name="T65" fmla="*/ 0 h 151"/>
                <a:gd name="T66" fmla="*/ 60 w 150"/>
                <a:gd name="T67" fmla="*/ 2 h 151"/>
                <a:gd name="T68" fmla="*/ 46 w 150"/>
                <a:gd name="T69" fmla="*/ 6 h 151"/>
                <a:gd name="T70" fmla="*/ 33 w 150"/>
                <a:gd name="T71" fmla="*/ 12 h 151"/>
                <a:gd name="T72" fmla="*/ 22 w 150"/>
                <a:gd name="T73" fmla="*/ 22 h 151"/>
                <a:gd name="T74" fmla="*/ 13 w 150"/>
                <a:gd name="T75" fmla="*/ 33 h 151"/>
                <a:gd name="T76" fmla="*/ 6 w 150"/>
                <a:gd name="T77" fmla="*/ 46 h 151"/>
                <a:gd name="T78" fmla="*/ 2 w 150"/>
                <a:gd name="T79" fmla="*/ 60 h 151"/>
                <a:gd name="T80" fmla="*/ 0 w 150"/>
                <a:gd name="T81" fmla="*/ 75 h 151"/>
                <a:gd name="T82" fmla="*/ 2 w 150"/>
                <a:gd name="T83" fmla="*/ 91 h 151"/>
                <a:gd name="T84" fmla="*/ 6 w 150"/>
                <a:gd name="T85" fmla="*/ 105 h 151"/>
                <a:gd name="T86" fmla="*/ 13 w 150"/>
                <a:gd name="T87" fmla="*/ 118 h 151"/>
                <a:gd name="T88" fmla="*/ 22 w 150"/>
                <a:gd name="T89" fmla="*/ 128 h 151"/>
                <a:gd name="T90" fmla="*/ 33 w 150"/>
                <a:gd name="T91" fmla="*/ 138 h 151"/>
                <a:gd name="T92" fmla="*/ 46 w 150"/>
                <a:gd name="T93" fmla="*/ 144 h 151"/>
                <a:gd name="T94" fmla="*/ 60 w 150"/>
                <a:gd name="T95" fmla="*/ 149 h 151"/>
                <a:gd name="T96" fmla="*/ 75 w 150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" h="151">
                  <a:moveTo>
                    <a:pt x="75" y="30"/>
                  </a:moveTo>
                  <a:lnTo>
                    <a:pt x="84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2" y="50"/>
                  </a:lnTo>
                  <a:lnTo>
                    <a:pt x="117" y="57"/>
                  </a:lnTo>
                  <a:lnTo>
                    <a:pt x="119" y="66"/>
                  </a:lnTo>
                  <a:lnTo>
                    <a:pt x="120" y="75"/>
                  </a:lnTo>
                  <a:lnTo>
                    <a:pt x="119" y="84"/>
                  </a:lnTo>
                  <a:lnTo>
                    <a:pt x="117" y="93"/>
                  </a:lnTo>
                  <a:lnTo>
                    <a:pt x="112" y="100"/>
                  </a:lnTo>
                  <a:lnTo>
                    <a:pt x="107" y="107"/>
                  </a:lnTo>
                  <a:lnTo>
                    <a:pt x="101" y="112"/>
                  </a:lnTo>
                  <a:lnTo>
                    <a:pt x="93" y="116"/>
                  </a:lnTo>
                  <a:lnTo>
                    <a:pt x="84" y="120"/>
                  </a:lnTo>
                  <a:lnTo>
                    <a:pt x="75" y="121"/>
                  </a:lnTo>
                  <a:lnTo>
                    <a:pt x="66" y="120"/>
                  </a:lnTo>
                  <a:lnTo>
                    <a:pt x="58" y="116"/>
                  </a:lnTo>
                  <a:lnTo>
                    <a:pt x="50" y="112"/>
                  </a:lnTo>
                  <a:lnTo>
                    <a:pt x="44" y="107"/>
                  </a:lnTo>
                  <a:lnTo>
                    <a:pt x="37" y="100"/>
                  </a:lnTo>
                  <a:lnTo>
                    <a:pt x="33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3" y="57"/>
                  </a:lnTo>
                  <a:lnTo>
                    <a:pt x="37" y="50"/>
                  </a:lnTo>
                  <a:lnTo>
                    <a:pt x="44" y="44"/>
                  </a:lnTo>
                  <a:lnTo>
                    <a:pt x="50" y="38"/>
                  </a:lnTo>
                  <a:lnTo>
                    <a:pt x="58" y="34"/>
                  </a:lnTo>
                  <a:lnTo>
                    <a:pt x="66" y="31"/>
                  </a:lnTo>
                  <a:lnTo>
                    <a:pt x="75" y="30"/>
                  </a:lnTo>
                  <a:close/>
                  <a:moveTo>
                    <a:pt x="75" y="151"/>
                  </a:moveTo>
                  <a:lnTo>
                    <a:pt x="82" y="150"/>
                  </a:lnTo>
                  <a:lnTo>
                    <a:pt x="90" y="149"/>
                  </a:lnTo>
                  <a:lnTo>
                    <a:pt x="97" y="146"/>
                  </a:lnTo>
                  <a:lnTo>
                    <a:pt x="105" y="144"/>
                  </a:lnTo>
                  <a:lnTo>
                    <a:pt x="111" y="141"/>
                  </a:lnTo>
                  <a:lnTo>
                    <a:pt x="117" y="138"/>
                  </a:lnTo>
                  <a:lnTo>
                    <a:pt x="123" y="134"/>
                  </a:lnTo>
                  <a:lnTo>
                    <a:pt x="128" y="128"/>
                  </a:lnTo>
                  <a:lnTo>
                    <a:pt x="133" y="123"/>
                  </a:lnTo>
                  <a:lnTo>
                    <a:pt x="137" y="118"/>
                  </a:lnTo>
                  <a:lnTo>
                    <a:pt x="141" y="111"/>
                  </a:lnTo>
                  <a:lnTo>
                    <a:pt x="144" y="105"/>
                  </a:lnTo>
                  <a:lnTo>
                    <a:pt x="147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39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2"/>
                  </a:lnTo>
                  <a:lnTo>
                    <a:pt x="111" y="9"/>
                  </a:lnTo>
                  <a:lnTo>
                    <a:pt x="105" y="6"/>
                  </a:lnTo>
                  <a:lnTo>
                    <a:pt x="97" y="4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2" y="60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2" y="91"/>
                  </a:lnTo>
                  <a:lnTo>
                    <a:pt x="3" y="97"/>
                  </a:lnTo>
                  <a:lnTo>
                    <a:pt x="6" y="105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2" y="128"/>
                  </a:lnTo>
                  <a:lnTo>
                    <a:pt x="28" y="134"/>
                  </a:lnTo>
                  <a:lnTo>
                    <a:pt x="33" y="138"/>
                  </a:lnTo>
                  <a:lnTo>
                    <a:pt x="39" y="141"/>
                  </a:lnTo>
                  <a:lnTo>
                    <a:pt x="46" y="144"/>
                  </a:lnTo>
                  <a:lnTo>
                    <a:pt x="52" y="146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0">
              <a:extLst>
                <a:ext uri="{FF2B5EF4-FFF2-40B4-BE49-F238E27FC236}">
                  <a16:creationId xmlns="" xmlns:a16="http://schemas.microsoft.com/office/drawing/2014/main" id="{BF9F9321-5F59-4E38-B63A-1CC404DE2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7450" y="1935163"/>
              <a:ext cx="76200" cy="76200"/>
            </a:xfrm>
            <a:custGeom>
              <a:avLst/>
              <a:gdLst>
                <a:gd name="T0" fmla="*/ 138 w 240"/>
                <a:gd name="T1" fmla="*/ 32 h 241"/>
                <a:gd name="T2" fmla="*/ 163 w 240"/>
                <a:gd name="T3" fmla="*/ 40 h 241"/>
                <a:gd name="T4" fmla="*/ 183 w 240"/>
                <a:gd name="T5" fmla="*/ 56 h 241"/>
                <a:gd name="T6" fmla="*/ 199 w 240"/>
                <a:gd name="T7" fmla="*/ 77 h 241"/>
                <a:gd name="T8" fmla="*/ 208 w 240"/>
                <a:gd name="T9" fmla="*/ 101 h 241"/>
                <a:gd name="T10" fmla="*/ 210 w 240"/>
                <a:gd name="T11" fmla="*/ 129 h 241"/>
                <a:gd name="T12" fmla="*/ 203 w 240"/>
                <a:gd name="T13" fmla="*/ 155 h 241"/>
                <a:gd name="T14" fmla="*/ 190 w 240"/>
                <a:gd name="T15" fmla="*/ 178 h 241"/>
                <a:gd name="T16" fmla="*/ 171 w 240"/>
                <a:gd name="T17" fmla="*/ 195 h 241"/>
                <a:gd name="T18" fmla="*/ 147 w 240"/>
                <a:gd name="T19" fmla="*/ 206 h 241"/>
                <a:gd name="T20" fmla="*/ 120 w 240"/>
                <a:gd name="T21" fmla="*/ 211 h 241"/>
                <a:gd name="T22" fmla="*/ 93 w 240"/>
                <a:gd name="T23" fmla="*/ 206 h 241"/>
                <a:gd name="T24" fmla="*/ 70 w 240"/>
                <a:gd name="T25" fmla="*/ 195 h 241"/>
                <a:gd name="T26" fmla="*/ 50 w 240"/>
                <a:gd name="T27" fmla="*/ 178 h 241"/>
                <a:gd name="T28" fmla="*/ 36 w 240"/>
                <a:gd name="T29" fmla="*/ 155 h 241"/>
                <a:gd name="T30" fmla="*/ 30 w 240"/>
                <a:gd name="T31" fmla="*/ 129 h 241"/>
                <a:gd name="T32" fmla="*/ 31 w 240"/>
                <a:gd name="T33" fmla="*/ 101 h 241"/>
                <a:gd name="T34" fmla="*/ 41 w 240"/>
                <a:gd name="T35" fmla="*/ 77 h 241"/>
                <a:gd name="T36" fmla="*/ 56 w 240"/>
                <a:gd name="T37" fmla="*/ 56 h 241"/>
                <a:gd name="T38" fmla="*/ 77 w 240"/>
                <a:gd name="T39" fmla="*/ 40 h 241"/>
                <a:gd name="T40" fmla="*/ 102 w 240"/>
                <a:gd name="T41" fmla="*/ 32 h 241"/>
                <a:gd name="T42" fmla="*/ 120 w 240"/>
                <a:gd name="T43" fmla="*/ 241 h 241"/>
                <a:gd name="T44" fmla="*/ 155 w 240"/>
                <a:gd name="T45" fmla="*/ 235 h 241"/>
                <a:gd name="T46" fmla="*/ 188 w 240"/>
                <a:gd name="T47" fmla="*/ 219 h 241"/>
                <a:gd name="T48" fmla="*/ 212 w 240"/>
                <a:gd name="T49" fmla="*/ 197 h 241"/>
                <a:gd name="T50" fmla="*/ 231 w 240"/>
                <a:gd name="T51" fmla="*/ 167 h 241"/>
                <a:gd name="T52" fmla="*/ 240 w 240"/>
                <a:gd name="T53" fmla="*/ 132 h 241"/>
                <a:gd name="T54" fmla="*/ 238 w 240"/>
                <a:gd name="T55" fmla="*/ 96 h 241"/>
                <a:gd name="T56" fmla="*/ 226 w 240"/>
                <a:gd name="T57" fmla="*/ 63 h 241"/>
                <a:gd name="T58" fmla="*/ 205 w 240"/>
                <a:gd name="T59" fmla="*/ 35 h 241"/>
                <a:gd name="T60" fmla="*/ 177 w 240"/>
                <a:gd name="T61" fmla="*/ 15 h 241"/>
                <a:gd name="T62" fmla="*/ 144 w 240"/>
                <a:gd name="T63" fmla="*/ 2 h 241"/>
                <a:gd name="T64" fmla="*/ 107 w 240"/>
                <a:gd name="T65" fmla="*/ 1 h 241"/>
                <a:gd name="T66" fmla="*/ 73 w 240"/>
                <a:gd name="T67" fmla="*/ 9 h 241"/>
                <a:gd name="T68" fmla="*/ 44 w 240"/>
                <a:gd name="T69" fmla="*/ 27 h 241"/>
                <a:gd name="T70" fmla="*/ 20 w 240"/>
                <a:gd name="T71" fmla="*/ 53 h 241"/>
                <a:gd name="T72" fmla="*/ 5 w 240"/>
                <a:gd name="T73" fmla="*/ 84 h 241"/>
                <a:gd name="T74" fmla="*/ 0 w 240"/>
                <a:gd name="T75" fmla="*/ 120 h 241"/>
                <a:gd name="T76" fmla="*/ 5 w 240"/>
                <a:gd name="T77" fmla="*/ 156 h 241"/>
                <a:gd name="T78" fmla="*/ 20 w 240"/>
                <a:gd name="T79" fmla="*/ 187 h 241"/>
                <a:gd name="T80" fmla="*/ 44 w 240"/>
                <a:gd name="T81" fmla="*/ 213 h 241"/>
                <a:gd name="T82" fmla="*/ 73 w 240"/>
                <a:gd name="T83" fmla="*/ 231 h 241"/>
                <a:gd name="T84" fmla="*/ 107 w 240"/>
                <a:gd name="T85" fmla="*/ 24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241">
                  <a:moveTo>
                    <a:pt x="120" y="30"/>
                  </a:moveTo>
                  <a:lnTo>
                    <a:pt x="129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0"/>
                  </a:lnTo>
                  <a:lnTo>
                    <a:pt x="171" y="46"/>
                  </a:lnTo>
                  <a:lnTo>
                    <a:pt x="177" y="50"/>
                  </a:lnTo>
                  <a:lnTo>
                    <a:pt x="183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3" y="85"/>
                  </a:lnTo>
                  <a:lnTo>
                    <a:pt x="206" y="93"/>
                  </a:lnTo>
                  <a:lnTo>
                    <a:pt x="208" y="101"/>
                  </a:lnTo>
                  <a:lnTo>
                    <a:pt x="210" y="111"/>
                  </a:lnTo>
                  <a:lnTo>
                    <a:pt x="210" y="120"/>
                  </a:lnTo>
                  <a:lnTo>
                    <a:pt x="210" y="129"/>
                  </a:lnTo>
                  <a:lnTo>
                    <a:pt x="208" y="138"/>
                  </a:lnTo>
                  <a:lnTo>
                    <a:pt x="206" y="146"/>
                  </a:lnTo>
                  <a:lnTo>
                    <a:pt x="203" y="155"/>
                  </a:lnTo>
                  <a:lnTo>
                    <a:pt x="199" y="163"/>
                  </a:lnTo>
                  <a:lnTo>
                    <a:pt x="195" y="170"/>
                  </a:lnTo>
                  <a:lnTo>
                    <a:pt x="190" y="178"/>
                  </a:lnTo>
                  <a:lnTo>
                    <a:pt x="183" y="184"/>
                  </a:lnTo>
                  <a:lnTo>
                    <a:pt x="177" y="189"/>
                  </a:lnTo>
                  <a:lnTo>
                    <a:pt x="171" y="195"/>
                  </a:lnTo>
                  <a:lnTo>
                    <a:pt x="163" y="199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9"/>
                  </a:lnTo>
                  <a:lnTo>
                    <a:pt x="129" y="210"/>
                  </a:lnTo>
                  <a:lnTo>
                    <a:pt x="120" y="211"/>
                  </a:lnTo>
                  <a:lnTo>
                    <a:pt x="110" y="210"/>
                  </a:lnTo>
                  <a:lnTo>
                    <a:pt x="102" y="209"/>
                  </a:lnTo>
                  <a:lnTo>
                    <a:pt x="93" y="206"/>
                  </a:lnTo>
                  <a:lnTo>
                    <a:pt x="85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2" y="189"/>
                  </a:lnTo>
                  <a:lnTo>
                    <a:pt x="56" y="184"/>
                  </a:lnTo>
                  <a:lnTo>
                    <a:pt x="50" y="178"/>
                  </a:lnTo>
                  <a:lnTo>
                    <a:pt x="45" y="170"/>
                  </a:lnTo>
                  <a:lnTo>
                    <a:pt x="41" y="164"/>
                  </a:lnTo>
                  <a:lnTo>
                    <a:pt x="36" y="155"/>
                  </a:lnTo>
                  <a:lnTo>
                    <a:pt x="34" y="146"/>
                  </a:lnTo>
                  <a:lnTo>
                    <a:pt x="31" y="138"/>
                  </a:lnTo>
                  <a:lnTo>
                    <a:pt x="30" y="129"/>
                  </a:lnTo>
                  <a:lnTo>
                    <a:pt x="30" y="120"/>
                  </a:lnTo>
                  <a:lnTo>
                    <a:pt x="30" y="111"/>
                  </a:lnTo>
                  <a:lnTo>
                    <a:pt x="31" y="101"/>
                  </a:lnTo>
                  <a:lnTo>
                    <a:pt x="34" y="93"/>
                  </a:lnTo>
                  <a:lnTo>
                    <a:pt x="36" y="85"/>
                  </a:lnTo>
                  <a:lnTo>
                    <a:pt x="41" y="77"/>
                  </a:lnTo>
                  <a:lnTo>
                    <a:pt x="45" y="69"/>
                  </a:lnTo>
                  <a:lnTo>
                    <a:pt x="50" y="63"/>
                  </a:lnTo>
                  <a:lnTo>
                    <a:pt x="56" y="56"/>
                  </a:lnTo>
                  <a:lnTo>
                    <a:pt x="62" y="50"/>
                  </a:lnTo>
                  <a:lnTo>
                    <a:pt x="70" y="46"/>
                  </a:lnTo>
                  <a:lnTo>
                    <a:pt x="77" y="40"/>
                  </a:lnTo>
                  <a:lnTo>
                    <a:pt x="85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0" y="31"/>
                  </a:lnTo>
                  <a:lnTo>
                    <a:pt x="120" y="30"/>
                  </a:lnTo>
                  <a:close/>
                  <a:moveTo>
                    <a:pt x="120" y="241"/>
                  </a:moveTo>
                  <a:lnTo>
                    <a:pt x="132" y="240"/>
                  </a:lnTo>
                  <a:lnTo>
                    <a:pt x="144" y="238"/>
                  </a:lnTo>
                  <a:lnTo>
                    <a:pt x="155" y="235"/>
                  </a:lnTo>
                  <a:lnTo>
                    <a:pt x="167" y="231"/>
                  </a:lnTo>
                  <a:lnTo>
                    <a:pt x="177" y="226"/>
                  </a:lnTo>
                  <a:lnTo>
                    <a:pt x="188" y="219"/>
                  </a:lnTo>
                  <a:lnTo>
                    <a:pt x="196" y="213"/>
                  </a:lnTo>
                  <a:lnTo>
                    <a:pt x="205" y="205"/>
                  </a:lnTo>
                  <a:lnTo>
                    <a:pt x="212" y="197"/>
                  </a:lnTo>
                  <a:lnTo>
                    <a:pt x="220" y="187"/>
                  </a:lnTo>
                  <a:lnTo>
                    <a:pt x="226" y="178"/>
                  </a:lnTo>
                  <a:lnTo>
                    <a:pt x="231" y="167"/>
                  </a:lnTo>
                  <a:lnTo>
                    <a:pt x="235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0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5" y="84"/>
                  </a:lnTo>
                  <a:lnTo>
                    <a:pt x="231" y="74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2" y="43"/>
                  </a:lnTo>
                  <a:lnTo>
                    <a:pt x="205" y="35"/>
                  </a:lnTo>
                  <a:lnTo>
                    <a:pt x="196" y="27"/>
                  </a:lnTo>
                  <a:lnTo>
                    <a:pt x="188" y="20"/>
                  </a:lnTo>
                  <a:lnTo>
                    <a:pt x="177" y="15"/>
                  </a:lnTo>
                  <a:lnTo>
                    <a:pt x="167" y="9"/>
                  </a:lnTo>
                  <a:lnTo>
                    <a:pt x="155" y="5"/>
                  </a:lnTo>
                  <a:lnTo>
                    <a:pt x="144" y="2"/>
                  </a:lnTo>
                  <a:lnTo>
                    <a:pt x="132" y="1"/>
                  </a:lnTo>
                  <a:lnTo>
                    <a:pt x="120" y="0"/>
                  </a:lnTo>
                  <a:lnTo>
                    <a:pt x="107" y="1"/>
                  </a:lnTo>
                  <a:lnTo>
                    <a:pt x="95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2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7" y="43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4" y="178"/>
                  </a:lnTo>
                  <a:lnTo>
                    <a:pt x="20" y="187"/>
                  </a:lnTo>
                  <a:lnTo>
                    <a:pt x="27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3" y="219"/>
                  </a:lnTo>
                  <a:lnTo>
                    <a:pt x="62" y="226"/>
                  </a:lnTo>
                  <a:lnTo>
                    <a:pt x="73" y="231"/>
                  </a:lnTo>
                  <a:lnTo>
                    <a:pt x="85" y="235"/>
                  </a:lnTo>
                  <a:lnTo>
                    <a:pt x="95" y="238"/>
                  </a:lnTo>
                  <a:lnTo>
                    <a:pt x="107" y="240"/>
                  </a:lnTo>
                  <a:lnTo>
                    <a:pt x="12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="" xmlns:a16="http://schemas.microsoft.com/office/drawing/2014/main" id="{EEF851A2-2890-4BF4-ACD7-5FBAFF914CA5}"/>
              </a:ext>
            </a:extLst>
          </p:cNvPr>
          <p:cNvGrpSpPr/>
          <p:nvPr/>
        </p:nvGrpSpPr>
        <p:grpSpPr>
          <a:xfrm>
            <a:off x="5786560" y="3256277"/>
            <a:ext cx="343639" cy="345446"/>
            <a:chOff x="1547813" y="3240088"/>
            <a:chExt cx="301626" cy="303213"/>
          </a:xfrm>
          <a:solidFill>
            <a:schemeClr val="bg1"/>
          </a:solidFill>
        </p:grpSpPr>
        <p:sp>
          <p:nvSpPr>
            <p:cNvPr id="266" name="Freeform 61">
              <a:extLst>
                <a:ext uri="{FF2B5EF4-FFF2-40B4-BE49-F238E27FC236}">
                  <a16:creationId xmlns="" xmlns:a16="http://schemas.microsoft.com/office/drawing/2014/main" id="{8AE6579D-9477-4919-BB30-E429B462B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1313" y="3392488"/>
              <a:ext cx="85725" cy="87313"/>
            </a:xfrm>
            <a:custGeom>
              <a:avLst/>
              <a:gdLst>
                <a:gd name="T0" fmla="*/ 92 w 218"/>
                <a:gd name="T1" fmla="*/ 191 h 219"/>
                <a:gd name="T2" fmla="*/ 70 w 218"/>
                <a:gd name="T3" fmla="*/ 183 h 219"/>
                <a:gd name="T4" fmla="*/ 50 w 218"/>
                <a:gd name="T5" fmla="*/ 168 h 219"/>
                <a:gd name="T6" fmla="*/ 35 w 218"/>
                <a:gd name="T7" fmla="*/ 149 h 219"/>
                <a:gd name="T8" fmla="*/ 27 w 218"/>
                <a:gd name="T9" fmla="*/ 125 h 219"/>
                <a:gd name="T10" fmla="*/ 26 w 218"/>
                <a:gd name="T11" fmla="*/ 101 h 219"/>
                <a:gd name="T12" fmla="*/ 32 w 218"/>
                <a:gd name="T13" fmla="*/ 77 h 219"/>
                <a:gd name="T14" fmla="*/ 45 w 218"/>
                <a:gd name="T15" fmla="*/ 56 h 219"/>
                <a:gd name="T16" fmla="*/ 62 w 218"/>
                <a:gd name="T17" fmla="*/ 40 h 219"/>
                <a:gd name="T18" fmla="*/ 85 w 218"/>
                <a:gd name="T19" fmla="*/ 29 h 219"/>
                <a:gd name="T20" fmla="*/ 109 w 218"/>
                <a:gd name="T21" fmla="*/ 26 h 219"/>
                <a:gd name="T22" fmla="*/ 134 w 218"/>
                <a:gd name="T23" fmla="*/ 29 h 219"/>
                <a:gd name="T24" fmla="*/ 155 w 218"/>
                <a:gd name="T25" fmla="*/ 40 h 219"/>
                <a:gd name="T26" fmla="*/ 174 w 218"/>
                <a:gd name="T27" fmla="*/ 56 h 219"/>
                <a:gd name="T28" fmla="*/ 186 w 218"/>
                <a:gd name="T29" fmla="*/ 77 h 219"/>
                <a:gd name="T30" fmla="*/ 192 w 218"/>
                <a:gd name="T31" fmla="*/ 101 h 219"/>
                <a:gd name="T32" fmla="*/ 191 w 218"/>
                <a:gd name="T33" fmla="*/ 125 h 219"/>
                <a:gd name="T34" fmla="*/ 182 w 218"/>
                <a:gd name="T35" fmla="*/ 149 h 219"/>
                <a:gd name="T36" fmla="*/ 168 w 218"/>
                <a:gd name="T37" fmla="*/ 168 h 219"/>
                <a:gd name="T38" fmla="*/ 149 w 218"/>
                <a:gd name="T39" fmla="*/ 183 h 219"/>
                <a:gd name="T40" fmla="*/ 125 w 218"/>
                <a:gd name="T41" fmla="*/ 191 h 219"/>
                <a:gd name="T42" fmla="*/ 109 w 218"/>
                <a:gd name="T43" fmla="*/ 0 h 219"/>
                <a:gd name="T44" fmla="*/ 77 w 218"/>
                <a:gd name="T45" fmla="*/ 4 h 219"/>
                <a:gd name="T46" fmla="*/ 48 w 218"/>
                <a:gd name="T47" fmla="*/ 18 h 219"/>
                <a:gd name="T48" fmla="*/ 25 w 218"/>
                <a:gd name="T49" fmla="*/ 40 h 219"/>
                <a:gd name="T50" fmla="*/ 8 w 218"/>
                <a:gd name="T51" fmla="*/ 66 h 219"/>
                <a:gd name="T52" fmla="*/ 1 w 218"/>
                <a:gd name="T53" fmla="*/ 98 h 219"/>
                <a:gd name="T54" fmla="*/ 2 w 218"/>
                <a:gd name="T55" fmla="*/ 131 h 219"/>
                <a:gd name="T56" fmla="*/ 13 w 218"/>
                <a:gd name="T57" fmla="*/ 161 h 219"/>
                <a:gd name="T58" fmla="*/ 32 w 218"/>
                <a:gd name="T59" fmla="*/ 187 h 219"/>
                <a:gd name="T60" fmla="*/ 57 w 218"/>
                <a:gd name="T61" fmla="*/ 205 h 219"/>
                <a:gd name="T62" fmla="*/ 87 w 218"/>
                <a:gd name="T63" fmla="*/ 217 h 219"/>
                <a:gd name="T64" fmla="*/ 120 w 218"/>
                <a:gd name="T65" fmla="*/ 218 h 219"/>
                <a:gd name="T66" fmla="*/ 151 w 218"/>
                <a:gd name="T67" fmla="*/ 210 h 219"/>
                <a:gd name="T68" fmla="*/ 178 w 218"/>
                <a:gd name="T69" fmla="*/ 193 h 219"/>
                <a:gd name="T70" fmla="*/ 200 w 218"/>
                <a:gd name="T71" fmla="*/ 171 h 219"/>
                <a:gd name="T72" fmla="*/ 213 w 218"/>
                <a:gd name="T73" fmla="*/ 142 h 219"/>
                <a:gd name="T74" fmla="*/ 218 w 218"/>
                <a:gd name="T75" fmla="*/ 109 h 219"/>
                <a:gd name="T76" fmla="*/ 213 w 218"/>
                <a:gd name="T77" fmla="*/ 77 h 219"/>
                <a:gd name="T78" fmla="*/ 200 w 218"/>
                <a:gd name="T79" fmla="*/ 48 h 219"/>
                <a:gd name="T80" fmla="*/ 178 w 218"/>
                <a:gd name="T81" fmla="*/ 25 h 219"/>
                <a:gd name="T82" fmla="*/ 151 w 218"/>
                <a:gd name="T83" fmla="*/ 8 h 219"/>
                <a:gd name="T84" fmla="*/ 120 w 218"/>
                <a:gd name="T8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219">
                  <a:moveTo>
                    <a:pt x="109" y="193"/>
                  </a:moveTo>
                  <a:lnTo>
                    <a:pt x="101" y="193"/>
                  </a:lnTo>
                  <a:lnTo>
                    <a:pt x="92" y="191"/>
                  </a:lnTo>
                  <a:lnTo>
                    <a:pt x="85" y="190"/>
                  </a:lnTo>
                  <a:lnTo>
                    <a:pt x="76" y="187"/>
                  </a:lnTo>
                  <a:lnTo>
                    <a:pt x="70" y="183"/>
                  </a:lnTo>
                  <a:lnTo>
                    <a:pt x="62" y="179"/>
                  </a:lnTo>
                  <a:lnTo>
                    <a:pt x="56" y="174"/>
                  </a:lnTo>
                  <a:lnTo>
                    <a:pt x="50" y="168"/>
                  </a:lnTo>
                  <a:lnTo>
                    <a:pt x="45" y="162"/>
                  </a:lnTo>
                  <a:lnTo>
                    <a:pt x="40" y="156"/>
                  </a:lnTo>
                  <a:lnTo>
                    <a:pt x="35" y="149"/>
                  </a:lnTo>
                  <a:lnTo>
                    <a:pt x="32" y="142"/>
                  </a:lnTo>
                  <a:lnTo>
                    <a:pt x="29" y="134"/>
                  </a:lnTo>
                  <a:lnTo>
                    <a:pt x="27" y="125"/>
                  </a:lnTo>
                  <a:lnTo>
                    <a:pt x="26" y="118"/>
                  </a:lnTo>
                  <a:lnTo>
                    <a:pt x="26" y="109"/>
                  </a:lnTo>
                  <a:lnTo>
                    <a:pt x="26" y="101"/>
                  </a:lnTo>
                  <a:lnTo>
                    <a:pt x="27" y="92"/>
                  </a:lnTo>
                  <a:lnTo>
                    <a:pt x="29" y="85"/>
                  </a:lnTo>
                  <a:lnTo>
                    <a:pt x="32" y="77"/>
                  </a:lnTo>
                  <a:lnTo>
                    <a:pt x="35" y="70"/>
                  </a:lnTo>
                  <a:lnTo>
                    <a:pt x="40" y="62"/>
                  </a:lnTo>
                  <a:lnTo>
                    <a:pt x="45" y="56"/>
                  </a:lnTo>
                  <a:lnTo>
                    <a:pt x="50" y="50"/>
                  </a:lnTo>
                  <a:lnTo>
                    <a:pt x="56" y="45"/>
                  </a:lnTo>
                  <a:lnTo>
                    <a:pt x="62" y="40"/>
                  </a:lnTo>
                  <a:lnTo>
                    <a:pt x="70" y="35"/>
                  </a:lnTo>
                  <a:lnTo>
                    <a:pt x="76" y="32"/>
                  </a:lnTo>
                  <a:lnTo>
                    <a:pt x="85" y="29"/>
                  </a:lnTo>
                  <a:lnTo>
                    <a:pt x="92" y="27"/>
                  </a:lnTo>
                  <a:lnTo>
                    <a:pt x="101" y="26"/>
                  </a:lnTo>
                  <a:lnTo>
                    <a:pt x="109" y="26"/>
                  </a:lnTo>
                  <a:lnTo>
                    <a:pt x="118" y="26"/>
                  </a:lnTo>
                  <a:lnTo>
                    <a:pt x="125" y="27"/>
                  </a:lnTo>
                  <a:lnTo>
                    <a:pt x="134" y="29"/>
                  </a:lnTo>
                  <a:lnTo>
                    <a:pt x="142" y="32"/>
                  </a:lnTo>
                  <a:lnTo>
                    <a:pt x="149" y="35"/>
                  </a:lnTo>
                  <a:lnTo>
                    <a:pt x="155" y="40"/>
                  </a:lnTo>
                  <a:lnTo>
                    <a:pt x="162" y="45"/>
                  </a:lnTo>
                  <a:lnTo>
                    <a:pt x="168" y="50"/>
                  </a:lnTo>
                  <a:lnTo>
                    <a:pt x="174" y="56"/>
                  </a:lnTo>
                  <a:lnTo>
                    <a:pt x="178" y="62"/>
                  </a:lnTo>
                  <a:lnTo>
                    <a:pt x="182" y="70"/>
                  </a:lnTo>
                  <a:lnTo>
                    <a:pt x="186" y="77"/>
                  </a:lnTo>
                  <a:lnTo>
                    <a:pt x="189" y="85"/>
                  </a:lnTo>
                  <a:lnTo>
                    <a:pt x="191" y="92"/>
                  </a:lnTo>
                  <a:lnTo>
                    <a:pt x="192" y="101"/>
                  </a:lnTo>
                  <a:lnTo>
                    <a:pt x="193" y="109"/>
                  </a:lnTo>
                  <a:lnTo>
                    <a:pt x="192" y="118"/>
                  </a:lnTo>
                  <a:lnTo>
                    <a:pt x="191" y="125"/>
                  </a:lnTo>
                  <a:lnTo>
                    <a:pt x="189" y="134"/>
                  </a:lnTo>
                  <a:lnTo>
                    <a:pt x="186" y="142"/>
                  </a:lnTo>
                  <a:lnTo>
                    <a:pt x="182" y="149"/>
                  </a:lnTo>
                  <a:lnTo>
                    <a:pt x="178" y="156"/>
                  </a:lnTo>
                  <a:lnTo>
                    <a:pt x="174" y="162"/>
                  </a:lnTo>
                  <a:lnTo>
                    <a:pt x="168" y="168"/>
                  </a:lnTo>
                  <a:lnTo>
                    <a:pt x="162" y="174"/>
                  </a:lnTo>
                  <a:lnTo>
                    <a:pt x="155" y="179"/>
                  </a:lnTo>
                  <a:lnTo>
                    <a:pt x="149" y="183"/>
                  </a:lnTo>
                  <a:lnTo>
                    <a:pt x="142" y="187"/>
                  </a:lnTo>
                  <a:lnTo>
                    <a:pt x="134" y="190"/>
                  </a:lnTo>
                  <a:lnTo>
                    <a:pt x="125" y="191"/>
                  </a:lnTo>
                  <a:lnTo>
                    <a:pt x="118" y="193"/>
                  </a:lnTo>
                  <a:lnTo>
                    <a:pt x="109" y="193"/>
                  </a:lnTo>
                  <a:close/>
                  <a:moveTo>
                    <a:pt x="109" y="0"/>
                  </a:moveTo>
                  <a:lnTo>
                    <a:pt x="98" y="0"/>
                  </a:lnTo>
                  <a:lnTo>
                    <a:pt x="87" y="2"/>
                  </a:lnTo>
                  <a:lnTo>
                    <a:pt x="77" y="4"/>
                  </a:lnTo>
                  <a:lnTo>
                    <a:pt x="66" y="8"/>
                  </a:lnTo>
                  <a:lnTo>
                    <a:pt x="57" y="13"/>
                  </a:lnTo>
                  <a:lnTo>
                    <a:pt x="48" y="18"/>
                  </a:lnTo>
                  <a:lnTo>
                    <a:pt x="40" y="25"/>
                  </a:lnTo>
                  <a:lnTo>
                    <a:pt x="32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7"/>
                  </a:lnTo>
                  <a:lnTo>
                    <a:pt x="2" y="87"/>
                  </a:lnTo>
                  <a:lnTo>
                    <a:pt x="1" y="98"/>
                  </a:lnTo>
                  <a:lnTo>
                    <a:pt x="0" y="109"/>
                  </a:lnTo>
                  <a:lnTo>
                    <a:pt x="1" y="120"/>
                  </a:lnTo>
                  <a:lnTo>
                    <a:pt x="2" y="131"/>
                  </a:lnTo>
                  <a:lnTo>
                    <a:pt x="5" y="142"/>
                  </a:lnTo>
                  <a:lnTo>
                    <a:pt x="8" y="151"/>
                  </a:lnTo>
                  <a:lnTo>
                    <a:pt x="13" y="161"/>
                  </a:lnTo>
                  <a:lnTo>
                    <a:pt x="19" y="171"/>
                  </a:lnTo>
                  <a:lnTo>
                    <a:pt x="25" y="178"/>
                  </a:lnTo>
                  <a:lnTo>
                    <a:pt x="32" y="187"/>
                  </a:lnTo>
                  <a:lnTo>
                    <a:pt x="40" y="193"/>
                  </a:lnTo>
                  <a:lnTo>
                    <a:pt x="48" y="200"/>
                  </a:lnTo>
                  <a:lnTo>
                    <a:pt x="57" y="205"/>
                  </a:lnTo>
                  <a:lnTo>
                    <a:pt x="66" y="210"/>
                  </a:lnTo>
                  <a:lnTo>
                    <a:pt x="77" y="214"/>
                  </a:lnTo>
                  <a:lnTo>
                    <a:pt x="87" y="217"/>
                  </a:lnTo>
                  <a:lnTo>
                    <a:pt x="98" y="218"/>
                  </a:lnTo>
                  <a:lnTo>
                    <a:pt x="109" y="219"/>
                  </a:lnTo>
                  <a:lnTo>
                    <a:pt x="120" y="218"/>
                  </a:lnTo>
                  <a:lnTo>
                    <a:pt x="131" y="217"/>
                  </a:lnTo>
                  <a:lnTo>
                    <a:pt x="142" y="214"/>
                  </a:lnTo>
                  <a:lnTo>
                    <a:pt x="151" y="210"/>
                  </a:lnTo>
                  <a:lnTo>
                    <a:pt x="161" y="205"/>
                  </a:lnTo>
                  <a:lnTo>
                    <a:pt x="169" y="200"/>
                  </a:lnTo>
                  <a:lnTo>
                    <a:pt x="178" y="193"/>
                  </a:lnTo>
                  <a:lnTo>
                    <a:pt x="187" y="187"/>
                  </a:lnTo>
                  <a:lnTo>
                    <a:pt x="193" y="178"/>
                  </a:lnTo>
                  <a:lnTo>
                    <a:pt x="200" y="171"/>
                  </a:lnTo>
                  <a:lnTo>
                    <a:pt x="205" y="161"/>
                  </a:lnTo>
                  <a:lnTo>
                    <a:pt x="209" y="151"/>
                  </a:lnTo>
                  <a:lnTo>
                    <a:pt x="213" y="142"/>
                  </a:lnTo>
                  <a:lnTo>
                    <a:pt x="216" y="131"/>
                  </a:lnTo>
                  <a:lnTo>
                    <a:pt x="218" y="120"/>
                  </a:lnTo>
                  <a:lnTo>
                    <a:pt x="218" y="109"/>
                  </a:lnTo>
                  <a:lnTo>
                    <a:pt x="218" y="98"/>
                  </a:lnTo>
                  <a:lnTo>
                    <a:pt x="216" y="87"/>
                  </a:lnTo>
                  <a:lnTo>
                    <a:pt x="213" y="77"/>
                  </a:lnTo>
                  <a:lnTo>
                    <a:pt x="209" y="66"/>
                  </a:lnTo>
                  <a:lnTo>
                    <a:pt x="205" y="57"/>
                  </a:lnTo>
                  <a:lnTo>
                    <a:pt x="200" y="48"/>
                  </a:lnTo>
                  <a:lnTo>
                    <a:pt x="193" y="40"/>
                  </a:lnTo>
                  <a:lnTo>
                    <a:pt x="187" y="32"/>
                  </a:lnTo>
                  <a:lnTo>
                    <a:pt x="178" y="25"/>
                  </a:lnTo>
                  <a:lnTo>
                    <a:pt x="169" y="18"/>
                  </a:lnTo>
                  <a:lnTo>
                    <a:pt x="161" y="13"/>
                  </a:lnTo>
                  <a:lnTo>
                    <a:pt x="151" y="8"/>
                  </a:lnTo>
                  <a:lnTo>
                    <a:pt x="142" y="4"/>
                  </a:lnTo>
                  <a:lnTo>
                    <a:pt x="131" y="2"/>
                  </a:lnTo>
                  <a:lnTo>
                    <a:pt x="120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62">
              <a:extLst>
                <a:ext uri="{FF2B5EF4-FFF2-40B4-BE49-F238E27FC236}">
                  <a16:creationId xmlns="" xmlns:a16="http://schemas.microsoft.com/office/drawing/2014/main" id="{1C1E1F22-FEBE-43D1-8E6C-68165A727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713" y="3278188"/>
              <a:ext cx="49213" cy="47625"/>
            </a:xfrm>
            <a:custGeom>
              <a:avLst/>
              <a:gdLst>
                <a:gd name="T0" fmla="*/ 54 w 122"/>
                <a:gd name="T1" fmla="*/ 96 h 121"/>
                <a:gd name="T2" fmla="*/ 41 w 122"/>
                <a:gd name="T3" fmla="*/ 90 h 121"/>
                <a:gd name="T4" fmla="*/ 31 w 122"/>
                <a:gd name="T5" fmla="*/ 81 h 121"/>
                <a:gd name="T6" fmla="*/ 26 w 122"/>
                <a:gd name="T7" fmla="*/ 68 h 121"/>
                <a:gd name="T8" fmla="*/ 26 w 122"/>
                <a:gd name="T9" fmla="*/ 54 h 121"/>
                <a:gd name="T10" fmla="*/ 31 w 122"/>
                <a:gd name="T11" fmla="*/ 41 h 121"/>
                <a:gd name="T12" fmla="*/ 41 w 122"/>
                <a:gd name="T13" fmla="*/ 31 h 121"/>
                <a:gd name="T14" fmla="*/ 54 w 122"/>
                <a:gd name="T15" fmla="*/ 26 h 121"/>
                <a:gd name="T16" fmla="*/ 68 w 122"/>
                <a:gd name="T17" fmla="*/ 26 h 121"/>
                <a:gd name="T18" fmla="*/ 81 w 122"/>
                <a:gd name="T19" fmla="*/ 31 h 121"/>
                <a:gd name="T20" fmla="*/ 90 w 122"/>
                <a:gd name="T21" fmla="*/ 41 h 121"/>
                <a:gd name="T22" fmla="*/ 96 w 122"/>
                <a:gd name="T23" fmla="*/ 54 h 121"/>
                <a:gd name="T24" fmla="*/ 96 w 122"/>
                <a:gd name="T25" fmla="*/ 68 h 121"/>
                <a:gd name="T26" fmla="*/ 90 w 122"/>
                <a:gd name="T27" fmla="*/ 81 h 121"/>
                <a:gd name="T28" fmla="*/ 81 w 122"/>
                <a:gd name="T29" fmla="*/ 90 h 121"/>
                <a:gd name="T30" fmla="*/ 68 w 122"/>
                <a:gd name="T31" fmla="*/ 96 h 121"/>
                <a:gd name="T32" fmla="*/ 61 w 122"/>
                <a:gd name="T33" fmla="*/ 0 h 121"/>
                <a:gd name="T34" fmla="*/ 49 w 122"/>
                <a:gd name="T35" fmla="*/ 1 h 121"/>
                <a:gd name="T36" fmla="*/ 38 w 122"/>
                <a:gd name="T37" fmla="*/ 4 h 121"/>
                <a:gd name="T38" fmla="*/ 27 w 122"/>
                <a:gd name="T39" fmla="*/ 11 h 121"/>
                <a:gd name="T40" fmla="*/ 19 w 122"/>
                <a:gd name="T41" fmla="*/ 18 h 121"/>
                <a:gd name="T42" fmla="*/ 11 w 122"/>
                <a:gd name="T43" fmla="*/ 27 h 121"/>
                <a:gd name="T44" fmla="*/ 5 w 122"/>
                <a:gd name="T45" fmla="*/ 38 h 121"/>
                <a:gd name="T46" fmla="*/ 1 w 122"/>
                <a:gd name="T47" fmla="*/ 48 h 121"/>
                <a:gd name="T48" fmla="*/ 0 w 122"/>
                <a:gd name="T49" fmla="*/ 61 h 121"/>
                <a:gd name="T50" fmla="*/ 1 w 122"/>
                <a:gd name="T51" fmla="*/ 73 h 121"/>
                <a:gd name="T52" fmla="*/ 5 w 122"/>
                <a:gd name="T53" fmla="*/ 85 h 121"/>
                <a:gd name="T54" fmla="*/ 11 w 122"/>
                <a:gd name="T55" fmla="*/ 96 h 121"/>
                <a:gd name="T56" fmla="*/ 19 w 122"/>
                <a:gd name="T57" fmla="*/ 104 h 121"/>
                <a:gd name="T58" fmla="*/ 27 w 122"/>
                <a:gd name="T59" fmla="*/ 112 h 121"/>
                <a:gd name="T60" fmla="*/ 38 w 122"/>
                <a:gd name="T61" fmla="*/ 117 h 121"/>
                <a:gd name="T62" fmla="*/ 49 w 122"/>
                <a:gd name="T63" fmla="*/ 120 h 121"/>
                <a:gd name="T64" fmla="*/ 61 w 122"/>
                <a:gd name="T65" fmla="*/ 121 h 121"/>
                <a:gd name="T66" fmla="*/ 73 w 122"/>
                <a:gd name="T67" fmla="*/ 120 h 121"/>
                <a:gd name="T68" fmla="*/ 85 w 122"/>
                <a:gd name="T69" fmla="*/ 117 h 121"/>
                <a:gd name="T70" fmla="*/ 95 w 122"/>
                <a:gd name="T71" fmla="*/ 112 h 121"/>
                <a:gd name="T72" fmla="*/ 104 w 122"/>
                <a:gd name="T73" fmla="*/ 104 h 121"/>
                <a:gd name="T74" fmla="*/ 112 w 122"/>
                <a:gd name="T75" fmla="*/ 96 h 121"/>
                <a:gd name="T76" fmla="*/ 117 w 122"/>
                <a:gd name="T77" fmla="*/ 85 h 121"/>
                <a:gd name="T78" fmla="*/ 121 w 122"/>
                <a:gd name="T79" fmla="*/ 73 h 121"/>
                <a:gd name="T80" fmla="*/ 122 w 122"/>
                <a:gd name="T81" fmla="*/ 61 h 121"/>
                <a:gd name="T82" fmla="*/ 121 w 122"/>
                <a:gd name="T83" fmla="*/ 48 h 121"/>
                <a:gd name="T84" fmla="*/ 117 w 122"/>
                <a:gd name="T85" fmla="*/ 38 h 121"/>
                <a:gd name="T86" fmla="*/ 112 w 122"/>
                <a:gd name="T87" fmla="*/ 27 h 121"/>
                <a:gd name="T88" fmla="*/ 104 w 122"/>
                <a:gd name="T89" fmla="*/ 18 h 121"/>
                <a:gd name="T90" fmla="*/ 95 w 122"/>
                <a:gd name="T91" fmla="*/ 11 h 121"/>
                <a:gd name="T92" fmla="*/ 85 w 122"/>
                <a:gd name="T93" fmla="*/ 4 h 121"/>
                <a:gd name="T94" fmla="*/ 73 w 122"/>
                <a:gd name="T95" fmla="*/ 1 h 121"/>
                <a:gd name="T96" fmla="*/ 61 w 122"/>
                <a:gd name="T9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" h="121">
                  <a:moveTo>
                    <a:pt x="61" y="97"/>
                  </a:moveTo>
                  <a:lnTo>
                    <a:pt x="54" y="96"/>
                  </a:lnTo>
                  <a:lnTo>
                    <a:pt x="47" y="93"/>
                  </a:lnTo>
                  <a:lnTo>
                    <a:pt x="41" y="90"/>
                  </a:lnTo>
                  <a:lnTo>
                    <a:pt x="36" y="86"/>
                  </a:lnTo>
                  <a:lnTo>
                    <a:pt x="31" y="81"/>
                  </a:lnTo>
                  <a:lnTo>
                    <a:pt x="28" y="75"/>
                  </a:lnTo>
                  <a:lnTo>
                    <a:pt x="26" y="68"/>
                  </a:lnTo>
                  <a:lnTo>
                    <a:pt x="26" y="61"/>
                  </a:lnTo>
                  <a:lnTo>
                    <a:pt x="26" y="54"/>
                  </a:lnTo>
                  <a:lnTo>
                    <a:pt x="28" y="47"/>
                  </a:lnTo>
                  <a:lnTo>
                    <a:pt x="31" y="41"/>
                  </a:lnTo>
                  <a:lnTo>
                    <a:pt x="36" y="35"/>
                  </a:lnTo>
                  <a:lnTo>
                    <a:pt x="41" y="31"/>
                  </a:lnTo>
                  <a:lnTo>
                    <a:pt x="47" y="28"/>
                  </a:lnTo>
                  <a:lnTo>
                    <a:pt x="54" y="26"/>
                  </a:lnTo>
                  <a:lnTo>
                    <a:pt x="61" y="25"/>
                  </a:lnTo>
                  <a:lnTo>
                    <a:pt x="68" y="26"/>
                  </a:lnTo>
                  <a:lnTo>
                    <a:pt x="75" y="28"/>
                  </a:lnTo>
                  <a:lnTo>
                    <a:pt x="81" y="31"/>
                  </a:lnTo>
                  <a:lnTo>
                    <a:pt x="86" y="35"/>
                  </a:lnTo>
                  <a:lnTo>
                    <a:pt x="90" y="41"/>
                  </a:lnTo>
                  <a:lnTo>
                    <a:pt x="94" y="47"/>
                  </a:lnTo>
                  <a:lnTo>
                    <a:pt x="96" y="54"/>
                  </a:lnTo>
                  <a:lnTo>
                    <a:pt x="97" y="61"/>
                  </a:lnTo>
                  <a:lnTo>
                    <a:pt x="96" y="68"/>
                  </a:lnTo>
                  <a:lnTo>
                    <a:pt x="94" y="75"/>
                  </a:lnTo>
                  <a:lnTo>
                    <a:pt x="90" y="81"/>
                  </a:lnTo>
                  <a:lnTo>
                    <a:pt x="86" y="86"/>
                  </a:lnTo>
                  <a:lnTo>
                    <a:pt x="81" y="90"/>
                  </a:lnTo>
                  <a:lnTo>
                    <a:pt x="75" y="93"/>
                  </a:lnTo>
                  <a:lnTo>
                    <a:pt x="68" y="96"/>
                  </a:lnTo>
                  <a:lnTo>
                    <a:pt x="61" y="97"/>
                  </a:lnTo>
                  <a:close/>
                  <a:moveTo>
                    <a:pt x="61" y="0"/>
                  </a:moveTo>
                  <a:lnTo>
                    <a:pt x="55" y="0"/>
                  </a:lnTo>
                  <a:lnTo>
                    <a:pt x="49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3" y="14"/>
                  </a:lnTo>
                  <a:lnTo>
                    <a:pt x="19" y="18"/>
                  </a:lnTo>
                  <a:lnTo>
                    <a:pt x="14" y="23"/>
                  </a:lnTo>
                  <a:lnTo>
                    <a:pt x="11" y="27"/>
                  </a:lnTo>
                  <a:lnTo>
                    <a:pt x="8" y="32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1" y="73"/>
                  </a:lnTo>
                  <a:lnTo>
                    <a:pt x="3" y="79"/>
                  </a:lnTo>
                  <a:lnTo>
                    <a:pt x="5" y="85"/>
                  </a:lnTo>
                  <a:lnTo>
                    <a:pt x="8" y="90"/>
                  </a:lnTo>
                  <a:lnTo>
                    <a:pt x="11" y="96"/>
                  </a:lnTo>
                  <a:lnTo>
                    <a:pt x="14" y="100"/>
                  </a:lnTo>
                  <a:lnTo>
                    <a:pt x="19" y="104"/>
                  </a:lnTo>
                  <a:lnTo>
                    <a:pt x="23" y="108"/>
                  </a:lnTo>
                  <a:lnTo>
                    <a:pt x="27" y="112"/>
                  </a:lnTo>
                  <a:lnTo>
                    <a:pt x="32" y="115"/>
                  </a:lnTo>
                  <a:lnTo>
                    <a:pt x="38" y="117"/>
                  </a:lnTo>
                  <a:lnTo>
                    <a:pt x="43" y="119"/>
                  </a:lnTo>
                  <a:lnTo>
                    <a:pt x="49" y="120"/>
                  </a:lnTo>
                  <a:lnTo>
                    <a:pt x="55" y="121"/>
                  </a:lnTo>
                  <a:lnTo>
                    <a:pt x="61" y="121"/>
                  </a:lnTo>
                  <a:lnTo>
                    <a:pt x="68" y="121"/>
                  </a:lnTo>
                  <a:lnTo>
                    <a:pt x="73" y="120"/>
                  </a:lnTo>
                  <a:lnTo>
                    <a:pt x="80" y="119"/>
                  </a:lnTo>
                  <a:lnTo>
                    <a:pt x="85" y="117"/>
                  </a:lnTo>
                  <a:lnTo>
                    <a:pt x="90" y="115"/>
                  </a:lnTo>
                  <a:lnTo>
                    <a:pt x="95" y="112"/>
                  </a:lnTo>
                  <a:lnTo>
                    <a:pt x="100" y="108"/>
                  </a:lnTo>
                  <a:lnTo>
                    <a:pt x="104" y="104"/>
                  </a:lnTo>
                  <a:lnTo>
                    <a:pt x="108" y="100"/>
                  </a:lnTo>
                  <a:lnTo>
                    <a:pt x="112" y="96"/>
                  </a:lnTo>
                  <a:lnTo>
                    <a:pt x="115" y="90"/>
                  </a:lnTo>
                  <a:lnTo>
                    <a:pt x="117" y="85"/>
                  </a:lnTo>
                  <a:lnTo>
                    <a:pt x="119" y="79"/>
                  </a:lnTo>
                  <a:lnTo>
                    <a:pt x="121" y="73"/>
                  </a:lnTo>
                  <a:lnTo>
                    <a:pt x="122" y="67"/>
                  </a:lnTo>
                  <a:lnTo>
                    <a:pt x="122" y="61"/>
                  </a:lnTo>
                  <a:lnTo>
                    <a:pt x="122" y="55"/>
                  </a:lnTo>
                  <a:lnTo>
                    <a:pt x="121" y="48"/>
                  </a:lnTo>
                  <a:lnTo>
                    <a:pt x="119" y="43"/>
                  </a:lnTo>
                  <a:lnTo>
                    <a:pt x="117" y="38"/>
                  </a:lnTo>
                  <a:lnTo>
                    <a:pt x="115" y="32"/>
                  </a:lnTo>
                  <a:lnTo>
                    <a:pt x="112" y="27"/>
                  </a:lnTo>
                  <a:lnTo>
                    <a:pt x="108" y="23"/>
                  </a:lnTo>
                  <a:lnTo>
                    <a:pt x="104" y="18"/>
                  </a:lnTo>
                  <a:lnTo>
                    <a:pt x="100" y="14"/>
                  </a:lnTo>
                  <a:lnTo>
                    <a:pt x="95" y="11"/>
                  </a:lnTo>
                  <a:lnTo>
                    <a:pt x="90" y="8"/>
                  </a:lnTo>
                  <a:lnTo>
                    <a:pt x="85" y="4"/>
                  </a:lnTo>
                  <a:lnTo>
                    <a:pt x="80" y="2"/>
                  </a:lnTo>
                  <a:lnTo>
                    <a:pt x="73" y="1"/>
                  </a:lnTo>
                  <a:lnTo>
                    <a:pt x="68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3">
              <a:extLst>
                <a:ext uri="{FF2B5EF4-FFF2-40B4-BE49-F238E27FC236}">
                  <a16:creationId xmlns="" xmlns:a16="http://schemas.microsoft.com/office/drawing/2014/main" id="{CE97D880-A870-4A44-99A1-7EF1AAE63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3" y="3330576"/>
              <a:ext cx="212725" cy="212725"/>
            </a:xfrm>
            <a:custGeom>
              <a:avLst/>
              <a:gdLst>
                <a:gd name="T0" fmla="*/ 407 w 535"/>
                <a:gd name="T1" fmla="*/ 408 h 536"/>
                <a:gd name="T2" fmla="*/ 367 w 535"/>
                <a:gd name="T3" fmla="*/ 436 h 536"/>
                <a:gd name="T4" fmla="*/ 330 w 535"/>
                <a:gd name="T5" fmla="*/ 452 h 536"/>
                <a:gd name="T6" fmla="*/ 321 w 535"/>
                <a:gd name="T7" fmla="*/ 465 h 536"/>
                <a:gd name="T8" fmla="*/ 217 w 535"/>
                <a:gd name="T9" fmla="*/ 461 h 536"/>
                <a:gd name="T10" fmla="*/ 199 w 535"/>
                <a:gd name="T11" fmla="*/ 449 h 536"/>
                <a:gd name="T12" fmla="*/ 163 w 535"/>
                <a:gd name="T13" fmla="*/ 432 h 536"/>
                <a:gd name="T14" fmla="*/ 134 w 535"/>
                <a:gd name="T15" fmla="*/ 409 h 536"/>
                <a:gd name="T16" fmla="*/ 82 w 535"/>
                <a:gd name="T17" fmla="*/ 433 h 536"/>
                <a:gd name="T18" fmla="*/ 75 w 535"/>
                <a:gd name="T19" fmla="*/ 316 h 536"/>
                <a:gd name="T20" fmla="*/ 72 w 535"/>
                <a:gd name="T21" fmla="*/ 287 h 536"/>
                <a:gd name="T22" fmla="*/ 72 w 535"/>
                <a:gd name="T23" fmla="*/ 246 h 536"/>
                <a:gd name="T24" fmla="*/ 75 w 535"/>
                <a:gd name="T25" fmla="*/ 217 h 536"/>
                <a:gd name="T26" fmla="*/ 82 w 535"/>
                <a:gd name="T27" fmla="*/ 99 h 536"/>
                <a:gd name="T28" fmla="*/ 134 w 535"/>
                <a:gd name="T29" fmla="*/ 124 h 536"/>
                <a:gd name="T30" fmla="*/ 163 w 535"/>
                <a:gd name="T31" fmla="*/ 101 h 536"/>
                <a:gd name="T32" fmla="*/ 199 w 535"/>
                <a:gd name="T33" fmla="*/ 84 h 536"/>
                <a:gd name="T34" fmla="*/ 217 w 535"/>
                <a:gd name="T35" fmla="*/ 72 h 536"/>
                <a:gd name="T36" fmla="*/ 321 w 535"/>
                <a:gd name="T37" fmla="*/ 68 h 536"/>
                <a:gd name="T38" fmla="*/ 330 w 535"/>
                <a:gd name="T39" fmla="*/ 81 h 536"/>
                <a:gd name="T40" fmla="*/ 367 w 535"/>
                <a:gd name="T41" fmla="*/ 97 h 536"/>
                <a:gd name="T42" fmla="*/ 407 w 535"/>
                <a:gd name="T43" fmla="*/ 124 h 536"/>
                <a:gd name="T44" fmla="*/ 505 w 535"/>
                <a:gd name="T45" fmla="*/ 188 h 536"/>
                <a:gd name="T46" fmla="*/ 458 w 535"/>
                <a:gd name="T47" fmla="*/ 221 h 536"/>
                <a:gd name="T48" fmla="*/ 463 w 535"/>
                <a:gd name="T49" fmla="*/ 256 h 536"/>
                <a:gd name="T50" fmla="*/ 461 w 535"/>
                <a:gd name="T51" fmla="*/ 297 h 536"/>
                <a:gd name="T52" fmla="*/ 462 w 535"/>
                <a:gd name="T53" fmla="*/ 319 h 536"/>
                <a:gd name="T54" fmla="*/ 528 w 535"/>
                <a:gd name="T55" fmla="*/ 329 h 536"/>
                <a:gd name="T56" fmla="*/ 489 w 535"/>
                <a:gd name="T57" fmla="*/ 276 h 536"/>
                <a:gd name="T58" fmla="*/ 486 w 535"/>
                <a:gd name="T59" fmla="*/ 238 h 536"/>
                <a:gd name="T60" fmla="*/ 534 w 535"/>
                <a:gd name="T61" fmla="*/ 197 h 536"/>
                <a:gd name="T62" fmla="*/ 467 w 535"/>
                <a:gd name="T63" fmla="*/ 74 h 536"/>
                <a:gd name="T64" fmla="*/ 455 w 535"/>
                <a:gd name="T65" fmla="*/ 70 h 536"/>
                <a:gd name="T66" fmla="*/ 380 w 535"/>
                <a:gd name="T67" fmla="*/ 74 h 536"/>
                <a:gd name="T68" fmla="*/ 346 w 535"/>
                <a:gd name="T69" fmla="*/ 8 h 536"/>
                <a:gd name="T70" fmla="*/ 205 w 535"/>
                <a:gd name="T71" fmla="*/ 0 h 536"/>
                <a:gd name="T72" fmla="*/ 192 w 535"/>
                <a:gd name="T73" fmla="*/ 13 h 536"/>
                <a:gd name="T74" fmla="*/ 143 w 535"/>
                <a:gd name="T75" fmla="*/ 84 h 536"/>
                <a:gd name="T76" fmla="*/ 74 w 535"/>
                <a:gd name="T77" fmla="*/ 70 h 536"/>
                <a:gd name="T78" fmla="*/ 0 w 535"/>
                <a:gd name="T79" fmla="*/ 191 h 536"/>
                <a:gd name="T80" fmla="*/ 49 w 535"/>
                <a:gd name="T81" fmla="*/ 229 h 536"/>
                <a:gd name="T82" fmla="*/ 46 w 535"/>
                <a:gd name="T83" fmla="*/ 266 h 536"/>
                <a:gd name="T84" fmla="*/ 48 w 535"/>
                <a:gd name="T85" fmla="*/ 303 h 536"/>
                <a:gd name="T86" fmla="*/ 0 w 535"/>
                <a:gd name="T87" fmla="*/ 340 h 536"/>
                <a:gd name="T88" fmla="*/ 73 w 535"/>
                <a:gd name="T89" fmla="*/ 463 h 536"/>
                <a:gd name="T90" fmla="*/ 143 w 535"/>
                <a:gd name="T91" fmla="*/ 449 h 536"/>
                <a:gd name="T92" fmla="*/ 192 w 535"/>
                <a:gd name="T93" fmla="*/ 523 h 536"/>
                <a:gd name="T94" fmla="*/ 205 w 535"/>
                <a:gd name="T95" fmla="*/ 536 h 536"/>
                <a:gd name="T96" fmla="*/ 346 w 535"/>
                <a:gd name="T97" fmla="*/ 528 h 536"/>
                <a:gd name="T98" fmla="*/ 364 w 535"/>
                <a:gd name="T99" fmla="*/ 467 h 536"/>
                <a:gd name="T100" fmla="*/ 409 w 535"/>
                <a:gd name="T101" fmla="*/ 437 h 536"/>
                <a:gd name="T102" fmla="*/ 458 w 535"/>
                <a:gd name="T103" fmla="*/ 463 h 536"/>
                <a:gd name="T104" fmla="*/ 467 w 535"/>
                <a:gd name="T105" fmla="*/ 459 h 536"/>
                <a:gd name="T106" fmla="*/ 535 w 535"/>
                <a:gd name="T107" fmla="*/ 335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5" h="536">
                  <a:moveTo>
                    <a:pt x="453" y="433"/>
                  </a:moveTo>
                  <a:lnTo>
                    <a:pt x="414" y="410"/>
                  </a:lnTo>
                  <a:lnTo>
                    <a:pt x="410" y="409"/>
                  </a:lnTo>
                  <a:lnTo>
                    <a:pt x="407" y="408"/>
                  </a:lnTo>
                  <a:lnTo>
                    <a:pt x="403" y="409"/>
                  </a:lnTo>
                  <a:lnTo>
                    <a:pt x="399" y="411"/>
                  </a:lnTo>
                  <a:lnTo>
                    <a:pt x="383" y="424"/>
                  </a:lnTo>
                  <a:lnTo>
                    <a:pt x="367" y="436"/>
                  </a:lnTo>
                  <a:lnTo>
                    <a:pt x="359" y="441"/>
                  </a:lnTo>
                  <a:lnTo>
                    <a:pt x="350" y="446"/>
                  </a:lnTo>
                  <a:lnTo>
                    <a:pt x="340" y="449"/>
                  </a:lnTo>
                  <a:lnTo>
                    <a:pt x="330" y="452"/>
                  </a:lnTo>
                  <a:lnTo>
                    <a:pt x="326" y="454"/>
                  </a:lnTo>
                  <a:lnTo>
                    <a:pt x="323" y="457"/>
                  </a:lnTo>
                  <a:lnTo>
                    <a:pt x="321" y="461"/>
                  </a:lnTo>
                  <a:lnTo>
                    <a:pt x="321" y="465"/>
                  </a:lnTo>
                  <a:lnTo>
                    <a:pt x="321" y="511"/>
                  </a:lnTo>
                  <a:lnTo>
                    <a:pt x="218" y="511"/>
                  </a:lnTo>
                  <a:lnTo>
                    <a:pt x="218" y="465"/>
                  </a:lnTo>
                  <a:lnTo>
                    <a:pt x="217" y="461"/>
                  </a:lnTo>
                  <a:lnTo>
                    <a:pt x="216" y="457"/>
                  </a:lnTo>
                  <a:lnTo>
                    <a:pt x="213" y="454"/>
                  </a:lnTo>
                  <a:lnTo>
                    <a:pt x="208" y="452"/>
                  </a:lnTo>
                  <a:lnTo>
                    <a:pt x="199" y="449"/>
                  </a:lnTo>
                  <a:lnTo>
                    <a:pt x="189" y="446"/>
                  </a:lnTo>
                  <a:lnTo>
                    <a:pt x="180" y="441"/>
                  </a:lnTo>
                  <a:lnTo>
                    <a:pt x="172" y="437"/>
                  </a:lnTo>
                  <a:lnTo>
                    <a:pt x="163" y="432"/>
                  </a:lnTo>
                  <a:lnTo>
                    <a:pt x="155" y="425"/>
                  </a:lnTo>
                  <a:lnTo>
                    <a:pt x="146" y="419"/>
                  </a:lnTo>
                  <a:lnTo>
                    <a:pt x="137" y="411"/>
                  </a:lnTo>
                  <a:lnTo>
                    <a:pt x="134" y="409"/>
                  </a:lnTo>
                  <a:lnTo>
                    <a:pt x="130" y="408"/>
                  </a:lnTo>
                  <a:lnTo>
                    <a:pt x="126" y="409"/>
                  </a:lnTo>
                  <a:lnTo>
                    <a:pt x="122" y="410"/>
                  </a:lnTo>
                  <a:lnTo>
                    <a:pt x="82" y="433"/>
                  </a:lnTo>
                  <a:lnTo>
                    <a:pt x="30" y="344"/>
                  </a:lnTo>
                  <a:lnTo>
                    <a:pt x="70" y="321"/>
                  </a:lnTo>
                  <a:lnTo>
                    <a:pt x="73" y="319"/>
                  </a:lnTo>
                  <a:lnTo>
                    <a:pt x="75" y="316"/>
                  </a:lnTo>
                  <a:lnTo>
                    <a:pt x="75" y="311"/>
                  </a:lnTo>
                  <a:lnTo>
                    <a:pt x="75" y="307"/>
                  </a:lnTo>
                  <a:lnTo>
                    <a:pt x="74" y="297"/>
                  </a:lnTo>
                  <a:lnTo>
                    <a:pt x="72" y="287"/>
                  </a:lnTo>
                  <a:lnTo>
                    <a:pt x="72" y="277"/>
                  </a:lnTo>
                  <a:lnTo>
                    <a:pt x="71" y="266"/>
                  </a:lnTo>
                  <a:lnTo>
                    <a:pt x="72" y="257"/>
                  </a:lnTo>
                  <a:lnTo>
                    <a:pt x="72" y="246"/>
                  </a:lnTo>
                  <a:lnTo>
                    <a:pt x="74" y="236"/>
                  </a:lnTo>
                  <a:lnTo>
                    <a:pt x="75" y="226"/>
                  </a:lnTo>
                  <a:lnTo>
                    <a:pt x="76" y="221"/>
                  </a:lnTo>
                  <a:lnTo>
                    <a:pt x="75" y="217"/>
                  </a:lnTo>
                  <a:lnTo>
                    <a:pt x="73" y="214"/>
                  </a:lnTo>
                  <a:lnTo>
                    <a:pt x="70" y="212"/>
                  </a:lnTo>
                  <a:lnTo>
                    <a:pt x="30" y="188"/>
                  </a:lnTo>
                  <a:lnTo>
                    <a:pt x="82" y="99"/>
                  </a:lnTo>
                  <a:lnTo>
                    <a:pt x="122" y="122"/>
                  </a:lnTo>
                  <a:lnTo>
                    <a:pt x="126" y="124"/>
                  </a:lnTo>
                  <a:lnTo>
                    <a:pt x="130" y="124"/>
                  </a:lnTo>
                  <a:lnTo>
                    <a:pt x="134" y="124"/>
                  </a:lnTo>
                  <a:lnTo>
                    <a:pt x="137" y="121"/>
                  </a:lnTo>
                  <a:lnTo>
                    <a:pt x="146" y="114"/>
                  </a:lnTo>
                  <a:lnTo>
                    <a:pt x="155" y="106"/>
                  </a:lnTo>
                  <a:lnTo>
                    <a:pt x="163" y="101"/>
                  </a:lnTo>
                  <a:lnTo>
                    <a:pt x="172" y="96"/>
                  </a:lnTo>
                  <a:lnTo>
                    <a:pt x="180" y="91"/>
                  </a:lnTo>
                  <a:lnTo>
                    <a:pt x="189" y="87"/>
                  </a:lnTo>
                  <a:lnTo>
                    <a:pt x="199" y="84"/>
                  </a:lnTo>
                  <a:lnTo>
                    <a:pt x="208" y="81"/>
                  </a:lnTo>
                  <a:lnTo>
                    <a:pt x="213" y="78"/>
                  </a:lnTo>
                  <a:lnTo>
                    <a:pt x="215" y="76"/>
                  </a:lnTo>
                  <a:lnTo>
                    <a:pt x="217" y="72"/>
                  </a:lnTo>
                  <a:lnTo>
                    <a:pt x="218" y="68"/>
                  </a:lnTo>
                  <a:lnTo>
                    <a:pt x="218" y="26"/>
                  </a:lnTo>
                  <a:lnTo>
                    <a:pt x="321" y="26"/>
                  </a:lnTo>
                  <a:lnTo>
                    <a:pt x="321" y="68"/>
                  </a:lnTo>
                  <a:lnTo>
                    <a:pt x="321" y="72"/>
                  </a:lnTo>
                  <a:lnTo>
                    <a:pt x="323" y="76"/>
                  </a:lnTo>
                  <a:lnTo>
                    <a:pt x="326" y="78"/>
                  </a:lnTo>
                  <a:lnTo>
                    <a:pt x="330" y="81"/>
                  </a:lnTo>
                  <a:lnTo>
                    <a:pt x="340" y="84"/>
                  </a:lnTo>
                  <a:lnTo>
                    <a:pt x="350" y="87"/>
                  </a:lnTo>
                  <a:lnTo>
                    <a:pt x="360" y="91"/>
                  </a:lnTo>
                  <a:lnTo>
                    <a:pt x="367" y="97"/>
                  </a:lnTo>
                  <a:lnTo>
                    <a:pt x="383" y="107"/>
                  </a:lnTo>
                  <a:lnTo>
                    <a:pt x="399" y="121"/>
                  </a:lnTo>
                  <a:lnTo>
                    <a:pt x="403" y="124"/>
                  </a:lnTo>
                  <a:lnTo>
                    <a:pt x="407" y="124"/>
                  </a:lnTo>
                  <a:lnTo>
                    <a:pt x="410" y="124"/>
                  </a:lnTo>
                  <a:lnTo>
                    <a:pt x="414" y="122"/>
                  </a:lnTo>
                  <a:lnTo>
                    <a:pt x="453" y="99"/>
                  </a:lnTo>
                  <a:lnTo>
                    <a:pt x="505" y="188"/>
                  </a:lnTo>
                  <a:lnTo>
                    <a:pt x="465" y="212"/>
                  </a:lnTo>
                  <a:lnTo>
                    <a:pt x="462" y="214"/>
                  </a:lnTo>
                  <a:lnTo>
                    <a:pt x="460" y="217"/>
                  </a:lnTo>
                  <a:lnTo>
                    <a:pt x="458" y="221"/>
                  </a:lnTo>
                  <a:lnTo>
                    <a:pt x="458" y="226"/>
                  </a:lnTo>
                  <a:lnTo>
                    <a:pt x="461" y="235"/>
                  </a:lnTo>
                  <a:lnTo>
                    <a:pt x="462" y="246"/>
                  </a:lnTo>
                  <a:lnTo>
                    <a:pt x="463" y="256"/>
                  </a:lnTo>
                  <a:lnTo>
                    <a:pt x="463" y="266"/>
                  </a:lnTo>
                  <a:lnTo>
                    <a:pt x="463" y="277"/>
                  </a:lnTo>
                  <a:lnTo>
                    <a:pt x="462" y="287"/>
                  </a:lnTo>
                  <a:lnTo>
                    <a:pt x="461" y="297"/>
                  </a:lnTo>
                  <a:lnTo>
                    <a:pt x="458" y="307"/>
                  </a:lnTo>
                  <a:lnTo>
                    <a:pt x="458" y="311"/>
                  </a:lnTo>
                  <a:lnTo>
                    <a:pt x="460" y="316"/>
                  </a:lnTo>
                  <a:lnTo>
                    <a:pt x="462" y="319"/>
                  </a:lnTo>
                  <a:lnTo>
                    <a:pt x="465" y="321"/>
                  </a:lnTo>
                  <a:lnTo>
                    <a:pt x="505" y="344"/>
                  </a:lnTo>
                  <a:lnTo>
                    <a:pt x="453" y="433"/>
                  </a:lnTo>
                  <a:close/>
                  <a:moveTo>
                    <a:pt x="528" y="329"/>
                  </a:moveTo>
                  <a:lnTo>
                    <a:pt x="485" y="303"/>
                  </a:lnTo>
                  <a:lnTo>
                    <a:pt x="486" y="294"/>
                  </a:lnTo>
                  <a:lnTo>
                    <a:pt x="487" y="285"/>
                  </a:lnTo>
                  <a:lnTo>
                    <a:pt x="489" y="276"/>
                  </a:lnTo>
                  <a:lnTo>
                    <a:pt x="489" y="266"/>
                  </a:lnTo>
                  <a:lnTo>
                    <a:pt x="489" y="257"/>
                  </a:lnTo>
                  <a:lnTo>
                    <a:pt x="487" y="248"/>
                  </a:lnTo>
                  <a:lnTo>
                    <a:pt x="486" y="238"/>
                  </a:lnTo>
                  <a:lnTo>
                    <a:pt x="485" y="229"/>
                  </a:lnTo>
                  <a:lnTo>
                    <a:pt x="528" y="205"/>
                  </a:lnTo>
                  <a:lnTo>
                    <a:pt x="531" y="202"/>
                  </a:lnTo>
                  <a:lnTo>
                    <a:pt x="534" y="197"/>
                  </a:lnTo>
                  <a:lnTo>
                    <a:pt x="535" y="192"/>
                  </a:lnTo>
                  <a:lnTo>
                    <a:pt x="533" y="187"/>
                  </a:lnTo>
                  <a:lnTo>
                    <a:pt x="468" y="76"/>
                  </a:lnTo>
                  <a:lnTo>
                    <a:pt x="467" y="74"/>
                  </a:lnTo>
                  <a:lnTo>
                    <a:pt x="465" y="72"/>
                  </a:lnTo>
                  <a:lnTo>
                    <a:pt x="463" y="71"/>
                  </a:lnTo>
                  <a:lnTo>
                    <a:pt x="461" y="70"/>
                  </a:lnTo>
                  <a:lnTo>
                    <a:pt x="455" y="70"/>
                  </a:lnTo>
                  <a:lnTo>
                    <a:pt x="451" y="71"/>
                  </a:lnTo>
                  <a:lnTo>
                    <a:pt x="409" y="96"/>
                  </a:lnTo>
                  <a:lnTo>
                    <a:pt x="395" y="85"/>
                  </a:lnTo>
                  <a:lnTo>
                    <a:pt x="380" y="74"/>
                  </a:lnTo>
                  <a:lnTo>
                    <a:pt x="364" y="66"/>
                  </a:lnTo>
                  <a:lnTo>
                    <a:pt x="347" y="59"/>
                  </a:lnTo>
                  <a:lnTo>
                    <a:pt x="347" y="13"/>
                  </a:lnTo>
                  <a:lnTo>
                    <a:pt x="346" y="8"/>
                  </a:lnTo>
                  <a:lnTo>
                    <a:pt x="342" y="4"/>
                  </a:lnTo>
                  <a:lnTo>
                    <a:pt x="338" y="1"/>
                  </a:lnTo>
                  <a:lnTo>
                    <a:pt x="334" y="0"/>
                  </a:lnTo>
                  <a:lnTo>
                    <a:pt x="205" y="0"/>
                  </a:lnTo>
                  <a:lnTo>
                    <a:pt x="200" y="1"/>
                  </a:lnTo>
                  <a:lnTo>
                    <a:pt x="196" y="4"/>
                  </a:lnTo>
                  <a:lnTo>
                    <a:pt x="193" y="8"/>
                  </a:lnTo>
                  <a:lnTo>
                    <a:pt x="192" y="13"/>
                  </a:lnTo>
                  <a:lnTo>
                    <a:pt x="192" y="59"/>
                  </a:lnTo>
                  <a:lnTo>
                    <a:pt x="175" y="66"/>
                  </a:lnTo>
                  <a:lnTo>
                    <a:pt x="159" y="73"/>
                  </a:lnTo>
                  <a:lnTo>
                    <a:pt x="143" y="84"/>
                  </a:lnTo>
                  <a:lnTo>
                    <a:pt x="127" y="96"/>
                  </a:lnTo>
                  <a:lnTo>
                    <a:pt x="84" y="71"/>
                  </a:lnTo>
                  <a:lnTo>
                    <a:pt x="78" y="70"/>
                  </a:lnTo>
                  <a:lnTo>
                    <a:pt x="74" y="70"/>
                  </a:lnTo>
                  <a:lnTo>
                    <a:pt x="70" y="72"/>
                  </a:lnTo>
                  <a:lnTo>
                    <a:pt x="67" y="76"/>
                  </a:lnTo>
                  <a:lnTo>
                    <a:pt x="2" y="187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2" y="201"/>
                  </a:lnTo>
                  <a:lnTo>
                    <a:pt x="6" y="205"/>
                  </a:lnTo>
                  <a:lnTo>
                    <a:pt x="49" y="229"/>
                  </a:lnTo>
                  <a:lnTo>
                    <a:pt x="47" y="238"/>
                  </a:lnTo>
                  <a:lnTo>
                    <a:pt x="46" y="248"/>
                  </a:lnTo>
                  <a:lnTo>
                    <a:pt x="46" y="257"/>
                  </a:lnTo>
                  <a:lnTo>
                    <a:pt x="46" y="266"/>
                  </a:lnTo>
                  <a:lnTo>
                    <a:pt x="46" y="276"/>
                  </a:lnTo>
                  <a:lnTo>
                    <a:pt x="46" y="285"/>
                  </a:lnTo>
                  <a:lnTo>
                    <a:pt x="47" y="294"/>
                  </a:lnTo>
                  <a:lnTo>
                    <a:pt x="48" y="303"/>
                  </a:lnTo>
                  <a:lnTo>
                    <a:pt x="6" y="329"/>
                  </a:lnTo>
                  <a:lnTo>
                    <a:pt x="2" y="332"/>
                  </a:lnTo>
                  <a:lnTo>
                    <a:pt x="0" y="335"/>
                  </a:lnTo>
                  <a:lnTo>
                    <a:pt x="0" y="340"/>
                  </a:lnTo>
                  <a:lnTo>
                    <a:pt x="1" y="345"/>
                  </a:lnTo>
                  <a:lnTo>
                    <a:pt x="65" y="457"/>
                  </a:lnTo>
                  <a:lnTo>
                    <a:pt x="69" y="461"/>
                  </a:lnTo>
                  <a:lnTo>
                    <a:pt x="73" y="463"/>
                  </a:lnTo>
                  <a:lnTo>
                    <a:pt x="78" y="463"/>
                  </a:lnTo>
                  <a:lnTo>
                    <a:pt x="83" y="461"/>
                  </a:lnTo>
                  <a:lnTo>
                    <a:pt x="127" y="437"/>
                  </a:lnTo>
                  <a:lnTo>
                    <a:pt x="143" y="449"/>
                  </a:lnTo>
                  <a:lnTo>
                    <a:pt x="159" y="459"/>
                  </a:lnTo>
                  <a:lnTo>
                    <a:pt x="175" y="467"/>
                  </a:lnTo>
                  <a:lnTo>
                    <a:pt x="192" y="474"/>
                  </a:lnTo>
                  <a:lnTo>
                    <a:pt x="192" y="523"/>
                  </a:lnTo>
                  <a:lnTo>
                    <a:pt x="193" y="528"/>
                  </a:lnTo>
                  <a:lnTo>
                    <a:pt x="196" y="533"/>
                  </a:lnTo>
                  <a:lnTo>
                    <a:pt x="200" y="535"/>
                  </a:lnTo>
                  <a:lnTo>
                    <a:pt x="205" y="536"/>
                  </a:lnTo>
                  <a:lnTo>
                    <a:pt x="334" y="536"/>
                  </a:lnTo>
                  <a:lnTo>
                    <a:pt x="338" y="535"/>
                  </a:lnTo>
                  <a:lnTo>
                    <a:pt x="342" y="533"/>
                  </a:lnTo>
                  <a:lnTo>
                    <a:pt x="346" y="528"/>
                  </a:lnTo>
                  <a:lnTo>
                    <a:pt x="347" y="523"/>
                  </a:lnTo>
                  <a:lnTo>
                    <a:pt x="347" y="474"/>
                  </a:lnTo>
                  <a:lnTo>
                    <a:pt x="355" y="470"/>
                  </a:lnTo>
                  <a:lnTo>
                    <a:pt x="364" y="467"/>
                  </a:lnTo>
                  <a:lnTo>
                    <a:pt x="373" y="463"/>
                  </a:lnTo>
                  <a:lnTo>
                    <a:pt x="380" y="459"/>
                  </a:lnTo>
                  <a:lnTo>
                    <a:pt x="395" y="449"/>
                  </a:lnTo>
                  <a:lnTo>
                    <a:pt x="409" y="437"/>
                  </a:lnTo>
                  <a:lnTo>
                    <a:pt x="452" y="461"/>
                  </a:lnTo>
                  <a:lnTo>
                    <a:pt x="454" y="463"/>
                  </a:lnTo>
                  <a:lnTo>
                    <a:pt x="456" y="463"/>
                  </a:lnTo>
                  <a:lnTo>
                    <a:pt x="458" y="463"/>
                  </a:lnTo>
                  <a:lnTo>
                    <a:pt x="462" y="462"/>
                  </a:lnTo>
                  <a:lnTo>
                    <a:pt x="464" y="462"/>
                  </a:lnTo>
                  <a:lnTo>
                    <a:pt x="466" y="461"/>
                  </a:lnTo>
                  <a:lnTo>
                    <a:pt x="467" y="459"/>
                  </a:lnTo>
                  <a:lnTo>
                    <a:pt x="469" y="457"/>
                  </a:lnTo>
                  <a:lnTo>
                    <a:pt x="533" y="345"/>
                  </a:lnTo>
                  <a:lnTo>
                    <a:pt x="535" y="340"/>
                  </a:lnTo>
                  <a:lnTo>
                    <a:pt x="535" y="335"/>
                  </a:lnTo>
                  <a:lnTo>
                    <a:pt x="533" y="332"/>
                  </a:lnTo>
                  <a:lnTo>
                    <a:pt x="528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4">
              <a:extLst>
                <a:ext uri="{FF2B5EF4-FFF2-40B4-BE49-F238E27FC236}">
                  <a16:creationId xmlns="" xmlns:a16="http://schemas.microsoft.com/office/drawing/2014/main" id="{EFF122DE-37E7-4553-B59D-09C6CE509C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3240088"/>
              <a:ext cx="122238" cy="125413"/>
            </a:xfrm>
            <a:custGeom>
              <a:avLst/>
              <a:gdLst>
                <a:gd name="T0" fmla="*/ 235 w 308"/>
                <a:gd name="T1" fmla="*/ 227 h 315"/>
                <a:gd name="T2" fmla="*/ 223 w 308"/>
                <a:gd name="T3" fmla="*/ 229 h 315"/>
                <a:gd name="T4" fmla="*/ 195 w 308"/>
                <a:gd name="T5" fmla="*/ 248 h 315"/>
                <a:gd name="T6" fmla="*/ 178 w 308"/>
                <a:gd name="T7" fmla="*/ 257 h 315"/>
                <a:gd name="T8" fmla="*/ 176 w 308"/>
                <a:gd name="T9" fmla="*/ 289 h 315"/>
                <a:gd name="T10" fmla="*/ 136 w 308"/>
                <a:gd name="T11" fmla="*/ 260 h 315"/>
                <a:gd name="T12" fmla="*/ 129 w 308"/>
                <a:gd name="T13" fmla="*/ 253 h 315"/>
                <a:gd name="T14" fmla="*/ 95 w 308"/>
                <a:gd name="T15" fmla="*/ 237 h 315"/>
                <a:gd name="T16" fmla="*/ 79 w 308"/>
                <a:gd name="T17" fmla="*/ 226 h 315"/>
                <a:gd name="T18" fmla="*/ 50 w 308"/>
                <a:gd name="T19" fmla="*/ 240 h 315"/>
                <a:gd name="T20" fmla="*/ 55 w 308"/>
                <a:gd name="T21" fmla="*/ 192 h 315"/>
                <a:gd name="T22" fmla="*/ 58 w 308"/>
                <a:gd name="T23" fmla="*/ 180 h 315"/>
                <a:gd name="T24" fmla="*/ 56 w 308"/>
                <a:gd name="T25" fmla="*/ 145 h 315"/>
                <a:gd name="T26" fmla="*/ 57 w 308"/>
                <a:gd name="T27" fmla="*/ 126 h 315"/>
                <a:gd name="T28" fmla="*/ 31 w 308"/>
                <a:gd name="T29" fmla="*/ 108 h 315"/>
                <a:gd name="T30" fmla="*/ 76 w 308"/>
                <a:gd name="T31" fmla="*/ 87 h 315"/>
                <a:gd name="T32" fmla="*/ 87 w 308"/>
                <a:gd name="T33" fmla="*/ 84 h 315"/>
                <a:gd name="T34" fmla="*/ 117 w 308"/>
                <a:gd name="T35" fmla="*/ 66 h 315"/>
                <a:gd name="T36" fmla="*/ 135 w 308"/>
                <a:gd name="T37" fmla="*/ 57 h 315"/>
                <a:gd name="T38" fmla="*/ 137 w 308"/>
                <a:gd name="T39" fmla="*/ 25 h 315"/>
                <a:gd name="T40" fmla="*/ 176 w 308"/>
                <a:gd name="T41" fmla="*/ 53 h 315"/>
                <a:gd name="T42" fmla="*/ 185 w 308"/>
                <a:gd name="T43" fmla="*/ 62 h 315"/>
                <a:gd name="T44" fmla="*/ 215 w 308"/>
                <a:gd name="T45" fmla="*/ 77 h 315"/>
                <a:gd name="T46" fmla="*/ 231 w 308"/>
                <a:gd name="T47" fmla="*/ 88 h 315"/>
                <a:gd name="T48" fmla="*/ 259 w 308"/>
                <a:gd name="T49" fmla="*/ 76 h 315"/>
                <a:gd name="T50" fmla="*/ 254 w 308"/>
                <a:gd name="T51" fmla="*/ 123 h 315"/>
                <a:gd name="T52" fmla="*/ 251 w 308"/>
                <a:gd name="T53" fmla="*/ 134 h 315"/>
                <a:gd name="T54" fmla="*/ 253 w 308"/>
                <a:gd name="T55" fmla="*/ 169 h 315"/>
                <a:gd name="T56" fmla="*/ 252 w 308"/>
                <a:gd name="T57" fmla="*/ 188 h 315"/>
                <a:gd name="T58" fmla="*/ 278 w 308"/>
                <a:gd name="T59" fmla="*/ 207 h 315"/>
                <a:gd name="T60" fmla="*/ 278 w 308"/>
                <a:gd name="T61" fmla="*/ 178 h 315"/>
                <a:gd name="T62" fmla="*/ 279 w 308"/>
                <a:gd name="T63" fmla="*/ 148 h 315"/>
                <a:gd name="T64" fmla="*/ 304 w 308"/>
                <a:gd name="T65" fmla="*/ 123 h 315"/>
                <a:gd name="T66" fmla="*/ 308 w 308"/>
                <a:gd name="T67" fmla="*/ 116 h 315"/>
                <a:gd name="T68" fmla="*/ 275 w 308"/>
                <a:gd name="T69" fmla="*/ 51 h 315"/>
                <a:gd name="T70" fmla="*/ 269 w 308"/>
                <a:gd name="T71" fmla="*/ 46 h 315"/>
                <a:gd name="T72" fmla="*/ 256 w 308"/>
                <a:gd name="T73" fmla="*/ 46 h 315"/>
                <a:gd name="T74" fmla="*/ 218 w 308"/>
                <a:gd name="T75" fmla="*/ 49 h 315"/>
                <a:gd name="T76" fmla="*/ 202 w 308"/>
                <a:gd name="T77" fmla="*/ 13 h 315"/>
                <a:gd name="T78" fmla="*/ 193 w 308"/>
                <a:gd name="T79" fmla="*/ 2 h 315"/>
                <a:gd name="T80" fmla="*/ 119 w 308"/>
                <a:gd name="T81" fmla="*/ 2 h 315"/>
                <a:gd name="T82" fmla="*/ 112 w 308"/>
                <a:gd name="T83" fmla="*/ 13 h 315"/>
                <a:gd name="T84" fmla="*/ 93 w 308"/>
                <a:gd name="T85" fmla="*/ 50 h 315"/>
                <a:gd name="T86" fmla="*/ 52 w 308"/>
                <a:gd name="T87" fmla="*/ 46 h 315"/>
                <a:gd name="T88" fmla="*/ 37 w 308"/>
                <a:gd name="T89" fmla="*/ 47 h 315"/>
                <a:gd name="T90" fmla="*/ 1 w 308"/>
                <a:gd name="T91" fmla="*/ 111 h 315"/>
                <a:gd name="T92" fmla="*/ 3 w 308"/>
                <a:gd name="T93" fmla="*/ 121 h 315"/>
                <a:gd name="T94" fmla="*/ 31 w 308"/>
                <a:gd name="T95" fmla="*/ 138 h 315"/>
                <a:gd name="T96" fmla="*/ 30 w 308"/>
                <a:gd name="T97" fmla="*/ 167 h 315"/>
                <a:gd name="T98" fmla="*/ 4 w 308"/>
                <a:gd name="T99" fmla="*/ 193 h 315"/>
                <a:gd name="T100" fmla="*/ 1 w 308"/>
                <a:gd name="T101" fmla="*/ 199 h 315"/>
                <a:gd name="T102" fmla="*/ 34 w 308"/>
                <a:gd name="T103" fmla="*/ 263 h 315"/>
                <a:gd name="T104" fmla="*/ 46 w 308"/>
                <a:gd name="T105" fmla="*/ 270 h 315"/>
                <a:gd name="T106" fmla="*/ 85 w 308"/>
                <a:gd name="T107" fmla="*/ 259 h 315"/>
                <a:gd name="T108" fmla="*/ 112 w 308"/>
                <a:gd name="T109" fmla="*/ 274 h 315"/>
                <a:gd name="T110" fmla="*/ 116 w 308"/>
                <a:gd name="T111" fmla="*/ 311 h 315"/>
                <a:gd name="T112" fmla="*/ 189 w 308"/>
                <a:gd name="T113" fmla="*/ 315 h 315"/>
                <a:gd name="T114" fmla="*/ 201 w 308"/>
                <a:gd name="T115" fmla="*/ 306 h 315"/>
                <a:gd name="T116" fmla="*/ 210 w 308"/>
                <a:gd name="T117" fmla="*/ 270 h 315"/>
                <a:gd name="T118" fmla="*/ 234 w 308"/>
                <a:gd name="T119" fmla="*/ 255 h 315"/>
                <a:gd name="T120" fmla="*/ 267 w 308"/>
                <a:gd name="T121" fmla="*/ 270 h 315"/>
                <a:gd name="T122" fmla="*/ 307 w 308"/>
                <a:gd name="T123" fmla="*/ 208 h 315"/>
                <a:gd name="T124" fmla="*/ 306 w 308"/>
                <a:gd name="T125" fmla="*/ 19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15">
                  <a:moveTo>
                    <a:pt x="260" y="240"/>
                  </a:moveTo>
                  <a:lnTo>
                    <a:pt x="239" y="228"/>
                  </a:lnTo>
                  <a:lnTo>
                    <a:pt x="235" y="227"/>
                  </a:lnTo>
                  <a:lnTo>
                    <a:pt x="231" y="226"/>
                  </a:lnTo>
                  <a:lnTo>
                    <a:pt x="227" y="227"/>
                  </a:lnTo>
                  <a:lnTo>
                    <a:pt x="223" y="229"/>
                  </a:lnTo>
                  <a:lnTo>
                    <a:pt x="215" y="237"/>
                  </a:lnTo>
                  <a:lnTo>
                    <a:pt x="205" y="243"/>
                  </a:lnTo>
                  <a:lnTo>
                    <a:pt x="195" y="248"/>
                  </a:lnTo>
                  <a:lnTo>
                    <a:pt x="185" y="253"/>
                  </a:lnTo>
                  <a:lnTo>
                    <a:pt x="181" y="255"/>
                  </a:lnTo>
                  <a:lnTo>
                    <a:pt x="178" y="257"/>
                  </a:lnTo>
                  <a:lnTo>
                    <a:pt x="177" y="260"/>
                  </a:lnTo>
                  <a:lnTo>
                    <a:pt x="176" y="265"/>
                  </a:lnTo>
                  <a:lnTo>
                    <a:pt x="176" y="289"/>
                  </a:lnTo>
                  <a:lnTo>
                    <a:pt x="137" y="289"/>
                  </a:lnTo>
                  <a:lnTo>
                    <a:pt x="137" y="265"/>
                  </a:lnTo>
                  <a:lnTo>
                    <a:pt x="136" y="260"/>
                  </a:lnTo>
                  <a:lnTo>
                    <a:pt x="135" y="257"/>
                  </a:lnTo>
                  <a:lnTo>
                    <a:pt x="132" y="255"/>
                  </a:lnTo>
                  <a:lnTo>
                    <a:pt x="129" y="253"/>
                  </a:lnTo>
                  <a:lnTo>
                    <a:pt x="117" y="248"/>
                  </a:lnTo>
                  <a:lnTo>
                    <a:pt x="105" y="243"/>
                  </a:lnTo>
                  <a:lnTo>
                    <a:pt x="95" y="237"/>
                  </a:lnTo>
                  <a:lnTo>
                    <a:pt x="87" y="229"/>
                  </a:lnTo>
                  <a:lnTo>
                    <a:pt x="84" y="227"/>
                  </a:lnTo>
                  <a:lnTo>
                    <a:pt x="79" y="226"/>
                  </a:lnTo>
                  <a:lnTo>
                    <a:pt x="76" y="227"/>
                  </a:lnTo>
                  <a:lnTo>
                    <a:pt x="72" y="228"/>
                  </a:lnTo>
                  <a:lnTo>
                    <a:pt x="50" y="240"/>
                  </a:lnTo>
                  <a:lnTo>
                    <a:pt x="30" y="207"/>
                  </a:lnTo>
                  <a:lnTo>
                    <a:pt x="51" y="194"/>
                  </a:lnTo>
                  <a:lnTo>
                    <a:pt x="55" y="192"/>
                  </a:lnTo>
                  <a:lnTo>
                    <a:pt x="57" y="188"/>
                  </a:lnTo>
                  <a:lnTo>
                    <a:pt x="58" y="184"/>
                  </a:lnTo>
                  <a:lnTo>
                    <a:pt x="58" y="180"/>
                  </a:lnTo>
                  <a:lnTo>
                    <a:pt x="56" y="168"/>
                  </a:lnTo>
                  <a:lnTo>
                    <a:pt x="55" y="157"/>
                  </a:lnTo>
                  <a:lnTo>
                    <a:pt x="56" y="145"/>
                  </a:lnTo>
                  <a:lnTo>
                    <a:pt x="58" y="134"/>
                  </a:lnTo>
                  <a:lnTo>
                    <a:pt x="58" y="130"/>
                  </a:lnTo>
                  <a:lnTo>
                    <a:pt x="57" y="126"/>
                  </a:lnTo>
                  <a:lnTo>
                    <a:pt x="55" y="123"/>
                  </a:lnTo>
                  <a:lnTo>
                    <a:pt x="51" y="120"/>
                  </a:lnTo>
                  <a:lnTo>
                    <a:pt x="31" y="108"/>
                  </a:lnTo>
                  <a:lnTo>
                    <a:pt x="50" y="73"/>
                  </a:lnTo>
                  <a:lnTo>
                    <a:pt x="72" y="86"/>
                  </a:lnTo>
                  <a:lnTo>
                    <a:pt x="76" y="87"/>
                  </a:lnTo>
                  <a:lnTo>
                    <a:pt x="79" y="87"/>
                  </a:lnTo>
                  <a:lnTo>
                    <a:pt x="84" y="86"/>
                  </a:lnTo>
                  <a:lnTo>
                    <a:pt x="87" y="84"/>
                  </a:lnTo>
                  <a:lnTo>
                    <a:pt x="95" y="78"/>
                  </a:lnTo>
                  <a:lnTo>
                    <a:pt x="105" y="71"/>
                  </a:lnTo>
                  <a:lnTo>
                    <a:pt x="117" y="66"/>
                  </a:lnTo>
                  <a:lnTo>
                    <a:pt x="129" y="62"/>
                  </a:lnTo>
                  <a:lnTo>
                    <a:pt x="132" y="59"/>
                  </a:lnTo>
                  <a:lnTo>
                    <a:pt x="135" y="57"/>
                  </a:lnTo>
                  <a:lnTo>
                    <a:pt x="136" y="53"/>
                  </a:lnTo>
                  <a:lnTo>
                    <a:pt x="137" y="50"/>
                  </a:lnTo>
                  <a:lnTo>
                    <a:pt x="137" y="25"/>
                  </a:lnTo>
                  <a:lnTo>
                    <a:pt x="176" y="25"/>
                  </a:lnTo>
                  <a:lnTo>
                    <a:pt x="176" y="50"/>
                  </a:lnTo>
                  <a:lnTo>
                    <a:pt x="176" y="53"/>
                  </a:lnTo>
                  <a:lnTo>
                    <a:pt x="178" y="57"/>
                  </a:lnTo>
                  <a:lnTo>
                    <a:pt x="181" y="59"/>
                  </a:lnTo>
                  <a:lnTo>
                    <a:pt x="185" y="62"/>
                  </a:lnTo>
                  <a:lnTo>
                    <a:pt x="195" y="66"/>
                  </a:lnTo>
                  <a:lnTo>
                    <a:pt x="205" y="71"/>
                  </a:lnTo>
                  <a:lnTo>
                    <a:pt x="215" y="77"/>
                  </a:lnTo>
                  <a:lnTo>
                    <a:pt x="223" y="84"/>
                  </a:lnTo>
                  <a:lnTo>
                    <a:pt x="227" y="87"/>
                  </a:lnTo>
                  <a:lnTo>
                    <a:pt x="231" y="88"/>
                  </a:lnTo>
                  <a:lnTo>
                    <a:pt x="235" y="88"/>
                  </a:lnTo>
                  <a:lnTo>
                    <a:pt x="239" y="86"/>
                  </a:lnTo>
                  <a:lnTo>
                    <a:pt x="259" y="76"/>
                  </a:lnTo>
                  <a:lnTo>
                    <a:pt x="278" y="108"/>
                  </a:lnTo>
                  <a:lnTo>
                    <a:pt x="258" y="120"/>
                  </a:lnTo>
                  <a:lnTo>
                    <a:pt x="254" y="123"/>
                  </a:lnTo>
                  <a:lnTo>
                    <a:pt x="252" y="126"/>
                  </a:lnTo>
                  <a:lnTo>
                    <a:pt x="251" y="130"/>
                  </a:lnTo>
                  <a:lnTo>
                    <a:pt x="251" y="134"/>
                  </a:lnTo>
                  <a:lnTo>
                    <a:pt x="253" y="145"/>
                  </a:lnTo>
                  <a:lnTo>
                    <a:pt x="254" y="157"/>
                  </a:lnTo>
                  <a:lnTo>
                    <a:pt x="253" y="169"/>
                  </a:lnTo>
                  <a:lnTo>
                    <a:pt x="251" y="180"/>
                  </a:lnTo>
                  <a:lnTo>
                    <a:pt x="251" y="184"/>
                  </a:lnTo>
                  <a:lnTo>
                    <a:pt x="252" y="188"/>
                  </a:lnTo>
                  <a:lnTo>
                    <a:pt x="254" y="192"/>
                  </a:lnTo>
                  <a:lnTo>
                    <a:pt x="258" y="194"/>
                  </a:lnTo>
                  <a:lnTo>
                    <a:pt x="278" y="207"/>
                  </a:lnTo>
                  <a:lnTo>
                    <a:pt x="260" y="240"/>
                  </a:lnTo>
                  <a:close/>
                  <a:moveTo>
                    <a:pt x="302" y="192"/>
                  </a:moveTo>
                  <a:lnTo>
                    <a:pt x="278" y="178"/>
                  </a:lnTo>
                  <a:lnTo>
                    <a:pt x="279" y="167"/>
                  </a:lnTo>
                  <a:lnTo>
                    <a:pt x="279" y="157"/>
                  </a:lnTo>
                  <a:lnTo>
                    <a:pt x="279" y="148"/>
                  </a:lnTo>
                  <a:lnTo>
                    <a:pt x="278" y="138"/>
                  </a:lnTo>
                  <a:lnTo>
                    <a:pt x="302" y="124"/>
                  </a:lnTo>
                  <a:lnTo>
                    <a:pt x="304" y="123"/>
                  </a:lnTo>
                  <a:lnTo>
                    <a:pt x="306" y="121"/>
                  </a:lnTo>
                  <a:lnTo>
                    <a:pt x="307" y="119"/>
                  </a:lnTo>
                  <a:lnTo>
                    <a:pt x="308" y="116"/>
                  </a:lnTo>
                  <a:lnTo>
                    <a:pt x="308" y="111"/>
                  </a:lnTo>
                  <a:lnTo>
                    <a:pt x="306" y="106"/>
                  </a:lnTo>
                  <a:lnTo>
                    <a:pt x="275" y="51"/>
                  </a:lnTo>
                  <a:lnTo>
                    <a:pt x="273" y="49"/>
                  </a:lnTo>
                  <a:lnTo>
                    <a:pt x="271" y="47"/>
                  </a:lnTo>
                  <a:lnTo>
                    <a:pt x="269" y="46"/>
                  </a:lnTo>
                  <a:lnTo>
                    <a:pt x="266" y="44"/>
                  </a:lnTo>
                  <a:lnTo>
                    <a:pt x="262" y="44"/>
                  </a:lnTo>
                  <a:lnTo>
                    <a:pt x="256" y="46"/>
                  </a:lnTo>
                  <a:lnTo>
                    <a:pt x="234" y="59"/>
                  </a:lnTo>
                  <a:lnTo>
                    <a:pt x="226" y="54"/>
                  </a:lnTo>
                  <a:lnTo>
                    <a:pt x="218" y="49"/>
                  </a:lnTo>
                  <a:lnTo>
                    <a:pt x="210" y="44"/>
                  </a:lnTo>
                  <a:lnTo>
                    <a:pt x="202" y="41"/>
                  </a:lnTo>
                  <a:lnTo>
                    <a:pt x="202" y="13"/>
                  </a:lnTo>
                  <a:lnTo>
                    <a:pt x="201" y="8"/>
                  </a:lnTo>
                  <a:lnTo>
                    <a:pt x="197" y="4"/>
                  </a:lnTo>
                  <a:lnTo>
                    <a:pt x="193" y="2"/>
                  </a:lnTo>
                  <a:lnTo>
                    <a:pt x="189" y="0"/>
                  </a:lnTo>
                  <a:lnTo>
                    <a:pt x="124" y="0"/>
                  </a:lnTo>
                  <a:lnTo>
                    <a:pt x="119" y="2"/>
                  </a:lnTo>
                  <a:lnTo>
                    <a:pt x="116" y="4"/>
                  </a:lnTo>
                  <a:lnTo>
                    <a:pt x="113" y="8"/>
                  </a:lnTo>
                  <a:lnTo>
                    <a:pt x="112" y="13"/>
                  </a:lnTo>
                  <a:lnTo>
                    <a:pt x="112" y="41"/>
                  </a:lnTo>
                  <a:lnTo>
                    <a:pt x="102" y="44"/>
                  </a:lnTo>
                  <a:lnTo>
                    <a:pt x="93" y="50"/>
                  </a:lnTo>
                  <a:lnTo>
                    <a:pt x="85" y="54"/>
                  </a:lnTo>
                  <a:lnTo>
                    <a:pt x="77" y="59"/>
                  </a:lnTo>
                  <a:lnTo>
                    <a:pt x="52" y="46"/>
                  </a:lnTo>
                  <a:lnTo>
                    <a:pt x="47" y="44"/>
                  </a:lnTo>
                  <a:lnTo>
                    <a:pt x="43" y="44"/>
                  </a:lnTo>
                  <a:lnTo>
                    <a:pt x="37" y="47"/>
                  </a:lnTo>
                  <a:lnTo>
                    <a:pt x="34" y="51"/>
                  </a:lnTo>
                  <a:lnTo>
                    <a:pt x="2" y="106"/>
                  </a:lnTo>
                  <a:lnTo>
                    <a:pt x="1" y="111"/>
                  </a:lnTo>
                  <a:lnTo>
                    <a:pt x="1" y="116"/>
                  </a:lnTo>
                  <a:lnTo>
                    <a:pt x="2" y="119"/>
                  </a:lnTo>
                  <a:lnTo>
                    <a:pt x="3" y="121"/>
                  </a:lnTo>
                  <a:lnTo>
                    <a:pt x="5" y="123"/>
                  </a:lnTo>
                  <a:lnTo>
                    <a:pt x="7" y="124"/>
                  </a:lnTo>
                  <a:lnTo>
                    <a:pt x="31" y="138"/>
                  </a:lnTo>
                  <a:lnTo>
                    <a:pt x="30" y="148"/>
                  </a:lnTo>
                  <a:lnTo>
                    <a:pt x="29" y="157"/>
                  </a:lnTo>
                  <a:lnTo>
                    <a:pt x="30" y="167"/>
                  </a:lnTo>
                  <a:lnTo>
                    <a:pt x="31" y="178"/>
                  </a:lnTo>
                  <a:lnTo>
                    <a:pt x="6" y="192"/>
                  </a:lnTo>
                  <a:lnTo>
                    <a:pt x="4" y="193"/>
                  </a:lnTo>
                  <a:lnTo>
                    <a:pt x="3" y="194"/>
                  </a:lnTo>
                  <a:lnTo>
                    <a:pt x="2" y="196"/>
                  </a:lnTo>
                  <a:lnTo>
                    <a:pt x="1" y="199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4" y="263"/>
                  </a:lnTo>
                  <a:lnTo>
                    <a:pt x="37" y="268"/>
                  </a:lnTo>
                  <a:lnTo>
                    <a:pt x="42" y="270"/>
                  </a:lnTo>
                  <a:lnTo>
                    <a:pt x="46" y="270"/>
                  </a:lnTo>
                  <a:lnTo>
                    <a:pt x="51" y="269"/>
                  </a:lnTo>
                  <a:lnTo>
                    <a:pt x="77" y="254"/>
                  </a:lnTo>
                  <a:lnTo>
                    <a:pt x="85" y="259"/>
                  </a:lnTo>
                  <a:lnTo>
                    <a:pt x="93" y="266"/>
                  </a:lnTo>
                  <a:lnTo>
                    <a:pt x="102" y="270"/>
                  </a:lnTo>
                  <a:lnTo>
                    <a:pt x="112" y="274"/>
                  </a:lnTo>
                  <a:lnTo>
                    <a:pt x="112" y="302"/>
                  </a:lnTo>
                  <a:lnTo>
                    <a:pt x="113" y="306"/>
                  </a:lnTo>
                  <a:lnTo>
                    <a:pt x="116" y="311"/>
                  </a:lnTo>
                  <a:lnTo>
                    <a:pt x="119" y="314"/>
                  </a:lnTo>
                  <a:lnTo>
                    <a:pt x="124" y="315"/>
                  </a:lnTo>
                  <a:lnTo>
                    <a:pt x="189" y="315"/>
                  </a:lnTo>
                  <a:lnTo>
                    <a:pt x="193" y="314"/>
                  </a:lnTo>
                  <a:lnTo>
                    <a:pt x="197" y="311"/>
                  </a:lnTo>
                  <a:lnTo>
                    <a:pt x="201" y="306"/>
                  </a:lnTo>
                  <a:lnTo>
                    <a:pt x="202" y="302"/>
                  </a:lnTo>
                  <a:lnTo>
                    <a:pt x="202" y="274"/>
                  </a:lnTo>
                  <a:lnTo>
                    <a:pt x="210" y="270"/>
                  </a:lnTo>
                  <a:lnTo>
                    <a:pt x="218" y="266"/>
                  </a:lnTo>
                  <a:lnTo>
                    <a:pt x="226" y="260"/>
                  </a:lnTo>
                  <a:lnTo>
                    <a:pt x="234" y="255"/>
                  </a:lnTo>
                  <a:lnTo>
                    <a:pt x="258" y="268"/>
                  </a:lnTo>
                  <a:lnTo>
                    <a:pt x="262" y="270"/>
                  </a:lnTo>
                  <a:lnTo>
                    <a:pt x="267" y="270"/>
                  </a:lnTo>
                  <a:lnTo>
                    <a:pt x="271" y="268"/>
                  </a:lnTo>
                  <a:lnTo>
                    <a:pt x="275" y="263"/>
                  </a:lnTo>
                  <a:lnTo>
                    <a:pt x="307" y="208"/>
                  </a:lnTo>
                  <a:lnTo>
                    <a:pt x="308" y="202"/>
                  </a:lnTo>
                  <a:lnTo>
                    <a:pt x="308" y="198"/>
                  </a:lnTo>
                  <a:lnTo>
                    <a:pt x="306" y="194"/>
                  </a:lnTo>
                  <a:lnTo>
                    <a:pt x="302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19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5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B3CFB021-3E0E-491C-AD98-35FF65AEDF68}"/>
              </a:ext>
            </a:extLst>
          </p:cNvPr>
          <p:cNvGrpSpPr/>
          <p:nvPr/>
        </p:nvGrpSpPr>
        <p:grpSpPr>
          <a:xfrm>
            <a:off x="1530026" y="1173721"/>
            <a:ext cx="9131949" cy="4935704"/>
            <a:chOff x="1306881" y="1173721"/>
            <a:chExt cx="9131949" cy="4935704"/>
          </a:xfrm>
        </p:grpSpPr>
        <p:grpSp>
          <p:nvGrpSpPr>
            <p:cNvPr id="145" name="Group 952">
              <a:extLst>
                <a:ext uri="{FF2B5EF4-FFF2-40B4-BE49-F238E27FC236}">
                  <a16:creationId xmlns="" xmlns:a16="http://schemas.microsoft.com/office/drawing/2014/main" id="{2F144F4B-0467-446C-A5A0-3BD90278C5FD}"/>
                </a:ext>
              </a:extLst>
            </p:cNvPr>
            <p:cNvGrpSpPr/>
            <p:nvPr/>
          </p:nvGrpSpPr>
          <p:grpSpPr bwMode="auto">
            <a:xfrm>
              <a:off x="6181258" y="1173721"/>
              <a:ext cx="4257572" cy="4935704"/>
              <a:chOff x="3143241" y="214290"/>
              <a:chExt cx="5429288" cy="62940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147" name="Freeform 7">
                <a:extLst>
                  <a:ext uri="{FF2B5EF4-FFF2-40B4-BE49-F238E27FC236}">
                    <a16:creationId xmlns="" xmlns:a16="http://schemas.microsoft.com/office/drawing/2014/main" id="{A55B2696-3DD3-4670-9BAC-6D4CF030F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129321"/>
                <a:ext cx="3588680" cy="2329251"/>
              </a:xfrm>
              <a:custGeom>
                <a:avLst/>
                <a:gdLst/>
                <a:ahLst/>
                <a:cxnLst>
                  <a:cxn ang="0">
                    <a:pos x="4160" y="5483"/>
                  </a:cxn>
                  <a:cxn ang="0">
                    <a:pos x="4087" y="5389"/>
                  </a:cxn>
                  <a:cxn ang="0">
                    <a:pos x="4009" y="5166"/>
                  </a:cxn>
                  <a:cxn ang="0">
                    <a:pos x="3933" y="5096"/>
                  </a:cxn>
                  <a:cxn ang="0">
                    <a:pos x="3799" y="5106"/>
                  </a:cxn>
                  <a:cxn ang="0">
                    <a:pos x="3502" y="5300"/>
                  </a:cxn>
                  <a:cxn ang="0">
                    <a:pos x="2893" y="4618"/>
                  </a:cxn>
                  <a:cxn ang="0">
                    <a:pos x="2842" y="4586"/>
                  </a:cxn>
                  <a:cxn ang="0">
                    <a:pos x="2538" y="4599"/>
                  </a:cxn>
                  <a:cxn ang="0">
                    <a:pos x="1244" y="4291"/>
                  </a:cxn>
                  <a:cxn ang="0">
                    <a:pos x="483" y="3645"/>
                  </a:cxn>
                  <a:cxn ang="0">
                    <a:pos x="149" y="2858"/>
                  </a:cxn>
                  <a:cxn ang="0">
                    <a:pos x="126" y="2594"/>
                  </a:cxn>
                  <a:cxn ang="0">
                    <a:pos x="59" y="2467"/>
                  </a:cxn>
                  <a:cxn ang="0">
                    <a:pos x="12" y="2161"/>
                  </a:cxn>
                  <a:cxn ang="0">
                    <a:pos x="216" y="1704"/>
                  </a:cxn>
                  <a:cxn ang="0">
                    <a:pos x="564" y="565"/>
                  </a:cxn>
                  <a:cxn ang="0">
                    <a:pos x="1006" y="327"/>
                  </a:cxn>
                  <a:cxn ang="0">
                    <a:pos x="3563" y="749"/>
                  </a:cxn>
                  <a:cxn ang="0">
                    <a:pos x="4386" y="745"/>
                  </a:cxn>
                  <a:cxn ang="0">
                    <a:pos x="4736" y="757"/>
                  </a:cxn>
                  <a:cxn ang="0">
                    <a:pos x="5452" y="899"/>
                  </a:cxn>
                  <a:cxn ang="0">
                    <a:pos x="5490" y="803"/>
                  </a:cxn>
                  <a:cxn ang="0">
                    <a:pos x="5557" y="1064"/>
                  </a:cxn>
                  <a:cxn ang="0">
                    <a:pos x="5974" y="1034"/>
                  </a:cxn>
                  <a:cxn ang="0">
                    <a:pos x="5979" y="1114"/>
                  </a:cxn>
                  <a:cxn ang="0">
                    <a:pos x="6095" y="1166"/>
                  </a:cxn>
                  <a:cxn ang="0">
                    <a:pos x="6147" y="1559"/>
                  </a:cxn>
                  <a:cxn ang="0">
                    <a:pos x="6178" y="1611"/>
                  </a:cxn>
                  <a:cxn ang="0">
                    <a:pos x="6213" y="1833"/>
                  </a:cxn>
                  <a:cxn ang="0">
                    <a:pos x="6368" y="2235"/>
                  </a:cxn>
                  <a:cxn ang="0">
                    <a:pos x="6497" y="2146"/>
                  </a:cxn>
                  <a:cxn ang="0">
                    <a:pos x="6480" y="1959"/>
                  </a:cxn>
                  <a:cxn ang="0">
                    <a:pos x="6569" y="1343"/>
                  </a:cxn>
                  <a:cxn ang="0">
                    <a:pos x="6750" y="1318"/>
                  </a:cxn>
                  <a:cxn ang="0">
                    <a:pos x="6835" y="1441"/>
                  </a:cxn>
                  <a:cxn ang="0">
                    <a:pos x="6973" y="1915"/>
                  </a:cxn>
                  <a:cxn ang="0">
                    <a:pos x="7081" y="2150"/>
                  </a:cxn>
                  <a:cxn ang="0">
                    <a:pos x="7215" y="2110"/>
                  </a:cxn>
                  <a:cxn ang="0">
                    <a:pos x="7480" y="1946"/>
                  </a:cxn>
                  <a:cxn ang="0">
                    <a:pos x="7979" y="1262"/>
                  </a:cxn>
                  <a:cxn ang="0">
                    <a:pos x="8630" y="558"/>
                  </a:cxn>
                  <a:cxn ang="0">
                    <a:pos x="9305" y="354"/>
                  </a:cxn>
                  <a:cxn ang="0">
                    <a:pos x="8846" y="994"/>
                  </a:cxn>
                  <a:cxn ang="0">
                    <a:pos x="8595" y="1819"/>
                  </a:cxn>
                  <a:cxn ang="0">
                    <a:pos x="8725" y="2981"/>
                  </a:cxn>
                  <a:cxn ang="0">
                    <a:pos x="8235" y="3587"/>
                  </a:cxn>
                  <a:cxn ang="0">
                    <a:pos x="8267" y="4947"/>
                  </a:cxn>
                  <a:cxn ang="0">
                    <a:pos x="8382" y="5618"/>
                  </a:cxn>
                  <a:cxn ang="0">
                    <a:pos x="7753" y="4822"/>
                  </a:cxn>
                  <a:cxn ang="0">
                    <a:pos x="7588" y="4687"/>
                  </a:cxn>
                  <a:cxn ang="0">
                    <a:pos x="7119" y="4839"/>
                  </a:cxn>
                  <a:cxn ang="0">
                    <a:pos x="6825" y="4801"/>
                  </a:cxn>
                  <a:cxn ang="0">
                    <a:pos x="6679" y="4767"/>
                  </a:cxn>
                  <a:cxn ang="0">
                    <a:pos x="6412" y="4841"/>
                  </a:cxn>
                  <a:cxn ang="0">
                    <a:pos x="6404" y="4978"/>
                  </a:cxn>
                  <a:cxn ang="0">
                    <a:pos x="6329" y="5127"/>
                  </a:cxn>
                  <a:cxn ang="0">
                    <a:pos x="6030" y="5106"/>
                  </a:cxn>
                  <a:cxn ang="0">
                    <a:pos x="5540" y="5119"/>
                  </a:cxn>
                  <a:cxn ang="0">
                    <a:pos x="5222" y="5290"/>
                  </a:cxn>
                </a:cxnLst>
                <a:rect l="0" t="0" r="r" b="b"/>
                <a:pathLst>
                  <a:path w="9312" h="6044">
                    <a:moveTo>
                      <a:pt x="4660" y="5996"/>
                    </a:moveTo>
                    <a:lnTo>
                      <a:pt x="4454" y="5914"/>
                    </a:lnTo>
                    <a:lnTo>
                      <a:pt x="4302" y="5693"/>
                    </a:lnTo>
                    <a:lnTo>
                      <a:pt x="4322" y="5635"/>
                    </a:lnTo>
                    <a:lnTo>
                      <a:pt x="4259" y="5583"/>
                    </a:lnTo>
                    <a:lnTo>
                      <a:pt x="4257" y="5573"/>
                    </a:lnTo>
                    <a:lnTo>
                      <a:pt x="4244" y="5571"/>
                    </a:lnTo>
                    <a:lnTo>
                      <a:pt x="4164" y="5505"/>
                    </a:lnTo>
                    <a:lnTo>
                      <a:pt x="4163" y="5498"/>
                    </a:lnTo>
                    <a:lnTo>
                      <a:pt x="4162" y="5490"/>
                    </a:lnTo>
                    <a:lnTo>
                      <a:pt x="4160" y="5483"/>
                    </a:lnTo>
                    <a:lnTo>
                      <a:pt x="4156" y="5475"/>
                    </a:lnTo>
                    <a:lnTo>
                      <a:pt x="4152" y="5468"/>
                    </a:lnTo>
                    <a:lnTo>
                      <a:pt x="4146" y="5460"/>
                    </a:lnTo>
                    <a:lnTo>
                      <a:pt x="4139" y="5452"/>
                    </a:lnTo>
                    <a:lnTo>
                      <a:pt x="4129" y="5446"/>
                    </a:lnTo>
                    <a:lnTo>
                      <a:pt x="4119" y="5437"/>
                    </a:lnTo>
                    <a:lnTo>
                      <a:pt x="4109" y="5428"/>
                    </a:lnTo>
                    <a:lnTo>
                      <a:pt x="4101" y="5418"/>
                    </a:lnTo>
                    <a:lnTo>
                      <a:pt x="4096" y="5408"/>
                    </a:lnTo>
                    <a:lnTo>
                      <a:pt x="4090" y="5398"/>
                    </a:lnTo>
                    <a:lnTo>
                      <a:pt x="4087" y="5389"/>
                    </a:lnTo>
                    <a:lnTo>
                      <a:pt x="4085" y="5379"/>
                    </a:lnTo>
                    <a:lnTo>
                      <a:pt x="4083" y="5369"/>
                    </a:lnTo>
                    <a:lnTo>
                      <a:pt x="4082" y="5353"/>
                    </a:lnTo>
                    <a:lnTo>
                      <a:pt x="4082" y="5339"/>
                    </a:lnTo>
                    <a:lnTo>
                      <a:pt x="4084" y="5330"/>
                    </a:lnTo>
                    <a:lnTo>
                      <a:pt x="4084" y="5327"/>
                    </a:lnTo>
                    <a:lnTo>
                      <a:pt x="4021" y="5240"/>
                    </a:lnTo>
                    <a:lnTo>
                      <a:pt x="4018" y="5208"/>
                    </a:lnTo>
                    <a:lnTo>
                      <a:pt x="4016" y="5189"/>
                    </a:lnTo>
                    <a:lnTo>
                      <a:pt x="4013" y="5178"/>
                    </a:lnTo>
                    <a:lnTo>
                      <a:pt x="4009" y="5166"/>
                    </a:lnTo>
                    <a:lnTo>
                      <a:pt x="4003" y="5150"/>
                    </a:lnTo>
                    <a:lnTo>
                      <a:pt x="3994" y="5127"/>
                    </a:lnTo>
                    <a:lnTo>
                      <a:pt x="3989" y="5116"/>
                    </a:lnTo>
                    <a:lnTo>
                      <a:pt x="3984" y="5106"/>
                    </a:lnTo>
                    <a:lnTo>
                      <a:pt x="3978" y="5099"/>
                    </a:lnTo>
                    <a:lnTo>
                      <a:pt x="3973" y="5094"/>
                    </a:lnTo>
                    <a:lnTo>
                      <a:pt x="3966" y="5092"/>
                    </a:lnTo>
                    <a:lnTo>
                      <a:pt x="3961" y="5090"/>
                    </a:lnTo>
                    <a:lnTo>
                      <a:pt x="3954" y="5090"/>
                    </a:lnTo>
                    <a:lnTo>
                      <a:pt x="3948" y="5092"/>
                    </a:lnTo>
                    <a:lnTo>
                      <a:pt x="3933" y="5096"/>
                    </a:lnTo>
                    <a:lnTo>
                      <a:pt x="3917" y="5103"/>
                    </a:lnTo>
                    <a:lnTo>
                      <a:pt x="3908" y="5106"/>
                    </a:lnTo>
                    <a:lnTo>
                      <a:pt x="3898" y="5109"/>
                    </a:lnTo>
                    <a:lnTo>
                      <a:pt x="3888" y="5111"/>
                    </a:lnTo>
                    <a:lnTo>
                      <a:pt x="3878" y="5112"/>
                    </a:lnTo>
                    <a:lnTo>
                      <a:pt x="3867" y="5112"/>
                    </a:lnTo>
                    <a:lnTo>
                      <a:pt x="3857" y="5112"/>
                    </a:lnTo>
                    <a:lnTo>
                      <a:pt x="3846" y="5110"/>
                    </a:lnTo>
                    <a:lnTo>
                      <a:pt x="3829" y="5108"/>
                    </a:lnTo>
                    <a:lnTo>
                      <a:pt x="3813" y="5106"/>
                    </a:lnTo>
                    <a:lnTo>
                      <a:pt x="3799" y="5106"/>
                    </a:lnTo>
                    <a:lnTo>
                      <a:pt x="3786" y="5107"/>
                    </a:lnTo>
                    <a:lnTo>
                      <a:pt x="3775" y="5108"/>
                    </a:lnTo>
                    <a:lnTo>
                      <a:pt x="3764" y="5111"/>
                    </a:lnTo>
                    <a:lnTo>
                      <a:pt x="3757" y="5113"/>
                    </a:lnTo>
                    <a:lnTo>
                      <a:pt x="3749" y="5117"/>
                    </a:lnTo>
                    <a:lnTo>
                      <a:pt x="3684" y="5119"/>
                    </a:lnTo>
                    <a:lnTo>
                      <a:pt x="3629" y="5236"/>
                    </a:lnTo>
                    <a:lnTo>
                      <a:pt x="3584" y="5263"/>
                    </a:lnTo>
                    <a:lnTo>
                      <a:pt x="3576" y="5313"/>
                    </a:lnTo>
                    <a:lnTo>
                      <a:pt x="3544" y="5316"/>
                    </a:lnTo>
                    <a:lnTo>
                      <a:pt x="3502" y="5300"/>
                    </a:lnTo>
                    <a:lnTo>
                      <a:pt x="3374" y="5209"/>
                    </a:lnTo>
                    <a:lnTo>
                      <a:pt x="3274" y="5082"/>
                    </a:lnTo>
                    <a:lnTo>
                      <a:pt x="3247" y="4936"/>
                    </a:lnTo>
                    <a:lnTo>
                      <a:pt x="3156" y="4891"/>
                    </a:lnTo>
                    <a:lnTo>
                      <a:pt x="3063" y="4798"/>
                    </a:lnTo>
                    <a:lnTo>
                      <a:pt x="3028" y="4734"/>
                    </a:lnTo>
                    <a:lnTo>
                      <a:pt x="3025" y="4731"/>
                    </a:lnTo>
                    <a:lnTo>
                      <a:pt x="3016" y="4723"/>
                    </a:lnTo>
                    <a:lnTo>
                      <a:pt x="2984" y="4627"/>
                    </a:lnTo>
                    <a:lnTo>
                      <a:pt x="2984" y="4545"/>
                    </a:lnTo>
                    <a:lnTo>
                      <a:pt x="2893" y="4618"/>
                    </a:lnTo>
                    <a:lnTo>
                      <a:pt x="2894" y="4617"/>
                    </a:lnTo>
                    <a:lnTo>
                      <a:pt x="2896" y="4611"/>
                    </a:lnTo>
                    <a:lnTo>
                      <a:pt x="2896" y="4608"/>
                    </a:lnTo>
                    <a:lnTo>
                      <a:pt x="2896" y="4605"/>
                    </a:lnTo>
                    <a:lnTo>
                      <a:pt x="2894" y="4601"/>
                    </a:lnTo>
                    <a:lnTo>
                      <a:pt x="2892" y="4597"/>
                    </a:lnTo>
                    <a:lnTo>
                      <a:pt x="2886" y="4594"/>
                    </a:lnTo>
                    <a:lnTo>
                      <a:pt x="2880" y="4592"/>
                    </a:lnTo>
                    <a:lnTo>
                      <a:pt x="2870" y="4588"/>
                    </a:lnTo>
                    <a:lnTo>
                      <a:pt x="2858" y="4587"/>
                    </a:lnTo>
                    <a:lnTo>
                      <a:pt x="2842" y="4586"/>
                    </a:lnTo>
                    <a:lnTo>
                      <a:pt x="2824" y="4586"/>
                    </a:lnTo>
                    <a:lnTo>
                      <a:pt x="2801" y="4588"/>
                    </a:lnTo>
                    <a:lnTo>
                      <a:pt x="2774" y="4591"/>
                    </a:lnTo>
                    <a:lnTo>
                      <a:pt x="2720" y="4596"/>
                    </a:lnTo>
                    <a:lnTo>
                      <a:pt x="2673" y="4599"/>
                    </a:lnTo>
                    <a:lnTo>
                      <a:pt x="2632" y="4601"/>
                    </a:lnTo>
                    <a:lnTo>
                      <a:pt x="2598" y="4603"/>
                    </a:lnTo>
                    <a:lnTo>
                      <a:pt x="2572" y="4601"/>
                    </a:lnTo>
                    <a:lnTo>
                      <a:pt x="2553" y="4600"/>
                    </a:lnTo>
                    <a:lnTo>
                      <a:pt x="2542" y="4600"/>
                    </a:lnTo>
                    <a:lnTo>
                      <a:pt x="2538" y="4599"/>
                    </a:lnTo>
                    <a:lnTo>
                      <a:pt x="2484" y="4673"/>
                    </a:lnTo>
                    <a:lnTo>
                      <a:pt x="2319" y="4681"/>
                    </a:lnTo>
                    <a:lnTo>
                      <a:pt x="2138" y="4700"/>
                    </a:lnTo>
                    <a:lnTo>
                      <a:pt x="2038" y="4709"/>
                    </a:lnTo>
                    <a:lnTo>
                      <a:pt x="1892" y="4654"/>
                    </a:lnTo>
                    <a:lnTo>
                      <a:pt x="1756" y="4564"/>
                    </a:lnTo>
                    <a:lnTo>
                      <a:pt x="1628" y="4482"/>
                    </a:lnTo>
                    <a:lnTo>
                      <a:pt x="1382" y="4345"/>
                    </a:lnTo>
                    <a:lnTo>
                      <a:pt x="1380" y="4344"/>
                    </a:lnTo>
                    <a:lnTo>
                      <a:pt x="1325" y="4308"/>
                    </a:lnTo>
                    <a:lnTo>
                      <a:pt x="1244" y="4291"/>
                    </a:lnTo>
                    <a:lnTo>
                      <a:pt x="1241" y="4291"/>
                    </a:lnTo>
                    <a:lnTo>
                      <a:pt x="1234" y="4289"/>
                    </a:lnTo>
                    <a:lnTo>
                      <a:pt x="1224" y="4285"/>
                    </a:lnTo>
                    <a:lnTo>
                      <a:pt x="1210" y="4280"/>
                    </a:lnTo>
                    <a:lnTo>
                      <a:pt x="1201" y="4245"/>
                    </a:lnTo>
                    <a:lnTo>
                      <a:pt x="1219" y="4145"/>
                    </a:lnTo>
                    <a:lnTo>
                      <a:pt x="837" y="4109"/>
                    </a:lnTo>
                    <a:lnTo>
                      <a:pt x="791" y="3899"/>
                    </a:lnTo>
                    <a:lnTo>
                      <a:pt x="655" y="3763"/>
                    </a:lnTo>
                    <a:lnTo>
                      <a:pt x="537" y="3708"/>
                    </a:lnTo>
                    <a:lnTo>
                      <a:pt x="483" y="3645"/>
                    </a:lnTo>
                    <a:lnTo>
                      <a:pt x="426" y="3637"/>
                    </a:lnTo>
                    <a:lnTo>
                      <a:pt x="408" y="3621"/>
                    </a:lnTo>
                    <a:lnTo>
                      <a:pt x="401" y="3619"/>
                    </a:lnTo>
                    <a:lnTo>
                      <a:pt x="281" y="3513"/>
                    </a:lnTo>
                    <a:lnTo>
                      <a:pt x="327" y="3358"/>
                    </a:lnTo>
                    <a:lnTo>
                      <a:pt x="299" y="3336"/>
                    </a:lnTo>
                    <a:lnTo>
                      <a:pt x="310" y="3299"/>
                    </a:lnTo>
                    <a:lnTo>
                      <a:pt x="191" y="3199"/>
                    </a:lnTo>
                    <a:lnTo>
                      <a:pt x="200" y="3054"/>
                    </a:lnTo>
                    <a:lnTo>
                      <a:pt x="173" y="2898"/>
                    </a:lnTo>
                    <a:lnTo>
                      <a:pt x="149" y="2858"/>
                    </a:lnTo>
                    <a:lnTo>
                      <a:pt x="229" y="2818"/>
                    </a:lnTo>
                    <a:lnTo>
                      <a:pt x="202" y="2786"/>
                    </a:lnTo>
                    <a:lnTo>
                      <a:pt x="236" y="2717"/>
                    </a:lnTo>
                    <a:lnTo>
                      <a:pt x="173" y="2690"/>
                    </a:lnTo>
                    <a:lnTo>
                      <a:pt x="127" y="2690"/>
                    </a:lnTo>
                    <a:lnTo>
                      <a:pt x="128" y="2684"/>
                    </a:lnTo>
                    <a:lnTo>
                      <a:pt x="128" y="2669"/>
                    </a:lnTo>
                    <a:lnTo>
                      <a:pt x="129" y="2648"/>
                    </a:lnTo>
                    <a:lnTo>
                      <a:pt x="129" y="2621"/>
                    </a:lnTo>
                    <a:lnTo>
                      <a:pt x="128" y="2608"/>
                    </a:lnTo>
                    <a:lnTo>
                      <a:pt x="126" y="2594"/>
                    </a:lnTo>
                    <a:lnTo>
                      <a:pt x="124" y="2580"/>
                    </a:lnTo>
                    <a:lnTo>
                      <a:pt x="122" y="2566"/>
                    </a:lnTo>
                    <a:lnTo>
                      <a:pt x="118" y="2553"/>
                    </a:lnTo>
                    <a:lnTo>
                      <a:pt x="113" y="2541"/>
                    </a:lnTo>
                    <a:lnTo>
                      <a:pt x="107" y="2531"/>
                    </a:lnTo>
                    <a:lnTo>
                      <a:pt x="100" y="2522"/>
                    </a:lnTo>
                    <a:lnTo>
                      <a:pt x="86" y="2508"/>
                    </a:lnTo>
                    <a:lnTo>
                      <a:pt x="78" y="2499"/>
                    </a:lnTo>
                    <a:lnTo>
                      <a:pt x="70" y="2490"/>
                    </a:lnTo>
                    <a:lnTo>
                      <a:pt x="66" y="2482"/>
                    </a:lnTo>
                    <a:lnTo>
                      <a:pt x="59" y="2467"/>
                    </a:lnTo>
                    <a:lnTo>
                      <a:pt x="52" y="2447"/>
                    </a:lnTo>
                    <a:lnTo>
                      <a:pt x="50" y="2440"/>
                    </a:lnTo>
                    <a:lnTo>
                      <a:pt x="48" y="2433"/>
                    </a:lnTo>
                    <a:lnTo>
                      <a:pt x="47" y="2423"/>
                    </a:lnTo>
                    <a:lnTo>
                      <a:pt x="46" y="2413"/>
                    </a:lnTo>
                    <a:lnTo>
                      <a:pt x="46" y="2394"/>
                    </a:lnTo>
                    <a:lnTo>
                      <a:pt x="47" y="2373"/>
                    </a:lnTo>
                    <a:lnTo>
                      <a:pt x="51" y="2339"/>
                    </a:lnTo>
                    <a:lnTo>
                      <a:pt x="52" y="2325"/>
                    </a:lnTo>
                    <a:lnTo>
                      <a:pt x="52" y="2195"/>
                    </a:lnTo>
                    <a:lnTo>
                      <a:pt x="12" y="2161"/>
                    </a:lnTo>
                    <a:lnTo>
                      <a:pt x="0" y="2142"/>
                    </a:lnTo>
                    <a:lnTo>
                      <a:pt x="15" y="2032"/>
                    </a:lnTo>
                    <a:lnTo>
                      <a:pt x="33" y="2018"/>
                    </a:lnTo>
                    <a:lnTo>
                      <a:pt x="121" y="1977"/>
                    </a:lnTo>
                    <a:lnTo>
                      <a:pt x="141" y="1942"/>
                    </a:lnTo>
                    <a:lnTo>
                      <a:pt x="128" y="1899"/>
                    </a:lnTo>
                    <a:lnTo>
                      <a:pt x="147" y="1836"/>
                    </a:lnTo>
                    <a:lnTo>
                      <a:pt x="129" y="1801"/>
                    </a:lnTo>
                    <a:lnTo>
                      <a:pt x="134" y="1786"/>
                    </a:lnTo>
                    <a:lnTo>
                      <a:pt x="148" y="1751"/>
                    </a:lnTo>
                    <a:lnTo>
                      <a:pt x="216" y="1704"/>
                    </a:lnTo>
                    <a:lnTo>
                      <a:pt x="127" y="1711"/>
                    </a:lnTo>
                    <a:lnTo>
                      <a:pt x="127" y="1670"/>
                    </a:lnTo>
                    <a:lnTo>
                      <a:pt x="163" y="1590"/>
                    </a:lnTo>
                    <a:lnTo>
                      <a:pt x="327" y="1360"/>
                    </a:lnTo>
                    <a:lnTo>
                      <a:pt x="392" y="1148"/>
                    </a:lnTo>
                    <a:lnTo>
                      <a:pt x="425" y="1049"/>
                    </a:lnTo>
                    <a:lnTo>
                      <a:pt x="426" y="1039"/>
                    </a:lnTo>
                    <a:lnTo>
                      <a:pt x="469" y="988"/>
                    </a:lnTo>
                    <a:lnTo>
                      <a:pt x="469" y="831"/>
                    </a:lnTo>
                    <a:lnTo>
                      <a:pt x="529" y="668"/>
                    </a:lnTo>
                    <a:lnTo>
                      <a:pt x="564" y="565"/>
                    </a:lnTo>
                    <a:lnTo>
                      <a:pt x="506" y="480"/>
                    </a:lnTo>
                    <a:lnTo>
                      <a:pt x="506" y="443"/>
                    </a:lnTo>
                    <a:lnTo>
                      <a:pt x="588" y="427"/>
                    </a:lnTo>
                    <a:lnTo>
                      <a:pt x="670" y="526"/>
                    </a:lnTo>
                    <a:lnTo>
                      <a:pt x="867" y="608"/>
                    </a:lnTo>
                    <a:lnTo>
                      <a:pt x="785" y="542"/>
                    </a:lnTo>
                    <a:lnTo>
                      <a:pt x="785" y="470"/>
                    </a:lnTo>
                    <a:lnTo>
                      <a:pt x="850" y="477"/>
                    </a:lnTo>
                    <a:lnTo>
                      <a:pt x="788" y="429"/>
                    </a:lnTo>
                    <a:lnTo>
                      <a:pt x="816" y="319"/>
                    </a:lnTo>
                    <a:lnTo>
                      <a:pt x="1006" y="327"/>
                    </a:lnTo>
                    <a:lnTo>
                      <a:pt x="1123" y="409"/>
                    </a:lnTo>
                    <a:lnTo>
                      <a:pt x="1226" y="388"/>
                    </a:lnTo>
                    <a:lnTo>
                      <a:pt x="1294" y="469"/>
                    </a:lnTo>
                    <a:lnTo>
                      <a:pt x="1553" y="463"/>
                    </a:lnTo>
                    <a:lnTo>
                      <a:pt x="1804" y="572"/>
                    </a:lnTo>
                    <a:lnTo>
                      <a:pt x="2057" y="565"/>
                    </a:lnTo>
                    <a:lnTo>
                      <a:pt x="2466" y="716"/>
                    </a:lnTo>
                    <a:lnTo>
                      <a:pt x="2855" y="736"/>
                    </a:lnTo>
                    <a:lnTo>
                      <a:pt x="3230" y="757"/>
                    </a:lnTo>
                    <a:lnTo>
                      <a:pt x="3441" y="749"/>
                    </a:lnTo>
                    <a:lnTo>
                      <a:pt x="3563" y="749"/>
                    </a:lnTo>
                    <a:lnTo>
                      <a:pt x="3660" y="743"/>
                    </a:lnTo>
                    <a:lnTo>
                      <a:pt x="3775" y="743"/>
                    </a:lnTo>
                    <a:lnTo>
                      <a:pt x="3911" y="743"/>
                    </a:lnTo>
                    <a:lnTo>
                      <a:pt x="4034" y="743"/>
                    </a:lnTo>
                    <a:lnTo>
                      <a:pt x="4164" y="743"/>
                    </a:lnTo>
                    <a:lnTo>
                      <a:pt x="4279" y="749"/>
                    </a:lnTo>
                    <a:lnTo>
                      <a:pt x="4286" y="749"/>
                    </a:lnTo>
                    <a:lnTo>
                      <a:pt x="4302" y="748"/>
                    </a:lnTo>
                    <a:lnTo>
                      <a:pt x="4327" y="747"/>
                    </a:lnTo>
                    <a:lnTo>
                      <a:pt x="4355" y="746"/>
                    </a:lnTo>
                    <a:lnTo>
                      <a:pt x="4386" y="745"/>
                    </a:lnTo>
                    <a:lnTo>
                      <a:pt x="4414" y="744"/>
                    </a:lnTo>
                    <a:lnTo>
                      <a:pt x="4439" y="743"/>
                    </a:lnTo>
                    <a:lnTo>
                      <a:pt x="4457" y="743"/>
                    </a:lnTo>
                    <a:lnTo>
                      <a:pt x="4479" y="744"/>
                    </a:lnTo>
                    <a:lnTo>
                      <a:pt x="4515" y="745"/>
                    </a:lnTo>
                    <a:lnTo>
                      <a:pt x="4560" y="747"/>
                    </a:lnTo>
                    <a:lnTo>
                      <a:pt x="4610" y="749"/>
                    </a:lnTo>
                    <a:lnTo>
                      <a:pt x="4657" y="752"/>
                    </a:lnTo>
                    <a:lnTo>
                      <a:pt x="4697" y="754"/>
                    </a:lnTo>
                    <a:lnTo>
                      <a:pt x="4725" y="756"/>
                    </a:lnTo>
                    <a:lnTo>
                      <a:pt x="4736" y="757"/>
                    </a:lnTo>
                    <a:lnTo>
                      <a:pt x="4839" y="743"/>
                    </a:lnTo>
                    <a:lnTo>
                      <a:pt x="4839" y="619"/>
                    </a:lnTo>
                    <a:lnTo>
                      <a:pt x="4927" y="736"/>
                    </a:lnTo>
                    <a:lnTo>
                      <a:pt x="4907" y="777"/>
                    </a:lnTo>
                    <a:lnTo>
                      <a:pt x="5016" y="777"/>
                    </a:lnTo>
                    <a:lnTo>
                      <a:pt x="5057" y="858"/>
                    </a:lnTo>
                    <a:lnTo>
                      <a:pt x="5145" y="831"/>
                    </a:lnTo>
                    <a:lnTo>
                      <a:pt x="5193" y="736"/>
                    </a:lnTo>
                    <a:lnTo>
                      <a:pt x="5261" y="790"/>
                    </a:lnTo>
                    <a:lnTo>
                      <a:pt x="5378" y="886"/>
                    </a:lnTo>
                    <a:lnTo>
                      <a:pt x="5452" y="899"/>
                    </a:lnTo>
                    <a:lnTo>
                      <a:pt x="5453" y="883"/>
                    </a:lnTo>
                    <a:lnTo>
                      <a:pt x="5458" y="850"/>
                    </a:lnTo>
                    <a:lnTo>
                      <a:pt x="5460" y="840"/>
                    </a:lnTo>
                    <a:lnTo>
                      <a:pt x="5463" y="831"/>
                    </a:lnTo>
                    <a:lnTo>
                      <a:pt x="5466" y="823"/>
                    </a:lnTo>
                    <a:lnTo>
                      <a:pt x="5469" y="816"/>
                    </a:lnTo>
                    <a:lnTo>
                      <a:pt x="5475" y="811"/>
                    </a:lnTo>
                    <a:lnTo>
                      <a:pt x="5480" y="806"/>
                    </a:lnTo>
                    <a:lnTo>
                      <a:pt x="5482" y="805"/>
                    </a:lnTo>
                    <a:lnTo>
                      <a:pt x="5486" y="804"/>
                    </a:lnTo>
                    <a:lnTo>
                      <a:pt x="5490" y="803"/>
                    </a:lnTo>
                    <a:lnTo>
                      <a:pt x="5493" y="804"/>
                    </a:lnTo>
                    <a:lnTo>
                      <a:pt x="5526" y="810"/>
                    </a:lnTo>
                    <a:lnTo>
                      <a:pt x="5557" y="817"/>
                    </a:lnTo>
                    <a:lnTo>
                      <a:pt x="5580" y="823"/>
                    </a:lnTo>
                    <a:lnTo>
                      <a:pt x="5589" y="825"/>
                    </a:lnTo>
                    <a:lnTo>
                      <a:pt x="5643" y="906"/>
                    </a:lnTo>
                    <a:lnTo>
                      <a:pt x="5705" y="893"/>
                    </a:lnTo>
                    <a:lnTo>
                      <a:pt x="5653" y="953"/>
                    </a:lnTo>
                    <a:lnTo>
                      <a:pt x="5612" y="1001"/>
                    </a:lnTo>
                    <a:lnTo>
                      <a:pt x="5581" y="1037"/>
                    </a:lnTo>
                    <a:lnTo>
                      <a:pt x="5557" y="1064"/>
                    </a:lnTo>
                    <a:lnTo>
                      <a:pt x="5541" y="1082"/>
                    </a:lnTo>
                    <a:lnTo>
                      <a:pt x="5531" y="1094"/>
                    </a:lnTo>
                    <a:lnTo>
                      <a:pt x="5526" y="1099"/>
                    </a:lnTo>
                    <a:lnTo>
                      <a:pt x="5523" y="1101"/>
                    </a:lnTo>
                    <a:lnTo>
                      <a:pt x="5360" y="1199"/>
                    </a:lnTo>
                    <a:lnTo>
                      <a:pt x="5409" y="1280"/>
                    </a:lnTo>
                    <a:lnTo>
                      <a:pt x="5573" y="1232"/>
                    </a:lnTo>
                    <a:lnTo>
                      <a:pt x="5704" y="1248"/>
                    </a:lnTo>
                    <a:lnTo>
                      <a:pt x="5982" y="1019"/>
                    </a:lnTo>
                    <a:lnTo>
                      <a:pt x="5980" y="1023"/>
                    </a:lnTo>
                    <a:lnTo>
                      <a:pt x="5974" y="1034"/>
                    </a:lnTo>
                    <a:lnTo>
                      <a:pt x="5966" y="1050"/>
                    </a:lnTo>
                    <a:lnTo>
                      <a:pt x="5960" y="1068"/>
                    </a:lnTo>
                    <a:lnTo>
                      <a:pt x="5959" y="1077"/>
                    </a:lnTo>
                    <a:lnTo>
                      <a:pt x="5958" y="1086"/>
                    </a:lnTo>
                    <a:lnTo>
                      <a:pt x="5959" y="1095"/>
                    </a:lnTo>
                    <a:lnTo>
                      <a:pt x="5962" y="1102"/>
                    </a:lnTo>
                    <a:lnTo>
                      <a:pt x="5964" y="1105"/>
                    </a:lnTo>
                    <a:lnTo>
                      <a:pt x="5967" y="1108"/>
                    </a:lnTo>
                    <a:lnTo>
                      <a:pt x="5970" y="1111"/>
                    </a:lnTo>
                    <a:lnTo>
                      <a:pt x="5975" y="1113"/>
                    </a:lnTo>
                    <a:lnTo>
                      <a:pt x="5979" y="1114"/>
                    </a:lnTo>
                    <a:lnTo>
                      <a:pt x="5986" y="1116"/>
                    </a:lnTo>
                    <a:lnTo>
                      <a:pt x="5991" y="1116"/>
                    </a:lnTo>
                    <a:lnTo>
                      <a:pt x="5999" y="1117"/>
                    </a:lnTo>
                    <a:lnTo>
                      <a:pt x="6014" y="1118"/>
                    </a:lnTo>
                    <a:lnTo>
                      <a:pt x="6028" y="1122"/>
                    </a:lnTo>
                    <a:lnTo>
                      <a:pt x="6042" y="1126"/>
                    </a:lnTo>
                    <a:lnTo>
                      <a:pt x="6054" y="1132"/>
                    </a:lnTo>
                    <a:lnTo>
                      <a:pt x="6066" y="1140"/>
                    </a:lnTo>
                    <a:lnTo>
                      <a:pt x="6076" y="1149"/>
                    </a:lnTo>
                    <a:lnTo>
                      <a:pt x="6086" y="1157"/>
                    </a:lnTo>
                    <a:lnTo>
                      <a:pt x="6095" y="1166"/>
                    </a:lnTo>
                    <a:lnTo>
                      <a:pt x="6110" y="1184"/>
                    </a:lnTo>
                    <a:lnTo>
                      <a:pt x="6121" y="1199"/>
                    </a:lnTo>
                    <a:lnTo>
                      <a:pt x="6127" y="1211"/>
                    </a:lnTo>
                    <a:lnTo>
                      <a:pt x="6129" y="1216"/>
                    </a:lnTo>
                    <a:lnTo>
                      <a:pt x="6375" y="1134"/>
                    </a:lnTo>
                    <a:lnTo>
                      <a:pt x="6490" y="1117"/>
                    </a:lnTo>
                    <a:lnTo>
                      <a:pt x="6670" y="1216"/>
                    </a:lnTo>
                    <a:lnTo>
                      <a:pt x="6540" y="1298"/>
                    </a:lnTo>
                    <a:lnTo>
                      <a:pt x="6310" y="1264"/>
                    </a:lnTo>
                    <a:lnTo>
                      <a:pt x="6147" y="1428"/>
                    </a:lnTo>
                    <a:lnTo>
                      <a:pt x="6147" y="1559"/>
                    </a:lnTo>
                    <a:lnTo>
                      <a:pt x="6261" y="1493"/>
                    </a:lnTo>
                    <a:lnTo>
                      <a:pt x="6256" y="1498"/>
                    </a:lnTo>
                    <a:lnTo>
                      <a:pt x="6244" y="1508"/>
                    </a:lnTo>
                    <a:lnTo>
                      <a:pt x="6235" y="1516"/>
                    </a:lnTo>
                    <a:lnTo>
                      <a:pt x="6226" y="1526"/>
                    </a:lnTo>
                    <a:lnTo>
                      <a:pt x="6217" y="1536"/>
                    </a:lnTo>
                    <a:lnTo>
                      <a:pt x="6207" y="1549"/>
                    </a:lnTo>
                    <a:lnTo>
                      <a:pt x="6198" y="1562"/>
                    </a:lnTo>
                    <a:lnTo>
                      <a:pt x="6191" y="1577"/>
                    </a:lnTo>
                    <a:lnTo>
                      <a:pt x="6183" y="1594"/>
                    </a:lnTo>
                    <a:lnTo>
                      <a:pt x="6178" y="1611"/>
                    </a:lnTo>
                    <a:lnTo>
                      <a:pt x="6176" y="1621"/>
                    </a:lnTo>
                    <a:lnTo>
                      <a:pt x="6175" y="1629"/>
                    </a:lnTo>
                    <a:lnTo>
                      <a:pt x="6174" y="1639"/>
                    </a:lnTo>
                    <a:lnTo>
                      <a:pt x="6172" y="1649"/>
                    </a:lnTo>
                    <a:lnTo>
                      <a:pt x="6174" y="1658"/>
                    </a:lnTo>
                    <a:lnTo>
                      <a:pt x="6175" y="1669"/>
                    </a:lnTo>
                    <a:lnTo>
                      <a:pt x="6176" y="1680"/>
                    </a:lnTo>
                    <a:lnTo>
                      <a:pt x="6179" y="1690"/>
                    </a:lnTo>
                    <a:lnTo>
                      <a:pt x="6191" y="1736"/>
                    </a:lnTo>
                    <a:lnTo>
                      <a:pt x="6203" y="1785"/>
                    </a:lnTo>
                    <a:lnTo>
                      <a:pt x="6213" y="1833"/>
                    </a:lnTo>
                    <a:lnTo>
                      <a:pt x="6224" y="1881"/>
                    </a:lnTo>
                    <a:lnTo>
                      <a:pt x="6232" y="1922"/>
                    </a:lnTo>
                    <a:lnTo>
                      <a:pt x="6238" y="1955"/>
                    </a:lnTo>
                    <a:lnTo>
                      <a:pt x="6243" y="1977"/>
                    </a:lnTo>
                    <a:lnTo>
                      <a:pt x="6245" y="1985"/>
                    </a:lnTo>
                    <a:lnTo>
                      <a:pt x="6343" y="2083"/>
                    </a:lnTo>
                    <a:lnTo>
                      <a:pt x="6310" y="2247"/>
                    </a:lnTo>
                    <a:lnTo>
                      <a:pt x="6317" y="2246"/>
                    </a:lnTo>
                    <a:lnTo>
                      <a:pt x="6339" y="2243"/>
                    </a:lnTo>
                    <a:lnTo>
                      <a:pt x="6352" y="2239"/>
                    </a:lnTo>
                    <a:lnTo>
                      <a:pt x="6368" y="2235"/>
                    </a:lnTo>
                    <a:lnTo>
                      <a:pt x="6384" y="2231"/>
                    </a:lnTo>
                    <a:lnTo>
                      <a:pt x="6402" y="2224"/>
                    </a:lnTo>
                    <a:lnTo>
                      <a:pt x="6420" y="2217"/>
                    </a:lnTo>
                    <a:lnTo>
                      <a:pt x="6437" y="2208"/>
                    </a:lnTo>
                    <a:lnTo>
                      <a:pt x="6453" y="2197"/>
                    </a:lnTo>
                    <a:lnTo>
                      <a:pt x="6468" y="2184"/>
                    </a:lnTo>
                    <a:lnTo>
                      <a:pt x="6476" y="2178"/>
                    </a:lnTo>
                    <a:lnTo>
                      <a:pt x="6482" y="2170"/>
                    </a:lnTo>
                    <a:lnTo>
                      <a:pt x="6488" y="2163"/>
                    </a:lnTo>
                    <a:lnTo>
                      <a:pt x="6493" y="2154"/>
                    </a:lnTo>
                    <a:lnTo>
                      <a:pt x="6497" y="2146"/>
                    </a:lnTo>
                    <a:lnTo>
                      <a:pt x="6502" y="2136"/>
                    </a:lnTo>
                    <a:lnTo>
                      <a:pt x="6504" y="2126"/>
                    </a:lnTo>
                    <a:lnTo>
                      <a:pt x="6506" y="2116"/>
                    </a:lnTo>
                    <a:lnTo>
                      <a:pt x="6508" y="2095"/>
                    </a:lnTo>
                    <a:lnTo>
                      <a:pt x="6508" y="2073"/>
                    </a:lnTo>
                    <a:lnTo>
                      <a:pt x="6506" y="2053"/>
                    </a:lnTo>
                    <a:lnTo>
                      <a:pt x="6503" y="2032"/>
                    </a:lnTo>
                    <a:lnTo>
                      <a:pt x="6499" y="2012"/>
                    </a:lnTo>
                    <a:lnTo>
                      <a:pt x="6493" y="1993"/>
                    </a:lnTo>
                    <a:lnTo>
                      <a:pt x="6487" y="1975"/>
                    </a:lnTo>
                    <a:lnTo>
                      <a:pt x="6480" y="1959"/>
                    </a:lnTo>
                    <a:lnTo>
                      <a:pt x="6466" y="1928"/>
                    </a:lnTo>
                    <a:lnTo>
                      <a:pt x="6453" y="1907"/>
                    </a:lnTo>
                    <a:lnTo>
                      <a:pt x="6445" y="1892"/>
                    </a:lnTo>
                    <a:lnTo>
                      <a:pt x="6441" y="1886"/>
                    </a:lnTo>
                    <a:lnTo>
                      <a:pt x="6343" y="1641"/>
                    </a:lnTo>
                    <a:lnTo>
                      <a:pt x="6458" y="1575"/>
                    </a:lnTo>
                    <a:lnTo>
                      <a:pt x="6522" y="1493"/>
                    </a:lnTo>
                    <a:lnTo>
                      <a:pt x="6522" y="1363"/>
                    </a:lnTo>
                    <a:lnTo>
                      <a:pt x="6529" y="1360"/>
                    </a:lnTo>
                    <a:lnTo>
                      <a:pt x="6544" y="1353"/>
                    </a:lnTo>
                    <a:lnTo>
                      <a:pt x="6569" y="1343"/>
                    </a:lnTo>
                    <a:lnTo>
                      <a:pt x="6598" y="1332"/>
                    </a:lnTo>
                    <a:lnTo>
                      <a:pt x="6615" y="1327"/>
                    </a:lnTo>
                    <a:lnTo>
                      <a:pt x="6632" y="1321"/>
                    </a:lnTo>
                    <a:lnTo>
                      <a:pt x="6650" y="1318"/>
                    </a:lnTo>
                    <a:lnTo>
                      <a:pt x="6668" y="1314"/>
                    </a:lnTo>
                    <a:lnTo>
                      <a:pt x="6685" y="1312"/>
                    </a:lnTo>
                    <a:lnTo>
                      <a:pt x="6703" y="1311"/>
                    </a:lnTo>
                    <a:lnTo>
                      <a:pt x="6720" y="1312"/>
                    </a:lnTo>
                    <a:lnTo>
                      <a:pt x="6735" y="1314"/>
                    </a:lnTo>
                    <a:lnTo>
                      <a:pt x="6743" y="1315"/>
                    </a:lnTo>
                    <a:lnTo>
                      <a:pt x="6750" y="1318"/>
                    </a:lnTo>
                    <a:lnTo>
                      <a:pt x="6758" y="1321"/>
                    </a:lnTo>
                    <a:lnTo>
                      <a:pt x="6764" y="1326"/>
                    </a:lnTo>
                    <a:lnTo>
                      <a:pt x="6771" y="1331"/>
                    </a:lnTo>
                    <a:lnTo>
                      <a:pt x="6776" y="1337"/>
                    </a:lnTo>
                    <a:lnTo>
                      <a:pt x="6783" y="1342"/>
                    </a:lnTo>
                    <a:lnTo>
                      <a:pt x="6788" y="1348"/>
                    </a:lnTo>
                    <a:lnTo>
                      <a:pt x="6799" y="1363"/>
                    </a:lnTo>
                    <a:lnTo>
                      <a:pt x="6807" y="1378"/>
                    </a:lnTo>
                    <a:lnTo>
                      <a:pt x="6816" y="1394"/>
                    </a:lnTo>
                    <a:lnTo>
                      <a:pt x="6824" y="1410"/>
                    </a:lnTo>
                    <a:lnTo>
                      <a:pt x="6835" y="1441"/>
                    </a:lnTo>
                    <a:lnTo>
                      <a:pt x="6844" y="1468"/>
                    </a:lnTo>
                    <a:lnTo>
                      <a:pt x="6848" y="1487"/>
                    </a:lnTo>
                    <a:lnTo>
                      <a:pt x="6851" y="1493"/>
                    </a:lnTo>
                    <a:lnTo>
                      <a:pt x="6817" y="1625"/>
                    </a:lnTo>
                    <a:lnTo>
                      <a:pt x="6915" y="1674"/>
                    </a:lnTo>
                    <a:lnTo>
                      <a:pt x="6981" y="1527"/>
                    </a:lnTo>
                    <a:lnTo>
                      <a:pt x="7014" y="1707"/>
                    </a:lnTo>
                    <a:lnTo>
                      <a:pt x="7057" y="1733"/>
                    </a:lnTo>
                    <a:lnTo>
                      <a:pt x="7069" y="1820"/>
                    </a:lnTo>
                    <a:lnTo>
                      <a:pt x="7028" y="1888"/>
                    </a:lnTo>
                    <a:lnTo>
                      <a:pt x="6973" y="1915"/>
                    </a:lnTo>
                    <a:lnTo>
                      <a:pt x="6999" y="1966"/>
                    </a:lnTo>
                    <a:lnTo>
                      <a:pt x="6949" y="1985"/>
                    </a:lnTo>
                    <a:lnTo>
                      <a:pt x="6949" y="2099"/>
                    </a:lnTo>
                    <a:lnTo>
                      <a:pt x="6955" y="2104"/>
                    </a:lnTo>
                    <a:lnTo>
                      <a:pt x="6974" y="2115"/>
                    </a:lnTo>
                    <a:lnTo>
                      <a:pt x="6987" y="2123"/>
                    </a:lnTo>
                    <a:lnTo>
                      <a:pt x="7002" y="2129"/>
                    </a:lnTo>
                    <a:lnTo>
                      <a:pt x="7019" y="2137"/>
                    </a:lnTo>
                    <a:lnTo>
                      <a:pt x="7038" y="2142"/>
                    </a:lnTo>
                    <a:lnTo>
                      <a:pt x="7059" y="2147"/>
                    </a:lnTo>
                    <a:lnTo>
                      <a:pt x="7081" y="2150"/>
                    </a:lnTo>
                    <a:lnTo>
                      <a:pt x="7092" y="2151"/>
                    </a:lnTo>
                    <a:lnTo>
                      <a:pt x="7104" y="2150"/>
                    </a:lnTo>
                    <a:lnTo>
                      <a:pt x="7116" y="2150"/>
                    </a:lnTo>
                    <a:lnTo>
                      <a:pt x="7128" y="2148"/>
                    </a:lnTo>
                    <a:lnTo>
                      <a:pt x="7140" y="2146"/>
                    </a:lnTo>
                    <a:lnTo>
                      <a:pt x="7152" y="2142"/>
                    </a:lnTo>
                    <a:lnTo>
                      <a:pt x="7165" y="2138"/>
                    </a:lnTo>
                    <a:lnTo>
                      <a:pt x="7177" y="2133"/>
                    </a:lnTo>
                    <a:lnTo>
                      <a:pt x="7190" y="2126"/>
                    </a:lnTo>
                    <a:lnTo>
                      <a:pt x="7202" y="2119"/>
                    </a:lnTo>
                    <a:lnTo>
                      <a:pt x="7215" y="2110"/>
                    </a:lnTo>
                    <a:lnTo>
                      <a:pt x="7226" y="2099"/>
                    </a:lnTo>
                    <a:lnTo>
                      <a:pt x="7251" y="2079"/>
                    </a:lnTo>
                    <a:lnTo>
                      <a:pt x="7276" y="2059"/>
                    </a:lnTo>
                    <a:lnTo>
                      <a:pt x="7301" y="2042"/>
                    </a:lnTo>
                    <a:lnTo>
                      <a:pt x="7326" y="2026"/>
                    </a:lnTo>
                    <a:lnTo>
                      <a:pt x="7349" y="2011"/>
                    </a:lnTo>
                    <a:lnTo>
                      <a:pt x="7372" y="1998"/>
                    </a:lnTo>
                    <a:lnTo>
                      <a:pt x="7394" y="1986"/>
                    </a:lnTo>
                    <a:lnTo>
                      <a:pt x="7415" y="1975"/>
                    </a:lnTo>
                    <a:lnTo>
                      <a:pt x="7451" y="1958"/>
                    </a:lnTo>
                    <a:lnTo>
                      <a:pt x="7480" y="1946"/>
                    </a:lnTo>
                    <a:lnTo>
                      <a:pt x="7499" y="1938"/>
                    </a:lnTo>
                    <a:lnTo>
                      <a:pt x="7505" y="1936"/>
                    </a:lnTo>
                    <a:lnTo>
                      <a:pt x="7587" y="1854"/>
                    </a:lnTo>
                    <a:lnTo>
                      <a:pt x="7619" y="1707"/>
                    </a:lnTo>
                    <a:lnTo>
                      <a:pt x="7619" y="1575"/>
                    </a:lnTo>
                    <a:lnTo>
                      <a:pt x="7767" y="1559"/>
                    </a:lnTo>
                    <a:lnTo>
                      <a:pt x="7866" y="1543"/>
                    </a:lnTo>
                    <a:lnTo>
                      <a:pt x="7980" y="1428"/>
                    </a:lnTo>
                    <a:lnTo>
                      <a:pt x="8013" y="1264"/>
                    </a:lnTo>
                    <a:lnTo>
                      <a:pt x="8004" y="1263"/>
                    </a:lnTo>
                    <a:lnTo>
                      <a:pt x="7979" y="1262"/>
                    </a:lnTo>
                    <a:lnTo>
                      <a:pt x="7962" y="1261"/>
                    </a:lnTo>
                    <a:lnTo>
                      <a:pt x="7942" y="1261"/>
                    </a:lnTo>
                    <a:lnTo>
                      <a:pt x="7921" y="1261"/>
                    </a:lnTo>
                    <a:lnTo>
                      <a:pt x="7897" y="1262"/>
                    </a:lnTo>
                    <a:lnTo>
                      <a:pt x="7941" y="1213"/>
                    </a:lnTo>
                    <a:lnTo>
                      <a:pt x="8030" y="981"/>
                    </a:lnTo>
                    <a:lnTo>
                      <a:pt x="8173" y="940"/>
                    </a:lnTo>
                    <a:lnTo>
                      <a:pt x="8303" y="845"/>
                    </a:lnTo>
                    <a:lnTo>
                      <a:pt x="8412" y="736"/>
                    </a:lnTo>
                    <a:lnTo>
                      <a:pt x="8596" y="757"/>
                    </a:lnTo>
                    <a:lnTo>
                      <a:pt x="8630" y="558"/>
                    </a:lnTo>
                    <a:lnTo>
                      <a:pt x="8725" y="456"/>
                    </a:lnTo>
                    <a:lnTo>
                      <a:pt x="8651" y="238"/>
                    </a:lnTo>
                    <a:lnTo>
                      <a:pt x="8732" y="142"/>
                    </a:lnTo>
                    <a:lnTo>
                      <a:pt x="8711" y="41"/>
                    </a:lnTo>
                    <a:lnTo>
                      <a:pt x="8780" y="156"/>
                    </a:lnTo>
                    <a:lnTo>
                      <a:pt x="8834" y="0"/>
                    </a:lnTo>
                    <a:lnTo>
                      <a:pt x="8964" y="95"/>
                    </a:lnTo>
                    <a:lnTo>
                      <a:pt x="9039" y="292"/>
                    </a:lnTo>
                    <a:lnTo>
                      <a:pt x="9114" y="374"/>
                    </a:lnTo>
                    <a:lnTo>
                      <a:pt x="9155" y="409"/>
                    </a:lnTo>
                    <a:lnTo>
                      <a:pt x="9305" y="354"/>
                    </a:lnTo>
                    <a:lnTo>
                      <a:pt x="9312" y="398"/>
                    </a:lnTo>
                    <a:lnTo>
                      <a:pt x="9250" y="461"/>
                    </a:lnTo>
                    <a:lnTo>
                      <a:pt x="9250" y="640"/>
                    </a:lnTo>
                    <a:lnTo>
                      <a:pt x="9135" y="640"/>
                    </a:lnTo>
                    <a:lnTo>
                      <a:pt x="9135" y="738"/>
                    </a:lnTo>
                    <a:lnTo>
                      <a:pt x="9020" y="788"/>
                    </a:lnTo>
                    <a:lnTo>
                      <a:pt x="8939" y="837"/>
                    </a:lnTo>
                    <a:lnTo>
                      <a:pt x="8857" y="870"/>
                    </a:lnTo>
                    <a:lnTo>
                      <a:pt x="8857" y="951"/>
                    </a:lnTo>
                    <a:lnTo>
                      <a:pt x="8854" y="963"/>
                    </a:lnTo>
                    <a:lnTo>
                      <a:pt x="8846" y="994"/>
                    </a:lnTo>
                    <a:lnTo>
                      <a:pt x="8836" y="1042"/>
                    </a:lnTo>
                    <a:lnTo>
                      <a:pt x="8824" y="1099"/>
                    </a:lnTo>
                    <a:lnTo>
                      <a:pt x="9004" y="1378"/>
                    </a:lnTo>
                    <a:lnTo>
                      <a:pt x="9102" y="1426"/>
                    </a:lnTo>
                    <a:lnTo>
                      <a:pt x="9004" y="1508"/>
                    </a:lnTo>
                    <a:lnTo>
                      <a:pt x="8889" y="1508"/>
                    </a:lnTo>
                    <a:lnTo>
                      <a:pt x="8807" y="1557"/>
                    </a:lnTo>
                    <a:lnTo>
                      <a:pt x="8709" y="1557"/>
                    </a:lnTo>
                    <a:lnTo>
                      <a:pt x="8595" y="1705"/>
                    </a:lnTo>
                    <a:lnTo>
                      <a:pt x="8743" y="1705"/>
                    </a:lnTo>
                    <a:lnTo>
                      <a:pt x="8595" y="1819"/>
                    </a:lnTo>
                    <a:lnTo>
                      <a:pt x="8595" y="1918"/>
                    </a:lnTo>
                    <a:lnTo>
                      <a:pt x="8595" y="2065"/>
                    </a:lnTo>
                    <a:lnTo>
                      <a:pt x="8595" y="2261"/>
                    </a:lnTo>
                    <a:lnTo>
                      <a:pt x="8464" y="2163"/>
                    </a:lnTo>
                    <a:lnTo>
                      <a:pt x="8529" y="2245"/>
                    </a:lnTo>
                    <a:lnTo>
                      <a:pt x="8578" y="2409"/>
                    </a:lnTo>
                    <a:lnTo>
                      <a:pt x="8546" y="2654"/>
                    </a:lnTo>
                    <a:lnTo>
                      <a:pt x="8464" y="2441"/>
                    </a:lnTo>
                    <a:lnTo>
                      <a:pt x="8390" y="2576"/>
                    </a:lnTo>
                    <a:lnTo>
                      <a:pt x="8611" y="2851"/>
                    </a:lnTo>
                    <a:lnTo>
                      <a:pt x="8725" y="2981"/>
                    </a:lnTo>
                    <a:lnTo>
                      <a:pt x="8627" y="3097"/>
                    </a:lnTo>
                    <a:lnTo>
                      <a:pt x="8627" y="3244"/>
                    </a:lnTo>
                    <a:lnTo>
                      <a:pt x="8513" y="3391"/>
                    </a:lnTo>
                    <a:lnTo>
                      <a:pt x="8504" y="3392"/>
                    </a:lnTo>
                    <a:lnTo>
                      <a:pt x="8478" y="3397"/>
                    </a:lnTo>
                    <a:lnTo>
                      <a:pt x="8460" y="3404"/>
                    </a:lnTo>
                    <a:lnTo>
                      <a:pt x="8437" y="3412"/>
                    </a:lnTo>
                    <a:lnTo>
                      <a:pt x="8411" y="3424"/>
                    </a:lnTo>
                    <a:lnTo>
                      <a:pt x="8382" y="3440"/>
                    </a:lnTo>
                    <a:lnTo>
                      <a:pt x="8316" y="3587"/>
                    </a:lnTo>
                    <a:lnTo>
                      <a:pt x="8235" y="3587"/>
                    </a:lnTo>
                    <a:lnTo>
                      <a:pt x="8185" y="3703"/>
                    </a:lnTo>
                    <a:lnTo>
                      <a:pt x="8119" y="3834"/>
                    </a:lnTo>
                    <a:lnTo>
                      <a:pt x="8055" y="4014"/>
                    </a:lnTo>
                    <a:lnTo>
                      <a:pt x="8005" y="4128"/>
                    </a:lnTo>
                    <a:lnTo>
                      <a:pt x="7989" y="4210"/>
                    </a:lnTo>
                    <a:lnTo>
                      <a:pt x="7973" y="4374"/>
                    </a:lnTo>
                    <a:lnTo>
                      <a:pt x="7973" y="4488"/>
                    </a:lnTo>
                    <a:lnTo>
                      <a:pt x="8038" y="4636"/>
                    </a:lnTo>
                    <a:lnTo>
                      <a:pt x="8153" y="4815"/>
                    </a:lnTo>
                    <a:lnTo>
                      <a:pt x="8251" y="4865"/>
                    </a:lnTo>
                    <a:lnTo>
                      <a:pt x="8267" y="4947"/>
                    </a:lnTo>
                    <a:lnTo>
                      <a:pt x="8316" y="5045"/>
                    </a:lnTo>
                    <a:lnTo>
                      <a:pt x="8382" y="5127"/>
                    </a:lnTo>
                    <a:lnTo>
                      <a:pt x="8480" y="5160"/>
                    </a:lnTo>
                    <a:lnTo>
                      <a:pt x="8513" y="5290"/>
                    </a:lnTo>
                    <a:lnTo>
                      <a:pt x="8595" y="5340"/>
                    </a:lnTo>
                    <a:lnTo>
                      <a:pt x="8595" y="5487"/>
                    </a:lnTo>
                    <a:lnTo>
                      <a:pt x="8480" y="5553"/>
                    </a:lnTo>
                    <a:lnTo>
                      <a:pt x="8578" y="5635"/>
                    </a:lnTo>
                    <a:lnTo>
                      <a:pt x="8562" y="5732"/>
                    </a:lnTo>
                    <a:lnTo>
                      <a:pt x="8414" y="5732"/>
                    </a:lnTo>
                    <a:lnTo>
                      <a:pt x="8382" y="5618"/>
                    </a:lnTo>
                    <a:lnTo>
                      <a:pt x="8267" y="5651"/>
                    </a:lnTo>
                    <a:lnTo>
                      <a:pt x="8153" y="5585"/>
                    </a:lnTo>
                    <a:lnTo>
                      <a:pt x="8071" y="5389"/>
                    </a:lnTo>
                    <a:lnTo>
                      <a:pt x="7923" y="5226"/>
                    </a:lnTo>
                    <a:lnTo>
                      <a:pt x="7874" y="5062"/>
                    </a:lnTo>
                    <a:lnTo>
                      <a:pt x="7826" y="4897"/>
                    </a:lnTo>
                    <a:lnTo>
                      <a:pt x="7821" y="4894"/>
                    </a:lnTo>
                    <a:lnTo>
                      <a:pt x="7812" y="4883"/>
                    </a:lnTo>
                    <a:lnTo>
                      <a:pt x="7795" y="4867"/>
                    </a:lnTo>
                    <a:lnTo>
                      <a:pt x="7776" y="4847"/>
                    </a:lnTo>
                    <a:lnTo>
                      <a:pt x="7753" y="4822"/>
                    </a:lnTo>
                    <a:lnTo>
                      <a:pt x="7729" y="4794"/>
                    </a:lnTo>
                    <a:lnTo>
                      <a:pt x="7703" y="4765"/>
                    </a:lnTo>
                    <a:lnTo>
                      <a:pt x="7678" y="4734"/>
                    </a:lnTo>
                    <a:lnTo>
                      <a:pt x="7666" y="4720"/>
                    </a:lnTo>
                    <a:lnTo>
                      <a:pt x="7653" y="4709"/>
                    </a:lnTo>
                    <a:lnTo>
                      <a:pt x="7641" y="4701"/>
                    </a:lnTo>
                    <a:lnTo>
                      <a:pt x="7630" y="4694"/>
                    </a:lnTo>
                    <a:lnTo>
                      <a:pt x="7618" y="4690"/>
                    </a:lnTo>
                    <a:lnTo>
                      <a:pt x="7608" y="4688"/>
                    </a:lnTo>
                    <a:lnTo>
                      <a:pt x="7598" y="4687"/>
                    </a:lnTo>
                    <a:lnTo>
                      <a:pt x="7588" y="4687"/>
                    </a:lnTo>
                    <a:lnTo>
                      <a:pt x="7580" y="4688"/>
                    </a:lnTo>
                    <a:lnTo>
                      <a:pt x="7571" y="4690"/>
                    </a:lnTo>
                    <a:lnTo>
                      <a:pt x="7564" y="4692"/>
                    </a:lnTo>
                    <a:lnTo>
                      <a:pt x="7558" y="4694"/>
                    </a:lnTo>
                    <a:lnTo>
                      <a:pt x="7549" y="4700"/>
                    </a:lnTo>
                    <a:lnTo>
                      <a:pt x="7547" y="4701"/>
                    </a:lnTo>
                    <a:lnTo>
                      <a:pt x="7399" y="4718"/>
                    </a:lnTo>
                    <a:lnTo>
                      <a:pt x="7301" y="4815"/>
                    </a:lnTo>
                    <a:lnTo>
                      <a:pt x="7154" y="4849"/>
                    </a:lnTo>
                    <a:lnTo>
                      <a:pt x="7144" y="4846"/>
                    </a:lnTo>
                    <a:lnTo>
                      <a:pt x="7119" y="4839"/>
                    </a:lnTo>
                    <a:lnTo>
                      <a:pt x="7082" y="4828"/>
                    </a:lnTo>
                    <a:lnTo>
                      <a:pt x="7035" y="4817"/>
                    </a:lnTo>
                    <a:lnTo>
                      <a:pt x="7010" y="4813"/>
                    </a:lnTo>
                    <a:lnTo>
                      <a:pt x="6984" y="4808"/>
                    </a:lnTo>
                    <a:lnTo>
                      <a:pt x="6959" y="4803"/>
                    </a:lnTo>
                    <a:lnTo>
                      <a:pt x="6933" y="4800"/>
                    </a:lnTo>
                    <a:lnTo>
                      <a:pt x="6908" y="4798"/>
                    </a:lnTo>
                    <a:lnTo>
                      <a:pt x="6884" y="4797"/>
                    </a:lnTo>
                    <a:lnTo>
                      <a:pt x="6862" y="4797"/>
                    </a:lnTo>
                    <a:lnTo>
                      <a:pt x="6843" y="4799"/>
                    </a:lnTo>
                    <a:lnTo>
                      <a:pt x="6825" y="4801"/>
                    </a:lnTo>
                    <a:lnTo>
                      <a:pt x="6807" y="4802"/>
                    </a:lnTo>
                    <a:lnTo>
                      <a:pt x="6791" y="4802"/>
                    </a:lnTo>
                    <a:lnTo>
                      <a:pt x="6776" y="4801"/>
                    </a:lnTo>
                    <a:lnTo>
                      <a:pt x="6761" y="4799"/>
                    </a:lnTo>
                    <a:lnTo>
                      <a:pt x="6748" y="4796"/>
                    </a:lnTo>
                    <a:lnTo>
                      <a:pt x="6735" y="4793"/>
                    </a:lnTo>
                    <a:lnTo>
                      <a:pt x="6724" y="4789"/>
                    </a:lnTo>
                    <a:lnTo>
                      <a:pt x="6705" y="4782"/>
                    </a:lnTo>
                    <a:lnTo>
                      <a:pt x="6691" y="4774"/>
                    </a:lnTo>
                    <a:lnTo>
                      <a:pt x="6682" y="4769"/>
                    </a:lnTo>
                    <a:lnTo>
                      <a:pt x="6679" y="4767"/>
                    </a:lnTo>
                    <a:lnTo>
                      <a:pt x="6678" y="4768"/>
                    </a:lnTo>
                    <a:lnTo>
                      <a:pt x="6675" y="4770"/>
                    </a:lnTo>
                    <a:lnTo>
                      <a:pt x="6666" y="4775"/>
                    </a:lnTo>
                    <a:lnTo>
                      <a:pt x="6653" y="4783"/>
                    </a:lnTo>
                    <a:lnTo>
                      <a:pt x="6632" y="4794"/>
                    </a:lnTo>
                    <a:lnTo>
                      <a:pt x="6603" y="4808"/>
                    </a:lnTo>
                    <a:lnTo>
                      <a:pt x="6564" y="4826"/>
                    </a:lnTo>
                    <a:lnTo>
                      <a:pt x="6516" y="4849"/>
                    </a:lnTo>
                    <a:lnTo>
                      <a:pt x="6418" y="4833"/>
                    </a:lnTo>
                    <a:lnTo>
                      <a:pt x="6415" y="4835"/>
                    </a:lnTo>
                    <a:lnTo>
                      <a:pt x="6412" y="4841"/>
                    </a:lnTo>
                    <a:lnTo>
                      <a:pt x="6408" y="4852"/>
                    </a:lnTo>
                    <a:lnTo>
                      <a:pt x="6402" y="4867"/>
                    </a:lnTo>
                    <a:lnTo>
                      <a:pt x="6400" y="4876"/>
                    </a:lnTo>
                    <a:lnTo>
                      <a:pt x="6399" y="4885"/>
                    </a:lnTo>
                    <a:lnTo>
                      <a:pt x="6397" y="4896"/>
                    </a:lnTo>
                    <a:lnTo>
                      <a:pt x="6396" y="4908"/>
                    </a:lnTo>
                    <a:lnTo>
                      <a:pt x="6396" y="4921"/>
                    </a:lnTo>
                    <a:lnTo>
                      <a:pt x="6397" y="4934"/>
                    </a:lnTo>
                    <a:lnTo>
                      <a:pt x="6398" y="4948"/>
                    </a:lnTo>
                    <a:lnTo>
                      <a:pt x="6400" y="4963"/>
                    </a:lnTo>
                    <a:lnTo>
                      <a:pt x="6404" y="4978"/>
                    </a:lnTo>
                    <a:lnTo>
                      <a:pt x="6405" y="4993"/>
                    </a:lnTo>
                    <a:lnTo>
                      <a:pt x="6406" y="5008"/>
                    </a:lnTo>
                    <a:lnTo>
                      <a:pt x="6405" y="5020"/>
                    </a:lnTo>
                    <a:lnTo>
                      <a:pt x="6402" y="5045"/>
                    </a:lnTo>
                    <a:lnTo>
                      <a:pt x="6399" y="5068"/>
                    </a:lnTo>
                    <a:lnTo>
                      <a:pt x="6389" y="5099"/>
                    </a:lnTo>
                    <a:lnTo>
                      <a:pt x="6384" y="5110"/>
                    </a:lnTo>
                    <a:lnTo>
                      <a:pt x="6381" y="5112"/>
                    </a:lnTo>
                    <a:lnTo>
                      <a:pt x="6370" y="5116"/>
                    </a:lnTo>
                    <a:lnTo>
                      <a:pt x="6353" y="5121"/>
                    </a:lnTo>
                    <a:lnTo>
                      <a:pt x="6329" y="5127"/>
                    </a:lnTo>
                    <a:lnTo>
                      <a:pt x="6301" y="5133"/>
                    </a:lnTo>
                    <a:lnTo>
                      <a:pt x="6267" y="5138"/>
                    </a:lnTo>
                    <a:lnTo>
                      <a:pt x="6249" y="5140"/>
                    </a:lnTo>
                    <a:lnTo>
                      <a:pt x="6230" y="5141"/>
                    </a:lnTo>
                    <a:lnTo>
                      <a:pt x="6209" y="5143"/>
                    </a:lnTo>
                    <a:lnTo>
                      <a:pt x="6188" y="5144"/>
                    </a:lnTo>
                    <a:lnTo>
                      <a:pt x="6107" y="5127"/>
                    </a:lnTo>
                    <a:lnTo>
                      <a:pt x="6099" y="5126"/>
                    </a:lnTo>
                    <a:lnTo>
                      <a:pt x="6075" y="5121"/>
                    </a:lnTo>
                    <a:lnTo>
                      <a:pt x="6056" y="5114"/>
                    </a:lnTo>
                    <a:lnTo>
                      <a:pt x="6030" y="5106"/>
                    </a:lnTo>
                    <a:lnTo>
                      <a:pt x="5997" y="5094"/>
                    </a:lnTo>
                    <a:lnTo>
                      <a:pt x="5959" y="5078"/>
                    </a:lnTo>
                    <a:lnTo>
                      <a:pt x="5877" y="5144"/>
                    </a:lnTo>
                    <a:lnTo>
                      <a:pt x="5762" y="5208"/>
                    </a:lnTo>
                    <a:lnTo>
                      <a:pt x="5680" y="5208"/>
                    </a:lnTo>
                    <a:lnTo>
                      <a:pt x="5566" y="5144"/>
                    </a:lnTo>
                    <a:lnTo>
                      <a:pt x="5563" y="5140"/>
                    </a:lnTo>
                    <a:lnTo>
                      <a:pt x="5557" y="5133"/>
                    </a:lnTo>
                    <a:lnTo>
                      <a:pt x="5552" y="5128"/>
                    </a:lnTo>
                    <a:lnTo>
                      <a:pt x="5546" y="5123"/>
                    </a:lnTo>
                    <a:lnTo>
                      <a:pt x="5540" y="5119"/>
                    </a:lnTo>
                    <a:lnTo>
                      <a:pt x="5532" y="5114"/>
                    </a:lnTo>
                    <a:lnTo>
                      <a:pt x="5523" y="5110"/>
                    </a:lnTo>
                    <a:lnTo>
                      <a:pt x="5515" y="5108"/>
                    </a:lnTo>
                    <a:lnTo>
                      <a:pt x="5505" y="5106"/>
                    </a:lnTo>
                    <a:lnTo>
                      <a:pt x="5495" y="5106"/>
                    </a:lnTo>
                    <a:lnTo>
                      <a:pt x="5485" y="5108"/>
                    </a:lnTo>
                    <a:lnTo>
                      <a:pt x="5474" y="5111"/>
                    </a:lnTo>
                    <a:lnTo>
                      <a:pt x="5463" y="5118"/>
                    </a:lnTo>
                    <a:lnTo>
                      <a:pt x="5451" y="5127"/>
                    </a:lnTo>
                    <a:lnTo>
                      <a:pt x="5304" y="5258"/>
                    </a:lnTo>
                    <a:lnTo>
                      <a:pt x="5222" y="5290"/>
                    </a:lnTo>
                    <a:lnTo>
                      <a:pt x="5156" y="5373"/>
                    </a:lnTo>
                    <a:lnTo>
                      <a:pt x="5074" y="5356"/>
                    </a:lnTo>
                    <a:lnTo>
                      <a:pt x="4960" y="5405"/>
                    </a:lnTo>
                    <a:lnTo>
                      <a:pt x="4895" y="5569"/>
                    </a:lnTo>
                    <a:lnTo>
                      <a:pt x="4829" y="5684"/>
                    </a:lnTo>
                    <a:lnTo>
                      <a:pt x="4829" y="5946"/>
                    </a:lnTo>
                    <a:lnTo>
                      <a:pt x="4797" y="6044"/>
                    </a:lnTo>
                    <a:lnTo>
                      <a:pt x="4748" y="6028"/>
                    </a:lnTo>
                    <a:lnTo>
                      <a:pt x="4721" y="6001"/>
                    </a:lnTo>
                    <a:lnTo>
                      <a:pt x="4660" y="599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48" name="Line 8">
                <a:extLst>
                  <a:ext uri="{FF2B5EF4-FFF2-40B4-BE49-F238E27FC236}">
                    <a16:creationId xmlns="" xmlns:a16="http://schemas.microsoft.com/office/drawing/2014/main" id="{93E95D65-DE27-4086-B321-1CD60FB0EE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3750" y="5409243"/>
                <a:ext cx="78618" cy="30831"/>
              </a:xfrm>
              <a:prstGeom prst="line">
                <a:avLst/>
              </a:pr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1" name="Freeform 9">
                <a:extLst>
                  <a:ext uri="{FF2B5EF4-FFF2-40B4-BE49-F238E27FC236}">
                    <a16:creationId xmlns="" xmlns:a16="http://schemas.microsoft.com/office/drawing/2014/main" id="{D8A155D8-7312-4DA1-BA57-BD8DF9617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5" y="5281296"/>
                <a:ext cx="23123" cy="43163"/>
              </a:xfrm>
              <a:custGeom>
                <a:avLst/>
                <a:gdLst/>
                <a:ahLst/>
                <a:cxnLst>
                  <a:cxn ang="0">
                    <a:pos x="43" y="110"/>
                  </a:cxn>
                  <a:cxn ang="0">
                    <a:pos x="63" y="52"/>
                  </a:cxn>
                  <a:cxn ang="0">
                    <a:pos x="0" y="0"/>
                  </a:cxn>
                </a:cxnLst>
                <a:rect l="0" t="0" r="r" b="b"/>
                <a:pathLst>
                  <a:path w="63" h="110">
                    <a:moveTo>
                      <a:pt x="43" y="110"/>
                    </a:moveTo>
                    <a:lnTo>
                      <a:pt x="63" y="5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2" name="Line 10">
                <a:extLst>
                  <a:ext uri="{FF2B5EF4-FFF2-40B4-BE49-F238E27FC236}">
                    <a16:creationId xmlns="" xmlns:a16="http://schemas.microsoft.com/office/drawing/2014/main" id="{B09710EF-88A2-4B95-AC08-C60FFA460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981218" y="5252007"/>
                <a:ext cx="30831" cy="24664"/>
              </a:xfrm>
              <a:prstGeom prst="line">
                <a:avLst/>
              </a:pr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3" name="Freeform 11">
                <a:extLst>
                  <a:ext uri="{FF2B5EF4-FFF2-40B4-BE49-F238E27FC236}">
                    <a16:creationId xmlns="" xmlns:a16="http://schemas.microsoft.com/office/drawing/2014/main" id="{F119E296-21F8-42D3-87DF-E0E7A406C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228" y="5091688"/>
                <a:ext cx="55495" cy="57037"/>
              </a:xfrm>
              <a:custGeom>
                <a:avLst/>
                <a:gdLst/>
                <a:ahLst/>
                <a:cxnLst>
                  <a:cxn ang="0">
                    <a:pos x="143" y="150"/>
                  </a:cxn>
                  <a:cxn ang="0">
                    <a:pos x="140" y="118"/>
                  </a:cxn>
                  <a:cxn ang="0">
                    <a:pos x="138" y="99"/>
                  </a:cxn>
                  <a:cxn ang="0">
                    <a:pos x="135" y="88"/>
                  </a:cxn>
                  <a:cxn ang="0">
                    <a:pos x="131" y="76"/>
                  </a:cxn>
                  <a:cxn ang="0">
                    <a:pos x="125" y="60"/>
                  </a:cxn>
                  <a:cxn ang="0">
                    <a:pos x="116" y="37"/>
                  </a:cxn>
                  <a:cxn ang="0">
                    <a:pos x="111" y="26"/>
                  </a:cxn>
                  <a:cxn ang="0">
                    <a:pos x="106" y="16"/>
                  </a:cxn>
                  <a:cxn ang="0">
                    <a:pos x="100" y="9"/>
                  </a:cxn>
                  <a:cxn ang="0">
                    <a:pos x="95" y="4"/>
                  </a:cxn>
                  <a:cxn ang="0">
                    <a:pos x="88" y="2"/>
                  </a:cxn>
                  <a:cxn ang="0">
                    <a:pos x="83" y="0"/>
                  </a:cxn>
                  <a:cxn ang="0">
                    <a:pos x="76" y="0"/>
                  </a:cxn>
                  <a:cxn ang="0">
                    <a:pos x="70" y="2"/>
                  </a:cxn>
                  <a:cxn ang="0">
                    <a:pos x="55" y="6"/>
                  </a:cxn>
                  <a:cxn ang="0">
                    <a:pos x="39" y="13"/>
                  </a:cxn>
                  <a:cxn ang="0">
                    <a:pos x="30" y="16"/>
                  </a:cxn>
                  <a:cxn ang="0">
                    <a:pos x="20" y="19"/>
                  </a:cxn>
                  <a:cxn ang="0">
                    <a:pos x="10" y="21"/>
                  </a:cxn>
                  <a:cxn ang="0">
                    <a:pos x="0" y="22"/>
                  </a:cxn>
                </a:cxnLst>
                <a:rect l="0" t="0" r="r" b="b"/>
                <a:pathLst>
                  <a:path w="143" h="150">
                    <a:moveTo>
                      <a:pt x="143" y="150"/>
                    </a:moveTo>
                    <a:lnTo>
                      <a:pt x="140" y="118"/>
                    </a:lnTo>
                    <a:lnTo>
                      <a:pt x="138" y="99"/>
                    </a:lnTo>
                    <a:lnTo>
                      <a:pt x="135" y="88"/>
                    </a:lnTo>
                    <a:lnTo>
                      <a:pt x="131" y="76"/>
                    </a:lnTo>
                    <a:lnTo>
                      <a:pt x="125" y="60"/>
                    </a:lnTo>
                    <a:lnTo>
                      <a:pt x="116" y="37"/>
                    </a:lnTo>
                    <a:lnTo>
                      <a:pt x="111" y="26"/>
                    </a:lnTo>
                    <a:lnTo>
                      <a:pt x="106" y="16"/>
                    </a:lnTo>
                    <a:lnTo>
                      <a:pt x="100" y="9"/>
                    </a:lnTo>
                    <a:lnTo>
                      <a:pt x="95" y="4"/>
                    </a:lnTo>
                    <a:lnTo>
                      <a:pt x="88" y="2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70" y="2"/>
                    </a:lnTo>
                    <a:lnTo>
                      <a:pt x="55" y="6"/>
                    </a:lnTo>
                    <a:lnTo>
                      <a:pt x="39" y="13"/>
                    </a:lnTo>
                    <a:lnTo>
                      <a:pt x="30" y="16"/>
                    </a:lnTo>
                    <a:lnTo>
                      <a:pt x="20" y="19"/>
                    </a:lnTo>
                    <a:lnTo>
                      <a:pt x="10" y="21"/>
                    </a:lnTo>
                    <a:lnTo>
                      <a:pt x="0" y="22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4" name="Freeform 12">
                <a:extLst>
                  <a:ext uri="{FF2B5EF4-FFF2-40B4-BE49-F238E27FC236}">
                    <a16:creationId xmlns="" xmlns:a16="http://schemas.microsoft.com/office/drawing/2014/main" id="{29261010-FE37-4020-A65B-32C495687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899" y="5097854"/>
                <a:ext cx="46246" cy="3083"/>
              </a:xfrm>
              <a:custGeom>
                <a:avLst/>
                <a:gdLst/>
                <a:ahLst/>
                <a:cxnLst>
                  <a:cxn ang="0">
                    <a:pos x="118" y="6"/>
                  </a:cxn>
                  <a:cxn ang="0">
                    <a:pos x="108" y="6"/>
                  </a:cxn>
                  <a:cxn ang="0">
                    <a:pos x="97" y="4"/>
                  </a:cxn>
                  <a:cxn ang="0">
                    <a:pos x="80" y="2"/>
                  </a:cxn>
                  <a:cxn ang="0">
                    <a:pos x="64" y="0"/>
                  </a:cxn>
                  <a:cxn ang="0">
                    <a:pos x="50" y="0"/>
                  </a:cxn>
                  <a:cxn ang="0">
                    <a:pos x="37" y="1"/>
                  </a:cxn>
                  <a:cxn ang="0">
                    <a:pos x="26" y="2"/>
                  </a:cxn>
                  <a:cxn ang="0">
                    <a:pos x="15" y="5"/>
                  </a:cxn>
                  <a:cxn ang="0">
                    <a:pos x="8" y="7"/>
                  </a:cxn>
                  <a:cxn ang="0">
                    <a:pos x="0" y="11"/>
                  </a:cxn>
                </a:cxnLst>
                <a:rect l="0" t="0" r="r" b="b"/>
                <a:pathLst>
                  <a:path w="118" h="11">
                    <a:moveTo>
                      <a:pt x="118" y="6"/>
                    </a:moveTo>
                    <a:lnTo>
                      <a:pt x="108" y="6"/>
                    </a:lnTo>
                    <a:lnTo>
                      <a:pt x="97" y="4"/>
                    </a:lnTo>
                    <a:lnTo>
                      <a:pt x="80" y="2"/>
                    </a:lnTo>
                    <a:lnTo>
                      <a:pt x="64" y="0"/>
                    </a:lnTo>
                    <a:lnTo>
                      <a:pt x="50" y="0"/>
                    </a:lnTo>
                    <a:lnTo>
                      <a:pt x="37" y="1"/>
                    </a:lnTo>
                    <a:lnTo>
                      <a:pt x="26" y="2"/>
                    </a:lnTo>
                    <a:lnTo>
                      <a:pt x="15" y="5"/>
                    </a:lnTo>
                    <a:lnTo>
                      <a:pt x="8" y="7"/>
                    </a:lnTo>
                    <a:lnTo>
                      <a:pt x="0" y="1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5" name="Line 13">
                <a:extLst>
                  <a:ext uri="{FF2B5EF4-FFF2-40B4-BE49-F238E27FC236}">
                    <a16:creationId xmlns="" xmlns:a16="http://schemas.microsoft.com/office/drawing/2014/main" id="{51B2156C-0433-4401-9F0E-9CE2023AD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42281" y="5178014"/>
                <a:ext cx="12332" cy="1542"/>
              </a:xfrm>
              <a:prstGeom prst="line">
                <a:avLst/>
              </a:pr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6" name="Freeform 14">
                <a:extLst>
                  <a:ext uri="{FF2B5EF4-FFF2-40B4-BE49-F238E27FC236}">
                    <a16:creationId xmlns="" xmlns:a16="http://schemas.microsoft.com/office/drawing/2014/main" id="{6C1295D3-3491-4F9B-9B46-A409C43F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800" y="4949868"/>
                <a:ext cx="18498" cy="29290"/>
              </a:xfrm>
              <a:custGeom>
                <a:avLst/>
                <a:gdLst/>
                <a:ahLst/>
                <a:cxnLst>
                  <a:cxn ang="0">
                    <a:pos x="47" y="75"/>
                  </a:cxn>
                  <a:cxn ang="0">
                    <a:pos x="12" y="11"/>
                  </a:cxn>
                  <a:cxn ang="0">
                    <a:pos x="9" y="8"/>
                  </a:cxn>
                  <a:cxn ang="0">
                    <a:pos x="0" y="0"/>
                  </a:cxn>
                </a:cxnLst>
                <a:rect l="0" t="0" r="r" b="b"/>
                <a:pathLst>
                  <a:path w="47" h="75">
                    <a:moveTo>
                      <a:pt x="47" y="75"/>
                    </a:moveTo>
                    <a:lnTo>
                      <a:pt x="12" y="11"/>
                    </a:lnTo>
                    <a:lnTo>
                      <a:pt x="9" y="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6" name="Freeform 15">
                <a:extLst>
                  <a:ext uri="{FF2B5EF4-FFF2-40B4-BE49-F238E27FC236}">
                    <a16:creationId xmlns="" xmlns:a16="http://schemas.microsoft.com/office/drawing/2014/main" id="{ED1B6406-F6F6-46C5-A27F-E090AB86C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3570" y="4778757"/>
                <a:ext cx="64744" cy="24664"/>
              </a:xfrm>
              <a:custGeom>
                <a:avLst/>
                <a:gdLst/>
                <a:ahLst/>
                <a:cxnLst>
                  <a:cxn ang="0">
                    <a:pos x="170" y="64"/>
                  </a:cxn>
                  <a:cxn ang="0">
                    <a:pos x="115" y="28"/>
                  </a:cxn>
                  <a:cxn ang="0">
                    <a:pos x="34" y="11"/>
                  </a:cxn>
                  <a:cxn ang="0">
                    <a:pos x="31" y="11"/>
                  </a:cxn>
                  <a:cxn ang="0">
                    <a:pos x="24" y="9"/>
                  </a:cxn>
                  <a:cxn ang="0">
                    <a:pos x="14" y="5"/>
                  </a:cxn>
                  <a:cxn ang="0">
                    <a:pos x="0" y="0"/>
                  </a:cxn>
                </a:cxnLst>
                <a:rect l="0" t="0" r="r" b="b"/>
                <a:pathLst>
                  <a:path w="170" h="64">
                    <a:moveTo>
                      <a:pt x="170" y="64"/>
                    </a:moveTo>
                    <a:lnTo>
                      <a:pt x="115" y="28"/>
                    </a:lnTo>
                    <a:lnTo>
                      <a:pt x="34" y="11"/>
                    </a:lnTo>
                    <a:lnTo>
                      <a:pt x="31" y="11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7" name="Freeform 16">
                <a:extLst>
                  <a:ext uri="{FF2B5EF4-FFF2-40B4-BE49-F238E27FC236}">
                    <a16:creationId xmlns="" xmlns:a16="http://schemas.microsoft.com/office/drawing/2014/main" id="{C7ED0DB6-EC2A-4C7E-84DD-143CA4706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640" y="4524405"/>
                <a:ext cx="10791" cy="7708"/>
              </a:xfrm>
              <a:custGeom>
                <a:avLst/>
                <a:gdLst/>
                <a:ahLst/>
                <a:cxnLst>
                  <a:cxn ang="0">
                    <a:pos x="25" y="18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r" b="b"/>
                <a:pathLst>
                  <a:path w="25" h="18">
                    <a:moveTo>
                      <a:pt x="25" y="18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8" name="Freeform 27">
                <a:extLst>
                  <a:ext uri="{FF2B5EF4-FFF2-40B4-BE49-F238E27FC236}">
                    <a16:creationId xmlns="" xmlns:a16="http://schemas.microsoft.com/office/drawing/2014/main" id="{192545B9-7DBF-44BB-8BF1-B70ED7D6E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366" y="4663142"/>
                <a:ext cx="2532733" cy="1845211"/>
              </a:xfrm>
              <a:custGeom>
                <a:avLst/>
                <a:gdLst/>
                <a:ahLst/>
                <a:cxnLst>
                  <a:cxn ang="0">
                    <a:pos x="213" y="526"/>
                  </a:cxn>
                  <a:cxn ang="0">
                    <a:pos x="204" y="616"/>
                  </a:cxn>
                  <a:cxn ang="0">
                    <a:pos x="417" y="1016"/>
                  </a:cxn>
                  <a:cxn ang="0">
                    <a:pos x="452" y="1233"/>
                  </a:cxn>
                  <a:cxn ang="0">
                    <a:pos x="470" y="1617"/>
                  </a:cxn>
                  <a:cxn ang="0">
                    <a:pos x="643" y="1624"/>
                  </a:cxn>
                  <a:cxn ang="0">
                    <a:pos x="1329" y="2497"/>
                  </a:cxn>
                  <a:cxn ang="0">
                    <a:pos x="1028" y="1925"/>
                  </a:cxn>
                  <a:cxn ang="0">
                    <a:pos x="972" y="1576"/>
                  </a:cxn>
                  <a:cxn ang="0">
                    <a:pos x="484" y="690"/>
                  </a:cxn>
                  <a:cxn ang="0">
                    <a:pos x="556" y="378"/>
                  </a:cxn>
                  <a:cxn ang="0">
                    <a:pos x="595" y="458"/>
                  </a:cxn>
                  <a:cxn ang="0">
                    <a:pos x="766" y="526"/>
                  </a:cxn>
                  <a:cxn ang="0">
                    <a:pos x="801" y="821"/>
                  </a:cxn>
                  <a:cxn ang="0">
                    <a:pos x="1046" y="1358"/>
                  </a:cxn>
                  <a:cxn ang="0">
                    <a:pos x="1411" y="1821"/>
                  </a:cxn>
                  <a:cxn ang="0">
                    <a:pos x="1355" y="1995"/>
                  </a:cxn>
                  <a:cxn ang="0">
                    <a:pos x="1517" y="2064"/>
                  </a:cxn>
                  <a:cxn ang="0">
                    <a:pos x="1609" y="2157"/>
                  </a:cxn>
                  <a:cxn ang="0">
                    <a:pos x="1646" y="2257"/>
                  </a:cxn>
                  <a:cxn ang="0">
                    <a:pos x="1788" y="2305"/>
                  </a:cxn>
                  <a:cxn ang="0">
                    <a:pos x="1929" y="2498"/>
                  </a:cxn>
                  <a:cxn ang="0">
                    <a:pos x="1985" y="2623"/>
                  </a:cxn>
                  <a:cxn ang="0">
                    <a:pos x="2187" y="3000"/>
                  </a:cxn>
                  <a:cxn ang="0">
                    <a:pos x="2162" y="3072"/>
                  </a:cxn>
                  <a:cxn ang="0">
                    <a:pos x="2168" y="3498"/>
                  </a:cxn>
                  <a:cxn ang="0">
                    <a:pos x="2234" y="3607"/>
                  </a:cxn>
                  <a:cxn ang="0">
                    <a:pos x="2354" y="3710"/>
                  </a:cxn>
                  <a:cxn ang="0">
                    <a:pos x="2951" y="4020"/>
                  </a:cxn>
                  <a:cxn ang="0">
                    <a:pos x="3662" y="4349"/>
                  </a:cxn>
                  <a:cxn ang="0">
                    <a:pos x="4283" y="4582"/>
                  </a:cxn>
                  <a:cxn ang="0">
                    <a:pos x="4579" y="4573"/>
                  </a:cxn>
                  <a:cxn ang="0">
                    <a:pos x="5566" y="4370"/>
                  </a:cxn>
                  <a:cxn ang="0">
                    <a:pos x="5891" y="4242"/>
                  </a:cxn>
                  <a:cxn ang="0">
                    <a:pos x="5754" y="3915"/>
                  </a:cxn>
                  <a:cxn ang="0">
                    <a:pos x="5783" y="3861"/>
                  </a:cxn>
                  <a:cxn ang="0">
                    <a:pos x="6099" y="3852"/>
                  </a:cxn>
                  <a:cxn ang="0">
                    <a:pos x="6335" y="3689"/>
                  </a:cxn>
                  <a:cxn ang="0">
                    <a:pos x="6315" y="3552"/>
                  </a:cxn>
                  <a:cxn ang="0">
                    <a:pos x="6549" y="3359"/>
                  </a:cxn>
                  <a:cxn ang="0">
                    <a:pos x="6527" y="2813"/>
                  </a:cxn>
                  <a:cxn ang="0">
                    <a:pos x="6210" y="2799"/>
                  </a:cxn>
                  <a:cxn ang="0">
                    <a:pos x="6019" y="2933"/>
                  </a:cxn>
                  <a:cxn ang="0">
                    <a:pos x="5361" y="3704"/>
                  </a:cxn>
                  <a:cxn ang="0">
                    <a:pos x="5032" y="3817"/>
                  </a:cxn>
                  <a:cxn ang="0">
                    <a:pos x="4809" y="3826"/>
                  </a:cxn>
                  <a:cxn ang="0">
                    <a:pos x="4655" y="3724"/>
                  </a:cxn>
                  <a:cxn ang="0">
                    <a:pos x="4348" y="3540"/>
                  </a:cxn>
                  <a:cxn ang="0">
                    <a:pos x="4047" y="3020"/>
                  </a:cxn>
                  <a:cxn ang="0">
                    <a:pos x="3641" y="1740"/>
                  </a:cxn>
                  <a:cxn ang="0">
                    <a:pos x="2977" y="1064"/>
                  </a:cxn>
                  <a:cxn ang="0">
                    <a:pos x="2948" y="1027"/>
                  </a:cxn>
                  <a:cxn ang="0">
                    <a:pos x="2824" y="1279"/>
                  </a:cxn>
                  <a:cxn ang="0">
                    <a:pos x="2627" y="1153"/>
                  </a:cxn>
                  <a:cxn ang="0">
                    <a:pos x="2449" y="840"/>
                  </a:cxn>
                  <a:cxn ang="0">
                    <a:pos x="2244" y="610"/>
                  </a:cxn>
                  <a:cxn ang="0">
                    <a:pos x="2136" y="547"/>
                  </a:cxn>
                  <a:cxn ang="0">
                    <a:pos x="1780" y="634"/>
                  </a:cxn>
                  <a:cxn ang="0">
                    <a:pos x="1617" y="675"/>
                  </a:cxn>
                  <a:cxn ang="0">
                    <a:pos x="675" y="352"/>
                  </a:cxn>
                  <a:cxn ang="0">
                    <a:pos x="371" y="123"/>
                  </a:cxn>
                </a:cxnLst>
                <a:rect l="0" t="0" r="r" b="b"/>
                <a:pathLst>
                  <a:path w="6572" h="4789">
                    <a:moveTo>
                      <a:pt x="41" y="41"/>
                    </a:moveTo>
                    <a:lnTo>
                      <a:pt x="51" y="215"/>
                    </a:lnTo>
                    <a:lnTo>
                      <a:pt x="133" y="400"/>
                    </a:lnTo>
                    <a:lnTo>
                      <a:pt x="137" y="404"/>
                    </a:lnTo>
                    <a:lnTo>
                      <a:pt x="149" y="416"/>
                    </a:lnTo>
                    <a:lnTo>
                      <a:pt x="166" y="434"/>
                    </a:lnTo>
                    <a:lnTo>
                      <a:pt x="184" y="457"/>
                    </a:lnTo>
                    <a:lnTo>
                      <a:pt x="192" y="469"/>
                    </a:lnTo>
                    <a:lnTo>
                      <a:pt x="200" y="482"/>
                    </a:lnTo>
                    <a:lnTo>
                      <a:pt x="206" y="495"/>
                    </a:lnTo>
                    <a:lnTo>
                      <a:pt x="211" y="507"/>
                    </a:lnTo>
                    <a:lnTo>
                      <a:pt x="212" y="513"/>
                    </a:lnTo>
                    <a:lnTo>
                      <a:pt x="213" y="520"/>
                    </a:lnTo>
                    <a:lnTo>
                      <a:pt x="213" y="526"/>
                    </a:lnTo>
                    <a:lnTo>
                      <a:pt x="213" y="531"/>
                    </a:lnTo>
                    <a:lnTo>
                      <a:pt x="212" y="537"/>
                    </a:lnTo>
                    <a:lnTo>
                      <a:pt x="211" y="542"/>
                    </a:lnTo>
                    <a:lnTo>
                      <a:pt x="207" y="548"/>
                    </a:lnTo>
                    <a:lnTo>
                      <a:pt x="204" y="553"/>
                    </a:lnTo>
                    <a:lnTo>
                      <a:pt x="201" y="557"/>
                    </a:lnTo>
                    <a:lnTo>
                      <a:pt x="198" y="563"/>
                    </a:lnTo>
                    <a:lnTo>
                      <a:pt x="195" y="567"/>
                    </a:lnTo>
                    <a:lnTo>
                      <a:pt x="194" y="571"/>
                    </a:lnTo>
                    <a:lnTo>
                      <a:pt x="193" y="581"/>
                    </a:lnTo>
                    <a:lnTo>
                      <a:pt x="193" y="590"/>
                    </a:lnTo>
                    <a:lnTo>
                      <a:pt x="195" y="599"/>
                    </a:lnTo>
                    <a:lnTo>
                      <a:pt x="199" y="607"/>
                    </a:lnTo>
                    <a:lnTo>
                      <a:pt x="204" y="616"/>
                    </a:lnTo>
                    <a:lnTo>
                      <a:pt x="210" y="623"/>
                    </a:lnTo>
                    <a:lnTo>
                      <a:pt x="221" y="636"/>
                    </a:lnTo>
                    <a:lnTo>
                      <a:pt x="233" y="646"/>
                    </a:lnTo>
                    <a:lnTo>
                      <a:pt x="242" y="652"/>
                    </a:lnTo>
                    <a:lnTo>
                      <a:pt x="245" y="655"/>
                    </a:lnTo>
                    <a:lnTo>
                      <a:pt x="215" y="839"/>
                    </a:lnTo>
                    <a:lnTo>
                      <a:pt x="225" y="847"/>
                    </a:lnTo>
                    <a:lnTo>
                      <a:pt x="252" y="867"/>
                    </a:lnTo>
                    <a:lnTo>
                      <a:pt x="289" y="898"/>
                    </a:lnTo>
                    <a:lnTo>
                      <a:pt x="334" y="935"/>
                    </a:lnTo>
                    <a:lnTo>
                      <a:pt x="356" y="955"/>
                    </a:lnTo>
                    <a:lnTo>
                      <a:pt x="378" y="975"/>
                    </a:lnTo>
                    <a:lnTo>
                      <a:pt x="398" y="996"/>
                    </a:lnTo>
                    <a:lnTo>
                      <a:pt x="417" y="1016"/>
                    </a:lnTo>
                    <a:lnTo>
                      <a:pt x="433" y="1036"/>
                    </a:lnTo>
                    <a:lnTo>
                      <a:pt x="446" y="1054"/>
                    </a:lnTo>
                    <a:lnTo>
                      <a:pt x="451" y="1062"/>
                    </a:lnTo>
                    <a:lnTo>
                      <a:pt x="456" y="1070"/>
                    </a:lnTo>
                    <a:lnTo>
                      <a:pt x="458" y="1078"/>
                    </a:lnTo>
                    <a:lnTo>
                      <a:pt x="460" y="1084"/>
                    </a:lnTo>
                    <a:lnTo>
                      <a:pt x="461" y="1098"/>
                    </a:lnTo>
                    <a:lnTo>
                      <a:pt x="462" y="1112"/>
                    </a:lnTo>
                    <a:lnTo>
                      <a:pt x="463" y="1126"/>
                    </a:lnTo>
                    <a:lnTo>
                      <a:pt x="462" y="1141"/>
                    </a:lnTo>
                    <a:lnTo>
                      <a:pt x="461" y="1168"/>
                    </a:lnTo>
                    <a:lnTo>
                      <a:pt x="459" y="1193"/>
                    </a:lnTo>
                    <a:lnTo>
                      <a:pt x="456" y="1215"/>
                    </a:lnTo>
                    <a:lnTo>
                      <a:pt x="452" y="1233"/>
                    </a:lnTo>
                    <a:lnTo>
                      <a:pt x="450" y="1244"/>
                    </a:lnTo>
                    <a:lnTo>
                      <a:pt x="449" y="1249"/>
                    </a:lnTo>
                    <a:lnTo>
                      <a:pt x="266" y="1238"/>
                    </a:lnTo>
                    <a:lnTo>
                      <a:pt x="398" y="1504"/>
                    </a:lnTo>
                    <a:lnTo>
                      <a:pt x="409" y="1514"/>
                    </a:lnTo>
                    <a:lnTo>
                      <a:pt x="434" y="1541"/>
                    </a:lnTo>
                    <a:lnTo>
                      <a:pt x="441" y="1550"/>
                    </a:lnTo>
                    <a:lnTo>
                      <a:pt x="447" y="1558"/>
                    </a:lnTo>
                    <a:lnTo>
                      <a:pt x="454" y="1568"/>
                    </a:lnTo>
                    <a:lnTo>
                      <a:pt x="459" y="1578"/>
                    </a:lnTo>
                    <a:lnTo>
                      <a:pt x="463" y="1588"/>
                    </a:lnTo>
                    <a:lnTo>
                      <a:pt x="468" y="1597"/>
                    </a:lnTo>
                    <a:lnTo>
                      <a:pt x="470" y="1607"/>
                    </a:lnTo>
                    <a:lnTo>
                      <a:pt x="470" y="1617"/>
                    </a:lnTo>
                    <a:lnTo>
                      <a:pt x="471" y="1621"/>
                    </a:lnTo>
                    <a:lnTo>
                      <a:pt x="473" y="1625"/>
                    </a:lnTo>
                    <a:lnTo>
                      <a:pt x="475" y="1629"/>
                    </a:lnTo>
                    <a:lnTo>
                      <a:pt x="479" y="1632"/>
                    </a:lnTo>
                    <a:lnTo>
                      <a:pt x="484" y="1634"/>
                    </a:lnTo>
                    <a:lnTo>
                      <a:pt x="489" y="1636"/>
                    </a:lnTo>
                    <a:lnTo>
                      <a:pt x="496" y="1637"/>
                    </a:lnTo>
                    <a:lnTo>
                      <a:pt x="502" y="1638"/>
                    </a:lnTo>
                    <a:lnTo>
                      <a:pt x="517" y="1639"/>
                    </a:lnTo>
                    <a:lnTo>
                      <a:pt x="535" y="1639"/>
                    </a:lnTo>
                    <a:lnTo>
                      <a:pt x="553" y="1638"/>
                    </a:lnTo>
                    <a:lnTo>
                      <a:pt x="572" y="1636"/>
                    </a:lnTo>
                    <a:lnTo>
                      <a:pt x="610" y="1630"/>
                    </a:lnTo>
                    <a:lnTo>
                      <a:pt x="643" y="1624"/>
                    </a:lnTo>
                    <a:lnTo>
                      <a:pt x="666" y="1619"/>
                    </a:lnTo>
                    <a:lnTo>
                      <a:pt x="675" y="1617"/>
                    </a:lnTo>
                    <a:lnTo>
                      <a:pt x="757" y="1811"/>
                    </a:lnTo>
                    <a:lnTo>
                      <a:pt x="798" y="2047"/>
                    </a:lnTo>
                    <a:lnTo>
                      <a:pt x="726" y="2026"/>
                    </a:lnTo>
                    <a:lnTo>
                      <a:pt x="736" y="2149"/>
                    </a:lnTo>
                    <a:lnTo>
                      <a:pt x="839" y="2149"/>
                    </a:lnTo>
                    <a:lnTo>
                      <a:pt x="910" y="2333"/>
                    </a:lnTo>
                    <a:lnTo>
                      <a:pt x="1002" y="2364"/>
                    </a:lnTo>
                    <a:lnTo>
                      <a:pt x="1125" y="2435"/>
                    </a:lnTo>
                    <a:lnTo>
                      <a:pt x="1187" y="2559"/>
                    </a:lnTo>
                    <a:lnTo>
                      <a:pt x="1197" y="2650"/>
                    </a:lnTo>
                    <a:lnTo>
                      <a:pt x="1320" y="2579"/>
                    </a:lnTo>
                    <a:lnTo>
                      <a:pt x="1329" y="2497"/>
                    </a:lnTo>
                    <a:lnTo>
                      <a:pt x="1279" y="2385"/>
                    </a:lnTo>
                    <a:lnTo>
                      <a:pt x="1187" y="2333"/>
                    </a:lnTo>
                    <a:lnTo>
                      <a:pt x="1125" y="2292"/>
                    </a:lnTo>
                    <a:lnTo>
                      <a:pt x="1138" y="2229"/>
                    </a:lnTo>
                    <a:lnTo>
                      <a:pt x="1148" y="2181"/>
                    </a:lnTo>
                    <a:lnTo>
                      <a:pt x="1153" y="2149"/>
                    </a:lnTo>
                    <a:lnTo>
                      <a:pt x="1155" y="2138"/>
                    </a:lnTo>
                    <a:lnTo>
                      <a:pt x="1114" y="2056"/>
                    </a:lnTo>
                    <a:lnTo>
                      <a:pt x="1073" y="1975"/>
                    </a:lnTo>
                    <a:lnTo>
                      <a:pt x="1013" y="1934"/>
                    </a:lnTo>
                    <a:lnTo>
                      <a:pt x="1014" y="1934"/>
                    </a:lnTo>
                    <a:lnTo>
                      <a:pt x="1017" y="1933"/>
                    </a:lnTo>
                    <a:lnTo>
                      <a:pt x="1023" y="1930"/>
                    </a:lnTo>
                    <a:lnTo>
                      <a:pt x="1028" y="1925"/>
                    </a:lnTo>
                    <a:lnTo>
                      <a:pt x="1030" y="1921"/>
                    </a:lnTo>
                    <a:lnTo>
                      <a:pt x="1033" y="1916"/>
                    </a:lnTo>
                    <a:lnTo>
                      <a:pt x="1036" y="1911"/>
                    </a:lnTo>
                    <a:lnTo>
                      <a:pt x="1039" y="1904"/>
                    </a:lnTo>
                    <a:lnTo>
                      <a:pt x="1040" y="1895"/>
                    </a:lnTo>
                    <a:lnTo>
                      <a:pt x="1042" y="1886"/>
                    </a:lnTo>
                    <a:lnTo>
                      <a:pt x="1043" y="1875"/>
                    </a:lnTo>
                    <a:lnTo>
                      <a:pt x="1043" y="1862"/>
                    </a:lnTo>
                    <a:lnTo>
                      <a:pt x="1043" y="1811"/>
                    </a:lnTo>
                    <a:lnTo>
                      <a:pt x="1043" y="1769"/>
                    </a:lnTo>
                    <a:lnTo>
                      <a:pt x="1043" y="1740"/>
                    </a:lnTo>
                    <a:lnTo>
                      <a:pt x="1043" y="1729"/>
                    </a:lnTo>
                    <a:lnTo>
                      <a:pt x="1033" y="1637"/>
                    </a:lnTo>
                    <a:lnTo>
                      <a:pt x="972" y="1576"/>
                    </a:lnTo>
                    <a:lnTo>
                      <a:pt x="819" y="1504"/>
                    </a:lnTo>
                    <a:lnTo>
                      <a:pt x="767" y="1453"/>
                    </a:lnTo>
                    <a:lnTo>
                      <a:pt x="746" y="1381"/>
                    </a:lnTo>
                    <a:lnTo>
                      <a:pt x="716" y="1279"/>
                    </a:lnTo>
                    <a:lnTo>
                      <a:pt x="716" y="1166"/>
                    </a:lnTo>
                    <a:lnTo>
                      <a:pt x="695" y="1095"/>
                    </a:lnTo>
                    <a:lnTo>
                      <a:pt x="644" y="1003"/>
                    </a:lnTo>
                    <a:lnTo>
                      <a:pt x="593" y="942"/>
                    </a:lnTo>
                    <a:lnTo>
                      <a:pt x="542" y="890"/>
                    </a:lnTo>
                    <a:lnTo>
                      <a:pt x="470" y="809"/>
                    </a:lnTo>
                    <a:lnTo>
                      <a:pt x="470" y="747"/>
                    </a:lnTo>
                    <a:lnTo>
                      <a:pt x="473" y="737"/>
                    </a:lnTo>
                    <a:lnTo>
                      <a:pt x="481" y="709"/>
                    </a:lnTo>
                    <a:lnTo>
                      <a:pt x="484" y="690"/>
                    </a:lnTo>
                    <a:lnTo>
                      <a:pt x="487" y="670"/>
                    </a:lnTo>
                    <a:lnTo>
                      <a:pt x="490" y="647"/>
                    </a:lnTo>
                    <a:lnTo>
                      <a:pt x="490" y="624"/>
                    </a:lnTo>
                    <a:lnTo>
                      <a:pt x="492" y="575"/>
                    </a:lnTo>
                    <a:lnTo>
                      <a:pt x="496" y="525"/>
                    </a:lnTo>
                    <a:lnTo>
                      <a:pt x="499" y="486"/>
                    </a:lnTo>
                    <a:lnTo>
                      <a:pt x="501" y="471"/>
                    </a:lnTo>
                    <a:lnTo>
                      <a:pt x="470" y="359"/>
                    </a:lnTo>
                    <a:lnTo>
                      <a:pt x="475" y="359"/>
                    </a:lnTo>
                    <a:lnTo>
                      <a:pt x="489" y="361"/>
                    </a:lnTo>
                    <a:lnTo>
                      <a:pt x="510" y="364"/>
                    </a:lnTo>
                    <a:lnTo>
                      <a:pt x="532" y="369"/>
                    </a:lnTo>
                    <a:lnTo>
                      <a:pt x="545" y="374"/>
                    </a:lnTo>
                    <a:lnTo>
                      <a:pt x="556" y="378"/>
                    </a:lnTo>
                    <a:lnTo>
                      <a:pt x="568" y="382"/>
                    </a:lnTo>
                    <a:lnTo>
                      <a:pt x="578" y="389"/>
                    </a:lnTo>
                    <a:lnTo>
                      <a:pt x="587" y="395"/>
                    </a:lnTo>
                    <a:lnTo>
                      <a:pt x="595" y="402"/>
                    </a:lnTo>
                    <a:lnTo>
                      <a:pt x="597" y="406"/>
                    </a:lnTo>
                    <a:lnTo>
                      <a:pt x="600" y="410"/>
                    </a:lnTo>
                    <a:lnTo>
                      <a:pt x="602" y="415"/>
                    </a:lnTo>
                    <a:lnTo>
                      <a:pt x="604" y="419"/>
                    </a:lnTo>
                    <a:lnTo>
                      <a:pt x="605" y="429"/>
                    </a:lnTo>
                    <a:lnTo>
                      <a:pt x="605" y="436"/>
                    </a:lnTo>
                    <a:lnTo>
                      <a:pt x="604" y="443"/>
                    </a:lnTo>
                    <a:lnTo>
                      <a:pt x="602" y="449"/>
                    </a:lnTo>
                    <a:lnTo>
                      <a:pt x="598" y="454"/>
                    </a:lnTo>
                    <a:lnTo>
                      <a:pt x="595" y="458"/>
                    </a:lnTo>
                    <a:lnTo>
                      <a:pt x="591" y="461"/>
                    </a:lnTo>
                    <a:lnTo>
                      <a:pt x="586" y="464"/>
                    </a:lnTo>
                    <a:lnTo>
                      <a:pt x="578" y="468"/>
                    </a:lnTo>
                    <a:lnTo>
                      <a:pt x="570" y="470"/>
                    </a:lnTo>
                    <a:lnTo>
                      <a:pt x="565" y="471"/>
                    </a:lnTo>
                    <a:lnTo>
                      <a:pt x="563" y="471"/>
                    </a:lnTo>
                    <a:lnTo>
                      <a:pt x="695" y="471"/>
                    </a:lnTo>
                    <a:lnTo>
                      <a:pt x="706" y="476"/>
                    </a:lnTo>
                    <a:lnTo>
                      <a:pt x="732" y="493"/>
                    </a:lnTo>
                    <a:lnTo>
                      <a:pt x="740" y="498"/>
                    </a:lnTo>
                    <a:lnTo>
                      <a:pt x="747" y="504"/>
                    </a:lnTo>
                    <a:lnTo>
                      <a:pt x="754" y="511"/>
                    </a:lnTo>
                    <a:lnTo>
                      <a:pt x="760" y="518"/>
                    </a:lnTo>
                    <a:lnTo>
                      <a:pt x="766" y="526"/>
                    </a:lnTo>
                    <a:lnTo>
                      <a:pt x="771" y="535"/>
                    </a:lnTo>
                    <a:lnTo>
                      <a:pt x="774" y="543"/>
                    </a:lnTo>
                    <a:lnTo>
                      <a:pt x="778" y="553"/>
                    </a:lnTo>
                    <a:lnTo>
                      <a:pt x="785" y="593"/>
                    </a:lnTo>
                    <a:lnTo>
                      <a:pt x="792" y="633"/>
                    </a:lnTo>
                    <a:lnTo>
                      <a:pt x="796" y="663"/>
                    </a:lnTo>
                    <a:lnTo>
                      <a:pt x="798" y="675"/>
                    </a:lnTo>
                    <a:lnTo>
                      <a:pt x="798" y="676"/>
                    </a:lnTo>
                    <a:lnTo>
                      <a:pt x="798" y="685"/>
                    </a:lnTo>
                    <a:lnTo>
                      <a:pt x="798" y="705"/>
                    </a:lnTo>
                    <a:lnTo>
                      <a:pt x="798" y="747"/>
                    </a:lnTo>
                    <a:lnTo>
                      <a:pt x="798" y="773"/>
                    </a:lnTo>
                    <a:lnTo>
                      <a:pt x="799" y="798"/>
                    </a:lnTo>
                    <a:lnTo>
                      <a:pt x="801" y="821"/>
                    </a:lnTo>
                    <a:lnTo>
                      <a:pt x="802" y="840"/>
                    </a:lnTo>
                    <a:lnTo>
                      <a:pt x="807" y="869"/>
                    </a:lnTo>
                    <a:lnTo>
                      <a:pt x="808" y="880"/>
                    </a:lnTo>
                    <a:lnTo>
                      <a:pt x="808" y="972"/>
                    </a:lnTo>
                    <a:lnTo>
                      <a:pt x="890" y="1095"/>
                    </a:lnTo>
                    <a:lnTo>
                      <a:pt x="1023" y="1228"/>
                    </a:lnTo>
                    <a:lnTo>
                      <a:pt x="1023" y="1233"/>
                    </a:lnTo>
                    <a:lnTo>
                      <a:pt x="1024" y="1251"/>
                    </a:lnTo>
                    <a:lnTo>
                      <a:pt x="1027" y="1280"/>
                    </a:lnTo>
                    <a:lnTo>
                      <a:pt x="1033" y="1320"/>
                    </a:lnTo>
                    <a:lnTo>
                      <a:pt x="1036" y="1331"/>
                    </a:lnTo>
                    <a:lnTo>
                      <a:pt x="1039" y="1340"/>
                    </a:lnTo>
                    <a:lnTo>
                      <a:pt x="1042" y="1349"/>
                    </a:lnTo>
                    <a:lnTo>
                      <a:pt x="1046" y="1358"/>
                    </a:lnTo>
                    <a:lnTo>
                      <a:pt x="1052" y="1364"/>
                    </a:lnTo>
                    <a:lnTo>
                      <a:pt x="1057" y="1369"/>
                    </a:lnTo>
                    <a:lnTo>
                      <a:pt x="1063" y="1375"/>
                    </a:lnTo>
                    <a:lnTo>
                      <a:pt x="1067" y="1379"/>
                    </a:lnTo>
                    <a:lnTo>
                      <a:pt x="1078" y="1386"/>
                    </a:lnTo>
                    <a:lnTo>
                      <a:pt x="1086" y="1389"/>
                    </a:lnTo>
                    <a:lnTo>
                      <a:pt x="1092" y="1391"/>
                    </a:lnTo>
                    <a:lnTo>
                      <a:pt x="1094" y="1392"/>
                    </a:lnTo>
                    <a:lnTo>
                      <a:pt x="1155" y="1463"/>
                    </a:lnTo>
                    <a:lnTo>
                      <a:pt x="1187" y="1535"/>
                    </a:lnTo>
                    <a:lnTo>
                      <a:pt x="1238" y="1606"/>
                    </a:lnTo>
                    <a:lnTo>
                      <a:pt x="1329" y="1658"/>
                    </a:lnTo>
                    <a:lnTo>
                      <a:pt x="1402" y="1770"/>
                    </a:lnTo>
                    <a:lnTo>
                      <a:pt x="1411" y="1821"/>
                    </a:lnTo>
                    <a:lnTo>
                      <a:pt x="1381" y="1914"/>
                    </a:lnTo>
                    <a:lnTo>
                      <a:pt x="1379" y="1915"/>
                    </a:lnTo>
                    <a:lnTo>
                      <a:pt x="1374" y="1917"/>
                    </a:lnTo>
                    <a:lnTo>
                      <a:pt x="1366" y="1922"/>
                    </a:lnTo>
                    <a:lnTo>
                      <a:pt x="1357" y="1930"/>
                    </a:lnTo>
                    <a:lnTo>
                      <a:pt x="1354" y="1934"/>
                    </a:lnTo>
                    <a:lnTo>
                      <a:pt x="1351" y="1940"/>
                    </a:lnTo>
                    <a:lnTo>
                      <a:pt x="1348" y="1946"/>
                    </a:lnTo>
                    <a:lnTo>
                      <a:pt x="1347" y="1953"/>
                    </a:lnTo>
                    <a:lnTo>
                      <a:pt x="1346" y="1959"/>
                    </a:lnTo>
                    <a:lnTo>
                      <a:pt x="1346" y="1968"/>
                    </a:lnTo>
                    <a:lnTo>
                      <a:pt x="1347" y="1975"/>
                    </a:lnTo>
                    <a:lnTo>
                      <a:pt x="1350" y="1985"/>
                    </a:lnTo>
                    <a:lnTo>
                      <a:pt x="1355" y="1995"/>
                    </a:lnTo>
                    <a:lnTo>
                      <a:pt x="1362" y="2003"/>
                    </a:lnTo>
                    <a:lnTo>
                      <a:pt x="1370" y="2012"/>
                    </a:lnTo>
                    <a:lnTo>
                      <a:pt x="1379" y="2020"/>
                    </a:lnTo>
                    <a:lnTo>
                      <a:pt x="1390" y="2027"/>
                    </a:lnTo>
                    <a:lnTo>
                      <a:pt x="1402" y="2034"/>
                    </a:lnTo>
                    <a:lnTo>
                      <a:pt x="1412" y="2040"/>
                    </a:lnTo>
                    <a:lnTo>
                      <a:pt x="1424" y="2046"/>
                    </a:lnTo>
                    <a:lnTo>
                      <a:pt x="1465" y="2062"/>
                    </a:lnTo>
                    <a:lnTo>
                      <a:pt x="1483" y="2067"/>
                    </a:lnTo>
                    <a:lnTo>
                      <a:pt x="1485" y="2066"/>
                    </a:lnTo>
                    <a:lnTo>
                      <a:pt x="1491" y="2065"/>
                    </a:lnTo>
                    <a:lnTo>
                      <a:pt x="1500" y="2063"/>
                    </a:lnTo>
                    <a:lnTo>
                      <a:pt x="1511" y="2063"/>
                    </a:lnTo>
                    <a:lnTo>
                      <a:pt x="1517" y="2064"/>
                    </a:lnTo>
                    <a:lnTo>
                      <a:pt x="1523" y="2065"/>
                    </a:lnTo>
                    <a:lnTo>
                      <a:pt x="1529" y="2068"/>
                    </a:lnTo>
                    <a:lnTo>
                      <a:pt x="1535" y="2071"/>
                    </a:lnTo>
                    <a:lnTo>
                      <a:pt x="1541" y="2076"/>
                    </a:lnTo>
                    <a:lnTo>
                      <a:pt x="1545" y="2081"/>
                    </a:lnTo>
                    <a:lnTo>
                      <a:pt x="1551" y="2089"/>
                    </a:lnTo>
                    <a:lnTo>
                      <a:pt x="1555" y="2097"/>
                    </a:lnTo>
                    <a:lnTo>
                      <a:pt x="1558" y="2107"/>
                    </a:lnTo>
                    <a:lnTo>
                      <a:pt x="1564" y="2115"/>
                    </a:lnTo>
                    <a:lnTo>
                      <a:pt x="1568" y="2122"/>
                    </a:lnTo>
                    <a:lnTo>
                      <a:pt x="1573" y="2129"/>
                    </a:lnTo>
                    <a:lnTo>
                      <a:pt x="1583" y="2140"/>
                    </a:lnTo>
                    <a:lnTo>
                      <a:pt x="1593" y="2147"/>
                    </a:lnTo>
                    <a:lnTo>
                      <a:pt x="1609" y="2157"/>
                    </a:lnTo>
                    <a:lnTo>
                      <a:pt x="1617" y="2159"/>
                    </a:lnTo>
                    <a:lnTo>
                      <a:pt x="1637" y="2210"/>
                    </a:lnTo>
                    <a:lnTo>
                      <a:pt x="1635" y="2211"/>
                    </a:lnTo>
                    <a:lnTo>
                      <a:pt x="1632" y="2214"/>
                    </a:lnTo>
                    <a:lnTo>
                      <a:pt x="1630" y="2216"/>
                    </a:lnTo>
                    <a:lnTo>
                      <a:pt x="1627" y="2218"/>
                    </a:lnTo>
                    <a:lnTo>
                      <a:pt x="1626" y="2222"/>
                    </a:lnTo>
                    <a:lnTo>
                      <a:pt x="1625" y="2226"/>
                    </a:lnTo>
                    <a:lnTo>
                      <a:pt x="1625" y="2229"/>
                    </a:lnTo>
                    <a:lnTo>
                      <a:pt x="1626" y="2235"/>
                    </a:lnTo>
                    <a:lnTo>
                      <a:pt x="1628" y="2239"/>
                    </a:lnTo>
                    <a:lnTo>
                      <a:pt x="1633" y="2244"/>
                    </a:lnTo>
                    <a:lnTo>
                      <a:pt x="1638" y="2251"/>
                    </a:lnTo>
                    <a:lnTo>
                      <a:pt x="1646" y="2257"/>
                    </a:lnTo>
                    <a:lnTo>
                      <a:pt x="1655" y="2264"/>
                    </a:lnTo>
                    <a:lnTo>
                      <a:pt x="1667" y="2271"/>
                    </a:lnTo>
                    <a:lnTo>
                      <a:pt x="1680" y="2278"/>
                    </a:lnTo>
                    <a:lnTo>
                      <a:pt x="1692" y="2283"/>
                    </a:lnTo>
                    <a:lnTo>
                      <a:pt x="1703" y="2286"/>
                    </a:lnTo>
                    <a:lnTo>
                      <a:pt x="1714" y="2289"/>
                    </a:lnTo>
                    <a:lnTo>
                      <a:pt x="1733" y="2290"/>
                    </a:lnTo>
                    <a:lnTo>
                      <a:pt x="1749" y="2290"/>
                    </a:lnTo>
                    <a:lnTo>
                      <a:pt x="1757" y="2290"/>
                    </a:lnTo>
                    <a:lnTo>
                      <a:pt x="1763" y="2291"/>
                    </a:lnTo>
                    <a:lnTo>
                      <a:pt x="1770" y="2292"/>
                    </a:lnTo>
                    <a:lnTo>
                      <a:pt x="1776" y="2295"/>
                    </a:lnTo>
                    <a:lnTo>
                      <a:pt x="1783" y="2298"/>
                    </a:lnTo>
                    <a:lnTo>
                      <a:pt x="1788" y="2305"/>
                    </a:lnTo>
                    <a:lnTo>
                      <a:pt x="1795" y="2312"/>
                    </a:lnTo>
                    <a:lnTo>
                      <a:pt x="1800" y="2323"/>
                    </a:lnTo>
                    <a:lnTo>
                      <a:pt x="1813" y="2348"/>
                    </a:lnTo>
                    <a:lnTo>
                      <a:pt x="1827" y="2374"/>
                    </a:lnTo>
                    <a:lnTo>
                      <a:pt x="1843" y="2402"/>
                    </a:lnTo>
                    <a:lnTo>
                      <a:pt x="1857" y="2428"/>
                    </a:lnTo>
                    <a:lnTo>
                      <a:pt x="1871" y="2451"/>
                    </a:lnTo>
                    <a:lnTo>
                      <a:pt x="1882" y="2470"/>
                    </a:lnTo>
                    <a:lnTo>
                      <a:pt x="1890" y="2482"/>
                    </a:lnTo>
                    <a:lnTo>
                      <a:pt x="1892" y="2486"/>
                    </a:lnTo>
                    <a:lnTo>
                      <a:pt x="1895" y="2487"/>
                    </a:lnTo>
                    <a:lnTo>
                      <a:pt x="1904" y="2488"/>
                    </a:lnTo>
                    <a:lnTo>
                      <a:pt x="1915" y="2493"/>
                    </a:lnTo>
                    <a:lnTo>
                      <a:pt x="1929" y="2498"/>
                    </a:lnTo>
                    <a:lnTo>
                      <a:pt x="1935" y="2501"/>
                    </a:lnTo>
                    <a:lnTo>
                      <a:pt x="1942" y="2506"/>
                    </a:lnTo>
                    <a:lnTo>
                      <a:pt x="1947" y="2511"/>
                    </a:lnTo>
                    <a:lnTo>
                      <a:pt x="1952" y="2516"/>
                    </a:lnTo>
                    <a:lnTo>
                      <a:pt x="1958" y="2523"/>
                    </a:lnTo>
                    <a:lnTo>
                      <a:pt x="1961" y="2530"/>
                    </a:lnTo>
                    <a:lnTo>
                      <a:pt x="1963" y="2539"/>
                    </a:lnTo>
                    <a:lnTo>
                      <a:pt x="1964" y="2548"/>
                    </a:lnTo>
                    <a:lnTo>
                      <a:pt x="1964" y="2557"/>
                    </a:lnTo>
                    <a:lnTo>
                      <a:pt x="1965" y="2567"/>
                    </a:lnTo>
                    <a:lnTo>
                      <a:pt x="1968" y="2577"/>
                    </a:lnTo>
                    <a:lnTo>
                      <a:pt x="1971" y="2587"/>
                    </a:lnTo>
                    <a:lnTo>
                      <a:pt x="1977" y="2606"/>
                    </a:lnTo>
                    <a:lnTo>
                      <a:pt x="1985" y="2623"/>
                    </a:lnTo>
                    <a:lnTo>
                      <a:pt x="1999" y="2650"/>
                    </a:lnTo>
                    <a:lnTo>
                      <a:pt x="2005" y="2660"/>
                    </a:lnTo>
                    <a:lnTo>
                      <a:pt x="2056" y="2824"/>
                    </a:lnTo>
                    <a:lnTo>
                      <a:pt x="2107" y="2937"/>
                    </a:lnTo>
                    <a:lnTo>
                      <a:pt x="2115" y="2946"/>
                    </a:lnTo>
                    <a:lnTo>
                      <a:pt x="2124" y="2954"/>
                    </a:lnTo>
                    <a:lnTo>
                      <a:pt x="2133" y="2961"/>
                    </a:lnTo>
                    <a:lnTo>
                      <a:pt x="2141" y="2968"/>
                    </a:lnTo>
                    <a:lnTo>
                      <a:pt x="2158" y="2979"/>
                    </a:lnTo>
                    <a:lnTo>
                      <a:pt x="2173" y="2987"/>
                    </a:lnTo>
                    <a:lnTo>
                      <a:pt x="2178" y="2992"/>
                    </a:lnTo>
                    <a:lnTo>
                      <a:pt x="2182" y="2995"/>
                    </a:lnTo>
                    <a:lnTo>
                      <a:pt x="2186" y="2997"/>
                    </a:lnTo>
                    <a:lnTo>
                      <a:pt x="2187" y="3000"/>
                    </a:lnTo>
                    <a:lnTo>
                      <a:pt x="2186" y="3002"/>
                    </a:lnTo>
                    <a:lnTo>
                      <a:pt x="2182" y="3005"/>
                    </a:lnTo>
                    <a:lnTo>
                      <a:pt x="2177" y="3007"/>
                    </a:lnTo>
                    <a:lnTo>
                      <a:pt x="2168" y="3008"/>
                    </a:lnTo>
                    <a:lnTo>
                      <a:pt x="2164" y="3010"/>
                    </a:lnTo>
                    <a:lnTo>
                      <a:pt x="2161" y="3012"/>
                    </a:lnTo>
                    <a:lnTo>
                      <a:pt x="2158" y="3015"/>
                    </a:lnTo>
                    <a:lnTo>
                      <a:pt x="2157" y="3019"/>
                    </a:lnTo>
                    <a:lnTo>
                      <a:pt x="2154" y="3024"/>
                    </a:lnTo>
                    <a:lnTo>
                      <a:pt x="2154" y="3029"/>
                    </a:lnTo>
                    <a:lnTo>
                      <a:pt x="2154" y="3035"/>
                    </a:lnTo>
                    <a:lnTo>
                      <a:pt x="2155" y="3041"/>
                    </a:lnTo>
                    <a:lnTo>
                      <a:pt x="2158" y="3055"/>
                    </a:lnTo>
                    <a:lnTo>
                      <a:pt x="2162" y="3072"/>
                    </a:lnTo>
                    <a:lnTo>
                      <a:pt x="2168" y="3088"/>
                    </a:lnTo>
                    <a:lnTo>
                      <a:pt x="2175" y="3104"/>
                    </a:lnTo>
                    <a:lnTo>
                      <a:pt x="2190" y="3137"/>
                    </a:lnTo>
                    <a:lnTo>
                      <a:pt x="2204" y="3166"/>
                    </a:lnTo>
                    <a:lnTo>
                      <a:pt x="2216" y="3185"/>
                    </a:lnTo>
                    <a:lnTo>
                      <a:pt x="2220" y="3193"/>
                    </a:lnTo>
                    <a:lnTo>
                      <a:pt x="2230" y="3275"/>
                    </a:lnTo>
                    <a:lnTo>
                      <a:pt x="2230" y="3336"/>
                    </a:lnTo>
                    <a:lnTo>
                      <a:pt x="2209" y="3387"/>
                    </a:lnTo>
                    <a:lnTo>
                      <a:pt x="2202" y="3402"/>
                    </a:lnTo>
                    <a:lnTo>
                      <a:pt x="2186" y="3440"/>
                    </a:lnTo>
                    <a:lnTo>
                      <a:pt x="2177" y="3463"/>
                    </a:lnTo>
                    <a:lnTo>
                      <a:pt x="2171" y="3486"/>
                    </a:lnTo>
                    <a:lnTo>
                      <a:pt x="2168" y="3498"/>
                    </a:lnTo>
                    <a:lnTo>
                      <a:pt x="2167" y="3509"/>
                    </a:lnTo>
                    <a:lnTo>
                      <a:pt x="2167" y="3520"/>
                    </a:lnTo>
                    <a:lnTo>
                      <a:pt x="2168" y="3531"/>
                    </a:lnTo>
                    <a:lnTo>
                      <a:pt x="2171" y="3539"/>
                    </a:lnTo>
                    <a:lnTo>
                      <a:pt x="2174" y="3548"/>
                    </a:lnTo>
                    <a:lnTo>
                      <a:pt x="2178" y="3556"/>
                    </a:lnTo>
                    <a:lnTo>
                      <a:pt x="2182" y="3564"/>
                    </a:lnTo>
                    <a:lnTo>
                      <a:pt x="2192" y="3578"/>
                    </a:lnTo>
                    <a:lnTo>
                      <a:pt x="2203" y="3590"/>
                    </a:lnTo>
                    <a:lnTo>
                      <a:pt x="2221" y="3606"/>
                    </a:lnTo>
                    <a:lnTo>
                      <a:pt x="2230" y="3612"/>
                    </a:lnTo>
                    <a:lnTo>
                      <a:pt x="2231" y="3610"/>
                    </a:lnTo>
                    <a:lnTo>
                      <a:pt x="2232" y="3608"/>
                    </a:lnTo>
                    <a:lnTo>
                      <a:pt x="2234" y="3607"/>
                    </a:lnTo>
                    <a:lnTo>
                      <a:pt x="2236" y="3606"/>
                    </a:lnTo>
                    <a:lnTo>
                      <a:pt x="2240" y="3605"/>
                    </a:lnTo>
                    <a:lnTo>
                      <a:pt x="2243" y="3605"/>
                    </a:lnTo>
                    <a:lnTo>
                      <a:pt x="2247" y="3606"/>
                    </a:lnTo>
                    <a:lnTo>
                      <a:pt x="2252" y="3608"/>
                    </a:lnTo>
                    <a:lnTo>
                      <a:pt x="2258" y="3612"/>
                    </a:lnTo>
                    <a:lnTo>
                      <a:pt x="2265" y="3616"/>
                    </a:lnTo>
                    <a:lnTo>
                      <a:pt x="2272" y="3622"/>
                    </a:lnTo>
                    <a:lnTo>
                      <a:pt x="2281" y="3631"/>
                    </a:lnTo>
                    <a:lnTo>
                      <a:pt x="2290" y="3641"/>
                    </a:lnTo>
                    <a:lnTo>
                      <a:pt x="2301" y="3653"/>
                    </a:lnTo>
                    <a:lnTo>
                      <a:pt x="2323" y="3677"/>
                    </a:lnTo>
                    <a:lnTo>
                      <a:pt x="2340" y="3696"/>
                    </a:lnTo>
                    <a:lnTo>
                      <a:pt x="2354" y="3710"/>
                    </a:lnTo>
                    <a:lnTo>
                      <a:pt x="2366" y="3721"/>
                    </a:lnTo>
                    <a:lnTo>
                      <a:pt x="2379" y="3733"/>
                    </a:lnTo>
                    <a:lnTo>
                      <a:pt x="2383" y="3735"/>
                    </a:lnTo>
                    <a:lnTo>
                      <a:pt x="2516" y="3766"/>
                    </a:lnTo>
                    <a:lnTo>
                      <a:pt x="2557" y="3826"/>
                    </a:lnTo>
                    <a:lnTo>
                      <a:pt x="2660" y="3837"/>
                    </a:lnTo>
                    <a:lnTo>
                      <a:pt x="2803" y="3929"/>
                    </a:lnTo>
                    <a:lnTo>
                      <a:pt x="2802" y="3929"/>
                    </a:lnTo>
                    <a:lnTo>
                      <a:pt x="2810" y="3931"/>
                    </a:lnTo>
                    <a:lnTo>
                      <a:pt x="2834" y="3946"/>
                    </a:lnTo>
                    <a:lnTo>
                      <a:pt x="2884" y="3980"/>
                    </a:lnTo>
                    <a:lnTo>
                      <a:pt x="2915" y="3999"/>
                    </a:lnTo>
                    <a:lnTo>
                      <a:pt x="2936" y="4012"/>
                    </a:lnTo>
                    <a:lnTo>
                      <a:pt x="2951" y="4020"/>
                    </a:lnTo>
                    <a:lnTo>
                      <a:pt x="2963" y="4026"/>
                    </a:lnTo>
                    <a:lnTo>
                      <a:pt x="2973" y="4033"/>
                    </a:lnTo>
                    <a:lnTo>
                      <a:pt x="2984" y="4040"/>
                    </a:lnTo>
                    <a:lnTo>
                      <a:pt x="2998" y="4053"/>
                    </a:lnTo>
                    <a:lnTo>
                      <a:pt x="3018" y="4073"/>
                    </a:lnTo>
                    <a:lnTo>
                      <a:pt x="3040" y="4093"/>
                    </a:lnTo>
                    <a:lnTo>
                      <a:pt x="3059" y="4109"/>
                    </a:lnTo>
                    <a:lnTo>
                      <a:pt x="3078" y="4122"/>
                    </a:lnTo>
                    <a:lnTo>
                      <a:pt x="3092" y="4131"/>
                    </a:lnTo>
                    <a:lnTo>
                      <a:pt x="3112" y="4142"/>
                    </a:lnTo>
                    <a:lnTo>
                      <a:pt x="3120" y="4144"/>
                    </a:lnTo>
                    <a:lnTo>
                      <a:pt x="3355" y="4308"/>
                    </a:lnTo>
                    <a:lnTo>
                      <a:pt x="3499" y="4318"/>
                    </a:lnTo>
                    <a:lnTo>
                      <a:pt x="3662" y="4349"/>
                    </a:lnTo>
                    <a:lnTo>
                      <a:pt x="3888" y="4400"/>
                    </a:lnTo>
                    <a:lnTo>
                      <a:pt x="3903" y="4409"/>
                    </a:lnTo>
                    <a:lnTo>
                      <a:pt x="3943" y="4433"/>
                    </a:lnTo>
                    <a:lnTo>
                      <a:pt x="3970" y="4449"/>
                    </a:lnTo>
                    <a:lnTo>
                      <a:pt x="4001" y="4466"/>
                    </a:lnTo>
                    <a:lnTo>
                      <a:pt x="4036" y="4484"/>
                    </a:lnTo>
                    <a:lnTo>
                      <a:pt x="4073" y="4504"/>
                    </a:lnTo>
                    <a:lnTo>
                      <a:pt x="4111" y="4522"/>
                    </a:lnTo>
                    <a:lnTo>
                      <a:pt x="4151" y="4539"/>
                    </a:lnTo>
                    <a:lnTo>
                      <a:pt x="4190" y="4555"/>
                    </a:lnTo>
                    <a:lnTo>
                      <a:pt x="4229" y="4568"/>
                    </a:lnTo>
                    <a:lnTo>
                      <a:pt x="4247" y="4574"/>
                    </a:lnTo>
                    <a:lnTo>
                      <a:pt x="4266" y="4578"/>
                    </a:lnTo>
                    <a:lnTo>
                      <a:pt x="4283" y="4582"/>
                    </a:lnTo>
                    <a:lnTo>
                      <a:pt x="4300" y="4585"/>
                    </a:lnTo>
                    <a:lnTo>
                      <a:pt x="4315" y="4587"/>
                    </a:lnTo>
                    <a:lnTo>
                      <a:pt x="4330" y="4587"/>
                    </a:lnTo>
                    <a:lnTo>
                      <a:pt x="4345" y="4586"/>
                    </a:lnTo>
                    <a:lnTo>
                      <a:pt x="4358" y="4584"/>
                    </a:lnTo>
                    <a:lnTo>
                      <a:pt x="4382" y="4579"/>
                    </a:lnTo>
                    <a:lnTo>
                      <a:pt x="4406" y="4575"/>
                    </a:lnTo>
                    <a:lnTo>
                      <a:pt x="4429" y="4572"/>
                    </a:lnTo>
                    <a:lnTo>
                      <a:pt x="4449" y="4570"/>
                    </a:lnTo>
                    <a:lnTo>
                      <a:pt x="4488" y="4567"/>
                    </a:lnTo>
                    <a:lnTo>
                      <a:pt x="4520" y="4567"/>
                    </a:lnTo>
                    <a:lnTo>
                      <a:pt x="4547" y="4570"/>
                    </a:lnTo>
                    <a:lnTo>
                      <a:pt x="4567" y="4571"/>
                    </a:lnTo>
                    <a:lnTo>
                      <a:pt x="4579" y="4573"/>
                    </a:lnTo>
                    <a:lnTo>
                      <a:pt x="4583" y="4574"/>
                    </a:lnTo>
                    <a:lnTo>
                      <a:pt x="4695" y="4533"/>
                    </a:lnTo>
                    <a:lnTo>
                      <a:pt x="4686" y="4420"/>
                    </a:lnTo>
                    <a:lnTo>
                      <a:pt x="4798" y="4451"/>
                    </a:lnTo>
                    <a:lnTo>
                      <a:pt x="4839" y="4359"/>
                    </a:lnTo>
                    <a:lnTo>
                      <a:pt x="5013" y="4482"/>
                    </a:lnTo>
                    <a:lnTo>
                      <a:pt x="5177" y="4604"/>
                    </a:lnTo>
                    <a:lnTo>
                      <a:pt x="5310" y="4553"/>
                    </a:lnTo>
                    <a:lnTo>
                      <a:pt x="5402" y="4789"/>
                    </a:lnTo>
                    <a:lnTo>
                      <a:pt x="5514" y="4748"/>
                    </a:lnTo>
                    <a:lnTo>
                      <a:pt x="5566" y="4666"/>
                    </a:lnTo>
                    <a:lnTo>
                      <a:pt x="5514" y="4584"/>
                    </a:lnTo>
                    <a:lnTo>
                      <a:pt x="5566" y="4512"/>
                    </a:lnTo>
                    <a:lnTo>
                      <a:pt x="5566" y="4370"/>
                    </a:lnTo>
                    <a:lnTo>
                      <a:pt x="5688" y="4318"/>
                    </a:lnTo>
                    <a:lnTo>
                      <a:pt x="5852" y="4318"/>
                    </a:lnTo>
                    <a:lnTo>
                      <a:pt x="5855" y="4316"/>
                    </a:lnTo>
                    <a:lnTo>
                      <a:pt x="5864" y="4309"/>
                    </a:lnTo>
                    <a:lnTo>
                      <a:pt x="5875" y="4301"/>
                    </a:lnTo>
                    <a:lnTo>
                      <a:pt x="5886" y="4289"/>
                    </a:lnTo>
                    <a:lnTo>
                      <a:pt x="5891" y="4282"/>
                    </a:lnTo>
                    <a:lnTo>
                      <a:pt x="5895" y="4276"/>
                    </a:lnTo>
                    <a:lnTo>
                      <a:pt x="5898" y="4269"/>
                    </a:lnTo>
                    <a:lnTo>
                      <a:pt x="5899" y="4262"/>
                    </a:lnTo>
                    <a:lnTo>
                      <a:pt x="5898" y="4255"/>
                    </a:lnTo>
                    <a:lnTo>
                      <a:pt x="5896" y="4249"/>
                    </a:lnTo>
                    <a:lnTo>
                      <a:pt x="5894" y="4246"/>
                    </a:lnTo>
                    <a:lnTo>
                      <a:pt x="5891" y="4242"/>
                    </a:lnTo>
                    <a:lnTo>
                      <a:pt x="5886" y="4239"/>
                    </a:lnTo>
                    <a:lnTo>
                      <a:pt x="5882" y="4236"/>
                    </a:lnTo>
                    <a:lnTo>
                      <a:pt x="5865" y="4224"/>
                    </a:lnTo>
                    <a:lnTo>
                      <a:pt x="5849" y="4211"/>
                    </a:lnTo>
                    <a:lnTo>
                      <a:pt x="5835" y="4197"/>
                    </a:lnTo>
                    <a:lnTo>
                      <a:pt x="5823" y="4184"/>
                    </a:lnTo>
                    <a:lnTo>
                      <a:pt x="5806" y="4162"/>
                    </a:lnTo>
                    <a:lnTo>
                      <a:pt x="5801" y="4155"/>
                    </a:lnTo>
                    <a:lnTo>
                      <a:pt x="5719" y="4093"/>
                    </a:lnTo>
                    <a:lnTo>
                      <a:pt x="5770" y="4041"/>
                    </a:lnTo>
                    <a:lnTo>
                      <a:pt x="5770" y="3950"/>
                    </a:lnTo>
                    <a:lnTo>
                      <a:pt x="5768" y="3945"/>
                    </a:lnTo>
                    <a:lnTo>
                      <a:pt x="5761" y="3932"/>
                    </a:lnTo>
                    <a:lnTo>
                      <a:pt x="5754" y="3915"/>
                    </a:lnTo>
                    <a:lnTo>
                      <a:pt x="5747" y="3896"/>
                    </a:lnTo>
                    <a:lnTo>
                      <a:pt x="5745" y="3887"/>
                    </a:lnTo>
                    <a:lnTo>
                      <a:pt x="5743" y="3877"/>
                    </a:lnTo>
                    <a:lnTo>
                      <a:pt x="5743" y="3870"/>
                    </a:lnTo>
                    <a:lnTo>
                      <a:pt x="5744" y="3863"/>
                    </a:lnTo>
                    <a:lnTo>
                      <a:pt x="5745" y="3861"/>
                    </a:lnTo>
                    <a:lnTo>
                      <a:pt x="5747" y="3859"/>
                    </a:lnTo>
                    <a:lnTo>
                      <a:pt x="5749" y="3857"/>
                    </a:lnTo>
                    <a:lnTo>
                      <a:pt x="5753" y="3856"/>
                    </a:lnTo>
                    <a:lnTo>
                      <a:pt x="5756" y="3856"/>
                    </a:lnTo>
                    <a:lnTo>
                      <a:pt x="5760" y="3856"/>
                    </a:lnTo>
                    <a:lnTo>
                      <a:pt x="5764" y="3856"/>
                    </a:lnTo>
                    <a:lnTo>
                      <a:pt x="5770" y="3858"/>
                    </a:lnTo>
                    <a:lnTo>
                      <a:pt x="5783" y="3861"/>
                    </a:lnTo>
                    <a:lnTo>
                      <a:pt x="5799" y="3865"/>
                    </a:lnTo>
                    <a:lnTo>
                      <a:pt x="5818" y="3869"/>
                    </a:lnTo>
                    <a:lnTo>
                      <a:pt x="5839" y="3872"/>
                    </a:lnTo>
                    <a:lnTo>
                      <a:pt x="5862" y="3874"/>
                    </a:lnTo>
                    <a:lnTo>
                      <a:pt x="5886" y="3876"/>
                    </a:lnTo>
                    <a:lnTo>
                      <a:pt x="5911" y="3877"/>
                    </a:lnTo>
                    <a:lnTo>
                      <a:pt x="5937" y="3878"/>
                    </a:lnTo>
                    <a:lnTo>
                      <a:pt x="5964" y="3877"/>
                    </a:lnTo>
                    <a:lnTo>
                      <a:pt x="5990" y="3876"/>
                    </a:lnTo>
                    <a:lnTo>
                      <a:pt x="6017" y="3873"/>
                    </a:lnTo>
                    <a:lnTo>
                      <a:pt x="6042" y="3869"/>
                    </a:lnTo>
                    <a:lnTo>
                      <a:pt x="6066" y="3863"/>
                    </a:lnTo>
                    <a:lnTo>
                      <a:pt x="6088" y="3857"/>
                    </a:lnTo>
                    <a:lnTo>
                      <a:pt x="6099" y="3852"/>
                    </a:lnTo>
                    <a:lnTo>
                      <a:pt x="6110" y="3848"/>
                    </a:lnTo>
                    <a:lnTo>
                      <a:pt x="6119" y="3843"/>
                    </a:lnTo>
                    <a:lnTo>
                      <a:pt x="6128" y="3837"/>
                    </a:lnTo>
                    <a:lnTo>
                      <a:pt x="6162" y="3817"/>
                    </a:lnTo>
                    <a:lnTo>
                      <a:pt x="6194" y="3798"/>
                    </a:lnTo>
                    <a:lnTo>
                      <a:pt x="6225" y="3782"/>
                    </a:lnTo>
                    <a:lnTo>
                      <a:pt x="6255" y="3767"/>
                    </a:lnTo>
                    <a:lnTo>
                      <a:pt x="6269" y="3758"/>
                    </a:lnTo>
                    <a:lnTo>
                      <a:pt x="6282" y="3750"/>
                    </a:lnTo>
                    <a:lnTo>
                      <a:pt x="6294" y="3740"/>
                    </a:lnTo>
                    <a:lnTo>
                      <a:pt x="6305" y="3729"/>
                    </a:lnTo>
                    <a:lnTo>
                      <a:pt x="6316" y="3717"/>
                    </a:lnTo>
                    <a:lnTo>
                      <a:pt x="6326" y="3704"/>
                    </a:lnTo>
                    <a:lnTo>
                      <a:pt x="6335" y="3689"/>
                    </a:lnTo>
                    <a:lnTo>
                      <a:pt x="6343" y="3673"/>
                    </a:lnTo>
                    <a:lnTo>
                      <a:pt x="6350" y="3657"/>
                    </a:lnTo>
                    <a:lnTo>
                      <a:pt x="6353" y="3642"/>
                    </a:lnTo>
                    <a:lnTo>
                      <a:pt x="6355" y="3628"/>
                    </a:lnTo>
                    <a:lnTo>
                      <a:pt x="6355" y="3616"/>
                    </a:lnTo>
                    <a:lnTo>
                      <a:pt x="6354" y="3604"/>
                    </a:lnTo>
                    <a:lnTo>
                      <a:pt x="6351" y="3594"/>
                    </a:lnTo>
                    <a:lnTo>
                      <a:pt x="6348" y="3586"/>
                    </a:lnTo>
                    <a:lnTo>
                      <a:pt x="6343" y="3577"/>
                    </a:lnTo>
                    <a:lnTo>
                      <a:pt x="6338" y="3571"/>
                    </a:lnTo>
                    <a:lnTo>
                      <a:pt x="6332" y="3565"/>
                    </a:lnTo>
                    <a:lnTo>
                      <a:pt x="6328" y="3561"/>
                    </a:lnTo>
                    <a:lnTo>
                      <a:pt x="6323" y="3556"/>
                    </a:lnTo>
                    <a:lnTo>
                      <a:pt x="6315" y="3552"/>
                    </a:lnTo>
                    <a:lnTo>
                      <a:pt x="6312" y="3551"/>
                    </a:lnTo>
                    <a:lnTo>
                      <a:pt x="6506" y="3643"/>
                    </a:lnTo>
                    <a:lnTo>
                      <a:pt x="6568" y="3479"/>
                    </a:lnTo>
                    <a:lnTo>
                      <a:pt x="6569" y="3473"/>
                    </a:lnTo>
                    <a:lnTo>
                      <a:pt x="6570" y="3459"/>
                    </a:lnTo>
                    <a:lnTo>
                      <a:pt x="6572" y="3440"/>
                    </a:lnTo>
                    <a:lnTo>
                      <a:pt x="6572" y="3417"/>
                    </a:lnTo>
                    <a:lnTo>
                      <a:pt x="6571" y="3406"/>
                    </a:lnTo>
                    <a:lnTo>
                      <a:pt x="6570" y="3396"/>
                    </a:lnTo>
                    <a:lnTo>
                      <a:pt x="6567" y="3385"/>
                    </a:lnTo>
                    <a:lnTo>
                      <a:pt x="6563" y="3375"/>
                    </a:lnTo>
                    <a:lnTo>
                      <a:pt x="6559" y="3367"/>
                    </a:lnTo>
                    <a:lnTo>
                      <a:pt x="6554" y="3361"/>
                    </a:lnTo>
                    <a:lnTo>
                      <a:pt x="6549" y="3359"/>
                    </a:lnTo>
                    <a:lnTo>
                      <a:pt x="6546" y="3358"/>
                    </a:lnTo>
                    <a:lnTo>
                      <a:pt x="6542" y="3357"/>
                    </a:lnTo>
                    <a:lnTo>
                      <a:pt x="6538" y="3357"/>
                    </a:lnTo>
                    <a:lnTo>
                      <a:pt x="6518" y="3356"/>
                    </a:lnTo>
                    <a:lnTo>
                      <a:pt x="6500" y="3353"/>
                    </a:lnTo>
                    <a:lnTo>
                      <a:pt x="6482" y="3350"/>
                    </a:lnTo>
                    <a:lnTo>
                      <a:pt x="6467" y="3346"/>
                    </a:lnTo>
                    <a:lnTo>
                      <a:pt x="6444" y="3339"/>
                    </a:lnTo>
                    <a:lnTo>
                      <a:pt x="6435" y="3336"/>
                    </a:lnTo>
                    <a:lnTo>
                      <a:pt x="6527" y="3305"/>
                    </a:lnTo>
                    <a:lnTo>
                      <a:pt x="6538" y="3121"/>
                    </a:lnTo>
                    <a:lnTo>
                      <a:pt x="6568" y="2998"/>
                    </a:lnTo>
                    <a:lnTo>
                      <a:pt x="6558" y="2937"/>
                    </a:lnTo>
                    <a:lnTo>
                      <a:pt x="6527" y="2813"/>
                    </a:lnTo>
                    <a:lnTo>
                      <a:pt x="6425" y="2763"/>
                    </a:lnTo>
                    <a:lnTo>
                      <a:pt x="6323" y="2793"/>
                    </a:lnTo>
                    <a:lnTo>
                      <a:pt x="6315" y="2796"/>
                    </a:lnTo>
                    <a:lnTo>
                      <a:pt x="6296" y="2804"/>
                    </a:lnTo>
                    <a:lnTo>
                      <a:pt x="6282" y="2807"/>
                    </a:lnTo>
                    <a:lnTo>
                      <a:pt x="6267" y="2810"/>
                    </a:lnTo>
                    <a:lnTo>
                      <a:pt x="6249" y="2813"/>
                    </a:lnTo>
                    <a:lnTo>
                      <a:pt x="6231" y="2813"/>
                    </a:lnTo>
                    <a:lnTo>
                      <a:pt x="6225" y="2813"/>
                    </a:lnTo>
                    <a:lnTo>
                      <a:pt x="6222" y="2812"/>
                    </a:lnTo>
                    <a:lnTo>
                      <a:pt x="6219" y="2811"/>
                    </a:lnTo>
                    <a:lnTo>
                      <a:pt x="6217" y="2810"/>
                    </a:lnTo>
                    <a:lnTo>
                      <a:pt x="6213" y="2805"/>
                    </a:lnTo>
                    <a:lnTo>
                      <a:pt x="6210" y="2799"/>
                    </a:lnTo>
                    <a:lnTo>
                      <a:pt x="6208" y="2788"/>
                    </a:lnTo>
                    <a:lnTo>
                      <a:pt x="6207" y="2777"/>
                    </a:lnTo>
                    <a:lnTo>
                      <a:pt x="6206" y="2773"/>
                    </a:lnTo>
                    <a:lnTo>
                      <a:pt x="6204" y="2771"/>
                    </a:lnTo>
                    <a:lnTo>
                      <a:pt x="6200" y="2772"/>
                    </a:lnTo>
                    <a:lnTo>
                      <a:pt x="6193" y="2775"/>
                    </a:lnTo>
                    <a:lnTo>
                      <a:pt x="6184" y="2781"/>
                    </a:lnTo>
                    <a:lnTo>
                      <a:pt x="6173" y="2792"/>
                    </a:lnTo>
                    <a:lnTo>
                      <a:pt x="6157" y="2806"/>
                    </a:lnTo>
                    <a:lnTo>
                      <a:pt x="6138" y="2824"/>
                    </a:lnTo>
                    <a:lnTo>
                      <a:pt x="6099" y="2862"/>
                    </a:lnTo>
                    <a:lnTo>
                      <a:pt x="6067" y="2892"/>
                    </a:lnTo>
                    <a:lnTo>
                      <a:pt x="6040" y="2916"/>
                    </a:lnTo>
                    <a:lnTo>
                      <a:pt x="6019" y="2933"/>
                    </a:lnTo>
                    <a:lnTo>
                      <a:pt x="5993" y="2952"/>
                    </a:lnTo>
                    <a:lnTo>
                      <a:pt x="5985" y="2957"/>
                    </a:lnTo>
                    <a:lnTo>
                      <a:pt x="5852" y="2916"/>
                    </a:lnTo>
                    <a:lnTo>
                      <a:pt x="5862" y="3008"/>
                    </a:lnTo>
                    <a:lnTo>
                      <a:pt x="5770" y="3008"/>
                    </a:lnTo>
                    <a:lnTo>
                      <a:pt x="5740" y="3142"/>
                    </a:lnTo>
                    <a:lnTo>
                      <a:pt x="5749" y="3284"/>
                    </a:lnTo>
                    <a:lnTo>
                      <a:pt x="5781" y="3377"/>
                    </a:lnTo>
                    <a:lnTo>
                      <a:pt x="5699" y="3520"/>
                    </a:lnTo>
                    <a:lnTo>
                      <a:pt x="5708" y="3602"/>
                    </a:lnTo>
                    <a:lnTo>
                      <a:pt x="5575" y="3653"/>
                    </a:lnTo>
                    <a:lnTo>
                      <a:pt x="5575" y="3776"/>
                    </a:lnTo>
                    <a:lnTo>
                      <a:pt x="5493" y="3704"/>
                    </a:lnTo>
                    <a:lnTo>
                      <a:pt x="5361" y="3704"/>
                    </a:lnTo>
                    <a:lnTo>
                      <a:pt x="5339" y="3722"/>
                    </a:lnTo>
                    <a:lnTo>
                      <a:pt x="5321" y="3736"/>
                    </a:lnTo>
                    <a:lnTo>
                      <a:pt x="5304" y="3745"/>
                    </a:lnTo>
                    <a:lnTo>
                      <a:pt x="5291" y="3754"/>
                    </a:lnTo>
                    <a:lnTo>
                      <a:pt x="5274" y="3763"/>
                    </a:lnTo>
                    <a:lnTo>
                      <a:pt x="5269" y="3766"/>
                    </a:lnTo>
                    <a:lnTo>
                      <a:pt x="5187" y="3796"/>
                    </a:lnTo>
                    <a:lnTo>
                      <a:pt x="5166" y="3806"/>
                    </a:lnTo>
                    <a:lnTo>
                      <a:pt x="5149" y="3812"/>
                    </a:lnTo>
                    <a:lnTo>
                      <a:pt x="5134" y="3816"/>
                    </a:lnTo>
                    <a:lnTo>
                      <a:pt x="5121" y="3818"/>
                    </a:lnTo>
                    <a:lnTo>
                      <a:pt x="5092" y="3818"/>
                    </a:lnTo>
                    <a:lnTo>
                      <a:pt x="5054" y="3817"/>
                    </a:lnTo>
                    <a:lnTo>
                      <a:pt x="5032" y="3817"/>
                    </a:lnTo>
                    <a:lnTo>
                      <a:pt x="5012" y="3818"/>
                    </a:lnTo>
                    <a:lnTo>
                      <a:pt x="4994" y="3820"/>
                    </a:lnTo>
                    <a:lnTo>
                      <a:pt x="4979" y="3822"/>
                    </a:lnTo>
                    <a:lnTo>
                      <a:pt x="4959" y="3825"/>
                    </a:lnTo>
                    <a:lnTo>
                      <a:pt x="4951" y="3826"/>
                    </a:lnTo>
                    <a:lnTo>
                      <a:pt x="4950" y="3826"/>
                    </a:lnTo>
                    <a:lnTo>
                      <a:pt x="4945" y="3826"/>
                    </a:lnTo>
                    <a:lnTo>
                      <a:pt x="4930" y="3826"/>
                    </a:lnTo>
                    <a:lnTo>
                      <a:pt x="4900" y="3826"/>
                    </a:lnTo>
                    <a:lnTo>
                      <a:pt x="4865" y="3826"/>
                    </a:lnTo>
                    <a:lnTo>
                      <a:pt x="4835" y="3826"/>
                    </a:lnTo>
                    <a:lnTo>
                      <a:pt x="4815" y="3826"/>
                    </a:lnTo>
                    <a:lnTo>
                      <a:pt x="4809" y="3826"/>
                    </a:lnTo>
                    <a:lnTo>
                      <a:pt x="4809" y="3826"/>
                    </a:lnTo>
                    <a:lnTo>
                      <a:pt x="4809" y="3824"/>
                    </a:lnTo>
                    <a:lnTo>
                      <a:pt x="4809" y="3822"/>
                    </a:lnTo>
                    <a:lnTo>
                      <a:pt x="4805" y="3818"/>
                    </a:lnTo>
                    <a:lnTo>
                      <a:pt x="4800" y="3812"/>
                    </a:lnTo>
                    <a:lnTo>
                      <a:pt x="4791" y="3805"/>
                    </a:lnTo>
                    <a:lnTo>
                      <a:pt x="4777" y="3796"/>
                    </a:lnTo>
                    <a:lnTo>
                      <a:pt x="4757" y="3785"/>
                    </a:lnTo>
                    <a:lnTo>
                      <a:pt x="4735" y="3775"/>
                    </a:lnTo>
                    <a:lnTo>
                      <a:pt x="4715" y="3764"/>
                    </a:lnTo>
                    <a:lnTo>
                      <a:pt x="4697" y="3753"/>
                    </a:lnTo>
                    <a:lnTo>
                      <a:pt x="4683" y="3743"/>
                    </a:lnTo>
                    <a:lnTo>
                      <a:pt x="4662" y="3730"/>
                    </a:lnTo>
                    <a:lnTo>
                      <a:pt x="4654" y="3725"/>
                    </a:lnTo>
                    <a:lnTo>
                      <a:pt x="4655" y="3724"/>
                    </a:lnTo>
                    <a:lnTo>
                      <a:pt x="4655" y="3722"/>
                    </a:lnTo>
                    <a:lnTo>
                      <a:pt x="4654" y="3720"/>
                    </a:lnTo>
                    <a:lnTo>
                      <a:pt x="4652" y="3717"/>
                    </a:lnTo>
                    <a:lnTo>
                      <a:pt x="4647" y="3715"/>
                    </a:lnTo>
                    <a:lnTo>
                      <a:pt x="4637" y="3716"/>
                    </a:lnTo>
                    <a:lnTo>
                      <a:pt x="4623" y="3718"/>
                    </a:lnTo>
                    <a:lnTo>
                      <a:pt x="4604" y="3725"/>
                    </a:lnTo>
                    <a:lnTo>
                      <a:pt x="4567" y="3737"/>
                    </a:lnTo>
                    <a:lnTo>
                      <a:pt x="4545" y="3742"/>
                    </a:lnTo>
                    <a:lnTo>
                      <a:pt x="4534" y="3744"/>
                    </a:lnTo>
                    <a:lnTo>
                      <a:pt x="4532" y="3745"/>
                    </a:lnTo>
                    <a:lnTo>
                      <a:pt x="4439" y="3663"/>
                    </a:lnTo>
                    <a:lnTo>
                      <a:pt x="4379" y="3602"/>
                    </a:lnTo>
                    <a:lnTo>
                      <a:pt x="4348" y="3540"/>
                    </a:lnTo>
                    <a:lnTo>
                      <a:pt x="4300" y="3485"/>
                    </a:lnTo>
                    <a:lnTo>
                      <a:pt x="4264" y="3443"/>
                    </a:lnTo>
                    <a:lnTo>
                      <a:pt x="4243" y="3417"/>
                    </a:lnTo>
                    <a:lnTo>
                      <a:pt x="4235" y="3407"/>
                    </a:lnTo>
                    <a:lnTo>
                      <a:pt x="4174" y="3366"/>
                    </a:lnTo>
                    <a:lnTo>
                      <a:pt x="4061" y="3162"/>
                    </a:lnTo>
                    <a:lnTo>
                      <a:pt x="4063" y="3155"/>
                    </a:lnTo>
                    <a:lnTo>
                      <a:pt x="4065" y="3135"/>
                    </a:lnTo>
                    <a:lnTo>
                      <a:pt x="4066" y="3121"/>
                    </a:lnTo>
                    <a:lnTo>
                      <a:pt x="4066" y="3106"/>
                    </a:lnTo>
                    <a:lnTo>
                      <a:pt x="4065" y="3089"/>
                    </a:lnTo>
                    <a:lnTo>
                      <a:pt x="4061" y="3069"/>
                    </a:lnTo>
                    <a:lnTo>
                      <a:pt x="4056" y="3047"/>
                    </a:lnTo>
                    <a:lnTo>
                      <a:pt x="4047" y="3020"/>
                    </a:lnTo>
                    <a:lnTo>
                      <a:pt x="4038" y="2989"/>
                    </a:lnTo>
                    <a:lnTo>
                      <a:pt x="4027" y="2958"/>
                    </a:lnTo>
                    <a:lnTo>
                      <a:pt x="4017" y="2930"/>
                    </a:lnTo>
                    <a:lnTo>
                      <a:pt x="4009" y="2907"/>
                    </a:lnTo>
                    <a:lnTo>
                      <a:pt x="4002" y="2891"/>
                    </a:lnTo>
                    <a:lnTo>
                      <a:pt x="4000" y="2886"/>
                    </a:lnTo>
                    <a:lnTo>
                      <a:pt x="3949" y="2804"/>
                    </a:lnTo>
                    <a:lnTo>
                      <a:pt x="4011" y="2681"/>
                    </a:lnTo>
                    <a:lnTo>
                      <a:pt x="4031" y="2476"/>
                    </a:lnTo>
                    <a:lnTo>
                      <a:pt x="4082" y="2333"/>
                    </a:lnTo>
                    <a:lnTo>
                      <a:pt x="4071" y="2067"/>
                    </a:lnTo>
                    <a:lnTo>
                      <a:pt x="4000" y="1965"/>
                    </a:lnTo>
                    <a:lnTo>
                      <a:pt x="3744" y="1934"/>
                    </a:lnTo>
                    <a:lnTo>
                      <a:pt x="3641" y="1740"/>
                    </a:lnTo>
                    <a:lnTo>
                      <a:pt x="3540" y="1637"/>
                    </a:lnTo>
                    <a:lnTo>
                      <a:pt x="3509" y="1525"/>
                    </a:lnTo>
                    <a:lnTo>
                      <a:pt x="3407" y="1514"/>
                    </a:lnTo>
                    <a:lnTo>
                      <a:pt x="3314" y="1320"/>
                    </a:lnTo>
                    <a:lnTo>
                      <a:pt x="3202" y="1157"/>
                    </a:lnTo>
                    <a:lnTo>
                      <a:pt x="3140" y="1023"/>
                    </a:lnTo>
                    <a:lnTo>
                      <a:pt x="3136" y="1025"/>
                    </a:lnTo>
                    <a:lnTo>
                      <a:pt x="3122" y="1028"/>
                    </a:lnTo>
                    <a:lnTo>
                      <a:pt x="3102" y="1034"/>
                    </a:lnTo>
                    <a:lnTo>
                      <a:pt x="3078" y="1040"/>
                    </a:lnTo>
                    <a:lnTo>
                      <a:pt x="3051" y="1047"/>
                    </a:lnTo>
                    <a:lnTo>
                      <a:pt x="3024" y="1053"/>
                    </a:lnTo>
                    <a:lnTo>
                      <a:pt x="2999" y="1060"/>
                    </a:lnTo>
                    <a:lnTo>
                      <a:pt x="2977" y="1064"/>
                    </a:lnTo>
                    <a:lnTo>
                      <a:pt x="2972" y="1065"/>
                    </a:lnTo>
                    <a:lnTo>
                      <a:pt x="2969" y="1065"/>
                    </a:lnTo>
                    <a:lnTo>
                      <a:pt x="2965" y="1064"/>
                    </a:lnTo>
                    <a:lnTo>
                      <a:pt x="2962" y="1063"/>
                    </a:lnTo>
                    <a:lnTo>
                      <a:pt x="2958" y="1060"/>
                    </a:lnTo>
                    <a:lnTo>
                      <a:pt x="2955" y="1054"/>
                    </a:lnTo>
                    <a:lnTo>
                      <a:pt x="2952" y="1049"/>
                    </a:lnTo>
                    <a:lnTo>
                      <a:pt x="2951" y="1042"/>
                    </a:lnTo>
                    <a:lnTo>
                      <a:pt x="2951" y="1036"/>
                    </a:lnTo>
                    <a:lnTo>
                      <a:pt x="2951" y="1031"/>
                    </a:lnTo>
                    <a:lnTo>
                      <a:pt x="2951" y="1027"/>
                    </a:lnTo>
                    <a:lnTo>
                      <a:pt x="2951" y="1025"/>
                    </a:lnTo>
                    <a:lnTo>
                      <a:pt x="2950" y="1024"/>
                    </a:lnTo>
                    <a:lnTo>
                      <a:pt x="2948" y="1027"/>
                    </a:lnTo>
                    <a:lnTo>
                      <a:pt x="2941" y="1042"/>
                    </a:lnTo>
                    <a:lnTo>
                      <a:pt x="2925" y="1075"/>
                    </a:lnTo>
                    <a:lnTo>
                      <a:pt x="2910" y="1109"/>
                    </a:lnTo>
                    <a:lnTo>
                      <a:pt x="2901" y="1132"/>
                    </a:lnTo>
                    <a:lnTo>
                      <a:pt x="2895" y="1146"/>
                    </a:lnTo>
                    <a:lnTo>
                      <a:pt x="2892" y="1153"/>
                    </a:lnTo>
                    <a:lnTo>
                      <a:pt x="2891" y="1159"/>
                    </a:lnTo>
                    <a:lnTo>
                      <a:pt x="2889" y="1163"/>
                    </a:lnTo>
                    <a:lnTo>
                      <a:pt x="2883" y="1172"/>
                    </a:lnTo>
                    <a:lnTo>
                      <a:pt x="2875" y="1187"/>
                    </a:lnTo>
                    <a:lnTo>
                      <a:pt x="2854" y="1223"/>
                    </a:lnTo>
                    <a:lnTo>
                      <a:pt x="2838" y="1252"/>
                    </a:lnTo>
                    <a:lnTo>
                      <a:pt x="2827" y="1272"/>
                    </a:lnTo>
                    <a:lnTo>
                      <a:pt x="2824" y="1279"/>
                    </a:lnTo>
                    <a:lnTo>
                      <a:pt x="2823" y="1281"/>
                    </a:lnTo>
                    <a:lnTo>
                      <a:pt x="2817" y="1282"/>
                    </a:lnTo>
                    <a:lnTo>
                      <a:pt x="2811" y="1281"/>
                    </a:lnTo>
                    <a:lnTo>
                      <a:pt x="2802" y="1279"/>
                    </a:lnTo>
                    <a:lnTo>
                      <a:pt x="2789" y="1276"/>
                    </a:lnTo>
                    <a:lnTo>
                      <a:pt x="2772" y="1269"/>
                    </a:lnTo>
                    <a:lnTo>
                      <a:pt x="2762" y="1264"/>
                    </a:lnTo>
                    <a:lnTo>
                      <a:pt x="2750" y="1257"/>
                    </a:lnTo>
                    <a:lnTo>
                      <a:pt x="2739" y="1249"/>
                    </a:lnTo>
                    <a:lnTo>
                      <a:pt x="2725" y="1240"/>
                    </a:lnTo>
                    <a:lnTo>
                      <a:pt x="2698" y="1218"/>
                    </a:lnTo>
                    <a:lnTo>
                      <a:pt x="2672" y="1195"/>
                    </a:lnTo>
                    <a:lnTo>
                      <a:pt x="2647" y="1173"/>
                    </a:lnTo>
                    <a:lnTo>
                      <a:pt x="2627" y="1153"/>
                    </a:lnTo>
                    <a:lnTo>
                      <a:pt x="2613" y="1141"/>
                    </a:lnTo>
                    <a:lnTo>
                      <a:pt x="2609" y="1136"/>
                    </a:lnTo>
                    <a:lnTo>
                      <a:pt x="2516" y="1054"/>
                    </a:lnTo>
                    <a:lnTo>
                      <a:pt x="2506" y="931"/>
                    </a:lnTo>
                    <a:lnTo>
                      <a:pt x="2496" y="828"/>
                    </a:lnTo>
                    <a:lnTo>
                      <a:pt x="2495" y="831"/>
                    </a:lnTo>
                    <a:lnTo>
                      <a:pt x="2490" y="834"/>
                    </a:lnTo>
                    <a:lnTo>
                      <a:pt x="2487" y="837"/>
                    </a:lnTo>
                    <a:lnTo>
                      <a:pt x="2483" y="838"/>
                    </a:lnTo>
                    <a:lnTo>
                      <a:pt x="2477" y="840"/>
                    </a:lnTo>
                    <a:lnTo>
                      <a:pt x="2472" y="841"/>
                    </a:lnTo>
                    <a:lnTo>
                      <a:pt x="2465" y="842"/>
                    </a:lnTo>
                    <a:lnTo>
                      <a:pt x="2458" y="841"/>
                    </a:lnTo>
                    <a:lnTo>
                      <a:pt x="2449" y="840"/>
                    </a:lnTo>
                    <a:lnTo>
                      <a:pt x="2439" y="837"/>
                    </a:lnTo>
                    <a:lnTo>
                      <a:pt x="2430" y="833"/>
                    </a:lnTo>
                    <a:lnTo>
                      <a:pt x="2419" y="827"/>
                    </a:lnTo>
                    <a:lnTo>
                      <a:pt x="2407" y="819"/>
                    </a:lnTo>
                    <a:lnTo>
                      <a:pt x="2394" y="809"/>
                    </a:lnTo>
                    <a:lnTo>
                      <a:pt x="2380" y="796"/>
                    </a:lnTo>
                    <a:lnTo>
                      <a:pt x="2366" y="782"/>
                    </a:lnTo>
                    <a:lnTo>
                      <a:pt x="2353" y="767"/>
                    </a:lnTo>
                    <a:lnTo>
                      <a:pt x="2339" y="751"/>
                    </a:lnTo>
                    <a:lnTo>
                      <a:pt x="2313" y="717"/>
                    </a:lnTo>
                    <a:lnTo>
                      <a:pt x="2290" y="683"/>
                    </a:lnTo>
                    <a:lnTo>
                      <a:pt x="2270" y="652"/>
                    </a:lnTo>
                    <a:lnTo>
                      <a:pt x="2254" y="628"/>
                    </a:lnTo>
                    <a:lnTo>
                      <a:pt x="2244" y="610"/>
                    </a:lnTo>
                    <a:lnTo>
                      <a:pt x="2240" y="604"/>
                    </a:lnTo>
                    <a:lnTo>
                      <a:pt x="2127" y="512"/>
                    </a:lnTo>
                    <a:lnTo>
                      <a:pt x="2132" y="513"/>
                    </a:lnTo>
                    <a:lnTo>
                      <a:pt x="2139" y="518"/>
                    </a:lnTo>
                    <a:lnTo>
                      <a:pt x="2144" y="522"/>
                    </a:lnTo>
                    <a:lnTo>
                      <a:pt x="2148" y="525"/>
                    </a:lnTo>
                    <a:lnTo>
                      <a:pt x="2151" y="528"/>
                    </a:lnTo>
                    <a:lnTo>
                      <a:pt x="2153" y="532"/>
                    </a:lnTo>
                    <a:lnTo>
                      <a:pt x="2153" y="534"/>
                    </a:lnTo>
                    <a:lnTo>
                      <a:pt x="2153" y="536"/>
                    </a:lnTo>
                    <a:lnTo>
                      <a:pt x="2152" y="538"/>
                    </a:lnTo>
                    <a:lnTo>
                      <a:pt x="2151" y="540"/>
                    </a:lnTo>
                    <a:lnTo>
                      <a:pt x="2146" y="543"/>
                    </a:lnTo>
                    <a:lnTo>
                      <a:pt x="2136" y="547"/>
                    </a:lnTo>
                    <a:lnTo>
                      <a:pt x="2123" y="549"/>
                    </a:lnTo>
                    <a:lnTo>
                      <a:pt x="2106" y="551"/>
                    </a:lnTo>
                    <a:lnTo>
                      <a:pt x="2084" y="552"/>
                    </a:lnTo>
                    <a:lnTo>
                      <a:pt x="2056" y="553"/>
                    </a:lnTo>
                    <a:lnTo>
                      <a:pt x="1999" y="553"/>
                    </a:lnTo>
                    <a:lnTo>
                      <a:pt x="1951" y="553"/>
                    </a:lnTo>
                    <a:lnTo>
                      <a:pt x="1912" y="553"/>
                    </a:lnTo>
                    <a:lnTo>
                      <a:pt x="1882" y="553"/>
                    </a:lnTo>
                    <a:lnTo>
                      <a:pt x="1858" y="553"/>
                    </a:lnTo>
                    <a:lnTo>
                      <a:pt x="1843" y="553"/>
                    </a:lnTo>
                    <a:lnTo>
                      <a:pt x="1834" y="553"/>
                    </a:lnTo>
                    <a:lnTo>
                      <a:pt x="1831" y="553"/>
                    </a:lnTo>
                    <a:lnTo>
                      <a:pt x="1780" y="574"/>
                    </a:lnTo>
                    <a:lnTo>
                      <a:pt x="1780" y="634"/>
                    </a:lnTo>
                    <a:lnTo>
                      <a:pt x="1781" y="636"/>
                    </a:lnTo>
                    <a:lnTo>
                      <a:pt x="1782" y="640"/>
                    </a:lnTo>
                    <a:lnTo>
                      <a:pt x="1781" y="644"/>
                    </a:lnTo>
                    <a:lnTo>
                      <a:pt x="1780" y="647"/>
                    </a:lnTo>
                    <a:lnTo>
                      <a:pt x="1776" y="651"/>
                    </a:lnTo>
                    <a:lnTo>
                      <a:pt x="1771" y="655"/>
                    </a:lnTo>
                    <a:lnTo>
                      <a:pt x="1763" y="659"/>
                    </a:lnTo>
                    <a:lnTo>
                      <a:pt x="1754" y="662"/>
                    </a:lnTo>
                    <a:lnTo>
                      <a:pt x="1740" y="666"/>
                    </a:lnTo>
                    <a:lnTo>
                      <a:pt x="1723" y="669"/>
                    </a:lnTo>
                    <a:lnTo>
                      <a:pt x="1703" y="672"/>
                    </a:lnTo>
                    <a:lnTo>
                      <a:pt x="1679" y="674"/>
                    </a:lnTo>
                    <a:lnTo>
                      <a:pt x="1650" y="675"/>
                    </a:lnTo>
                    <a:lnTo>
                      <a:pt x="1617" y="675"/>
                    </a:lnTo>
                    <a:lnTo>
                      <a:pt x="1540" y="674"/>
                    </a:lnTo>
                    <a:lnTo>
                      <a:pt x="1461" y="671"/>
                    </a:lnTo>
                    <a:lnTo>
                      <a:pt x="1382" y="665"/>
                    </a:lnTo>
                    <a:lnTo>
                      <a:pt x="1308" y="660"/>
                    </a:lnTo>
                    <a:lnTo>
                      <a:pt x="1243" y="655"/>
                    </a:lnTo>
                    <a:lnTo>
                      <a:pt x="1192" y="649"/>
                    </a:lnTo>
                    <a:lnTo>
                      <a:pt x="1158" y="646"/>
                    </a:lnTo>
                    <a:lnTo>
                      <a:pt x="1146" y="645"/>
                    </a:lnTo>
                    <a:lnTo>
                      <a:pt x="1105" y="501"/>
                    </a:lnTo>
                    <a:lnTo>
                      <a:pt x="757" y="400"/>
                    </a:lnTo>
                    <a:lnTo>
                      <a:pt x="743" y="393"/>
                    </a:lnTo>
                    <a:lnTo>
                      <a:pt x="712" y="377"/>
                    </a:lnTo>
                    <a:lnTo>
                      <a:pt x="693" y="366"/>
                    </a:lnTo>
                    <a:lnTo>
                      <a:pt x="675" y="352"/>
                    </a:lnTo>
                    <a:lnTo>
                      <a:pt x="666" y="343"/>
                    </a:lnTo>
                    <a:lnTo>
                      <a:pt x="658" y="336"/>
                    </a:lnTo>
                    <a:lnTo>
                      <a:pt x="650" y="326"/>
                    </a:lnTo>
                    <a:lnTo>
                      <a:pt x="644" y="318"/>
                    </a:lnTo>
                    <a:lnTo>
                      <a:pt x="632" y="298"/>
                    </a:lnTo>
                    <a:lnTo>
                      <a:pt x="619" y="280"/>
                    </a:lnTo>
                    <a:lnTo>
                      <a:pt x="605" y="262"/>
                    </a:lnTo>
                    <a:lnTo>
                      <a:pt x="592" y="247"/>
                    </a:lnTo>
                    <a:lnTo>
                      <a:pt x="571" y="224"/>
                    </a:lnTo>
                    <a:lnTo>
                      <a:pt x="563" y="215"/>
                    </a:lnTo>
                    <a:lnTo>
                      <a:pt x="490" y="123"/>
                    </a:lnTo>
                    <a:lnTo>
                      <a:pt x="447" y="123"/>
                    </a:lnTo>
                    <a:lnTo>
                      <a:pt x="407" y="123"/>
                    </a:lnTo>
                    <a:lnTo>
                      <a:pt x="371" y="123"/>
                    </a:lnTo>
                    <a:lnTo>
                      <a:pt x="342" y="123"/>
                    </a:lnTo>
                    <a:lnTo>
                      <a:pt x="319" y="123"/>
                    </a:lnTo>
                    <a:lnTo>
                      <a:pt x="301" y="123"/>
                    </a:lnTo>
                    <a:lnTo>
                      <a:pt x="289" y="123"/>
                    </a:lnTo>
                    <a:lnTo>
                      <a:pt x="286" y="123"/>
                    </a:lnTo>
                    <a:lnTo>
                      <a:pt x="163" y="51"/>
                    </a:lnTo>
                    <a:lnTo>
                      <a:pt x="60" y="0"/>
                    </a:lnTo>
                    <a:lnTo>
                      <a:pt x="0" y="82"/>
                    </a:lnTo>
                    <a:lnTo>
                      <a:pt x="39" y="43"/>
                    </a:lnTo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grpSp>
            <p:nvGrpSpPr>
              <p:cNvPr id="266" name="Group 687">
                <a:extLst>
                  <a:ext uri="{FF2B5EF4-FFF2-40B4-BE49-F238E27FC236}">
                    <a16:creationId xmlns="" xmlns:a16="http://schemas.microsoft.com/office/drawing/2014/main" id="{637C9FAB-1630-4355-9C55-652E5709403B}"/>
                  </a:ext>
                </a:extLst>
              </p:cNvPr>
              <p:cNvGrpSpPr/>
              <p:nvPr/>
            </p:nvGrpSpPr>
            <p:grpSpPr>
              <a:xfrm>
                <a:off x="3143241" y="214290"/>
                <a:ext cx="5429288" cy="3741292"/>
                <a:chOff x="3143241" y="214290"/>
                <a:chExt cx="5429288" cy="3741292"/>
              </a:xfrm>
              <a:grpFill/>
            </p:grpSpPr>
            <p:sp>
              <p:nvSpPr>
                <p:cNvPr id="267" name="Freeform 19">
                  <a:extLst>
                    <a:ext uri="{FF2B5EF4-FFF2-40B4-BE49-F238E27FC236}">
                      <a16:creationId xmlns="" xmlns:a16="http://schemas.microsoft.com/office/drawing/2014/main" id="{8689DA32-FCF5-4545-91FF-85D8B05F4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487" y="3907794"/>
                  <a:ext cx="12332" cy="47788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15" y="14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3" h="124">
                      <a:moveTo>
                        <a:pt x="0" y="124"/>
                      </a:moveTo>
                      <a:lnTo>
                        <a:pt x="15" y="14"/>
                      </a:lnTo>
                      <a:lnTo>
                        <a:pt x="33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68" name="Freeform 28">
                  <a:extLst>
                    <a:ext uri="{FF2B5EF4-FFF2-40B4-BE49-F238E27FC236}">
                      <a16:creationId xmlns="" xmlns:a16="http://schemas.microsoft.com/office/drawing/2014/main" id="{07C438B2-1FE5-437A-B49D-AC29E02C4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69" name="Freeform 29">
                  <a:extLst>
                    <a:ext uri="{FF2B5EF4-FFF2-40B4-BE49-F238E27FC236}">
                      <a16:creationId xmlns="" xmlns:a16="http://schemas.microsoft.com/office/drawing/2014/main" id="{9157B48D-47F9-4161-BAD4-10C033D5D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0" name="Freeform 30">
                  <a:extLst>
                    <a:ext uri="{FF2B5EF4-FFF2-40B4-BE49-F238E27FC236}">
                      <a16:creationId xmlns="" xmlns:a16="http://schemas.microsoft.com/office/drawing/2014/main" id="{5F6F7EC5-58D1-464D-89CB-20FFA42A5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1" name="Freeform 31">
                  <a:extLst>
                    <a:ext uri="{FF2B5EF4-FFF2-40B4-BE49-F238E27FC236}">
                      <a16:creationId xmlns="" xmlns:a16="http://schemas.microsoft.com/office/drawing/2014/main" id="{59ED591B-BD7E-400C-A5FA-879FF8BE8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2" name="Freeform 32">
                  <a:extLst>
                    <a:ext uri="{FF2B5EF4-FFF2-40B4-BE49-F238E27FC236}">
                      <a16:creationId xmlns="" xmlns:a16="http://schemas.microsoft.com/office/drawing/2014/main" id="{6675675C-2A99-4496-A82A-B63CC0B63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3" name="Freeform 33">
                  <a:extLst>
                    <a:ext uri="{FF2B5EF4-FFF2-40B4-BE49-F238E27FC236}">
                      <a16:creationId xmlns="" xmlns:a16="http://schemas.microsoft.com/office/drawing/2014/main" id="{0B0FF90A-E19A-4742-9806-6FF72E8EFF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4" name="Freeform 34">
                  <a:extLst>
                    <a:ext uri="{FF2B5EF4-FFF2-40B4-BE49-F238E27FC236}">
                      <a16:creationId xmlns="" xmlns:a16="http://schemas.microsoft.com/office/drawing/2014/main" id="{3BA6E7B3-F1E0-44A3-A482-49C465288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  <a:cxn ang="0">
                      <a:pos x="260" y="54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  <a:lnTo>
                        <a:pt x="260" y="54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5" name="Freeform 35">
                  <a:extLst>
                    <a:ext uri="{FF2B5EF4-FFF2-40B4-BE49-F238E27FC236}">
                      <a16:creationId xmlns="" xmlns:a16="http://schemas.microsoft.com/office/drawing/2014/main" id="{64ED5744-D7E1-411D-98D8-D051183749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6" name="Freeform 36">
                  <a:extLst>
                    <a:ext uri="{FF2B5EF4-FFF2-40B4-BE49-F238E27FC236}">
                      <a16:creationId xmlns="" xmlns:a16="http://schemas.microsoft.com/office/drawing/2014/main" id="{04B67051-4CF2-491A-9D6E-D9C5B74C5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  <a:cxn ang="0">
                      <a:pos x="375" y="402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  <a:lnTo>
                        <a:pt x="375" y="402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7" name="Freeform 37">
                  <a:extLst>
                    <a:ext uri="{FF2B5EF4-FFF2-40B4-BE49-F238E27FC236}">
                      <a16:creationId xmlns="" xmlns:a16="http://schemas.microsoft.com/office/drawing/2014/main" id="{428409BE-0420-42DA-BFA6-24A57E64A2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8" name="Freeform 38">
                  <a:extLst>
                    <a:ext uri="{FF2B5EF4-FFF2-40B4-BE49-F238E27FC236}">
                      <a16:creationId xmlns="" xmlns:a16="http://schemas.microsoft.com/office/drawing/2014/main" id="{0C37481C-BE8B-4050-AEB2-F122AF3598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79" name="Freeform 39">
                  <a:extLst>
                    <a:ext uri="{FF2B5EF4-FFF2-40B4-BE49-F238E27FC236}">
                      <a16:creationId xmlns="" xmlns:a16="http://schemas.microsoft.com/office/drawing/2014/main" id="{09CE5F2D-6D43-4274-9CD9-3E9A21337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0" name="Freeform 40">
                  <a:extLst>
                    <a:ext uri="{FF2B5EF4-FFF2-40B4-BE49-F238E27FC236}">
                      <a16:creationId xmlns="" xmlns:a16="http://schemas.microsoft.com/office/drawing/2014/main" id="{6BD3E3C2-BCA3-4508-85B5-362214E9A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1" name="Freeform 41">
                  <a:extLst>
                    <a:ext uri="{FF2B5EF4-FFF2-40B4-BE49-F238E27FC236}">
                      <a16:creationId xmlns="" xmlns:a16="http://schemas.microsoft.com/office/drawing/2014/main" id="{1F661944-F9E0-4171-9A36-3015B0B9E3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  <a:cxn ang="0">
                      <a:pos x="361" y="395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  <a:lnTo>
                        <a:pt x="361" y="39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2" name="Freeform 42">
                  <a:extLst>
                    <a:ext uri="{FF2B5EF4-FFF2-40B4-BE49-F238E27FC236}">
                      <a16:creationId xmlns="" xmlns:a16="http://schemas.microsoft.com/office/drawing/2014/main" id="{C76DA727-6389-4EB4-8F0E-04E7EBFB1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3" name="Freeform 43">
                  <a:extLst>
                    <a:ext uri="{FF2B5EF4-FFF2-40B4-BE49-F238E27FC236}">
                      <a16:creationId xmlns="" xmlns:a16="http://schemas.microsoft.com/office/drawing/2014/main" id="{760636A1-2096-4C8D-A8C7-21BA49D9D6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0195" y="1168496"/>
                  <a:ext cx="1075987" cy="826260"/>
                </a:xfrm>
                <a:custGeom>
                  <a:avLst/>
                  <a:gdLst/>
                  <a:ahLst/>
                  <a:cxnLst>
                    <a:cxn ang="0">
                      <a:pos x="1985" y="1371"/>
                    </a:cxn>
                    <a:cxn ang="0">
                      <a:pos x="1793" y="1282"/>
                    </a:cxn>
                    <a:cxn ang="0">
                      <a:pos x="1446" y="1016"/>
                    </a:cxn>
                    <a:cxn ang="0">
                      <a:pos x="1159" y="859"/>
                    </a:cxn>
                    <a:cxn ang="0">
                      <a:pos x="812" y="969"/>
                    </a:cxn>
                    <a:cxn ang="0">
                      <a:pos x="456" y="927"/>
                    </a:cxn>
                    <a:cxn ang="0">
                      <a:pos x="355" y="864"/>
                    </a:cxn>
                    <a:cxn ang="0">
                      <a:pos x="316" y="888"/>
                    </a:cxn>
                    <a:cxn ang="0">
                      <a:pos x="290" y="938"/>
                    </a:cxn>
                    <a:cxn ang="0">
                      <a:pos x="263" y="945"/>
                    </a:cxn>
                    <a:cxn ang="0">
                      <a:pos x="252" y="744"/>
                    </a:cxn>
                    <a:cxn ang="0">
                      <a:pos x="192" y="796"/>
                    </a:cxn>
                    <a:cxn ang="0">
                      <a:pos x="150" y="794"/>
                    </a:cxn>
                    <a:cxn ang="0">
                      <a:pos x="34" y="573"/>
                    </a:cxn>
                    <a:cxn ang="0">
                      <a:pos x="40" y="517"/>
                    </a:cxn>
                    <a:cxn ang="0">
                      <a:pos x="9" y="427"/>
                    </a:cxn>
                    <a:cxn ang="0">
                      <a:pos x="63" y="224"/>
                    </a:cxn>
                    <a:cxn ang="0">
                      <a:pos x="152" y="89"/>
                    </a:cxn>
                    <a:cxn ang="0">
                      <a:pos x="212" y="49"/>
                    </a:cxn>
                    <a:cxn ang="0">
                      <a:pos x="306" y="109"/>
                    </a:cxn>
                    <a:cxn ang="0">
                      <a:pos x="450" y="621"/>
                    </a:cxn>
                    <a:cxn ang="0">
                      <a:pos x="341" y="178"/>
                    </a:cxn>
                    <a:cxn ang="0">
                      <a:pos x="621" y="143"/>
                    </a:cxn>
                    <a:cxn ang="0">
                      <a:pos x="968" y="198"/>
                    </a:cxn>
                    <a:cxn ang="0">
                      <a:pos x="1095" y="230"/>
                    </a:cxn>
                    <a:cxn ang="0">
                      <a:pos x="1194" y="257"/>
                    </a:cxn>
                    <a:cxn ang="0">
                      <a:pos x="1528" y="382"/>
                    </a:cxn>
                    <a:cxn ang="0">
                      <a:pos x="1964" y="580"/>
                    </a:cxn>
                    <a:cxn ang="0">
                      <a:pos x="1970" y="771"/>
                    </a:cxn>
                    <a:cxn ang="0">
                      <a:pos x="2007" y="789"/>
                    </a:cxn>
                    <a:cxn ang="0">
                      <a:pos x="2123" y="799"/>
                    </a:cxn>
                    <a:cxn ang="0">
                      <a:pos x="2277" y="798"/>
                    </a:cxn>
                    <a:cxn ang="0">
                      <a:pos x="2360" y="868"/>
                    </a:cxn>
                    <a:cxn ang="0">
                      <a:pos x="2435" y="880"/>
                    </a:cxn>
                    <a:cxn ang="0">
                      <a:pos x="2551" y="885"/>
                    </a:cxn>
                    <a:cxn ang="0">
                      <a:pos x="2613" y="922"/>
                    </a:cxn>
                    <a:cxn ang="0">
                      <a:pos x="2695" y="1026"/>
                    </a:cxn>
                    <a:cxn ang="0">
                      <a:pos x="2693" y="1234"/>
                    </a:cxn>
                    <a:cxn ang="0">
                      <a:pos x="2372" y="1214"/>
                    </a:cxn>
                    <a:cxn ang="0">
                      <a:pos x="2250" y="1269"/>
                    </a:cxn>
                    <a:cxn ang="0">
                      <a:pos x="2437" y="1444"/>
                    </a:cxn>
                    <a:cxn ang="0">
                      <a:pos x="2501" y="1459"/>
                    </a:cxn>
                    <a:cxn ang="0">
                      <a:pos x="2565" y="1455"/>
                    </a:cxn>
                    <a:cxn ang="0">
                      <a:pos x="2584" y="1445"/>
                    </a:cxn>
                    <a:cxn ang="0">
                      <a:pos x="2720" y="1602"/>
                    </a:cxn>
                    <a:cxn ang="0">
                      <a:pos x="2668" y="1877"/>
                    </a:cxn>
                    <a:cxn ang="0">
                      <a:pos x="2470" y="1750"/>
                    </a:cxn>
                    <a:cxn ang="0">
                      <a:pos x="2462" y="1903"/>
                    </a:cxn>
                    <a:cxn ang="0">
                      <a:pos x="2601" y="1936"/>
                    </a:cxn>
                    <a:cxn ang="0">
                      <a:pos x="2769" y="1988"/>
                    </a:cxn>
                    <a:cxn ang="0">
                      <a:pos x="2787" y="2027"/>
                    </a:cxn>
                    <a:cxn ang="0">
                      <a:pos x="2789" y="2121"/>
                    </a:cxn>
                    <a:cxn ang="0">
                      <a:pos x="2604" y="2120"/>
                    </a:cxn>
                    <a:cxn ang="0">
                      <a:pos x="2522" y="2109"/>
                    </a:cxn>
                    <a:cxn ang="0">
                      <a:pos x="2326" y="2045"/>
                    </a:cxn>
                    <a:cxn ang="0">
                      <a:pos x="2293" y="2138"/>
                    </a:cxn>
                    <a:cxn ang="0">
                      <a:pos x="1970" y="1923"/>
                    </a:cxn>
                  </a:cxnLst>
                  <a:rect l="0" t="0" r="r" b="b"/>
                  <a:pathLst>
                    <a:path w="2789" h="2141">
                      <a:moveTo>
                        <a:pt x="1684" y="1398"/>
                      </a:moveTo>
                      <a:lnTo>
                        <a:pt x="1800" y="1323"/>
                      </a:lnTo>
                      <a:lnTo>
                        <a:pt x="1847" y="1343"/>
                      </a:lnTo>
                      <a:lnTo>
                        <a:pt x="1909" y="1392"/>
                      </a:lnTo>
                      <a:lnTo>
                        <a:pt x="1950" y="1411"/>
                      </a:lnTo>
                      <a:lnTo>
                        <a:pt x="1985" y="1371"/>
                      </a:lnTo>
                      <a:lnTo>
                        <a:pt x="2004" y="1316"/>
                      </a:lnTo>
                      <a:lnTo>
                        <a:pt x="2039" y="1289"/>
                      </a:lnTo>
                      <a:lnTo>
                        <a:pt x="2032" y="1242"/>
                      </a:lnTo>
                      <a:lnTo>
                        <a:pt x="1895" y="1234"/>
                      </a:lnTo>
                      <a:lnTo>
                        <a:pt x="1861" y="1282"/>
                      </a:lnTo>
                      <a:lnTo>
                        <a:pt x="1793" y="1282"/>
                      </a:lnTo>
                      <a:lnTo>
                        <a:pt x="1705" y="1275"/>
                      </a:lnTo>
                      <a:lnTo>
                        <a:pt x="1677" y="1221"/>
                      </a:lnTo>
                      <a:lnTo>
                        <a:pt x="1697" y="1166"/>
                      </a:lnTo>
                      <a:lnTo>
                        <a:pt x="1629" y="1044"/>
                      </a:lnTo>
                      <a:lnTo>
                        <a:pt x="1520" y="1044"/>
                      </a:lnTo>
                      <a:lnTo>
                        <a:pt x="1446" y="1016"/>
                      </a:lnTo>
                      <a:lnTo>
                        <a:pt x="1425" y="983"/>
                      </a:lnTo>
                      <a:lnTo>
                        <a:pt x="1357" y="975"/>
                      </a:lnTo>
                      <a:lnTo>
                        <a:pt x="1323" y="948"/>
                      </a:lnTo>
                      <a:lnTo>
                        <a:pt x="1289" y="894"/>
                      </a:lnTo>
                      <a:lnTo>
                        <a:pt x="1261" y="859"/>
                      </a:lnTo>
                      <a:lnTo>
                        <a:pt x="1159" y="859"/>
                      </a:lnTo>
                      <a:lnTo>
                        <a:pt x="1111" y="825"/>
                      </a:lnTo>
                      <a:lnTo>
                        <a:pt x="1050" y="798"/>
                      </a:lnTo>
                      <a:lnTo>
                        <a:pt x="1016" y="873"/>
                      </a:lnTo>
                      <a:lnTo>
                        <a:pt x="900" y="873"/>
                      </a:lnTo>
                      <a:lnTo>
                        <a:pt x="872" y="927"/>
                      </a:lnTo>
                      <a:lnTo>
                        <a:pt x="812" y="969"/>
                      </a:lnTo>
                      <a:lnTo>
                        <a:pt x="777" y="886"/>
                      </a:lnTo>
                      <a:lnTo>
                        <a:pt x="743" y="921"/>
                      </a:lnTo>
                      <a:lnTo>
                        <a:pt x="682" y="934"/>
                      </a:lnTo>
                      <a:lnTo>
                        <a:pt x="566" y="927"/>
                      </a:lnTo>
                      <a:lnTo>
                        <a:pt x="504" y="927"/>
                      </a:lnTo>
                      <a:lnTo>
                        <a:pt x="456" y="927"/>
                      </a:lnTo>
                      <a:lnTo>
                        <a:pt x="409" y="927"/>
                      </a:lnTo>
                      <a:lnTo>
                        <a:pt x="388" y="866"/>
                      </a:lnTo>
                      <a:lnTo>
                        <a:pt x="386" y="866"/>
                      </a:lnTo>
                      <a:lnTo>
                        <a:pt x="379" y="864"/>
                      </a:lnTo>
                      <a:lnTo>
                        <a:pt x="368" y="863"/>
                      </a:lnTo>
                      <a:lnTo>
                        <a:pt x="355" y="864"/>
                      </a:lnTo>
                      <a:lnTo>
                        <a:pt x="349" y="865"/>
                      </a:lnTo>
                      <a:lnTo>
                        <a:pt x="342" y="867"/>
                      </a:lnTo>
                      <a:lnTo>
                        <a:pt x="334" y="870"/>
                      </a:lnTo>
                      <a:lnTo>
                        <a:pt x="328" y="875"/>
                      </a:lnTo>
                      <a:lnTo>
                        <a:pt x="322" y="881"/>
                      </a:lnTo>
                      <a:lnTo>
                        <a:pt x="316" y="888"/>
                      </a:lnTo>
                      <a:lnTo>
                        <a:pt x="311" y="896"/>
                      </a:lnTo>
                      <a:lnTo>
                        <a:pt x="306" y="907"/>
                      </a:lnTo>
                      <a:lnTo>
                        <a:pt x="303" y="918"/>
                      </a:lnTo>
                      <a:lnTo>
                        <a:pt x="299" y="926"/>
                      </a:lnTo>
                      <a:lnTo>
                        <a:pt x="295" y="933"/>
                      </a:lnTo>
                      <a:lnTo>
                        <a:pt x="290" y="938"/>
                      </a:lnTo>
                      <a:lnTo>
                        <a:pt x="287" y="943"/>
                      </a:lnTo>
                      <a:lnTo>
                        <a:pt x="283" y="945"/>
                      </a:lnTo>
                      <a:lnTo>
                        <a:pt x="278" y="947"/>
                      </a:lnTo>
                      <a:lnTo>
                        <a:pt x="275" y="947"/>
                      </a:lnTo>
                      <a:lnTo>
                        <a:pt x="269" y="947"/>
                      </a:lnTo>
                      <a:lnTo>
                        <a:pt x="263" y="945"/>
                      </a:lnTo>
                      <a:lnTo>
                        <a:pt x="260" y="943"/>
                      </a:lnTo>
                      <a:lnTo>
                        <a:pt x="259" y="942"/>
                      </a:lnTo>
                      <a:lnTo>
                        <a:pt x="177" y="894"/>
                      </a:lnTo>
                      <a:lnTo>
                        <a:pt x="191" y="825"/>
                      </a:lnTo>
                      <a:lnTo>
                        <a:pt x="252" y="791"/>
                      </a:lnTo>
                      <a:lnTo>
                        <a:pt x="252" y="744"/>
                      </a:lnTo>
                      <a:lnTo>
                        <a:pt x="246" y="753"/>
                      </a:lnTo>
                      <a:lnTo>
                        <a:pt x="230" y="771"/>
                      </a:lnTo>
                      <a:lnTo>
                        <a:pt x="219" y="781"/>
                      </a:lnTo>
                      <a:lnTo>
                        <a:pt x="206" y="789"/>
                      </a:lnTo>
                      <a:lnTo>
                        <a:pt x="199" y="794"/>
                      </a:lnTo>
                      <a:lnTo>
                        <a:pt x="192" y="796"/>
                      </a:lnTo>
                      <a:lnTo>
                        <a:pt x="184" y="798"/>
                      </a:lnTo>
                      <a:lnTo>
                        <a:pt x="177" y="798"/>
                      </a:lnTo>
                      <a:lnTo>
                        <a:pt x="169" y="798"/>
                      </a:lnTo>
                      <a:lnTo>
                        <a:pt x="163" y="797"/>
                      </a:lnTo>
                      <a:lnTo>
                        <a:pt x="156" y="796"/>
                      </a:lnTo>
                      <a:lnTo>
                        <a:pt x="150" y="794"/>
                      </a:lnTo>
                      <a:lnTo>
                        <a:pt x="140" y="789"/>
                      </a:lnTo>
                      <a:lnTo>
                        <a:pt x="131" y="785"/>
                      </a:lnTo>
                      <a:lnTo>
                        <a:pt x="120" y="775"/>
                      </a:lnTo>
                      <a:lnTo>
                        <a:pt x="115" y="771"/>
                      </a:lnTo>
                      <a:lnTo>
                        <a:pt x="68" y="689"/>
                      </a:lnTo>
                      <a:lnTo>
                        <a:pt x="34" y="573"/>
                      </a:lnTo>
                      <a:lnTo>
                        <a:pt x="36" y="567"/>
                      </a:lnTo>
                      <a:lnTo>
                        <a:pt x="42" y="552"/>
                      </a:lnTo>
                      <a:lnTo>
                        <a:pt x="43" y="542"/>
                      </a:lnTo>
                      <a:lnTo>
                        <a:pt x="43" y="530"/>
                      </a:lnTo>
                      <a:lnTo>
                        <a:pt x="42" y="524"/>
                      </a:lnTo>
                      <a:lnTo>
                        <a:pt x="40" y="517"/>
                      </a:lnTo>
                      <a:lnTo>
                        <a:pt x="38" y="512"/>
                      </a:lnTo>
                      <a:lnTo>
                        <a:pt x="34" y="505"/>
                      </a:lnTo>
                      <a:lnTo>
                        <a:pt x="27" y="489"/>
                      </a:lnTo>
                      <a:lnTo>
                        <a:pt x="20" y="471"/>
                      </a:lnTo>
                      <a:lnTo>
                        <a:pt x="14" y="449"/>
                      </a:lnTo>
                      <a:lnTo>
                        <a:pt x="9" y="427"/>
                      </a:lnTo>
                      <a:lnTo>
                        <a:pt x="2" y="391"/>
                      </a:lnTo>
                      <a:lnTo>
                        <a:pt x="0" y="376"/>
                      </a:lnTo>
                      <a:lnTo>
                        <a:pt x="41" y="273"/>
                      </a:lnTo>
                      <a:lnTo>
                        <a:pt x="44" y="267"/>
                      </a:lnTo>
                      <a:lnTo>
                        <a:pt x="53" y="248"/>
                      </a:lnTo>
                      <a:lnTo>
                        <a:pt x="63" y="224"/>
                      </a:lnTo>
                      <a:lnTo>
                        <a:pt x="75" y="198"/>
                      </a:lnTo>
                      <a:lnTo>
                        <a:pt x="83" y="183"/>
                      </a:lnTo>
                      <a:lnTo>
                        <a:pt x="95" y="165"/>
                      </a:lnTo>
                      <a:lnTo>
                        <a:pt x="109" y="144"/>
                      </a:lnTo>
                      <a:lnTo>
                        <a:pt x="124" y="124"/>
                      </a:lnTo>
                      <a:lnTo>
                        <a:pt x="152" y="89"/>
                      </a:lnTo>
                      <a:lnTo>
                        <a:pt x="164" y="75"/>
                      </a:lnTo>
                      <a:lnTo>
                        <a:pt x="168" y="71"/>
                      </a:lnTo>
                      <a:lnTo>
                        <a:pt x="181" y="61"/>
                      </a:lnTo>
                      <a:lnTo>
                        <a:pt x="191" y="57"/>
                      </a:lnTo>
                      <a:lnTo>
                        <a:pt x="201" y="53"/>
                      </a:lnTo>
                      <a:lnTo>
                        <a:pt x="212" y="49"/>
                      </a:lnTo>
                      <a:lnTo>
                        <a:pt x="225" y="48"/>
                      </a:lnTo>
                      <a:lnTo>
                        <a:pt x="251" y="48"/>
                      </a:lnTo>
                      <a:lnTo>
                        <a:pt x="275" y="48"/>
                      </a:lnTo>
                      <a:lnTo>
                        <a:pt x="293" y="48"/>
                      </a:lnTo>
                      <a:lnTo>
                        <a:pt x="300" y="48"/>
                      </a:lnTo>
                      <a:lnTo>
                        <a:pt x="306" y="109"/>
                      </a:lnTo>
                      <a:lnTo>
                        <a:pt x="293" y="198"/>
                      </a:lnTo>
                      <a:lnTo>
                        <a:pt x="259" y="294"/>
                      </a:lnTo>
                      <a:lnTo>
                        <a:pt x="286" y="376"/>
                      </a:lnTo>
                      <a:lnTo>
                        <a:pt x="279" y="444"/>
                      </a:lnTo>
                      <a:lnTo>
                        <a:pt x="327" y="532"/>
                      </a:lnTo>
                      <a:lnTo>
                        <a:pt x="450" y="621"/>
                      </a:lnTo>
                      <a:lnTo>
                        <a:pt x="320" y="471"/>
                      </a:lnTo>
                      <a:lnTo>
                        <a:pt x="388" y="430"/>
                      </a:lnTo>
                      <a:lnTo>
                        <a:pt x="382" y="389"/>
                      </a:lnTo>
                      <a:lnTo>
                        <a:pt x="334" y="335"/>
                      </a:lnTo>
                      <a:lnTo>
                        <a:pt x="293" y="287"/>
                      </a:lnTo>
                      <a:lnTo>
                        <a:pt x="341" y="178"/>
                      </a:lnTo>
                      <a:lnTo>
                        <a:pt x="402" y="116"/>
                      </a:lnTo>
                      <a:lnTo>
                        <a:pt x="429" y="7"/>
                      </a:lnTo>
                      <a:lnTo>
                        <a:pt x="498" y="0"/>
                      </a:lnTo>
                      <a:lnTo>
                        <a:pt x="518" y="61"/>
                      </a:lnTo>
                      <a:lnTo>
                        <a:pt x="553" y="143"/>
                      </a:lnTo>
                      <a:lnTo>
                        <a:pt x="621" y="143"/>
                      </a:lnTo>
                      <a:lnTo>
                        <a:pt x="648" y="205"/>
                      </a:lnTo>
                      <a:lnTo>
                        <a:pt x="716" y="267"/>
                      </a:lnTo>
                      <a:lnTo>
                        <a:pt x="784" y="294"/>
                      </a:lnTo>
                      <a:lnTo>
                        <a:pt x="804" y="211"/>
                      </a:lnTo>
                      <a:lnTo>
                        <a:pt x="886" y="198"/>
                      </a:lnTo>
                      <a:lnTo>
                        <a:pt x="968" y="198"/>
                      </a:lnTo>
                      <a:lnTo>
                        <a:pt x="1030" y="238"/>
                      </a:lnTo>
                      <a:lnTo>
                        <a:pt x="1063" y="238"/>
                      </a:lnTo>
                      <a:lnTo>
                        <a:pt x="1067" y="236"/>
                      </a:lnTo>
                      <a:lnTo>
                        <a:pt x="1076" y="231"/>
                      </a:lnTo>
                      <a:lnTo>
                        <a:pt x="1085" y="230"/>
                      </a:lnTo>
                      <a:lnTo>
                        <a:pt x="1095" y="230"/>
                      </a:lnTo>
                      <a:lnTo>
                        <a:pt x="1109" y="233"/>
                      </a:lnTo>
                      <a:lnTo>
                        <a:pt x="1125" y="238"/>
                      </a:lnTo>
                      <a:lnTo>
                        <a:pt x="1143" y="246"/>
                      </a:lnTo>
                      <a:lnTo>
                        <a:pt x="1161" y="250"/>
                      </a:lnTo>
                      <a:lnTo>
                        <a:pt x="1178" y="255"/>
                      </a:lnTo>
                      <a:lnTo>
                        <a:pt x="1194" y="257"/>
                      </a:lnTo>
                      <a:lnTo>
                        <a:pt x="1218" y="259"/>
                      </a:lnTo>
                      <a:lnTo>
                        <a:pt x="1228" y="259"/>
                      </a:lnTo>
                      <a:lnTo>
                        <a:pt x="1269" y="314"/>
                      </a:lnTo>
                      <a:lnTo>
                        <a:pt x="1391" y="294"/>
                      </a:lnTo>
                      <a:lnTo>
                        <a:pt x="1479" y="341"/>
                      </a:lnTo>
                      <a:lnTo>
                        <a:pt x="1528" y="382"/>
                      </a:lnTo>
                      <a:lnTo>
                        <a:pt x="1637" y="382"/>
                      </a:lnTo>
                      <a:lnTo>
                        <a:pt x="1691" y="437"/>
                      </a:lnTo>
                      <a:lnTo>
                        <a:pt x="1800" y="464"/>
                      </a:lnTo>
                      <a:lnTo>
                        <a:pt x="1868" y="505"/>
                      </a:lnTo>
                      <a:lnTo>
                        <a:pt x="1814" y="546"/>
                      </a:lnTo>
                      <a:lnTo>
                        <a:pt x="1964" y="580"/>
                      </a:lnTo>
                      <a:lnTo>
                        <a:pt x="2018" y="635"/>
                      </a:lnTo>
                      <a:lnTo>
                        <a:pt x="1915" y="676"/>
                      </a:lnTo>
                      <a:lnTo>
                        <a:pt x="1922" y="686"/>
                      </a:lnTo>
                      <a:lnTo>
                        <a:pt x="1936" y="710"/>
                      </a:lnTo>
                      <a:lnTo>
                        <a:pt x="1953" y="742"/>
                      </a:lnTo>
                      <a:lnTo>
                        <a:pt x="1970" y="771"/>
                      </a:lnTo>
                      <a:lnTo>
                        <a:pt x="1973" y="774"/>
                      </a:lnTo>
                      <a:lnTo>
                        <a:pt x="1976" y="776"/>
                      </a:lnTo>
                      <a:lnTo>
                        <a:pt x="1979" y="780"/>
                      </a:lnTo>
                      <a:lnTo>
                        <a:pt x="1983" y="782"/>
                      </a:lnTo>
                      <a:lnTo>
                        <a:pt x="1994" y="786"/>
                      </a:lnTo>
                      <a:lnTo>
                        <a:pt x="2007" y="789"/>
                      </a:lnTo>
                      <a:lnTo>
                        <a:pt x="2020" y="792"/>
                      </a:lnTo>
                      <a:lnTo>
                        <a:pt x="2035" y="795"/>
                      </a:lnTo>
                      <a:lnTo>
                        <a:pt x="2051" y="796"/>
                      </a:lnTo>
                      <a:lnTo>
                        <a:pt x="2067" y="797"/>
                      </a:lnTo>
                      <a:lnTo>
                        <a:pt x="2097" y="799"/>
                      </a:lnTo>
                      <a:lnTo>
                        <a:pt x="2123" y="799"/>
                      </a:lnTo>
                      <a:lnTo>
                        <a:pt x="2141" y="798"/>
                      </a:lnTo>
                      <a:lnTo>
                        <a:pt x="2148" y="798"/>
                      </a:lnTo>
                      <a:lnTo>
                        <a:pt x="2162" y="798"/>
                      </a:lnTo>
                      <a:lnTo>
                        <a:pt x="2194" y="798"/>
                      </a:lnTo>
                      <a:lnTo>
                        <a:pt x="2237" y="798"/>
                      </a:lnTo>
                      <a:lnTo>
                        <a:pt x="2277" y="798"/>
                      </a:lnTo>
                      <a:lnTo>
                        <a:pt x="2307" y="799"/>
                      </a:lnTo>
                      <a:lnTo>
                        <a:pt x="2326" y="801"/>
                      </a:lnTo>
                      <a:lnTo>
                        <a:pt x="2335" y="804"/>
                      </a:lnTo>
                      <a:lnTo>
                        <a:pt x="2339" y="805"/>
                      </a:lnTo>
                      <a:lnTo>
                        <a:pt x="2359" y="866"/>
                      </a:lnTo>
                      <a:lnTo>
                        <a:pt x="2360" y="868"/>
                      </a:lnTo>
                      <a:lnTo>
                        <a:pt x="2365" y="873"/>
                      </a:lnTo>
                      <a:lnTo>
                        <a:pt x="2371" y="876"/>
                      </a:lnTo>
                      <a:lnTo>
                        <a:pt x="2379" y="878"/>
                      </a:lnTo>
                      <a:lnTo>
                        <a:pt x="2391" y="879"/>
                      </a:lnTo>
                      <a:lnTo>
                        <a:pt x="2407" y="880"/>
                      </a:lnTo>
                      <a:lnTo>
                        <a:pt x="2435" y="880"/>
                      </a:lnTo>
                      <a:lnTo>
                        <a:pt x="2453" y="880"/>
                      </a:lnTo>
                      <a:lnTo>
                        <a:pt x="2477" y="880"/>
                      </a:lnTo>
                      <a:lnTo>
                        <a:pt x="2516" y="880"/>
                      </a:lnTo>
                      <a:lnTo>
                        <a:pt x="2529" y="881"/>
                      </a:lnTo>
                      <a:lnTo>
                        <a:pt x="2541" y="882"/>
                      </a:lnTo>
                      <a:lnTo>
                        <a:pt x="2551" y="885"/>
                      </a:lnTo>
                      <a:lnTo>
                        <a:pt x="2562" y="890"/>
                      </a:lnTo>
                      <a:lnTo>
                        <a:pt x="2573" y="894"/>
                      </a:lnTo>
                      <a:lnTo>
                        <a:pt x="2583" y="899"/>
                      </a:lnTo>
                      <a:lnTo>
                        <a:pt x="2591" y="905"/>
                      </a:lnTo>
                      <a:lnTo>
                        <a:pt x="2599" y="910"/>
                      </a:lnTo>
                      <a:lnTo>
                        <a:pt x="2613" y="922"/>
                      </a:lnTo>
                      <a:lnTo>
                        <a:pt x="2623" y="932"/>
                      </a:lnTo>
                      <a:lnTo>
                        <a:pt x="2629" y="938"/>
                      </a:lnTo>
                      <a:lnTo>
                        <a:pt x="2631" y="942"/>
                      </a:lnTo>
                      <a:lnTo>
                        <a:pt x="2686" y="989"/>
                      </a:lnTo>
                      <a:lnTo>
                        <a:pt x="2691" y="1006"/>
                      </a:lnTo>
                      <a:lnTo>
                        <a:pt x="2695" y="1026"/>
                      </a:lnTo>
                      <a:lnTo>
                        <a:pt x="2698" y="1046"/>
                      </a:lnTo>
                      <a:lnTo>
                        <a:pt x="2702" y="1066"/>
                      </a:lnTo>
                      <a:lnTo>
                        <a:pt x="2706" y="1098"/>
                      </a:lnTo>
                      <a:lnTo>
                        <a:pt x="2707" y="1112"/>
                      </a:lnTo>
                      <a:lnTo>
                        <a:pt x="2645" y="1187"/>
                      </a:lnTo>
                      <a:lnTo>
                        <a:pt x="2693" y="1234"/>
                      </a:lnTo>
                      <a:lnTo>
                        <a:pt x="2720" y="1310"/>
                      </a:lnTo>
                      <a:lnTo>
                        <a:pt x="2625" y="1323"/>
                      </a:lnTo>
                      <a:lnTo>
                        <a:pt x="2550" y="1282"/>
                      </a:lnTo>
                      <a:lnTo>
                        <a:pt x="2481" y="1275"/>
                      </a:lnTo>
                      <a:lnTo>
                        <a:pt x="2448" y="1234"/>
                      </a:lnTo>
                      <a:lnTo>
                        <a:pt x="2372" y="1214"/>
                      </a:lnTo>
                      <a:lnTo>
                        <a:pt x="2332" y="1193"/>
                      </a:lnTo>
                      <a:lnTo>
                        <a:pt x="2291" y="1201"/>
                      </a:lnTo>
                      <a:lnTo>
                        <a:pt x="2209" y="1105"/>
                      </a:lnTo>
                      <a:lnTo>
                        <a:pt x="2236" y="1201"/>
                      </a:lnTo>
                      <a:lnTo>
                        <a:pt x="2182" y="1242"/>
                      </a:lnTo>
                      <a:lnTo>
                        <a:pt x="2250" y="1269"/>
                      </a:lnTo>
                      <a:lnTo>
                        <a:pt x="2243" y="1316"/>
                      </a:lnTo>
                      <a:lnTo>
                        <a:pt x="2250" y="1392"/>
                      </a:lnTo>
                      <a:lnTo>
                        <a:pt x="2359" y="1351"/>
                      </a:lnTo>
                      <a:lnTo>
                        <a:pt x="2372" y="1405"/>
                      </a:lnTo>
                      <a:lnTo>
                        <a:pt x="2414" y="1432"/>
                      </a:lnTo>
                      <a:lnTo>
                        <a:pt x="2437" y="1444"/>
                      </a:lnTo>
                      <a:lnTo>
                        <a:pt x="2445" y="1447"/>
                      </a:lnTo>
                      <a:lnTo>
                        <a:pt x="2452" y="1449"/>
                      </a:lnTo>
                      <a:lnTo>
                        <a:pt x="2462" y="1450"/>
                      </a:lnTo>
                      <a:lnTo>
                        <a:pt x="2475" y="1452"/>
                      </a:lnTo>
                      <a:lnTo>
                        <a:pt x="2494" y="1457"/>
                      </a:lnTo>
                      <a:lnTo>
                        <a:pt x="2501" y="1459"/>
                      </a:lnTo>
                      <a:lnTo>
                        <a:pt x="2509" y="1460"/>
                      </a:lnTo>
                      <a:lnTo>
                        <a:pt x="2536" y="1460"/>
                      </a:lnTo>
                      <a:lnTo>
                        <a:pt x="2546" y="1459"/>
                      </a:lnTo>
                      <a:lnTo>
                        <a:pt x="2554" y="1458"/>
                      </a:lnTo>
                      <a:lnTo>
                        <a:pt x="2560" y="1457"/>
                      </a:lnTo>
                      <a:lnTo>
                        <a:pt x="2565" y="1455"/>
                      </a:lnTo>
                      <a:lnTo>
                        <a:pt x="2573" y="1450"/>
                      </a:lnTo>
                      <a:lnTo>
                        <a:pt x="2577" y="1447"/>
                      </a:lnTo>
                      <a:lnTo>
                        <a:pt x="2580" y="1446"/>
                      </a:lnTo>
                      <a:lnTo>
                        <a:pt x="2581" y="1445"/>
                      </a:lnTo>
                      <a:lnTo>
                        <a:pt x="2583" y="1445"/>
                      </a:lnTo>
                      <a:lnTo>
                        <a:pt x="2584" y="1445"/>
                      </a:lnTo>
                      <a:lnTo>
                        <a:pt x="2589" y="1450"/>
                      </a:lnTo>
                      <a:lnTo>
                        <a:pt x="2598" y="1460"/>
                      </a:lnTo>
                      <a:lnTo>
                        <a:pt x="2628" y="1497"/>
                      </a:lnTo>
                      <a:lnTo>
                        <a:pt x="2669" y="1544"/>
                      </a:lnTo>
                      <a:lnTo>
                        <a:pt x="2705" y="1585"/>
                      </a:lnTo>
                      <a:lnTo>
                        <a:pt x="2720" y="1602"/>
                      </a:lnTo>
                      <a:lnTo>
                        <a:pt x="2781" y="1678"/>
                      </a:lnTo>
                      <a:lnTo>
                        <a:pt x="2775" y="1732"/>
                      </a:lnTo>
                      <a:lnTo>
                        <a:pt x="2775" y="1808"/>
                      </a:lnTo>
                      <a:lnTo>
                        <a:pt x="2775" y="1862"/>
                      </a:lnTo>
                      <a:lnTo>
                        <a:pt x="2680" y="1882"/>
                      </a:lnTo>
                      <a:lnTo>
                        <a:pt x="2668" y="1877"/>
                      </a:lnTo>
                      <a:lnTo>
                        <a:pt x="2636" y="1861"/>
                      </a:lnTo>
                      <a:lnTo>
                        <a:pt x="2613" y="1849"/>
                      </a:lnTo>
                      <a:lnTo>
                        <a:pt x="2587" y="1834"/>
                      </a:lnTo>
                      <a:lnTo>
                        <a:pt x="2559" y="1815"/>
                      </a:lnTo>
                      <a:lnTo>
                        <a:pt x="2530" y="1794"/>
                      </a:lnTo>
                      <a:lnTo>
                        <a:pt x="2470" y="1750"/>
                      </a:lnTo>
                      <a:lnTo>
                        <a:pt x="2421" y="1716"/>
                      </a:lnTo>
                      <a:lnTo>
                        <a:pt x="2385" y="1693"/>
                      </a:lnTo>
                      <a:lnTo>
                        <a:pt x="2372" y="1685"/>
                      </a:lnTo>
                      <a:lnTo>
                        <a:pt x="2359" y="1759"/>
                      </a:lnTo>
                      <a:lnTo>
                        <a:pt x="2413" y="1828"/>
                      </a:lnTo>
                      <a:lnTo>
                        <a:pt x="2462" y="1903"/>
                      </a:lnTo>
                      <a:lnTo>
                        <a:pt x="2495" y="1930"/>
                      </a:lnTo>
                      <a:lnTo>
                        <a:pt x="2502" y="1931"/>
                      </a:lnTo>
                      <a:lnTo>
                        <a:pt x="2518" y="1933"/>
                      </a:lnTo>
                      <a:lnTo>
                        <a:pt x="2542" y="1936"/>
                      </a:lnTo>
                      <a:lnTo>
                        <a:pt x="2571" y="1937"/>
                      </a:lnTo>
                      <a:lnTo>
                        <a:pt x="2601" y="1936"/>
                      </a:lnTo>
                      <a:lnTo>
                        <a:pt x="2630" y="1933"/>
                      </a:lnTo>
                      <a:lnTo>
                        <a:pt x="2651" y="1931"/>
                      </a:lnTo>
                      <a:lnTo>
                        <a:pt x="2659" y="1930"/>
                      </a:lnTo>
                      <a:lnTo>
                        <a:pt x="2748" y="1971"/>
                      </a:lnTo>
                      <a:lnTo>
                        <a:pt x="2754" y="1975"/>
                      </a:lnTo>
                      <a:lnTo>
                        <a:pt x="2769" y="1988"/>
                      </a:lnTo>
                      <a:lnTo>
                        <a:pt x="2772" y="1992"/>
                      </a:lnTo>
                      <a:lnTo>
                        <a:pt x="2776" y="1999"/>
                      </a:lnTo>
                      <a:lnTo>
                        <a:pt x="2779" y="2004"/>
                      </a:lnTo>
                      <a:lnTo>
                        <a:pt x="2783" y="2012"/>
                      </a:lnTo>
                      <a:lnTo>
                        <a:pt x="2785" y="2019"/>
                      </a:lnTo>
                      <a:lnTo>
                        <a:pt x="2787" y="2027"/>
                      </a:lnTo>
                      <a:lnTo>
                        <a:pt x="2788" y="2037"/>
                      </a:lnTo>
                      <a:lnTo>
                        <a:pt x="2789" y="2046"/>
                      </a:lnTo>
                      <a:lnTo>
                        <a:pt x="2789" y="2081"/>
                      </a:lnTo>
                      <a:lnTo>
                        <a:pt x="2789" y="2104"/>
                      </a:lnTo>
                      <a:lnTo>
                        <a:pt x="2789" y="2117"/>
                      </a:lnTo>
                      <a:lnTo>
                        <a:pt x="2789" y="2121"/>
                      </a:lnTo>
                      <a:lnTo>
                        <a:pt x="2666" y="2100"/>
                      </a:lnTo>
                      <a:lnTo>
                        <a:pt x="2659" y="2104"/>
                      </a:lnTo>
                      <a:lnTo>
                        <a:pt x="2641" y="2111"/>
                      </a:lnTo>
                      <a:lnTo>
                        <a:pt x="2629" y="2114"/>
                      </a:lnTo>
                      <a:lnTo>
                        <a:pt x="2617" y="2118"/>
                      </a:lnTo>
                      <a:lnTo>
                        <a:pt x="2604" y="2120"/>
                      </a:lnTo>
                      <a:lnTo>
                        <a:pt x="2591" y="2121"/>
                      </a:lnTo>
                      <a:lnTo>
                        <a:pt x="2577" y="2121"/>
                      </a:lnTo>
                      <a:lnTo>
                        <a:pt x="2564" y="2119"/>
                      </a:lnTo>
                      <a:lnTo>
                        <a:pt x="2553" y="2117"/>
                      </a:lnTo>
                      <a:lnTo>
                        <a:pt x="2541" y="2114"/>
                      </a:lnTo>
                      <a:lnTo>
                        <a:pt x="2522" y="2109"/>
                      </a:lnTo>
                      <a:lnTo>
                        <a:pt x="2516" y="2107"/>
                      </a:lnTo>
                      <a:lnTo>
                        <a:pt x="2462" y="2087"/>
                      </a:lnTo>
                      <a:lnTo>
                        <a:pt x="2407" y="2032"/>
                      </a:lnTo>
                      <a:lnTo>
                        <a:pt x="2366" y="2032"/>
                      </a:lnTo>
                      <a:lnTo>
                        <a:pt x="2325" y="2046"/>
                      </a:lnTo>
                      <a:lnTo>
                        <a:pt x="2326" y="2045"/>
                      </a:lnTo>
                      <a:lnTo>
                        <a:pt x="2327" y="2047"/>
                      </a:lnTo>
                      <a:lnTo>
                        <a:pt x="2325" y="2057"/>
                      </a:lnTo>
                      <a:lnTo>
                        <a:pt x="2318" y="2080"/>
                      </a:lnTo>
                      <a:lnTo>
                        <a:pt x="2308" y="2107"/>
                      </a:lnTo>
                      <a:lnTo>
                        <a:pt x="2300" y="2126"/>
                      </a:lnTo>
                      <a:lnTo>
                        <a:pt x="2293" y="2138"/>
                      </a:lnTo>
                      <a:lnTo>
                        <a:pt x="2291" y="2141"/>
                      </a:lnTo>
                      <a:lnTo>
                        <a:pt x="2243" y="2032"/>
                      </a:lnTo>
                      <a:lnTo>
                        <a:pt x="2162" y="2026"/>
                      </a:lnTo>
                      <a:lnTo>
                        <a:pt x="2100" y="2026"/>
                      </a:lnTo>
                      <a:lnTo>
                        <a:pt x="2086" y="1937"/>
                      </a:lnTo>
                      <a:lnTo>
                        <a:pt x="1970" y="1923"/>
                      </a:lnTo>
                      <a:lnTo>
                        <a:pt x="1895" y="1889"/>
                      </a:lnTo>
                      <a:lnTo>
                        <a:pt x="1841" y="1862"/>
                      </a:lnTo>
                      <a:lnTo>
                        <a:pt x="1779" y="1868"/>
                      </a:lnTo>
                      <a:lnTo>
                        <a:pt x="1684" y="139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4" name="Freeform 45">
                  <a:extLst>
                    <a:ext uri="{FF2B5EF4-FFF2-40B4-BE49-F238E27FC236}">
                      <a16:creationId xmlns="" xmlns:a16="http://schemas.microsoft.com/office/drawing/2014/main" id="{78DB6A3C-76CE-4AEE-B0E8-B559B0C1F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5" name="Freeform 46">
                  <a:extLst>
                    <a:ext uri="{FF2B5EF4-FFF2-40B4-BE49-F238E27FC236}">
                      <a16:creationId xmlns="" xmlns:a16="http://schemas.microsoft.com/office/drawing/2014/main" id="{BEFA70EF-A704-40EA-BFE8-D5C3589457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6" name="Freeform 47">
                  <a:extLst>
                    <a:ext uri="{FF2B5EF4-FFF2-40B4-BE49-F238E27FC236}">
                      <a16:creationId xmlns="" xmlns:a16="http://schemas.microsoft.com/office/drawing/2014/main" id="{CC22A316-3115-4004-A8E1-71A763F6A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7" name="Freeform 48">
                  <a:extLst>
                    <a:ext uri="{FF2B5EF4-FFF2-40B4-BE49-F238E27FC236}">
                      <a16:creationId xmlns="" xmlns:a16="http://schemas.microsoft.com/office/drawing/2014/main" id="{A2C84436-F526-4002-A704-95891E9A29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8" name="Freeform 49">
                  <a:extLst>
                    <a:ext uri="{FF2B5EF4-FFF2-40B4-BE49-F238E27FC236}">
                      <a16:creationId xmlns="" xmlns:a16="http://schemas.microsoft.com/office/drawing/2014/main" id="{EF0CF2D3-D4D9-486F-B80D-B06B8B40B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89" name="Freeform 50">
                  <a:extLst>
                    <a:ext uri="{FF2B5EF4-FFF2-40B4-BE49-F238E27FC236}">
                      <a16:creationId xmlns="" xmlns:a16="http://schemas.microsoft.com/office/drawing/2014/main" id="{C3E8C2D6-05E5-4DCF-963E-F5A7E74D29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0" name="Freeform 51">
                  <a:extLst>
                    <a:ext uri="{FF2B5EF4-FFF2-40B4-BE49-F238E27FC236}">
                      <a16:creationId xmlns="" xmlns:a16="http://schemas.microsoft.com/office/drawing/2014/main" id="{44318680-CD00-4CA4-83F6-82DD8AC721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1" name="Freeform 52">
                  <a:extLst>
                    <a:ext uri="{FF2B5EF4-FFF2-40B4-BE49-F238E27FC236}">
                      <a16:creationId xmlns="" xmlns:a16="http://schemas.microsoft.com/office/drawing/2014/main" id="{6995A883-9B8F-4954-B981-8CC26AA2B8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2" name="Freeform 54">
                  <a:extLst>
                    <a:ext uri="{FF2B5EF4-FFF2-40B4-BE49-F238E27FC236}">
                      <a16:creationId xmlns="" xmlns:a16="http://schemas.microsoft.com/office/drawing/2014/main" id="{99150535-6C6B-4B76-BC57-5FAEC2936D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3" name="Freeform 55">
                  <a:extLst>
                    <a:ext uri="{FF2B5EF4-FFF2-40B4-BE49-F238E27FC236}">
                      <a16:creationId xmlns="" xmlns:a16="http://schemas.microsoft.com/office/drawing/2014/main" id="{8AB49DAA-EB23-4917-BA17-5D2B2872A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4" name="Freeform 57">
                  <a:extLst>
                    <a:ext uri="{FF2B5EF4-FFF2-40B4-BE49-F238E27FC236}">
                      <a16:creationId xmlns="" xmlns:a16="http://schemas.microsoft.com/office/drawing/2014/main" id="{618A5081-4FC9-43F2-8AE9-8A14F25C7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46" y="1236323"/>
                  <a:ext cx="67827" cy="77076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21" y="36"/>
                    </a:cxn>
                    <a:cxn ang="0">
                      <a:pos x="82" y="0"/>
                    </a:cxn>
                    <a:cxn ang="0">
                      <a:pos x="159" y="43"/>
                    </a:cxn>
                    <a:cxn ang="0">
                      <a:pos x="175" y="114"/>
                    </a:cxn>
                    <a:cxn ang="0">
                      <a:pos x="132" y="202"/>
                    </a:cxn>
                    <a:cxn ang="0">
                      <a:pos x="104" y="152"/>
                    </a:cxn>
                    <a:cxn ang="0">
                      <a:pos x="102" y="147"/>
                    </a:cxn>
                    <a:cxn ang="0">
                      <a:pos x="98" y="130"/>
                    </a:cxn>
                    <a:cxn ang="0">
                      <a:pos x="94" y="121"/>
                    </a:cxn>
                    <a:cxn ang="0">
                      <a:pos x="87" y="111"/>
                    </a:cxn>
                    <a:cxn ang="0">
                      <a:pos x="80" y="101"/>
                    </a:cxn>
                    <a:cxn ang="0">
                      <a:pos x="71" y="93"/>
                    </a:cxn>
                    <a:cxn ang="0">
                      <a:pos x="48" y="76"/>
                    </a:cxn>
                    <a:cxn ang="0">
                      <a:pos x="26" y="62"/>
                    </a:cxn>
                    <a:cxn ang="0">
                      <a:pos x="7" y="53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75" h="202">
                      <a:moveTo>
                        <a:pt x="0" y="48"/>
                      </a:moveTo>
                      <a:lnTo>
                        <a:pt x="21" y="36"/>
                      </a:lnTo>
                      <a:lnTo>
                        <a:pt x="82" y="0"/>
                      </a:lnTo>
                      <a:lnTo>
                        <a:pt x="159" y="43"/>
                      </a:lnTo>
                      <a:lnTo>
                        <a:pt x="175" y="114"/>
                      </a:lnTo>
                      <a:lnTo>
                        <a:pt x="132" y="202"/>
                      </a:lnTo>
                      <a:lnTo>
                        <a:pt x="104" y="152"/>
                      </a:lnTo>
                      <a:lnTo>
                        <a:pt x="102" y="147"/>
                      </a:lnTo>
                      <a:lnTo>
                        <a:pt x="98" y="130"/>
                      </a:lnTo>
                      <a:lnTo>
                        <a:pt x="94" y="121"/>
                      </a:lnTo>
                      <a:lnTo>
                        <a:pt x="87" y="111"/>
                      </a:lnTo>
                      <a:lnTo>
                        <a:pt x="80" y="101"/>
                      </a:lnTo>
                      <a:lnTo>
                        <a:pt x="71" y="93"/>
                      </a:lnTo>
                      <a:lnTo>
                        <a:pt x="48" y="76"/>
                      </a:lnTo>
                      <a:lnTo>
                        <a:pt x="26" y="62"/>
                      </a:lnTo>
                      <a:lnTo>
                        <a:pt x="7" y="53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5" name="Freeform 64">
                  <a:extLst>
                    <a:ext uri="{FF2B5EF4-FFF2-40B4-BE49-F238E27FC236}">
                      <a16:creationId xmlns="" xmlns:a16="http://schemas.microsoft.com/office/drawing/2014/main" id="{644ECE75-9B98-4EB8-BEA9-8EF781C765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6" name="Freeform 65">
                  <a:extLst>
                    <a:ext uri="{FF2B5EF4-FFF2-40B4-BE49-F238E27FC236}">
                      <a16:creationId xmlns="" xmlns:a16="http://schemas.microsoft.com/office/drawing/2014/main" id="{695584FE-B027-4B03-B7BC-ECB2572EC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7" name="Freeform 66">
                  <a:extLst>
                    <a:ext uri="{FF2B5EF4-FFF2-40B4-BE49-F238E27FC236}">
                      <a16:creationId xmlns="" xmlns:a16="http://schemas.microsoft.com/office/drawing/2014/main" id="{99B7A8A5-E18C-40F4-9807-D4097B08C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8" name="Freeform 67">
                  <a:extLst>
                    <a:ext uri="{FF2B5EF4-FFF2-40B4-BE49-F238E27FC236}">
                      <a16:creationId xmlns="" xmlns:a16="http://schemas.microsoft.com/office/drawing/2014/main" id="{65820B6B-680D-4F49-86C4-818EC835A5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99" name="Freeform 68">
                  <a:extLst>
                    <a:ext uri="{FF2B5EF4-FFF2-40B4-BE49-F238E27FC236}">
                      <a16:creationId xmlns="" xmlns:a16="http://schemas.microsoft.com/office/drawing/2014/main" id="{9D91F229-C541-401B-9DB9-8FB1010F34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0" name="Freeform 70">
                  <a:extLst>
                    <a:ext uri="{FF2B5EF4-FFF2-40B4-BE49-F238E27FC236}">
                      <a16:creationId xmlns="" xmlns:a16="http://schemas.microsoft.com/office/drawing/2014/main" id="{7A996AC4-E7DB-43CC-9B86-8030EBCE7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1" name="Freeform 71">
                  <a:extLst>
                    <a:ext uri="{FF2B5EF4-FFF2-40B4-BE49-F238E27FC236}">
                      <a16:creationId xmlns="" xmlns:a16="http://schemas.microsoft.com/office/drawing/2014/main" id="{F5ACA4CB-5346-4EB7-AA03-BB9CE0E6B1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2" name="Freeform 74">
                  <a:extLst>
                    <a:ext uri="{FF2B5EF4-FFF2-40B4-BE49-F238E27FC236}">
                      <a16:creationId xmlns="" xmlns:a16="http://schemas.microsoft.com/office/drawing/2014/main" id="{431A5390-904A-4666-8BEB-FD8E188480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9006" y="490223"/>
                  <a:ext cx="175734" cy="32834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1" y="111"/>
                    </a:cxn>
                    <a:cxn ang="0">
                      <a:pos x="140" y="129"/>
                    </a:cxn>
                    <a:cxn ang="0">
                      <a:pos x="209" y="182"/>
                    </a:cxn>
                    <a:cxn ang="0">
                      <a:pos x="240" y="217"/>
                    </a:cxn>
                    <a:cxn ang="0">
                      <a:pos x="245" y="269"/>
                    </a:cxn>
                    <a:cxn ang="0">
                      <a:pos x="286" y="269"/>
                    </a:cxn>
                    <a:cxn ang="0">
                      <a:pos x="333" y="281"/>
                    </a:cxn>
                    <a:cxn ang="0">
                      <a:pos x="374" y="298"/>
                    </a:cxn>
                    <a:cxn ang="0">
                      <a:pos x="356" y="368"/>
                    </a:cxn>
                    <a:cxn ang="0">
                      <a:pos x="420" y="409"/>
                    </a:cxn>
                    <a:cxn ang="0">
                      <a:pos x="444" y="439"/>
                    </a:cxn>
                    <a:cxn ang="0">
                      <a:pos x="456" y="480"/>
                    </a:cxn>
                    <a:cxn ang="0">
                      <a:pos x="444" y="515"/>
                    </a:cxn>
                    <a:cxn ang="0">
                      <a:pos x="403" y="556"/>
                    </a:cxn>
                    <a:cxn ang="0">
                      <a:pos x="380" y="589"/>
                    </a:cxn>
                    <a:cxn ang="0">
                      <a:pos x="364" y="615"/>
                    </a:cxn>
                    <a:cxn ang="0">
                      <a:pos x="353" y="632"/>
                    </a:cxn>
                    <a:cxn ang="0">
                      <a:pos x="350" y="637"/>
                    </a:cxn>
                    <a:cxn ang="0">
                      <a:pos x="344" y="678"/>
                    </a:cxn>
                    <a:cxn ang="0">
                      <a:pos x="362" y="737"/>
                    </a:cxn>
                    <a:cxn ang="0">
                      <a:pos x="356" y="743"/>
                    </a:cxn>
                    <a:cxn ang="0">
                      <a:pos x="350" y="749"/>
                    </a:cxn>
                    <a:cxn ang="0">
                      <a:pos x="343" y="754"/>
                    </a:cxn>
                    <a:cxn ang="0">
                      <a:pos x="336" y="758"/>
                    </a:cxn>
                    <a:cxn ang="0">
                      <a:pos x="322" y="766"/>
                    </a:cxn>
                    <a:cxn ang="0">
                      <a:pos x="308" y="771"/>
                    </a:cxn>
                    <a:cxn ang="0">
                      <a:pos x="284" y="777"/>
                    </a:cxn>
                    <a:cxn ang="0">
                      <a:pos x="274" y="778"/>
                    </a:cxn>
                    <a:cxn ang="0">
                      <a:pos x="269" y="854"/>
                    </a:cxn>
                    <a:cxn ang="0">
                      <a:pos x="228" y="825"/>
                    </a:cxn>
                    <a:cxn ang="0">
                      <a:pos x="187" y="760"/>
                    </a:cxn>
                    <a:cxn ang="0">
                      <a:pos x="170" y="708"/>
                    </a:cxn>
                    <a:cxn ang="0">
                      <a:pos x="140" y="685"/>
                    </a:cxn>
                    <a:cxn ang="0">
                      <a:pos x="110" y="685"/>
                    </a:cxn>
                    <a:cxn ang="0">
                      <a:pos x="70" y="673"/>
                    </a:cxn>
                    <a:cxn ang="0">
                      <a:pos x="35" y="656"/>
                    </a:cxn>
                    <a:cxn ang="0">
                      <a:pos x="0" y="615"/>
                    </a:cxn>
                    <a:cxn ang="0">
                      <a:pos x="11" y="585"/>
                    </a:cxn>
                    <a:cxn ang="0">
                      <a:pos x="87" y="591"/>
                    </a:cxn>
                    <a:cxn ang="0">
                      <a:pos x="117" y="556"/>
                    </a:cxn>
                    <a:cxn ang="0">
                      <a:pos x="87" y="527"/>
                    </a:cxn>
                  </a:cxnLst>
                  <a:rect l="0" t="0" r="r" b="b"/>
                  <a:pathLst>
                    <a:path w="456" h="854">
                      <a:moveTo>
                        <a:pt x="5" y="0"/>
                      </a:moveTo>
                      <a:lnTo>
                        <a:pt x="81" y="111"/>
                      </a:lnTo>
                      <a:lnTo>
                        <a:pt x="140" y="129"/>
                      </a:lnTo>
                      <a:lnTo>
                        <a:pt x="209" y="182"/>
                      </a:lnTo>
                      <a:lnTo>
                        <a:pt x="240" y="217"/>
                      </a:lnTo>
                      <a:lnTo>
                        <a:pt x="245" y="269"/>
                      </a:lnTo>
                      <a:lnTo>
                        <a:pt x="286" y="269"/>
                      </a:lnTo>
                      <a:lnTo>
                        <a:pt x="333" y="281"/>
                      </a:lnTo>
                      <a:lnTo>
                        <a:pt x="374" y="298"/>
                      </a:lnTo>
                      <a:lnTo>
                        <a:pt x="356" y="368"/>
                      </a:lnTo>
                      <a:lnTo>
                        <a:pt x="420" y="409"/>
                      </a:lnTo>
                      <a:lnTo>
                        <a:pt x="444" y="439"/>
                      </a:lnTo>
                      <a:lnTo>
                        <a:pt x="456" y="480"/>
                      </a:lnTo>
                      <a:lnTo>
                        <a:pt x="444" y="515"/>
                      </a:lnTo>
                      <a:lnTo>
                        <a:pt x="403" y="556"/>
                      </a:lnTo>
                      <a:lnTo>
                        <a:pt x="380" y="589"/>
                      </a:lnTo>
                      <a:lnTo>
                        <a:pt x="364" y="615"/>
                      </a:lnTo>
                      <a:lnTo>
                        <a:pt x="353" y="632"/>
                      </a:lnTo>
                      <a:lnTo>
                        <a:pt x="350" y="637"/>
                      </a:lnTo>
                      <a:lnTo>
                        <a:pt x="344" y="678"/>
                      </a:lnTo>
                      <a:lnTo>
                        <a:pt x="362" y="737"/>
                      </a:lnTo>
                      <a:lnTo>
                        <a:pt x="356" y="743"/>
                      </a:lnTo>
                      <a:lnTo>
                        <a:pt x="350" y="749"/>
                      </a:lnTo>
                      <a:lnTo>
                        <a:pt x="343" y="754"/>
                      </a:lnTo>
                      <a:lnTo>
                        <a:pt x="336" y="758"/>
                      </a:lnTo>
                      <a:lnTo>
                        <a:pt x="322" y="766"/>
                      </a:lnTo>
                      <a:lnTo>
                        <a:pt x="308" y="771"/>
                      </a:lnTo>
                      <a:lnTo>
                        <a:pt x="284" y="777"/>
                      </a:lnTo>
                      <a:lnTo>
                        <a:pt x="274" y="778"/>
                      </a:lnTo>
                      <a:lnTo>
                        <a:pt x="269" y="854"/>
                      </a:lnTo>
                      <a:lnTo>
                        <a:pt x="228" y="825"/>
                      </a:lnTo>
                      <a:lnTo>
                        <a:pt x="187" y="760"/>
                      </a:lnTo>
                      <a:lnTo>
                        <a:pt x="170" y="708"/>
                      </a:lnTo>
                      <a:lnTo>
                        <a:pt x="140" y="685"/>
                      </a:lnTo>
                      <a:lnTo>
                        <a:pt x="110" y="685"/>
                      </a:lnTo>
                      <a:lnTo>
                        <a:pt x="70" y="673"/>
                      </a:lnTo>
                      <a:lnTo>
                        <a:pt x="35" y="656"/>
                      </a:lnTo>
                      <a:lnTo>
                        <a:pt x="0" y="615"/>
                      </a:lnTo>
                      <a:lnTo>
                        <a:pt x="11" y="585"/>
                      </a:lnTo>
                      <a:lnTo>
                        <a:pt x="87" y="591"/>
                      </a:lnTo>
                      <a:lnTo>
                        <a:pt x="117" y="556"/>
                      </a:lnTo>
                      <a:lnTo>
                        <a:pt x="87" y="527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3" name="Freeform 76">
                  <a:extLst>
                    <a:ext uri="{FF2B5EF4-FFF2-40B4-BE49-F238E27FC236}">
                      <a16:creationId xmlns="" xmlns:a16="http://schemas.microsoft.com/office/drawing/2014/main" id="{624F0086-59C9-4493-844B-1AE082ECE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5132" y="487140"/>
                  <a:ext cx="33914" cy="203482"/>
                </a:xfrm>
                <a:custGeom>
                  <a:avLst/>
                  <a:gdLst/>
                  <a:ahLst/>
                  <a:cxnLst>
                    <a:cxn ang="0">
                      <a:pos x="88" y="526"/>
                    </a:cxn>
                    <a:cxn ang="0">
                      <a:pos x="86" y="526"/>
                    </a:cxn>
                    <a:cxn ang="0">
                      <a:pos x="79" y="522"/>
                    </a:cxn>
                    <a:cxn ang="0">
                      <a:pos x="76" y="519"/>
                    </a:cxn>
                    <a:cxn ang="0">
                      <a:pos x="74" y="514"/>
                    </a:cxn>
                    <a:cxn ang="0">
                      <a:pos x="72" y="506"/>
                    </a:cxn>
                    <a:cxn ang="0">
                      <a:pos x="71" y="497"/>
                    </a:cxn>
                    <a:cxn ang="0">
                      <a:pos x="71" y="478"/>
                    </a:cxn>
                    <a:cxn ang="0">
                      <a:pos x="71" y="465"/>
                    </a:cxn>
                    <a:cxn ang="0">
                      <a:pos x="71" y="458"/>
                    </a:cxn>
                    <a:cxn ang="0">
                      <a:pos x="71" y="455"/>
                    </a:cxn>
                    <a:cxn ang="0">
                      <a:pos x="29" y="455"/>
                    </a:cxn>
                    <a:cxn ang="0">
                      <a:pos x="0" y="385"/>
                    </a:cxn>
                    <a:cxn ang="0">
                      <a:pos x="1" y="386"/>
                    </a:cxn>
                    <a:cxn ang="0">
                      <a:pos x="6" y="384"/>
                    </a:cxn>
                    <a:cxn ang="0">
                      <a:pos x="10" y="381"/>
                    </a:cxn>
                    <a:cxn ang="0">
                      <a:pos x="15" y="376"/>
                    </a:cxn>
                    <a:cxn ang="0">
                      <a:pos x="22" y="368"/>
                    </a:cxn>
                    <a:cxn ang="0">
                      <a:pos x="29" y="356"/>
                    </a:cxn>
                    <a:cxn ang="0">
                      <a:pos x="37" y="344"/>
                    </a:cxn>
                    <a:cxn ang="0">
                      <a:pos x="44" y="335"/>
                    </a:cxn>
                    <a:cxn ang="0">
                      <a:pos x="48" y="326"/>
                    </a:cxn>
                    <a:cxn ang="0">
                      <a:pos x="51" y="319"/>
                    </a:cxn>
                    <a:cxn ang="0">
                      <a:pos x="55" y="304"/>
                    </a:cxn>
                    <a:cxn ang="0">
                      <a:pos x="59" y="286"/>
                    </a:cxn>
                    <a:cxn ang="0">
                      <a:pos x="64" y="272"/>
                    </a:cxn>
                    <a:cxn ang="0">
                      <a:pos x="68" y="262"/>
                    </a:cxn>
                    <a:cxn ang="0">
                      <a:pos x="69" y="255"/>
                    </a:cxn>
                    <a:cxn ang="0">
                      <a:pos x="69" y="243"/>
                    </a:cxn>
                    <a:cxn ang="0">
                      <a:pos x="68" y="224"/>
                    </a:cxn>
                    <a:cxn ang="0">
                      <a:pos x="65" y="198"/>
                    </a:cxn>
                    <a:cxn ang="0">
                      <a:pos x="58" y="148"/>
                    </a:cxn>
                    <a:cxn ang="0">
                      <a:pos x="54" y="115"/>
                    </a:cxn>
                    <a:cxn ang="0">
                      <a:pos x="53" y="98"/>
                    </a:cxn>
                    <a:cxn ang="0">
                      <a:pos x="53" y="93"/>
                    </a:cxn>
                    <a:cxn ang="0">
                      <a:pos x="53" y="0"/>
                    </a:cxn>
                    <a:cxn ang="0">
                      <a:pos x="71" y="41"/>
                    </a:cxn>
                  </a:cxnLst>
                  <a:rect l="0" t="0" r="r" b="b"/>
                  <a:pathLst>
                    <a:path w="88" h="526">
                      <a:moveTo>
                        <a:pt x="88" y="526"/>
                      </a:moveTo>
                      <a:lnTo>
                        <a:pt x="86" y="526"/>
                      </a:lnTo>
                      <a:lnTo>
                        <a:pt x="79" y="522"/>
                      </a:lnTo>
                      <a:lnTo>
                        <a:pt x="76" y="519"/>
                      </a:lnTo>
                      <a:lnTo>
                        <a:pt x="74" y="514"/>
                      </a:lnTo>
                      <a:lnTo>
                        <a:pt x="72" y="506"/>
                      </a:lnTo>
                      <a:lnTo>
                        <a:pt x="71" y="497"/>
                      </a:lnTo>
                      <a:lnTo>
                        <a:pt x="71" y="478"/>
                      </a:lnTo>
                      <a:lnTo>
                        <a:pt x="71" y="465"/>
                      </a:lnTo>
                      <a:lnTo>
                        <a:pt x="71" y="458"/>
                      </a:lnTo>
                      <a:lnTo>
                        <a:pt x="71" y="455"/>
                      </a:lnTo>
                      <a:lnTo>
                        <a:pt x="29" y="455"/>
                      </a:lnTo>
                      <a:lnTo>
                        <a:pt x="0" y="385"/>
                      </a:lnTo>
                      <a:lnTo>
                        <a:pt x="1" y="386"/>
                      </a:lnTo>
                      <a:lnTo>
                        <a:pt x="6" y="384"/>
                      </a:lnTo>
                      <a:lnTo>
                        <a:pt x="10" y="381"/>
                      </a:lnTo>
                      <a:lnTo>
                        <a:pt x="15" y="376"/>
                      </a:lnTo>
                      <a:lnTo>
                        <a:pt x="22" y="368"/>
                      </a:lnTo>
                      <a:lnTo>
                        <a:pt x="29" y="356"/>
                      </a:lnTo>
                      <a:lnTo>
                        <a:pt x="37" y="344"/>
                      </a:lnTo>
                      <a:lnTo>
                        <a:pt x="44" y="335"/>
                      </a:lnTo>
                      <a:lnTo>
                        <a:pt x="48" y="326"/>
                      </a:lnTo>
                      <a:lnTo>
                        <a:pt x="51" y="319"/>
                      </a:lnTo>
                      <a:lnTo>
                        <a:pt x="55" y="304"/>
                      </a:lnTo>
                      <a:lnTo>
                        <a:pt x="59" y="286"/>
                      </a:lnTo>
                      <a:lnTo>
                        <a:pt x="64" y="272"/>
                      </a:lnTo>
                      <a:lnTo>
                        <a:pt x="68" y="262"/>
                      </a:lnTo>
                      <a:lnTo>
                        <a:pt x="69" y="255"/>
                      </a:lnTo>
                      <a:lnTo>
                        <a:pt x="69" y="243"/>
                      </a:lnTo>
                      <a:lnTo>
                        <a:pt x="68" y="224"/>
                      </a:lnTo>
                      <a:lnTo>
                        <a:pt x="65" y="198"/>
                      </a:lnTo>
                      <a:lnTo>
                        <a:pt x="58" y="148"/>
                      </a:lnTo>
                      <a:lnTo>
                        <a:pt x="54" y="115"/>
                      </a:lnTo>
                      <a:lnTo>
                        <a:pt x="53" y="98"/>
                      </a:lnTo>
                      <a:lnTo>
                        <a:pt x="53" y="93"/>
                      </a:lnTo>
                      <a:lnTo>
                        <a:pt x="53" y="0"/>
                      </a:lnTo>
                      <a:lnTo>
                        <a:pt x="71" y="41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4" name="Freeform 95">
                  <a:extLst>
                    <a:ext uri="{FF2B5EF4-FFF2-40B4-BE49-F238E27FC236}">
                      <a16:creationId xmlns="" xmlns:a16="http://schemas.microsoft.com/office/drawing/2014/main" id="{BDAC0E01-1456-48B7-9297-0B67C52E5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1159" y="3804511"/>
                  <a:ext cx="3083" cy="154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6"/>
                    </a:cxn>
                    <a:cxn ang="0">
                      <a:pos x="5" y="42"/>
                    </a:cxn>
                  </a:cxnLst>
                  <a:rect l="0" t="0" r="r" b="b"/>
                  <a:pathLst>
                    <a:path w="8" h="42">
                      <a:moveTo>
                        <a:pt x="0" y="0"/>
                      </a:moveTo>
                      <a:lnTo>
                        <a:pt x="8" y="6"/>
                      </a:lnTo>
                      <a:lnTo>
                        <a:pt x="5" y="42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5" name="Freeform 96">
                  <a:extLst>
                    <a:ext uri="{FF2B5EF4-FFF2-40B4-BE49-F238E27FC236}">
                      <a16:creationId xmlns="" xmlns:a16="http://schemas.microsoft.com/office/drawing/2014/main" id="{ECC2AD80-9FF6-4EE0-9E33-215A7ABCC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6182" y="3736684"/>
                  <a:ext cx="1542" cy="1542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4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6" name="Freeform 101">
                  <a:extLst>
                    <a:ext uri="{FF2B5EF4-FFF2-40B4-BE49-F238E27FC236}">
                      <a16:creationId xmlns="" xmlns:a16="http://schemas.microsoft.com/office/drawing/2014/main" id="{1BB8E62B-F295-4D89-BE62-BB9135811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7" name="Freeform 102">
                  <a:extLst>
                    <a:ext uri="{FF2B5EF4-FFF2-40B4-BE49-F238E27FC236}">
                      <a16:creationId xmlns="" xmlns:a16="http://schemas.microsoft.com/office/drawing/2014/main" id="{53DD22F0-5100-4151-A82F-A44965FA51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8" name="Freeform 103">
                  <a:extLst>
                    <a:ext uri="{FF2B5EF4-FFF2-40B4-BE49-F238E27FC236}">
                      <a16:creationId xmlns="" xmlns:a16="http://schemas.microsoft.com/office/drawing/2014/main" id="{DA559FB8-C996-4F8F-84AB-E163E4AD0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09" name="Freeform 104">
                  <a:extLst>
                    <a:ext uri="{FF2B5EF4-FFF2-40B4-BE49-F238E27FC236}">
                      <a16:creationId xmlns="" xmlns:a16="http://schemas.microsoft.com/office/drawing/2014/main" id="{539320FB-5EE3-4D96-8720-3C5B6B056C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0" name="Freeform 105">
                  <a:extLst>
                    <a:ext uri="{FF2B5EF4-FFF2-40B4-BE49-F238E27FC236}">
                      <a16:creationId xmlns="" xmlns:a16="http://schemas.microsoft.com/office/drawing/2014/main" id="{5C6F35D4-8C9B-4FC1-8389-93E3378C3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1" name="Freeform 106">
                  <a:extLst>
                    <a:ext uri="{FF2B5EF4-FFF2-40B4-BE49-F238E27FC236}">
                      <a16:creationId xmlns="" xmlns:a16="http://schemas.microsoft.com/office/drawing/2014/main" id="{0726C04F-CAAF-42A5-A201-12B5C9BAC4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2" name="Freeform 107">
                  <a:extLst>
                    <a:ext uri="{FF2B5EF4-FFF2-40B4-BE49-F238E27FC236}">
                      <a16:creationId xmlns="" xmlns:a16="http://schemas.microsoft.com/office/drawing/2014/main" id="{D9968114-5DB6-4CB4-9F41-2A091AE1BA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3" name="Freeform 108">
                  <a:extLst>
                    <a:ext uri="{FF2B5EF4-FFF2-40B4-BE49-F238E27FC236}">
                      <a16:creationId xmlns="" xmlns:a16="http://schemas.microsoft.com/office/drawing/2014/main" id="{45269CCC-AEAA-4B5C-BFA5-BCB6FA4823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4" name="Freeform 109">
                  <a:extLst>
                    <a:ext uri="{FF2B5EF4-FFF2-40B4-BE49-F238E27FC236}">
                      <a16:creationId xmlns="" xmlns:a16="http://schemas.microsoft.com/office/drawing/2014/main" id="{7EA7D628-E254-4C86-B70C-ED2C83FAB3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5" name="Freeform 110">
                  <a:extLst>
                    <a:ext uri="{FF2B5EF4-FFF2-40B4-BE49-F238E27FC236}">
                      <a16:creationId xmlns="" xmlns:a16="http://schemas.microsoft.com/office/drawing/2014/main" id="{0294C692-0F8E-4D07-80D5-2D98FA46F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</a:path>
                  </a:pathLst>
                </a:custGeom>
                <a:grpFill/>
                <a:ln w="317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316" name="Freeform 239">
                  <a:extLst>
                    <a:ext uri="{FF2B5EF4-FFF2-40B4-BE49-F238E27FC236}">
                      <a16:creationId xmlns="" xmlns:a16="http://schemas.microsoft.com/office/drawing/2014/main" id="{A4E2E72A-F13F-4853-8812-B1B09FD9E55F}"/>
                    </a:ext>
                  </a:extLst>
                </p:cNvPr>
                <p:cNvSpPr/>
                <p:nvPr/>
              </p:nvSpPr>
              <p:spPr>
                <a:xfrm>
                  <a:off x="3143241" y="820094"/>
                  <a:ext cx="5048816" cy="3048528"/>
                </a:xfrm>
                <a:custGeom>
                  <a:avLst/>
                  <a:gdLst>
                    <a:gd name="connsiteX0" fmla="*/ 1744980 w 5199380"/>
                    <a:gd name="connsiteY0" fmla="*/ 624840 h 3139440"/>
                    <a:gd name="connsiteX1" fmla="*/ 1714500 w 5199380"/>
                    <a:gd name="connsiteY1" fmla="*/ 617220 h 3139440"/>
                    <a:gd name="connsiteX2" fmla="*/ 1676400 w 5199380"/>
                    <a:gd name="connsiteY2" fmla="*/ 609600 h 3139440"/>
                    <a:gd name="connsiteX3" fmla="*/ 1668780 w 5199380"/>
                    <a:gd name="connsiteY3" fmla="*/ 586740 h 3139440"/>
                    <a:gd name="connsiteX4" fmla="*/ 1623060 w 5199380"/>
                    <a:gd name="connsiteY4" fmla="*/ 548640 h 3139440"/>
                    <a:gd name="connsiteX5" fmla="*/ 1584960 w 5199380"/>
                    <a:gd name="connsiteY5" fmla="*/ 502920 h 3139440"/>
                    <a:gd name="connsiteX6" fmla="*/ 1546860 w 5199380"/>
                    <a:gd name="connsiteY6" fmla="*/ 457200 h 3139440"/>
                    <a:gd name="connsiteX7" fmla="*/ 1501140 w 5199380"/>
                    <a:gd name="connsiteY7" fmla="*/ 426720 h 3139440"/>
                    <a:gd name="connsiteX8" fmla="*/ 1470660 w 5199380"/>
                    <a:gd name="connsiteY8" fmla="*/ 365760 h 3139440"/>
                    <a:gd name="connsiteX9" fmla="*/ 1417320 w 5199380"/>
                    <a:gd name="connsiteY9" fmla="*/ 304800 h 3139440"/>
                    <a:gd name="connsiteX10" fmla="*/ 1402080 w 5199380"/>
                    <a:gd name="connsiteY10" fmla="*/ 274320 h 3139440"/>
                    <a:gd name="connsiteX11" fmla="*/ 1356360 w 5199380"/>
                    <a:gd name="connsiteY11" fmla="*/ 259080 h 3139440"/>
                    <a:gd name="connsiteX12" fmla="*/ 1333500 w 5199380"/>
                    <a:gd name="connsiteY12" fmla="*/ 251460 h 3139440"/>
                    <a:gd name="connsiteX13" fmla="*/ 1325880 w 5199380"/>
                    <a:gd name="connsiteY13" fmla="*/ 228600 h 3139440"/>
                    <a:gd name="connsiteX14" fmla="*/ 1318260 w 5199380"/>
                    <a:gd name="connsiteY14" fmla="*/ 198120 h 3139440"/>
                    <a:gd name="connsiteX15" fmla="*/ 1303020 w 5199380"/>
                    <a:gd name="connsiteY15" fmla="*/ 175260 h 3139440"/>
                    <a:gd name="connsiteX16" fmla="*/ 1318260 w 5199380"/>
                    <a:gd name="connsiteY16" fmla="*/ 114300 h 3139440"/>
                    <a:gd name="connsiteX17" fmla="*/ 1325880 w 5199380"/>
                    <a:gd name="connsiteY17" fmla="*/ 83820 h 3139440"/>
                    <a:gd name="connsiteX18" fmla="*/ 1203960 w 5199380"/>
                    <a:gd name="connsiteY18" fmla="*/ 60960 h 3139440"/>
                    <a:gd name="connsiteX19" fmla="*/ 1181100 w 5199380"/>
                    <a:gd name="connsiteY19" fmla="*/ 53340 h 3139440"/>
                    <a:gd name="connsiteX20" fmla="*/ 1143000 w 5199380"/>
                    <a:gd name="connsiteY20" fmla="*/ 45720 h 3139440"/>
                    <a:gd name="connsiteX21" fmla="*/ 1112520 w 5199380"/>
                    <a:gd name="connsiteY21" fmla="*/ 30480 h 3139440"/>
                    <a:gd name="connsiteX22" fmla="*/ 1066800 w 5199380"/>
                    <a:gd name="connsiteY22" fmla="*/ 15240 h 3139440"/>
                    <a:gd name="connsiteX23" fmla="*/ 1013460 w 5199380"/>
                    <a:gd name="connsiteY23" fmla="*/ 0 h 3139440"/>
                    <a:gd name="connsiteX24" fmla="*/ 990600 w 5199380"/>
                    <a:gd name="connsiteY24" fmla="*/ 15240 h 3139440"/>
                    <a:gd name="connsiteX25" fmla="*/ 982980 w 5199380"/>
                    <a:gd name="connsiteY25" fmla="*/ 38100 h 3139440"/>
                    <a:gd name="connsiteX26" fmla="*/ 899160 w 5199380"/>
                    <a:gd name="connsiteY26" fmla="*/ 68580 h 3139440"/>
                    <a:gd name="connsiteX27" fmla="*/ 891540 w 5199380"/>
                    <a:gd name="connsiteY27" fmla="*/ 91440 h 3139440"/>
                    <a:gd name="connsiteX28" fmla="*/ 883920 w 5199380"/>
                    <a:gd name="connsiteY28" fmla="*/ 137160 h 3139440"/>
                    <a:gd name="connsiteX29" fmla="*/ 845820 w 5199380"/>
                    <a:gd name="connsiteY29" fmla="*/ 144780 h 3139440"/>
                    <a:gd name="connsiteX30" fmla="*/ 853440 w 5199380"/>
                    <a:gd name="connsiteY30" fmla="*/ 243840 h 3139440"/>
                    <a:gd name="connsiteX31" fmla="*/ 822960 w 5199380"/>
                    <a:gd name="connsiteY31" fmla="*/ 266700 h 3139440"/>
                    <a:gd name="connsiteX32" fmla="*/ 815340 w 5199380"/>
                    <a:gd name="connsiteY32" fmla="*/ 289560 h 3139440"/>
                    <a:gd name="connsiteX33" fmla="*/ 769620 w 5199380"/>
                    <a:gd name="connsiteY33" fmla="*/ 304800 h 3139440"/>
                    <a:gd name="connsiteX34" fmla="*/ 746760 w 5199380"/>
                    <a:gd name="connsiteY34" fmla="*/ 297180 h 3139440"/>
                    <a:gd name="connsiteX35" fmla="*/ 769620 w 5199380"/>
                    <a:gd name="connsiteY35" fmla="*/ 213360 h 3139440"/>
                    <a:gd name="connsiteX36" fmla="*/ 723900 w 5199380"/>
                    <a:gd name="connsiteY36" fmla="*/ 198120 h 3139440"/>
                    <a:gd name="connsiteX37" fmla="*/ 632460 w 5199380"/>
                    <a:gd name="connsiteY37" fmla="*/ 160020 h 3139440"/>
                    <a:gd name="connsiteX38" fmla="*/ 609600 w 5199380"/>
                    <a:gd name="connsiteY38" fmla="*/ 220980 h 3139440"/>
                    <a:gd name="connsiteX39" fmla="*/ 601980 w 5199380"/>
                    <a:gd name="connsiteY39" fmla="*/ 243840 h 3139440"/>
                    <a:gd name="connsiteX40" fmla="*/ 579120 w 5199380"/>
                    <a:gd name="connsiteY40" fmla="*/ 266700 h 3139440"/>
                    <a:gd name="connsiteX41" fmla="*/ 594360 w 5199380"/>
                    <a:gd name="connsiteY41" fmla="*/ 289560 h 3139440"/>
                    <a:gd name="connsiteX42" fmla="*/ 617220 w 5199380"/>
                    <a:gd name="connsiteY42" fmla="*/ 304800 h 3139440"/>
                    <a:gd name="connsiteX43" fmla="*/ 640080 w 5199380"/>
                    <a:gd name="connsiteY43" fmla="*/ 350520 h 3139440"/>
                    <a:gd name="connsiteX44" fmla="*/ 701040 w 5199380"/>
                    <a:gd name="connsiteY44" fmla="*/ 373380 h 3139440"/>
                    <a:gd name="connsiteX45" fmla="*/ 731520 w 5199380"/>
                    <a:gd name="connsiteY45" fmla="*/ 396240 h 3139440"/>
                    <a:gd name="connsiteX46" fmla="*/ 670560 w 5199380"/>
                    <a:gd name="connsiteY46" fmla="*/ 441960 h 3139440"/>
                    <a:gd name="connsiteX47" fmla="*/ 632460 w 5199380"/>
                    <a:gd name="connsiteY47" fmla="*/ 434340 h 3139440"/>
                    <a:gd name="connsiteX48" fmla="*/ 609600 w 5199380"/>
                    <a:gd name="connsiteY48" fmla="*/ 411480 h 3139440"/>
                    <a:gd name="connsiteX49" fmla="*/ 586740 w 5199380"/>
                    <a:gd name="connsiteY49" fmla="*/ 403860 h 3139440"/>
                    <a:gd name="connsiteX50" fmla="*/ 556260 w 5199380"/>
                    <a:gd name="connsiteY50" fmla="*/ 411480 h 3139440"/>
                    <a:gd name="connsiteX51" fmla="*/ 548640 w 5199380"/>
                    <a:gd name="connsiteY51" fmla="*/ 388620 h 3139440"/>
                    <a:gd name="connsiteX52" fmla="*/ 525780 w 5199380"/>
                    <a:gd name="connsiteY52" fmla="*/ 365760 h 3139440"/>
                    <a:gd name="connsiteX53" fmla="*/ 480060 w 5199380"/>
                    <a:gd name="connsiteY53" fmla="*/ 388620 h 3139440"/>
                    <a:gd name="connsiteX54" fmla="*/ 426720 w 5199380"/>
                    <a:gd name="connsiteY54" fmla="*/ 411480 h 3139440"/>
                    <a:gd name="connsiteX55" fmla="*/ 419100 w 5199380"/>
                    <a:gd name="connsiteY55" fmla="*/ 434340 h 3139440"/>
                    <a:gd name="connsiteX56" fmla="*/ 396240 w 5199380"/>
                    <a:gd name="connsiteY56" fmla="*/ 441960 h 3139440"/>
                    <a:gd name="connsiteX57" fmla="*/ 373380 w 5199380"/>
                    <a:gd name="connsiteY57" fmla="*/ 472440 h 3139440"/>
                    <a:gd name="connsiteX58" fmla="*/ 358140 w 5199380"/>
                    <a:gd name="connsiteY58" fmla="*/ 510540 h 3139440"/>
                    <a:gd name="connsiteX59" fmla="*/ 297180 w 5199380"/>
                    <a:gd name="connsiteY59" fmla="*/ 518160 h 3139440"/>
                    <a:gd name="connsiteX60" fmla="*/ 289560 w 5199380"/>
                    <a:gd name="connsiteY60" fmla="*/ 579120 h 3139440"/>
                    <a:gd name="connsiteX61" fmla="*/ 312420 w 5199380"/>
                    <a:gd name="connsiteY61" fmla="*/ 586740 h 3139440"/>
                    <a:gd name="connsiteX62" fmla="*/ 335280 w 5199380"/>
                    <a:gd name="connsiteY62" fmla="*/ 601980 h 3139440"/>
                    <a:gd name="connsiteX63" fmla="*/ 381000 w 5199380"/>
                    <a:gd name="connsiteY63" fmla="*/ 617220 h 3139440"/>
                    <a:gd name="connsiteX64" fmla="*/ 403860 w 5199380"/>
                    <a:gd name="connsiteY64" fmla="*/ 647700 h 3139440"/>
                    <a:gd name="connsiteX65" fmla="*/ 388620 w 5199380"/>
                    <a:gd name="connsiteY65" fmla="*/ 678180 h 3139440"/>
                    <a:gd name="connsiteX66" fmla="*/ 358140 w 5199380"/>
                    <a:gd name="connsiteY66" fmla="*/ 693420 h 3139440"/>
                    <a:gd name="connsiteX67" fmla="*/ 289560 w 5199380"/>
                    <a:gd name="connsiteY67" fmla="*/ 716280 h 3139440"/>
                    <a:gd name="connsiteX68" fmla="*/ 274320 w 5199380"/>
                    <a:gd name="connsiteY68" fmla="*/ 746760 h 3139440"/>
                    <a:gd name="connsiteX69" fmla="*/ 312420 w 5199380"/>
                    <a:gd name="connsiteY69" fmla="*/ 769620 h 3139440"/>
                    <a:gd name="connsiteX70" fmla="*/ 358140 w 5199380"/>
                    <a:gd name="connsiteY70" fmla="*/ 746760 h 3139440"/>
                    <a:gd name="connsiteX71" fmla="*/ 388620 w 5199380"/>
                    <a:gd name="connsiteY71" fmla="*/ 762000 h 3139440"/>
                    <a:gd name="connsiteX72" fmla="*/ 365760 w 5199380"/>
                    <a:gd name="connsiteY72" fmla="*/ 807720 h 3139440"/>
                    <a:gd name="connsiteX73" fmla="*/ 373380 w 5199380"/>
                    <a:gd name="connsiteY73" fmla="*/ 838200 h 3139440"/>
                    <a:gd name="connsiteX74" fmla="*/ 449580 w 5199380"/>
                    <a:gd name="connsiteY74" fmla="*/ 853440 h 3139440"/>
                    <a:gd name="connsiteX75" fmla="*/ 480060 w 5199380"/>
                    <a:gd name="connsiteY75" fmla="*/ 868680 h 3139440"/>
                    <a:gd name="connsiteX76" fmla="*/ 403860 w 5199380"/>
                    <a:gd name="connsiteY76" fmla="*/ 899160 h 3139440"/>
                    <a:gd name="connsiteX77" fmla="*/ 350520 w 5199380"/>
                    <a:gd name="connsiteY77" fmla="*/ 960120 h 3139440"/>
                    <a:gd name="connsiteX78" fmla="*/ 304800 w 5199380"/>
                    <a:gd name="connsiteY78" fmla="*/ 990600 h 3139440"/>
                    <a:gd name="connsiteX79" fmla="*/ 228600 w 5199380"/>
                    <a:gd name="connsiteY79" fmla="*/ 982980 h 3139440"/>
                    <a:gd name="connsiteX80" fmla="*/ 205740 w 5199380"/>
                    <a:gd name="connsiteY80" fmla="*/ 975360 h 3139440"/>
                    <a:gd name="connsiteX81" fmla="*/ 198120 w 5199380"/>
                    <a:gd name="connsiteY81" fmla="*/ 952500 h 3139440"/>
                    <a:gd name="connsiteX82" fmla="*/ 175260 w 5199380"/>
                    <a:gd name="connsiteY82" fmla="*/ 944880 h 3139440"/>
                    <a:gd name="connsiteX83" fmla="*/ 144780 w 5199380"/>
                    <a:gd name="connsiteY83" fmla="*/ 929640 h 3139440"/>
                    <a:gd name="connsiteX84" fmla="*/ 137160 w 5199380"/>
                    <a:gd name="connsiteY84" fmla="*/ 906780 h 3139440"/>
                    <a:gd name="connsiteX85" fmla="*/ 91440 w 5199380"/>
                    <a:gd name="connsiteY85" fmla="*/ 891540 h 3139440"/>
                    <a:gd name="connsiteX86" fmla="*/ 38100 w 5199380"/>
                    <a:gd name="connsiteY86" fmla="*/ 899160 h 3139440"/>
                    <a:gd name="connsiteX87" fmla="*/ 0 w 5199380"/>
                    <a:gd name="connsiteY87" fmla="*/ 944880 h 3139440"/>
                    <a:gd name="connsiteX88" fmla="*/ 22860 w 5199380"/>
                    <a:gd name="connsiteY88" fmla="*/ 990600 h 3139440"/>
                    <a:gd name="connsiteX89" fmla="*/ 129540 w 5199380"/>
                    <a:gd name="connsiteY89" fmla="*/ 1013460 h 3139440"/>
                    <a:gd name="connsiteX90" fmla="*/ 190500 w 5199380"/>
                    <a:gd name="connsiteY90" fmla="*/ 1028700 h 3139440"/>
                    <a:gd name="connsiteX91" fmla="*/ 251460 w 5199380"/>
                    <a:gd name="connsiteY91" fmla="*/ 1051560 h 3139440"/>
                    <a:gd name="connsiteX92" fmla="*/ 289560 w 5199380"/>
                    <a:gd name="connsiteY92" fmla="*/ 1043940 h 3139440"/>
                    <a:gd name="connsiteX93" fmla="*/ 312420 w 5199380"/>
                    <a:gd name="connsiteY93" fmla="*/ 1028700 h 3139440"/>
                    <a:gd name="connsiteX94" fmla="*/ 342900 w 5199380"/>
                    <a:gd name="connsiteY94" fmla="*/ 1021080 h 3139440"/>
                    <a:gd name="connsiteX95" fmla="*/ 373380 w 5199380"/>
                    <a:gd name="connsiteY95" fmla="*/ 1028700 h 3139440"/>
                    <a:gd name="connsiteX96" fmla="*/ 396240 w 5199380"/>
                    <a:gd name="connsiteY96" fmla="*/ 1036320 h 3139440"/>
                    <a:gd name="connsiteX97" fmla="*/ 502920 w 5199380"/>
                    <a:gd name="connsiteY97" fmla="*/ 1028700 h 3139440"/>
                    <a:gd name="connsiteX98" fmla="*/ 525780 w 5199380"/>
                    <a:gd name="connsiteY98" fmla="*/ 1021080 h 3139440"/>
                    <a:gd name="connsiteX99" fmla="*/ 571500 w 5199380"/>
                    <a:gd name="connsiteY99" fmla="*/ 990600 h 3139440"/>
                    <a:gd name="connsiteX100" fmla="*/ 609600 w 5199380"/>
                    <a:gd name="connsiteY100" fmla="*/ 937260 h 3139440"/>
                    <a:gd name="connsiteX101" fmla="*/ 632460 w 5199380"/>
                    <a:gd name="connsiteY101" fmla="*/ 944880 h 3139440"/>
                    <a:gd name="connsiteX102" fmla="*/ 662940 w 5199380"/>
                    <a:gd name="connsiteY102" fmla="*/ 952500 h 3139440"/>
                    <a:gd name="connsiteX103" fmla="*/ 716280 w 5199380"/>
                    <a:gd name="connsiteY103" fmla="*/ 944880 h 3139440"/>
                    <a:gd name="connsiteX104" fmla="*/ 762000 w 5199380"/>
                    <a:gd name="connsiteY104" fmla="*/ 906780 h 3139440"/>
                    <a:gd name="connsiteX105" fmla="*/ 784860 w 5199380"/>
                    <a:gd name="connsiteY105" fmla="*/ 899160 h 3139440"/>
                    <a:gd name="connsiteX106" fmla="*/ 815340 w 5199380"/>
                    <a:gd name="connsiteY106" fmla="*/ 906780 h 3139440"/>
                    <a:gd name="connsiteX107" fmla="*/ 845820 w 5199380"/>
                    <a:gd name="connsiteY107" fmla="*/ 922020 h 3139440"/>
                    <a:gd name="connsiteX108" fmla="*/ 769620 w 5199380"/>
                    <a:gd name="connsiteY108" fmla="*/ 937260 h 3139440"/>
                    <a:gd name="connsiteX109" fmla="*/ 739140 w 5199380"/>
                    <a:gd name="connsiteY109" fmla="*/ 952500 h 3139440"/>
                    <a:gd name="connsiteX110" fmla="*/ 685800 w 5199380"/>
                    <a:gd name="connsiteY110" fmla="*/ 990600 h 3139440"/>
                    <a:gd name="connsiteX111" fmla="*/ 693420 w 5199380"/>
                    <a:gd name="connsiteY111" fmla="*/ 1021080 h 3139440"/>
                    <a:gd name="connsiteX112" fmla="*/ 716280 w 5199380"/>
                    <a:gd name="connsiteY112" fmla="*/ 1028700 h 3139440"/>
                    <a:gd name="connsiteX113" fmla="*/ 792480 w 5199380"/>
                    <a:gd name="connsiteY113" fmla="*/ 1043940 h 3139440"/>
                    <a:gd name="connsiteX114" fmla="*/ 838200 w 5199380"/>
                    <a:gd name="connsiteY114" fmla="*/ 1059180 h 3139440"/>
                    <a:gd name="connsiteX115" fmla="*/ 861060 w 5199380"/>
                    <a:gd name="connsiteY115" fmla="*/ 1066800 h 3139440"/>
                    <a:gd name="connsiteX116" fmla="*/ 868680 w 5199380"/>
                    <a:gd name="connsiteY116" fmla="*/ 1043940 h 3139440"/>
                    <a:gd name="connsiteX117" fmla="*/ 937260 w 5199380"/>
                    <a:gd name="connsiteY117" fmla="*/ 1036320 h 3139440"/>
                    <a:gd name="connsiteX118" fmla="*/ 922020 w 5199380"/>
                    <a:gd name="connsiteY118" fmla="*/ 1066800 h 3139440"/>
                    <a:gd name="connsiteX119" fmla="*/ 929640 w 5199380"/>
                    <a:gd name="connsiteY119" fmla="*/ 1089660 h 3139440"/>
                    <a:gd name="connsiteX120" fmla="*/ 975360 w 5199380"/>
                    <a:gd name="connsiteY120" fmla="*/ 1158240 h 3139440"/>
                    <a:gd name="connsiteX121" fmla="*/ 1036320 w 5199380"/>
                    <a:gd name="connsiteY121" fmla="*/ 1173480 h 3139440"/>
                    <a:gd name="connsiteX122" fmla="*/ 1051560 w 5199380"/>
                    <a:gd name="connsiteY122" fmla="*/ 1196340 h 3139440"/>
                    <a:gd name="connsiteX123" fmla="*/ 1074420 w 5199380"/>
                    <a:gd name="connsiteY123" fmla="*/ 1203960 h 3139440"/>
                    <a:gd name="connsiteX124" fmla="*/ 1082040 w 5199380"/>
                    <a:gd name="connsiteY124" fmla="*/ 1226820 h 3139440"/>
                    <a:gd name="connsiteX125" fmla="*/ 1112520 w 5199380"/>
                    <a:gd name="connsiteY125" fmla="*/ 1242060 h 3139440"/>
                    <a:gd name="connsiteX126" fmla="*/ 1127760 w 5199380"/>
                    <a:gd name="connsiteY126" fmla="*/ 1295400 h 3139440"/>
                    <a:gd name="connsiteX127" fmla="*/ 1135380 w 5199380"/>
                    <a:gd name="connsiteY127" fmla="*/ 1318260 h 3139440"/>
                    <a:gd name="connsiteX128" fmla="*/ 1181100 w 5199380"/>
                    <a:gd name="connsiteY128" fmla="*/ 1386840 h 3139440"/>
                    <a:gd name="connsiteX129" fmla="*/ 1196340 w 5199380"/>
                    <a:gd name="connsiteY129" fmla="*/ 1409700 h 3139440"/>
                    <a:gd name="connsiteX130" fmla="*/ 1219200 w 5199380"/>
                    <a:gd name="connsiteY130" fmla="*/ 1470660 h 3139440"/>
                    <a:gd name="connsiteX131" fmla="*/ 1234440 w 5199380"/>
                    <a:gd name="connsiteY131" fmla="*/ 1493520 h 3139440"/>
                    <a:gd name="connsiteX132" fmla="*/ 1226820 w 5199380"/>
                    <a:gd name="connsiteY132" fmla="*/ 1524000 h 3139440"/>
                    <a:gd name="connsiteX133" fmla="*/ 1257300 w 5199380"/>
                    <a:gd name="connsiteY133" fmla="*/ 1600200 h 3139440"/>
                    <a:gd name="connsiteX134" fmla="*/ 1264920 w 5199380"/>
                    <a:gd name="connsiteY134" fmla="*/ 1630680 h 3139440"/>
                    <a:gd name="connsiteX135" fmla="*/ 1272540 w 5199380"/>
                    <a:gd name="connsiteY135" fmla="*/ 1737360 h 3139440"/>
                    <a:gd name="connsiteX136" fmla="*/ 1287780 w 5199380"/>
                    <a:gd name="connsiteY136" fmla="*/ 1760220 h 3139440"/>
                    <a:gd name="connsiteX137" fmla="*/ 1303020 w 5199380"/>
                    <a:gd name="connsiteY137" fmla="*/ 1866900 h 3139440"/>
                    <a:gd name="connsiteX138" fmla="*/ 1318260 w 5199380"/>
                    <a:gd name="connsiteY138" fmla="*/ 1889760 h 3139440"/>
                    <a:gd name="connsiteX139" fmla="*/ 1295400 w 5199380"/>
                    <a:gd name="connsiteY139" fmla="*/ 1927860 h 3139440"/>
                    <a:gd name="connsiteX140" fmla="*/ 1310640 w 5199380"/>
                    <a:gd name="connsiteY140" fmla="*/ 1988820 h 3139440"/>
                    <a:gd name="connsiteX141" fmla="*/ 1341120 w 5199380"/>
                    <a:gd name="connsiteY141" fmla="*/ 2034540 h 3139440"/>
                    <a:gd name="connsiteX142" fmla="*/ 1356360 w 5199380"/>
                    <a:gd name="connsiteY142" fmla="*/ 2103120 h 3139440"/>
                    <a:gd name="connsiteX143" fmla="*/ 1363980 w 5199380"/>
                    <a:gd name="connsiteY143" fmla="*/ 2125980 h 3139440"/>
                    <a:gd name="connsiteX144" fmla="*/ 1440180 w 5199380"/>
                    <a:gd name="connsiteY144" fmla="*/ 2194560 h 3139440"/>
                    <a:gd name="connsiteX145" fmla="*/ 1440180 w 5199380"/>
                    <a:gd name="connsiteY145" fmla="*/ 2270760 h 3139440"/>
                    <a:gd name="connsiteX146" fmla="*/ 1478280 w 5199380"/>
                    <a:gd name="connsiteY146" fmla="*/ 2331720 h 3139440"/>
                    <a:gd name="connsiteX147" fmla="*/ 1493520 w 5199380"/>
                    <a:gd name="connsiteY147" fmla="*/ 2354580 h 3139440"/>
                    <a:gd name="connsiteX148" fmla="*/ 1524000 w 5199380"/>
                    <a:gd name="connsiteY148" fmla="*/ 2385060 h 3139440"/>
                    <a:gd name="connsiteX149" fmla="*/ 1546860 w 5199380"/>
                    <a:gd name="connsiteY149" fmla="*/ 2446020 h 3139440"/>
                    <a:gd name="connsiteX150" fmla="*/ 1569720 w 5199380"/>
                    <a:gd name="connsiteY150" fmla="*/ 2461260 h 3139440"/>
                    <a:gd name="connsiteX151" fmla="*/ 1577340 w 5199380"/>
                    <a:gd name="connsiteY151" fmla="*/ 2484120 h 3139440"/>
                    <a:gd name="connsiteX152" fmla="*/ 1554480 w 5199380"/>
                    <a:gd name="connsiteY152" fmla="*/ 2545080 h 3139440"/>
                    <a:gd name="connsiteX153" fmla="*/ 1821180 w 5199380"/>
                    <a:gd name="connsiteY153" fmla="*/ 2560320 h 3139440"/>
                    <a:gd name="connsiteX154" fmla="*/ 1874520 w 5199380"/>
                    <a:gd name="connsiteY154" fmla="*/ 2590800 h 3139440"/>
                    <a:gd name="connsiteX155" fmla="*/ 1943100 w 5199380"/>
                    <a:gd name="connsiteY155" fmla="*/ 2613660 h 3139440"/>
                    <a:gd name="connsiteX156" fmla="*/ 2095500 w 5199380"/>
                    <a:gd name="connsiteY156" fmla="*/ 2628900 h 3139440"/>
                    <a:gd name="connsiteX157" fmla="*/ 2141220 w 5199380"/>
                    <a:gd name="connsiteY157" fmla="*/ 2644140 h 3139440"/>
                    <a:gd name="connsiteX158" fmla="*/ 2202180 w 5199380"/>
                    <a:gd name="connsiteY158" fmla="*/ 2659380 h 3139440"/>
                    <a:gd name="connsiteX159" fmla="*/ 2339340 w 5199380"/>
                    <a:gd name="connsiteY159" fmla="*/ 2667000 h 3139440"/>
                    <a:gd name="connsiteX160" fmla="*/ 2377440 w 5199380"/>
                    <a:gd name="connsiteY160" fmla="*/ 2682240 h 3139440"/>
                    <a:gd name="connsiteX161" fmla="*/ 2400300 w 5199380"/>
                    <a:gd name="connsiteY161" fmla="*/ 2689860 h 3139440"/>
                    <a:gd name="connsiteX162" fmla="*/ 2491740 w 5199380"/>
                    <a:gd name="connsiteY162" fmla="*/ 2697480 h 3139440"/>
                    <a:gd name="connsiteX163" fmla="*/ 2705100 w 5199380"/>
                    <a:gd name="connsiteY163" fmla="*/ 2689860 h 3139440"/>
                    <a:gd name="connsiteX164" fmla="*/ 2766060 w 5199380"/>
                    <a:gd name="connsiteY164" fmla="*/ 2674620 h 3139440"/>
                    <a:gd name="connsiteX165" fmla="*/ 2842260 w 5199380"/>
                    <a:gd name="connsiteY165" fmla="*/ 2682240 h 3139440"/>
                    <a:gd name="connsiteX166" fmla="*/ 2872740 w 5199380"/>
                    <a:gd name="connsiteY166" fmla="*/ 2689860 h 3139440"/>
                    <a:gd name="connsiteX167" fmla="*/ 3169920 w 5199380"/>
                    <a:gd name="connsiteY167" fmla="*/ 2697480 h 3139440"/>
                    <a:gd name="connsiteX168" fmla="*/ 3215640 w 5199380"/>
                    <a:gd name="connsiteY168" fmla="*/ 2667000 h 3139440"/>
                    <a:gd name="connsiteX169" fmla="*/ 3230880 w 5199380"/>
                    <a:gd name="connsiteY169" fmla="*/ 2689860 h 3139440"/>
                    <a:gd name="connsiteX170" fmla="*/ 3268980 w 5199380"/>
                    <a:gd name="connsiteY170" fmla="*/ 2705100 h 3139440"/>
                    <a:gd name="connsiteX171" fmla="*/ 3329940 w 5199380"/>
                    <a:gd name="connsiteY171" fmla="*/ 2720340 h 3139440"/>
                    <a:gd name="connsiteX172" fmla="*/ 3368040 w 5199380"/>
                    <a:gd name="connsiteY172" fmla="*/ 2689860 h 3139440"/>
                    <a:gd name="connsiteX173" fmla="*/ 3390900 w 5199380"/>
                    <a:gd name="connsiteY173" fmla="*/ 2667000 h 3139440"/>
                    <a:gd name="connsiteX174" fmla="*/ 3398520 w 5199380"/>
                    <a:gd name="connsiteY174" fmla="*/ 2689860 h 3139440"/>
                    <a:gd name="connsiteX175" fmla="*/ 3413760 w 5199380"/>
                    <a:gd name="connsiteY175" fmla="*/ 2712720 h 3139440"/>
                    <a:gd name="connsiteX176" fmla="*/ 3459480 w 5199380"/>
                    <a:gd name="connsiteY176" fmla="*/ 2727960 h 3139440"/>
                    <a:gd name="connsiteX177" fmla="*/ 3482340 w 5199380"/>
                    <a:gd name="connsiteY177" fmla="*/ 2750820 h 3139440"/>
                    <a:gd name="connsiteX178" fmla="*/ 3497580 w 5199380"/>
                    <a:gd name="connsiteY178" fmla="*/ 2727960 h 3139440"/>
                    <a:gd name="connsiteX179" fmla="*/ 3528060 w 5199380"/>
                    <a:gd name="connsiteY179" fmla="*/ 2712720 h 3139440"/>
                    <a:gd name="connsiteX180" fmla="*/ 3550920 w 5199380"/>
                    <a:gd name="connsiteY180" fmla="*/ 2689860 h 3139440"/>
                    <a:gd name="connsiteX181" fmla="*/ 3573780 w 5199380"/>
                    <a:gd name="connsiteY181" fmla="*/ 2674620 h 3139440"/>
                    <a:gd name="connsiteX182" fmla="*/ 3589020 w 5199380"/>
                    <a:gd name="connsiteY182" fmla="*/ 2651760 h 3139440"/>
                    <a:gd name="connsiteX183" fmla="*/ 3634740 w 5199380"/>
                    <a:gd name="connsiteY183" fmla="*/ 2628900 h 3139440"/>
                    <a:gd name="connsiteX184" fmla="*/ 3733800 w 5199380"/>
                    <a:gd name="connsiteY184" fmla="*/ 2636520 h 3139440"/>
                    <a:gd name="connsiteX185" fmla="*/ 3741420 w 5199380"/>
                    <a:gd name="connsiteY185" fmla="*/ 2659380 h 3139440"/>
                    <a:gd name="connsiteX186" fmla="*/ 3764280 w 5199380"/>
                    <a:gd name="connsiteY186" fmla="*/ 2674620 h 3139440"/>
                    <a:gd name="connsiteX187" fmla="*/ 3802380 w 5199380"/>
                    <a:gd name="connsiteY187" fmla="*/ 2682240 h 3139440"/>
                    <a:gd name="connsiteX188" fmla="*/ 3825240 w 5199380"/>
                    <a:gd name="connsiteY188" fmla="*/ 2689860 h 3139440"/>
                    <a:gd name="connsiteX189" fmla="*/ 3840480 w 5199380"/>
                    <a:gd name="connsiteY189" fmla="*/ 2712720 h 3139440"/>
                    <a:gd name="connsiteX190" fmla="*/ 3863340 w 5199380"/>
                    <a:gd name="connsiteY190" fmla="*/ 2766060 h 3139440"/>
                    <a:gd name="connsiteX191" fmla="*/ 3909060 w 5199380"/>
                    <a:gd name="connsiteY191" fmla="*/ 2781300 h 3139440"/>
                    <a:gd name="connsiteX192" fmla="*/ 4061460 w 5199380"/>
                    <a:gd name="connsiteY192" fmla="*/ 2788920 h 3139440"/>
                    <a:gd name="connsiteX193" fmla="*/ 4091940 w 5199380"/>
                    <a:gd name="connsiteY193" fmla="*/ 2834640 h 3139440"/>
                    <a:gd name="connsiteX194" fmla="*/ 4069080 w 5199380"/>
                    <a:gd name="connsiteY194" fmla="*/ 2842260 h 3139440"/>
                    <a:gd name="connsiteX195" fmla="*/ 4061460 w 5199380"/>
                    <a:gd name="connsiteY195" fmla="*/ 2880360 h 3139440"/>
                    <a:gd name="connsiteX196" fmla="*/ 4084320 w 5199380"/>
                    <a:gd name="connsiteY196" fmla="*/ 2895600 h 3139440"/>
                    <a:gd name="connsiteX197" fmla="*/ 4099560 w 5199380"/>
                    <a:gd name="connsiteY197" fmla="*/ 2918460 h 3139440"/>
                    <a:gd name="connsiteX198" fmla="*/ 4076700 w 5199380"/>
                    <a:gd name="connsiteY198" fmla="*/ 2948940 h 3139440"/>
                    <a:gd name="connsiteX199" fmla="*/ 4061460 w 5199380"/>
                    <a:gd name="connsiteY199" fmla="*/ 2994660 h 3139440"/>
                    <a:gd name="connsiteX200" fmla="*/ 4069080 w 5199380"/>
                    <a:gd name="connsiteY200" fmla="*/ 3055620 h 3139440"/>
                    <a:gd name="connsiteX201" fmla="*/ 4084320 w 5199380"/>
                    <a:gd name="connsiteY201" fmla="*/ 3086100 h 3139440"/>
                    <a:gd name="connsiteX202" fmla="*/ 4091940 w 5199380"/>
                    <a:gd name="connsiteY202" fmla="*/ 3116580 h 3139440"/>
                    <a:gd name="connsiteX203" fmla="*/ 4099560 w 5199380"/>
                    <a:gd name="connsiteY203" fmla="*/ 3139440 h 3139440"/>
                    <a:gd name="connsiteX204" fmla="*/ 4114800 w 5199380"/>
                    <a:gd name="connsiteY204" fmla="*/ 3116580 h 3139440"/>
                    <a:gd name="connsiteX205" fmla="*/ 4198620 w 5199380"/>
                    <a:gd name="connsiteY205" fmla="*/ 3070860 h 3139440"/>
                    <a:gd name="connsiteX206" fmla="*/ 4229100 w 5199380"/>
                    <a:gd name="connsiteY206" fmla="*/ 3048000 h 3139440"/>
                    <a:gd name="connsiteX207" fmla="*/ 4236720 w 5199380"/>
                    <a:gd name="connsiteY207" fmla="*/ 3025140 h 3139440"/>
                    <a:gd name="connsiteX208" fmla="*/ 4221480 w 5199380"/>
                    <a:gd name="connsiteY208" fmla="*/ 3002280 h 3139440"/>
                    <a:gd name="connsiteX209" fmla="*/ 4213860 w 5199380"/>
                    <a:gd name="connsiteY209" fmla="*/ 2979420 h 3139440"/>
                    <a:gd name="connsiteX210" fmla="*/ 4221480 w 5199380"/>
                    <a:gd name="connsiteY210" fmla="*/ 2956560 h 3139440"/>
                    <a:gd name="connsiteX211" fmla="*/ 4267200 w 5199380"/>
                    <a:gd name="connsiteY211" fmla="*/ 2941320 h 3139440"/>
                    <a:gd name="connsiteX212" fmla="*/ 4305300 w 5199380"/>
                    <a:gd name="connsiteY212" fmla="*/ 2903220 h 3139440"/>
                    <a:gd name="connsiteX213" fmla="*/ 4343400 w 5199380"/>
                    <a:gd name="connsiteY213" fmla="*/ 2865120 h 3139440"/>
                    <a:gd name="connsiteX214" fmla="*/ 4419600 w 5199380"/>
                    <a:gd name="connsiteY214" fmla="*/ 2857500 h 3139440"/>
                    <a:gd name="connsiteX215" fmla="*/ 4442460 w 5199380"/>
                    <a:gd name="connsiteY215" fmla="*/ 2827020 h 3139440"/>
                    <a:gd name="connsiteX216" fmla="*/ 4450080 w 5199380"/>
                    <a:gd name="connsiteY216" fmla="*/ 2796540 h 3139440"/>
                    <a:gd name="connsiteX217" fmla="*/ 4503420 w 5199380"/>
                    <a:gd name="connsiteY217" fmla="*/ 2727960 h 3139440"/>
                    <a:gd name="connsiteX218" fmla="*/ 4526280 w 5199380"/>
                    <a:gd name="connsiteY218" fmla="*/ 2720340 h 3139440"/>
                    <a:gd name="connsiteX219" fmla="*/ 4556760 w 5199380"/>
                    <a:gd name="connsiteY219" fmla="*/ 2705100 h 3139440"/>
                    <a:gd name="connsiteX220" fmla="*/ 4617720 w 5199380"/>
                    <a:gd name="connsiteY220" fmla="*/ 2689860 h 3139440"/>
                    <a:gd name="connsiteX221" fmla="*/ 4640580 w 5199380"/>
                    <a:gd name="connsiteY221" fmla="*/ 2674620 h 3139440"/>
                    <a:gd name="connsiteX222" fmla="*/ 4671060 w 5199380"/>
                    <a:gd name="connsiteY222" fmla="*/ 2667000 h 3139440"/>
                    <a:gd name="connsiteX223" fmla="*/ 4701540 w 5199380"/>
                    <a:gd name="connsiteY223" fmla="*/ 2651760 h 3139440"/>
                    <a:gd name="connsiteX224" fmla="*/ 4716780 w 5199380"/>
                    <a:gd name="connsiteY224" fmla="*/ 2606040 h 3139440"/>
                    <a:gd name="connsiteX225" fmla="*/ 4701540 w 5199380"/>
                    <a:gd name="connsiteY225" fmla="*/ 2583180 h 3139440"/>
                    <a:gd name="connsiteX226" fmla="*/ 4724400 w 5199380"/>
                    <a:gd name="connsiteY226" fmla="*/ 2499360 h 3139440"/>
                    <a:gd name="connsiteX227" fmla="*/ 4701540 w 5199380"/>
                    <a:gd name="connsiteY227" fmla="*/ 2438400 h 3139440"/>
                    <a:gd name="connsiteX228" fmla="*/ 4732020 w 5199380"/>
                    <a:gd name="connsiteY228" fmla="*/ 2415540 h 3139440"/>
                    <a:gd name="connsiteX229" fmla="*/ 4777740 w 5199380"/>
                    <a:gd name="connsiteY229" fmla="*/ 2430780 h 3139440"/>
                    <a:gd name="connsiteX230" fmla="*/ 4808220 w 5199380"/>
                    <a:gd name="connsiteY230" fmla="*/ 2453640 h 3139440"/>
                    <a:gd name="connsiteX231" fmla="*/ 4823460 w 5199380"/>
                    <a:gd name="connsiteY231" fmla="*/ 2430780 h 3139440"/>
                    <a:gd name="connsiteX232" fmla="*/ 4853940 w 5199380"/>
                    <a:gd name="connsiteY232" fmla="*/ 2484120 h 3139440"/>
                    <a:gd name="connsiteX233" fmla="*/ 4914900 w 5199380"/>
                    <a:gd name="connsiteY233" fmla="*/ 2537460 h 3139440"/>
                    <a:gd name="connsiteX234" fmla="*/ 4945380 w 5199380"/>
                    <a:gd name="connsiteY234" fmla="*/ 2506980 h 3139440"/>
                    <a:gd name="connsiteX235" fmla="*/ 4975860 w 5199380"/>
                    <a:gd name="connsiteY235" fmla="*/ 2491740 h 3139440"/>
                    <a:gd name="connsiteX236" fmla="*/ 4998720 w 5199380"/>
                    <a:gd name="connsiteY236" fmla="*/ 2476500 h 3139440"/>
                    <a:gd name="connsiteX237" fmla="*/ 5021580 w 5199380"/>
                    <a:gd name="connsiteY237" fmla="*/ 2484120 h 3139440"/>
                    <a:gd name="connsiteX238" fmla="*/ 5021580 w 5199380"/>
                    <a:gd name="connsiteY238" fmla="*/ 2537460 h 3139440"/>
                    <a:gd name="connsiteX239" fmla="*/ 5036820 w 5199380"/>
                    <a:gd name="connsiteY239" fmla="*/ 2583180 h 3139440"/>
                    <a:gd name="connsiteX240" fmla="*/ 5044440 w 5199380"/>
                    <a:gd name="connsiteY240" fmla="*/ 2606040 h 3139440"/>
                    <a:gd name="connsiteX241" fmla="*/ 5067300 w 5199380"/>
                    <a:gd name="connsiteY241" fmla="*/ 2590800 h 3139440"/>
                    <a:gd name="connsiteX242" fmla="*/ 5074920 w 5199380"/>
                    <a:gd name="connsiteY242" fmla="*/ 2567940 h 3139440"/>
                    <a:gd name="connsiteX243" fmla="*/ 5082540 w 5199380"/>
                    <a:gd name="connsiteY243" fmla="*/ 2514600 h 3139440"/>
                    <a:gd name="connsiteX244" fmla="*/ 5097780 w 5199380"/>
                    <a:gd name="connsiteY244" fmla="*/ 2491740 h 3139440"/>
                    <a:gd name="connsiteX245" fmla="*/ 5113020 w 5199380"/>
                    <a:gd name="connsiteY245" fmla="*/ 2446020 h 3139440"/>
                    <a:gd name="connsiteX246" fmla="*/ 5158740 w 5199380"/>
                    <a:gd name="connsiteY246" fmla="*/ 2423160 h 3139440"/>
                    <a:gd name="connsiteX247" fmla="*/ 5173980 w 5199380"/>
                    <a:gd name="connsiteY247" fmla="*/ 2400300 h 3139440"/>
                    <a:gd name="connsiteX248" fmla="*/ 5196840 w 5199380"/>
                    <a:gd name="connsiteY248" fmla="*/ 2377440 h 3139440"/>
                    <a:gd name="connsiteX249" fmla="*/ 5189220 w 5199380"/>
                    <a:gd name="connsiteY249" fmla="*/ 2354580 h 3139440"/>
                    <a:gd name="connsiteX250" fmla="*/ 5151120 w 5199380"/>
                    <a:gd name="connsiteY250" fmla="*/ 2316480 h 3139440"/>
                    <a:gd name="connsiteX251" fmla="*/ 5097780 w 5199380"/>
                    <a:gd name="connsiteY251" fmla="*/ 2346960 h 3139440"/>
                    <a:gd name="connsiteX252" fmla="*/ 5067300 w 5199380"/>
                    <a:gd name="connsiteY252" fmla="*/ 2362200 h 3139440"/>
                    <a:gd name="connsiteX253" fmla="*/ 5044440 w 5199380"/>
                    <a:gd name="connsiteY253" fmla="*/ 2377440 h 3139440"/>
                    <a:gd name="connsiteX254" fmla="*/ 4983480 w 5199380"/>
                    <a:gd name="connsiteY254" fmla="*/ 2369820 h 3139440"/>
                    <a:gd name="connsiteX255" fmla="*/ 4953000 w 5199380"/>
                    <a:gd name="connsiteY255" fmla="*/ 2354580 h 3139440"/>
                    <a:gd name="connsiteX256" fmla="*/ 4907280 w 5199380"/>
                    <a:gd name="connsiteY256" fmla="*/ 2346960 h 3139440"/>
                    <a:gd name="connsiteX257" fmla="*/ 4884420 w 5199380"/>
                    <a:gd name="connsiteY257" fmla="*/ 2324100 h 3139440"/>
                    <a:gd name="connsiteX258" fmla="*/ 4869180 w 5199380"/>
                    <a:gd name="connsiteY258" fmla="*/ 2293620 h 3139440"/>
                    <a:gd name="connsiteX259" fmla="*/ 4846320 w 5199380"/>
                    <a:gd name="connsiteY259" fmla="*/ 2286000 h 3139440"/>
                    <a:gd name="connsiteX260" fmla="*/ 4831080 w 5199380"/>
                    <a:gd name="connsiteY260" fmla="*/ 2255520 h 3139440"/>
                    <a:gd name="connsiteX261" fmla="*/ 4853940 w 5199380"/>
                    <a:gd name="connsiteY261" fmla="*/ 2247900 h 3139440"/>
                    <a:gd name="connsiteX262" fmla="*/ 4861560 w 5199380"/>
                    <a:gd name="connsiteY262" fmla="*/ 2217420 h 3139440"/>
                    <a:gd name="connsiteX263" fmla="*/ 4876800 w 5199380"/>
                    <a:gd name="connsiteY263" fmla="*/ 2164080 h 3139440"/>
                    <a:gd name="connsiteX264" fmla="*/ 4823460 w 5199380"/>
                    <a:gd name="connsiteY264" fmla="*/ 2148840 h 3139440"/>
                    <a:gd name="connsiteX265" fmla="*/ 4777740 w 5199380"/>
                    <a:gd name="connsiteY265" fmla="*/ 2186940 h 3139440"/>
                    <a:gd name="connsiteX266" fmla="*/ 4739640 w 5199380"/>
                    <a:gd name="connsiteY266" fmla="*/ 2255520 h 3139440"/>
                    <a:gd name="connsiteX267" fmla="*/ 4701540 w 5199380"/>
                    <a:gd name="connsiteY267" fmla="*/ 2301240 h 3139440"/>
                    <a:gd name="connsiteX268" fmla="*/ 4693920 w 5199380"/>
                    <a:gd name="connsiteY268" fmla="*/ 2324100 h 3139440"/>
                    <a:gd name="connsiteX269" fmla="*/ 4686300 w 5199380"/>
                    <a:gd name="connsiteY269" fmla="*/ 2354580 h 3139440"/>
                    <a:gd name="connsiteX270" fmla="*/ 4640580 w 5199380"/>
                    <a:gd name="connsiteY270" fmla="*/ 2385060 h 3139440"/>
                    <a:gd name="connsiteX271" fmla="*/ 4625340 w 5199380"/>
                    <a:gd name="connsiteY271" fmla="*/ 2415540 h 3139440"/>
                    <a:gd name="connsiteX272" fmla="*/ 4617720 w 5199380"/>
                    <a:gd name="connsiteY272" fmla="*/ 2453640 h 3139440"/>
                    <a:gd name="connsiteX273" fmla="*/ 4610100 w 5199380"/>
                    <a:gd name="connsiteY273" fmla="*/ 2476500 h 3139440"/>
                    <a:gd name="connsiteX274" fmla="*/ 4587240 w 5199380"/>
                    <a:gd name="connsiteY274" fmla="*/ 2461260 h 3139440"/>
                    <a:gd name="connsiteX275" fmla="*/ 4602480 w 5199380"/>
                    <a:gd name="connsiteY275" fmla="*/ 2339340 h 3139440"/>
                    <a:gd name="connsiteX276" fmla="*/ 4617720 w 5199380"/>
                    <a:gd name="connsiteY276" fmla="*/ 2301240 h 3139440"/>
                    <a:gd name="connsiteX277" fmla="*/ 4640580 w 5199380"/>
                    <a:gd name="connsiteY277" fmla="*/ 2247900 h 3139440"/>
                    <a:gd name="connsiteX278" fmla="*/ 4671060 w 5199380"/>
                    <a:gd name="connsiteY278" fmla="*/ 2202180 h 3139440"/>
                    <a:gd name="connsiteX279" fmla="*/ 4686300 w 5199380"/>
                    <a:gd name="connsiteY279" fmla="*/ 2164080 h 3139440"/>
                    <a:gd name="connsiteX280" fmla="*/ 4693920 w 5199380"/>
                    <a:gd name="connsiteY280" fmla="*/ 2141220 h 3139440"/>
                    <a:gd name="connsiteX281" fmla="*/ 4716780 w 5199380"/>
                    <a:gd name="connsiteY281" fmla="*/ 2133600 h 3139440"/>
                    <a:gd name="connsiteX282" fmla="*/ 4754880 w 5199380"/>
                    <a:gd name="connsiteY282" fmla="*/ 2110740 h 3139440"/>
                    <a:gd name="connsiteX283" fmla="*/ 4770120 w 5199380"/>
                    <a:gd name="connsiteY283" fmla="*/ 2080260 h 3139440"/>
                    <a:gd name="connsiteX284" fmla="*/ 4823460 w 5199380"/>
                    <a:gd name="connsiteY284" fmla="*/ 2049780 h 3139440"/>
                    <a:gd name="connsiteX285" fmla="*/ 4838700 w 5199380"/>
                    <a:gd name="connsiteY285" fmla="*/ 2019300 h 3139440"/>
                    <a:gd name="connsiteX286" fmla="*/ 4861560 w 5199380"/>
                    <a:gd name="connsiteY286" fmla="*/ 2004060 h 3139440"/>
                    <a:gd name="connsiteX287" fmla="*/ 4892040 w 5199380"/>
                    <a:gd name="connsiteY287" fmla="*/ 1981200 h 3139440"/>
                    <a:gd name="connsiteX288" fmla="*/ 4983480 w 5199380"/>
                    <a:gd name="connsiteY288" fmla="*/ 1943100 h 3139440"/>
                    <a:gd name="connsiteX289" fmla="*/ 5013960 w 5199380"/>
                    <a:gd name="connsiteY289" fmla="*/ 1920240 h 3139440"/>
                    <a:gd name="connsiteX290" fmla="*/ 5021580 w 5199380"/>
                    <a:gd name="connsiteY290" fmla="*/ 1897380 h 3139440"/>
                    <a:gd name="connsiteX291" fmla="*/ 5036820 w 5199380"/>
                    <a:gd name="connsiteY291" fmla="*/ 1874520 h 3139440"/>
                    <a:gd name="connsiteX292" fmla="*/ 5059680 w 5199380"/>
                    <a:gd name="connsiteY292" fmla="*/ 1859280 h 3139440"/>
                    <a:gd name="connsiteX293" fmla="*/ 5082540 w 5199380"/>
                    <a:gd name="connsiteY293" fmla="*/ 1828800 h 3139440"/>
                    <a:gd name="connsiteX294" fmla="*/ 5090160 w 5199380"/>
                    <a:gd name="connsiteY294" fmla="*/ 1783080 h 3139440"/>
                    <a:gd name="connsiteX295" fmla="*/ 5135880 w 5199380"/>
                    <a:gd name="connsiteY295" fmla="*/ 1752600 h 3139440"/>
                    <a:gd name="connsiteX296" fmla="*/ 5151120 w 5199380"/>
                    <a:gd name="connsiteY296" fmla="*/ 1691640 h 3139440"/>
                    <a:gd name="connsiteX297" fmla="*/ 5120640 w 5199380"/>
                    <a:gd name="connsiteY297" fmla="*/ 1638300 h 3139440"/>
                    <a:gd name="connsiteX298" fmla="*/ 5097780 w 5199380"/>
                    <a:gd name="connsiteY298" fmla="*/ 1623060 h 3139440"/>
                    <a:gd name="connsiteX299" fmla="*/ 4991100 w 5199380"/>
                    <a:gd name="connsiteY299" fmla="*/ 1592580 h 3139440"/>
                    <a:gd name="connsiteX300" fmla="*/ 4968240 w 5199380"/>
                    <a:gd name="connsiteY300" fmla="*/ 1577340 h 3139440"/>
                    <a:gd name="connsiteX301" fmla="*/ 4960620 w 5199380"/>
                    <a:gd name="connsiteY301" fmla="*/ 1600200 h 3139440"/>
                    <a:gd name="connsiteX302" fmla="*/ 4945380 w 5199380"/>
                    <a:gd name="connsiteY302" fmla="*/ 1630680 h 3139440"/>
                    <a:gd name="connsiteX303" fmla="*/ 4899660 w 5199380"/>
                    <a:gd name="connsiteY303" fmla="*/ 1661160 h 3139440"/>
                    <a:gd name="connsiteX304" fmla="*/ 4869180 w 5199380"/>
                    <a:gd name="connsiteY304" fmla="*/ 1676400 h 3139440"/>
                    <a:gd name="connsiteX305" fmla="*/ 4899660 w 5199380"/>
                    <a:gd name="connsiteY305" fmla="*/ 1600200 h 3139440"/>
                    <a:gd name="connsiteX306" fmla="*/ 4922520 w 5199380"/>
                    <a:gd name="connsiteY306" fmla="*/ 1554480 h 3139440"/>
                    <a:gd name="connsiteX307" fmla="*/ 4808220 w 5199380"/>
                    <a:gd name="connsiteY307" fmla="*/ 1546860 h 3139440"/>
                    <a:gd name="connsiteX308" fmla="*/ 4716780 w 5199380"/>
                    <a:gd name="connsiteY308" fmla="*/ 1524000 h 3139440"/>
                    <a:gd name="connsiteX309" fmla="*/ 4663440 w 5199380"/>
                    <a:gd name="connsiteY309" fmla="*/ 1470660 h 3139440"/>
                    <a:gd name="connsiteX310" fmla="*/ 4625340 w 5199380"/>
                    <a:gd name="connsiteY310" fmla="*/ 1424940 h 3139440"/>
                    <a:gd name="connsiteX311" fmla="*/ 4572000 w 5199380"/>
                    <a:gd name="connsiteY311" fmla="*/ 1386840 h 3139440"/>
                    <a:gd name="connsiteX312" fmla="*/ 4526280 w 5199380"/>
                    <a:gd name="connsiteY312" fmla="*/ 1348740 h 3139440"/>
                    <a:gd name="connsiteX313" fmla="*/ 4518660 w 5199380"/>
                    <a:gd name="connsiteY313" fmla="*/ 1325880 h 3139440"/>
                    <a:gd name="connsiteX314" fmla="*/ 4495800 w 5199380"/>
                    <a:gd name="connsiteY314" fmla="*/ 1341120 h 3139440"/>
                    <a:gd name="connsiteX315" fmla="*/ 4450080 w 5199380"/>
                    <a:gd name="connsiteY315" fmla="*/ 1310640 h 3139440"/>
                    <a:gd name="connsiteX316" fmla="*/ 4396740 w 5199380"/>
                    <a:gd name="connsiteY316" fmla="*/ 1295400 h 3139440"/>
                    <a:gd name="connsiteX317" fmla="*/ 4373880 w 5199380"/>
                    <a:gd name="connsiteY317" fmla="*/ 1280160 h 3139440"/>
                    <a:gd name="connsiteX318" fmla="*/ 4366260 w 5199380"/>
                    <a:gd name="connsiteY318" fmla="*/ 1303020 h 3139440"/>
                    <a:gd name="connsiteX319" fmla="*/ 4373880 w 5199380"/>
                    <a:gd name="connsiteY319" fmla="*/ 1325880 h 3139440"/>
                    <a:gd name="connsiteX320" fmla="*/ 4381500 w 5199380"/>
                    <a:gd name="connsiteY320" fmla="*/ 1363980 h 3139440"/>
                    <a:gd name="connsiteX321" fmla="*/ 4358640 w 5199380"/>
                    <a:gd name="connsiteY321" fmla="*/ 1463040 h 3139440"/>
                    <a:gd name="connsiteX322" fmla="*/ 4351020 w 5199380"/>
                    <a:gd name="connsiteY322" fmla="*/ 1485900 h 3139440"/>
                    <a:gd name="connsiteX323" fmla="*/ 4297680 w 5199380"/>
                    <a:gd name="connsiteY323" fmla="*/ 1508760 h 3139440"/>
                    <a:gd name="connsiteX324" fmla="*/ 4274820 w 5199380"/>
                    <a:gd name="connsiteY324" fmla="*/ 1470660 h 3139440"/>
                    <a:gd name="connsiteX325" fmla="*/ 4229100 w 5199380"/>
                    <a:gd name="connsiteY325" fmla="*/ 1455420 h 3139440"/>
                    <a:gd name="connsiteX326" fmla="*/ 4145280 w 5199380"/>
                    <a:gd name="connsiteY326" fmla="*/ 1440180 h 3139440"/>
                    <a:gd name="connsiteX327" fmla="*/ 4114800 w 5199380"/>
                    <a:gd name="connsiteY327" fmla="*/ 1417320 h 3139440"/>
                    <a:gd name="connsiteX328" fmla="*/ 4122420 w 5199380"/>
                    <a:gd name="connsiteY328" fmla="*/ 1394460 h 3139440"/>
                    <a:gd name="connsiteX329" fmla="*/ 4145280 w 5199380"/>
                    <a:gd name="connsiteY329" fmla="*/ 1371600 h 3139440"/>
                    <a:gd name="connsiteX330" fmla="*/ 4168140 w 5199380"/>
                    <a:gd name="connsiteY330" fmla="*/ 1341120 h 3139440"/>
                    <a:gd name="connsiteX331" fmla="*/ 4069080 w 5199380"/>
                    <a:gd name="connsiteY331" fmla="*/ 1318260 h 3139440"/>
                    <a:gd name="connsiteX332" fmla="*/ 4038600 w 5199380"/>
                    <a:gd name="connsiteY332" fmla="*/ 1303020 h 3139440"/>
                    <a:gd name="connsiteX333" fmla="*/ 3992880 w 5199380"/>
                    <a:gd name="connsiteY333" fmla="*/ 1280160 h 3139440"/>
                    <a:gd name="connsiteX334" fmla="*/ 3931920 w 5199380"/>
                    <a:gd name="connsiteY334" fmla="*/ 1310640 h 3139440"/>
                    <a:gd name="connsiteX335" fmla="*/ 3878580 w 5199380"/>
                    <a:gd name="connsiteY335" fmla="*/ 1325880 h 3139440"/>
                    <a:gd name="connsiteX336" fmla="*/ 3825240 w 5199380"/>
                    <a:gd name="connsiteY336" fmla="*/ 1348740 h 3139440"/>
                    <a:gd name="connsiteX337" fmla="*/ 3870960 w 5199380"/>
                    <a:gd name="connsiteY337" fmla="*/ 1455420 h 3139440"/>
                    <a:gd name="connsiteX338" fmla="*/ 3893820 w 5199380"/>
                    <a:gd name="connsiteY338" fmla="*/ 1470660 h 3139440"/>
                    <a:gd name="connsiteX339" fmla="*/ 3916680 w 5199380"/>
                    <a:gd name="connsiteY339" fmla="*/ 1524000 h 3139440"/>
                    <a:gd name="connsiteX340" fmla="*/ 3901440 w 5199380"/>
                    <a:gd name="connsiteY340" fmla="*/ 1584960 h 3139440"/>
                    <a:gd name="connsiteX341" fmla="*/ 3916680 w 5199380"/>
                    <a:gd name="connsiteY341" fmla="*/ 1607820 h 3139440"/>
                    <a:gd name="connsiteX342" fmla="*/ 3962400 w 5199380"/>
                    <a:gd name="connsiteY342" fmla="*/ 1630680 h 3139440"/>
                    <a:gd name="connsiteX343" fmla="*/ 3977640 w 5199380"/>
                    <a:gd name="connsiteY343" fmla="*/ 1661160 h 3139440"/>
                    <a:gd name="connsiteX344" fmla="*/ 4000500 w 5199380"/>
                    <a:gd name="connsiteY344" fmla="*/ 1760220 h 3139440"/>
                    <a:gd name="connsiteX345" fmla="*/ 4023360 w 5199380"/>
                    <a:gd name="connsiteY345" fmla="*/ 1775460 h 3139440"/>
                    <a:gd name="connsiteX346" fmla="*/ 4030980 w 5199380"/>
                    <a:gd name="connsiteY346" fmla="*/ 1798320 h 3139440"/>
                    <a:gd name="connsiteX347" fmla="*/ 4046220 w 5199380"/>
                    <a:gd name="connsiteY347" fmla="*/ 1821180 h 3139440"/>
                    <a:gd name="connsiteX348" fmla="*/ 4030980 w 5199380"/>
                    <a:gd name="connsiteY348" fmla="*/ 1844040 h 3139440"/>
                    <a:gd name="connsiteX349" fmla="*/ 4000500 w 5199380"/>
                    <a:gd name="connsiteY349" fmla="*/ 1882140 h 3139440"/>
                    <a:gd name="connsiteX350" fmla="*/ 3977640 w 5199380"/>
                    <a:gd name="connsiteY350" fmla="*/ 1920240 h 3139440"/>
                    <a:gd name="connsiteX351" fmla="*/ 3947160 w 5199380"/>
                    <a:gd name="connsiteY351" fmla="*/ 1927860 h 3139440"/>
                    <a:gd name="connsiteX352" fmla="*/ 3916680 w 5199380"/>
                    <a:gd name="connsiteY352" fmla="*/ 1973580 h 3139440"/>
                    <a:gd name="connsiteX353" fmla="*/ 3893820 w 5199380"/>
                    <a:gd name="connsiteY353" fmla="*/ 1996440 h 3139440"/>
                    <a:gd name="connsiteX354" fmla="*/ 3886200 w 5199380"/>
                    <a:gd name="connsiteY354" fmla="*/ 2019300 h 3139440"/>
                    <a:gd name="connsiteX355" fmla="*/ 3909060 w 5199380"/>
                    <a:gd name="connsiteY355" fmla="*/ 2026920 h 3139440"/>
                    <a:gd name="connsiteX356" fmla="*/ 3931920 w 5199380"/>
                    <a:gd name="connsiteY356" fmla="*/ 2049780 h 3139440"/>
                    <a:gd name="connsiteX357" fmla="*/ 3962400 w 5199380"/>
                    <a:gd name="connsiteY357" fmla="*/ 2072640 h 3139440"/>
                    <a:gd name="connsiteX358" fmla="*/ 3977640 w 5199380"/>
                    <a:gd name="connsiteY358" fmla="*/ 2103120 h 3139440"/>
                    <a:gd name="connsiteX359" fmla="*/ 4000500 w 5199380"/>
                    <a:gd name="connsiteY359" fmla="*/ 2118360 h 3139440"/>
                    <a:gd name="connsiteX360" fmla="*/ 4008120 w 5199380"/>
                    <a:gd name="connsiteY360" fmla="*/ 2141220 h 3139440"/>
                    <a:gd name="connsiteX361" fmla="*/ 4030980 w 5199380"/>
                    <a:gd name="connsiteY361" fmla="*/ 2164080 h 3139440"/>
                    <a:gd name="connsiteX362" fmla="*/ 4030980 w 5199380"/>
                    <a:gd name="connsiteY362" fmla="*/ 2263140 h 3139440"/>
                    <a:gd name="connsiteX363" fmla="*/ 4008120 w 5199380"/>
                    <a:gd name="connsiteY363" fmla="*/ 2286000 h 3139440"/>
                    <a:gd name="connsiteX364" fmla="*/ 3977640 w 5199380"/>
                    <a:gd name="connsiteY364" fmla="*/ 2331720 h 3139440"/>
                    <a:gd name="connsiteX365" fmla="*/ 3931920 w 5199380"/>
                    <a:gd name="connsiteY365" fmla="*/ 2308860 h 3139440"/>
                    <a:gd name="connsiteX366" fmla="*/ 3878580 w 5199380"/>
                    <a:gd name="connsiteY366" fmla="*/ 2255520 h 3139440"/>
                    <a:gd name="connsiteX367" fmla="*/ 3855720 w 5199380"/>
                    <a:gd name="connsiteY367" fmla="*/ 2232660 h 3139440"/>
                    <a:gd name="connsiteX368" fmla="*/ 3817620 w 5199380"/>
                    <a:gd name="connsiteY368" fmla="*/ 2225040 h 3139440"/>
                    <a:gd name="connsiteX369" fmla="*/ 3794760 w 5199380"/>
                    <a:gd name="connsiteY369" fmla="*/ 2209800 h 3139440"/>
                    <a:gd name="connsiteX370" fmla="*/ 3787140 w 5199380"/>
                    <a:gd name="connsiteY370" fmla="*/ 2186940 h 3139440"/>
                    <a:gd name="connsiteX371" fmla="*/ 3779520 w 5199380"/>
                    <a:gd name="connsiteY371" fmla="*/ 2125980 h 3139440"/>
                    <a:gd name="connsiteX372" fmla="*/ 3741420 w 5199380"/>
                    <a:gd name="connsiteY372" fmla="*/ 2080260 h 3139440"/>
                    <a:gd name="connsiteX373" fmla="*/ 3733800 w 5199380"/>
                    <a:gd name="connsiteY373" fmla="*/ 1973580 h 3139440"/>
                    <a:gd name="connsiteX374" fmla="*/ 3665220 w 5199380"/>
                    <a:gd name="connsiteY374" fmla="*/ 1981200 h 3139440"/>
                    <a:gd name="connsiteX375" fmla="*/ 3604260 w 5199380"/>
                    <a:gd name="connsiteY375" fmla="*/ 1996440 h 3139440"/>
                    <a:gd name="connsiteX376" fmla="*/ 3581400 w 5199380"/>
                    <a:gd name="connsiteY376" fmla="*/ 1988820 h 3139440"/>
                    <a:gd name="connsiteX377" fmla="*/ 3558540 w 5199380"/>
                    <a:gd name="connsiteY377" fmla="*/ 1973580 h 3139440"/>
                    <a:gd name="connsiteX378" fmla="*/ 3474720 w 5199380"/>
                    <a:gd name="connsiteY378" fmla="*/ 1981200 h 3139440"/>
                    <a:gd name="connsiteX379" fmla="*/ 3467100 w 5199380"/>
                    <a:gd name="connsiteY379" fmla="*/ 1958340 h 3139440"/>
                    <a:gd name="connsiteX380" fmla="*/ 3398520 w 5199380"/>
                    <a:gd name="connsiteY380" fmla="*/ 1920240 h 3139440"/>
                    <a:gd name="connsiteX381" fmla="*/ 3322320 w 5199380"/>
                    <a:gd name="connsiteY381" fmla="*/ 1943100 h 3139440"/>
                    <a:gd name="connsiteX382" fmla="*/ 3299460 w 5199380"/>
                    <a:gd name="connsiteY382" fmla="*/ 1965960 h 3139440"/>
                    <a:gd name="connsiteX383" fmla="*/ 3223260 w 5199380"/>
                    <a:gd name="connsiteY383" fmla="*/ 1950720 h 3139440"/>
                    <a:gd name="connsiteX384" fmla="*/ 3230880 w 5199380"/>
                    <a:gd name="connsiteY384" fmla="*/ 1927860 h 3139440"/>
                    <a:gd name="connsiteX385" fmla="*/ 3192780 w 5199380"/>
                    <a:gd name="connsiteY385" fmla="*/ 1874520 h 3139440"/>
                    <a:gd name="connsiteX386" fmla="*/ 3185160 w 5199380"/>
                    <a:gd name="connsiteY386" fmla="*/ 1798320 h 3139440"/>
                    <a:gd name="connsiteX387" fmla="*/ 3147060 w 5199380"/>
                    <a:gd name="connsiteY387" fmla="*/ 1783080 h 3139440"/>
                    <a:gd name="connsiteX388" fmla="*/ 3139440 w 5199380"/>
                    <a:gd name="connsiteY388" fmla="*/ 1706880 h 3139440"/>
                    <a:gd name="connsiteX389" fmla="*/ 3131820 w 5199380"/>
                    <a:gd name="connsiteY389" fmla="*/ 1668780 h 3139440"/>
                    <a:gd name="connsiteX390" fmla="*/ 3147060 w 5199380"/>
                    <a:gd name="connsiteY390" fmla="*/ 1554480 h 3139440"/>
                    <a:gd name="connsiteX391" fmla="*/ 3162300 w 5199380"/>
                    <a:gd name="connsiteY391" fmla="*/ 1531620 h 3139440"/>
                    <a:gd name="connsiteX392" fmla="*/ 3177540 w 5199380"/>
                    <a:gd name="connsiteY392" fmla="*/ 1501140 h 3139440"/>
                    <a:gd name="connsiteX393" fmla="*/ 3200400 w 5199380"/>
                    <a:gd name="connsiteY393" fmla="*/ 1447800 h 3139440"/>
                    <a:gd name="connsiteX394" fmla="*/ 3215640 w 5199380"/>
                    <a:gd name="connsiteY394" fmla="*/ 1424940 h 3139440"/>
                    <a:gd name="connsiteX395" fmla="*/ 3246120 w 5199380"/>
                    <a:gd name="connsiteY395" fmla="*/ 1363980 h 3139440"/>
                    <a:gd name="connsiteX396" fmla="*/ 3276600 w 5199380"/>
                    <a:gd name="connsiteY396" fmla="*/ 1310640 h 3139440"/>
                    <a:gd name="connsiteX397" fmla="*/ 3291840 w 5199380"/>
                    <a:gd name="connsiteY397" fmla="*/ 1287780 h 3139440"/>
                    <a:gd name="connsiteX398" fmla="*/ 3307080 w 5199380"/>
                    <a:gd name="connsiteY398" fmla="*/ 1257300 h 3139440"/>
                    <a:gd name="connsiteX399" fmla="*/ 3352800 w 5199380"/>
                    <a:gd name="connsiteY399" fmla="*/ 1211580 h 3139440"/>
                    <a:gd name="connsiteX400" fmla="*/ 3329940 w 5199380"/>
                    <a:gd name="connsiteY400" fmla="*/ 1165860 h 3139440"/>
                    <a:gd name="connsiteX401" fmla="*/ 3337560 w 5199380"/>
                    <a:gd name="connsiteY401" fmla="*/ 1120140 h 3139440"/>
                    <a:gd name="connsiteX402" fmla="*/ 3345180 w 5199380"/>
                    <a:gd name="connsiteY402" fmla="*/ 1089660 h 3139440"/>
                    <a:gd name="connsiteX403" fmla="*/ 3375660 w 5199380"/>
                    <a:gd name="connsiteY403" fmla="*/ 1043940 h 3139440"/>
                    <a:gd name="connsiteX404" fmla="*/ 3436620 w 5199380"/>
                    <a:gd name="connsiteY404" fmla="*/ 1036320 h 3139440"/>
                    <a:gd name="connsiteX405" fmla="*/ 3459480 w 5199380"/>
                    <a:gd name="connsiteY405" fmla="*/ 1021080 h 3139440"/>
                    <a:gd name="connsiteX406" fmla="*/ 3482340 w 5199380"/>
                    <a:gd name="connsiteY406" fmla="*/ 998220 h 3139440"/>
                    <a:gd name="connsiteX407" fmla="*/ 3505200 w 5199380"/>
                    <a:gd name="connsiteY407" fmla="*/ 990600 h 3139440"/>
                    <a:gd name="connsiteX408" fmla="*/ 3512820 w 5199380"/>
                    <a:gd name="connsiteY408" fmla="*/ 906780 h 3139440"/>
                    <a:gd name="connsiteX409" fmla="*/ 3482340 w 5199380"/>
                    <a:gd name="connsiteY409" fmla="*/ 899160 h 3139440"/>
                    <a:gd name="connsiteX410" fmla="*/ 3467100 w 5199380"/>
                    <a:gd name="connsiteY410" fmla="*/ 876300 h 3139440"/>
                    <a:gd name="connsiteX411" fmla="*/ 3482340 w 5199380"/>
                    <a:gd name="connsiteY411" fmla="*/ 807720 h 3139440"/>
                    <a:gd name="connsiteX412" fmla="*/ 3436620 w 5199380"/>
                    <a:gd name="connsiteY412" fmla="*/ 746760 h 3139440"/>
                    <a:gd name="connsiteX413" fmla="*/ 3406140 w 5199380"/>
                    <a:gd name="connsiteY413" fmla="*/ 731520 h 3139440"/>
                    <a:gd name="connsiteX414" fmla="*/ 3375660 w 5199380"/>
                    <a:gd name="connsiteY414" fmla="*/ 739140 h 3139440"/>
                    <a:gd name="connsiteX415" fmla="*/ 3352800 w 5199380"/>
                    <a:gd name="connsiteY415" fmla="*/ 800100 h 3139440"/>
                    <a:gd name="connsiteX416" fmla="*/ 3284220 w 5199380"/>
                    <a:gd name="connsiteY416" fmla="*/ 822960 h 3139440"/>
                    <a:gd name="connsiteX417" fmla="*/ 3291840 w 5199380"/>
                    <a:gd name="connsiteY417" fmla="*/ 876300 h 3139440"/>
                    <a:gd name="connsiteX418" fmla="*/ 3322320 w 5199380"/>
                    <a:gd name="connsiteY418" fmla="*/ 891540 h 3139440"/>
                    <a:gd name="connsiteX419" fmla="*/ 3345180 w 5199380"/>
                    <a:gd name="connsiteY419" fmla="*/ 906780 h 3139440"/>
                    <a:gd name="connsiteX420" fmla="*/ 3329940 w 5199380"/>
                    <a:gd name="connsiteY420" fmla="*/ 960120 h 3139440"/>
                    <a:gd name="connsiteX421" fmla="*/ 3291840 w 5199380"/>
                    <a:gd name="connsiteY421" fmla="*/ 944880 h 3139440"/>
                    <a:gd name="connsiteX422" fmla="*/ 3268980 w 5199380"/>
                    <a:gd name="connsiteY422" fmla="*/ 929640 h 3139440"/>
                    <a:gd name="connsiteX423" fmla="*/ 3253740 w 5199380"/>
                    <a:gd name="connsiteY423" fmla="*/ 899160 h 3139440"/>
                    <a:gd name="connsiteX424" fmla="*/ 3238500 w 5199380"/>
                    <a:gd name="connsiteY424" fmla="*/ 838200 h 3139440"/>
                    <a:gd name="connsiteX425" fmla="*/ 3215640 w 5199380"/>
                    <a:gd name="connsiteY425" fmla="*/ 830580 h 3139440"/>
                    <a:gd name="connsiteX426" fmla="*/ 3177540 w 5199380"/>
                    <a:gd name="connsiteY426" fmla="*/ 822960 h 3139440"/>
                    <a:gd name="connsiteX427" fmla="*/ 3101340 w 5199380"/>
                    <a:gd name="connsiteY427" fmla="*/ 792480 h 3139440"/>
                    <a:gd name="connsiteX428" fmla="*/ 3116580 w 5199380"/>
                    <a:gd name="connsiteY428" fmla="*/ 739140 h 3139440"/>
                    <a:gd name="connsiteX429" fmla="*/ 3101340 w 5199380"/>
                    <a:gd name="connsiteY429" fmla="*/ 701040 h 3139440"/>
                    <a:gd name="connsiteX430" fmla="*/ 3093720 w 5199380"/>
                    <a:gd name="connsiteY430" fmla="*/ 678180 h 3139440"/>
                    <a:gd name="connsiteX431" fmla="*/ 3070860 w 5199380"/>
                    <a:gd name="connsiteY431" fmla="*/ 670560 h 3139440"/>
                    <a:gd name="connsiteX432" fmla="*/ 3063240 w 5199380"/>
                    <a:gd name="connsiteY432" fmla="*/ 647700 h 3139440"/>
                    <a:gd name="connsiteX433" fmla="*/ 2979420 w 5199380"/>
                    <a:gd name="connsiteY433" fmla="*/ 632460 h 3139440"/>
                    <a:gd name="connsiteX434" fmla="*/ 2971800 w 5199380"/>
                    <a:gd name="connsiteY434" fmla="*/ 662940 h 3139440"/>
                    <a:gd name="connsiteX435" fmla="*/ 2994660 w 5199380"/>
                    <a:gd name="connsiteY435" fmla="*/ 723900 h 3139440"/>
                    <a:gd name="connsiteX436" fmla="*/ 3002280 w 5199380"/>
                    <a:gd name="connsiteY436" fmla="*/ 746760 h 3139440"/>
                    <a:gd name="connsiteX437" fmla="*/ 3009900 w 5199380"/>
                    <a:gd name="connsiteY437" fmla="*/ 800100 h 3139440"/>
                    <a:gd name="connsiteX438" fmla="*/ 3032760 w 5199380"/>
                    <a:gd name="connsiteY438" fmla="*/ 807720 h 3139440"/>
                    <a:gd name="connsiteX439" fmla="*/ 3063240 w 5199380"/>
                    <a:gd name="connsiteY439" fmla="*/ 861060 h 3139440"/>
                    <a:gd name="connsiteX440" fmla="*/ 3017520 w 5199380"/>
                    <a:gd name="connsiteY440" fmla="*/ 960120 h 3139440"/>
                    <a:gd name="connsiteX441" fmla="*/ 2987040 w 5199380"/>
                    <a:gd name="connsiteY441" fmla="*/ 998220 h 3139440"/>
                    <a:gd name="connsiteX442" fmla="*/ 2971800 w 5199380"/>
                    <a:gd name="connsiteY442" fmla="*/ 1051560 h 3139440"/>
                    <a:gd name="connsiteX443" fmla="*/ 2964180 w 5199380"/>
                    <a:gd name="connsiteY443" fmla="*/ 998220 h 3139440"/>
                    <a:gd name="connsiteX444" fmla="*/ 2956560 w 5199380"/>
                    <a:gd name="connsiteY444" fmla="*/ 975360 h 3139440"/>
                    <a:gd name="connsiteX445" fmla="*/ 2964180 w 5199380"/>
                    <a:gd name="connsiteY445" fmla="*/ 937260 h 3139440"/>
                    <a:gd name="connsiteX446" fmla="*/ 2941320 w 5199380"/>
                    <a:gd name="connsiteY446" fmla="*/ 929640 h 3139440"/>
                    <a:gd name="connsiteX447" fmla="*/ 2880360 w 5199380"/>
                    <a:gd name="connsiteY447" fmla="*/ 960120 h 3139440"/>
                    <a:gd name="connsiteX448" fmla="*/ 2849880 w 5199380"/>
                    <a:gd name="connsiteY448" fmla="*/ 967740 h 3139440"/>
                    <a:gd name="connsiteX449" fmla="*/ 2788920 w 5199380"/>
                    <a:gd name="connsiteY449" fmla="*/ 944880 h 3139440"/>
                    <a:gd name="connsiteX450" fmla="*/ 2727960 w 5199380"/>
                    <a:gd name="connsiteY450" fmla="*/ 960120 h 3139440"/>
                    <a:gd name="connsiteX451" fmla="*/ 2689860 w 5199380"/>
                    <a:gd name="connsiteY451" fmla="*/ 944880 h 3139440"/>
                    <a:gd name="connsiteX452" fmla="*/ 2667000 w 5199380"/>
                    <a:gd name="connsiteY452" fmla="*/ 922020 h 3139440"/>
                    <a:gd name="connsiteX453" fmla="*/ 2644140 w 5199380"/>
                    <a:gd name="connsiteY453" fmla="*/ 906780 h 3139440"/>
                    <a:gd name="connsiteX454" fmla="*/ 2575560 w 5199380"/>
                    <a:gd name="connsiteY454" fmla="*/ 967740 h 3139440"/>
                    <a:gd name="connsiteX455" fmla="*/ 2590800 w 5199380"/>
                    <a:gd name="connsiteY455" fmla="*/ 990600 h 3139440"/>
                    <a:gd name="connsiteX456" fmla="*/ 2583180 w 5199380"/>
                    <a:gd name="connsiteY456" fmla="*/ 1013460 h 3139440"/>
                    <a:gd name="connsiteX457" fmla="*/ 2583180 w 5199380"/>
                    <a:gd name="connsiteY457" fmla="*/ 1082040 h 3139440"/>
                    <a:gd name="connsiteX458" fmla="*/ 2560320 w 5199380"/>
                    <a:gd name="connsiteY458" fmla="*/ 1089660 h 3139440"/>
                    <a:gd name="connsiteX459" fmla="*/ 2529840 w 5199380"/>
                    <a:gd name="connsiteY459" fmla="*/ 1028700 h 3139440"/>
                    <a:gd name="connsiteX460" fmla="*/ 2522220 w 5199380"/>
                    <a:gd name="connsiteY460" fmla="*/ 990600 h 3139440"/>
                    <a:gd name="connsiteX461" fmla="*/ 2506980 w 5199380"/>
                    <a:gd name="connsiteY461" fmla="*/ 967740 h 3139440"/>
                    <a:gd name="connsiteX462" fmla="*/ 2499360 w 5199380"/>
                    <a:gd name="connsiteY462" fmla="*/ 944880 h 3139440"/>
                    <a:gd name="connsiteX463" fmla="*/ 2468880 w 5199380"/>
                    <a:gd name="connsiteY463" fmla="*/ 929640 h 3139440"/>
                    <a:gd name="connsiteX464" fmla="*/ 2369820 w 5199380"/>
                    <a:gd name="connsiteY464" fmla="*/ 929640 h 3139440"/>
                    <a:gd name="connsiteX465" fmla="*/ 2362200 w 5199380"/>
                    <a:gd name="connsiteY465" fmla="*/ 868680 h 3139440"/>
                    <a:gd name="connsiteX466" fmla="*/ 2308860 w 5199380"/>
                    <a:gd name="connsiteY466" fmla="*/ 838200 h 3139440"/>
                    <a:gd name="connsiteX467" fmla="*/ 2263140 w 5199380"/>
                    <a:gd name="connsiteY467" fmla="*/ 807720 h 3139440"/>
                    <a:gd name="connsiteX468" fmla="*/ 2247900 w 5199380"/>
                    <a:gd name="connsiteY468" fmla="*/ 784860 h 3139440"/>
                    <a:gd name="connsiteX469" fmla="*/ 2186940 w 5199380"/>
                    <a:gd name="connsiteY469" fmla="*/ 739140 h 3139440"/>
                    <a:gd name="connsiteX470" fmla="*/ 2133600 w 5199380"/>
                    <a:gd name="connsiteY470" fmla="*/ 670560 h 3139440"/>
                    <a:gd name="connsiteX471" fmla="*/ 2110740 w 5199380"/>
                    <a:gd name="connsiteY471" fmla="*/ 685800 h 3139440"/>
                    <a:gd name="connsiteX472" fmla="*/ 2103120 w 5199380"/>
                    <a:gd name="connsiteY472" fmla="*/ 708660 h 3139440"/>
                    <a:gd name="connsiteX473" fmla="*/ 2087880 w 5199380"/>
                    <a:gd name="connsiteY473" fmla="*/ 731520 h 3139440"/>
                    <a:gd name="connsiteX474" fmla="*/ 2057400 w 5199380"/>
                    <a:gd name="connsiteY474" fmla="*/ 693420 h 3139440"/>
                    <a:gd name="connsiteX475" fmla="*/ 2072640 w 5199380"/>
                    <a:gd name="connsiteY475" fmla="*/ 670560 h 3139440"/>
                    <a:gd name="connsiteX476" fmla="*/ 2026920 w 5199380"/>
                    <a:gd name="connsiteY476" fmla="*/ 662940 h 3139440"/>
                    <a:gd name="connsiteX477" fmla="*/ 1996440 w 5199380"/>
                    <a:gd name="connsiteY477" fmla="*/ 640080 h 3139440"/>
                    <a:gd name="connsiteX478" fmla="*/ 1973580 w 5199380"/>
                    <a:gd name="connsiteY478" fmla="*/ 594360 h 3139440"/>
                    <a:gd name="connsiteX479" fmla="*/ 1958340 w 5199380"/>
                    <a:gd name="connsiteY479" fmla="*/ 624840 h 3139440"/>
                    <a:gd name="connsiteX480" fmla="*/ 1935480 w 5199380"/>
                    <a:gd name="connsiteY480" fmla="*/ 647700 h 3139440"/>
                    <a:gd name="connsiteX481" fmla="*/ 1912620 w 5199380"/>
                    <a:gd name="connsiteY481" fmla="*/ 624840 h 3139440"/>
                    <a:gd name="connsiteX482" fmla="*/ 1897380 w 5199380"/>
                    <a:gd name="connsiteY482" fmla="*/ 571500 h 3139440"/>
                    <a:gd name="connsiteX483" fmla="*/ 1874520 w 5199380"/>
                    <a:gd name="connsiteY483" fmla="*/ 586740 h 3139440"/>
                    <a:gd name="connsiteX484" fmla="*/ 1790700 w 5199380"/>
                    <a:gd name="connsiteY484" fmla="*/ 601980 h 3139440"/>
                    <a:gd name="connsiteX485" fmla="*/ 1760220 w 5199380"/>
                    <a:gd name="connsiteY485" fmla="*/ 617220 h 3139440"/>
                    <a:gd name="connsiteX486" fmla="*/ 1744980 w 5199380"/>
                    <a:gd name="connsiteY486" fmla="*/ 624840 h 3139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</a:cxnLst>
                  <a:rect l="l" t="t" r="r" b="b"/>
                  <a:pathLst>
                    <a:path w="5199380" h="3139440">
                      <a:moveTo>
                        <a:pt x="1744980" y="624840"/>
                      </a:moveTo>
                      <a:cubicBezTo>
                        <a:pt x="1737360" y="624840"/>
                        <a:pt x="1724723" y="619492"/>
                        <a:pt x="1714500" y="617220"/>
                      </a:cubicBezTo>
                      <a:cubicBezTo>
                        <a:pt x="1701857" y="614410"/>
                        <a:pt x="1687176" y="616784"/>
                        <a:pt x="1676400" y="609600"/>
                      </a:cubicBezTo>
                      <a:cubicBezTo>
                        <a:pt x="1669717" y="605145"/>
                        <a:pt x="1673235" y="593423"/>
                        <a:pt x="1668780" y="586740"/>
                      </a:cubicBezTo>
                      <a:cubicBezTo>
                        <a:pt x="1657046" y="569139"/>
                        <a:pt x="1639928" y="559885"/>
                        <a:pt x="1623060" y="548640"/>
                      </a:cubicBezTo>
                      <a:cubicBezTo>
                        <a:pt x="1610289" y="497556"/>
                        <a:pt x="1627406" y="533238"/>
                        <a:pt x="1584960" y="502920"/>
                      </a:cubicBezTo>
                      <a:cubicBezTo>
                        <a:pt x="1510684" y="449866"/>
                        <a:pt x="1606270" y="509183"/>
                        <a:pt x="1546860" y="457200"/>
                      </a:cubicBezTo>
                      <a:cubicBezTo>
                        <a:pt x="1533076" y="445139"/>
                        <a:pt x="1501140" y="426720"/>
                        <a:pt x="1501140" y="426720"/>
                      </a:cubicBezTo>
                      <a:cubicBezTo>
                        <a:pt x="1449190" y="348796"/>
                        <a:pt x="1532797" y="477607"/>
                        <a:pt x="1470660" y="365760"/>
                      </a:cubicBezTo>
                      <a:cubicBezTo>
                        <a:pt x="1445747" y="320917"/>
                        <a:pt x="1449349" y="347506"/>
                        <a:pt x="1417320" y="304800"/>
                      </a:cubicBezTo>
                      <a:cubicBezTo>
                        <a:pt x="1410504" y="295713"/>
                        <a:pt x="1411167" y="281136"/>
                        <a:pt x="1402080" y="274320"/>
                      </a:cubicBezTo>
                      <a:cubicBezTo>
                        <a:pt x="1389229" y="264681"/>
                        <a:pt x="1371600" y="264160"/>
                        <a:pt x="1356360" y="259080"/>
                      </a:cubicBezTo>
                      <a:lnTo>
                        <a:pt x="1333500" y="251460"/>
                      </a:lnTo>
                      <a:cubicBezTo>
                        <a:pt x="1330960" y="243840"/>
                        <a:pt x="1328087" y="236323"/>
                        <a:pt x="1325880" y="228600"/>
                      </a:cubicBezTo>
                      <a:cubicBezTo>
                        <a:pt x="1323003" y="218530"/>
                        <a:pt x="1322385" y="207746"/>
                        <a:pt x="1318260" y="198120"/>
                      </a:cubicBezTo>
                      <a:cubicBezTo>
                        <a:pt x="1314652" y="189702"/>
                        <a:pt x="1308100" y="182880"/>
                        <a:pt x="1303020" y="175260"/>
                      </a:cubicBezTo>
                      <a:lnTo>
                        <a:pt x="1318260" y="114300"/>
                      </a:lnTo>
                      <a:lnTo>
                        <a:pt x="1325880" y="83820"/>
                      </a:lnTo>
                      <a:cubicBezTo>
                        <a:pt x="1265389" y="63656"/>
                        <a:pt x="1335651" y="85652"/>
                        <a:pt x="1203960" y="60960"/>
                      </a:cubicBezTo>
                      <a:cubicBezTo>
                        <a:pt x="1196065" y="59480"/>
                        <a:pt x="1188892" y="55288"/>
                        <a:pt x="1181100" y="53340"/>
                      </a:cubicBezTo>
                      <a:cubicBezTo>
                        <a:pt x="1168535" y="50199"/>
                        <a:pt x="1155700" y="48260"/>
                        <a:pt x="1143000" y="45720"/>
                      </a:cubicBezTo>
                      <a:cubicBezTo>
                        <a:pt x="1132840" y="40640"/>
                        <a:pt x="1123067" y="34699"/>
                        <a:pt x="1112520" y="30480"/>
                      </a:cubicBezTo>
                      <a:cubicBezTo>
                        <a:pt x="1097605" y="24514"/>
                        <a:pt x="1082040" y="20320"/>
                        <a:pt x="1066800" y="15240"/>
                      </a:cubicBezTo>
                      <a:cubicBezTo>
                        <a:pt x="1034005" y="4308"/>
                        <a:pt x="1051732" y="9568"/>
                        <a:pt x="1013460" y="0"/>
                      </a:cubicBezTo>
                      <a:cubicBezTo>
                        <a:pt x="1005840" y="5080"/>
                        <a:pt x="996321" y="8089"/>
                        <a:pt x="990600" y="15240"/>
                      </a:cubicBezTo>
                      <a:cubicBezTo>
                        <a:pt x="985582" y="21512"/>
                        <a:pt x="988660" y="32420"/>
                        <a:pt x="982980" y="38100"/>
                      </a:cubicBezTo>
                      <a:cubicBezTo>
                        <a:pt x="968874" y="52206"/>
                        <a:pt x="909843" y="65528"/>
                        <a:pt x="899160" y="68580"/>
                      </a:cubicBezTo>
                      <a:cubicBezTo>
                        <a:pt x="896620" y="76200"/>
                        <a:pt x="893282" y="83599"/>
                        <a:pt x="891540" y="91440"/>
                      </a:cubicBezTo>
                      <a:cubicBezTo>
                        <a:pt x="888188" y="106522"/>
                        <a:pt x="893975" y="125429"/>
                        <a:pt x="883920" y="137160"/>
                      </a:cubicBezTo>
                      <a:cubicBezTo>
                        <a:pt x="875491" y="146994"/>
                        <a:pt x="858520" y="142240"/>
                        <a:pt x="845820" y="144780"/>
                      </a:cubicBezTo>
                      <a:cubicBezTo>
                        <a:pt x="869695" y="180593"/>
                        <a:pt x="877369" y="181624"/>
                        <a:pt x="853440" y="243840"/>
                      </a:cubicBezTo>
                      <a:cubicBezTo>
                        <a:pt x="848881" y="255693"/>
                        <a:pt x="833120" y="259080"/>
                        <a:pt x="822960" y="266700"/>
                      </a:cubicBezTo>
                      <a:cubicBezTo>
                        <a:pt x="820420" y="274320"/>
                        <a:pt x="821876" y="284891"/>
                        <a:pt x="815340" y="289560"/>
                      </a:cubicBezTo>
                      <a:cubicBezTo>
                        <a:pt x="802268" y="298897"/>
                        <a:pt x="769620" y="304800"/>
                        <a:pt x="769620" y="304800"/>
                      </a:cubicBezTo>
                      <a:cubicBezTo>
                        <a:pt x="762000" y="302260"/>
                        <a:pt x="748502" y="305021"/>
                        <a:pt x="746760" y="297180"/>
                      </a:cubicBezTo>
                      <a:cubicBezTo>
                        <a:pt x="737274" y="254495"/>
                        <a:pt x="751179" y="241022"/>
                        <a:pt x="769620" y="213360"/>
                      </a:cubicBezTo>
                      <a:cubicBezTo>
                        <a:pt x="754380" y="208280"/>
                        <a:pt x="738268" y="205304"/>
                        <a:pt x="723900" y="198120"/>
                      </a:cubicBezTo>
                      <a:cubicBezTo>
                        <a:pt x="653573" y="162956"/>
                        <a:pt x="684980" y="173150"/>
                        <a:pt x="632460" y="160020"/>
                      </a:cubicBezTo>
                      <a:cubicBezTo>
                        <a:pt x="615164" y="211908"/>
                        <a:pt x="636935" y="148088"/>
                        <a:pt x="609600" y="220980"/>
                      </a:cubicBezTo>
                      <a:cubicBezTo>
                        <a:pt x="606780" y="228501"/>
                        <a:pt x="606435" y="237157"/>
                        <a:pt x="601980" y="243840"/>
                      </a:cubicBezTo>
                      <a:cubicBezTo>
                        <a:pt x="596002" y="252806"/>
                        <a:pt x="586740" y="259080"/>
                        <a:pt x="579120" y="266700"/>
                      </a:cubicBezTo>
                      <a:cubicBezTo>
                        <a:pt x="584200" y="274320"/>
                        <a:pt x="587884" y="283084"/>
                        <a:pt x="594360" y="289560"/>
                      </a:cubicBezTo>
                      <a:cubicBezTo>
                        <a:pt x="600836" y="296036"/>
                        <a:pt x="611499" y="297649"/>
                        <a:pt x="617220" y="304800"/>
                      </a:cubicBezTo>
                      <a:cubicBezTo>
                        <a:pt x="644265" y="338606"/>
                        <a:pt x="601539" y="318402"/>
                        <a:pt x="640080" y="350520"/>
                      </a:cubicBezTo>
                      <a:cubicBezTo>
                        <a:pt x="657157" y="364751"/>
                        <a:pt x="680533" y="368253"/>
                        <a:pt x="701040" y="373380"/>
                      </a:cubicBezTo>
                      <a:cubicBezTo>
                        <a:pt x="711200" y="381000"/>
                        <a:pt x="728440" y="383919"/>
                        <a:pt x="731520" y="396240"/>
                      </a:cubicBezTo>
                      <a:cubicBezTo>
                        <a:pt x="743268" y="443231"/>
                        <a:pt x="692807" y="438252"/>
                        <a:pt x="670560" y="441960"/>
                      </a:cubicBezTo>
                      <a:cubicBezTo>
                        <a:pt x="657860" y="439420"/>
                        <a:pt x="644044" y="440132"/>
                        <a:pt x="632460" y="434340"/>
                      </a:cubicBezTo>
                      <a:cubicBezTo>
                        <a:pt x="622821" y="429521"/>
                        <a:pt x="618566" y="417458"/>
                        <a:pt x="609600" y="411480"/>
                      </a:cubicBezTo>
                      <a:cubicBezTo>
                        <a:pt x="602917" y="407025"/>
                        <a:pt x="594360" y="406400"/>
                        <a:pt x="586740" y="403860"/>
                      </a:cubicBezTo>
                      <a:cubicBezTo>
                        <a:pt x="576580" y="406400"/>
                        <a:pt x="565984" y="415369"/>
                        <a:pt x="556260" y="411480"/>
                      </a:cubicBezTo>
                      <a:cubicBezTo>
                        <a:pt x="548802" y="408497"/>
                        <a:pt x="553095" y="395303"/>
                        <a:pt x="548640" y="388620"/>
                      </a:cubicBezTo>
                      <a:cubicBezTo>
                        <a:pt x="542662" y="379654"/>
                        <a:pt x="533400" y="373380"/>
                        <a:pt x="525780" y="365760"/>
                      </a:cubicBezTo>
                      <a:cubicBezTo>
                        <a:pt x="460266" y="409436"/>
                        <a:pt x="543156" y="357072"/>
                        <a:pt x="480060" y="388620"/>
                      </a:cubicBezTo>
                      <a:cubicBezTo>
                        <a:pt x="427437" y="414932"/>
                        <a:pt x="490155" y="395621"/>
                        <a:pt x="426720" y="411480"/>
                      </a:cubicBezTo>
                      <a:cubicBezTo>
                        <a:pt x="424180" y="419100"/>
                        <a:pt x="424780" y="428660"/>
                        <a:pt x="419100" y="434340"/>
                      </a:cubicBezTo>
                      <a:cubicBezTo>
                        <a:pt x="413420" y="440020"/>
                        <a:pt x="402410" y="436818"/>
                        <a:pt x="396240" y="441960"/>
                      </a:cubicBezTo>
                      <a:cubicBezTo>
                        <a:pt x="386484" y="450090"/>
                        <a:pt x="379548" y="461338"/>
                        <a:pt x="373380" y="472440"/>
                      </a:cubicBezTo>
                      <a:cubicBezTo>
                        <a:pt x="366737" y="484397"/>
                        <a:pt x="369869" y="503503"/>
                        <a:pt x="358140" y="510540"/>
                      </a:cubicBezTo>
                      <a:cubicBezTo>
                        <a:pt x="340580" y="521076"/>
                        <a:pt x="317500" y="515620"/>
                        <a:pt x="297180" y="518160"/>
                      </a:cubicBezTo>
                      <a:cubicBezTo>
                        <a:pt x="282524" y="540145"/>
                        <a:pt x="269159" y="548518"/>
                        <a:pt x="289560" y="579120"/>
                      </a:cubicBezTo>
                      <a:cubicBezTo>
                        <a:pt x="294015" y="585803"/>
                        <a:pt x="305236" y="583148"/>
                        <a:pt x="312420" y="586740"/>
                      </a:cubicBezTo>
                      <a:cubicBezTo>
                        <a:pt x="320611" y="590836"/>
                        <a:pt x="326911" y="598261"/>
                        <a:pt x="335280" y="601980"/>
                      </a:cubicBezTo>
                      <a:cubicBezTo>
                        <a:pt x="349960" y="608504"/>
                        <a:pt x="381000" y="617220"/>
                        <a:pt x="381000" y="617220"/>
                      </a:cubicBezTo>
                      <a:cubicBezTo>
                        <a:pt x="388620" y="627380"/>
                        <a:pt x="402285" y="635098"/>
                        <a:pt x="403860" y="647700"/>
                      </a:cubicBezTo>
                      <a:cubicBezTo>
                        <a:pt x="405269" y="658972"/>
                        <a:pt x="396652" y="670148"/>
                        <a:pt x="388620" y="678180"/>
                      </a:cubicBezTo>
                      <a:cubicBezTo>
                        <a:pt x="380588" y="686212"/>
                        <a:pt x="368003" y="687784"/>
                        <a:pt x="358140" y="693420"/>
                      </a:cubicBezTo>
                      <a:cubicBezTo>
                        <a:pt x="314021" y="718631"/>
                        <a:pt x="358491" y="704792"/>
                        <a:pt x="289560" y="716280"/>
                      </a:cubicBezTo>
                      <a:cubicBezTo>
                        <a:pt x="284480" y="726440"/>
                        <a:pt x="275729" y="735488"/>
                        <a:pt x="274320" y="746760"/>
                      </a:cubicBezTo>
                      <a:cubicBezTo>
                        <a:pt x="268864" y="790410"/>
                        <a:pt x="287396" y="776770"/>
                        <a:pt x="312420" y="769620"/>
                      </a:cubicBezTo>
                      <a:cubicBezTo>
                        <a:pt x="340025" y="761733"/>
                        <a:pt x="333093" y="763458"/>
                        <a:pt x="358140" y="746760"/>
                      </a:cubicBezTo>
                      <a:cubicBezTo>
                        <a:pt x="368300" y="751840"/>
                        <a:pt x="382776" y="752260"/>
                        <a:pt x="388620" y="762000"/>
                      </a:cubicBezTo>
                      <a:cubicBezTo>
                        <a:pt x="393601" y="770302"/>
                        <a:pt x="367786" y="804681"/>
                        <a:pt x="365760" y="807720"/>
                      </a:cubicBezTo>
                      <a:cubicBezTo>
                        <a:pt x="368300" y="817880"/>
                        <a:pt x="364186" y="833185"/>
                        <a:pt x="373380" y="838200"/>
                      </a:cubicBezTo>
                      <a:cubicBezTo>
                        <a:pt x="396120" y="850604"/>
                        <a:pt x="424674" y="846324"/>
                        <a:pt x="449580" y="853440"/>
                      </a:cubicBezTo>
                      <a:cubicBezTo>
                        <a:pt x="460502" y="856561"/>
                        <a:pt x="469900" y="863600"/>
                        <a:pt x="480060" y="868680"/>
                      </a:cubicBezTo>
                      <a:cubicBezTo>
                        <a:pt x="454660" y="878840"/>
                        <a:pt x="420274" y="877275"/>
                        <a:pt x="403860" y="899160"/>
                      </a:cubicBezTo>
                      <a:cubicBezTo>
                        <a:pt x="385458" y="923696"/>
                        <a:pt x="375183" y="940390"/>
                        <a:pt x="350520" y="960120"/>
                      </a:cubicBezTo>
                      <a:cubicBezTo>
                        <a:pt x="336217" y="971562"/>
                        <a:pt x="304800" y="990600"/>
                        <a:pt x="304800" y="990600"/>
                      </a:cubicBezTo>
                      <a:cubicBezTo>
                        <a:pt x="279400" y="988060"/>
                        <a:pt x="253830" y="986862"/>
                        <a:pt x="228600" y="982980"/>
                      </a:cubicBezTo>
                      <a:cubicBezTo>
                        <a:pt x="220661" y="981759"/>
                        <a:pt x="211420" y="981040"/>
                        <a:pt x="205740" y="975360"/>
                      </a:cubicBezTo>
                      <a:cubicBezTo>
                        <a:pt x="200060" y="969680"/>
                        <a:pt x="203800" y="958180"/>
                        <a:pt x="198120" y="952500"/>
                      </a:cubicBezTo>
                      <a:cubicBezTo>
                        <a:pt x="192440" y="946820"/>
                        <a:pt x="182643" y="948044"/>
                        <a:pt x="175260" y="944880"/>
                      </a:cubicBezTo>
                      <a:cubicBezTo>
                        <a:pt x="164819" y="940405"/>
                        <a:pt x="154940" y="934720"/>
                        <a:pt x="144780" y="929640"/>
                      </a:cubicBezTo>
                      <a:cubicBezTo>
                        <a:pt x="142240" y="922020"/>
                        <a:pt x="143696" y="911449"/>
                        <a:pt x="137160" y="906780"/>
                      </a:cubicBezTo>
                      <a:cubicBezTo>
                        <a:pt x="124088" y="897443"/>
                        <a:pt x="91440" y="891540"/>
                        <a:pt x="91440" y="891540"/>
                      </a:cubicBezTo>
                      <a:cubicBezTo>
                        <a:pt x="73660" y="894080"/>
                        <a:pt x="54776" y="892490"/>
                        <a:pt x="38100" y="899160"/>
                      </a:cubicBezTo>
                      <a:cubicBezTo>
                        <a:pt x="24766" y="904494"/>
                        <a:pt x="7619" y="933451"/>
                        <a:pt x="0" y="944880"/>
                      </a:cubicBezTo>
                      <a:cubicBezTo>
                        <a:pt x="4152" y="957336"/>
                        <a:pt x="10421" y="982825"/>
                        <a:pt x="22860" y="990600"/>
                      </a:cubicBezTo>
                      <a:cubicBezTo>
                        <a:pt x="53194" y="1009559"/>
                        <a:pt x="97018" y="1007362"/>
                        <a:pt x="129540" y="1013460"/>
                      </a:cubicBezTo>
                      <a:cubicBezTo>
                        <a:pt x="150127" y="1017320"/>
                        <a:pt x="171766" y="1019333"/>
                        <a:pt x="190500" y="1028700"/>
                      </a:cubicBezTo>
                      <a:cubicBezTo>
                        <a:pt x="230347" y="1048624"/>
                        <a:pt x="209960" y="1041185"/>
                        <a:pt x="251460" y="1051560"/>
                      </a:cubicBezTo>
                      <a:cubicBezTo>
                        <a:pt x="264160" y="1049020"/>
                        <a:pt x="277433" y="1048488"/>
                        <a:pt x="289560" y="1043940"/>
                      </a:cubicBezTo>
                      <a:cubicBezTo>
                        <a:pt x="298135" y="1040724"/>
                        <a:pt x="304002" y="1032308"/>
                        <a:pt x="312420" y="1028700"/>
                      </a:cubicBezTo>
                      <a:cubicBezTo>
                        <a:pt x="322046" y="1024575"/>
                        <a:pt x="332740" y="1023620"/>
                        <a:pt x="342900" y="1021080"/>
                      </a:cubicBezTo>
                      <a:cubicBezTo>
                        <a:pt x="353060" y="1023620"/>
                        <a:pt x="363310" y="1025823"/>
                        <a:pt x="373380" y="1028700"/>
                      </a:cubicBezTo>
                      <a:cubicBezTo>
                        <a:pt x="381103" y="1030907"/>
                        <a:pt x="388208" y="1036320"/>
                        <a:pt x="396240" y="1036320"/>
                      </a:cubicBezTo>
                      <a:cubicBezTo>
                        <a:pt x="431891" y="1036320"/>
                        <a:pt x="467360" y="1031240"/>
                        <a:pt x="502920" y="1028700"/>
                      </a:cubicBezTo>
                      <a:cubicBezTo>
                        <a:pt x="510540" y="1026160"/>
                        <a:pt x="518759" y="1024981"/>
                        <a:pt x="525780" y="1021080"/>
                      </a:cubicBezTo>
                      <a:cubicBezTo>
                        <a:pt x="541791" y="1012185"/>
                        <a:pt x="571500" y="990600"/>
                        <a:pt x="571500" y="990600"/>
                      </a:cubicBezTo>
                      <a:cubicBezTo>
                        <a:pt x="578534" y="976532"/>
                        <a:pt x="591065" y="943438"/>
                        <a:pt x="609600" y="937260"/>
                      </a:cubicBezTo>
                      <a:cubicBezTo>
                        <a:pt x="617220" y="934720"/>
                        <a:pt x="624737" y="942673"/>
                        <a:pt x="632460" y="944880"/>
                      </a:cubicBezTo>
                      <a:cubicBezTo>
                        <a:pt x="642530" y="947757"/>
                        <a:pt x="652780" y="949960"/>
                        <a:pt x="662940" y="952500"/>
                      </a:cubicBezTo>
                      <a:cubicBezTo>
                        <a:pt x="680720" y="949960"/>
                        <a:pt x="699077" y="950041"/>
                        <a:pt x="716280" y="944880"/>
                      </a:cubicBezTo>
                      <a:cubicBezTo>
                        <a:pt x="738944" y="938081"/>
                        <a:pt x="743445" y="919150"/>
                        <a:pt x="762000" y="906780"/>
                      </a:cubicBezTo>
                      <a:cubicBezTo>
                        <a:pt x="768683" y="902325"/>
                        <a:pt x="777240" y="901700"/>
                        <a:pt x="784860" y="899160"/>
                      </a:cubicBezTo>
                      <a:cubicBezTo>
                        <a:pt x="795020" y="901700"/>
                        <a:pt x="805534" y="903103"/>
                        <a:pt x="815340" y="906780"/>
                      </a:cubicBezTo>
                      <a:cubicBezTo>
                        <a:pt x="825976" y="910768"/>
                        <a:pt x="855271" y="915719"/>
                        <a:pt x="845820" y="922020"/>
                      </a:cubicBezTo>
                      <a:cubicBezTo>
                        <a:pt x="824267" y="936388"/>
                        <a:pt x="769620" y="937260"/>
                        <a:pt x="769620" y="937260"/>
                      </a:cubicBezTo>
                      <a:cubicBezTo>
                        <a:pt x="759460" y="942340"/>
                        <a:pt x="749003" y="946864"/>
                        <a:pt x="739140" y="952500"/>
                      </a:cubicBezTo>
                      <a:cubicBezTo>
                        <a:pt x="723541" y="961414"/>
                        <a:pt x="698884" y="980787"/>
                        <a:pt x="685800" y="990600"/>
                      </a:cubicBezTo>
                      <a:cubicBezTo>
                        <a:pt x="688340" y="1000760"/>
                        <a:pt x="686878" y="1012902"/>
                        <a:pt x="693420" y="1021080"/>
                      </a:cubicBezTo>
                      <a:cubicBezTo>
                        <a:pt x="698438" y="1027352"/>
                        <a:pt x="708454" y="1026894"/>
                        <a:pt x="716280" y="1028700"/>
                      </a:cubicBezTo>
                      <a:cubicBezTo>
                        <a:pt x="741520" y="1034525"/>
                        <a:pt x="767906" y="1035749"/>
                        <a:pt x="792480" y="1043940"/>
                      </a:cubicBezTo>
                      <a:lnTo>
                        <a:pt x="838200" y="1059180"/>
                      </a:lnTo>
                      <a:lnTo>
                        <a:pt x="861060" y="1066800"/>
                      </a:lnTo>
                      <a:cubicBezTo>
                        <a:pt x="863600" y="1059180"/>
                        <a:pt x="863000" y="1049620"/>
                        <a:pt x="868680" y="1043940"/>
                      </a:cubicBezTo>
                      <a:cubicBezTo>
                        <a:pt x="893217" y="1019403"/>
                        <a:pt x="908005" y="1030469"/>
                        <a:pt x="937260" y="1036320"/>
                      </a:cubicBezTo>
                      <a:cubicBezTo>
                        <a:pt x="932180" y="1046480"/>
                        <a:pt x="923626" y="1055555"/>
                        <a:pt x="922020" y="1066800"/>
                      </a:cubicBezTo>
                      <a:cubicBezTo>
                        <a:pt x="920884" y="1074751"/>
                        <a:pt x="927433" y="1081937"/>
                        <a:pt x="929640" y="1089660"/>
                      </a:cubicBezTo>
                      <a:cubicBezTo>
                        <a:pt x="939503" y="1124180"/>
                        <a:pt x="933479" y="1135689"/>
                        <a:pt x="975360" y="1158240"/>
                      </a:cubicBezTo>
                      <a:cubicBezTo>
                        <a:pt x="993802" y="1168170"/>
                        <a:pt x="1016000" y="1168400"/>
                        <a:pt x="1036320" y="1173480"/>
                      </a:cubicBezTo>
                      <a:cubicBezTo>
                        <a:pt x="1041400" y="1181100"/>
                        <a:pt x="1044409" y="1190619"/>
                        <a:pt x="1051560" y="1196340"/>
                      </a:cubicBezTo>
                      <a:cubicBezTo>
                        <a:pt x="1057832" y="1201358"/>
                        <a:pt x="1068740" y="1198280"/>
                        <a:pt x="1074420" y="1203960"/>
                      </a:cubicBezTo>
                      <a:cubicBezTo>
                        <a:pt x="1080100" y="1209640"/>
                        <a:pt x="1076360" y="1221140"/>
                        <a:pt x="1082040" y="1226820"/>
                      </a:cubicBezTo>
                      <a:cubicBezTo>
                        <a:pt x="1090072" y="1234852"/>
                        <a:pt x="1102360" y="1236980"/>
                        <a:pt x="1112520" y="1242060"/>
                      </a:cubicBezTo>
                      <a:cubicBezTo>
                        <a:pt x="1117600" y="1259840"/>
                        <a:pt x="1122447" y="1277688"/>
                        <a:pt x="1127760" y="1295400"/>
                      </a:cubicBezTo>
                      <a:cubicBezTo>
                        <a:pt x="1130068" y="1303093"/>
                        <a:pt x="1131479" y="1311239"/>
                        <a:pt x="1135380" y="1318260"/>
                      </a:cubicBezTo>
                      <a:lnTo>
                        <a:pt x="1181100" y="1386840"/>
                      </a:lnTo>
                      <a:cubicBezTo>
                        <a:pt x="1186180" y="1394460"/>
                        <a:pt x="1193444" y="1401012"/>
                        <a:pt x="1196340" y="1409700"/>
                      </a:cubicBezTo>
                      <a:cubicBezTo>
                        <a:pt x="1202935" y="1429485"/>
                        <a:pt x="1210088" y="1452437"/>
                        <a:pt x="1219200" y="1470660"/>
                      </a:cubicBezTo>
                      <a:cubicBezTo>
                        <a:pt x="1223296" y="1478851"/>
                        <a:pt x="1229360" y="1485900"/>
                        <a:pt x="1234440" y="1493520"/>
                      </a:cubicBezTo>
                      <a:cubicBezTo>
                        <a:pt x="1231900" y="1503680"/>
                        <a:pt x="1225872" y="1513570"/>
                        <a:pt x="1226820" y="1524000"/>
                      </a:cubicBezTo>
                      <a:cubicBezTo>
                        <a:pt x="1230558" y="1565119"/>
                        <a:pt x="1238745" y="1572368"/>
                        <a:pt x="1257300" y="1600200"/>
                      </a:cubicBezTo>
                      <a:cubicBezTo>
                        <a:pt x="1259840" y="1610360"/>
                        <a:pt x="1263763" y="1620271"/>
                        <a:pt x="1264920" y="1630680"/>
                      </a:cubicBezTo>
                      <a:cubicBezTo>
                        <a:pt x="1268857" y="1666113"/>
                        <a:pt x="1266344" y="1702252"/>
                        <a:pt x="1272540" y="1737360"/>
                      </a:cubicBezTo>
                      <a:cubicBezTo>
                        <a:pt x="1274132" y="1746379"/>
                        <a:pt x="1282700" y="1752600"/>
                        <a:pt x="1287780" y="1760220"/>
                      </a:cubicBezTo>
                      <a:cubicBezTo>
                        <a:pt x="1292860" y="1795780"/>
                        <a:pt x="1294793" y="1831934"/>
                        <a:pt x="1303020" y="1866900"/>
                      </a:cubicBezTo>
                      <a:cubicBezTo>
                        <a:pt x="1305118" y="1875815"/>
                        <a:pt x="1319396" y="1880673"/>
                        <a:pt x="1318260" y="1889760"/>
                      </a:cubicBezTo>
                      <a:cubicBezTo>
                        <a:pt x="1316423" y="1904456"/>
                        <a:pt x="1303020" y="1915160"/>
                        <a:pt x="1295400" y="1927860"/>
                      </a:cubicBezTo>
                      <a:cubicBezTo>
                        <a:pt x="1300480" y="1948180"/>
                        <a:pt x="1302389" y="1969568"/>
                        <a:pt x="1310640" y="1988820"/>
                      </a:cubicBezTo>
                      <a:cubicBezTo>
                        <a:pt x="1317855" y="2005655"/>
                        <a:pt x="1341120" y="2034540"/>
                        <a:pt x="1341120" y="2034540"/>
                      </a:cubicBezTo>
                      <a:cubicBezTo>
                        <a:pt x="1346200" y="2057400"/>
                        <a:pt x="1350680" y="2080402"/>
                        <a:pt x="1356360" y="2103120"/>
                      </a:cubicBezTo>
                      <a:cubicBezTo>
                        <a:pt x="1358308" y="2110912"/>
                        <a:pt x="1359049" y="2119640"/>
                        <a:pt x="1363980" y="2125980"/>
                      </a:cubicBezTo>
                      <a:cubicBezTo>
                        <a:pt x="1389507" y="2158800"/>
                        <a:pt x="1409649" y="2171661"/>
                        <a:pt x="1440180" y="2194560"/>
                      </a:cubicBezTo>
                      <a:cubicBezTo>
                        <a:pt x="1457395" y="2246206"/>
                        <a:pt x="1440180" y="2183201"/>
                        <a:pt x="1440180" y="2270760"/>
                      </a:cubicBezTo>
                      <a:cubicBezTo>
                        <a:pt x="1440180" y="2306826"/>
                        <a:pt x="1455630" y="2305295"/>
                        <a:pt x="1478280" y="2331720"/>
                      </a:cubicBezTo>
                      <a:cubicBezTo>
                        <a:pt x="1484240" y="2338673"/>
                        <a:pt x="1487560" y="2347627"/>
                        <a:pt x="1493520" y="2354580"/>
                      </a:cubicBezTo>
                      <a:cubicBezTo>
                        <a:pt x="1502871" y="2365489"/>
                        <a:pt x="1513840" y="2374900"/>
                        <a:pt x="1524000" y="2385060"/>
                      </a:cubicBezTo>
                      <a:cubicBezTo>
                        <a:pt x="1529127" y="2405567"/>
                        <a:pt x="1532629" y="2428943"/>
                        <a:pt x="1546860" y="2446020"/>
                      </a:cubicBezTo>
                      <a:cubicBezTo>
                        <a:pt x="1552723" y="2453055"/>
                        <a:pt x="1562100" y="2456180"/>
                        <a:pt x="1569720" y="2461260"/>
                      </a:cubicBezTo>
                      <a:cubicBezTo>
                        <a:pt x="1572260" y="2468880"/>
                        <a:pt x="1577340" y="2476088"/>
                        <a:pt x="1577340" y="2484120"/>
                      </a:cubicBezTo>
                      <a:cubicBezTo>
                        <a:pt x="1577340" y="2517076"/>
                        <a:pt x="1570246" y="2521431"/>
                        <a:pt x="1554480" y="2545080"/>
                      </a:cubicBezTo>
                      <a:cubicBezTo>
                        <a:pt x="1659669" y="2580143"/>
                        <a:pt x="1516839" y="2534958"/>
                        <a:pt x="1821180" y="2560320"/>
                      </a:cubicBezTo>
                      <a:cubicBezTo>
                        <a:pt x="1841570" y="2562019"/>
                        <a:pt x="1856947" y="2583478"/>
                        <a:pt x="1874520" y="2590800"/>
                      </a:cubicBezTo>
                      <a:cubicBezTo>
                        <a:pt x="1896763" y="2600068"/>
                        <a:pt x="1919723" y="2607816"/>
                        <a:pt x="1943100" y="2613660"/>
                      </a:cubicBezTo>
                      <a:cubicBezTo>
                        <a:pt x="2013084" y="2631156"/>
                        <a:pt x="1963128" y="2620627"/>
                        <a:pt x="2095500" y="2628900"/>
                      </a:cubicBezTo>
                      <a:lnTo>
                        <a:pt x="2141220" y="2644140"/>
                      </a:lnTo>
                      <a:cubicBezTo>
                        <a:pt x="2163284" y="2651495"/>
                        <a:pt x="2177299" y="2657216"/>
                        <a:pt x="2202180" y="2659380"/>
                      </a:cubicBezTo>
                      <a:cubicBezTo>
                        <a:pt x="2247798" y="2663347"/>
                        <a:pt x="2293620" y="2664460"/>
                        <a:pt x="2339340" y="2667000"/>
                      </a:cubicBezTo>
                      <a:cubicBezTo>
                        <a:pt x="2352040" y="2672080"/>
                        <a:pt x="2364633" y="2677437"/>
                        <a:pt x="2377440" y="2682240"/>
                      </a:cubicBezTo>
                      <a:cubicBezTo>
                        <a:pt x="2384961" y="2685060"/>
                        <a:pt x="2392338" y="2688798"/>
                        <a:pt x="2400300" y="2689860"/>
                      </a:cubicBezTo>
                      <a:cubicBezTo>
                        <a:pt x="2430617" y="2693902"/>
                        <a:pt x="2461260" y="2694940"/>
                        <a:pt x="2491740" y="2697480"/>
                      </a:cubicBezTo>
                      <a:cubicBezTo>
                        <a:pt x="2562860" y="2694940"/>
                        <a:pt x="2634180" y="2695770"/>
                        <a:pt x="2705100" y="2689860"/>
                      </a:cubicBezTo>
                      <a:cubicBezTo>
                        <a:pt x="2725973" y="2688121"/>
                        <a:pt x="2766060" y="2674620"/>
                        <a:pt x="2766060" y="2674620"/>
                      </a:cubicBezTo>
                      <a:cubicBezTo>
                        <a:pt x="2791460" y="2677160"/>
                        <a:pt x="2816990" y="2678630"/>
                        <a:pt x="2842260" y="2682240"/>
                      </a:cubicBezTo>
                      <a:cubicBezTo>
                        <a:pt x="2852627" y="2683721"/>
                        <a:pt x="2862279" y="2689373"/>
                        <a:pt x="2872740" y="2689860"/>
                      </a:cubicBezTo>
                      <a:cubicBezTo>
                        <a:pt x="2971726" y="2694464"/>
                        <a:pt x="3070860" y="2694940"/>
                        <a:pt x="3169920" y="2697480"/>
                      </a:cubicBezTo>
                      <a:cubicBezTo>
                        <a:pt x="3180016" y="2682336"/>
                        <a:pt x="3188800" y="2658053"/>
                        <a:pt x="3215640" y="2667000"/>
                      </a:cubicBezTo>
                      <a:cubicBezTo>
                        <a:pt x="3224328" y="2669896"/>
                        <a:pt x="3223428" y="2684537"/>
                        <a:pt x="3230880" y="2689860"/>
                      </a:cubicBezTo>
                      <a:cubicBezTo>
                        <a:pt x="3242011" y="2697810"/>
                        <a:pt x="3256173" y="2700297"/>
                        <a:pt x="3268980" y="2705100"/>
                      </a:cubicBezTo>
                      <a:cubicBezTo>
                        <a:pt x="3295759" y="2715142"/>
                        <a:pt x="3297457" y="2713843"/>
                        <a:pt x="3329940" y="2720340"/>
                      </a:cubicBezTo>
                      <a:cubicBezTo>
                        <a:pt x="3342640" y="2710180"/>
                        <a:pt x="3355800" y="2700570"/>
                        <a:pt x="3368040" y="2689860"/>
                      </a:cubicBezTo>
                      <a:cubicBezTo>
                        <a:pt x="3376150" y="2682764"/>
                        <a:pt x="3380124" y="2667000"/>
                        <a:pt x="3390900" y="2667000"/>
                      </a:cubicBezTo>
                      <a:cubicBezTo>
                        <a:pt x="3398932" y="2667000"/>
                        <a:pt x="3394928" y="2682676"/>
                        <a:pt x="3398520" y="2689860"/>
                      </a:cubicBezTo>
                      <a:cubicBezTo>
                        <a:pt x="3402616" y="2698051"/>
                        <a:pt x="3405994" y="2707866"/>
                        <a:pt x="3413760" y="2712720"/>
                      </a:cubicBezTo>
                      <a:cubicBezTo>
                        <a:pt x="3427383" y="2721234"/>
                        <a:pt x="3444240" y="2722880"/>
                        <a:pt x="3459480" y="2727960"/>
                      </a:cubicBezTo>
                      <a:cubicBezTo>
                        <a:pt x="3467100" y="2735580"/>
                        <a:pt x="3471564" y="2750820"/>
                        <a:pt x="3482340" y="2750820"/>
                      </a:cubicBezTo>
                      <a:cubicBezTo>
                        <a:pt x="3491498" y="2750820"/>
                        <a:pt x="3490545" y="2733823"/>
                        <a:pt x="3497580" y="2727960"/>
                      </a:cubicBezTo>
                      <a:cubicBezTo>
                        <a:pt x="3506306" y="2720688"/>
                        <a:pt x="3518817" y="2719322"/>
                        <a:pt x="3528060" y="2712720"/>
                      </a:cubicBezTo>
                      <a:cubicBezTo>
                        <a:pt x="3536829" y="2706456"/>
                        <a:pt x="3542641" y="2696759"/>
                        <a:pt x="3550920" y="2689860"/>
                      </a:cubicBezTo>
                      <a:cubicBezTo>
                        <a:pt x="3557955" y="2683997"/>
                        <a:pt x="3566160" y="2679700"/>
                        <a:pt x="3573780" y="2674620"/>
                      </a:cubicBezTo>
                      <a:cubicBezTo>
                        <a:pt x="3578860" y="2667000"/>
                        <a:pt x="3582544" y="2658236"/>
                        <a:pt x="3589020" y="2651760"/>
                      </a:cubicBezTo>
                      <a:cubicBezTo>
                        <a:pt x="3603792" y="2636988"/>
                        <a:pt x="3616147" y="2635098"/>
                        <a:pt x="3634740" y="2628900"/>
                      </a:cubicBezTo>
                      <a:cubicBezTo>
                        <a:pt x="3667760" y="2631440"/>
                        <a:pt x="3701957" y="2627422"/>
                        <a:pt x="3733800" y="2636520"/>
                      </a:cubicBezTo>
                      <a:cubicBezTo>
                        <a:pt x="3741523" y="2638727"/>
                        <a:pt x="3736402" y="2653108"/>
                        <a:pt x="3741420" y="2659380"/>
                      </a:cubicBezTo>
                      <a:cubicBezTo>
                        <a:pt x="3747141" y="2666531"/>
                        <a:pt x="3755705" y="2671404"/>
                        <a:pt x="3764280" y="2674620"/>
                      </a:cubicBezTo>
                      <a:cubicBezTo>
                        <a:pt x="3776407" y="2679168"/>
                        <a:pt x="3789815" y="2679099"/>
                        <a:pt x="3802380" y="2682240"/>
                      </a:cubicBezTo>
                      <a:cubicBezTo>
                        <a:pt x="3810172" y="2684188"/>
                        <a:pt x="3817620" y="2687320"/>
                        <a:pt x="3825240" y="2689860"/>
                      </a:cubicBezTo>
                      <a:cubicBezTo>
                        <a:pt x="3830320" y="2697480"/>
                        <a:pt x="3836384" y="2704529"/>
                        <a:pt x="3840480" y="2712720"/>
                      </a:cubicBezTo>
                      <a:cubicBezTo>
                        <a:pt x="3847345" y="2726451"/>
                        <a:pt x="3850655" y="2756546"/>
                        <a:pt x="3863340" y="2766060"/>
                      </a:cubicBezTo>
                      <a:cubicBezTo>
                        <a:pt x="3876191" y="2775699"/>
                        <a:pt x="3893016" y="2780498"/>
                        <a:pt x="3909060" y="2781300"/>
                      </a:cubicBezTo>
                      <a:lnTo>
                        <a:pt x="4061460" y="2788920"/>
                      </a:lnTo>
                      <a:cubicBezTo>
                        <a:pt x="4065341" y="2792801"/>
                        <a:pt x="4099292" y="2819936"/>
                        <a:pt x="4091940" y="2834640"/>
                      </a:cubicBezTo>
                      <a:cubicBezTo>
                        <a:pt x="4088348" y="2841824"/>
                        <a:pt x="4076700" y="2839720"/>
                        <a:pt x="4069080" y="2842260"/>
                      </a:cubicBezTo>
                      <a:cubicBezTo>
                        <a:pt x="4066540" y="2854960"/>
                        <a:pt x="4057902" y="2867907"/>
                        <a:pt x="4061460" y="2880360"/>
                      </a:cubicBezTo>
                      <a:cubicBezTo>
                        <a:pt x="4063976" y="2889166"/>
                        <a:pt x="4077844" y="2889124"/>
                        <a:pt x="4084320" y="2895600"/>
                      </a:cubicBezTo>
                      <a:cubicBezTo>
                        <a:pt x="4090796" y="2902076"/>
                        <a:pt x="4094480" y="2910840"/>
                        <a:pt x="4099560" y="2918460"/>
                      </a:cubicBezTo>
                      <a:cubicBezTo>
                        <a:pt x="4091940" y="2928620"/>
                        <a:pt x="4082380" y="2937581"/>
                        <a:pt x="4076700" y="2948940"/>
                      </a:cubicBezTo>
                      <a:cubicBezTo>
                        <a:pt x="4069516" y="2963308"/>
                        <a:pt x="4061460" y="2994660"/>
                        <a:pt x="4061460" y="2994660"/>
                      </a:cubicBezTo>
                      <a:cubicBezTo>
                        <a:pt x="4064000" y="3014980"/>
                        <a:pt x="4064113" y="3035753"/>
                        <a:pt x="4069080" y="3055620"/>
                      </a:cubicBezTo>
                      <a:cubicBezTo>
                        <a:pt x="4071835" y="3066640"/>
                        <a:pt x="4080332" y="3075464"/>
                        <a:pt x="4084320" y="3086100"/>
                      </a:cubicBezTo>
                      <a:cubicBezTo>
                        <a:pt x="4087997" y="3095906"/>
                        <a:pt x="4089063" y="3106510"/>
                        <a:pt x="4091940" y="3116580"/>
                      </a:cubicBezTo>
                      <a:cubicBezTo>
                        <a:pt x="4094147" y="3124303"/>
                        <a:pt x="4097020" y="3131820"/>
                        <a:pt x="4099560" y="3139440"/>
                      </a:cubicBezTo>
                      <a:cubicBezTo>
                        <a:pt x="4104640" y="3131820"/>
                        <a:pt x="4108324" y="3123056"/>
                        <a:pt x="4114800" y="3116580"/>
                      </a:cubicBezTo>
                      <a:cubicBezTo>
                        <a:pt x="4128755" y="3102625"/>
                        <a:pt x="4198452" y="3070986"/>
                        <a:pt x="4198620" y="3070860"/>
                      </a:cubicBezTo>
                      <a:lnTo>
                        <a:pt x="4229100" y="3048000"/>
                      </a:lnTo>
                      <a:cubicBezTo>
                        <a:pt x="4231640" y="3040380"/>
                        <a:pt x="4238040" y="3033063"/>
                        <a:pt x="4236720" y="3025140"/>
                      </a:cubicBezTo>
                      <a:cubicBezTo>
                        <a:pt x="4235214" y="3016107"/>
                        <a:pt x="4225576" y="3010471"/>
                        <a:pt x="4221480" y="3002280"/>
                      </a:cubicBezTo>
                      <a:cubicBezTo>
                        <a:pt x="4217888" y="2995096"/>
                        <a:pt x="4216400" y="2987040"/>
                        <a:pt x="4213860" y="2979420"/>
                      </a:cubicBezTo>
                      <a:cubicBezTo>
                        <a:pt x="4216400" y="2971800"/>
                        <a:pt x="4214944" y="2961229"/>
                        <a:pt x="4221480" y="2956560"/>
                      </a:cubicBezTo>
                      <a:cubicBezTo>
                        <a:pt x="4234552" y="2947223"/>
                        <a:pt x="4267200" y="2941320"/>
                        <a:pt x="4267200" y="2941320"/>
                      </a:cubicBezTo>
                      <a:cubicBezTo>
                        <a:pt x="4307840" y="2880360"/>
                        <a:pt x="4254500" y="2954020"/>
                        <a:pt x="4305300" y="2903220"/>
                      </a:cubicBezTo>
                      <a:cubicBezTo>
                        <a:pt x="4321556" y="2886964"/>
                        <a:pt x="4316984" y="2871216"/>
                        <a:pt x="4343400" y="2865120"/>
                      </a:cubicBezTo>
                      <a:cubicBezTo>
                        <a:pt x="4368273" y="2859380"/>
                        <a:pt x="4394200" y="2860040"/>
                        <a:pt x="4419600" y="2857500"/>
                      </a:cubicBezTo>
                      <a:cubicBezTo>
                        <a:pt x="4427220" y="2847340"/>
                        <a:pt x="4436780" y="2838379"/>
                        <a:pt x="4442460" y="2827020"/>
                      </a:cubicBezTo>
                      <a:cubicBezTo>
                        <a:pt x="4447144" y="2817653"/>
                        <a:pt x="4445396" y="2805907"/>
                        <a:pt x="4450080" y="2796540"/>
                      </a:cubicBezTo>
                      <a:cubicBezTo>
                        <a:pt x="4457649" y="2781402"/>
                        <a:pt x="4484605" y="2740503"/>
                        <a:pt x="4503420" y="2727960"/>
                      </a:cubicBezTo>
                      <a:cubicBezTo>
                        <a:pt x="4510103" y="2723505"/>
                        <a:pt x="4518897" y="2723504"/>
                        <a:pt x="4526280" y="2720340"/>
                      </a:cubicBezTo>
                      <a:cubicBezTo>
                        <a:pt x="4536721" y="2715865"/>
                        <a:pt x="4545984" y="2708692"/>
                        <a:pt x="4556760" y="2705100"/>
                      </a:cubicBezTo>
                      <a:cubicBezTo>
                        <a:pt x="4576631" y="2698476"/>
                        <a:pt x="4617720" y="2689860"/>
                        <a:pt x="4617720" y="2689860"/>
                      </a:cubicBezTo>
                      <a:cubicBezTo>
                        <a:pt x="4625340" y="2684780"/>
                        <a:pt x="4632162" y="2678228"/>
                        <a:pt x="4640580" y="2674620"/>
                      </a:cubicBezTo>
                      <a:cubicBezTo>
                        <a:pt x="4650206" y="2670495"/>
                        <a:pt x="4661254" y="2670677"/>
                        <a:pt x="4671060" y="2667000"/>
                      </a:cubicBezTo>
                      <a:cubicBezTo>
                        <a:pt x="4681696" y="2663012"/>
                        <a:pt x="4691380" y="2656840"/>
                        <a:pt x="4701540" y="2651760"/>
                      </a:cubicBezTo>
                      <a:cubicBezTo>
                        <a:pt x="4706620" y="2636520"/>
                        <a:pt x="4716780" y="2622104"/>
                        <a:pt x="4716780" y="2606040"/>
                      </a:cubicBezTo>
                      <a:cubicBezTo>
                        <a:pt x="4716780" y="2596882"/>
                        <a:pt x="4701540" y="2592338"/>
                        <a:pt x="4701540" y="2583180"/>
                      </a:cubicBezTo>
                      <a:cubicBezTo>
                        <a:pt x="4701540" y="2565992"/>
                        <a:pt x="4716748" y="2522317"/>
                        <a:pt x="4724400" y="2499360"/>
                      </a:cubicBezTo>
                      <a:cubicBezTo>
                        <a:pt x="4720924" y="2492407"/>
                        <a:pt x="4696752" y="2449573"/>
                        <a:pt x="4701540" y="2438400"/>
                      </a:cubicBezTo>
                      <a:cubicBezTo>
                        <a:pt x="4706543" y="2426727"/>
                        <a:pt x="4721860" y="2423160"/>
                        <a:pt x="4732020" y="2415540"/>
                      </a:cubicBezTo>
                      <a:cubicBezTo>
                        <a:pt x="4747260" y="2420620"/>
                        <a:pt x="4765543" y="2420325"/>
                        <a:pt x="4777740" y="2430780"/>
                      </a:cubicBezTo>
                      <a:cubicBezTo>
                        <a:pt x="4812568" y="2460632"/>
                        <a:pt x="4756051" y="2471030"/>
                        <a:pt x="4808220" y="2453640"/>
                      </a:cubicBezTo>
                      <a:cubicBezTo>
                        <a:pt x="4813300" y="2446020"/>
                        <a:pt x="4814480" y="2428984"/>
                        <a:pt x="4823460" y="2430780"/>
                      </a:cubicBezTo>
                      <a:cubicBezTo>
                        <a:pt x="4845332" y="2435154"/>
                        <a:pt x="4845977" y="2469786"/>
                        <a:pt x="4853940" y="2484120"/>
                      </a:cubicBezTo>
                      <a:cubicBezTo>
                        <a:pt x="4883205" y="2536798"/>
                        <a:pt x="4870667" y="2526402"/>
                        <a:pt x="4914900" y="2537460"/>
                      </a:cubicBezTo>
                      <a:cubicBezTo>
                        <a:pt x="4925060" y="2527300"/>
                        <a:pt x="4933885" y="2515601"/>
                        <a:pt x="4945380" y="2506980"/>
                      </a:cubicBezTo>
                      <a:cubicBezTo>
                        <a:pt x="4954467" y="2500164"/>
                        <a:pt x="4965997" y="2497376"/>
                        <a:pt x="4975860" y="2491740"/>
                      </a:cubicBezTo>
                      <a:cubicBezTo>
                        <a:pt x="4983811" y="2487196"/>
                        <a:pt x="4991100" y="2481580"/>
                        <a:pt x="4998720" y="2476500"/>
                      </a:cubicBezTo>
                      <a:cubicBezTo>
                        <a:pt x="5006340" y="2479040"/>
                        <a:pt x="5016562" y="2477848"/>
                        <a:pt x="5021580" y="2484120"/>
                      </a:cubicBezTo>
                      <a:cubicBezTo>
                        <a:pt x="5037339" y="2503819"/>
                        <a:pt x="5027763" y="2518910"/>
                        <a:pt x="5021580" y="2537460"/>
                      </a:cubicBezTo>
                      <a:lnTo>
                        <a:pt x="5036820" y="2583180"/>
                      </a:lnTo>
                      <a:lnTo>
                        <a:pt x="5044440" y="2606040"/>
                      </a:lnTo>
                      <a:cubicBezTo>
                        <a:pt x="5052060" y="2600960"/>
                        <a:pt x="5061579" y="2597951"/>
                        <a:pt x="5067300" y="2590800"/>
                      </a:cubicBezTo>
                      <a:cubicBezTo>
                        <a:pt x="5072318" y="2584528"/>
                        <a:pt x="5073345" y="2575816"/>
                        <a:pt x="5074920" y="2567940"/>
                      </a:cubicBezTo>
                      <a:cubicBezTo>
                        <a:pt x="5078442" y="2550328"/>
                        <a:pt x="5077379" y="2531803"/>
                        <a:pt x="5082540" y="2514600"/>
                      </a:cubicBezTo>
                      <a:cubicBezTo>
                        <a:pt x="5085172" y="2505828"/>
                        <a:pt x="5094061" y="2500109"/>
                        <a:pt x="5097780" y="2491740"/>
                      </a:cubicBezTo>
                      <a:cubicBezTo>
                        <a:pt x="5104304" y="2477060"/>
                        <a:pt x="5104506" y="2459643"/>
                        <a:pt x="5113020" y="2446020"/>
                      </a:cubicBezTo>
                      <a:cubicBezTo>
                        <a:pt x="5120795" y="2433581"/>
                        <a:pt x="5146284" y="2427312"/>
                        <a:pt x="5158740" y="2423160"/>
                      </a:cubicBezTo>
                      <a:cubicBezTo>
                        <a:pt x="5163820" y="2415540"/>
                        <a:pt x="5168117" y="2407335"/>
                        <a:pt x="5173980" y="2400300"/>
                      </a:cubicBezTo>
                      <a:cubicBezTo>
                        <a:pt x="5180879" y="2392021"/>
                        <a:pt x="5193432" y="2387663"/>
                        <a:pt x="5196840" y="2377440"/>
                      </a:cubicBezTo>
                      <a:cubicBezTo>
                        <a:pt x="5199380" y="2369820"/>
                        <a:pt x="5192812" y="2361764"/>
                        <a:pt x="5189220" y="2354580"/>
                      </a:cubicBezTo>
                      <a:cubicBezTo>
                        <a:pt x="5176520" y="2329180"/>
                        <a:pt x="5173980" y="2331720"/>
                        <a:pt x="5151120" y="2316480"/>
                      </a:cubicBezTo>
                      <a:cubicBezTo>
                        <a:pt x="5106208" y="2331451"/>
                        <a:pt x="5150502" y="2314008"/>
                        <a:pt x="5097780" y="2346960"/>
                      </a:cubicBezTo>
                      <a:cubicBezTo>
                        <a:pt x="5088147" y="2352980"/>
                        <a:pt x="5077163" y="2356564"/>
                        <a:pt x="5067300" y="2362200"/>
                      </a:cubicBezTo>
                      <a:cubicBezTo>
                        <a:pt x="5059349" y="2366744"/>
                        <a:pt x="5052060" y="2372360"/>
                        <a:pt x="5044440" y="2377440"/>
                      </a:cubicBezTo>
                      <a:cubicBezTo>
                        <a:pt x="5024120" y="2374900"/>
                        <a:pt x="5003347" y="2374787"/>
                        <a:pt x="4983480" y="2369820"/>
                      </a:cubicBezTo>
                      <a:cubicBezTo>
                        <a:pt x="4972460" y="2367065"/>
                        <a:pt x="4963880" y="2357844"/>
                        <a:pt x="4953000" y="2354580"/>
                      </a:cubicBezTo>
                      <a:cubicBezTo>
                        <a:pt x="4938201" y="2350140"/>
                        <a:pt x="4922520" y="2349500"/>
                        <a:pt x="4907280" y="2346960"/>
                      </a:cubicBezTo>
                      <a:cubicBezTo>
                        <a:pt x="4899660" y="2339340"/>
                        <a:pt x="4890684" y="2332869"/>
                        <a:pt x="4884420" y="2324100"/>
                      </a:cubicBezTo>
                      <a:cubicBezTo>
                        <a:pt x="4877818" y="2314857"/>
                        <a:pt x="4877212" y="2301652"/>
                        <a:pt x="4869180" y="2293620"/>
                      </a:cubicBezTo>
                      <a:cubicBezTo>
                        <a:pt x="4863500" y="2287940"/>
                        <a:pt x="4853940" y="2288540"/>
                        <a:pt x="4846320" y="2286000"/>
                      </a:cubicBezTo>
                      <a:cubicBezTo>
                        <a:pt x="4841240" y="2275840"/>
                        <a:pt x="4828852" y="2266659"/>
                        <a:pt x="4831080" y="2255520"/>
                      </a:cubicBezTo>
                      <a:cubicBezTo>
                        <a:pt x="4832655" y="2247644"/>
                        <a:pt x="4848922" y="2254172"/>
                        <a:pt x="4853940" y="2247900"/>
                      </a:cubicBezTo>
                      <a:cubicBezTo>
                        <a:pt x="4860482" y="2239722"/>
                        <a:pt x="4858683" y="2227490"/>
                        <a:pt x="4861560" y="2217420"/>
                      </a:cubicBezTo>
                      <a:cubicBezTo>
                        <a:pt x="4883424" y="2140898"/>
                        <a:pt x="4852979" y="2259365"/>
                        <a:pt x="4876800" y="2164080"/>
                      </a:cubicBezTo>
                      <a:cubicBezTo>
                        <a:pt x="4868221" y="2161220"/>
                        <a:pt x="4830158" y="2147883"/>
                        <a:pt x="4823460" y="2148840"/>
                      </a:cubicBezTo>
                      <a:cubicBezTo>
                        <a:pt x="4812453" y="2150412"/>
                        <a:pt x="4782577" y="2180721"/>
                        <a:pt x="4777740" y="2186940"/>
                      </a:cubicBezTo>
                      <a:cubicBezTo>
                        <a:pt x="4710467" y="2273434"/>
                        <a:pt x="4767233" y="2200334"/>
                        <a:pt x="4739640" y="2255520"/>
                      </a:cubicBezTo>
                      <a:cubicBezTo>
                        <a:pt x="4729031" y="2276738"/>
                        <a:pt x="4718392" y="2284388"/>
                        <a:pt x="4701540" y="2301240"/>
                      </a:cubicBezTo>
                      <a:cubicBezTo>
                        <a:pt x="4699000" y="2308860"/>
                        <a:pt x="4696127" y="2316377"/>
                        <a:pt x="4693920" y="2324100"/>
                      </a:cubicBezTo>
                      <a:cubicBezTo>
                        <a:pt x="4691043" y="2334170"/>
                        <a:pt x="4693196" y="2346698"/>
                        <a:pt x="4686300" y="2354580"/>
                      </a:cubicBezTo>
                      <a:cubicBezTo>
                        <a:pt x="4674239" y="2368364"/>
                        <a:pt x="4640580" y="2385060"/>
                        <a:pt x="4640580" y="2385060"/>
                      </a:cubicBezTo>
                      <a:cubicBezTo>
                        <a:pt x="4635500" y="2395220"/>
                        <a:pt x="4628932" y="2404764"/>
                        <a:pt x="4625340" y="2415540"/>
                      </a:cubicBezTo>
                      <a:cubicBezTo>
                        <a:pt x="4621244" y="2427827"/>
                        <a:pt x="4620861" y="2441075"/>
                        <a:pt x="4617720" y="2453640"/>
                      </a:cubicBezTo>
                      <a:cubicBezTo>
                        <a:pt x="4615772" y="2461432"/>
                        <a:pt x="4612640" y="2468880"/>
                        <a:pt x="4610100" y="2476500"/>
                      </a:cubicBezTo>
                      <a:cubicBezTo>
                        <a:pt x="4602480" y="2471420"/>
                        <a:pt x="4588450" y="2470338"/>
                        <a:pt x="4587240" y="2461260"/>
                      </a:cubicBezTo>
                      <a:cubicBezTo>
                        <a:pt x="4581315" y="2416821"/>
                        <a:pt x="4587822" y="2378428"/>
                        <a:pt x="4602480" y="2339340"/>
                      </a:cubicBezTo>
                      <a:cubicBezTo>
                        <a:pt x="4607283" y="2326533"/>
                        <a:pt x="4612917" y="2314047"/>
                        <a:pt x="4617720" y="2301240"/>
                      </a:cubicBezTo>
                      <a:cubicBezTo>
                        <a:pt x="4628231" y="2273211"/>
                        <a:pt x="4622740" y="2277634"/>
                        <a:pt x="4640580" y="2247900"/>
                      </a:cubicBezTo>
                      <a:cubicBezTo>
                        <a:pt x="4650004" y="2232194"/>
                        <a:pt x="4664258" y="2219186"/>
                        <a:pt x="4671060" y="2202180"/>
                      </a:cubicBezTo>
                      <a:cubicBezTo>
                        <a:pt x="4676140" y="2189480"/>
                        <a:pt x="4681497" y="2176887"/>
                        <a:pt x="4686300" y="2164080"/>
                      </a:cubicBezTo>
                      <a:cubicBezTo>
                        <a:pt x="4689120" y="2156559"/>
                        <a:pt x="4688240" y="2146900"/>
                        <a:pt x="4693920" y="2141220"/>
                      </a:cubicBezTo>
                      <a:cubicBezTo>
                        <a:pt x="4699600" y="2135540"/>
                        <a:pt x="4709596" y="2137192"/>
                        <a:pt x="4716780" y="2133600"/>
                      </a:cubicBezTo>
                      <a:cubicBezTo>
                        <a:pt x="4730027" y="2126976"/>
                        <a:pt x="4742180" y="2118360"/>
                        <a:pt x="4754880" y="2110740"/>
                      </a:cubicBezTo>
                      <a:cubicBezTo>
                        <a:pt x="4759960" y="2100580"/>
                        <a:pt x="4762848" y="2088986"/>
                        <a:pt x="4770120" y="2080260"/>
                      </a:cubicBezTo>
                      <a:cubicBezTo>
                        <a:pt x="4777813" y="2071028"/>
                        <a:pt x="4815324" y="2053848"/>
                        <a:pt x="4823460" y="2049780"/>
                      </a:cubicBezTo>
                      <a:cubicBezTo>
                        <a:pt x="4828540" y="2039620"/>
                        <a:pt x="4831428" y="2028026"/>
                        <a:pt x="4838700" y="2019300"/>
                      </a:cubicBezTo>
                      <a:cubicBezTo>
                        <a:pt x="4844563" y="2012265"/>
                        <a:pt x="4854108" y="2009383"/>
                        <a:pt x="4861560" y="2004060"/>
                      </a:cubicBezTo>
                      <a:cubicBezTo>
                        <a:pt x="4871894" y="1996678"/>
                        <a:pt x="4881070" y="1987599"/>
                        <a:pt x="4892040" y="1981200"/>
                      </a:cubicBezTo>
                      <a:cubicBezTo>
                        <a:pt x="4944785" y="1950432"/>
                        <a:pt x="4939065" y="1954204"/>
                        <a:pt x="4983480" y="1943100"/>
                      </a:cubicBezTo>
                      <a:cubicBezTo>
                        <a:pt x="4993640" y="1935480"/>
                        <a:pt x="5005830" y="1929996"/>
                        <a:pt x="5013960" y="1920240"/>
                      </a:cubicBezTo>
                      <a:cubicBezTo>
                        <a:pt x="5019102" y="1914070"/>
                        <a:pt x="5017988" y="1904564"/>
                        <a:pt x="5021580" y="1897380"/>
                      </a:cubicBezTo>
                      <a:cubicBezTo>
                        <a:pt x="5025676" y="1889189"/>
                        <a:pt x="5030344" y="1880996"/>
                        <a:pt x="5036820" y="1874520"/>
                      </a:cubicBezTo>
                      <a:cubicBezTo>
                        <a:pt x="5043296" y="1868044"/>
                        <a:pt x="5053204" y="1865756"/>
                        <a:pt x="5059680" y="1859280"/>
                      </a:cubicBezTo>
                      <a:cubicBezTo>
                        <a:pt x="5068660" y="1850300"/>
                        <a:pt x="5074920" y="1838960"/>
                        <a:pt x="5082540" y="1828800"/>
                      </a:cubicBezTo>
                      <a:cubicBezTo>
                        <a:pt x="5085080" y="1813560"/>
                        <a:pt x="5081300" y="1795737"/>
                        <a:pt x="5090160" y="1783080"/>
                      </a:cubicBezTo>
                      <a:cubicBezTo>
                        <a:pt x="5100664" y="1768075"/>
                        <a:pt x="5135880" y="1752600"/>
                        <a:pt x="5135880" y="1752600"/>
                      </a:cubicBezTo>
                      <a:cubicBezTo>
                        <a:pt x="5140960" y="1732280"/>
                        <a:pt x="5160487" y="1710374"/>
                        <a:pt x="5151120" y="1691640"/>
                      </a:cubicBezTo>
                      <a:cubicBezTo>
                        <a:pt x="5145144" y="1679687"/>
                        <a:pt x="5131410" y="1649070"/>
                        <a:pt x="5120640" y="1638300"/>
                      </a:cubicBezTo>
                      <a:cubicBezTo>
                        <a:pt x="5114164" y="1631824"/>
                        <a:pt x="5105731" y="1627604"/>
                        <a:pt x="5097780" y="1623060"/>
                      </a:cubicBezTo>
                      <a:cubicBezTo>
                        <a:pt x="5054449" y="1598299"/>
                        <a:pt x="5054912" y="1605342"/>
                        <a:pt x="4991100" y="1592580"/>
                      </a:cubicBezTo>
                      <a:cubicBezTo>
                        <a:pt x="4994693" y="1581800"/>
                        <a:pt x="5016080" y="1539068"/>
                        <a:pt x="4968240" y="1577340"/>
                      </a:cubicBezTo>
                      <a:cubicBezTo>
                        <a:pt x="4961968" y="1582358"/>
                        <a:pt x="4963784" y="1592817"/>
                        <a:pt x="4960620" y="1600200"/>
                      </a:cubicBezTo>
                      <a:cubicBezTo>
                        <a:pt x="4956145" y="1610641"/>
                        <a:pt x="4951982" y="1621437"/>
                        <a:pt x="4945380" y="1630680"/>
                      </a:cubicBezTo>
                      <a:cubicBezTo>
                        <a:pt x="4924240" y="1660275"/>
                        <a:pt x="4927228" y="1649345"/>
                        <a:pt x="4899660" y="1661160"/>
                      </a:cubicBezTo>
                      <a:cubicBezTo>
                        <a:pt x="4889219" y="1665635"/>
                        <a:pt x="4879340" y="1671320"/>
                        <a:pt x="4869180" y="1676400"/>
                      </a:cubicBezTo>
                      <a:cubicBezTo>
                        <a:pt x="4882573" y="1609434"/>
                        <a:pt x="4866856" y="1665808"/>
                        <a:pt x="4899660" y="1600200"/>
                      </a:cubicBezTo>
                      <a:cubicBezTo>
                        <a:pt x="4931208" y="1537104"/>
                        <a:pt x="4878844" y="1619994"/>
                        <a:pt x="4922520" y="1554480"/>
                      </a:cubicBezTo>
                      <a:cubicBezTo>
                        <a:pt x="4884420" y="1551940"/>
                        <a:pt x="4845992" y="1552456"/>
                        <a:pt x="4808220" y="1546860"/>
                      </a:cubicBezTo>
                      <a:cubicBezTo>
                        <a:pt x="4777141" y="1542256"/>
                        <a:pt x="4716780" y="1524000"/>
                        <a:pt x="4716780" y="1524000"/>
                      </a:cubicBezTo>
                      <a:cubicBezTo>
                        <a:pt x="4681845" y="1471597"/>
                        <a:pt x="4703676" y="1484072"/>
                        <a:pt x="4663440" y="1470660"/>
                      </a:cubicBezTo>
                      <a:cubicBezTo>
                        <a:pt x="4650740" y="1455420"/>
                        <a:pt x="4639368" y="1438968"/>
                        <a:pt x="4625340" y="1424940"/>
                      </a:cubicBezTo>
                      <a:cubicBezTo>
                        <a:pt x="4597888" y="1397488"/>
                        <a:pt x="4597960" y="1408473"/>
                        <a:pt x="4572000" y="1386840"/>
                      </a:cubicBezTo>
                      <a:cubicBezTo>
                        <a:pt x="4513328" y="1337947"/>
                        <a:pt x="4583037" y="1386578"/>
                        <a:pt x="4526280" y="1348740"/>
                      </a:cubicBezTo>
                      <a:cubicBezTo>
                        <a:pt x="4523740" y="1341120"/>
                        <a:pt x="4526452" y="1327828"/>
                        <a:pt x="4518660" y="1325880"/>
                      </a:cubicBezTo>
                      <a:cubicBezTo>
                        <a:pt x="4509775" y="1323659"/>
                        <a:pt x="4504740" y="1343107"/>
                        <a:pt x="4495800" y="1341120"/>
                      </a:cubicBezTo>
                      <a:cubicBezTo>
                        <a:pt x="4477920" y="1337147"/>
                        <a:pt x="4467456" y="1316432"/>
                        <a:pt x="4450080" y="1310640"/>
                      </a:cubicBezTo>
                      <a:cubicBezTo>
                        <a:pt x="4417285" y="1299708"/>
                        <a:pt x="4435012" y="1304968"/>
                        <a:pt x="4396740" y="1295400"/>
                      </a:cubicBezTo>
                      <a:cubicBezTo>
                        <a:pt x="4389120" y="1290320"/>
                        <a:pt x="4382765" y="1277939"/>
                        <a:pt x="4373880" y="1280160"/>
                      </a:cubicBezTo>
                      <a:cubicBezTo>
                        <a:pt x="4366088" y="1282108"/>
                        <a:pt x="4366260" y="1294988"/>
                        <a:pt x="4366260" y="1303020"/>
                      </a:cubicBezTo>
                      <a:cubicBezTo>
                        <a:pt x="4366260" y="1311052"/>
                        <a:pt x="4371932" y="1318088"/>
                        <a:pt x="4373880" y="1325880"/>
                      </a:cubicBezTo>
                      <a:cubicBezTo>
                        <a:pt x="4377021" y="1338445"/>
                        <a:pt x="4378960" y="1351280"/>
                        <a:pt x="4381500" y="1363980"/>
                      </a:cubicBezTo>
                      <a:cubicBezTo>
                        <a:pt x="4367847" y="1500509"/>
                        <a:pt x="4389877" y="1400566"/>
                        <a:pt x="4358640" y="1463040"/>
                      </a:cubicBezTo>
                      <a:cubicBezTo>
                        <a:pt x="4355048" y="1470224"/>
                        <a:pt x="4356038" y="1479628"/>
                        <a:pt x="4351020" y="1485900"/>
                      </a:cubicBezTo>
                      <a:cubicBezTo>
                        <a:pt x="4337864" y="1502345"/>
                        <a:pt x="4315983" y="1504184"/>
                        <a:pt x="4297680" y="1508760"/>
                      </a:cubicBezTo>
                      <a:cubicBezTo>
                        <a:pt x="4290060" y="1496060"/>
                        <a:pt x="4286511" y="1479753"/>
                        <a:pt x="4274820" y="1470660"/>
                      </a:cubicBezTo>
                      <a:cubicBezTo>
                        <a:pt x="4262140" y="1460797"/>
                        <a:pt x="4245003" y="1457692"/>
                        <a:pt x="4229100" y="1455420"/>
                      </a:cubicBezTo>
                      <a:cubicBezTo>
                        <a:pt x="4165393" y="1446319"/>
                        <a:pt x="4193184" y="1452156"/>
                        <a:pt x="4145280" y="1440180"/>
                      </a:cubicBezTo>
                      <a:cubicBezTo>
                        <a:pt x="4135120" y="1432560"/>
                        <a:pt x="4120480" y="1428679"/>
                        <a:pt x="4114800" y="1417320"/>
                      </a:cubicBezTo>
                      <a:cubicBezTo>
                        <a:pt x="4111208" y="1410136"/>
                        <a:pt x="4117965" y="1401143"/>
                        <a:pt x="4122420" y="1394460"/>
                      </a:cubicBezTo>
                      <a:cubicBezTo>
                        <a:pt x="4128398" y="1385494"/>
                        <a:pt x="4138267" y="1379782"/>
                        <a:pt x="4145280" y="1371600"/>
                      </a:cubicBezTo>
                      <a:cubicBezTo>
                        <a:pt x="4153545" y="1361957"/>
                        <a:pt x="4160520" y="1351280"/>
                        <a:pt x="4168140" y="1341120"/>
                      </a:cubicBezTo>
                      <a:cubicBezTo>
                        <a:pt x="4099557" y="1306828"/>
                        <a:pt x="4184447" y="1344883"/>
                        <a:pt x="4069080" y="1318260"/>
                      </a:cubicBezTo>
                      <a:cubicBezTo>
                        <a:pt x="4058012" y="1315706"/>
                        <a:pt x="4049041" y="1307495"/>
                        <a:pt x="4038600" y="1303020"/>
                      </a:cubicBezTo>
                      <a:cubicBezTo>
                        <a:pt x="3994433" y="1284091"/>
                        <a:pt x="4036811" y="1309448"/>
                        <a:pt x="3992880" y="1280160"/>
                      </a:cubicBezTo>
                      <a:cubicBezTo>
                        <a:pt x="3972560" y="1290320"/>
                        <a:pt x="3953960" y="1305130"/>
                        <a:pt x="3931920" y="1310640"/>
                      </a:cubicBezTo>
                      <a:cubicBezTo>
                        <a:pt x="3922154" y="1313081"/>
                        <a:pt x="3889512" y="1320414"/>
                        <a:pt x="3878580" y="1325880"/>
                      </a:cubicBezTo>
                      <a:cubicBezTo>
                        <a:pt x="3825957" y="1352192"/>
                        <a:pt x="3888675" y="1332881"/>
                        <a:pt x="3825240" y="1348740"/>
                      </a:cubicBezTo>
                      <a:cubicBezTo>
                        <a:pt x="3844428" y="1463866"/>
                        <a:pt x="3812077" y="1421773"/>
                        <a:pt x="3870960" y="1455420"/>
                      </a:cubicBezTo>
                      <a:cubicBezTo>
                        <a:pt x="3878911" y="1459964"/>
                        <a:pt x="3886200" y="1465580"/>
                        <a:pt x="3893820" y="1470660"/>
                      </a:cubicBezTo>
                      <a:cubicBezTo>
                        <a:pt x="3895576" y="1474172"/>
                        <a:pt x="3917542" y="1514513"/>
                        <a:pt x="3916680" y="1524000"/>
                      </a:cubicBezTo>
                      <a:cubicBezTo>
                        <a:pt x="3914784" y="1544859"/>
                        <a:pt x="3901440" y="1584960"/>
                        <a:pt x="3901440" y="1584960"/>
                      </a:cubicBezTo>
                      <a:cubicBezTo>
                        <a:pt x="3906520" y="1592580"/>
                        <a:pt x="3910204" y="1601344"/>
                        <a:pt x="3916680" y="1607820"/>
                      </a:cubicBezTo>
                      <a:cubicBezTo>
                        <a:pt x="3931452" y="1622592"/>
                        <a:pt x="3943807" y="1624482"/>
                        <a:pt x="3962400" y="1630680"/>
                      </a:cubicBezTo>
                      <a:cubicBezTo>
                        <a:pt x="3967480" y="1640840"/>
                        <a:pt x="3975086" y="1650092"/>
                        <a:pt x="3977640" y="1661160"/>
                      </a:cubicBezTo>
                      <a:cubicBezTo>
                        <a:pt x="3986535" y="1699705"/>
                        <a:pt x="3974964" y="1729576"/>
                        <a:pt x="4000500" y="1760220"/>
                      </a:cubicBezTo>
                      <a:cubicBezTo>
                        <a:pt x="4006363" y="1767255"/>
                        <a:pt x="4015740" y="1770380"/>
                        <a:pt x="4023360" y="1775460"/>
                      </a:cubicBezTo>
                      <a:cubicBezTo>
                        <a:pt x="4025900" y="1783080"/>
                        <a:pt x="4027388" y="1791136"/>
                        <a:pt x="4030980" y="1798320"/>
                      </a:cubicBezTo>
                      <a:cubicBezTo>
                        <a:pt x="4035076" y="1806511"/>
                        <a:pt x="4046220" y="1812022"/>
                        <a:pt x="4046220" y="1821180"/>
                      </a:cubicBezTo>
                      <a:cubicBezTo>
                        <a:pt x="4046220" y="1830338"/>
                        <a:pt x="4035076" y="1835849"/>
                        <a:pt x="4030980" y="1844040"/>
                      </a:cubicBezTo>
                      <a:cubicBezTo>
                        <a:pt x="4012577" y="1880846"/>
                        <a:pt x="4039036" y="1856449"/>
                        <a:pt x="4000500" y="1882140"/>
                      </a:cubicBezTo>
                      <a:cubicBezTo>
                        <a:pt x="3992880" y="1894840"/>
                        <a:pt x="3988885" y="1910601"/>
                        <a:pt x="3977640" y="1920240"/>
                      </a:cubicBezTo>
                      <a:cubicBezTo>
                        <a:pt x="3969689" y="1927056"/>
                        <a:pt x="3955042" y="1920964"/>
                        <a:pt x="3947160" y="1927860"/>
                      </a:cubicBezTo>
                      <a:cubicBezTo>
                        <a:pt x="3933376" y="1939921"/>
                        <a:pt x="3929632" y="1960628"/>
                        <a:pt x="3916680" y="1973580"/>
                      </a:cubicBezTo>
                      <a:lnTo>
                        <a:pt x="3893820" y="1996440"/>
                      </a:lnTo>
                      <a:cubicBezTo>
                        <a:pt x="3891280" y="2004060"/>
                        <a:pt x="3882608" y="2012116"/>
                        <a:pt x="3886200" y="2019300"/>
                      </a:cubicBezTo>
                      <a:cubicBezTo>
                        <a:pt x="3889792" y="2026484"/>
                        <a:pt x="3902377" y="2022465"/>
                        <a:pt x="3909060" y="2026920"/>
                      </a:cubicBezTo>
                      <a:cubicBezTo>
                        <a:pt x="3918026" y="2032898"/>
                        <a:pt x="3923738" y="2042767"/>
                        <a:pt x="3931920" y="2049780"/>
                      </a:cubicBezTo>
                      <a:cubicBezTo>
                        <a:pt x="3941563" y="2058045"/>
                        <a:pt x="3952240" y="2065020"/>
                        <a:pt x="3962400" y="2072640"/>
                      </a:cubicBezTo>
                      <a:cubicBezTo>
                        <a:pt x="3967480" y="2082800"/>
                        <a:pt x="3970368" y="2094394"/>
                        <a:pt x="3977640" y="2103120"/>
                      </a:cubicBezTo>
                      <a:cubicBezTo>
                        <a:pt x="3983503" y="2110155"/>
                        <a:pt x="3994779" y="2111209"/>
                        <a:pt x="4000500" y="2118360"/>
                      </a:cubicBezTo>
                      <a:cubicBezTo>
                        <a:pt x="4005518" y="2124632"/>
                        <a:pt x="4003665" y="2134537"/>
                        <a:pt x="4008120" y="2141220"/>
                      </a:cubicBezTo>
                      <a:cubicBezTo>
                        <a:pt x="4014098" y="2150186"/>
                        <a:pt x="4023360" y="2156460"/>
                        <a:pt x="4030980" y="2164080"/>
                      </a:cubicBezTo>
                      <a:cubicBezTo>
                        <a:pt x="4043811" y="2202573"/>
                        <a:pt x="4048492" y="2206226"/>
                        <a:pt x="4030980" y="2263140"/>
                      </a:cubicBezTo>
                      <a:cubicBezTo>
                        <a:pt x="4027811" y="2273440"/>
                        <a:pt x="4015740" y="2278380"/>
                        <a:pt x="4008120" y="2286000"/>
                      </a:cubicBezTo>
                      <a:cubicBezTo>
                        <a:pt x="4004183" y="2297811"/>
                        <a:pt x="3996666" y="2331720"/>
                        <a:pt x="3977640" y="2331720"/>
                      </a:cubicBezTo>
                      <a:cubicBezTo>
                        <a:pt x="3960601" y="2331720"/>
                        <a:pt x="3945425" y="2319249"/>
                        <a:pt x="3931920" y="2308860"/>
                      </a:cubicBezTo>
                      <a:cubicBezTo>
                        <a:pt x="3911990" y="2293529"/>
                        <a:pt x="3896360" y="2273300"/>
                        <a:pt x="3878580" y="2255520"/>
                      </a:cubicBezTo>
                      <a:cubicBezTo>
                        <a:pt x="3870960" y="2247900"/>
                        <a:pt x="3866287" y="2234773"/>
                        <a:pt x="3855720" y="2232660"/>
                      </a:cubicBezTo>
                      <a:lnTo>
                        <a:pt x="3817620" y="2225040"/>
                      </a:lnTo>
                      <a:cubicBezTo>
                        <a:pt x="3810000" y="2219960"/>
                        <a:pt x="3800481" y="2216951"/>
                        <a:pt x="3794760" y="2209800"/>
                      </a:cubicBezTo>
                      <a:cubicBezTo>
                        <a:pt x="3789742" y="2203528"/>
                        <a:pt x="3788577" y="2194843"/>
                        <a:pt x="3787140" y="2186940"/>
                      </a:cubicBezTo>
                      <a:cubicBezTo>
                        <a:pt x="3783477" y="2166792"/>
                        <a:pt x="3784908" y="2145737"/>
                        <a:pt x="3779520" y="2125980"/>
                      </a:cubicBezTo>
                      <a:cubicBezTo>
                        <a:pt x="3775542" y="2111393"/>
                        <a:pt x="3750470" y="2089310"/>
                        <a:pt x="3741420" y="2080260"/>
                      </a:cubicBezTo>
                      <a:cubicBezTo>
                        <a:pt x="3738880" y="2044700"/>
                        <a:pt x="3755537" y="2001838"/>
                        <a:pt x="3733800" y="1973580"/>
                      </a:cubicBezTo>
                      <a:cubicBezTo>
                        <a:pt x="3719776" y="1955349"/>
                        <a:pt x="3687871" y="1977203"/>
                        <a:pt x="3665220" y="1981200"/>
                      </a:cubicBezTo>
                      <a:cubicBezTo>
                        <a:pt x="3644593" y="1984840"/>
                        <a:pt x="3604260" y="1996440"/>
                        <a:pt x="3604260" y="1996440"/>
                      </a:cubicBezTo>
                      <a:cubicBezTo>
                        <a:pt x="3596640" y="1993900"/>
                        <a:pt x="3588584" y="1992412"/>
                        <a:pt x="3581400" y="1988820"/>
                      </a:cubicBezTo>
                      <a:cubicBezTo>
                        <a:pt x="3573209" y="1984724"/>
                        <a:pt x="3567675" y="1974232"/>
                        <a:pt x="3558540" y="1973580"/>
                      </a:cubicBezTo>
                      <a:cubicBezTo>
                        <a:pt x="3530556" y="1971581"/>
                        <a:pt x="3502660" y="1978660"/>
                        <a:pt x="3474720" y="1981200"/>
                      </a:cubicBezTo>
                      <a:cubicBezTo>
                        <a:pt x="3472180" y="1973580"/>
                        <a:pt x="3472780" y="1964020"/>
                        <a:pt x="3467100" y="1958340"/>
                      </a:cubicBezTo>
                      <a:cubicBezTo>
                        <a:pt x="3440898" y="1932138"/>
                        <a:pt x="3427266" y="1929822"/>
                        <a:pt x="3398520" y="1920240"/>
                      </a:cubicBezTo>
                      <a:cubicBezTo>
                        <a:pt x="3365173" y="1925798"/>
                        <a:pt x="3349285" y="1923840"/>
                        <a:pt x="3322320" y="1943100"/>
                      </a:cubicBezTo>
                      <a:cubicBezTo>
                        <a:pt x="3313551" y="1949364"/>
                        <a:pt x="3307080" y="1958340"/>
                        <a:pt x="3299460" y="1965960"/>
                      </a:cubicBezTo>
                      <a:cubicBezTo>
                        <a:pt x="3274060" y="1960880"/>
                        <a:pt x="3245903" y="1963300"/>
                        <a:pt x="3223260" y="1950720"/>
                      </a:cubicBezTo>
                      <a:cubicBezTo>
                        <a:pt x="3216239" y="1946819"/>
                        <a:pt x="3231876" y="1935830"/>
                        <a:pt x="3230880" y="1927860"/>
                      </a:cubicBezTo>
                      <a:cubicBezTo>
                        <a:pt x="3226220" y="1890578"/>
                        <a:pt x="3217660" y="1891107"/>
                        <a:pt x="3192780" y="1874520"/>
                      </a:cubicBezTo>
                      <a:cubicBezTo>
                        <a:pt x="3196661" y="1847353"/>
                        <a:pt x="3212930" y="1818155"/>
                        <a:pt x="3185160" y="1798320"/>
                      </a:cubicBezTo>
                      <a:cubicBezTo>
                        <a:pt x="3174029" y="1790370"/>
                        <a:pt x="3159760" y="1788160"/>
                        <a:pt x="3147060" y="1783080"/>
                      </a:cubicBezTo>
                      <a:cubicBezTo>
                        <a:pt x="3144520" y="1757680"/>
                        <a:pt x="3142814" y="1732183"/>
                        <a:pt x="3139440" y="1706880"/>
                      </a:cubicBezTo>
                      <a:cubicBezTo>
                        <a:pt x="3137728" y="1694042"/>
                        <a:pt x="3131173" y="1681715"/>
                        <a:pt x="3131820" y="1668780"/>
                      </a:cubicBezTo>
                      <a:cubicBezTo>
                        <a:pt x="3133739" y="1630391"/>
                        <a:pt x="3138722" y="1592002"/>
                        <a:pt x="3147060" y="1554480"/>
                      </a:cubicBezTo>
                      <a:cubicBezTo>
                        <a:pt x="3149047" y="1545540"/>
                        <a:pt x="3157756" y="1539571"/>
                        <a:pt x="3162300" y="1531620"/>
                      </a:cubicBezTo>
                      <a:cubicBezTo>
                        <a:pt x="3167936" y="1521757"/>
                        <a:pt x="3173065" y="1511581"/>
                        <a:pt x="3177540" y="1501140"/>
                      </a:cubicBezTo>
                      <a:cubicBezTo>
                        <a:pt x="3195859" y="1458396"/>
                        <a:pt x="3171517" y="1498345"/>
                        <a:pt x="3200400" y="1447800"/>
                      </a:cubicBezTo>
                      <a:cubicBezTo>
                        <a:pt x="3204944" y="1439849"/>
                        <a:pt x="3211255" y="1432980"/>
                        <a:pt x="3215640" y="1424940"/>
                      </a:cubicBezTo>
                      <a:cubicBezTo>
                        <a:pt x="3226519" y="1404996"/>
                        <a:pt x="3233518" y="1382883"/>
                        <a:pt x="3246120" y="1363980"/>
                      </a:cubicBezTo>
                      <a:cubicBezTo>
                        <a:pt x="3283250" y="1308285"/>
                        <a:pt x="3237929" y="1378315"/>
                        <a:pt x="3276600" y="1310640"/>
                      </a:cubicBezTo>
                      <a:cubicBezTo>
                        <a:pt x="3281144" y="1302689"/>
                        <a:pt x="3287296" y="1295731"/>
                        <a:pt x="3291840" y="1287780"/>
                      </a:cubicBezTo>
                      <a:cubicBezTo>
                        <a:pt x="3297476" y="1277917"/>
                        <a:pt x="3299984" y="1266170"/>
                        <a:pt x="3307080" y="1257300"/>
                      </a:cubicBezTo>
                      <a:cubicBezTo>
                        <a:pt x="3320544" y="1240470"/>
                        <a:pt x="3352800" y="1211580"/>
                        <a:pt x="3352800" y="1211580"/>
                      </a:cubicBezTo>
                      <a:cubicBezTo>
                        <a:pt x="3345095" y="1200022"/>
                        <a:pt x="3329940" y="1181634"/>
                        <a:pt x="3329940" y="1165860"/>
                      </a:cubicBezTo>
                      <a:cubicBezTo>
                        <a:pt x="3329940" y="1150410"/>
                        <a:pt x="3334530" y="1135290"/>
                        <a:pt x="3337560" y="1120140"/>
                      </a:cubicBezTo>
                      <a:cubicBezTo>
                        <a:pt x="3339614" y="1109871"/>
                        <a:pt x="3340496" y="1099027"/>
                        <a:pt x="3345180" y="1089660"/>
                      </a:cubicBezTo>
                      <a:cubicBezTo>
                        <a:pt x="3353371" y="1073277"/>
                        <a:pt x="3357485" y="1046212"/>
                        <a:pt x="3375660" y="1043940"/>
                      </a:cubicBezTo>
                      <a:lnTo>
                        <a:pt x="3436620" y="1036320"/>
                      </a:lnTo>
                      <a:cubicBezTo>
                        <a:pt x="3444240" y="1031240"/>
                        <a:pt x="3452445" y="1026943"/>
                        <a:pt x="3459480" y="1021080"/>
                      </a:cubicBezTo>
                      <a:cubicBezTo>
                        <a:pt x="3467759" y="1014181"/>
                        <a:pt x="3473374" y="1004198"/>
                        <a:pt x="3482340" y="998220"/>
                      </a:cubicBezTo>
                      <a:cubicBezTo>
                        <a:pt x="3489023" y="993765"/>
                        <a:pt x="3497580" y="993140"/>
                        <a:pt x="3505200" y="990600"/>
                      </a:cubicBezTo>
                      <a:cubicBezTo>
                        <a:pt x="3524442" y="961737"/>
                        <a:pt x="3538026" y="952152"/>
                        <a:pt x="3512820" y="906780"/>
                      </a:cubicBezTo>
                      <a:cubicBezTo>
                        <a:pt x="3507734" y="897625"/>
                        <a:pt x="3492500" y="901700"/>
                        <a:pt x="3482340" y="899160"/>
                      </a:cubicBezTo>
                      <a:cubicBezTo>
                        <a:pt x="3477260" y="891540"/>
                        <a:pt x="3468236" y="885387"/>
                        <a:pt x="3467100" y="876300"/>
                      </a:cubicBezTo>
                      <a:cubicBezTo>
                        <a:pt x="3466294" y="869851"/>
                        <a:pt x="3480053" y="816868"/>
                        <a:pt x="3482340" y="807720"/>
                      </a:cubicBezTo>
                      <a:cubicBezTo>
                        <a:pt x="3466764" y="776567"/>
                        <a:pt x="3467430" y="769867"/>
                        <a:pt x="3436620" y="746760"/>
                      </a:cubicBezTo>
                      <a:cubicBezTo>
                        <a:pt x="3427533" y="739944"/>
                        <a:pt x="3416300" y="736600"/>
                        <a:pt x="3406140" y="731520"/>
                      </a:cubicBezTo>
                      <a:cubicBezTo>
                        <a:pt x="3395980" y="734060"/>
                        <a:pt x="3382364" y="731095"/>
                        <a:pt x="3375660" y="739140"/>
                      </a:cubicBezTo>
                      <a:cubicBezTo>
                        <a:pt x="3357826" y="760541"/>
                        <a:pt x="3381177" y="784622"/>
                        <a:pt x="3352800" y="800100"/>
                      </a:cubicBezTo>
                      <a:cubicBezTo>
                        <a:pt x="3331646" y="811639"/>
                        <a:pt x="3284220" y="822960"/>
                        <a:pt x="3284220" y="822960"/>
                      </a:cubicBezTo>
                      <a:cubicBezTo>
                        <a:pt x="3286760" y="840740"/>
                        <a:pt x="3283118" y="860600"/>
                        <a:pt x="3291840" y="876300"/>
                      </a:cubicBezTo>
                      <a:cubicBezTo>
                        <a:pt x="3297357" y="886230"/>
                        <a:pt x="3312457" y="885904"/>
                        <a:pt x="3322320" y="891540"/>
                      </a:cubicBezTo>
                      <a:cubicBezTo>
                        <a:pt x="3330271" y="896084"/>
                        <a:pt x="3337560" y="901700"/>
                        <a:pt x="3345180" y="906780"/>
                      </a:cubicBezTo>
                      <a:cubicBezTo>
                        <a:pt x="3340100" y="924560"/>
                        <a:pt x="3339740" y="944439"/>
                        <a:pt x="3329940" y="960120"/>
                      </a:cubicBezTo>
                      <a:cubicBezTo>
                        <a:pt x="3310440" y="991321"/>
                        <a:pt x="3297799" y="950839"/>
                        <a:pt x="3291840" y="944880"/>
                      </a:cubicBezTo>
                      <a:cubicBezTo>
                        <a:pt x="3285364" y="938404"/>
                        <a:pt x="3276600" y="934720"/>
                        <a:pt x="3268980" y="929640"/>
                      </a:cubicBezTo>
                      <a:cubicBezTo>
                        <a:pt x="3263900" y="919480"/>
                        <a:pt x="3257332" y="909936"/>
                        <a:pt x="3253740" y="899160"/>
                      </a:cubicBezTo>
                      <a:cubicBezTo>
                        <a:pt x="3247116" y="879289"/>
                        <a:pt x="3248672" y="856510"/>
                        <a:pt x="3238500" y="838200"/>
                      </a:cubicBezTo>
                      <a:cubicBezTo>
                        <a:pt x="3234599" y="831179"/>
                        <a:pt x="3223432" y="832528"/>
                        <a:pt x="3215640" y="830580"/>
                      </a:cubicBezTo>
                      <a:cubicBezTo>
                        <a:pt x="3203075" y="827439"/>
                        <a:pt x="3190240" y="825500"/>
                        <a:pt x="3177540" y="822960"/>
                      </a:cubicBezTo>
                      <a:cubicBezTo>
                        <a:pt x="3127446" y="747819"/>
                        <a:pt x="3223923" y="880039"/>
                        <a:pt x="3101340" y="792480"/>
                      </a:cubicBezTo>
                      <a:cubicBezTo>
                        <a:pt x="3098764" y="790640"/>
                        <a:pt x="3114962" y="743993"/>
                        <a:pt x="3116580" y="739140"/>
                      </a:cubicBezTo>
                      <a:cubicBezTo>
                        <a:pt x="3111500" y="726440"/>
                        <a:pt x="3106143" y="713847"/>
                        <a:pt x="3101340" y="701040"/>
                      </a:cubicBezTo>
                      <a:cubicBezTo>
                        <a:pt x="3098520" y="693519"/>
                        <a:pt x="3099400" y="683860"/>
                        <a:pt x="3093720" y="678180"/>
                      </a:cubicBezTo>
                      <a:cubicBezTo>
                        <a:pt x="3088040" y="672500"/>
                        <a:pt x="3078480" y="673100"/>
                        <a:pt x="3070860" y="670560"/>
                      </a:cubicBezTo>
                      <a:cubicBezTo>
                        <a:pt x="3068320" y="662940"/>
                        <a:pt x="3068382" y="653870"/>
                        <a:pt x="3063240" y="647700"/>
                      </a:cubicBezTo>
                      <a:cubicBezTo>
                        <a:pt x="3033421" y="611917"/>
                        <a:pt x="3024078" y="626080"/>
                        <a:pt x="2979420" y="632460"/>
                      </a:cubicBezTo>
                      <a:cubicBezTo>
                        <a:pt x="2976880" y="642620"/>
                        <a:pt x="2971800" y="652467"/>
                        <a:pt x="2971800" y="662940"/>
                      </a:cubicBezTo>
                      <a:cubicBezTo>
                        <a:pt x="2971800" y="707044"/>
                        <a:pt x="2978894" y="692368"/>
                        <a:pt x="2994660" y="723900"/>
                      </a:cubicBezTo>
                      <a:cubicBezTo>
                        <a:pt x="2998252" y="731084"/>
                        <a:pt x="2999740" y="739140"/>
                        <a:pt x="3002280" y="746760"/>
                      </a:cubicBezTo>
                      <a:cubicBezTo>
                        <a:pt x="3004820" y="764540"/>
                        <a:pt x="3001868" y="784036"/>
                        <a:pt x="3009900" y="800100"/>
                      </a:cubicBezTo>
                      <a:cubicBezTo>
                        <a:pt x="3013492" y="807284"/>
                        <a:pt x="3026488" y="802702"/>
                        <a:pt x="3032760" y="807720"/>
                      </a:cubicBezTo>
                      <a:cubicBezTo>
                        <a:pt x="3041735" y="814900"/>
                        <a:pt x="3059490" y="853560"/>
                        <a:pt x="3063240" y="861060"/>
                      </a:cubicBezTo>
                      <a:cubicBezTo>
                        <a:pt x="3034991" y="988181"/>
                        <a:pt x="3070628" y="885768"/>
                        <a:pt x="3017520" y="960120"/>
                      </a:cubicBezTo>
                      <a:cubicBezTo>
                        <a:pt x="2984060" y="1006964"/>
                        <a:pt x="3042743" y="961084"/>
                        <a:pt x="2987040" y="998220"/>
                      </a:cubicBezTo>
                      <a:cubicBezTo>
                        <a:pt x="2981960" y="1016000"/>
                        <a:pt x="2990291" y="1051560"/>
                        <a:pt x="2971800" y="1051560"/>
                      </a:cubicBezTo>
                      <a:cubicBezTo>
                        <a:pt x="2953839" y="1051560"/>
                        <a:pt x="2967702" y="1015832"/>
                        <a:pt x="2964180" y="998220"/>
                      </a:cubicBezTo>
                      <a:cubicBezTo>
                        <a:pt x="2962605" y="990344"/>
                        <a:pt x="2959100" y="982980"/>
                        <a:pt x="2956560" y="975360"/>
                      </a:cubicBezTo>
                      <a:cubicBezTo>
                        <a:pt x="2959100" y="962660"/>
                        <a:pt x="2968276" y="949547"/>
                        <a:pt x="2964180" y="937260"/>
                      </a:cubicBezTo>
                      <a:cubicBezTo>
                        <a:pt x="2961640" y="929640"/>
                        <a:pt x="2949069" y="927527"/>
                        <a:pt x="2941320" y="929640"/>
                      </a:cubicBezTo>
                      <a:cubicBezTo>
                        <a:pt x="2919402" y="935618"/>
                        <a:pt x="2902400" y="954610"/>
                        <a:pt x="2880360" y="960120"/>
                      </a:cubicBezTo>
                      <a:lnTo>
                        <a:pt x="2849880" y="967740"/>
                      </a:lnTo>
                      <a:cubicBezTo>
                        <a:pt x="2832540" y="959070"/>
                        <a:pt x="2809670" y="944880"/>
                        <a:pt x="2788920" y="944880"/>
                      </a:cubicBezTo>
                      <a:cubicBezTo>
                        <a:pt x="2770530" y="944880"/>
                        <a:pt x="2745999" y="954107"/>
                        <a:pt x="2727960" y="960120"/>
                      </a:cubicBezTo>
                      <a:cubicBezTo>
                        <a:pt x="2715260" y="955040"/>
                        <a:pt x="2701459" y="952129"/>
                        <a:pt x="2689860" y="944880"/>
                      </a:cubicBezTo>
                      <a:cubicBezTo>
                        <a:pt x="2680722" y="939169"/>
                        <a:pt x="2675279" y="928919"/>
                        <a:pt x="2667000" y="922020"/>
                      </a:cubicBezTo>
                      <a:cubicBezTo>
                        <a:pt x="2659965" y="916157"/>
                        <a:pt x="2651760" y="911860"/>
                        <a:pt x="2644140" y="906780"/>
                      </a:cubicBezTo>
                      <a:cubicBezTo>
                        <a:pt x="2615588" y="921056"/>
                        <a:pt x="2569433" y="924849"/>
                        <a:pt x="2575560" y="967740"/>
                      </a:cubicBezTo>
                      <a:cubicBezTo>
                        <a:pt x="2576855" y="976806"/>
                        <a:pt x="2585720" y="982980"/>
                        <a:pt x="2590800" y="990600"/>
                      </a:cubicBezTo>
                      <a:cubicBezTo>
                        <a:pt x="2588260" y="998220"/>
                        <a:pt x="2582184" y="1005490"/>
                        <a:pt x="2583180" y="1013460"/>
                      </a:cubicBezTo>
                      <a:cubicBezTo>
                        <a:pt x="2587890" y="1051138"/>
                        <a:pt x="2616785" y="1048435"/>
                        <a:pt x="2583180" y="1082040"/>
                      </a:cubicBezTo>
                      <a:cubicBezTo>
                        <a:pt x="2577500" y="1087720"/>
                        <a:pt x="2567940" y="1087120"/>
                        <a:pt x="2560320" y="1089660"/>
                      </a:cubicBezTo>
                      <a:cubicBezTo>
                        <a:pt x="2543050" y="1060877"/>
                        <a:pt x="2536871" y="1056822"/>
                        <a:pt x="2529840" y="1028700"/>
                      </a:cubicBezTo>
                      <a:cubicBezTo>
                        <a:pt x="2526699" y="1016135"/>
                        <a:pt x="2526768" y="1002727"/>
                        <a:pt x="2522220" y="990600"/>
                      </a:cubicBezTo>
                      <a:cubicBezTo>
                        <a:pt x="2519004" y="982025"/>
                        <a:pt x="2511076" y="975931"/>
                        <a:pt x="2506980" y="967740"/>
                      </a:cubicBezTo>
                      <a:cubicBezTo>
                        <a:pt x="2503388" y="960556"/>
                        <a:pt x="2505040" y="950560"/>
                        <a:pt x="2499360" y="944880"/>
                      </a:cubicBezTo>
                      <a:cubicBezTo>
                        <a:pt x="2491328" y="936848"/>
                        <a:pt x="2479040" y="934720"/>
                        <a:pt x="2468880" y="929640"/>
                      </a:cubicBezTo>
                      <a:cubicBezTo>
                        <a:pt x="2438326" y="939825"/>
                        <a:pt x="2401503" y="955562"/>
                        <a:pt x="2369820" y="929640"/>
                      </a:cubicBezTo>
                      <a:cubicBezTo>
                        <a:pt x="2353971" y="916672"/>
                        <a:pt x="2373559" y="885719"/>
                        <a:pt x="2362200" y="868680"/>
                      </a:cubicBezTo>
                      <a:cubicBezTo>
                        <a:pt x="2350841" y="851641"/>
                        <a:pt x="2326300" y="848933"/>
                        <a:pt x="2308860" y="838200"/>
                      </a:cubicBezTo>
                      <a:cubicBezTo>
                        <a:pt x="2293261" y="828601"/>
                        <a:pt x="2263140" y="807720"/>
                        <a:pt x="2263140" y="807720"/>
                      </a:cubicBezTo>
                      <a:cubicBezTo>
                        <a:pt x="2258060" y="800100"/>
                        <a:pt x="2254853" y="790820"/>
                        <a:pt x="2247900" y="784860"/>
                      </a:cubicBezTo>
                      <a:cubicBezTo>
                        <a:pt x="2202696" y="746114"/>
                        <a:pt x="2218718" y="779998"/>
                        <a:pt x="2186940" y="739140"/>
                      </a:cubicBezTo>
                      <a:cubicBezTo>
                        <a:pt x="2123139" y="657110"/>
                        <a:pt x="2185499" y="722459"/>
                        <a:pt x="2133600" y="670560"/>
                      </a:cubicBezTo>
                      <a:cubicBezTo>
                        <a:pt x="2125980" y="675640"/>
                        <a:pt x="2116461" y="678649"/>
                        <a:pt x="2110740" y="685800"/>
                      </a:cubicBezTo>
                      <a:cubicBezTo>
                        <a:pt x="2105722" y="692072"/>
                        <a:pt x="2106712" y="701476"/>
                        <a:pt x="2103120" y="708660"/>
                      </a:cubicBezTo>
                      <a:cubicBezTo>
                        <a:pt x="2099024" y="716851"/>
                        <a:pt x="2092960" y="723900"/>
                        <a:pt x="2087880" y="731520"/>
                      </a:cubicBezTo>
                      <a:cubicBezTo>
                        <a:pt x="2074524" y="722616"/>
                        <a:pt x="2053719" y="715504"/>
                        <a:pt x="2057400" y="693420"/>
                      </a:cubicBezTo>
                      <a:cubicBezTo>
                        <a:pt x="2058906" y="684387"/>
                        <a:pt x="2067560" y="678180"/>
                        <a:pt x="2072640" y="670560"/>
                      </a:cubicBezTo>
                      <a:cubicBezTo>
                        <a:pt x="2038449" y="602178"/>
                        <a:pt x="2081325" y="662940"/>
                        <a:pt x="2026920" y="662940"/>
                      </a:cubicBezTo>
                      <a:cubicBezTo>
                        <a:pt x="2014220" y="662940"/>
                        <a:pt x="2006600" y="647700"/>
                        <a:pt x="1996440" y="640080"/>
                      </a:cubicBezTo>
                      <a:cubicBezTo>
                        <a:pt x="1995225" y="636436"/>
                        <a:pt x="1982670" y="592087"/>
                        <a:pt x="1973580" y="594360"/>
                      </a:cubicBezTo>
                      <a:cubicBezTo>
                        <a:pt x="1962560" y="597115"/>
                        <a:pt x="1964942" y="615597"/>
                        <a:pt x="1958340" y="624840"/>
                      </a:cubicBezTo>
                      <a:cubicBezTo>
                        <a:pt x="1952076" y="633609"/>
                        <a:pt x="1943100" y="640080"/>
                        <a:pt x="1935480" y="647700"/>
                      </a:cubicBezTo>
                      <a:cubicBezTo>
                        <a:pt x="1927860" y="640080"/>
                        <a:pt x="1917439" y="634479"/>
                        <a:pt x="1912620" y="624840"/>
                      </a:cubicBezTo>
                      <a:cubicBezTo>
                        <a:pt x="1904350" y="608301"/>
                        <a:pt x="1910455" y="584575"/>
                        <a:pt x="1897380" y="571500"/>
                      </a:cubicBezTo>
                      <a:cubicBezTo>
                        <a:pt x="1890904" y="565024"/>
                        <a:pt x="1882711" y="582644"/>
                        <a:pt x="1874520" y="586740"/>
                      </a:cubicBezTo>
                      <a:cubicBezTo>
                        <a:pt x="1851027" y="598486"/>
                        <a:pt x="1811714" y="599353"/>
                        <a:pt x="1790700" y="601980"/>
                      </a:cubicBezTo>
                      <a:cubicBezTo>
                        <a:pt x="1780540" y="607060"/>
                        <a:pt x="1770661" y="612745"/>
                        <a:pt x="1760220" y="617220"/>
                      </a:cubicBezTo>
                      <a:cubicBezTo>
                        <a:pt x="1752837" y="620384"/>
                        <a:pt x="1752600" y="624840"/>
                        <a:pt x="1744980" y="62484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  <p:sp>
              <p:nvSpPr>
                <p:cNvPr id="317" name="Freeform 240">
                  <a:extLst>
                    <a:ext uri="{FF2B5EF4-FFF2-40B4-BE49-F238E27FC236}">
                      <a16:creationId xmlns="" xmlns:a16="http://schemas.microsoft.com/office/drawing/2014/main" id="{ABACE600-8649-4F22-8E8D-96B0F619D4D2}"/>
                    </a:ext>
                  </a:extLst>
                </p:cNvPr>
                <p:cNvSpPr/>
                <p:nvPr/>
              </p:nvSpPr>
              <p:spPr>
                <a:xfrm>
                  <a:off x="5432428" y="1236310"/>
                  <a:ext cx="532136" cy="467760"/>
                </a:xfrm>
                <a:custGeom>
                  <a:avLst/>
                  <a:gdLst>
                    <a:gd name="connsiteX0" fmla="*/ 519430 w 548005"/>
                    <a:gd name="connsiteY0" fmla="*/ 428625 h 481709"/>
                    <a:gd name="connsiteX1" fmla="*/ 505142 w 548005"/>
                    <a:gd name="connsiteY1" fmla="*/ 414338 h 481709"/>
                    <a:gd name="connsiteX2" fmla="*/ 490855 w 548005"/>
                    <a:gd name="connsiteY2" fmla="*/ 381000 h 481709"/>
                    <a:gd name="connsiteX3" fmla="*/ 509905 w 548005"/>
                    <a:gd name="connsiteY3" fmla="*/ 371475 h 481709"/>
                    <a:gd name="connsiteX4" fmla="*/ 548005 w 548005"/>
                    <a:gd name="connsiteY4" fmla="*/ 361950 h 481709"/>
                    <a:gd name="connsiteX5" fmla="*/ 538480 w 548005"/>
                    <a:gd name="connsiteY5" fmla="*/ 342900 h 481709"/>
                    <a:gd name="connsiteX6" fmla="*/ 524192 w 548005"/>
                    <a:gd name="connsiteY6" fmla="*/ 333375 h 481709"/>
                    <a:gd name="connsiteX7" fmla="*/ 467042 w 548005"/>
                    <a:gd name="connsiteY7" fmla="*/ 323850 h 481709"/>
                    <a:gd name="connsiteX8" fmla="*/ 462280 w 548005"/>
                    <a:gd name="connsiteY8" fmla="*/ 300038 h 481709"/>
                    <a:gd name="connsiteX9" fmla="*/ 457517 w 548005"/>
                    <a:gd name="connsiteY9" fmla="*/ 285750 h 481709"/>
                    <a:gd name="connsiteX10" fmla="*/ 428942 w 548005"/>
                    <a:gd name="connsiteY10" fmla="*/ 266700 h 481709"/>
                    <a:gd name="connsiteX11" fmla="*/ 419417 w 548005"/>
                    <a:gd name="connsiteY11" fmla="*/ 252413 h 481709"/>
                    <a:gd name="connsiteX12" fmla="*/ 471805 w 548005"/>
                    <a:gd name="connsiteY12" fmla="*/ 228600 h 481709"/>
                    <a:gd name="connsiteX13" fmla="*/ 457517 w 548005"/>
                    <a:gd name="connsiteY13" fmla="*/ 219075 h 481709"/>
                    <a:gd name="connsiteX14" fmla="*/ 447992 w 548005"/>
                    <a:gd name="connsiteY14" fmla="*/ 204788 h 481709"/>
                    <a:gd name="connsiteX15" fmla="*/ 433705 w 548005"/>
                    <a:gd name="connsiteY15" fmla="*/ 190500 h 481709"/>
                    <a:gd name="connsiteX16" fmla="*/ 433705 w 548005"/>
                    <a:gd name="connsiteY16" fmla="*/ 157163 h 481709"/>
                    <a:gd name="connsiteX17" fmla="*/ 428942 w 548005"/>
                    <a:gd name="connsiteY17" fmla="*/ 95250 h 481709"/>
                    <a:gd name="connsiteX18" fmla="*/ 409892 w 548005"/>
                    <a:gd name="connsiteY18" fmla="*/ 71438 h 481709"/>
                    <a:gd name="connsiteX19" fmla="*/ 400367 w 548005"/>
                    <a:gd name="connsiteY19" fmla="*/ 52388 h 481709"/>
                    <a:gd name="connsiteX20" fmla="*/ 367030 w 548005"/>
                    <a:gd name="connsiteY20" fmla="*/ 38100 h 481709"/>
                    <a:gd name="connsiteX21" fmla="*/ 328930 w 548005"/>
                    <a:gd name="connsiteY21" fmla="*/ 47625 h 481709"/>
                    <a:gd name="connsiteX22" fmla="*/ 290830 w 548005"/>
                    <a:gd name="connsiteY22" fmla="*/ 61913 h 481709"/>
                    <a:gd name="connsiteX23" fmla="*/ 281305 w 548005"/>
                    <a:gd name="connsiteY23" fmla="*/ 104775 h 481709"/>
                    <a:gd name="connsiteX24" fmla="*/ 267017 w 548005"/>
                    <a:gd name="connsiteY24" fmla="*/ 100013 h 481709"/>
                    <a:gd name="connsiteX25" fmla="*/ 247967 w 548005"/>
                    <a:gd name="connsiteY25" fmla="*/ 66675 h 481709"/>
                    <a:gd name="connsiteX26" fmla="*/ 228917 w 548005"/>
                    <a:gd name="connsiteY26" fmla="*/ 57150 h 481709"/>
                    <a:gd name="connsiteX27" fmla="*/ 176530 w 548005"/>
                    <a:gd name="connsiteY27" fmla="*/ 52388 h 481709"/>
                    <a:gd name="connsiteX28" fmla="*/ 181292 w 548005"/>
                    <a:gd name="connsiteY28" fmla="*/ 33338 h 481709"/>
                    <a:gd name="connsiteX29" fmla="*/ 167005 w 548005"/>
                    <a:gd name="connsiteY29" fmla="*/ 23813 h 481709"/>
                    <a:gd name="connsiteX30" fmla="*/ 147955 w 548005"/>
                    <a:gd name="connsiteY30" fmla="*/ 9525 h 481709"/>
                    <a:gd name="connsiteX31" fmla="*/ 124142 w 548005"/>
                    <a:gd name="connsiteY31" fmla="*/ 0 h 481709"/>
                    <a:gd name="connsiteX32" fmla="*/ 71755 w 548005"/>
                    <a:gd name="connsiteY32" fmla="*/ 28575 h 481709"/>
                    <a:gd name="connsiteX33" fmla="*/ 66992 w 548005"/>
                    <a:gd name="connsiteY33" fmla="*/ 42863 h 481709"/>
                    <a:gd name="connsiteX34" fmla="*/ 76517 w 548005"/>
                    <a:gd name="connsiteY34" fmla="*/ 76200 h 481709"/>
                    <a:gd name="connsiteX35" fmla="*/ 90805 w 548005"/>
                    <a:gd name="connsiteY35" fmla="*/ 85725 h 481709"/>
                    <a:gd name="connsiteX36" fmla="*/ 95567 w 548005"/>
                    <a:gd name="connsiteY36" fmla="*/ 100013 h 481709"/>
                    <a:gd name="connsiteX37" fmla="*/ 81280 w 548005"/>
                    <a:gd name="connsiteY37" fmla="*/ 109538 h 481709"/>
                    <a:gd name="connsiteX38" fmla="*/ 19367 w 548005"/>
                    <a:gd name="connsiteY38" fmla="*/ 114300 h 481709"/>
                    <a:gd name="connsiteX39" fmla="*/ 5080 w 548005"/>
                    <a:gd name="connsiteY39" fmla="*/ 128588 h 481709"/>
                    <a:gd name="connsiteX40" fmla="*/ 24130 w 548005"/>
                    <a:gd name="connsiteY40" fmla="*/ 147638 h 481709"/>
                    <a:gd name="connsiteX41" fmla="*/ 43180 w 548005"/>
                    <a:gd name="connsiteY41" fmla="*/ 180975 h 481709"/>
                    <a:gd name="connsiteX42" fmla="*/ 90805 w 548005"/>
                    <a:gd name="connsiteY42" fmla="*/ 185738 h 481709"/>
                    <a:gd name="connsiteX43" fmla="*/ 57467 w 548005"/>
                    <a:gd name="connsiteY43" fmla="*/ 200025 h 481709"/>
                    <a:gd name="connsiteX44" fmla="*/ 24130 w 548005"/>
                    <a:gd name="connsiteY44" fmla="*/ 204788 h 481709"/>
                    <a:gd name="connsiteX45" fmla="*/ 9842 w 548005"/>
                    <a:gd name="connsiteY45" fmla="*/ 219075 h 481709"/>
                    <a:gd name="connsiteX46" fmla="*/ 38417 w 548005"/>
                    <a:gd name="connsiteY46" fmla="*/ 233363 h 481709"/>
                    <a:gd name="connsiteX47" fmla="*/ 66992 w 548005"/>
                    <a:gd name="connsiteY47" fmla="*/ 228600 h 481709"/>
                    <a:gd name="connsiteX48" fmla="*/ 95567 w 548005"/>
                    <a:gd name="connsiteY48" fmla="*/ 242888 h 481709"/>
                    <a:gd name="connsiteX49" fmla="*/ 114617 w 548005"/>
                    <a:gd name="connsiteY49" fmla="*/ 252413 h 481709"/>
                    <a:gd name="connsiteX50" fmla="*/ 162242 w 548005"/>
                    <a:gd name="connsiteY50" fmla="*/ 257175 h 481709"/>
                    <a:gd name="connsiteX51" fmla="*/ 167005 w 548005"/>
                    <a:gd name="connsiteY51" fmla="*/ 280988 h 481709"/>
                    <a:gd name="connsiteX52" fmla="*/ 195580 w 548005"/>
                    <a:gd name="connsiteY52" fmla="*/ 290513 h 481709"/>
                    <a:gd name="connsiteX53" fmla="*/ 209867 w 548005"/>
                    <a:gd name="connsiteY53" fmla="*/ 300038 h 481709"/>
                    <a:gd name="connsiteX54" fmla="*/ 200342 w 548005"/>
                    <a:gd name="connsiteY54" fmla="*/ 319088 h 481709"/>
                    <a:gd name="connsiteX55" fmla="*/ 128905 w 548005"/>
                    <a:gd name="connsiteY55" fmla="*/ 314325 h 481709"/>
                    <a:gd name="connsiteX56" fmla="*/ 124142 w 548005"/>
                    <a:gd name="connsiteY56" fmla="*/ 300038 h 481709"/>
                    <a:gd name="connsiteX57" fmla="*/ 109855 w 548005"/>
                    <a:gd name="connsiteY57" fmla="*/ 295275 h 481709"/>
                    <a:gd name="connsiteX58" fmla="*/ 95567 w 548005"/>
                    <a:gd name="connsiteY58" fmla="*/ 280988 h 481709"/>
                    <a:gd name="connsiteX59" fmla="*/ 43180 w 548005"/>
                    <a:gd name="connsiteY59" fmla="*/ 290513 h 481709"/>
                    <a:gd name="connsiteX60" fmla="*/ 47942 w 548005"/>
                    <a:gd name="connsiteY60" fmla="*/ 323850 h 481709"/>
                    <a:gd name="connsiteX61" fmla="*/ 86042 w 548005"/>
                    <a:gd name="connsiteY61" fmla="*/ 333375 h 481709"/>
                    <a:gd name="connsiteX62" fmla="*/ 105092 w 548005"/>
                    <a:gd name="connsiteY62" fmla="*/ 395288 h 481709"/>
                    <a:gd name="connsiteX63" fmla="*/ 114617 w 548005"/>
                    <a:gd name="connsiteY63" fmla="*/ 414338 h 481709"/>
                    <a:gd name="connsiteX64" fmla="*/ 119380 w 548005"/>
                    <a:gd name="connsiteY64" fmla="*/ 461963 h 481709"/>
                    <a:gd name="connsiteX65" fmla="*/ 147955 w 548005"/>
                    <a:gd name="connsiteY65" fmla="*/ 481013 h 481709"/>
                    <a:gd name="connsiteX66" fmla="*/ 271780 w 548005"/>
                    <a:gd name="connsiteY66" fmla="*/ 476250 h 481709"/>
                    <a:gd name="connsiteX67" fmla="*/ 290830 w 548005"/>
                    <a:gd name="connsiteY67" fmla="*/ 461963 h 481709"/>
                    <a:gd name="connsiteX68" fmla="*/ 309880 w 548005"/>
                    <a:gd name="connsiteY68" fmla="*/ 452438 h 481709"/>
                    <a:gd name="connsiteX69" fmla="*/ 338455 w 548005"/>
                    <a:gd name="connsiteY69" fmla="*/ 423863 h 481709"/>
                    <a:gd name="connsiteX70" fmla="*/ 352742 w 548005"/>
                    <a:gd name="connsiteY70" fmla="*/ 409575 h 481709"/>
                    <a:gd name="connsiteX71" fmla="*/ 367030 w 548005"/>
                    <a:gd name="connsiteY71" fmla="*/ 404813 h 481709"/>
                    <a:gd name="connsiteX72" fmla="*/ 395605 w 548005"/>
                    <a:gd name="connsiteY72" fmla="*/ 409575 h 481709"/>
                    <a:gd name="connsiteX73" fmla="*/ 409892 w 548005"/>
                    <a:gd name="connsiteY73" fmla="*/ 414338 h 481709"/>
                    <a:gd name="connsiteX74" fmla="*/ 419417 w 548005"/>
                    <a:gd name="connsiteY74" fmla="*/ 433388 h 481709"/>
                    <a:gd name="connsiteX75" fmla="*/ 443230 w 548005"/>
                    <a:gd name="connsiteY75" fmla="*/ 461963 h 481709"/>
                    <a:gd name="connsiteX76" fmla="*/ 462280 w 548005"/>
                    <a:gd name="connsiteY76" fmla="*/ 471488 h 481709"/>
                    <a:gd name="connsiteX77" fmla="*/ 490855 w 548005"/>
                    <a:gd name="connsiteY77" fmla="*/ 461963 h 481709"/>
                    <a:gd name="connsiteX78" fmla="*/ 519430 w 548005"/>
                    <a:gd name="connsiteY78" fmla="*/ 428625 h 481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548005" h="481709">
                      <a:moveTo>
                        <a:pt x="519430" y="428625"/>
                      </a:moveTo>
                      <a:cubicBezTo>
                        <a:pt x="521811" y="420688"/>
                        <a:pt x="510256" y="418721"/>
                        <a:pt x="505142" y="414338"/>
                      </a:cubicBezTo>
                      <a:cubicBezTo>
                        <a:pt x="493159" y="404067"/>
                        <a:pt x="474021" y="401200"/>
                        <a:pt x="490855" y="381000"/>
                      </a:cubicBezTo>
                      <a:cubicBezTo>
                        <a:pt x="495400" y="375546"/>
                        <a:pt x="503170" y="373720"/>
                        <a:pt x="509905" y="371475"/>
                      </a:cubicBezTo>
                      <a:cubicBezTo>
                        <a:pt x="522324" y="367335"/>
                        <a:pt x="548005" y="361950"/>
                        <a:pt x="548005" y="361950"/>
                      </a:cubicBezTo>
                      <a:cubicBezTo>
                        <a:pt x="544830" y="355600"/>
                        <a:pt x="543025" y="348354"/>
                        <a:pt x="538480" y="342900"/>
                      </a:cubicBezTo>
                      <a:cubicBezTo>
                        <a:pt x="534816" y="338503"/>
                        <a:pt x="529312" y="335935"/>
                        <a:pt x="524192" y="333375"/>
                      </a:cubicBezTo>
                      <a:cubicBezTo>
                        <a:pt x="508236" y="325397"/>
                        <a:pt x="480618" y="325359"/>
                        <a:pt x="467042" y="323850"/>
                      </a:cubicBezTo>
                      <a:cubicBezTo>
                        <a:pt x="465455" y="315913"/>
                        <a:pt x="464243" y="307891"/>
                        <a:pt x="462280" y="300038"/>
                      </a:cubicBezTo>
                      <a:cubicBezTo>
                        <a:pt x="461062" y="295168"/>
                        <a:pt x="461067" y="289300"/>
                        <a:pt x="457517" y="285750"/>
                      </a:cubicBezTo>
                      <a:cubicBezTo>
                        <a:pt x="449422" y="277655"/>
                        <a:pt x="428942" y="266700"/>
                        <a:pt x="428942" y="266700"/>
                      </a:cubicBezTo>
                      <a:cubicBezTo>
                        <a:pt x="425767" y="261938"/>
                        <a:pt x="420358" y="258059"/>
                        <a:pt x="419417" y="252413"/>
                      </a:cubicBezTo>
                      <a:cubicBezTo>
                        <a:pt x="414955" y="225636"/>
                        <a:pt x="465517" y="229858"/>
                        <a:pt x="471805" y="228600"/>
                      </a:cubicBezTo>
                      <a:cubicBezTo>
                        <a:pt x="467042" y="225425"/>
                        <a:pt x="461565" y="223122"/>
                        <a:pt x="457517" y="219075"/>
                      </a:cubicBezTo>
                      <a:cubicBezTo>
                        <a:pt x="453470" y="215028"/>
                        <a:pt x="451656" y="209185"/>
                        <a:pt x="447992" y="204788"/>
                      </a:cubicBezTo>
                      <a:cubicBezTo>
                        <a:pt x="443680" y="199614"/>
                        <a:pt x="438467" y="195263"/>
                        <a:pt x="433705" y="190500"/>
                      </a:cubicBezTo>
                      <a:cubicBezTo>
                        <a:pt x="418815" y="130945"/>
                        <a:pt x="433705" y="204989"/>
                        <a:pt x="433705" y="157163"/>
                      </a:cubicBezTo>
                      <a:cubicBezTo>
                        <a:pt x="433705" y="136464"/>
                        <a:pt x="434482" y="115193"/>
                        <a:pt x="428942" y="95250"/>
                      </a:cubicBezTo>
                      <a:cubicBezTo>
                        <a:pt x="426221" y="85456"/>
                        <a:pt x="415530" y="79896"/>
                        <a:pt x="409892" y="71438"/>
                      </a:cubicBezTo>
                      <a:cubicBezTo>
                        <a:pt x="405954" y="65531"/>
                        <a:pt x="404912" y="57842"/>
                        <a:pt x="400367" y="52388"/>
                      </a:cubicBezTo>
                      <a:cubicBezTo>
                        <a:pt x="391712" y="42002"/>
                        <a:pt x="378964" y="41084"/>
                        <a:pt x="367030" y="38100"/>
                      </a:cubicBezTo>
                      <a:cubicBezTo>
                        <a:pt x="354330" y="41275"/>
                        <a:pt x="341349" y="43485"/>
                        <a:pt x="328930" y="47625"/>
                      </a:cubicBezTo>
                      <a:cubicBezTo>
                        <a:pt x="306532" y="55092"/>
                        <a:pt x="319303" y="50523"/>
                        <a:pt x="290830" y="61913"/>
                      </a:cubicBezTo>
                      <a:cubicBezTo>
                        <a:pt x="287655" y="76200"/>
                        <a:pt x="289062" y="92364"/>
                        <a:pt x="281305" y="104775"/>
                      </a:cubicBezTo>
                      <a:cubicBezTo>
                        <a:pt x="278644" y="109032"/>
                        <a:pt x="270567" y="103563"/>
                        <a:pt x="267017" y="100013"/>
                      </a:cubicBezTo>
                      <a:cubicBezTo>
                        <a:pt x="249215" y="82212"/>
                        <a:pt x="266039" y="81736"/>
                        <a:pt x="247967" y="66675"/>
                      </a:cubicBezTo>
                      <a:cubicBezTo>
                        <a:pt x="242513" y="62130"/>
                        <a:pt x="235267" y="60325"/>
                        <a:pt x="228917" y="57150"/>
                      </a:cubicBezTo>
                      <a:cubicBezTo>
                        <a:pt x="226771" y="57418"/>
                        <a:pt x="182847" y="71340"/>
                        <a:pt x="176530" y="52388"/>
                      </a:cubicBezTo>
                      <a:cubicBezTo>
                        <a:pt x="174460" y="46178"/>
                        <a:pt x="179705" y="39688"/>
                        <a:pt x="181292" y="33338"/>
                      </a:cubicBezTo>
                      <a:cubicBezTo>
                        <a:pt x="176530" y="30163"/>
                        <a:pt x="171662" y="27140"/>
                        <a:pt x="167005" y="23813"/>
                      </a:cubicBezTo>
                      <a:cubicBezTo>
                        <a:pt x="160546" y="19199"/>
                        <a:pt x="154894" y="13380"/>
                        <a:pt x="147955" y="9525"/>
                      </a:cubicBezTo>
                      <a:cubicBezTo>
                        <a:pt x="140482" y="5373"/>
                        <a:pt x="132080" y="3175"/>
                        <a:pt x="124142" y="0"/>
                      </a:cubicBezTo>
                      <a:cubicBezTo>
                        <a:pt x="101109" y="8638"/>
                        <a:pt x="85020" y="8677"/>
                        <a:pt x="71755" y="28575"/>
                      </a:cubicBezTo>
                      <a:cubicBezTo>
                        <a:pt x="68970" y="32752"/>
                        <a:pt x="68580" y="38100"/>
                        <a:pt x="66992" y="42863"/>
                      </a:cubicBezTo>
                      <a:cubicBezTo>
                        <a:pt x="67302" y="44104"/>
                        <a:pt x="74034" y="73096"/>
                        <a:pt x="76517" y="76200"/>
                      </a:cubicBezTo>
                      <a:cubicBezTo>
                        <a:pt x="80093" y="80670"/>
                        <a:pt x="86042" y="82550"/>
                        <a:pt x="90805" y="85725"/>
                      </a:cubicBezTo>
                      <a:cubicBezTo>
                        <a:pt x="92392" y="90488"/>
                        <a:pt x="97431" y="95352"/>
                        <a:pt x="95567" y="100013"/>
                      </a:cubicBezTo>
                      <a:cubicBezTo>
                        <a:pt x="93441" y="105327"/>
                        <a:pt x="86906" y="108483"/>
                        <a:pt x="81280" y="109538"/>
                      </a:cubicBezTo>
                      <a:cubicBezTo>
                        <a:pt x="60936" y="113352"/>
                        <a:pt x="40005" y="112713"/>
                        <a:pt x="19367" y="114300"/>
                      </a:cubicBezTo>
                      <a:cubicBezTo>
                        <a:pt x="14605" y="119063"/>
                        <a:pt x="7210" y="122198"/>
                        <a:pt x="5080" y="128588"/>
                      </a:cubicBezTo>
                      <a:cubicBezTo>
                        <a:pt x="0" y="143828"/>
                        <a:pt x="16510" y="145098"/>
                        <a:pt x="24130" y="147638"/>
                      </a:cubicBezTo>
                      <a:cubicBezTo>
                        <a:pt x="24526" y="148429"/>
                        <a:pt x="39141" y="179629"/>
                        <a:pt x="43180" y="180975"/>
                      </a:cubicBezTo>
                      <a:cubicBezTo>
                        <a:pt x="58315" y="186020"/>
                        <a:pt x="74930" y="184150"/>
                        <a:pt x="90805" y="185738"/>
                      </a:cubicBezTo>
                      <a:cubicBezTo>
                        <a:pt x="80474" y="190904"/>
                        <a:pt x="69150" y="197688"/>
                        <a:pt x="57467" y="200025"/>
                      </a:cubicBezTo>
                      <a:cubicBezTo>
                        <a:pt x="46460" y="202226"/>
                        <a:pt x="35242" y="203200"/>
                        <a:pt x="24130" y="204788"/>
                      </a:cubicBezTo>
                      <a:cubicBezTo>
                        <a:pt x="19367" y="209550"/>
                        <a:pt x="9842" y="212340"/>
                        <a:pt x="9842" y="219075"/>
                      </a:cubicBezTo>
                      <a:cubicBezTo>
                        <a:pt x="9842" y="225229"/>
                        <a:pt x="34894" y="232188"/>
                        <a:pt x="38417" y="233363"/>
                      </a:cubicBezTo>
                      <a:cubicBezTo>
                        <a:pt x="47942" y="231775"/>
                        <a:pt x="57336" y="228600"/>
                        <a:pt x="66992" y="228600"/>
                      </a:cubicBezTo>
                      <a:cubicBezTo>
                        <a:pt x="77907" y="228600"/>
                        <a:pt x="87139" y="238072"/>
                        <a:pt x="95567" y="242888"/>
                      </a:cubicBezTo>
                      <a:cubicBezTo>
                        <a:pt x="101731" y="246410"/>
                        <a:pt x="108267" y="249238"/>
                        <a:pt x="114617" y="252413"/>
                      </a:cubicBezTo>
                      <a:cubicBezTo>
                        <a:pt x="137569" y="245855"/>
                        <a:pt x="149609" y="231908"/>
                        <a:pt x="162242" y="257175"/>
                      </a:cubicBezTo>
                      <a:cubicBezTo>
                        <a:pt x="165862" y="264415"/>
                        <a:pt x="161281" y="275264"/>
                        <a:pt x="167005" y="280988"/>
                      </a:cubicBezTo>
                      <a:cubicBezTo>
                        <a:pt x="174105" y="288088"/>
                        <a:pt x="186055" y="287338"/>
                        <a:pt x="195580" y="290513"/>
                      </a:cubicBezTo>
                      <a:cubicBezTo>
                        <a:pt x="200342" y="293688"/>
                        <a:pt x="208926" y="294392"/>
                        <a:pt x="209867" y="300038"/>
                      </a:cubicBezTo>
                      <a:cubicBezTo>
                        <a:pt x="211034" y="307041"/>
                        <a:pt x="207333" y="317854"/>
                        <a:pt x="200342" y="319088"/>
                      </a:cubicBezTo>
                      <a:cubicBezTo>
                        <a:pt x="176840" y="323235"/>
                        <a:pt x="152717" y="315913"/>
                        <a:pt x="128905" y="314325"/>
                      </a:cubicBezTo>
                      <a:cubicBezTo>
                        <a:pt x="127317" y="309563"/>
                        <a:pt x="127692" y="303588"/>
                        <a:pt x="124142" y="300038"/>
                      </a:cubicBezTo>
                      <a:cubicBezTo>
                        <a:pt x="120592" y="296488"/>
                        <a:pt x="114032" y="298060"/>
                        <a:pt x="109855" y="295275"/>
                      </a:cubicBezTo>
                      <a:cubicBezTo>
                        <a:pt x="104251" y="291539"/>
                        <a:pt x="100330" y="285750"/>
                        <a:pt x="95567" y="280988"/>
                      </a:cubicBezTo>
                      <a:cubicBezTo>
                        <a:pt x="78105" y="284163"/>
                        <a:pt x="59746" y="284142"/>
                        <a:pt x="43180" y="290513"/>
                      </a:cubicBezTo>
                      <a:cubicBezTo>
                        <a:pt x="21744" y="298758"/>
                        <a:pt x="40633" y="317759"/>
                        <a:pt x="47942" y="323850"/>
                      </a:cubicBezTo>
                      <a:cubicBezTo>
                        <a:pt x="52568" y="327705"/>
                        <a:pt x="85267" y="333220"/>
                        <a:pt x="86042" y="333375"/>
                      </a:cubicBezTo>
                      <a:cubicBezTo>
                        <a:pt x="107371" y="365369"/>
                        <a:pt x="86459" y="330071"/>
                        <a:pt x="105092" y="395288"/>
                      </a:cubicBezTo>
                      <a:cubicBezTo>
                        <a:pt x="107042" y="402114"/>
                        <a:pt x="111442" y="407988"/>
                        <a:pt x="114617" y="414338"/>
                      </a:cubicBezTo>
                      <a:cubicBezTo>
                        <a:pt x="116205" y="430213"/>
                        <a:pt x="112245" y="447693"/>
                        <a:pt x="119380" y="461963"/>
                      </a:cubicBezTo>
                      <a:cubicBezTo>
                        <a:pt x="124500" y="472202"/>
                        <a:pt x="147955" y="481013"/>
                        <a:pt x="147955" y="481013"/>
                      </a:cubicBezTo>
                      <a:cubicBezTo>
                        <a:pt x="189230" y="479425"/>
                        <a:pt x="230837" y="481709"/>
                        <a:pt x="271780" y="476250"/>
                      </a:cubicBezTo>
                      <a:cubicBezTo>
                        <a:pt x="279648" y="475201"/>
                        <a:pt x="284099" y="466170"/>
                        <a:pt x="290830" y="461963"/>
                      </a:cubicBezTo>
                      <a:cubicBezTo>
                        <a:pt x="296850" y="458200"/>
                        <a:pt x="303530" y="455613"/>
                        <a:pt x="309880" y="452438"/>
                      </a:cubicBezTo>
                      <a:lnTo>
                        <a:pt x="338455" y="423863"/>
                      </a:lnTo>
                      <a:cubicBezTo>
                        <a:pt x="343217" y="419100"/>
                        <a:pt x="346352" y="411705"/>
                        <a:pt x="352742" y="409575"/>
                      </a:cubicBezTo>
                      <a:lnTo>
                        <a:pt x="367030" y="404813"/>
                      </a:lnTo>
                      <a:cubicBezTo>
                        <a:pt x="376555" y="406400"/>
                        <a:pt x="386179" y="407480"/>
                        <a:pt x="395605" y="409575"/>
                      </a:cubicBezTo>
                      <a:cubicBezTo>
                        <a:pt x="400505" y="410664"/>
                        <a:pt x="406342" y="410788"/>
                        <a:pt x="409892" y="414338"/>
                      </a:cubicBezTo>
                      <a:cubicBezTo>
                        <a:pt x="414912" y="419358"/>
                        <a:pt x="415895" y="427224"/>
                        <a:pt x="419417" y="433388"/>
                      </a:cubicBezTo>
                      <a:cubicBezTo>
                        <a:pt x="425179" y="443471"/>
                        <a:pt x="433720" y="455170"/>
                        <a:pt x="443230" y="461963"/>
                      </a:cubicBezTo>
                      <a:cubicBezTo>
                        <a:pt x="449007" y="466090"/>
                        <a:pt x="455930" y="468313"/>
                        <a:pt x="462280" y="471488"/>
                      </a:cubicBezTo>
                      <a:cubicBezTo>
                        <a:pt x="471805" y="468313"/>
                        <a:pt x="482501" y="467532"/>
                        <a:pt x="490855" y="461963"/>
                      </a:cubicBezTo>
                      <a:cubicBezTo>
                        <a:pt x="523240" y="440373"/>
                        <a:pt x="517049" y="436562"/>
                        <a:pt x="519430" y="428625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F9B9AA1C-0133-4CB5-965C-A29DDCB97833}"/>
                </a:ext>
              </a:extLst>
            </p:cNvPr>
            <p:cNvGrpSpPr/>
            <p:nvPr/>
          </p:nvGrpSpPr>
          <p:grpSpPr>
            <a:xfrm>
              <a:off x="1306881" y="2102418"/>
              <a:ext cx="4348434" cy="3151963"/>
              <a:chOff x="655987" y="2102418"/>
              <a:chExt cx="4348434" cy="3151963"/>
            </a:xfrm>
          </p:grpSpPr>
          <p:grpSp>
            <p:nvGrpSpPr>
              <p:cNvPr id="318" name="Group 317">
                <a:extLst>
                  <a:ext uri="{FF2B5EF4-FFF2-40B4-BE49-F238E27FC236}">
                    <a16:creationId xmlns="" xmlns:a16="http://schemas.microsoft.com/office/drawing/2014/main" id="{63A08C93-88CE-48F4-A798-9AC13672300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884590" y="4030968"/>
                <a:ext cx="311999" cy="291999"/>
                <a:chOff x="5757863" y="4910138"/>
                <a:chExt cx="371475" cy="347662"/>
              </a:xfrm>
              <a:solidFill>
                <a:schemeClr val="tx2"/>
              </a:solidFill>
            </p:grpSpPr>
            <p:sp>
              <p:nvSpPr>
                <p:cNvPr id="319" name="Freeform 67">
                  <a:extLst>
                    <a:ext uri="{FF2B5EF4-FFF2-40B4-BE49-F238E27FC236}">
                      <a16:creationId xmlns="" xmlns:a16="http://schemas.microsoft.com/office/drawing/2014/main" id="{486B86F5-E422-4DEF-BE8D-1B9681F4C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7863" y="5148263"/>
                  <a:ext cx="371475" cy="69850"/>
                </a:xfrm>
                <a:custGeom>
                  <a:avLst/>
                  <a:gdLst>
                    <a:gd name="T0" fmla="*/ 89 w 96"/>
                    <a:gd name="T1" fmla="*/ 18 h 18"/>
                    <a:gd name="T2" fmla="*/ 88 w 96"/>
                    <a:gd name="T3" fmla="*/ 18 h 18"/>
                    <a:gd name="T4" fmla="*/ 88 w 96"/>
                    <a:gd name="T5" fmla="*/ 15 h 18"/>
                    <a:gd name="T6" fmla="*/ 92 w 96"/>
                    <a:gd name="T7" fmla="*/ 4 h 18"/>
                    <a:gd name="T8" fmla="*/ 4 w 96"/>
                    <a:gd name="T9" fmla="*/ 4 h 18"/>
                    <a:gd name="T10" fmla="*/ 8 w 96"/>
                    <a:gd name="T11" fmla="*/ 15 h 18"/>
                    <a:gd name="T12" fmla="*/ 8 w 96"/>
                    <a:gd name="T13" fmla="*/ 18 h 18"/>
                    <a:gd name="T14" fmla="*/ 5 w 96"/>
                    <a:gd name="T15" fmla="*/ 17 h 18"/>
                    <a:gd name="T16" fmla="*/ 0 w 96"/>
                    <a:gd name="T17" fmla="*/ 2 h 18"/>
                    <a:gd name="T18" fmla="*/ 2 w 96"/>
                    <a:gd name="T19" fmla="*/ 0 h 18"/>
                    <a:gd name="T20" fmla="*/ 94 w 96"/>
                    <a:gd name="T21" fmla="*/ 0 h 18"/>
                    <a:gd name="T22" fmla="*/ 96 w 96"/>
                    <a:gd name="T23" fmla="*/ 2 h 18"/>
                    <a:gd name="T24" fmla="*/ 91 w 96"/>
                    <a:gd name="T25" fmla="*/ 17 h 18"/>
                    <a:gd name="T26" fmla="*/ 89 w 96"/>
                    <a:gd name="T2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6" h="18">
                      <a:moveTo>
                        <a:pt x="89" y="18"/>
                      </a:moveTo>
                      <a:cubicBezTo>
                        <a:pt x="89" y="18"/>
                        <a:pt x="89" y="18"/>
                        <a:pt x="88" y="18"/>
                      </a:cubicBezTo>
                      <a:cubicBezTo>
                        <a:pt x="87" y="17"/>
                        <a:pt x="87" y="16"/>
                        <a:pt x="88" y="15"/>
                      </a:cubicBezTo>
                      <a:cubicBezTo>
                        <a:pt x="90" y="12"/>
                        <a:pt x="92" y="8"/>
                        <a:pt x="92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6" y="12"/>
                        <a:pt x="8" y="15"/>
                      </a:cubicBezTo>
                      <a:cubicBezTo>
                        <a:pt x="9" y="16"/>
                        <a:pt x="9" y="17"/>
                        <a:pt x="8" y="18"/>
                      </a:cubicBezTo>
                      <a:cubicBezTo>
                        <a:pt x="7" y="18"/>
                        <a:pt x="6" y="18"/>
                        <a:pt x="5" y="17"/>
                      </a:cubicBezTo>
                      <a:cubicBezTo>
                        <a:pt x="2" y="13"/>
                        <a:pt x="0" y="7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5" y="0"/>
                        <a:pt x="96" y="1"/>
                        <a:pt x="96" y="2"/>
                      </a:cubicBezTo>
                      <a:cubicBezTo>
                        <a:pt x="96" y="7"/>
                        <a:pt x="94" y="13"/>
                        <a:pt x="91" y="17"/>
                      </a:cubicBezTo>
                      <a:cubicBezTo>
                        <a:pt x="91" y="18"/>
                        <a:pt x="90" y="18"/>
                        <a:pt x="89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68">
                  <a:extLst>
                    <a:ext uri="{FF2B5EF4-FFF2-40B4-BE49-F238E27FC236}">
                      <a16:creationId xmlns="" xmlns:a16="http://schemas.microsoft.com/office/drawing/2014/main" id="{8C9655D9-2F6B-4FC7-B227-49A838FFE2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3901" y="5072063"/>
                  <a:ext cx="279400" cy="92075"/>
                </a:xfrm>
                <a:custGeom>
                  <a:avLst/>
                  <a:gdLst>
                    <a:gd name="T0" fmla="*/ 70 w 72"/>
                    <a:gd name="T1" fmla="*/ 24 h 24"/>
                    <a:gd name="T2" fmla="*/ 68 w 72"/>
                    <a:gd name="T3" fmla="*/ 22 h 24"/>
                    <a:gd name="T4" fmla="*/ 68 w 72"/>
                    <a:gd name="T5" fmla="*/ 4 h 24"/>
                    <a:gd name="T6" fmla="*/ 4 w 72"/>
                    <a:gd name="T7" fmla="*/ 4 h 24"/>
                    <a:gd name="T8" fmla="*/ 4 w 72"/>
                    <a:gd name="T9" fmla="*/ 22 h 24"/>
                    <a:gd name="T10" fmla="*/ 2 w 72"/>
                    <a:gd name="T11" fmla="*/ 24 h 24"/>
                    <a:gd name="T12" fmla="*/ 0 w 72"/>
                    <a:gd name="T13" fmla="*/ 22 h 24"/>
                    <a:gd name="T14" fmla="*/ 0 w 72"/>
                    <a:gd name="T15" fmla="*/ 2 h 24"/>
                    <a:gd name="T16" fmla="*/ 2 w 72"/>
                    <a:gd name="T17" fmla="*/ 0 h 24"/>
                    <a:gd name="T18" fmla="*/ 70 w 72"/>
                    <a:gd name="T19" fmla="*/ 0 h 24"/>
                    <a:gd name="T20" fmla="*/ 72 w 72"/>
                    <a:gd name="T21" fmla="*/ 2 h 24"/>
                    <a:gd name="T22" fmla="*/ 72 w 72"/>
                    <a:gd name="T23" fmla="*/ 22 h 24"/>
                    <a:gd name="T24" fmla="*/ 70 w 72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24">
                      <a:moveTo>
                        <a:pt x="70" y="24"/>
                      </a:moveTo>
                      <a:cubicBezTo>
                        <a:pt x="69" y="24"/>
                        <a:pt x="68" y="23"/>
                        <a:pt x="68" y="22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3"/>
                        <a:pt x="3" y="24"/>
                        <a:pt x="2" y="24"/>
                      </a:cubicBezTo>
                      <a:cubicBezTo>
                        <a:pt x="1" y="24"/>
                        <a:pt x="0" y="23"/>
                        <a:pt x="0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1" y="0"/>
                        <a:pt x="72" y="1"/>
                        <a:pt x="72" y="2"/>
                      </a:cubicBezTo>
                      <a:cubicBezTo>
                        <a:pt x="72" y="22"/>
                        <a:pt x="72" y="22"/>
                        <a:pt x="72" y="22"/>
                      </a:cubicBezTo>
                      <a:cubicBezTo>
                        <a:pt x="72" y="23"/>
                        <a:pt x="71" y="24"/>
                        <a:pt x="7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69">
                  <a:extLst>
                    <a:ext uri="{FF2B5EF4-FFF2-40B4-BE49-F238E27FC236}">
                      <a16:creationId xmlns="" xmlns:a16="http://schemas.microsoft.com/office/drawing/2014/main" id="{374525BF-6283-475F-AE14-DC3D7DF09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1526" y="4994275"/>
                  <a:ext cx="76200" cy="93662"/>
                </a:xfrm>
                <a:custGeom>
                  <a:avLst/>
                  <a:gdLst>
                    <a:gd name="T0" fmla="*/ 18 w 20"/>
                    <a:gd name="T1" fmla="*/ 24 h 24"/>
                    <a:gd name="T2" fmla="*/ 16 w 20"/>
                    <a:gd name="T3" fmla="*/ 22 h 24"/>
                    <a:gd name="T4" fmla="*/ 16 w 20"/>
                    <a:gd name="T5" fmla="*/ 4 h 24"/>
                    <a:gd name="T6" fmla="*/ 4 w 20"/>
                    <a:gd name="T7" fmla="*/ 4 h 24"/>
                    <a:gd name="T8" fmla="*/ 4 w 20"/>
                    <a:gd name="T9" fmla="*/ 22 h 24"/>
                    <a:gd name="T10" fmla="*/ 2 w 20"/>
                    <a:gd name="T11" fmla="*/ 24 h 24"/>
                    <a:gd name="T12" fmla="*/ 0 w 20"/>
                    <a:gd name="T13" fmla="*/ 22 h 24"/>
                    <a:gd name="T14" fmla="*/ 0 w 20"/>
                    <a:gd name="T15" fmla="*/ 2 h 24"/>
                    <a:gd name="T16" fmla="*/ 2 w 20"/>
                    <a:gd name="T17" fmla="*/ 0 h 24"/>
                    <a:gd name="T18" fmla="*/ 18 w 20"/>
                    <a:gd name="T19" fmla="*/ 0 h 24"/>
                    <a:gd name="T20" fmla="*/ 20 w 20"/>
                    <a:gd name="T21" fmla="*/ 2 h 24"/>
                    <a:gd name="T22" fmla="*/ 20 w 20"/>
                    <a:gd name="T23" fmla="*/ 22 h 24"/>
                    <a:gd name="T24" fmla="*/ 18 w 20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4">
                      <a:moveTo>
                        <a:pt x="18" y="24"/>
                      </a:moveTo>
                      <a:cubicBezTo>
                        <a:pt x="17" y="24"/>
                        <a:pt x="16" y="23"/>
                        <a:pt x="16" y="22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3"/>
                        <a:pt x="3" y="24"/>
                        <a:pt x="2" y="24"/>
                      </a:cubicBezTo>
                      <a:cubicBezTo>
                        <a:pt x="1" y="24"/>
                        <a:pt x="0" y="23"/>
                        <a:pt x="0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9" y="0"/>
                        <a:pt x="20" y="1"/>
                        <a:pt x="20" y="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0" y="23"/>
                        <a:pt x="19" y="24"/>
                        <a:pt x="18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70">
                  <a:extLst>
                    <a:ext uri="{FF2B5EF4-FFF2-40B4-BE49-F238E27FC236}">
                      <a16:creationId xmlns="" xmlns:a16="http://schemas.microsoft.com/office/drawing/2014/main" id="{469A64A5-12A5-4A72-8973-6BE04F5D9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1526" y="5026025"/>
                  <a:ext cx="76200" cy="14287"/>
                </a:xfrm>
                <a:custGeom>
                  <a:avLst/>
                  <a:gdLst>
                    <a:gd name="T0" fmla="*/ 18 w 20"/>
                    <a:gd name="T1" fmla="*/ 4 h 4"/>
                    <a:gd name="T2" fmla="*/ 2 w 20"/>
                    <a:gd name="T3" fmla="*/ 4 h 4"/>
                    <a:gd name="T4" fmla="*/ 0 w 20"/>
                    <a:gd name="T5" fmla="*/ 2 h 4"/>
                    <a:gd name="T6" fmla="*/ 2 w 20"/>
                    <a:gd name="T7" fmla="*/ 0 h 4"/>
                    <a:gd name="T8" fmla="*/ 18 w 20"/>
                    <a:gd name="T9" fmla="*/ 0 h 4"/>
                    <a:gd name="T10" fmla="*/ 20 w 20"/>
                    <a:gd name="T11" fmla="*/ 2 h 4"/>
                    <a:gd name="T12" fmla="*/ 18 w 2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4">
                      <a:moveTo>
                        <a:pt x="18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9" y="0"/>
                        <a:pt x="20" y="1"/>
                        <a:pt x="20" y="2"/>
                      </a:cubicBezTo>
                      <a:cubicBezTo>
                        <a:pt x="20" y="3"/>
                        <a:pt x="19" y="4"/>
                        <a:pt x="1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71">
                  <a:extLst>
                    <a:ext uri="{FF2B5EF4-FFF2-40B4-BE49-F238E27FC236}">
                      <a16:creationId xmlns="" xmlns:a16="http://schemas.microsoft.com/office/drawing/2014/main" id="{BCCAD79C-5D65-41B7-9D68-1FE7B2F7FE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9476" y="4994275"/>
                  <a:ext cx="77788" cy="93662"/>
                </a:xfrm>
                <a:custGeom>
                  <a:avLst/>
                  <a:gdLst>
                    <a:gd name="T0" fmla="*/ 18 w 20"/>
                    <a:gd name="T1" fmla="*/ 24 h 24"/>
                    <a:gd name="T2" fmla="*/ 16 w 20"/>
                    <a:gd name="T3" fmla="*/ 22 h 24"/>
                    <a:gd name="T4" fmla="*/ 16 w 20"/>
                    <a:gd name="T5" fmla="*/ 4 h 24"/>
                    <a:gd name="T6" fmla="*/ 4 w 20"/>
                    <a:gd name="T7" fmla="*/ 4 h 24"/>
                    <a:gd name="T8" fmla="*/ 4 w 20"/>
                    <a:gd name="T9" fmla="*/ 22 h 24"/>
                    <a:gd name="T10" fmla="*/ 2 w 20"/>
                    <a:gd name="T11" fmla="*/ 24 h 24"/>
                    <a:gd name="T12" fmla="*/ 0 w 20"/>
                    <a:gd name="T13" fmla="*/ 22 h 24"/>
                    <a:gd name="T14" fmla="*/ 0 w 20"/>
                    <a:gd name="T15" fmla="*/ 2 h 24"/>
                    <a:gd name="T16" fmla="*/ 2 w 20"/>
                    <a:gd name="T17" fmla="*/ 0 h 24"/>
                    <a:gd name="T18" fmla="*/ 18 w 20"/>
                    <a:gd name="T19" fmla="*/ 0 h 24"/>
                    <a:gd name="T20" fmla="*/ 20 w 20"/>
                    <a:gd name="T21" fmla="*/ 2 h 24"/>
                    <a:gd name="T22" fmla="*/ 20 w 20"/>
                    <a:gd name="T23" fmla="*/ 22 h 24"/>
                    <a:gd name="T24" fmla="*/ 18 w 20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4">
                      <a:moveTo>
                        <a:pt x="18" y="24"/>
                      </a:moveTo>
                      <a:cubicBezTo>
                        <a:pt x="17" y="24"/>
                        <a:pt x="16" y="23"/>
                        <a:pt x="16" y="22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3"/>
                        <a:pt x="3" y="24"/>
                        <a:pt x="2" y="24"/>
                      </a:cubicBezTo>
                      <a:cubicBezTo>
                        <a:pt x="1" y="24"/>
                        <a:pt x="0" y="23"/>
                        <a:pt x="0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9" y="0"/>
                        <a:pt x="20" y="1"/>
                        <a:pt x="20" y="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0" y="23"/>
                        <a:pt x="19" y="24"/>
                        <a:pt x="18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72">
                  <a:extLst>
                    <a:ext uri="{FF2B5EF4-FFF2-40B4-BE49-F238E27FC236}">
                      <a16:creationId xmlns="" xmlns:a16="http://schemas.microsoft.com/office/drawing/2014/main" id="{4FD9FC94-3508-48DB-A0AF-5FD71D6399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9476" y="5026025"/>
                  <a:ext cx="69850" cy="14287"/>
                </a:xfrm>
                <a:custGeom>
                  <a:avLst/>
                  <a:gdLst>
                    <a:gd name="T0" fmla="*/ 16 w 18"/>
                    <a:gd name="T1" fmla="*/ 4 h 4"/>
                    <a:gd name="T2" fmla="*/ 2 w 18"/>
                    <a:gd name="T3" fmla="*/ 4 h 4"/>
                    <a:gd name="T4" fmla="*/ 0 w 18"/>
                    <a:gd name="T5" fmla="*/ 2 h 4"/>
                    <a:gd name="T6" fmla="*/ 2 w 18"/>
                    <a:gd name="T7" fmla="*/ 0 h 4"/>
                    <a:gd name="T8" fmla="*/ 16 w 18"/>
                    <a:gd name="T9" fmla="*/ 0 h 4"/>
                    <a:gd name="T10" fmla="*/ 18 w 18"/>
                    <a:gd name="T11" fmla="*/ 2 h 4"/>
                    <a:gd name="T12" fmla="*/ 16 w 18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4">
                      <a:moveTo>
                        <a:pt x="16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0"/>
                        <a:pt x="18" y="1"/>
                        <a:pt x="18" y="2"/>
                      </a:cubicBezTo>
                      <a:cubicBezTo>
                        <a:pt x="18" y="3"/>
                        <a:pt x="17" y="4"/>
                        <a:pt x="1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73">
                  <a:extLst>
                    <a:ext uri="{FF2B5EF4-FFF2-40B4-BE49-F238E27FC236}">
                      <a16:creationId xmlns="" xmlns:a16="http://schemas.microsoft.com/office/drawing/2014/main" id="{1619BC60-AAEA-460E-8909-14DAEA5CBE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9626" y="4932363"/>
                  <a:ext cx="46038" cy="46037"/>
                </a:xfrm>
                <a:custGeom>
                  <a:avLst/>
                  <a:gdLst>
                    <a:gd name="T0" fmla="*/ 2 w 12"/>
                    <a:gd name="T1" fmla="*/ 12 h 12"/>
                    <a:gd name="T2" fmla="*/ 0 w 12"/>
                    <a:gd name="T3" fmla="*/ 10 h 12"/>
                    <a:gd name="T4" fmla="*/ 10 w 12"/>
                    <a:gd name="T5" fmla="*/ 0 h 12"/>
                    <a:gd name="T6" fmla="*/ 12 w 12"/>
                    <a:gd name="T7" fmla="*/ 2 h 12"/>
                    <a:gd name="T8" fmla="*/ 10 w 12"/>
                    <a:gd name="T9" fmla="*/ 4 h 12"/>
                    <a:gd name="T10" fmla="*/ 4 w 12"/>
                    <a:gd name="T11" fmla="*/ 10 h 12"/>
                    <a:gd name="T12" fmla="*/ 2 w 12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2" y="12"/>
                      </a:moveTo>
                      <a:cubicBezTo>
                        <a:pt x="1" y="12"/>
                        <a:pt x="0" y="11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1" y="0"/>
                        <a:pt x="12" y="1"/>
                        <a:pt x="12" y="2"/>
                      </a:cubicBezTo>
                      <a:cubicBezTo>
                        <a:pt x="12" y="3"/>
                        <a:pt x="11" y="4"/>
                        <a:pt x="10" y="4"/>
                      </a:cubicBezTo>
                      <a:cubicBezTo>
                        <a:pt x="7" y="4"/>
                        <a:pt x="4" y="7"/>
                        <a:pt x="4" y="10"/>
                      </a:cubicBezTo>
                      <a:cubicBezTo>
                        <a:pt x="4" y="11"/>
                        <a:pt x="3" y="12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74">
                  <a:extLst>
                    <a:ext uri="{FF2B5EF4-FFF2-40B4-BE49-F238E27FC236}">
                      <a16:creationId xmlns="" xmlns:a16="http://schemas.microsoft.com/office/drawing/2014/main" id="{6DB72B41-AFB2-4FB3-AEE1-FCD2B564DB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9788" y="4910138"/>
                  <a:ext cx="39688" cy="38100"/>
                </a:xfrm>
                <a:custGeom>
                  <a:avLst/>
                  <a:gdLst>
                    <a:gd name="T0" fmla="*/ 2 w 10"/>
                    <a:gd name="T1" fmla="*/ 10 h 10"/>
                    <a:gd name="T2" fmla="*/ 0 w 10"/>
                    <a:gd name="T3" fmla="*/ 8 h 10"/>
                    <a:gd name="T4" fmla="*/ 2 w 10"/>
                    <a:gd name="T5" fmla="*/ 6 h 10"/>
                    <a:gd name="T6" fmla="*/ 6 w 10"/>
                    <a:gd name="T7" fmla="*/ 2 h 10"/>
                    <a:gd name="T8" fmla="*/ 8 w 10"/>
                    <a:gd name="T9" fmla="*/ 0 h 10"/>
                    <a:gd name="T10" fmla="*/ 10 w 10"/>
                    <a:gd name="T11" fmla="*/ 2 h 10"/>
                    <a:gd name="T12" fmla="*/ 2 w 10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0">
                      <a:moveTo>
                        <a:pt x="2" y="10"/>
                      </a:moveTo>
                      <a:cubicBezTo>
                        <a:pt x="1" y="10"/>
                        <a:pt x="0" y="9"/>
                        <a:pt x="0" y="8"/>
                      </a:cubicBezTo>
                      <a:cubicBezTo>
                        <a:pt x="0" y="7"/>
                        <a:pt x="1" y="6"/>
                        <a:pt x="2" y="6"/>
                      </a:cubicBezTo>
                      <a:cubicBezTo>
                        <a:pt x="4" y="6"/>
                        <a:pt x="6" y="4"/>
                        <a:pt x="6" y="2"/>
                      </a:cubicBezTo>
                      <a:cubicBezTo>
                        <a:pt x="6" y="1"/>
                        <a:pt x="7" y="0"/>
                        <a:pt x="8" y="0"/>
                      </a:cubicBezTo>
                      <a:cubicBezTo>
                        <a:pt x="9" y="0"/>
                        <a:pt x="10" y="1"/>
                        <a:pt x="10" y="2"/>
                      </a:cubicBezTo>
                      <a:cubicBezTo>
                        <a:pt x="10" y="6"/>
                        <a:pt x="6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75">
                  <a:extLst>
                    <a:ext uri="{FF2B5EF4-FFF2-40B4-BE49-F238E27FC236}">
                      <a16:creationId xmlns="" xmlns:a16="http://schemas.microsoft.com/office/drawing/2014/main" id="{9BC4A510-15D3-4165-B4F8-92B4E4F47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1701" y="4932363"/>
                  <a:ext cx="47625" cy="46037"/>
                </a:xfrm>
                <a:custGeom>
                  <a:avLst/>
                  <a:gdLst>
                    <a:gd name="T0" fmla="*/ 2 w 12"/>
                    <a:gd name="T1" fmla="*/ 12 h 12"/>
                    <a:gd name="T2" fmla="*/ 0 w 12"/>
                    <a:gd name="T3" fmla="*/ 10 h 12"/>
                    <a:gd name="T4" fmla="*/ 10 w 12"/>
                    <a:gd name="T5" fmla="*/ 0 h 12"/>
                    <a:gd name="T6" fmla="*/ 12 w 12"/>
                    <a:gd name="T7" fmla="*/ 2 h 12"/>
                    <a:gd name="T8" fmla="*/ 10 w 12"/>
                    <a:gd name="T9" fmla="*/ 4 h 12"/>
                    <a:gd name="T10" fmla="*/ 4 w 12"/>
                    <a:gd name="T11" fmla="*/ 10 h 12"/>
                    <a:gd name="T12" fmla="*/ 2 w 12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2" y="12"/>
                      </a:moveTo>
                      <a:cubicBezTo>
                        <a:pt x="1" y="12"/>
                        <a:pt x="0" y="11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1" y="0"/>
                        <a:pt x="12" y="1"/>
                        <a:pt x="12" y="2"/>
                      </a:cubicBezTo>
                      <a:cubicBezTo>
                        <a:pt x="12" y="3"/>
                        <a:pt x="11" y="4"/>
                        <a:pt x="10" y="4"/>
                      </a:cubicBezTo>
                      <a:cubicBezTo>
                        <a:pt x="7" y="4"/>
                        <a:pt x="4" y="7"/>
                        <a:pt x="4" y="10"/>
                      </a:cubicBezTo>
                      <a:cubicBezTo>
                        <a:pt x="4" y="11"/>
                        <a:pt x="3" y="12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76">
                  <a:extLst>
                    <a:ext uri="{FF2B5EF4-FFF2-40B4-BE49-F238E27FC236}">
                      <a16:creationId xmlns="" xmlns:a16="http://schemas.microsoft.com/office/drawing/2014/main" id="{12B1E053-677B-4B7A-9163-5377E01779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3451" y="4910138"/>
                  <a:ext cx="38100" cy="38100"/>
                </a:xfrm>
                <a:custGeom>
                  <a:avLst/>
                  <a:gdLst>
                    <a:gd name="T0" fmla="*/ 2 w 10"/>
                    <a:gd name="T1" fmla="*/ 10 h 10"/>
                    <a:gd name="T2" fmla="*/ 0 w 10"/>
                    <a:gd name="T3" fmla="*/ 8 h 10"/>
                    <a:gd name="T4" fmla="*/ 2 w 10"/>
                    <a:gd name="T5" fmla="*/ 6 h 10"/>
                    <a:gd name="T6" fmla="*/ 6 w 10"/>
                    <a:gd name="T7" fmla="*/ 2 h 10"/>
                    <a:gd name="T8" fmla="*/ 8 w 10"/>
                    <a:gd name="T9" fmla="*/ 0 h 10"/>
                    <a:gd name="T10" fmla="*/ 10 w 10"/>
                    <a:gd name="T11" fmla="*/ 2 h 10"/>
                    <a:gd name="T12" fmla="*/ 2 w 10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0">
                      <a:moveTo>
                        <a:pt x="2" y="10"/>
                      </a:moveTo>
                      <a:cubicBezTo>
                        <a:pt x="1" y="10"/>
                        <a:pt x="0" y="9"/>
                        <a:pt x="0" y="8"/>
                      </a:cubicBezTo>
                      <a:cubicBezTo>
                        <a:pt x="0" y="7"/>
                        <a:pt x="1" y="6"/>
                        <a:pt x="2" y="6"/>
                      </a:cubicBezTo>
                      <a:cubicBezTo>
                        <a:pt x="4" y="6"/>
                        <a:pt x="6" y="4"/>
                        <a:pt x="6" y="2"/>
                      </a:cubicBezTo>
                      <a:cubicBezTo>
                        <a:pt x="6" y="1"/>
                        <a:pt x="7" y="0"/>
                        <a:pt x="8" y="0"/>
                      </a:cubicBezTo>
                      <a:cubicBezTo>
                        <a:pt x="9" y="0"/>
                        <a:pt x="10" y="1"/>
                        <a:pt x="10" y="2"/>
                      </a:cubicBezTo>
                      <a:cubicBezTo>
                        <a:pt x="10" y="6"/>
                        <a:pt x="6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77">
                  <a:extLst>
                    <a:ext uri="{FF2B5EF4-FFF2-40B4-BE49-F238E27FC236}">
                      <a16:creationId xmlns="" xmlns:a16="http://schemas.microsoft.com/office/drawing/2014/main" id="{836BFECC-03E6-4ED1-B468-C32E624F9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2788" y="5222875"/>
                  <a:ext cx="85725" cy="34925"/>
                </a:xfrm>
                <a:custGeom>
                  <a:avLst/>
                  <a:gdLst>
                    <a:gd name="T0" fmla="*/ 11 w 22"/>
                    <a:gd name="T1" fmla="*/ 9 h 9"/>
                    <a:gd name="T2" fmla="*/ 11 w 22"/>
                    <a:gd name="T3" fmla="*/ 9 h 9"/>
                    <a:gd name="T4" fmla="*/ 0 w 22"/>
                    <a:gd name="T5" fmla="*/ 3 h 9"/>
                    <a:gd name="T6" fmla="*/ 1 w 22"/>
                    <a:gd name="T7" fmla="*/ 0 h 9"/>
                    <a:gd name="T8" fmla="*/ 4 w 22"/>
                    <a:gd name="T9" fmla="*/ 1 h 9"/>
                    <a:gd name="T10" fmla="*/ 11 w 22"/>
                    <a:gd name="T11" fmla="*/ 5 h 9"/>
                    <a:gd name="T12" fmla="*/ 11 w 22"/>
                    <a:gd name="T13" fmla="*/ 5 h 9"/>
                    <a:gd name="T14" fmla="*/ 18 w 22"/>
                    <a:gd name="T15" fmla="*/ 1 h 9"/>
                    <a:gd name="T16" fmla="*/ 21 w 22"/>
                    <a:gd name="T17" fmla="*/ 0 h 9"/>
                    <a:gd name="T18" fmla="*/ 22 w 22"/>
                    <a:gd name="T19" fmla="*/ 3 h 9"/>
                    <a:gd name="T20" fmla="*/ 11 w 22"/>
                    <a:gd name="T21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9">
                      <a:moveTo>
                        <a:pt x="11" y="9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9"/>
                        <a:pt x="3" y="7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3"/>
                        <a:pt x="8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4" y="5"/>
                        <a:pt x="17" y="3"/>
                        <a:pt x="18" y="1"/>
                      </a:cubicBezTo>
                      <a:cubicBezTo>
                        <a:pt x="19" y="0"/>
                        <a:pt x="20" y="0"/>
                        <a:pt x="21" y="0"/>
                      </a:cubicBezTo>
                      <a:cubicBezTo>
                        <a:pt x="22" y="1"/>
                        <a:pt x="22" y="2"/>
                        <a:pt x="22" y="3"/>
                      </a:cubicBezTo>
                      <a:cubicBezTo>
                        <a:pt x="19" y="7"/>
                        <a:pt x="15" y="9"/>
                        <a:pt x="1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78">
                  <a:extLst>
                    <a:ext uri="{FF2B5EF4-FFF2-40B4-BE49-F238E27FC236}">
                      <a16:creationId xmlns="" xmlns:a16="http://schemas.microsoft.com/office/drawing/2014/main" id="{FD0AC742-A58D-40CE-A0FB-3D957BBED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2638" y="5222875"/>
                  <a:ext cx="84138" cy="34925"/>
                </a:xfrm>
                <a:custGeom>
                  <a:avLst/>
                  <a:gdLst>
                    <a:gd name="T0" fmla="*/ 11 w 22"/>
                    <a:gd name="T1" fmla="*/ 9 h 9"/>
                    <a:gd name="T2" fmla="*/ 11 w 22"/>
                    <a:gd name="T3" fmla="*/ 9 h 9"/>
                    <a:gd name="T4" fmla="*/ 0 w 22"/>
                    <a:gd name="T5" fmla="*/ 3 h 9"/>
                    <a:gd name="T6" fmla="*/ 1 w 22"/>
                    <a:gd name="T7" fmla="*/ 0 h 9"/>
                    <a:gd name="T8" fmla="*/ 4 w 22"/>
                    <a:gd name="T9" fmla="*/ 1 h 9"/>
                    <a:gd name="T10" fmla="*/ 11 w 22"/>
                    <a:gd name="T11" fmla="*/ 5 h 9"/>
                    <a:gd name="T12" fmla="*/ 11 w 22"/>
                    <a:gd name="T13" fmla="*/ 5 h 9"/>
                    <a:gd name="T14" fmla="*/ 18 w 22"/>
                    <a:gd name="T15" fmla="*/ 1 h 9"/>
                    <a:gd name="T16" fmla="*/ 21 w 22"/>
                    <a:gd name="T17" fmla="*/ 0 h 9"/>
                    <a:gd name="T18" fmla="*/ 22 w 22"/>
                    <a:gd name="T19" fmla="*/ 3 h 9"/>
                    <a:gd name="T20" fmla="*/ 11 w 22"/>
                    <a:gd name="T21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9">
                      <a:moveTo>
                        <a:pt x="11" y="9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9"/>
                        <a:pt x="3" y="7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3"/>
                        <a:pt x="8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4" y="5"/>
                        <a:pt x="17" y="3"/>
                        <a:pt x="18" y="1"/>
                      </a:cubicBezTo>
                      <a:cubicBezTo>
                        <a:pt x="19" y="0"/>
                        <a:pt x="20" y="0"/>
                        <a:pt x="21" y="0"/>
                      </a:cubicBezTo>
                      <a:cubicBezTo>
                        <a:pt x="22" y="1"/>
                        <a:pt x="22" y="2"/>
                        <a:pt x="22" y="3"/>
                      </a:cubicBezTo>
                      <a:cubicBezTo>
                        <a:pt x="19" y="7"/>
                        <a:pt x="15" y="9"/>
                        <a:pt x="1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79">
                  <a:extLst>
                    <a:ext uri="{FF2B5EF4-FFF2-40B4-BE49-F238E27FC236}">
                      <a16:creationId xmlns="" xmlns:a16="http://schemas.microsoft.com/office/drawing/2014/main" id="{23844568-972E-4BB5-BFC8-843FF672DF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2488" y="5222875"/>
                  <a:ext cx="84138" cy="34925"/>
                </a:xfrm>
                <a:custGeom>
                  <a:avLst/>
                  <a:gdLst>
                    <a:gd name="T0" fmla="*/ 11 w 22"/>
                    <a:gd name="T1" fmla="*/ 9 h 9"/>
                    <a:gd name="T2" fmla="*/ 11 w 22"/>
                    <a:gd name="T3" fmla="*/ 9 h 9"/>
                    <a:gd name="T4" fmla="*/ 0 w 22"/>
                    <a:gd name="T5" fmla="*/ 3 h 9"/>
                    <a:gd name="T6" fmla="*/ 1 w 22"/>
                    <a:gd name="T7" fmla="*/ 0 h 9"/>
                    <a:gd name="T8" fmla="*/ 4 w 22"/>
                    <a:gd name="T9" fmla="*/ 1 h 9"/>
                    <a:gd name="T10" fmla="*/ 11 w 22"/>
                    <a:gd name="T11" fmla="*/ 5 h 9"/>
                    <a:gd name="T12" fmla="*/ 11 w 22"/>
                    <a:gd name="T13" fmla="*/ 5 h 9"/>
                    <a:gd name="T14" fmla="*/ 18 w 22"/>
                    <a:gd name="T15" fmla="*/ 1 h 9"/>
                    <a:gd name="T16" fmla="*/ 21 w 22"/>
                    <a:gd name="T17" fmla="*/ 0 h 9"/>
                    <a:gd name="T18" fmla="*/ 22 w 22"/>
                    <a:gd name="T19" fmla="*/ 3 h 9"/>
                    <a:gd name="T20" fmla="*/ 11 w 22"/>
                    <a:gd name="T21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9">
                      <a:moveTo>
                        <a:pt x="11" y="9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9"/>
                        <a:pt x="3" y="7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3"/>
                        <a:pt x="8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4" y="5"/>
                        <a:pt x="17" y="3"/>
                        <a:pt x="18" y="1"/>
                      </a:cubicBezTo>
                      <a:cubicBezTo>
                        <a:pt x="19" y="0"/>
                        <a:pt x="20" y="0"/>
                        <a:pt x="21" y="0"/>
                      </a:cubicBezTo>
                      <a:cubicBezTo>
                        <a:pt x="22" y="1"/>
                        <a:pt x="22" y="2"/>
                        <a:pt x="22" y="3"/>
                      </a:cubicBezTo>
                      <a:cubicBezTo>
                        <a:pt x="19" y="7"/>
                        <a:pt x="15" y="9"/>
                        <a:pt x="1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80">
                  <a:extLst>
                    <a:ext uri="{FF2B5EF4-FFF2-40B4-BE49-F238E27FC236}">
                      <a16:creationId xmlns="" xmlns:a16="http://schemas.microsoft.com/office/drawing/2014/main" id="{A015970A-2CC7-4C87-B738-291E057A0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2338" y="5222875"/>
                  <a:ext cx="84138" cy="34925"/>
                </a:xfrm>
                <a:custGeom>
                  <a:avLst/>
                  <a:gdLst>
                    <a:gd name="T0" fmla="*/ 11 w 22"/>
                    <a:gd name="T1" fmla="*/ 9 h 9"/>
                    <a:gd name="T2" fmla="*/ 11 w 22"/>
                    <a:gd name="T3" fmla="*/ 9 h 9"/>
                    <a:gd name="T4" fmla="*/ 0 w 22"/>
                    <a:gd name="T5" fmla="*/ 3 h 9"/>
                    <a:gd name="T6" fmla="*/ 1 w 22"/>
                    <a:gd name="T7" fmla="*/ 0 h 9"/>
                    <a:gd name="T8" fmla="*/ 4 w 22"/>
                    <a:gd name="T9" fmla="*/ 1 h 9"/>
                    <a:gd name="T10" fmla="*/ 11 w 22"/>
                    <a:gd name="T11" fmla="*/ 5 h 9"/>
                    <a:gd name="T12" fmla="*/ 11 w 22"/>
                    <a:gd name="T13" fmla="*/ 5 h 9"/>
                    <a:gd name="T14" fmla="*/ 18 w 22"/>
                    <a:gd name="T15" fmla="*/ 1 h 9"/>
                    <a:gd name="T16" fmla="*/ 21 w 22"/>
                    <a:gd name="T17" fmla="*/ 0 h 9"/>
                    <a:gd name="T18" fmla="*/ 22 w 22"/>
                    <a:gd name="T19" fmla="*/ 3 h 9"/>
                    <a:gd name="T20" fmla="*/ 11 w 22"/>
                    <a:gd name="T21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9">
                      <a:moveTo>
                        <a:pt x="11" y="9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9"/>
                        <a:pt x="3" y="7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3"/>
                        <a:pt x="8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4" y="5"/>
                        <a:pt x="17" y="3"/>
                        <a:pt x="18" y="1"/>
                      </a:cubicBezTo>
                      <a:cubicBezTo>
                        <a:pt x="19" y="0"/>
                        <a:pt x="20" y="0"/>
                        <a:pt x="21" y="0"/>
                      </a:cubicBezTo>
                      <a:cubicBezTo>
                        <a:pt x="22" y="1"/>
                        <a:pt x="22" y="2"/>
                        <a:pt x="22" y="3"/>
                      </a:cubicBezTo>
                      <a:cubicBezTo>
                        <a:pt x="19" y="7"/>
                        <a:pt x="15" y="9"/>
                        <a:pt x="1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81">
                  <a:extLst>
                    <a:ext uri="{FF2B5EF4-FFF2-40B4-BE49-F238E27FC236}">
                      <a16:creationId xmlns="" xmlns:a16="http://schemas.microsoft.com/office/drawing/2014/main" id="{A99B90A9-D723-4055-955E-FBF11E2CE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0601" y="5222875"/>
                  <a:ext cx="50800" cy="34925"/>
                </a:xfrm>
                <a:custGeom>
                  <a:avLst/>
                  <a:gdLst>
                    <a:gd name="T0" fmla="*/ 11 w 13"/>
                    <a:gd name="T1" fmla="*/ 9 h 9"/>
                    <a:gd name="T2" fmla="*/ 0 w 13"/>
                    <a:gd name="T3" fmla="*/ 3 h 9"/>
                    <a:gd name="T4" fmla="*/ 1 w 13"/>
                    <a:gd name="T5" fmla="*/ 0 h 9"/>
                    <a:gd name="T6" fmla="*/ 4 w 13"/>
                    <a:gd name="T7" fmla="*/ 1 h 9"/>
                    <a:gd name="T8" fmla="*/ 11 w 13"/>
                    <a:gd name="T9" fmla="*/ 5 h 9"/>
                    <a:gd name="T10" fmla="*/ 11 w 13"/>
                    <a:gd name="T11" fmla="*/ 5 h 9"/>
                    <a:gd name="T12" fmla="*/ 13 w 13"/>
                    <a:gd name="T13" fmla="*/ 7 h 9"/>
                    <a:gd name="T14" fmla="*/ 11 w 13"/>
                    <a:gd name="T15" fmla="*/ 9 h 9"/>
                    <a:gd name="T16" fmla="*/ 11 w 13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9">
                      <a:moveTo>
                        <a:pt x="11" y="9"/>
                      </a:moveTo>
                      <a:cubicBezTo>
                        <a:pt x="7" y="9"/>
                        <a:pt x="3" y="7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3"/>
                        <a:pt x="8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5"/>
                        <a:pt x="13" y="6"/>
                        <a:pt x="13" y="7"/>
                      </a:cubicBezTo>
                      <a:cubicBezTo>
                        <a:pt x="13" y="8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82">
                  <a:extLst>
                    <a:ext uri="{FF2B5EF4-FFF2-40B4-BE49-F238E27FC236}">
                      <a16:creationId xmlns="" xmlns:a16="http://schemas.microsoft.com/office/drawing/2014/main" id="{81499E05-A703-4ABE-950F-7D4DDE0175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7863" y="5222875"/>
                  <a:ext cx="50800" cy="34925"/>
                </a:xfrm>
                <a:custGeom>
                  <a:avLst/>
                  <a:gdLst>
                    <a:gd name="T0" fmla="*/ 2 w 13"/>
                    <a:gd name="T1" fmla="*/ 9 h 9"/>
                    <a:gd name="T2" fmla="*/ 0 w 13"/>
                    <a:gd name="T3" fmla="*/ 7 h 9"/>
                    <a:gd name="T4" fmla="*/ 2 w 13"/>
                    <a:gd name="T5" fmla="*/ 5 h 9"/>
                    <a:gd name="T6" fmla="*/ 2 w 13"/>
                    <a:gd name="T7" fmla="*/ 5 h 9"/>
                    <a:gd name="T8" fmla="*/ 2 w 13"/>
                    <a:gd name="T9" fmla="*/ 5 h 9"/>
                    <a:gd name="T10" fmla="*/ 9 w 13"/>
                    <a:gd name="T11" fmla="*/ 1 h 9"/>
                    <a:gd name="T12" fmla="*/ 12 w 13"/>
                    <a:gd name="T13" fmla="*/ 0 h 9"/>
                    <a:gd name="T14" fmla="*/ 13 w 13"/>
                    <a:gd name="T15" fmla="*/ 3 h 9"/>
                    <a:gd name="T16" fmla="*/ 2 w 13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9">
                      <a:moveTo>
                        <a:pt x="2" y="9"/>
                      </a:moveTo>
                      <a:cubicBezTo>
                        <a:pt x="1" y="9"/>
                        <a:pt x="0" y="8"/>
                        <a:pt x="0" y="7"/>
                      </a:cubicBezTo>
                      <a:cubicBezTo>
                        <a:pt x="0" y="6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5" y="5"/>
                        <a:pt x="8" y="3"/>
                        <a:pt x="9" y="1"/>
                      </a:cubicBezTo>
                      <a:cubicBezTo>
                        <a:pt x="10" y="0"/>
                        <a:pt x="11" y="0"/>
                        <a:pt x="12" y="0"/>
                      </a:cubicBezTo>
                      <a:cubicBezTo>
                        <a:pt x="13" y="1"/>
                        <a:pt x="13" y="2"/>
                        <a:pt x="13" y="3"/>
                      </a:cubicBezTo>
                      <a:cubicBezTo>
                        <a:pt x="10" y="7"/>
                        <a:pt x="6" y="9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83">
                  <a:extLst>
                    <a:ext uri="{FF2B5EF4-FFF2-40B4-BE49-F238E27FC236}">
                      <a16:creationId xmlns="" xmlns:a16="http://schemas.microsoft.com/office/drawing/2014/main" id="{98E106FD-99CA-43A0-9FBB-92BA722FF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1526" y="5118100"/>
                  <a:ext cx="38100" cy="15875"/>
                </a:xfrm>
                <a:custGeom>
                  <a:avLst/>
                  <a:gdLst>
                    <a:gd name="T0" fmla="*/ 8 w 10"/>
                    <a:gd name="T1" fmla="*/ 4 h 4"/>
                    <a:gd name="T2" fmla="*/ 2 w 10"/>
                    <a:gd name="T3" fmla="*/ 4 h 4"/>
                    <a:gd name="T4" fmla="*/ 0 w 10"/>
                    <a:gd name="T5" fmla="*/ 2 h 4"/>
                    <a:gd name="T6" fmla="*/ 2 w 10"/>
                    <a:gd name="T7" fmla="*/ 0 h 4"/>
                    <a:gd name="T8" fmla="*/ 8 w 10"/>
                    <a:gd name="T9" fmla="*/ 0 h 4"/>
                    <a:gd name="T10" fmla="*/ 10 w 10"/>
                    <a:gd name="T11" fmla="*/ 2 h 4"/>
                    <a:gd name="T12" fmla="*/ 8 w 1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4">
                      <a:moveTo>
                        <a:pt x="8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10" y="1"/>
                        <a:pt x="10" y="2"/>
                      </a:cubicBezTo>
                      <a:cubicBezTo>
                        <a:pt x="10" y="3"/>
                        <a:pt x="9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84">
                  <a:extLst>
                    <a:ext uri="{FF2B5EF4-FFF2-40B4-BE49-F238E27FC236}">
                      <a16:creationId xmlns="" xmlns:a16="http://schemas.microsoft.com/office/drawing/2014/main" id="{A57C6184-9FF3-4B65-AA40-89A9F4490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7726" y="5118100"/>
                  <a:ext cx="39688" cy="15875"/>
                </a:xfrm>
                <a:custGeom>
                  <a:avLst/>
                  <a:gdLst>
                    <a:gd name="T0" fmla="*/ 8 w 10"/>
                    <a:gd name="T1" fmla="*/ 4 h 4"/>
                    <a:gd name="T2" fmla="*/ 2 w 10"/>
                    <a:gd name="T3" fmla="*/ 4 h 4"/>
                    <a:gd name="T4" fmla="*/ 0 w 10"/>
                    <a:gd name="T5" fmla="*/ 2 h 4"/>
                    <a:gd name="T6" fmla="*/ 2 w 10"/>
                    <a:gd name="T7" fmla="*/ 0 h 4"/>
                    <a:gd name="T8" fmla="*/ 8 w 10"/>
                    <a:gd name="T9" fmla="*/ 0 h 4"/>
                    <a:gd name="T10" fmla="*/ 10 w 10"/>
                    <a:gd name="T11" fmla="*/ 2 h 4"/>
                    <a:gd name="T12" fmla="*/ 8 w 1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4">
                      <a:moveTo>
                        <a:pt x="8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10" y="1"/>
                        <a:pt x="10" y="2"/>
                      </a:cubicBezTo>
                      <a:cubicBezTo>
                        <a:pt x="10" y="3"/>
                        <a:pt x="9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85">
                  <a:extLst>
                    <a:ext uri="{FF2B5EF4-FFF2-40B4-BE49-F238E27FC236}">
                      <a16:creationId xmlns="" xmlns:a16="http://schemas.microsoft.com/office/drawing/2014/main" id="{9339A3CF-CB93-4837-97E9-EAD6181129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7576" y="5118100"/>
                  <a:ext cx="39688" cy="15875"/>
                </a:xfrm>
                <a:custGeom>
                  <a:avLst/>
                  <a:gdLst>
                    <a:gd name="T0" fmla="*/ 8 w 10"/>
                    <a:gd name="T1" fmla="*/ 4 h 4"/>
                    <a:gd name="T2" fmla="*/ 2 w 10"/>
                    <a:gd name="T3" fmla="*/ 4 h 4"/>
                    <a:gd name="T4" fmla="*/ 0 w 10"/>
                    <a:gd name="T5" fmla="*/ 2 h 4"/>
                    <a:gd name="T6" fmla="*/ 2 w 10"/>
                    <a:gd name="T7" fmla="*/ 0 h 4"/>
                    <a:gd name="T8" fmla="*/ 8 w 10"/>
                    <a:gd name="T9" fmla="*/ 0 h 4"/>
                    <a:gd name="T10" fmla="*/ 10 w 10"/>
                    <a:gd name="T11" fmla="*/ 2 h 4"/>
                    <a:gd name="T12" fmla="*/ 8 w 10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4">
                      <a:moveTo>
                        <a:pt x="8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10" y="1"/>
                        <a:pt x="10" y="2"/>
                      </a:cubicBezTo>
                      <a:cubicBezTo>
                        <a:pt x="10" y="3"/>
                        <a:pt x="9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38" name="Group 337">
                <a:extLst>
                  <a:ext uri="{FF2B5EF4-FFF2-40B4-BE49-F238E27FC236}">
                    <a16:creationId xmlns="" xmlns:a16="http://schemas.microsoft.com/office/drawing/2014/main" id="{A5771314-05C4-4FEB-B7CD-4A2CCDDEF033}"/>
                  </a:ext>
                </a:extLst>
              </p:cNvPr>
              <p:cNvGrpSpPr/>
              <p:nvPr/>
            </p:nvGrpSpPr>
            <p:grpSpPr>
              <a:xfrm>
                <a:off x="1443255" y="2102418"/>
                <a:ext cx="353123" cy="294593"/>
                <a:chOff x="11037888" y="817563"/>
                <a:chExt cx="287338" cy="239712"/>
              </a:xfrm>
              <a:solidFill>
                <a:schemeClr val="accent1"/>
              </a:solidFill>
            </p:grpSpPr>
            <p:sp>
              <p:nvSpPr>
                <p:cNvPr id="339" name="Freeform 294">
                  <a:extLst>
                    <a:ext uri="{FF2B5EF4-FFF2-40B4-BE49-F238E27FC236}">
                      <a16:creationId xmlns="" xmlns:a16="http://schemas.microsoft.com/office/drawing/2014/main" id="{2C736C11-47B3-4B5C-84A3-7F7D782666B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037888" y="817563"/>
                  <a:ext cx="287338" cy="239712"/>
                </a:xfrm>
                <a:custGeom>
                  <a:avLst/>
                  <a:gdLst>
                    <a:gd name="T0" fmla="*/ 752 w 903"/>
                    <a:gd name="T1" fmla="*/ 722 h 753"/>
                    <a:gd name="T2" fmla="*/ 752 w 903"/>
                    <a:gd name="T3" fmla="*/ 374 h 753"/>
                    <a:gd name="T4" fmla="*/ 750 w 903"/>
                    <a:gd name="T5" fmla="*/ 368 h 753"/>
                    <a:gd name="T6" fmla="*/ 745 w 903"/>
                    <a:gd name="T7" fmla="*/ 364 h 753"/>
                    <a:gd name="T8" fmla="*/ 740 w 903"/>
                    <a:gd name="T9" fmla="*/ 362 h 753"/>
                    <a:gd name="T10" fmla="*/ 165 w 903"/>
                    <a:gd name="T11" fmla="*/ 361 h 753"/>
                    <a:gd name="T12" fmla="*/ 160 w 903"/>
                    <a:gd name="T13" fmla="*/ 363 h 753"/>
                    <a:gd name="T14" fmla="*/ 154 w 903"/>
                    <a:gd name="T15" fmla="*/ 366 h 753"/>
                    <a:gd name="T16" fmla="*/ 151 w 903"/>
                    <a:gd name="T17" fmla="*/ 371 h 753"/>
                    <a:gd name="T18" fmla="*/ 150 w 903"/>
                    <a:gd name="T19" fmla="*/ 377 h 753"/>
                    <a:gd name="T20" fmla="*/ 90 w 903"/>
                    <a:gd name="T21" fmla="*/ 722 h 753"/>
                    <a:gd name="T22" fmla="*/ 813 w 903"/>
                    <a:gd name="T23" fmla="*/ 301 h 753"/>
                    <a:gd name="T24" fmla="*/ 180 w 903"/>
                    <a:gd name="T25" fmla="*/ 722 h 753"/>
                    <a:gd name="T26" fmla="*/ 722 w 903"/>
                    <a:gd name="T27" fmla="*/ 391 h 753"/>
                    <a:gd name="T28" fmla="*/ 180 w 903"/>
                    <a:gd name="T29" fmla="*/ 722 h 753"/>
                    <a:gd name="T30" fmla="*/ 451 w 903"/>
                    <a:gd name="T31" fmla="*/ 32 h 753"/>
                    <a:gd name="T32" fmla="*/ 873 w 903"/>
                    <a:gd name="T33" fmla="*/ 271 h 753"/>
                    <a:gd name="T34" fmla="*/ 75 w 903"/>
                    <a:gd name="T35" fmla="*/ 271 h 753"/>
                    <a:gd name="T36" fmla="*/ 30 w 903"/>
                    <a:gd name="T37" fmla="*/ 220 h 753"/>
                    <a:gd name="T38" fmla="*/ 891 w 903"/>
                    <a:gd name="T39" fmla="*/ 301 h 753"/>
                    <a:gd name="T40" fmla="*/ 896 w 903"/>
                    <a:gd name="T41" fmla="*/ 299 h 753"/>
                    <a:gd name="T42" fmla="*/ 900 w 903"/>
                    <a:gd name="T43" fmla="*/ 294 h 753"/>
                    <a:gd name="T44" fmla="*/ 902 w 903"/>
                    <a:gd name="T45" fmla="*/ 289 h 753"/>
                    <a:gd name="T46" fmla="*/ 903 w 903"/>
                    <a:gd name="T47" fmla="*/ 211 h 753"/>
                    <a:gd name="T48" fmla="*/ 901 w 903"/>
                    <a:gd name="T49" fmla="*/ 202 h 753"/>
                    <a:gd name="T50" fmla="*/ 894 w 903"/>
                    <a:gd name="T51" fmla="*/ 197 h 753"/>
                    <a:gd name="T52" fmla="*/ 455 w 903"/>
                    <a:gd name="T53" fmla="*/ 0 h 753"/>
                    <a:gd name="T54" fmla="*/ 448 w 903"/>
                    <a:gd name="T55" fmla="*/ 0 h 753"/>
                    <a:gd name="T56" fmla="*/ 8 w 903"/>
                    <a:gd name="T57" fmla="*/ 197 h 753"/>
                    <a:gd name="T58" fmla="*/ 2 w 903"/>
                    <a:gd name="T59" fmla="*/ 202 h 753"/>
                    <a:gd name="T60" fmla="*/ 0 w 903"/>
                    <a:gd name="T61" fmla="*/ 211 h 753"/>
                    <a:gd name="T62" fmla="*/ 0 w 903"/>
                    <a:gd name="T63" fmla="*/ 289 h 753"/>
                    <a:gd name="T64" fmla="*/ 2 w 903"/>
                    <a:gd name="T65" fmla="*/ 294 h 753"/>
                    <a:gd name="T66" fmla="*/ 6 w 903"/>
                    <a:gd name="T67" fmla="*/ 299 h 753"/>
                    <a:gd name="T68" fmla="*/ 12 w 903"/>
                    <a:gd name="T69" fmla="*/ 301 h 753"/>
                    <a:gd name="T70" fmla="*/ 60 w 903"/>
                    <a:gd name="T71" fmla="*/ 301 h 753"/>
                    <a:gd name="T72" fmla="*/ 15 w 903"/>
                    <a:gd name="T73" fmla="*/ 722 h 753"/>
                    <a:gd name="T74" fmla="*/ 8 w 903"/>
                    <a:gd name="T75" fmla="*/ 724 h 753"/>
                    <a:gd name="T76" fmla="*/ 4 w 903"/>
                    <a:gd name="T77" fmla="*/ 727 h 753"/>
                    <a:gd name="T78" fmla="*/ 1 w 903"/>
                    <a:gd name="T79" fmla="*/ 732 h 753"/>
                    <a:gd name="T80" fmla="*/ 0 w 903"/>
                    <a:gd name="T81" fmla="*/ 738 h 753"/>
                    <a:gd name="T82" fmla="*/ 1 w 903"/>
                    <a:gd name="T83" fmla="*/ 744 h 753"/>
                    <a:gd name="T84" fmla="*/ 4 w 903"/>
                    <a:gd name="T85" fmla="*/ 748 h 753"/>
                    <a:gd name="T86" fmla="*/ 8 w 903"/>
                    <a:gd name="T87" fmla="*/ 751 h 753"/>
                    <a:gd name="T88" fmla="*/ 15 w 903"/>
                    <a:gd name="T89" fmla="*/ 753 h 753"/>
                    <a:gd name="T90" fmla="*/ 165 w 903"/>
                    <a:gd name="T91" fmla="*/ 753 h 753"/>
                    <a:gd name="T92" fmla="*/ 828 w 903"/>
                    <a:gd name="T93" fmla="*/ 753 h 753"/>
                    <a:gd name="T94" fmla="*/ 891 w 903"/>
                    <a:gd name="T95" fmla="*/ 753 h 753"/>
                    <a:gd name="T96" fmla="*/ 896 w 903"/>
                    <a:gd name="T97" fmla="*/ 750 h 753"/>
                    <a:gd name="T98" fmla="*/ 900 w 903"/>
                    <a:gd name="T99" fmla="*/ 746 h 753"/>
                    <a:gd name="T100" fmla="*/ 902 w 903"/>
                    <a:gd name="T101" fmla="*/ 741 h 753"/>
                    <a:gd name="T102" fmla="*/ 903 w 903"/>
                    <a:gd name="T103" fmla="*/ 735 h 753"/>
                    <a:gd name="T104" fmla="*/ 900 w 903"/>
                    <a:gd name="T105" fmla="*/ 730 h 753"/>
                    <a:gd name="T106" fmla="*/ 896 w 903"/>
                    <a:gd name="T107" fmla="*/ 726 h 753"/>
                    <a:gd name="T108" fmla="*/ 891 w 903"/>
                    <a:gd name="T109" fmla="*/ 724 h 753"/>
                    <a:gd name="T110" fmla="*/ 843 w 903"/>
                    <a:gd name="T111" fmla="*/ 722 h 753"/>
                    <a:gd name="T112" fmla="*/ 888 w 903"/>
                    <a:gd name="T113" fmla="*/ 301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03" h="753">
                      <a:moveTo>
                        <a:pt x="813" y="722"/>
                      </a:moveTo>
                      <a:lnTo>
                        <a:pt x="752" y="722"/>
                      </a:lnTo>
                      <a:lnTo>
                        <a:pt x="752" y="376"/>
                      </a:lnTo>
                      <a:lnTo>
                        <a:pt x="752" y="374"/>
                      </a:lnTo>
                      <a:lnTo>
                        <a:pt x="751" y="371"/>
                      </a:lnTo>
                      <a:lnTo>
                        <a:pt x="750" y="368"/>
                      </a:lnTo>
                      <a:lnTo>
                        <a:pt x="747" y="366"/>
                      </a:lnTo>
                      <a:lnTo>
                        <a:pt x="745" y="364"/>
                      </a:lnTo>
                      <a:lnTo>
                        <a:pt x="743" y="363"/>
                      </a:lnTo>
                      <a:lnTo>
                        <a:pt x="740" y="362"/>
                      </a:lnTo>
                      <a:lnTo>
                        <a:pt x="737" y="361"/>
                      </a:lnTo>
                      <a:lnTo>
                        <a:pt x="165" y="361"/>
                      </a:lnTo>
                      <a:lnTo>
                        <a:pt x="162" y="362"/>
                      </a:lnTo>
                      <a:lnTo>
                        <a:pt x="160" y="363"/>
                      </a:lnTo>
                      <a:lnTo>
                        <a:pt x="156" y="364"/>
                      </a:lnTo>
                      <a:lnTo>
                        <a:pt x="154" y="366"/>
                      </a:lnTo>
                      <a:lnTo>
                        <a:pt x="152" y="368"/>
                      </a:lnTo>
                      <a:lnTo>
                        <a:pt x="151" y="371"/>
                      </a:lnTo>
                      <a:lnTo>
                        <a:pt x="150" y="374"/>
                      </a:lnTo>
                      <a:lnTo>
                        <a:pt x="150" y="377"/>
                      </a:lnTo>
                      <a:lnTo>
                        <a:pt x="150" y="722"/>
                      </a:lnTo>
                      <a:lnTo>
                        <a:pt x="90" y="722"/>
                      </a:lnTo>
                      <a:lnTo>
                        <a:pt x="90" y="301"/>
                      </a:lnTo>
                      <a:lnTo>
                        <a:pt x="813" y="301"/>
                      </a:lnTo>
                      <a:lnTo>
                        <a:pt x="813" y="722"/>
                      </a:lnTo>
                      <a:close/>
                      <a:moveTo>
                        <a:pt x="180" y="722"/>
                      </a:moveTo>
                      <a:lnTo>
                        <a:pt x="180" y="391"/>
                      </a:lnTo>
                      <a:lnTo>
                        <a:pt x="722" y="391"/>
                      </a:lnTo>
                      <a:lnTo>
                        <a:pt x="722" y="722"/>
                      </a:lnTo>
                      <a:lnTo>
                        <a:pt x="180" y="722"/>
                      </a:lnTo>
                      <a:close/>
                      <a:moveTo>
                        <a:pt x="30" y="220"/>
                      </a:moveTo>
                      <a:lnTo>
                        <a:pt x="451" y="32"/>
                      </a:lnTo>
                      <a:lnTo>
                        <a:pt x="873" y="220"/>
                      </a:lnTo>
                      <a:lnTo>
                        <a:pt x="873" y="271"/>
                      </a:lnTo>
                      <a:lnTo>
                        <a:pt x="828" y="271"/>
                      </a:lnTo>
                      <a:lnTo>
                        <a:pt x="75" y="271"/>
                      </a:lnTo>
                      <a:lnTo>
                        <a:pt x="30" y="271"/>
                      </a:lnTo>
                      <a:lnTo>
                        <a:pt x="30" y="220"/>
                      </a:lnTo>
                      <a:close/>
                      <a:moveTo>
                        <a:pt x="888" y="301"/>
                      </a:moveTo>
                      <a:lnTo>
                        <a:pt x="891" y="301"/>
                      </a:lnTo>
                      <a:lnTo>
                        <a:pt x="893" y="300"/>
                      </a:lnTo>
                      <a:lnTo>
                        <a:pt x="896" y="299"/>
                      </a:lnTo>
                      <a:lnTo>
                        <a:pt x="899" y="297"/>
                      </a:lnTo>
                      <a:lnTo>
                        <a:pt x="900" y="294"/>
                      </a:lnTo>
                      <a:lnTo>
                        <a:pt x="902" y="292"/>
                      </a:lnTo>
                      <a:lnTo>
                        <a:pt x="902" y="289"/>
                      </a:lnTo>
                      <a:lnTo>
                        <a:pt x="903" y="286"/>
                      </a:lnTo>
                      <a:lnTo>
                        <a:pt x="903" y="211"/>
                      </a:lnTo>
                      <a:lnTo>
                        <a:pt x="902" y="206"/>
                      </a:lnTo>
                      <a:lnTo>
                        <a:pt x="901" y="202"/>
                      </a:lnTo>
                      <a:lnTo>
                        <a:pt x="898" y="199"/>
                      </a:lnTo>
                      <a:lnTo>
                        <a:pt x="894" y="197"/>
                      </a:lnTo>
                      <a:lnTo>
                        <a:pt x="458" y="1"/>
                      </a:lnTo>
                      <a:lnTo>
                        <a:pt x="455" y="0"/>
                      </a:lnTo>
                      <a:lnTo>
                        <a:pt x="451" y="0"/>
                      </a:lnTo>
                      <a:lnTo>
                        <a:pt x="448" y="0"/>
                      </a:lnTo>
                      <a:lnTo>
                        <a:pt x="445" y="1"/>
                      </a:lnTo>
                      <a:lnTo>
                        <a:pt x="8" y="197"/>
                      </a:lnTo>
                      <a:lnTo>
                        <a:pt x="5" y="199"/>
                      </a:lnTo>
                      <a:lnTo>
                        <a:pt x="2" y="202"/>
                      </a:lnTo>
                      <a:lnTo>
                        <a:pt x="0" y="206"/>
                      </a:lnTo>
                      <a:lnTo>
                        <a:pt x="0" y="211"/>
                      </a:lnTo>
                      <a:lnTo>
                        <a:pt x="0" y="286"/>
                      </a:lnTo>
                      <a:lnTo>
                        <a:pt x="0" y="289"/>
                      </a:lnTo>
                      <a:lnTo>
                        <a:pt x="1" y="292"/>
                      </a:lnTo>
                      <a:lnTo>
                        <a:pt x="2" y="294"/>
                      </a:lnTo>
                      <a:lnTo>
                        <a:pt x="4" y="297"/>
                      </a:lnTo>
                      <a:lnTo>
                        <a:pt x="6" y="299"/>
                      </a:lnTo>
                      <a:lnTo>
                        <a:pt x="8" y="300"/>
                      </a:lnTo>
                      <a:lnTo>
                        <a:pt x="12" y="301"/>
                      </a:lnTo>
                      <a:lnTo>
                        <a:pt x="15" y="301"/>
                      </a:lnTo>
                      <a:lnTo>
                        <a:pt x="60" y="301"/>
                      </a:lnTo>
                      <a:lnTo>
                        <a:pt x="60" y="722"/>
                      </a:lnTo>
                      <a:lnTo>
                        <a:pt x="15" y="722"/>
                      </a:lnTo>
                      <a:lnTo>
                        <a:pt x="12" y="724"/>
                      </a:lnTo>
                      <a:lnTo>
                        <a:pt x="8" y="724"/>
                      </a:lnTo>
                      <a:lnTo>
                        <a:pt x="6" y="726"/>
                      </a:lnTo>
                      <a:lnTo>
                        <a:pt x="4" y="727"/>
                      </a:lnTo>
                      <a:lnTo>
                        <a:pt x="2" y="730"/>
                      </a:lnTo>
                      <a:lnTo>
                        <a:pt x="1" y="732"/>
                      </a:lnTo>
                      <a:lnTo>
                        <a:pt x="0" y="735"/>
                      </a:lnTo>
                      <a:lnTo>
                        <a:pt x="0" y="738"/>
                      </a:lnTo>
                      <a:lnTo>
                        <a:pt x="0" y="741"/>
                      </a:lnTo>
                      <a:lnTo>
                        <a:pt x="1" y="744"/>
                      </a:lnTo>
                      <a:lnTo>
                        <a:pt x="2" y="746"/>
                      </a:lnTo>
                      <a:lnTo>
                        <a:pt x="4" y="748"/>
                      </a:lnTo>
                      <a:lnTo>
                        <a:pt x="6" y="750"/>
                      </a:lnTo>
                      <a:lnTo>
                        <a:pt x="8" y="751"/>
                      </a:lnTo>
                      <a:lnTo>
                        <a:pt x="12" y="753"/>
                      </a:lnTo>
                      <a:lnTo>
                        <a:pt x="15" y="753"/>
                      </a:lnTo>
                      <a:lnTo>
                        <a:pt x="75" y="753"/>
                      </a:lnTo>
                      <a:lnTo>
                        <a:pt x="165" y="753"/>
                      </a:lnTo>
                      <a:lnTo>
                        <a:pt x="737" y="753"/>
                      </a:lnTo>
                      <a:lnTo>
                        <a:pt x="828" y="753"/>
                      </a:lnTo>
                      <a:lnTo>
                        <a:pt x="888" y="753"/>
                      </a:lnTo>
                      <a:lnTo>
                        <a:pt x="891" y="753"/>
                      </a:lnTo>
                      <a:lnTo>
                        <a:pt x="893" y="751"/>
                      </a:lnTo>
                      <a:lnTo>
                        <a:pt x="896" y="750"/>
                      </a:lnTo>
                      <a:lnTo>
                        <a:pt x="899" y="748"/>
                      </a:lnTo>
                      <a:lnTo>
                        <a:pt x="900" y="746"/>
                      </a:lnTo>
                      <a:lnTo>
                        <a:pt x="902" y="744"/>
                      </a:lnTo>
                      <a:lnTo>
                        <a:pt x="902" y="741"/>
                      </a:lnTo>
                      <a:lnTo>
                        <a:pt x="903" y="738"/>
                      </a:lnTo>
                      <a:lnTo>
                        <a:pt x="903" y="735"/>
                      </a:lnTo>
                      <a:lnTo>
                        <a:pt x="902" y="732"/>
                      </a:lnTo>
                      <a:lnTo>
                        <a:pt x="900" y="730"/>
                      </a:lnTo>
                      <a:lnTo>
                        <a:pt x="899" y="727"/>
                      </a:lnTo>
                      <a:lnTo>
                        <a:pt x="896" y="726"/>
                      </a:lnTo>
                      <a:lnTo>
                        <a:pt x="893" y="724"/>
                      </a:lnTo>
                      <a:lnTo>
                        <a:pt x="891" y="724"/>
                      </a:lnTo>
                      <a:lnTo>
                        <a:pt x="888" y="722"/>
                      </a:lnTo>
                      <a:lnTo>
                        <a:pt x="843" y="722"/>
                      </a:lnTo>
                      <a:lnTo>
                        <a:pt x="843" y="301"/>
                      </a:lnTo>
                      <a:lnTo>
                        <a:pt x="888" y="3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295">
                  <a:extLst>
                    <a:ext uri="{FF2B5EF4-FFF2-40B4-BE49-F238E27FC236}">
                      <a16:creationId xmlns="" xmlns:a16="http://schemas.microsoft.com/office/drawing/2014/main" id="{EF4AA1A7-9549-4542-B7A2-39924B012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4088" y="962025"/>
                  <a:ext cx="134938" cy="9525"/>
                </a:xfrm>
                <a:custGeom>
                  <a:avLst/>
                  <a:gdLst>
                    <a:gd name="T0" fmla="*/ 407 w 422"/>
                    <a:gd name="T1" fmla="*/ 0 h 30"/>
                    <a:gd name="T2" fmla="*/ 15 w 422"/>
                    <a:gd name="T3" fmla="*/ 0 h 30"/>
                    <a:gd name="T4" fmla="*/ 12 w 422"/>
                    <a:gd name="T5" fmla="*/ 0 h 30"/>
                    <a:gd name="T6" fmla="*/ 10 w 422"/>
                    <a:gd name="T7" fmla="*/ 1 h 30"/>
                    <a:gd name="T8" fmla="*/ 7 w 422"/>
                    <a:gd name="T9" fmla="*/ 2 h 30"/>
                    <a:gd name="T10" fmla="*/ 4 w 422"/>
                    <a:gd name="T11" fmla="*/ 4 h 30"/>
                    <a:gd name="T12" fmla="*/ 3 w 422"/>
                    <a:gd name="T13" fmla="*/ 7 h 30"/>
                    <a:gd name="T14" fmla="*/ 1 w 422"/>
                    <a:gd name="T15" fmla="*/ 9 h 30"/>
                    <a:gd name="T16" fmla="*/ 1 w 422"/>
                    <a:gd name="T17" fmla="*/ 12 h 30"/>
                    <a:gd name="T18" fmla="*/ 0 w 422"/>
                    <a:gd name="T19" fmla="*/ 15 h 30"/>
                    <a:gd name="T20" fmla="*/ 1 w 422"/>
                    <a:gd name="T21" fmla="*/ 18 h 30"/>
                    <a:gd name="T22" fmla="*/ 1 w 422"/>
                    <a:gd name="T23" fmla="*/ 20 h 30"/>
                    <a:gd name="T24" fmla="*/ 3 w 422"/>
                    <a:gd name="T25" fmla="*/ 24 h 30"/>
                    <a:gd name="T26" fmla="*/ 4 w 422"/>
                    <a:gd name="T27" fmla="*/ 26 h 30"/>
                    <a:gd name="T28" fmla="*/ 7 w 422"/>
                    <a:gd name="T29" fmla="*/ 27 h 30"/>
                    <a:gd name="T30" fmla="*/ 10 w 422"/>
                    <a:gd name="T31" fmla="*/ 29 h 30"/>
                    <a:gd name="T32" fmla="*/ 12 w 422"/>
                    <a:gd name="T33" fmla="*/ 29 h 30"/>
                    <a:gd name="T34" fmla="*/ 15 w 422"/>
                    <a:gd name="T35" fmla="*/ 30 h 30"/>
                    <a:gd name="T36" fmla="*/ 407 w 422"/>
                    <a:gd name="T37" fmla="*/ 30 h 30"/>
                    <a:gd name="T38" fmla="*/ 410 w 422"/>
                    <a:gd name="T39" fmla="*/ 29 h 30"/>
                    <a:gd name="T40" fmla="*/ 413 w 422"/>
                    <a:gd name="T41" fmla="*/ 29 h 30"/>
                    <a:gd name="T42" fmla="*/ 415 w 422"/>
                    <a:gd name="T43" fmla="*/ 27 h 30"/>
                    <a:gd name="T44" fmla="*/ 417 w 422"/>
                    <a:gd name="T45" fmla="*/ 26 h 30"/>
                    <a:gd name="T46" fmla="*/ 419 w 422"/>
                    <a:gd name="T47" fmla="*/ 24 h 30"/>
                    <a:gd name="T48" fmla="*/ 421 w 422"/>
                    <a:gd name="T49" fmla="*/ 20 h 30"/>
                    <a:gd name="T50" fmla="*/ 422 w 422"/>
                    <a:gd name="T51" fmla="*/ 18 h 30"/>
                    <a:gd name="T52" fmla="*/ 422 w 422"/>
                    <a:gd name="T53" fmla="*/ 15 h 30"/>
                    <a:gd name="T54" fmla="*/ 422 w 422"/>
                    <a:gd name="T55" fmla="*/ 12 h 30"/>
                    <a:gd name="T56" fmla="*/ 421 w 422"/>
                    <a:gd name="T57" fmla="*/ 9 h 30"/>
                    <a:gd name="T58" fmla="*/ 419 w 422"/>
                    <a:gd name="T59" fmla="*/ 7 h 30"/>
                    <a:gd name="T60" fmla="*/ 417 w 422"/>
                    <a:gd name="T61" fmla="*/ 4 h 30"/>
                    <a:gd name="T62" fmla="*/ 415 w 422"/>
                    <a:gd name="T63" fmla="*/ 2 h 30"/>
                    <a:gd name="T64" fmla="*/ 413 w 422"/>
                    <a:gd name="T65" fmla="*/ 1 h 30"/>
                    <a:gd name="T66" fmla="*/ 410 w 422"/>
                    <a:gd name="T67" fmla="*/ 0 h 30"/>
                    <a:gd name="T68" fmla="*/ 407 w 422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2" h="30">
                      <a:moveTo>
                        <a:pt x="407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1" y="18"/>
                      </a:lnTo>
                      <a:lnTo>
                        <a:pt x="1" y="20"/>
                      </a:lnTo>
                      <a:lnTo>
                        <a:pt x="3" y="24"/>
                      </a:lnTo>
                      <a:lnTo>
                        <a:pt x="4" y="26"/>
                      </a:lnTo>
                      <a:lnTo>
                        <a:pt x="7" y="27"/>
                      </a:lnTo>
                      <a:lnTo>
                        <a:pt x="10" y="29"/>
                      </a:lnTo>
                      <a:lnTo>
                        <a:pt x="12" y="29"/>
                      </a:lnTo>
                      <a:lnTo>
                        <a:pt x="15" y="30"/>
                      </a:lnTo>
                      <a:lnTo>
                        <a:pt x="407" y="30"/>
                      </a:lnTo>
                      <a:lnTo>
                        <a:pt x="410" y="29"/>
                      </a:lnTo>
                      <a:lnTo>
                        <a:pt x="413" y="29"/>
                      </a:lnTo>
                      <a:lnTo>
                        <a:pt x="415" y="27"/>
                      </a:lnTo>
                      <a:lnTo>
                        <a:pt x="417" y="26"/>
                      </a:lnTo>
                      <a:lnTo>
                        <a:pt x="419" y="24"/>
                      </a:lnTo>
                      <a:lnTo>
                        <a:pt x="421" y="20"/>
                      </a:lnTo>
                      <a:lnTo>
                        <a:pt x="422" y="18"/>
                      </a:lnTo>
                      <a:lnTo>
                        <a:pt x="422" y="15"/>
                      </a:lnTo>
                      <a:lnTo>
                        <a:pt x="422" y="12"/>
                      </a:lnTo>
                      <a:lnTo>
                        <a:pt x="421" y="9"/>
                      </a:lnTo>
                      <a:lnTo>
                        <a:pt x="419" y="7"/>
                      </a:lnTo>
                      <a:lnTo>
                        <a:pt x="417" y="4"/>
                      </a:lnTo>
                      <a:lnTo>
                        <a:pt x="415" y="2"/>
                      </a:lnTo>
                      <a:lnTo>
                        <a:pt x="413" y="1"/>
                      </a:lnTo>
                      <a:lnTo>
                        <a:pt x="410" y="0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296">
                  <a:extLst>
                    <a:ext uri="{FF2B5EF4-FFF2-40B4-BE49-F238E27FC236}">
                      <a16:creationId xmlns="" xmlns:a16="http://schemas.microsoft.com/office/drawing/2014/main" id="{F5AA88FE-1B97-46B2-BC91-EF0B160D92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4088" y="990600"/>
                  <a:ext cx="134938" cy="9525"/>
                </a:xfrm>
                <a:custGeom>
                  <a:avLst/>
                  <a:gdLst>
                    <a:gd name="T0" fmla="*/ 407 w 422"/>
                    <a:gd name="T1" fmla="*/ 0 h 30"/>
                    <a:gd name="T2" fmla="*/ 15 w 422"/>
                    <a:gd name="T3" fmla="*/ 0 h 30"/>
                    <a:gd name="T4" fmla="*/ 12 w 422"/>
                    <a:gd name="T5" fmla="*/ 0 h 30"/>
                    <a:gd name="T6" fmla="*/ 10 w 422"/>
                    <a:gd name="T7" fmla="*/ 1 h 30"/>
                    <a:gd name="T8" fmla="*/ 7 w 422"/>
                    <a:gd name="T9" fmla="*/ 2 h 30"/>
                    <a:gd name="T10" fmla="*/ 4 w 422"/>
                    <a:gd name="T11" fmla="*/ 5 h 30"/>
                    <a:gd name="T12" fmla="*/ 3 w 422"/>
                    <a:gd name="T13" fmla="*/ 7 h 30"/>
                    <a:gd name="T14" fmla="*/ 1 w 422"/>
                    <a:gd name="T15" fmla="*/ 9 h 30"/>
                    <a:gd name="T16" fmla="*/ 1 w 422"/>
                    <a:gd name="T17" fmla="*/ 12 h 30"/>
                    <a:gd name="T18" fmla="*/ 0 w 422"/>
                    <a:gd name="T19" fmla="*/ 15 h 30"/>
                    <a:gd name="T20" fmla="*/ 1 w 422"/>
                    <a:gd name="T21" fmla="*/ 18 h 30"/>
                    <a:gd name="T22" fmla="*/ 1 w 422"/>
                    <a:gd name="T23" fmla="*/ 21 h 30"/>
                    <a:gd name="T24" fmla="*/ 3 w 422"/>
                    <a:gd name="T25" fmla="*/ 24 h 30"/>
                    <a:gd name="T26" fmla="*/ 4 w 422"/>
                    <a:gd name="T27" fmla="*/ 26 h 30"/>
                    <a:gd name="T28" fmla="*/ 7 w 422"/>
                    <a:gd name="T29" fmla="*/ 28 h 30"/>
                    <a:gd name="T30" fmla="*/ 10 w 422"/>
                    <a:gd name="T31" fmla="*/ 29 h 30"/>
                    <a:gd name="T32" fmla="*/ 12 w 422"/>
                    <a:gd name="T33" fmla="*/ 30 h 30"/>
                    <a:gd name="T34" fmla="*/ 15 w 422"/>
                    <a:gd name="T35" fmla="*/ 30 h 30"/>
                    <a:gd name="T36" fmla="*/ 407 w 422"/>
                    <a:gd name="T37" fmla="*/ 30 h 30"/>
                    <a:gd name="T38" fmla="*/ 410 w 422"/>
                    <a:gd name="T39" fmla="*/ 30 h 30"/>
                    <a:gd name="T40" fmla="*/ 413 w 422"/>
                    <a:gd name="T41" fmla="*/ 29 h 30"/>
                    <a:gd name="T42" fmla="*/ 415 w 422"/>
                    <a:gd name="T43" fmla="*/ 28 h 30"/>
                    <a:gd name="T44" fmla="*/ 417 w 422"/>
                    <a:gd name="T45" fmla="*/ 26 h 30"/>
                    <a:gd name="T46" fmla="*/ 419 w 422"/>
                    <a:gd name="T47" fmla="*/ 24 h 30"/>
                    <a:gd name="T48" fmla="*/ 421 w 422"/>
                    <a:gd name="T49" fmla="*/ 21 h 30"/>
                    <a:gd name="T50" fmla="*/ 422 w 422"/>
                    <a:gd name="T51" fmla="*/ 18 h 30"/>
                    <a:gd name="T52" fmla="*/ 422 w 422"/>
                    <a:gd name="T53" fmla="*/ 15 h 30"/>
                    <a:gd name="T54" fmla="*/ 422 w 422"/>
                    <a:gd name="T55" fmla="*/ 12 h 30"/>
                    <a:gd name="T56" fmla="*/ 421 w 422"/>
                    <a:gd name="T57" fmla="*/ 9 h 30"/>
                    <a:gd name="T58" fmla="*/ 419 w 422"/>
                    <a:gd name="T59" fmla="*/ 7 h 30"/>
                    <a:gd name="T60" fmla="*/ 417 w 422"/>
                    <a:gd name="T61" fmla="*/ 5 h 30"/>
                    <a:gd name="T62" fmla="*/ 415 w 422"/>
                    <a:gd name="T63" fmla="*/ 2 h 30"/>
                    <a:gd name="T64" fmla="*/ 413 w 422"/>
                    <a:gd name="T65" fmla="*/ 1 h 30"/>
                    <a:gd name="T66" fmla="*/ 410 w 422"/>
                    <a:gd name="T67" fmla="*/ 0 h 30"/>
                    <a:gd name="T68" fmla="*/ 407 w 422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2" h="30">
                      <a:moveTo>
                        <a:pt x="407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1" y="18"/>
                      </a:lnTo>
                      <a:lnTo>
                        <a:pt x="1" y="21"/>
                      </a:lnTo>
                      <a:lnTo>
                        <a:pt x="3" y="24"/>
                      </a:lnTo>
                      <a:lnTo>
                        <a:pt x="4" y="26"/>
                      </a:lnTo>
                      <a:lnTo>
                        <a:pt x="7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407" y="30"/>
                      </a:lnTo>
                      <a:lnTo>
                        <a:pt x="410" y="30"/>
                      </a:lnTo>
                      <a:lnTo>
                        <a:pt x="413" y="29"/>
                      </a:lnTo>
                      <a:lnTo>
                        <a:pt x="415" y="28"/>
                      </a:lnTo>
                      <a:lnTo>
                        <a:pt x="417" y="26"/>
                      </a:lnTo>
                      <a:lnTo>
                        <a:pt x="419" y="24"/>
                      </a:lnTo>
                      <a:lnTo>
                        <a:pt x="421" y="21"/>
                      </a:lnTo>
                      <a:lnTo>
                        <a:pt x="422" y="18"/>
                      </a:lnTo>
                      <a:lnTo>
                        <a:pt x="422" y="15"/>
                      </a:lnTo>
                      <a:lnTo>
                        <a:pt x="422" y="12"/>
                      </a:lnTo>
                      <a:lnTo>
                        <a:pt x="421" y="9"/>
                      </a:lnTo>
                      <a:lnTo>
                        <a:pt x="419" y="7"/>
                      </a:lnTo>
                      <a:lnTo>
                        <a:pt x="417" y="5"/>
                      </a:lnTo>
                      <a:lnTo>
                        <a:pt x="415" y="2"/>
                      </a:lnTo>
                      <a:lnTo>
                        <a:pt x="413" y="1"/>
                      </a:lnTo>
                      <a:lnTo>
                        <a:pt x="410" y="0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297">
                  <a:extLst>
                    <a:ext uri="{FF2B5EF4-FFF2-40B4-BE49-F238E27FC236}">
                      <a16:creationId xmlns="" xmlns:a16="http://schemas.microsoft.com/office/drawing/2014/main" id="{AC0BBE20-70E5-4377-8485-255F956B9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4088" y="1019175"/>
                  <a:ext cx="134938" cy="9525"/>
                </a:xfrm>
                <a:custGeom>
                  <a:avLst/>
                  <a:gdLst>
                    <a:gd name="T0" fmla="*/ 407 w 422"/>
                    <a:gd name="T1" fmla="*/ 0 h 30"/>
                    <a:gd name="T2" fmla="*/ 15 w 422"/>
                    <a:gd name="T3" fmla="*/ 0 h 30"/>
                    <a:gd name="T4" fmla="*/ 12 w 422"/>
                    <a:gd name="T5" fmla="*/ 0 h 30"/>
                    <a:gd name="T6" fmla="*/ 10 w 422"/>
                    <a:gd name="T7" fmla="*/ 1 h 30"/>
                    <a:gd name="T8" fmla="*/ 7 w 422"/>
                    <a:gd name="T9" fmla="*/ 3 h 30"/>
                    <a:gd name="T10" fmla="*/ 4 w 422"/>
                    <a:gd name="T11" fmla="*/ 5 h 30"/>
                    <a:gd name="T12" fmla="*/ 3 w 422"/>
                    <a:gd name="T13" fmla="*/ 7 h 30"/>
                    <a:gd name="T14" fmla="*/ 1 w 422"/>
                    <a:gd name="T15" fmla="*/ 10 h 30"/>
                    <a:gd name="T16" fmla="*/ 1 w 422"/>
                    <a:gd name="T17" fmla="*/ 12 h 30"/>
                    <a:gd name="T18" fmla="*/ 0 w 422"/>
                    <a:gd name="T19" fmla="*/ 15 h 30"/>
                    <a:gd name="T20" fmla="*/ 1 w 422"/>
                    <a:gd name="T21" fmla="*/ 19 h 30"/>
                    <a:gd name="T22" fmla="*/ 1 w 422"/>
                    <a:gd name="T23" fmla="*/ 22 h 30"/>
                    <a:gd name="T24" fmla="*/ 3 w 422"/>
                    <a:gd name="T25" fmla="*/ 24 h 30"/>
                    <a:gd name="T26" fmla="*/ 4 w 422"/>
                    <a:gd name="T27" fmla="*/ 26 h 30"/>
                    <a:gd name="T28" fmla="*/ 7 w 422"/>
                    <a:gd name="T29" fmla="*/ 28 h 30"/>
                    <a:gd name="T30" fmla="*/ 10 w 422"/>
                    <a:gd name="T31" fmla="*/ 29 h 30"/>
                    <a:gd name="T32" fmla="*/ 12 w 422"/>
                    <a:gd name="T33" fmla="*/ 30 h 30"/>
                    <a:gd name="T34" fmla="*/ 15 w 422"/>
                    <a:gd name="T35" fmla="*/ 30 h 30"/>
                    <a:gd name="T36" fmla="*/ 407 w 422"/>
                    <a:gd name="T37" fmla="*/ 30 h 30"/>
                    <a:gd name="T38" fmla="*/ 410 w 422"/>
                    <a:gd name="T39" fmla="*/ 30 h 30"/>
                    <a:gd name="T40" fmla="*/ 413 w 422"/>
                    <a:gd name="T41" fmla="*/ 29 h 30"/>
                    <a:gd name="T42" fmla="*/ 415 w 422"/>
                    <a:gd name="T43" fmla="*/ 28 h 30"/>
                    <a:gd name="T44" fmla="*/ 417 w 422"/>
                    <a:gd name="T45" fmla="*/ 26 h 30"/>
                    <a:gd name="T46" fmla="*/ 419 w 422"/>
                    <a:gd name="T47" fmla="*/ 24 h 30"/>
                    <a:gd name="T48" fmla="*/ 421 w 422"/>
                    <a:gd name="T49" fmla="*/ 22 h 30"/>
                    <a:gd name="T50" fmla="*/ 422 w 422"/>
                    <a:gd name="T51" fmla="*/ 19 h 30"/>
                    <a:gd name="T52" fmla="*/ 422 w 422"/>
                    <a:gd name="T53" fmla="*/ 15 h 30"/>
                    <a:gd name="T54" fmla="*/ 422 w 422"/>
                    <a:gd name="T55" fmla="*/ 12 h 30"/>
                    <a:gd name="T56" fmla="*/ 421 w 422"/>
                    <a:gd name="T57" fmla="*/ 10 h 30"/>
                    <a:gd name="T58" fmla="*/ 419 w 422"/>
                    <a:gd name="T59" fmla="*/ 7 h 30"/>
                    <a:gd name="T60" fmla="*/ 417 w 422"/>
                    <a:gd name="T61" fmla="*/ 5 h 30"/>
                    <a:gd name="T62" fmla="*/ 415 w 422"/>
                    <a:gd name="T63" fmla="*/ 3 h 30"/>
                    <a:gd name="T64" fmla="*/ 413 w 422"/>
                    <a:gd name="T65" fmla="*/ 1 h 30"/>
                    <a:gd name="T66" fmla="*/ 410 w 422"/>
                    <a:gd name="T67" fmla="*/ 0 h 30"/>
                    <a:gd name="T68" fmla="*/ 407 w 422"/>
                    <a:gd name="T69" fmla="*/ 0 h 30"/>
                    <a:gd name="T70" fmla="*/ 407 w 422"/>
                    <a:gd name="T7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22" h="30">
                      <a:moveTo>
                        <a:pt x="407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3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10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1" y="19"/>
                      </a:lnTo>
                      <a:lnTo>
                        <a:pt x="1" y="22"/>
                      </a:lnTo>
                      <a:lnTo>
                        <a:pt x="3" y="24"/>
                      </a:lnTo>
                      <a:lnTo>
                        <a:pt x="4" y="26"/>
                      </a:lnTo>
                      <a:lnTo>
                        <a:pt x="7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407" y="30"/>
                      </a:lnTo>
                      <a:lnTo>
                        <a:pt x="410" y="30"/>
                      </a:lnTo>
                      <a:lnTo>
                        <a:pt x="413" y="29"/>
                      </a:lnTo>
                      <a:lnTo>
                        <a:pt x="415" y="28"/>
                      </a:lnTo>
                      <a:lnTo>
                        <a:pt x="417" y="26"/>
                      </a:lnTo>
                      <a:lnTo>
                        <a:pt x="419" y="24"/>
                      </a:lnTo>
                      <a:lnTo>
                        <a:pt x="421" y="22"/>
                      </a:lnTo>
                      <a:lnTo>
                        <a:pt x="422" y="19"/>
                      </a:lnTo>
                      <a:lnTo>
                        <a:pt x="422" y="15"/>
                      </a:lnTo>
                      <a:lnTo>
                        <a:pt x="422" y="12"/>
                      </a:lnTo>
                      <a:lnTo>
                        <a:pt x="421" y="10"/>
                      </a:lnTo>
                      <a:lnTo>
                        <a:pt x="419" y="7"/>
                      </a:lnTo>
                      <a:lnTo>
                        <a:pt x="417" y="5"/>
                      </a:lnTo>
                      <a:lnTo>
                        <a:pt x="415" y="3"/>
                      </a:lnTo>
                      <a:lnTo>
                        <a:pt x="413" y="1"/>
                      </a:lnTo>
                      <a:lnTo>
                        <a:pt x="410" y="0"/>
                      </a:lnTo>
                      <a:lnTo>
                        <a:pt x="407" y="0"/>
                      </a:lnTo>
                      <a:lnTo>
                        <a:pt x="40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43" name="TextBox 342">
                <a:extLst>
                  <a:ext uri="{FF2B5EF4-FFF2-40B4-BE49-F238E27FC236}">
                    <a16:creationId xmlns="" xmlns:a16="http://schemas.microsoft.com/office/drawing/2014/main" id="{A2CAD73D-5A6E-4D28-8C52-DD4247A1E28D}"/>
                  </a:ext>
                </a:extLst>
              </p:cNvPr>
              <p:cNvSpPr txBox="1"/>
              <p:nvPr/>
            </p:nvSpPr>
            <p:spPr>
              <a:xfrm>
                <a:off x="655987" y="2677227"/>
                <a:ext cx="1927658" cy="646331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="" xmlns:a16="http://schemas.microsoft.com/office/drawing/2014/main" id="{B5D6AEDE-6010-469E-8047-5D5FA1011784}"/>
                  </a:ext>
                </a:extLst>
              </p:cNvPr>
              <p:cNvSpPr txBox="1"/>
              <p:nvPr/>
            </p:nvSpPr>
            <p:spPr>
              <a:xfrm>
                <a:off x="655987" y="2469194"/>
                <a:ext cx="1927658" cy="21544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/>
                  <a:t>LOREM IPSUM</a:t>
                </a:r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="" xmlns:a16="http://schemas.microsoft.com/office/drawing/2014/main" id="{9B5A1810-6D70-4464-B6F4-70FE03F51E97}"/>
                  </a:ext>
                </a:extLst>
              </p:cNvPr>
              <p:cNvSpPr txBox="1"/>
              <p:nvPr/>
            </p:nvSpPr>
            <p:spPr>
              <a:xfrm>
                <a:off x="655987" y="4608050"/>
                <a:ext cx="1927658" cy="646331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346" name="TextBox 345">
                <a:extLst>
                  <a:ext uri="{FF2B5EF4-FFF2-40B4-BE49-F238E27FC236}">
                    <a16:creationId xmlns="" xmlns:a16="http://schemas.microsoft.com/office/drawing/2014/main" id="{9708C325-45AB-4A21-8FB8-B04D2B8C425D}"/>
                  </a:ext>
                </a:extLst>
              </p:cNvPr>
              <p:cNvSpPr txBox="1"/>
              <p:nvPr/>
            </p:nvSpPr>
            <p:spPr>
              <a:xfrm>
                <a:off x="655987" y="4400017"/>
                <a:ext cx="1927658" cy="21544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/>
                  <a:t>LOREM IPSUM</a:t>
                </a:r>
              </a:p>
            </p:txBody>
          </p:sp>
          <p:grpSp>
            <p:nvGrpSpPr>
              <p:cNvPr id="347" name="Group 346">
                <a:extLst>
                  <a:ext uri="{FF2B5EF4-FFF2-40B4-BE49-F238E27FC236}">
                    <a16:creationId xmlns="" xmlns:a16="http://schemas.microsoft.com/office/drawing/2014/main" id="{2560A3FD-8A7E-4B0A-9CBF-E6B3A21C59D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72017" y="4030968"/>
                <a:ext cx="295598" cy="296866"/>
                <a:chOff x="8020050" y="4195763"/>
                <a:chExt cx="369888" cy="371475"/>
              </a:xfrm>
              <a:solidFill>
                <a:schemeClr val="accent2"/>
              </a:solidFill>
            </p:grpSpPr>
            <p:sp>
              <p:nvSpPr>
                <p:cNvPr id="348" name="Freeform 28">
                  <a:extLst>
                    <a:ext uri="{FF2B5EF4-FFF2-40B4-BE49-F238E27FC236}">
                      <a16:creationId xmlns="" xmlns:a16="http://schemas.microsoft.com/office/drawing/2014/main" id="{A1082D4E-0A12-42F7-A839-9118BE5D4F3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143875" y="4241801"/>
                  <a:ext cx="122238" cy="123825"/>
                </a:xfrm>
                <a:custGeom>
                  <a:avLst/>
                  <a:gdLst>
                    <a:gd name="T0" fmla="*/ 16 w 32"/>
                    <a:gd name="T1" fmla="*/ 32 h 32"/>
                    <a:gd name="T2" fmla="*/ 0 w 32"/>
                    <a:gd name="T3" fmla="*/ 16 h 32"/>
                    <a:gd name="T4" fmla="*/ 16 w 32"/>
                    <a:gd name="T5" fmla="*/ 0 h 32"/>
                    <a:gd name="T6" fmla="*/ 32 w 32"/>
                    <a:gd name="T7" fmla="*/ 16 h 32"/>
                    <a:gd name="T8" fmla="*/ 16 w 32"/>
                    <a:gd name="T9" fmla="*/ 32 h 32"/>
                    <a:gd name="T10" fmla="*/ 16 w 32"/>
                    <a:gd name="T11" fmla="*/ 4 h 32"/>
                    <a:gd name="T12" fmla="*/ 4 w 32"/>
                    <a:gd name="T13" fmla="*/ 16 h 32"/>
                    <a:gd name="T14" fmla="*/ 16 w 32"/>
                    <a:gd name="T15" fmla="*/ 28 h 32"/>
                    <a:gd name="T16" fmla="*/ 28 w 32"/>
                    <a:gd name="T17" fmla="*/ 16 h 32"/>
                    <a:gd name="T18" fmla="*/ 16 w 32"/>
                    <a:gd name="T19" fmla="*/ 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32"/>
                      </a:moveTo>
                      <a:cubicBezTo>
                        <a:pt x="7" y="32"/>
                        <a:pt x="0" y="25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5" y="0"/>
                        <a:pt x="32" y="7"/>
                        <a:pt x="32" y="16"/>
                      </a:cubicBezTo>
                      <a:cubicBezTo>
                        <a:pt x="32" y="25"/>
                        <a:pt x="25" y="32"/>
                        <a:pt x="16" y="32"/>
                      </a:cubicBezTo>
                      <a:close/>
                      <a:moveTo>
                        <a:pt x="16" y="4"/>
                      </a:moveTo>
                      <a:cubicBezTo>
                        <a:pt x="9" y="4"/>
                        <a:pt x="4" y="9"/>
                        <a:pt x="4" y="16"/>
                      </a:cubicBezTo>
                      <a:cubicBezTo>
                        <a:pt x="4" y="23"/>
                        <a:pt x="9" y="28"/>
                        <a:pt x="16" y="28"/>
                      </a:cubicBezTo>
                      <a:cubicBezTo>
                        <a:pt x="23" y="28"/>
                        <a:pt x="28" y="23"/>
                        <a:pt x="28" y="16"/>
                      </a:cubicBezTo>
                      <a:cubicBezTo>
                        <a:pt x="28" y="9"/>
                        <a:pt x="23" y="4"/>
                        <a:pt x="1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29">
                  <a:extLst>
                    <a:ext uri="{FF2B5EF4-FFF2-40B4-BE49-F238E27FC236}">
                      <a16:creationId xmlns="" xmlns:a16="http://schemas.microsoft.com/office/drawing/2014/main" id="{185E9103-0929-4102-9680-549CF94926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093075" y="4195763"/>
                  <a:ext cx="223838" cy="341313"/>
                </a:xfrm>
                <a:custGeom>
                  <a:avLst/>
                  <a:gdLst>
                    <a:gd name="T0" fmla="*/ 29 w 58"/>
                    <a:gd name="T1" fmla="*/ 88 h 88"/>
                    <a:gd name="T2" fmla="*/ 27 w 58"/>
                    <a:gd name="T3" fmla="*/ 87 h 88"/>
                    <a:gd name="T4" fmla="*/ 0 w 58"/>
                    <a:gd name="T5" fmla="*/ 29 h 88"/>
                    <a:gd name="T6" fmla="*/ 29 w 58"/>
                    <a:gd name="T7" fmla="*/ 0 h 88"/>
                    <a:gd name="T8" fmla="*/ 58 w 58"/>
                    <a:gd name="T9" fmla="*/ 29 h 88"/>
                    <a:gd name="T10" fmla="*/ 31 w 58"/>
                    <a:gd name="T11" fmla="*/ 87 h 88"/>
                    <a:gd name="T12" fmla="*/ 29 w 58"/>
                    <a:gd name="T13" fmla="*/ 88 h 88"/>
                    <a:gd name="T14" fmla="*/ 29 w 58"/>
                    <a:gd name="T15" fmla="*/ 4 h 88"/>
                    <a:gd name="T16" fmla="*/ 4 w 58"/>
                    <a:gd name="T17" fmla="*/ 29 h 88"/>
                    <a:gd name="T18" fmla="*/ 29 w 58"/>
                    <a:gd name="T19" fmla="*/ 82 h 88"/>
                    <a:gd name="T20" fmla="*/ 54 w 58"/>
                    <a:gd name="T21" fmla="*/ 29 h 88"/>
                    <a:gd name="T22" fmla="*/ 29 w 58"/>
                    <a:gd name="T23" fmla="*/ 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8" h="88">
                      <a:moveTo>
                        <a:pt x="29" y="88"/>
                      </a:moveTo>
                      <a:cubicBezTo>
                        <a:pt x="28" y="88"/>
                        <a:pt x="28" y="88"/>
                        <a:pt x="27" y="87"/>
                      </a:cubicBezTo>
                      <a:cubicBezTo>
                        <a:pt x="26" y="85"/>
                        <a:pt x="0" y="45"/>
                        <a:pt x="0" y="29"/>
                      </a:cubicBezTo>
                      <a:cubicBezTo>
                        <a:pt x="0" y="13"/>
                        <a:pt x="13" y="0"/>
                        <a:pt x="29" y="0"/>
                      </a:cubicBezTo>
                      <a:cubicBezTo>
                        <a:pt x="45" y="0"/>
                        <a:pt x="58" y="13"/>
                        <a:pt x="58" y="29"/>
                      </a:cubicBezTo>
                      <a:cubicBezTo>
                        <a:pt x="58" y="45"/>
                        <a:pt x="32" y="85"/>
                        <a:pt x="31" y="87"/>
                      </a:cubicBezTo>
                      <a:cubicBezTo>
                        <a:pt x="30" y="88"/>
                        <a:pt x="30" y="88"/>
                        <a:pt x="29" y="88"/>
                      </a:cubicBezTo>
                      <a:close/>
                      <a:moveTo>
                        <a:pt x="29" y="4"/>
                      </a:moveTo>
                      <a:cubicBezTo>
                        <a:pt x="15" y="4"/>
                        <a:pt x="4" y="15"/>
                        <a:pt x="4" y="29"/>
                      </a:cubicBezTo>
                      <a:cubicBezTo>
                        <a:pt x="4" y="42"/>
                        <a:pt x="23" y="73"/>
                        <a:pt x="29" y="82"/>
                      </a:cubicBezTo>
                      <a:cubicBezTo>
                        <a:pt x="35" y="73"/>
                        <a:pt x="54" y="42"/>
                        <a:pt x="54" y="29"/>
                      </a:cubicBezTo>
                      <a:cubicBezTo>
                        <a:pt x="54" y="15"/>
                        <a:pt x="43" y="4"/>
                        <a:pt x="2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30">
                  <a:extLst>
                    <a:ext uri="{FF2B5EF4-FFF2-40B4-BE49-F238E27FC236}">
                      <a16:creationId xmlns="" xmlns:a16="http://schemas.microsoft.com/office/drawing/2014/main" id="{499867C4-177A-4432-8AD0-AF024B7D04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0050" y="4494213"/>
                  <a:ext cx="369888" cy="73025"/>
                </a:xfrm>
                <a:custGeom>
                  <a:avLst/>
                  <a:gdLst>
                    <a:gd name="T0" fmla="*/ 48 w 96"/>
                    <a:gd name="T1" fmla="*/ 19 h 19"/>
                    <a:gd name="T2" fmla="*/ 0 w 96"/>
                    <a:gd name="T3" fmla="*/ 9 h 19"/>
                    <a:gd name="T4" fmla="*/ 28 w 96"/>
                    <a:gd name="T5" fmla="*/ 0 h 19"/>
                    <a:gd name="T6" fmla="*/ 30 w 96"/>
                    <a:gd name="T7" fmla="*/ 2 h 19"/>
                    <a:gd name="T8" fmla="*/ 28 w 96"/>
                    <a:gd name="T9" fmla="*/ 4 h 19"/>
                    <a:gd name="T10" fmla="*/ 4 w 96"/>
                    <a:gd name="T11" fmla="*/ 9 h 19"/>
                    <a:gd name="T12" fmla="*/ 48 w 96"/>
                    <a:gd name="T13" fmla="*/ 15 h 19"/>
                    <a:gd name="T14" fmla="*/ 92 w 96"/>
                    <a:gd name="T15" fmla="*/ 9 h 19"/>
                    <a:gd name="T16" fmla="*/ 68 w 96"/>
                    <a:gd name="T17" fmla="*/ 4 h 19"/>
                    <a:gd name="T18" fmla="*/ 66 w 96"/>
                    <a:gd name="T19" fmla="*/ 2 h 19"/>
                    <a:gd name="T20" fmla="*/ 68 w 96"/>
                    <a:gd name="T21" fmla="*/ 0 h 19"/>
                    <a:gd name="T22" fmla="*/ 96 w 96"/>
                    <a:gd name="T23" fmla="*/ 9 h 19"/>
                    <a:gd name="T24" fmla="*/ 48 w 96"/>
                    <a:gd name="T25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6" h="19">
                      <a:moveTo>
                        <a:pt x="48" y="19"/>
                      </a:moveTo>
                      <a:cubicBezTo>
                        <a:pt x="43" y="19"/>
                        <a:pt x="0" y="19"/>
                        <a:pt x="0" y="9"/>
                      </a:cubicBezTo>
                      <a:cubicBezTo>
                        <a:pt x="0" y="4"/>
                        <a:pt x="9" y="1"/>
                        <a:pt x="28" y="0"/>
                      </a:cubicBezTo>
                      <a:cubicBezTo>
                        <a:pt x="29" y="0"/>
                        <a:pt x="30" y="1"/>
                        <a:pt x="30" y="2"/>
                      </a:cubicBezTo>
                      <a:cubicBezTo>
                        <a:pt x="30" y="3"/>
                        <a:pt x="29" y="4"/>
                        <a:pt x="28" y="4"/>
                      </a:cubicBezTo>
                      <a:cubicBezTo>
                        <a:pt x="10" y="5"/>
                        <a:pt x="4" y="8"/>
                        <a:pt x="4" y="9"/>
                      </a:cubicBezTo>
                      <a:cubicBezTo>
                        <a:pt x="5" y="11"/>
                        <a:pt x="21" y="15"/>
                        <a:pt x="48" y="15"/>
                      </a:cubicBezTo>
                      <a:cubicBezTo>
                        <a:pt x="75" y="15"/>
                        <a:pt x="91" y="11"/>
                        <a:pt x="92" y="9"/>
                      </a:cubicBezTo>
                      <a:cubicBezTo>
                        <a:pt x="92" y="8"/>
                        <a:pt x="86" y="5"/>
                        <a:pt x="68" y="4"/>
                      </a:cubicBezTo>
                      <a:cubicBezTo>
                        <a:pt x="67" y="4"/>
                        <a:pt x="66" y="3"/>
                        <a:pt x="66" y="2"/>
                      </a:cubicBezTo>
                      <a:cubicBezTo>
                        <a:pt x="66" y="1"/>
                        <a:pt x="67" y="0"/>
                        <a:pt x="68" y="0"/>
                      </a:cubicBezTo>
                      <a:cubicBezTo>
                        <a:pt x="87" y="1"/>
                        <a:pt x="96" y="4"/>
                        <a:pt x="96" y="9"/>
                      </a:cubicBezTo>
                      <a:cubicBezTo>
                        <a:pt x="96" y="19"/>
                        <a:pt x="53" y="19"/>
                        <a:pt x="4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51" name="TextBox 350">
                <a:extLst>
                  <a:ext uri="{FF2B5EF4-FFF2-40B4-BE49-F238E27FC236}">
                    <a16:creationId xmlns="" xmlns:a16="http://schemas.microsoft.com/office/drawing/2014/main" id="{4FB1EF1E-A551-40EC-9F37-BB1C7B46FFD0}"/>
                  </a:ext>
                </a:extLst>
              </p:cNvPr>
              <p:cNvSpPr txBox="1"/>
              <p:nvPr/>
            </p:nvSpPr>
            <p:spPr>
              <a:xfrm>
                <a:off x="3076763" y="2677227"/>
                <a:ext cx="1927658" cy="646331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352" name="TextBox 351">
                <a:extLst>
                  <a:ext uri="{FF2B5EF4-FFF2-40B4-BE49-F238E27FC236}">
                    <a16:creationId xmlns="" xmlns:a16="http://schemas.microsoft.com/office/drawing/2014/main" id="{522F7CD0-E879-404D-AB9F-07882FF48D62}"/>
                  </a:ext>
                </a:extLst>
              </p:cNvPr>
              <p:cNvSpPr txBox="1"/>
              <p:nvPr/>
            </p:nvSpPr>
            <p:spPr>
              <a:xfrm>
                <a:off x="3076763" y="2469194"/>
                <a:ext cx="1927658" cy="21544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/>
                  <a:t>LOREM IPSUM</a:t>
                </a:r>
              </a:p>
            </p:txBody>
          </p:sp>
          <p:sp>
            <p:nvSpPr>
              <p:cNvPr id="353" name="TextBox 352">
                <a:extLst>
                  <a:ext uri="{FF2B5EF4-FFF2-40B4-BE49-F238E27FC236}">
                    <a16:creationId xmlns="" xmlns:a16="http://schemas.microsoft.com/office/drawing/2014/main" id="{B70FA7B0-8A9C-4FCD-A965-E60217B9B883}"/>
                  </a:ext>
                </a:extLst>
              </p:cNvPr>
              <p:cNvSpPr txBox="1"/>
              <p:nvPr/>
            </p:nvSpPr>
            <p:spPr>
              <a:xfrm>
                <a:off x="3076763" y="4608050"/>
                <a:ext cx="1927658" cy="646331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354" name="TextBox 353">
                <a:extLst>
                  <a:ext uri="{FF2B5EF4-FFF2-40B4-BE49-F238E27FC236}">
                    <a16:creationId xmlns="" xmlns:a16="http://schemas.microsoft.com/office/drawing/2014/main" id="{69D32F5D-FFF3-4610-BC1B-A55E653B2DF7}"/>
                  </a:ext>
                </a:extLst>
              </p:cNvPr>
              <p:cNvSpPr txBox="1"/>
              <p:nvPr/>
            </p:nvSpPr>
            <p:spPr>
              <a:xfrm>
                <a:off x="3076763" y="4400017"/>
                <a:ext cx="1927658" cy="21544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/>
                  <a:t>LOREM IPSUM</a:t>
                </a:r>
              </a:p>
            </p:txBody>
          </p:sp>
          <p:grpSp>
            <p:nvGrpSpPr>
              <p:cNvPr id="355" name="Group 354">
                <a:extLst>
                  <a:ext uri="{FF2B5EF4-FFF2-40B4-BE49-F238E27FC236}">
                    <a16:creationId xmlns="" xmlns:a16="http://schemas.microsoft.com/office/drawing/2014/main" id="{09F11F75-6D82-446C-8A8D-3FBB2228A21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841656" y="2105012"/>
                <a:ext cx="397869" cy="291999"/>
                <a:chOff x="5446713" y="5327650"/>
                <a:chExt cx="369887" cy="271463"/>
              </a:xfrm>
              <a:solidFill>
                <a:schemeClr val="accent3"/>
              </a:solidFill>
            </p:grpSpPr>
            <p:sp>
              <p:nvSpPr>
                <p:cNvPr id="356" name="Freeform 62">
                  <a:extLst>
                    <a:ext uri="{FF2B5EF4-FFF2-40B4-BE49-F238E27FC236}">
                      <a16:creationId xmlns="" xmlns:a16="http://schemas.microsoft.com/office/drawing/2014/main" id="{8C17CA7D-5021-4925-8103-70684FE8AA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46713" y="5332413"/>
                  <a:ext cx="369887" cy="266700"/>
                </a:xfrm>
                <a:custGeom>
                  <a:avLst/>
                  <a:gdLst>
                    <a:gd name="T0" fmla="*/ 38 w 96"/>
                    <a:gd name="T1" fmla="*/ 68 h 68"/>
                    <a:gd name="T2" fmla="*/ 37 w 96"/>
                    <a:gd name="T3" fmla="*/ 67 h 68"/>
                    <a:gd name="T4" fmla="*/ 36 w 96"/>
                    <a:gd name="T5" fmla="*/ 65 h 68"/>
                    <a:gd name="T6" fmla="*/ 47 w 96"/>
                    <a:gd name="T7" fmla="*/ 38 h 68"/>
                    <a:gd name="T8" fmla="*/ 21 w 96"/>
                    <a:gd name="T9" fmla="*/ 48 h 68"/>
                    <a:gd name="T10" fmla="*/ 19 w 96"/>
                    <a:gd name="T11" fmla="*/ 47 h 68"/>
                    <a:gd name="T12" fmla="*/ 1 w 96"/>
                    <a:gd name="T13" fmla="*/ 29 h 68"/>
                    <a:gd name="T14" fmla="*/ 0 w 96"/>
                    <a:gd name="T15" fmla="*/ 28 h 68"/>
                    <a:gd name="T16" fmla="*/ 1 w 96"/>
                    <a:gd name="T17" fmla="*/ 26 h 68"/>
                    <a:gd name="T18" fmla="*/ 15 w 96"/>
                    <a:gd name="T19" fmla="*/ 20 h 68"/>
                    <a:gd name="T20" fmla="*/ 17 w 96"/>
                    <a:gd name="T21" fmla="*/ 20 h 68"/>
                    <a:gd name="T22" fmla="*/ 28 w 96"/>
                    <a:gd name="T23" fmla="*/ 26 h 68"/>
                    <a:gd name="T24" fmla="*/ 82 w 96"/>
                    <a:gd name="T25" fmla="*/ 2 h 68"/>
                    <a:gd name="T26" fmla="*/ 95 w 96"/>
                    <a:gd name="T27" fmla="*/ 8 h 68"/>
                    <a:gd name="T28" fmla="*/ 95 w 96"/>
                    <a:gd name="T29" fmla="*/ 15 h 68"/>
                    <a:gd name="T30" fmla="*/ 90 w 96"/>
                    <a:gd name="T31" fmla="*/ 21 h 68"/>
                    <a:gd name="T32" fmla="*/ 72 w 96"/>
                    <a:gd name="T33" fmla="*/ 28 h 68"/>
                    <a:gd name="T34" fmla="*/ 56 w 96"/>
                    <a:gd name="T35" fmla="*/ 59 h 68"/>
                    <a:gd name="T36" fmla="*/ 55 w 96"/>
                    <a:gd name="T37" fmla="*/ 60 h 68"/>
                    <a:gd name="T38" fmla="*/ 39 w 96"/>
                    <a:gd name="T39" fmla="*/ 68 h 68"/>
                    <a:gd name="T40" fmla="*/ 38 w 96"/>
                    <a:gd name="T41" fmla="*/ 68 h 68"/>
                    <a:gd name="T42" fmla="*/ 50 w 96"/>
                    <a:gd name="T43" fmla="*/ 32 h 68"/>
                    <a:gd name="T44" fmla="*/ 52 w 96"/>
                    <a:gd name="T45" fmla="*/ 33 h 68"/>
                    <a:gd name="T46" fmla="*/ 52 w 96"/>
                    <a:gd name="T47" fmla="*/ 35 h 68"/>
                    <a:gd name="T48" fmla="*/ 42 w 96"/>
                    <a:gd name="T49" fmla="*/ 62 h 68"/>
                    <a:gd name="T50" fmla="*/ 53 w 96"/>
                    <a:gd name="T51" fmla="*/ 57 h 68"/>
                    <a:gd name="T52" fmla="*/ 68 w 96"/>
                    <a:gd name="T53" fmla="*/ 25 h 68"/>
                    <a:gd name="T54" fmla="*/ 70 w 96"/>
                    <a:gd name="T55" fmla="*/ 24 h 68"/>
                    <a:gd name="T56" fmla="*/ 88 w 96"/>
                    <a:gd name="T57" fmla="*/ 17 h 68"/>
                    <a:gd name="T58" fmla="*/ 92 w 96"/>
                    <a:gd name="T59" fmla="*/ 14 h 68"/>
                    <a:gd name="T60" fmla="*/ 92 w 96"/>
                    <a:gd name="T61" fmla="*/ 9 h 68"/>
                    <a:gd name="T62" fmla="*/ 84 w 96"/>
                    <a:gd name="T63" fmla="*/ 6 h 68"/>
                    <a:gd name="T64" fmla="*/ 29 w 96"/>
                    <a:gd name="T65" fmla="*/ 30 h 68"/>
                    <a:gd name="T66" fmla="*/ 27 w 96"/>
                    <a:gd name="T67" fmla="*/ 30 h 68"/>
                    <a:gd name="T68" fmla="*/ 16 w 96"/>
                    <a:gd name="T69" fmla="*/ 24 h 68"/>
                    <a:gd name="T70" fmla="*/ 6 w 96"/>
                    <a:gd name="T71" fmla="*/ 29 h 68"/>
                    <a:gd name="T72" fmla="*/ 21 w 96"/>
                    <a:gd name="T73" fmla="*/ 44 h 68"/>
                    <a:gd name="T74" fmla="*/ 50 w 96"/>
                    <a:gd name="T75" fmla="*/ 32 h 68"/>
                    <a:gd name="T76" fmla="*/ 50 w 96"/>
                    <a:gd name="T77" fmla="*/ 3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6" h="68">
                      <a:moveTo>
                        <a:pt x="38" y="68"/>
                      </a:moveTo>
                      <a:cubicBezTo>
                        <a:pt x="38" y="68"/>
                        <a:pt x="37" y="68"/>
                        <a:pt x="37" y="67"/>
                      </a:cubicBezTo>
                      <a:cubicBezTo>
                        <a:pt x="36" y="67"/>
                        <a:pt x="36" y="66"/>
                        <a:pt x="36" y="65"/>
                      </a:cubicBezTo>
                      <a:cubicBezTo>
                        <a:pt x="47" y="38"/>
                        <a:pt x="47" y="38"/>
                        <a:pt x="47" y="38"/>
                      </a:cubicBezTo>
                      <a:cubicBezTo>
                        <a:pt x="21" y="48"/>
                        <a:pt x="21" y="48"/>
                        <a:pt x="21" y="48"/>
                      </a:cubicBezTo>
                      <a:cubicBezTo>
                        <a:pt x="20" y="48"/>
                        <a:pt x="19" y="48"/>
                        <a:pt x="19" y="47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0" y="29"/>
                        <a:pt x="0" y="28"/>
                        <a:pt x="0" y="28"/>
                      </a:cubicBezTo>
                      <a:cubicBezTo>
                        <a:pt x="0" y="27"/>
                        <a:pt x="1" y="26"/>
                        <a:pt x="1" y="2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6" y="20"/>
                        <a:pt x="17" y="20"/>
                        <a:pt x="17" y="20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82" y="2"/>
                        <a:pt x="82" y="2"/>
                        <a:pt x="82" y="2"/>
                      </a:cubicBezTo>
                      <a:cubicBezTo>
                        <a:pt x="87" y="0"/>
                        <a:pt x="93" y="3"/>
                        <a:pt x="95" y="8"/>
                      </a:cubicBezTo>
                      <a:cubicBezTo>
                        <a:pt x="96" y="10"/>
                        <a:pt x="96" y="13"/>
                        <a:pt x="95" y="15"/>
                      </a:cubicBezTo>
                      <a:cubicBezTo>
                        <a:pt x="94" y="18"/>
                        <a:pt x="92" y="20"/>
                        <a:pt x="90" y="21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56" y="59"/>
                        <a:pt x="56" y="59"/>
                        <a:pt x="56" y="59"/>
                      </a:cubicBezTo>
                      <a:cubicBezTo>
                        <a:pt x="56" y="59"/>
                        <a:pt x="56" y="60"/>
                        <a:pt x="55" y="60"/>
                      </a:cubicBezTo>
                      <a:cubicBezTo>
                        <a:pt x="39" y="68"/>
                        <a:pt x="39" y="68"/>
                        <a:pt x="39" y="68"/>
                      </a:cubicBezTo>
                      <a:cubicBezTo>
                        <a:pt x="39" y="68"/>
                        <a:pt x="39" y="68"/>
                        <a:pt x="38" y="68"/>
                      </a:cubicBezTo>
                      <a:close/>
                      <a:moveTo>
                        <a:pt x="50" y="32"/>
                      </a:moveTo>
                      <a:cubicBezTo>
                        <a:pt x="51" y="32"/>
                        <a:pt x="51" y="32"/>
                        <a:pt x="52" y="33"/>
                      </a:cubicBezTo>
                      <a:cubicBezTo>
                        <a:pt x="52" y="33"/>
                        <a:pt x="52" y="34"/>
                        <a:pt x="52" y="35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68" y="25"/>
                        <a:pt x="68" y="25"/>
                        <a:pt x="68" y="25"/>
                      </a:cubicBezTo>
                      <a:cubicBezTo>
                        <a:pt x="69" y="25"/>
                        <a:pt x="69" y="24"/>
                        <a:pt x="70" y="24"/>
                      </a:cubicBezTo>
                      <a:cubicBezTo>
                        <a:pt x="88" y="17"/>
                        <a:pt x="88" y="17"/>
                        <a:pt x="88" y="17"/>
                      </a:cubicBezTo>
                      <a:cubicBezTo>
                        <a:pt x="90" y="17"/>
                        <a:pt x="91" y="15"/>
                        <a:pt x="92" y="14"/>
                      </a:cubicBezTo>
                      <a:cubicBezTo>
                        <a:pt x="92" y="12"/>
                        <a:pt x="92" y="11"/>
                        <a:pt x="92" y="9"/>
                      </a:cubicBezTo>
                      <a:cubicBezTo>
                        <a:pt x="90" y="6"/>
                        <a:pt x="87" y="5"/>
                        <a:pt x="84" y="6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9" y="30"/>
                        <a:pt x="28" y="30"/>
                        <a:pt x="27" y="30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21" y="44"/>
                        <a:pt x="21" y="44"/>
                        <a:pt x="21" y="44"/>
                      </a:cubicBezTo>
                      <a:cubicBezTo>
                        <a:pt x="50" y="32"/>
                        <a:pt x="50" y="32"/>
                        <a:pt x="50" y="32"/>
                      </a:cubicBezTo>
                      <a:cubicBezTo>
                        <a:pt x="50" y="32"/>
                        <a:pt x="50" y="32"/>
                        <a:pt x="5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63">
                  <a:extLst>
                    <a:ext uri="{FF2B5EF4-FFF2-40B4-BE49-F238E27FC236}">
                      <a16:creationId xmlns="" xmlns:a16="http://schemas.microsoft.com/office/drawing/2014/main" id="{A01FBC9B-3A3C-477B-931F-A1A7EEAF73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850" y="5327650"/>
                  <a:ext cx="174625" cy="82550"/>
                </a:xfrm>
                <a:custGeom>
                  <a:avLst/>
                  <a:gdLst>
                    <a:gd name="T0" fmla="*/ 28 w 45"/>
                    <a:gd name="T1" fmla="*/ 21 h 21"/>
                    <a:gd name="T2" fmla="*/ 28 w 45"/>
                    <a:gd name="T3" fmla="*/ 21 h 21"/>
                    <a:gd name="T4" fmla="*/ 1 w 45"/>
                    <a:gd name="T5" fmla="*/ 10 h 21"/>
                    <a:gd name="T6" fmla="*/ 0 w 45"/>
                    <a:gd name="T7" fmla="*/ 8 h 21"/>
                    <a:gd name="T8" fmla="*/ 1 w 45"/>
                    <a:gd name="T9" fmla="*/ 6 h 21"/>
                    <a:gd name="T10" fmla="*/ 16 w 45"/>
                    <a:gd name="T11" fmla="*/ 0 h 21"/>
                    <a:gd name="T12" fmla="*/ 17 w 45"/>
                    <a:gd name="T13" fmla="*/ 0 h 21"/>
                    <a:gd name="T14" fmla="*/ 44 w 45"/>
                    <a:gd name="T15" fmla="*/ 11 h 21"/>
                    <a:gd name="T16" fmla="*/ 45 w 45"/>
                    <a:gd name="T17" fmla="*/ 14 h 21"/>
                    <a:gd name="T18" fmla="*/ 42 w 45"/>
                    <a:gd name="T19" fmla="*/ 15 h 21"/>
                    <a:gd name="T20" fmla="*/ 16 w 45"/>
                    <a:gd name="T21" fmla="*/ 4 h 21"/>
                    <a:gd name="T22" fmla="*/ 7 w 45"/>
                    <a:gd name="T23" fmla="*/ 8 h 21"/>
                    <a:gd name="T24" fmla="*/ 29 w 45"/>
                    <a:gd name="T25" fmla="*/ 17 h 21"/>
                    <a:gd name="T26" fmla="*/ 30 w 45"/>
                    <a:gd name="T27" fmla="*/ 20 h 21"/>
                    <a:gd name="T28" fmla="*/ 28 w 4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5" h="21">
                      <a:moveTo>
                        <a:pt x="28" y="21"/>
                      </a:move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0"/>
                        <a:pt x="0" y="9"/>
                        <a:pt x="0" y="8"/>
                      </a:cubicBezTo>
                      <a:cubicBezTo>
                        <a:pt x="0" y="7"/>
                        <a:pt x="0" y="7"/>
                        <a:pt x="1" y="6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7" y="0"/>
                        <a:pt x="17" y="0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5" y="12"/>
                        <a:pt x="45" y="13"/>
                        <a:pt x="45" y="14"/>
                      </a:cubicBezTo>
                      <a:cubicBezTo>
                        <a:pt x="44" y="15"/>
                        <a:pt x="43" y="15"/>
                        <a:pt x="42" y="15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30" y="18"/>
                        <a:pt x="31" y="19"/>
                        <a:pt x="30" y="20"/>
                      </a:cubicBezTo>
                      <a:cubicBezTo>
                        <a:pt x="30" y="21"/>
                        <a:pt x="29" y="21"/>
                        <a:pt x="28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4731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6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8254723D-2DE6-4D67-9871-6C18C9DF23ED}"/>
              </a:ext>
            </a:extLst>
          </p:cNvPr>
          <p:cNvGrpSpPr/>
          <p:nvPr/>
        </p:nvGrpSpPr>
        <p:grpSpPr>
          <a:xfrm>
            <a:off x="6413580" y="1173721"/>
            <a:ext cx="4257572" cy="4935704"/>
            <a:chOff x="6481814" y="1173721"/>
            <a:chExt cx="4257572" cy="4935704"/>
          </a:xfrm>
        </p:grpSpPr>
        <p:grpSp>
          <p:nvGrpSpPr>
            <p:cNvPr id="158" name="Group 952">
              <a:extLst>
                <a:ext uri="{FF2B5EF4-FFF2-40B4-BE49-F238E27FC236}">
                  <a16:creationId xmlns="" xmlns:a16="http://schemas.microsoft.com/office/drawing/2014/main" id="{988502B8-3832-449D-A528-FF72DD3CBE4D}"/>
                </a:ext>
              </a:extLst>
            </p:cNvPr>
            <p:cNvGrpSpPr/>
            <p:nvPr/>
          </p:nvGrpSpPr>
          <p:grpSpPr bwMode="auto">
            <a:xfrm>
              <a:off x="6481814" y="1173721"/>
              <a:ext cx="4257572" cy="4935704"/>
              <a:chOff x="3143241" y="214290"/>
              <a:chExt cx="5429288" cy="6294063"/>
            </a:xfrm>
            <a:solidFill>
              <a:schemeClr val="bg1">
                <a:lumMod val="75000"/>
              </a:schemeClr>
            </a:solidFill>
            <a:effectLst/>
          </p:grpSpPr>
          <p:sp>
            <p:nvSpPr>
              <p:cNvPr id="159" name="Freeform 7">
                <a:extLst>
                  <a:ext uri="{FF2B5EF4-FFF2-40B4-BE49-F238E27FC236}">
                    <a16:creationId xmlns="" xmlns:a16="http://schemas.microsoft.com/office/drawing/2014/main" id="{066B0BF3-0FD5-4013-B0BF-28730FBB8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129321"/>
                <a:ext cx="3588680" cy="2329251"/>
              </a:xfrm>
              <a:custGeom>
                <a:avLst/>
                <a:gdLst/>
                <a:ahLst/>
                <a:cxnLst>
                  <a:cxn ang="0">
                    <a:pos x="4160" y="5483"/>
                  </a:cxn>
                  <a:cxn ang="0">
                    <a:pos x="4087" y="5389"/>
                  </a:cxn>
                  <a:cxn ang="0">
                    <a:pos x="4009" y="5166"/>
                  </a:cxn>
                  <a:cxn ang="0">
                    <a:pos x="3933" y="5096"/>
                  </a:cxn>
                  <a:cxn ang="0">
                    <a:pos x="3799" y="5106"/>
                  </a:cxn>
                  <a:cxn ang="0">
                    <a:pos x="3502" y="5300"/>
                  </a:cxn>
                  <a:cxn ang="0">
                    <a:pos x="2893" y="4618"/>
                  </a:cxn>
                  <a:cxn ang="0">
                    <a:pos x="2842" y="4586"/>
                  </a:cxn>
                  <a:cxn ang="0">
                    <a:pos x="2538" y="4599"/>
                  </a:cxn>
                  <a:cxn ang="0">
                    <a:pos x="1244" y="4291"/>
                  </a:cxn>
                  <a:cxn ang="0">
                    <a:pos x="483" y="3645"/>
                  </a:cxn>
                  <a:cxn ang="0">
                    <a:pos x="149" y="2858"/>
                  </a:cxn>
                  <a:cxn ang="0">
                    <a:pos x="126" y="2594"/>
                  </a:cxn>
                  <a:cxn ang="0">
                    <a:pos x="59" y="2467"/>
                  </a:cxn>
                  <a:cxn ang="0">
                    <a:pos x="12" y="2161"/>
                  </a:cxn>
                  <a:cxn ang="0">
                    <a:pos x="216" y="1704"/>
                  </a:cxn>
                  <a:cxn ang="0">
                    <a:pos x="564" y="565"/>
                  </a:cxn>
                  <a:cxn ang="0">
                    <a:pos x="1006" y="327"/>
                  </a:cxn>
                  <a:cxn ang="0">
                    <a:pos x="3563" y="749"/>
                  </a:cxn>
                  <a:cxn ang="0">
                    <a:pos x="4386" y="745"/>
                  </a:cxn>
                  <a:cxn ang="0">
                    <a:pos x="4736" y="757"/>
                  </a:cxn>
                  <a:cxn ang="0">
                    <a:pos x="5452" y="899"/>
                  </a:cxn>
                  <a:cxn ang="0">
                    <a:pos x="5490" y="803"/>
                  </a:cxn>
                  <a:cxn ang="0">
                    <a:pos x="5557" y="1064"/>
                  </a:cxn>
                  <a:cxn ang="0">
                    <a:pos x="5974" y="1034"/>
                  </a:cxn>
                  <a:cxn ang="0">
                    <a:pos x="5979" y="1114"/>
                  </a:cxn>
                  <a:cxn ang="0">
                    <a:pos x="6095" y="1166"/>
                  </a:cxn>
                  <a:cxn ang="0">
                    <a:pos x="6147" y="1559"/>
                  </a:cxn>
                  <a:cxn ang="0">
                    <a:pos x="6178" y="1611"/>
                  </a:cxn>
                  <a:cxn ang="0">
                    <a:pos x="6213" y="1833"/>
                  </a:cxn>
                  <a:cxn ang="0">
                    <a:pos x="6368" y="2235"/>
                  </a:cxn>
                  <a:cxn ang="0">
                    <a:pos x="6497" y="2146"/>
                  </a:cxn>
                  <a:cxn ang="0">
                    <a:pos x="6480" y="1959"/>
                  </a:cxn>
                  <a:cxn ang="0">
                    <a:pos x="6569" y="1343"/>
                  </a:cxn>
                  <a:cxn ang="0">
                    <a:pos x="6750" y="1318"/>
                  </a:cxn>
                  <a:cxn ang="0">
                    <a:pos x="6835" y="1441"/>
                  </a:cxn>
                  <a:cxn ang="0">
                    <a:pos x="6973" y="1915"/>
                  </a:cxn>
                  <a:cxn ang="0">
                    <a:pos x="7081" y="2150"/>
                  </a:cxn>
                  <a:cxn ang="0">
                    <a:pos x="7215" y="2110"/>
                  </a:cxn>
                  <a:cxn ang="0">
                    <a:pos x="7480" y="1946"/>
                  </a:cxn>
                  <a:cxn ang="0">
                    <a:pos x="7979" y="1262"/>
                  </a:cxn>
                  <a:cxn ang="0">
                    <a:pos x="8630" y="558"/>
                  </a:cxn>
                  <a:cxn ang="0">
                    <a:pos x="9305" y="354"/>
                  </a:cxn>
                  <a:cxn ang="0">
                    <a:pos x="8846" y="994"/>
                  </a:cxn>
                  <a:cxn ang="0">
                    <a:pos x="8595" y="1819"/>
                  </a:cxn>
                  <a:cxn ang="0">
                    <a:pos x="8725" y="2981"/>
                  </a:cxn>
                  <a:cxn ang="0">
                    <a:pos x="8235" y="3587"/>
                  </a:cxn>
                  <a:cxn ang="0">
                    <a:pos x="8267" y="4947"/>
                  </a:cxn>
                  <a:cxn ang="0">
                    <a:pos x="8382" y="5618"/>
                  </a:cxn>
                  <a:cxn ang="0">
                    <a:pos x="7753" y="4822"/>
                  </a:cxn>
                  <a:cxn ang="0">
                    <a:pos x="7588" y="4687"/>
                  </a:cxn>
                  <a:cxn ang="0">
                    <a:pos x="7119" y="4839"/>
                  </a:cxn>
                  <a:cxn ang="0">
                    <a:pos x="6825" y="4801"/>
                  </a:cxn>
                  <a:cxn ang="0">
                    <a:pos x="6679" y="4767"/>
                  </a:cxn>
                  <a:cxn ang="0">
                    <a:pos x="6412" y="4841"/>
                  </a:cxn>
                  <a:cxn ang="0">
                    <a:pos x="6404" y="4978"/>
                  </a:cxn>
                  <a:cxn ang="0">
                    <a:pos x="6329" y="5127"/>
                  </a:cxn>
                  <a:cxn ang="0">
                    <a:pos x="6030" y="5106"/>
                  </a:cxn>
                  <a:cxn ang="0">
                    <a:pos x="5540" y="5119"/>
                  </a:cxn>
                  <a:cxn ang="0">
                    <a:pos x="5222" y="5290"/>
                  </a:cxn>
                </a:cxnLst>
                <a:rect l="0" t="0" r="r" b="b"/>
                <a:pathLst>
                  <a:path w="9312" h="6044">
                    <a:moveTo>
                      <a:pt x="4660" y="5996"/>
                    </a:moveTo>
                    <a:lnTo>
                      <a:pt x="4454" y="5914"/>
                    </a:lnTo>
                    <a:lnTo>
                      <a:pt x="4302" y="5693"/>
                    </a:lnTo>
                    <a:lnTo>
                      <a:pt x="4322" y="5635"/>
                    </a:lnTo>
                    <a:lnTo>
                      <a:pt x="4259" y="5583"/>
                    </a:lnTo>
                    <a:lnTo>
                      <a:pt x="4257" y="5573"/>
                    </a:lnTo>
                    <a:lnTo>
                      <a:pt x="4244" y="5571"/>
                    </a:lnTo>
                    <a:lnTo>
                      <a:pt x="4164" y="5505"/>
                    </a:lnTo>
                    <a:lnTo>
                      <a:pt x="4163" y="5498"/>
                    </a:lnTo>
                    <a:lnTo>
                      <a:pt x="4162" y="5490"/>
                    </a:lnTo>
                    <a:lnTo>
                      <a:pt x="4160" y="5483"/>
                    </a:lnTo>
                    <a:lnTo>
                      <a:pt x="4156" y="5475"/>
                    </a:lnTo>
                    <a:lnTo>
                      <a:pt x="4152" y="5468"/>
                    </a:lnTo>
                    <a:lnTo>
                      <a:pt x="4146" y="5460"/>
                    </a:lnTo>
                    <a:lnTo>
                      <a:pt x="4139" y="5452"/>
                    </a:lnTo>
                    <a:lnTo>
                      <a:pt x="4129" y="5446"/>
                    </a:lnTo>
                    <a:lnTo>
                      <a:pt x="4119" y="5437"/>
                    </a:lnTo>
                    <a:lnTo>
                      <a:pt x="4109" y="5428"/>
                    </a:lnTo>
                    <a:lnTo>
                      <a:pt x="4101" y="5418"/>
                    </a:lnTo>
                    <a:lnTo>
                      <a:pt x="4096" y="5408"/>
                    </a:lnTo>
                    <a:lnTo>
                      <a:pt x="4090" y="5398"/>
                    </a:lnTo>
                    <a:lnTo>
                      <a:pt x="4087" y="5389"/>
                    </a:lnTo>
                    <a:lnTo>
                      <a:pt x="4085" y="5379"/>
                    </a:lnTo>
                    <a:lnTo>
                      <a:pt x="4083" y="5369"/>
                    </a:lnTo>
                    <a:lnTo>
                      <a:pt x="4082" y="5353"/>
                    </a:lnTo>
                    <a:lnTo>
                      <a:pt x="4082" y="5339"/>
                    </a:lnTo>
                    <a:lnTo>
                      <a:pt x="4084" y="5330"/>
                    </a:lnTo>
                    <a:lnTo>
                      <a:pt x="4084" y="5327"/>
                    </a:lnTo>
                    <a:lnTo>
                      <a:pt x="4021" y="5240"/>
                    </a:lnTo>
                    <a:lnTo>
                      <a:pt x="4018" y="5208"/>
                    </a:lnTo>
                    <a:lnTo>
                      <a:pt x="4016" y="5189"/>
                    </a:lnTo>
                    <a:lnTo>
                      <a:pt x="4013" y="5178"/>
                    </a:lnTo>
                    <a:lnTo>
                      <a:pt x="4009" y="5166"/>
                    </a:lnTo>
                    <a:lnTo>
                      <a:pt x="4003" y="5150"/>
                    </a:lnTo>
                    <a:lnTo>
                      <a:pt x="3994" y="5127"/>
                    </a:lnTo>
                    <a:lnTo>
                      <a:pt x="3989" y="5116"/>
                    </a:lnTo>
                    <a:lnTo>
                      <a:pt x="3984" y="5106"/>
                    </a:lnTo>
                    <a:lnTo>
                      <a:pt x="3978" y="5099"/>
                    </a:lnTo>
                    <a:lnTo>
                      <a:pt x="3973" y="5094"/>
                    </a:lnTo>
                    <a:lnTo>
                      <a:pt x="3966" y="5092"/>
                    </a:lnTo>
                    <a:lnTo>
                      <a:pt x="3961" y="5090"/>
                    </a:lnTo>
                    <a:lnTo>
                      <a:pt x="3954" y="5090"/>
                    </a:lnTo>
                    <a:lnTo>
                      <a:pt x="3948" y="5092"/>
                    </a:lnTo>
                    <a:lnTo>
                      <a:pt x="3933" y="5096"/>
                    </a:lnTo>
                    <a:lnTo>
                      <a:pt x="3917" y="5103"/>
                    </a:lnTo>
                    <a:lnTo>
                      <a:pt x="3908" y="5106"/>
                    </a:lnTo>
                    <a:lnTo>
                      <a:pt x="3898" y="5109"/>
                    </a:lnTo>
                    <a:lnTo>
                      <a:pt x="3888" y="5111"/>
                    </a:lnTo>
                    <a:lnTo>
                      <a:pt x="3878" y="5112"/>
                    </a:lnTo>
                    <a:lnTo>
                      <a:pt x="3867" y="5112"/>
                    </a:lnTo>
                    <a:lnTo>
                      <a:pt x="3857" y="5112"/>
                    </a:lnTo>
                    <a:lnTo>
                      <a:pt x="3846" y="5110"/>
                    </a:lnTo>
                    <a:lnTo>
                      <a:pt x="3829" y="5108"/>
                    </a:lnTo>
                    <a:lnTo>
                      <a:pt x="3813" y="5106"/>
                    </a:lnTo>
                    <a:lnTo>
                      <a:pt x="3799" y="5106"/>
                    </a:lnTo>
                    <a:lnTo>
                      <a:pt x="3786" y="5107"/>
                    </a:lnTo>
                    <a:lnTo>
                      <a:pt x="3775" y="5108"/>
                    </a:lnTo>
                    <a:lnTo>
                      <a:pt x="3764" y="5111"/>
                    </a:lnTo>
                    <a:lnTo>
                      <a:pt x="3757" y="5113"/>
                    </a:lnTo>
                    <a:lnTo>
                      <a:pt x="3749" y="5117"/>
                    </a:lnTo>
                    <a:lnTo>
                      <a:pt x="3684" y="5119"/>
                    </a:lnTo>
                    <a:lnTo>
                      <a:pt x="3629" y="5236"/>
                    </a:lnTo>
                    <a:lnTo>
                      <a:pt x="3584" y="5263"/>
                    </a:lnTo>
                    <a:lnTo>
                      <a:pt x="3576" y="5313"/>
                    </a:lnTo>
                    <a:lnTo>
                      <a:pt x="3544" y="5316"/>
                    </a:lnTo>
                    <a:lnTo>
                      <a:pt x="3502" y="5300"/>
                    </a:lnTo>
                    <a:lnTo>
                      <a:pt x="3374" y="5209"/>
                    </a:lnTo>
                    <a:lnTo>
                      <a:pt x="3274" y="5082"/>
                    </a:lnTo>
                    <a:lnTo>
                      <a:pt x="3247" y="4936"/>
                    </a:lnTo>
                    <a:lnTo>
                      <a:pt x="3156" y="4891"/>
                    </a:lnTo>
                    <a:lnTo>
                      <a:pt x="3063" y="4798"/>
                    </a:lnTo>
                    <a:lnTo>
                      <a:pt x="3028" y="4734"/>
                    </a:lnTo>
                    <a:lnTo>
                      <a:pt x="3025" y="4731"/>
                    </a:lnTo>
                    <a:lnTo>
                      <a:pt x="3016" y="4723"/>
                    </a:lnTo>
                    <a:lnTo>
                      <a:pt x="2984" y="4627"/>
                    </a:lnTo>
                    <a:lnTo>
                      <a:pt x="2984" y="4545"/>
                    </a:lnTo>
                    <a:lnTo>
                      <a:pt x="2893" y="4618"/>
                    </a:lnTo>
                    <a:lnTo>
                      <a:pt x="2894" y="4617"/>
                    </a:lnTo>
                    <a:lnTo>
                      <a:pt x="2896" y="4611"/>
                    </a:lnTo>
                    <a:lnTo>
                      <a:pt x="2896" y="4608"/>
                    </a:lnTo>
                    <a:lnTo>
                      <a:pt x="2896" y="4605"/>
                    </a:lnTo>
                    <a:lnTo>
                      <a:pt x="2894" y="4601"/>
                    </a:lnTo>
                    <a:lnTo>
                      <a:pt x="2892" y="4597"/>
                    </a:lnTo>
                    <a:lnTo>
                      <a:pt x="2886" y="4594"/>
                    </a:lnTo>
                    <a:lnTo>
                      <a:pt x="2880" y="4592"/>
                    </a:lnTo>
                    <a:lnTo>
                      <a:pt x="2870" y="4588"/>
                    </a:lnTo>
                    <a:lnTo>
                      <a:pt x="2858" y="4587"/>
                    </a:lnTo>
                    <a:lnTo>
                      <a:pt x="2842" y="4586"/>
                    </a:lnTo>
                    <a:lnTo>
                      <a:pt x="2824" y="4586"/>
                    </a:lnTo>
                    <a:lnTo>
                      <a:pt x="2801" y="4588"/>
                    </a:lnTo>
                    <a:lnTo>
                      <a:pt x="2774" y="4591"/>
                    </a:lnTo>
                    <a:lnTo>
                      <a:pt x="2720" y="4596"/>
                    </a:lnTo>
                    <a:lnTo>
                      <a:pt x="2673" y="4599"/>
                    </a:lnTo>
                    <a:lnTo>
                      <a:pt x="2632" y="4601"/>
                    </a:lnTo>
                    <a:lnTo>
                      <a:pt x="2598" y="4603"/>
                    </a:lnTo>
                    <a:lnTo>
                      <a:pt x="2572" y="4601"/>
                    </a:lnTo>
                    <a:lnTo>
                      <a:pt x="2553" y="4600"/>
                    </a:lnTo>
                    <a:lnTo>
                      <a:pt x="2542" y="4600"/>
                    </a:lnTo>
                    <a:lnTo>
                      <a:pt x="2538" y="4599"/>
                    </a:lnTo>
                    <a:lnTo>
                      <a:pt x="2484" y="4673"/>
                    </a:lnTo>
                    <a:lnTo>
                      <a:pt x="2319" y="4681"/>
                    </a:lnTo>
                    <a:lnTo>
                      <a:pt x="2138" y="4700"/>
                    </a:lnTo>
                    <a:lnTo>
                      <a:pt x="2038" y="4709"/>
                    </a:lnTo>
                    <a:lnTo>
                      <a:pt x="1892" y="4654"/>
                    </a:lnTo>
                    <a:lnTo>
                      <a:pt x="1756" y="4564"/>
                    </a:lnTo>
                    <a:lnTo>
                      <a:pt x="1628" y="4482"/>
                    </a:lnTo>
                    <a:lnTo>
                      <a:pt x="1382" y="4345"/>
                    </a:lnTo>
                    <a:lnTo>
                      <a:pt x="1380" y="4344"/>
                    </a:lnTo>
                    <a:lnTo>
                      <a:pt x="1325" y="4308"/>
                    </a:lnTo>
                    <a:lnTo>
                      <a:pt x="1244" y="4291"/>
                    </a:lnTo>
                    <a:lnTo>
                      <a:pt x="1241" y="4291"/>
                    </a:lnTo>
                    <a:lnTo>
                      <a:pt x="1234" y="4289"/>
                    </a:lnTo>
                    <a:lnTo>
                      <a:pt x="1224" y="4285"/>
                    </a:lnTo>
                    <a:lnTo>
                      <a:pt x="1210" y="4280"/>
                    </a:lnTo>
                    <a:lnTo>
                      <a:pt x="1201" y="4245"/>
                    </a:lnTo>
                    <a:lnTo>
                      <a:pt x="1219" y="4145"/>
                    </a:lnTo>
                    <a:lnTo>
                      <a:pt x="837" y="4109"/>
                    </a:lnTo>
                    <a:lnTo>
                      <a:pt x="791" y="3899"/>
                    </a:lnTo>
                    <a:lnTo>
                      <a:pt x="655" y="3763"/>
                    </a:lnTo>
                    <a:lnTo>
                      <a:pt x="537" y="3708"/>
                    </a:lnTo>
                    <a:lnTo>
                      <a:pt x="483" y="3645"/>
                    </a:lnTo>
                    <a:lnTo>
                      <a:pt x="426" y="3637"/>
                    </a:lnTo>
                    <a:lnTo>
                      <a:pt x="408" y="3621"/>
                    </a:lnTo>
                    <a:lnTo>
                      <a:pt x="401" y="3619"/>
                    </a:lnTo>
                    <a:lnTo>
                      <a:pt x="281" y="3513"/>
                    </a:lnTo>
                    <a:lnTo>
                      <a:pt x="327" y="3358"/>
                    </a:lnTo>
                    <a:lnTo>
                      <a:pt x="299" y="3336"/>
                    </a:lnTo>
                    <a:lnTo>
                      <a:pt x="310" y="3299"/>
                    </a:lnTo>
                    <a:lnTo>
                      <a:pt x="191" y="3199"/>
                    </a:lnTo>
                    <a:lnTo>
                      <a:pt x="200" y="3054"/>
                    </a:lnTo>
                    <a:lnTo>
                      <a:pt x="173" y="2898"/>
                    </a:lnTo>
                    <a:lnTo>
                      <a:pt x="149" y="2858"/>
                    </a:lnTo>
                    <a:lnTo>
                      <a:pt x="229" y="2818"/>
                    </a:lnTo>
                    <a:lnTo>
                      <a:pt x="202" y="2786"/>
                    </a:lnTo>
                    <a:lnTo>
                      <a:pt x="236" y="2717"/>
                    </a:lnTo>
                    <a:lnTo>
                      <a:pt x="173" y="2690"/>
                    </a:lnTo>
                    <a:lnTo>
                      <a:pt x="127" y="2690"/>
                    </a:lnTo>
                    <a:lnTo>
                      <a:pt x="128" y="2684"/>
                    </a:lnTo>
                    <a:lnTo>
                      <a:pt x="128" y="2669"/>
                    </a:lnTo>
                    <a:lnTo>
                      <a:pt x="129" y="2648"/>
                    </a:lnTo>
                    <a:lnTo>
                      <a:pt x="129" y="2621"/>
                    </a:lnTo>
                    <a:lnTo>
                      <a:pt x="128" y="2608"/>
                    </a:lnTo>
                    <a:lnTo>
                      <a:pt x="126" y="2594"/>
                    </a:lnTo>
                    <a:lnTo>
                      <a:pt x="124" y="2580"/>
                    </a:lnTo>
                    <a:lnTo>
                      <a:pt x="122" y="2566"/>
                    </a:lnTo>
                    <a:lnTo>
                      <a:pt x="118" y="2553"/>
                    </a:lnTo>
                    <a:lnTo>
                      <a:pt x="113" y="2541"/>
                    </a:lnTo>
                    <a:lnTo>
                      <a:pt x="107" y="2531"/>
                    </a:lnTo>
                    <a:lnTo>
                      <a:pt x="100" y="2522"/>
                    </a:lnTo>
                    <a:lnTo>
                      <a:pt x="86" y="2508"/>
                    </a:lnTo>
                    <a:lnTo>
                      <a:pt x="78" y="2499"/>
                    </a:lnTo>
                    <a:lnTo>
                      <a:pt x="70" y="2490"/>
                    </a:lnTo>
                    <a:lnTo>
                      <a:pt x="66" y="2482"/>
                    </a:lnTo>
                    <a:lnTo>
                      <a:pt x="59" y="2467"/>
                    </a:lnTo>
                    <a:lnTo>
                      <a:pt x="52" y="2447"/>
                    </a:lnTo>
                    <a:lnTo>
                      <a:pt x="50" y="2440"/>
                    </a:lnTo>
                    <a:lnTo>
                      <a:pt x="48" y="2433"/>
                    </a:lnTo>
                    <a:lnTo>
                      <a:pt x="47" y="2423"/>
                    </a:lnTo>
                    <a:lnTo>
                      <a:pt x="46" y="2413"/>
                    </a:lnTo>
                    <a:lnTo>
                      <a:pt x="46" y="2394"/>
                    </a:lnTo>
                    <a:lnTo>
                      <a:pt x="47" y="2373"/>
                    </a:lnTo>
                    <a:lnTo>
                      <a:pt x="51" y="2339"/>
                    </a:lnTo>
                    <a:lnTo>
                      <a:pt x="52" y="2325"/>
                    </a:lnTo>
                    <a:lnTo>
                      <a:pt x="52" y="2195"/>
                    </a:lnTo>
                    <a:lnTo>
                      <a:pt x="12" y="2161"/>
                    </a:lnTo>
                    <a:lnTo>
                      <a:pt x="0" y="2142"/>
                    </a:lnTo>
                    <a:lnTo>
                      <a:pt x="15" y="2032"/>
                    </a:lnTo>
                    <a:lnTo>
                      <a:pt x="33" y="2018"/>
                    </a:lnTo>
                    <a:lnTo>
                      <a:pt x="121" y="1977"/>
                    </a:lnTo>
                    <a:lnTo>
                      <a:pt x="141" y="1942"/>
                    </a:lnTo>
                    <a:lnTo>
                      <a:pt x="128" y="1899"/>
                    </a:lnTo>
                    <a:lnTo>
                      <a:pt x="147" y="1836"/>
                    </a:lnTo>
                    <a:lnTo>
                      <a:pt x="129" y="1801"/>
                    </a:lnTo>
                    <a:lnTo>
                      <a:pt x="134" y="1786"/>
                    </a:lnTo>
                    <a:lnTo>
                      <a:pt x="148" y="1751"/>
                    </a:lnTo>
                    <a:lnTo>
                      <a:pt x="216" y="1704"/>
                    </a:lnTo>
                    <a:lnTo>
                      <a:pt x="127" y="1711"/>
                    </a:lnTo>
                    <a:lnTo>
                      <a:pt x="127" y="1670"/>
                    </a:lnTo>
                    <a:lnTo>
                      <a:pt x="163" y="1590"/>
                    </a:lnTo>
                    <a:lnTo>
                      <a:pt x="327" y="1360"/>
                    </a:lnTo>
                    <a:lnTo>
                      <a:pt x="392" y="1148"/>
                    </a:lnTo>
                    <a:lnTo>
                      <a:pt x="425" y="1049"/>
                    </a:lnTo>
                    <a:lnTo>
                      <a:pt x="426" y="1039"/>
                    </a:lnTo>
                    <a:lnTo>
                      <a:pt x="469" y="988"/>
                    </a:lnTo>
                    <a:lnTo>
                      <a:pt x="469" y="831"/>
                    </a:lnTo>
                    <a:lnTo>
                      <a:pt x="529" y="668"/>
                    </a:lnTo>
                    <a:lnTo>
                      <a:pt x="564" y="565"/>
                    </a:lnTo>
                    <a:lnTo>
                      <a:pt x="506" y="480"/>
                    </a:lnTo>
                    <a:lnTo>
                      <a:pt x="506" y="443"/>
                    </a:lnTo>
                    <a:lnTo>
                      <a:pt x="588" y="427"/>
                    </a:lnTo>
                    <a:lnTo>
                      <a:pt x="670" y="526"/>
                    </a:lnTo>
                    <a:lnTo>
                      <a:pt x="867" y="608"/>
                    </a:lnTo>
                    <a:lnTo>
                      <a:pt x="785" y="542"/>
                    </a:lnTo>
                    <a:lnTo>
                      <a:pt x="785" y="470"/>
                    </a:lnTo>
                    <a:lnTo>
                      <a:pt x="850" y="477"/>
                    </a:lnTo>
                    <a:lnTo>
                      <a:pt x="788" y="429"/>
                    </a:lnTo>
                    <a:lnTo>
                      <a:pt x="816" y="319"/>
                    </a:lnTo>
                    <a:lnTo>
                      <a:pt x="1006" y="327"/>
                    </a:lnTo>
                    <a:lnTo>
                      <a:pt x="1123" y="409"/>
                    </a:lnTo>
                    <a:lnTo>
                      <a:pt x="1226" y="388"/>
                    </a:lnTo>
                    <a:lnTo>
                      <a:pt x="1294" y="469"/>
                    </a:lnTo>
                    <a:lnTo>
                      <a:pt x="1553" y="463"/>
                    </a:lnTo>
                    <a:lnTo>
                      <a:pt x="1804" y="572"/>
                    </a:lnTo>
                    <a:lnTo>
                      <a:pt x="2057" y="565"/>
                    </a:lnTo>
                    <a:lnTo>
                      <a:pt x="2466" y="716"/>
                    </a:lnTo>
                    <a:lnTo>
                      <a:pt x="2855" y="736"/>
                    </a:lnTo>
                    <a:lnTo>
                      <a:pt x="3230" y="757"/>
                    </a:lnTo>
                    <a:lnTo>
                      <a:pt x="3441" y="749"/>
                    </a:lnTo>
                    <a:lnTo>
                      <a:pt x="3563" y="749"/>
                    </a:lnTo>
                    <a:lnTo>
                      <a:pt x="3660" y="743"/>
                    </a:lnTo>
                    <a:lnTo>
                      <a:pt x="3775" y="743"/>
                    </a:lnTo>
                    <a:lnTo>
                      <a:pt x="3911" y="743"/>
                    </a:lnTo>
                    <a:lnTo>
                      <a:pt x="4034" y="743"/>
                    </a:lnTo>
                    <a:lnTo>
                      <a:pt x="4164" y="743"/>
                    </a:lnTo>
                    <a:lnTo>
                      <a:pt x="4279" y="749"/>
                    </a:lnTo>
                    <a:lnTo>
                      <a:pt x="4286" y="749"/>
                    </a:lnTo>
                    <a:lnTo>
                      <a:pt x="4302" y="748"/>
                    </a:lnTo>
                    <a:lnTo>
                      <a:pt x="4327" y="747"/>
                    </a:lnTo>
                    <a:lnTo>
                      <a:pt x="4355" y="746"/>
                    </a:lnTo>
                    <a:lnTo>
                      <a:pt x="4386" y="745"/>
                    </a:lnTo>
                    <a:lnTo>
                      <a:pt x="4414" y="744"/>
                    </a:lnTo>
                    <a:lnTo>
                      <a:pt x="4439" y="743"/>
                    </a:lnTo>
                    <a:lnTo>
                      <a:pt x="4457" y="743"/>
                    </a:lnTo>
                    <a:lnTo>
                      <a:pt x="4479" y="744"/>
                    </a:lnTo>
                    <a:lnTo>
                      <a:pt x="4515" y="745"/>
                    </a:lnTo>
                    <a:lnTo>
                      <a:pt x="4560" y="747"/>
                    </a:lnTo>
                    <a:lnTo>
                      <a:pt x="4610" y="749"/>
                    </a:lnTo>
                    <a:lnTo>
                      <a:pt x="4657" y="752"/>
                    </a:lnTo>
                    <a:lnTo>
                      <a:pt x="4697" y="754"/>
                    </a:lnTo>
                    <a:lnTo>
                      <a:pt x="4725" y="756"/>
                    </a:lnTo>
                    <a:lnTo>
                      <a:pt x="4736" y="757"/>
                    </a:lnTo>
                    <a:lnTo>
                      <a:pt x="4839" y="743"/>
                    </a:lnTo>
                    <a:lnTo>
                      <a:pt x="4839" y="619"/>
                    </a:lnTo>
                    <a:lnTo>
                      <a:pt x="4927" y="736"/>
                    </a:lnTo>
                    <a:lnTo>
                      <a:pt x="4907" y="777"/>
                    </a:lnTo>
                    <a:lnTo>
                      <a:pt x="5016" y="777"/>
                    </a:lnTo>
                    <a:lnTo>
                      <a:pt x="5057" y="858"/>
                    </a:lnTo>
                    <a:lnTo>
                      <a:pt x="5145" y="831"/>
                    </a:lnTo>
                    <a:lnTo>
                      <a:pt x="5193" y="736"/>
                    </a:lnTo>
                    <a:lnTo>
                      <a:pt x="5261" y="790"/>
                    </a:lnTo>
                    <a:lnTo>
                      <a:pt x="5378" y="886"/>
                    </a:lnTo>
                    <a:lnTo>
                      <a:pt x="5452" y="899"/>
                    </a:lnTo>
                    <a:lnTo>
                      <a:pt x="5453" y="883"/>
                    </a:lnTo>
                    <a:lnTo>
                      <a:pt x="5458" y="850"/>
                    </a:lnTo>
                    <a:lnTo>
                      <a:pt x="5460" y="840"/>
                    </a:lnTo>
                    <a:lnTo>
                      <a:pt x="5463" y="831"/>
                    </a:lnTo>
                    <a:lnTo>
                      <a:pt x="5466" y="823"/>
                    </a:lnTo>
                    <a:lnTo>
                      <a:pt x="5469" y="816"/>
                    </a:lnTo>
                    <a:lnTo>
                      <a:pt x="5475" y="811"/>
                    </a:lnTo>
                    <a:lnTo>
                      <a:pt x="5480" y="806"/>
                    </a:lnTo>
                    <a:lnTo>
                      <a:pt x="5482" y="805"/>
                    </a:lnTo>
                    <a:lnTo>
                      <a:pt x="5486" y="804"/>
                    </a:lnTo>
                    <a:lnTo>
                      <a:pt x="5490" y="803"/>
                    </a:lnTo>
                    <a:lnTo>
                      <a:pt x="5493" y="804"/>
                    </a:lnTo>
                    <a:lnTo>
                      <a:pt x="5526" y="810"/>
                    </a:lnTo>
                    <a:lnTo>
                      <a:pt x="5557" y="817"/>
                    </a:lnTo>
                    <a:lnTo>
                      <a:pt x="5580" y="823"/>
                    </a:lnTo>
                    <a:lnTo>
                      <a:pt x="5589" y="825"/>
                    </a:lnTo>
                    <a:lnTo>
                      <a:pt x="5643" y="906"/>
                    </a:lnTo>
                    <a:lnTo>
                      <a:pt x="5705" y="893"/>
                    </a:lnTo>
                    <a:lnTo>
                      <a:pt x="5653" y="953"/>
                    </a:lnTo>
                    <a:lnTo>
                      <a:pt x="5612" y="1001"/>
                    </a:lnTo>
                    <a:lnTo>
                      <a:pt x="5581" y="1037"/>
                    </a:lnTo>
                    <a:lnTo>
                      <a:pt x="5557" y="1064"/>
                    </a:lnTo>
                    <a:lnTo>
                      <a:pt x="5541" y="1082"/>
                    </a:lnTo>
                    <a:lnTo>
                      <a:pt x="5531" y="1094"/>
                    </a:lnTo>
                    <a:lnTo>
                      <a:pt x="5526" y="1099"/>
                    </a:lnTo>
                    <a:lnTo>
                      <a:pt x="5523" y="1101"/>
                    </a:lnTo>
                    <a:lnTo>
                      <a:pt x="5360" y="1199"/>
                    </a:lnTo>
                    <a:lnTo>
                      <a:pt x="5409" y="1280"/>
                    </a:lnTo>
                    <a:lnTo>
                      <a:pt x="5573" y="1232"/>
                    </a:lnTo>
                    <a:lnTo>
                      <a:pt x="5704" y="1248"/>
                    </a:lnTo>
                    <a:lnTo>
                      <a:pt x="5982" y="1019"/>
                    </a:lnTo>
                    <a:lnTo>
                      <a:pt x="5980" y="1023"/>
                    </a:lnTo>
                    <a:lnTo>
                      <a:pt x="5974" y="1034"/>
                    </a:lnTo>
                    <a:lnTo>
                      <a:pt x="5966" y="1050"/>
                    </a:lnTo>
                    <a:lnTo>
                      <a:pt x="5960" y="1068"/>
                    </a:lnTo>
                    <a:lnTo>
                      <a:pt x="5959" y="1077"/>
                    </a:lnTo>
                    <a:lnTo>
                      <a:pt x="5958" y="1086"/>
                    </a:lnTo>
                    <a:lnTo>
                      <a:pt x="5959" y="1095"/>
                    </a:lnTo>
                    <a:lnTo>
                      <a:pt x="5962" y="1102"/>
                    </a:lnTo>
                    <a:lnTo>
                      <a:pt x="5964" y="1105"/>
                    </a:lnTo>
                    <a:lnTo>
                      <a:pt x="5967" y="1108"/>
                    </a:lnTo>
                    <a:lnTo>
                      <a:pt x="5970" y="1111"/>
                    </a:lnTo>
                    <a:lnTo>
                      <a:pt x="5975" y="1113"/>
                    </a:lnTo>
                    <a:lnTo>
                      <a:pt x="5979" y="1114"/>
                    </a:lnTo>
                    <a:lnTo>
                      <a:pt x="5986" y="1116"/>
                    </a:lnTo>
                    <a:lnTo>
                      <a:pt x="5991" y="1116"/>
                    </a:lnTo>
                    <a:lnTo>
                      <a:pt x="5999" y="1117"/>
                    </a:lnTo>
                    <a:lnTo>
                      <a:pt x="6014" y="1118"/>
                    </a:lnTo>
                    <a:lnTo>
                      <a:pt x="6028" y="1122"/>
                    </a:lnTo>
                    <a:lnTo>
                      <a:pt x="6042" y="1126"/>
                    </a:lnTo>
                    <a:lnTo>
                      <a:pt x="6054" y="1132"/>
                    </a:lnTo>
                    <a:lnTo>
                      <a:pt x="6066" y="1140"/>
                    </a:lnTo>
                    <a:lnTo>
                      <a:pt x="6076" y="1149"/>
                    </a:lnTo>
                    <a:lnTo>
                      <a:pt x="6086" y="1157"/>
                    </a:lnTo>
                    <a:lnTo>
                      <a:pt x="6095" y="1166"/>
                    </a:lnTo>
                    <a:lnTo>
                      <a:pt x="6110" y="1184"/>
                    </a:lnTo>
                    <a:lnTo>
                      <a:pt x="6121" y="1199"/>
                    </a:lnTo>
                    <a:lnTo>
                      <a:pt x="6127" y="1211"/>
                    </a:lnTo>
                    <a:lnTo>
                      <a:pt x="6129" y="1216"/>
                    </a:lnTo>
                    <a:lnTo>
                      <a:pt x="6375" y="1134"/>
                    </a:lnTo>
                    <a:lnTo>
                      <a:pt x="6490" y="1117"/>
                    </a:lnTo>
                    <a:lnTo>
                      <a:pt x="6670" y="1216"/>
                    </a:lnTo>
                    <a:lnTo>
                      <a:pt x="6540" y="1298"/>
                    </a:lnTo>
                    <a:lnTo>
                      <a:pt x="6310" y="1264"/>
                    </a:lnTo>
                    <a:lnTo>
                      <a:pt x="6147" y="1428"/>
                    </a:lnTo>
                    <a:lnTo>
                      <a:pt x="6147" y="1559"/>
                    </a:lnTo>
                    <a:lnTo>
                      <a:pt x="6261" y="1493"/>
                    </a:lnTo>
                    <a:lnTo>
                      <a:pt x="6256" y="1498"/>
                    </a:lnTo>
                    <a:lnTo>
                      <a:pt x="6244" y="1508"/>
                    </a:lnTo>
                    <a:lnTo>
                      <a:pt x="6235" y="1516"/>
                    </a:lnTo>
                    <a:lnTo>
                      <a:pt x="6226" y="1526"/>
                    </a:lnTo>
                    <a:lnTo>
                      <a:pt x="6217" y="1536"/>
                    </a:lnTo>
                    <a:lnTo>
                      <a:pt x="6207" y="1549"/>
                    </a:lnTo>
                    <a:lnTo>
                      <a:pt x="6198" y="1562"/>
                    </a:lnTo>
                    <a:lnTo>
                      <a:pt x="6191" y="1577"/>
                    </a:lnTo>
                    <a:lnTo>
                      <a:pt x="6183" y="1594"/>
                    </a:lnTo>
                    <a:lnTo>
                      <a:pt x="6178" y="1611"/>
                    </a:lnTo>
                    <a:lnTo>
                      <a:pt x="6176" y="1621"/>
                    </a:lnTo>
                    <a:lnTo>
                      <a:pt x="6175" y="1629"/>
                    </a:lnTo>
                    <a:lnTo>
                      <a:pt x="6174" y="1639"/>
                    </a:lnTo>
                    <a:lnTo>
                      <a:pt x="6172" y="1649"/>
                    </a:lnTo>
                    <a:lnTo>
                      <a:pt x="6174" y="1658"/>
                    </a:lnTo>
                    <a:lnTo>
                      <a:pt x="6175" y="1669"/>
                    </a:lnTo>
                    <a:lnTo>
                      <a:pt x="6176" y="1680"/>
                    </a:lnTo>
                    <a:lnTo>
                      <a:pt x="6179" y="1690"/>
                    </a:lnTo>
                    <a:lnTo>
                      <a:pt x="6191" y="1736"/>
                    </a:lnTo>
                    <a:lnTo>
                      <a:pt x="6203" y="1785"/>
                    </a:lnTo>
                    <a:lnTo>
                      <a:pt x="6213" y="1833"/>
                    </a:lnTo>
                    <a:lnTo>
                      <a:pt x="6224" y="1881"/>
                    </a:lnTo>
                    <a:lnTo>
                      <a:pt x="6232" y="1922"/>
                    </a:lnTo>
                    <a:lnTo>
                      <a:pt x="6238" y="1955"/>
                    </a:lnTo>
                    <a:lnTo>
                      <a:pt x="6243" y="1977"/>
                    </a:lnTo>
                    <a:lnTo>
                      <a:pt x="6245" y="1985"/>
                    </a:lnTo>
                    <a:lnTo>
                      <a:pt x="6343" y="2083"/>
                    </a:lnTo>
                    <a:lnTo>
                      <a:pt x="6310" y="2247"/>
                    </a:lnTo>
                    <a:lnTo>
                      <a:pt x="6317" y="2246"/>
                    </a:lnTo>
                    <a:lnTo>
                      <a:pt x="6339" y="2243"/>
                    </a:lnTo>
                    <a:lnTo>
                      <a:pt x="6352" y="2239"/>
                    </a:lnTo>
                    <a:lnTo>
                      <a:pt x="6368" y="2235"/>
                    </a:lnTo>
                    <a:lnTo>
                      <a:pt x="6384" y="2231"/>
                    </a:lnTo>
                    <a:lnTo>
                      <a:pt x="6402" y="2224"/>
                    </a:lnTo>
                    <a:lnTo>
                      <a:pt x="6420" y="2217"/>
                    </a:lnTo>
                    <a:lnTo>
                      <a:pt x="6437" y="2208"/>
                    </a:lnTo>
                    <a:lnTo>
                      <a:pt x="6453" y="2197"/>
                    </a:lnTo>
                    <a:lnTo>
                      <a:pt x="6468" y="2184"/>
                    </a:lnTo>
                    <a:lnTo>
                      <a:pt x="6476" y="2178"/>
                    </a:lnTo>
                    <a:lnTo>
                      <a:pt x="6482" y="2170"/>
                    </a:lnTo>
                    <a:lnTo>
                      <a:pt x="6488" y="2163"/>
                    </a:lnTo>
                    <a:lnTo>
                      <a:pt x="6493" y="2154"/>
                    </a:lnTo>
                    <a:lnTo>
                      <a:pt x="6497" y="2146"/>
                    </a:lnTo>
                    <a:lnTo>
                      <a:pt x="6502" y="2136"/>
                    </a:lnTo>
                    <a:lnTo>
                      <a:pt x="6504" y="2126"/>
                    </a:lnTo>
                    <a:lnTo>
                      <a:pt x="6506" y="2116"/>
                    </a:lnTo>
                    <a:lnTo>
                      <a:pt x="6508" y="2095"/>
                    </a:lnTo>
                    <a:lnTo>
                      <a:pt x="6508" y="2073"/>
                    </a:lnTo>
                    <a:lnTo>
                      <a:pt x="6506" y="2053"/>
                    </a:lnTo>
                    <a:lnTo>
                      <a:pt x="6503" y="2032"/>
                    </a:lnTo>
                    <a:lnTo>
                      <a:pt x="6499" y="2012"/>
                    </a:lnTo>
                    <a:lnTo>
                      <a:pt x="6493" y="1993"/>
                    </a:lnTo>
                    <a:lnTo>
                      <a:pt x="6487" y="1975"/>
                    </a:lnTo>
                    <a:lnTo>
                      <a:pt x="6480" y="1959"/>
                    </a:lnTo>
                    <a:lnTo>
                      <a:pt x="6466" y="1928"/>
                    </a:lnTo>
                    <a:lnTo>
                      <a:pt x="6453" y="1907"/>
                    </a:lnTo>
                    <a:lnTo>
                      <a:pt x="6445" y="1892"/>
                    </a:lnTo>
                    <a:lnTo>
                      <a:pt x="6441" y="1886"/>
                    </a:lnTo>
                    <a:lnTo>
                      <a:pt x="6343" y="1641"/>
                    </a:lnTo>
                    <a:lnTo>
                      <a:pt x="6458" y="1575"/>
                    </a:lnTo>
                    <a:lnTo>
                      <a:pt x="6522" y="1493"/>
                    </a:lnTo>
                    <a:lnTo>
                      <a:pt x="6522" y="1363"/>
                    </a:lnTo>
                    <a:lnTo>
                      <a:pt x="6529" y="1360"/>
                    </a:lnTo>
                    <a:lnTo>
                      <a:pt x="6544" y="1353"/>
                    </a:lnTo>
                    <a:lnTo>
                      <a:pt x="6569" y="1343"/>
                    </a:lnTo>
                    <a:lnTo>
                      <a:pt x="6598" y="1332"/>
                    </a:lnTo>
                    <a:lnTo>
                      <a:pt x="6615" y="1327"/>
                    </a:lnTo>
                    <a:lnTo>
                      <a:pt x="6632" y="1321"/>
                    </a:lnTo>
                    <a:lnTo>
                      <a:pt x="6650" y="1318"/>
                    </a:lnTo>
                    <a:lnTo>
                      <a:pt x="6668" y="1314"/>
                    </a:lnTo>
                    <a:lnTo>
                      <a:pt x="6685" y="1312"/>
                    </a:lnTo>
                    <a:lnTo>
                      <a:pt x="6703" y="1311"/>
                    </a:lnTo>
                    <a:lnTo>
                      <a:pt x="6720" y="1312"/>
                    </a:lnTo>
                    <a:lnTo>
                      <a:pt x="6735" y="1314"/>
                    </a:lnTo>
                    <a:lnTo>
                      <a:pt x="6743" y="1315"/>
                    </a:lnTo>
                    <a:lnTo>
                      <a:pt x="6750" y="1318"/>
                    </a:lnTo>
                    <a:lnTo>
                      <a:pt x="6758" y="1321"/>
                    </a:lnTo>
                    <a:lnTo>
                      <a:pt x="6764" y="1326"/>
                    </a:lnTo>
                    <a:lnTo>
                      <a:pt x="6771" y="1331"/>
                    </a:lnTo>
                    <a:lnTo>
                      <a:pt x="6776" y="1337"/>
                    </a:lnTo>
                    <a:lnTo>
                      <a:pt x="6783" y="1342"/>
                    </a:lnTo>
                    <a:lnTo>
                      <a:pt x="6788" y="1348"/>
                    </a:lnTo>
                    <a:lnTo>
                      <a:pt x="6799" y="1363"/>
                    </a:lnTo>
                    <a:lnTo>
                      <a:pt x="6807" y="1378"/>
                    </a:lnTo>
                    <a:lnTo>
                      <a:pt x="6816" y="1394"/>
                    </a:lnTo>
                    <a:lnTo>
                      <a:pt x="6824" y="1410"/>
                    </a:lnTo>
                    <a:lnTo>
                      <a:pt x="6835" y="1441"/>
                    </a:lnTo>
                    <a:lnTo>
                      <a:pt x="6844" y="1468"/>
                    </a:lnTo>
                    <a:lnTo>
                      <a:pt x="6848" y="1487"/>
                    </a:lnTo>
                    <a:lnTo>
                      <a:pt x="6851" y="1493"/>
                    </a:lnTo>
                    <a:lnTo>
                      <a:pt x="6817" y="1625"/>
                    </a:lnTo>
                    <a:lnTo>
                      <a:pt x="6915" y="1674"/>
                    </a:lnTo>
                    <a:lnTo>
                      <a:pt x="6981" y="1527"/>
                    </a:lnTo>
                    <a:lnTo>
                      <a:pt x="7014" y="1707"/>
                    </a:lnTo>
                    <a:lnTo>
                      <a:pt x="7057" y="1733"/>
                    </a:lnTo>
                    <a:lnTo>
                      <a:pt x="7069" y="1820"/>
                    </a:lnTo>
                    <a:lnTo>
                      <a:pt x="7028" y="1888"/>
                    </a:lnTo>
                    <a:lnTo>
                      <a:pt x="6973" y="1915"/>
                    </a:lnTo>
                    <a:lnTo>
                      <a:pt x="6999" y="1966"/>
                    </a:lnTo>
                    <a:lnTo>
                      <a:pt x="6949" y="1985"/>
                    </a:lnTo>
                    <a:lnTo>
                      <a:pt x="6949" y="2099"/>
                    </a:lnTo>
                    <a:lnTo>
                      <a:pt x="6955" y="2104"/>
                    </a:lnTo>
                    <a:lnTo>
                      <a:pt x="6974" y="2115"/>
                    </a:lnTo>
                    <a:lnTo>
                      <a:pt x="6987" y="2123"/>
                    </a:lnTo>
                    <a:lnTo>
                      <a:pt x="7002" y="2129"/>
                    </a:lnTo>
                    <a:lnTo>
                      <a:pt x="7019" y="2137"/>
                    </a:lnTo>
                    <a:lnTo>
                      <a:pt x="7038" y="2142"/>
                    </a:lnTo>
                    <a:lnTo>
                      <a:pt x="7059" y="2147"/>
                    </a:lnTo>
                    <a:lnTo>
                      <a:pt x="7081" y="2150"/>
                    </a:lnTo>
                    <a:lnTo>
                      <a:pt x="7092" y="2151"/>
                    </a:lnTo>
                    <a:lnTo>
                      <a:pt x="7104" y="2150"/>
                    </a:lnTo>
                    <a:lnTo>
                      <a:pt x="7116" y="2150"/>
                    </a:lnTo>
                    <a:lnTo>
                      <a:pt x="7128" y="2148"/>
                    </a:lnTo>
                    <a:lnTo>
                      <a:pt x="7140" y="2146"/>
                    </a:lnTo>
                    <a:lnTo>
                      <a:pt x="7152" y="2142"/>
                    </a:lnTo>
                    <a:lnTo>
                      <a:pt x="7165" y="2138"/>
                    </a:lnTo>
                    <a:lnTo>
                      <a:pt x="7177" y="2133"/>
                    </a:lnTo>
                    <a:lnTo>
                      <a:pt x="7190" y="2126"/>
                    </a:lnTo>
                    <a:lnTo>
                      <a:pt x="7202" y="2119"/>
                    </a:lnTo>
                    <a:lnTo>
                      <a:pt x="7215" y="2110"/>
                    </a:lnTo>
                    <a:lnTo>
                      <a:pt x="7226" y="2099"/>
                    </a:lnTo>
                    <a:lnTo>
                      <a:pt x="7251" y="2079"/>
                    </a:lnTo>
                    <a:lnTo>
                      <a:pt x="7276" y="2059"/>
                    </a:lnTo>
                    <a:lnTo>
                      <a:pt x="7301" y="2042"/>
                    </a:lnTo>
                    <a:lnTo>
                      <a:pt x="7326" y="2026"/>
                    </a:lnTo>
                    <a:lnTo>
                      <a:pt x="7349" y="2011"/>
                    </a:lnTo>
                    <a:lnTo>
                      <a:pt x="7372" y="1998"/>
                    </a:lnTo>
                    <a:lnTo>
                      <a:pt x="7394" y="1986"/>
                    </a:lnTo>
                    <a:lnTo>
                      <a:pt x="7415" y="1975"/>
                    </a:lnTo>
                    <a:lnTo>
                      <a:pt x="7451" y="1958"/>
                    </a:lnTo>
                    <a:lnTo>
                      <a:pt x="7480" y="1946"/>
                    </a:lnTo>
                    <a:lnTo>
                      <a:pt x="7499" y="1938"/>
                    </a:lnTo>
                    <a:lnTo>
                      <a:pt x="7505" y="1936"/>
                    </a:lnTo>
                    <a:lnTo>
                      <a:pt x="7587" y="1854"/>
                    </a:lnTo>
                    <a:lnTo>
                      <a:pt x="7619" y="1707"/>
                    </a:lnTo>
                    <a:lnTo>
                      <a:pt x="7619" y="1575"/>
                    </a:lnTo>
                    <a:lnTo>
                      <a:pt x="7767" y="1559"/>
                    </a:lnTo>
                    <a:lnTo>
                      <a:pt x="7866" y="1543"/>
                    </a:lnTo>
                    <a:lnTo>
                      <a:pt x="7980" y="1428"/>
                    </a:lnTo>
                    <a:lnTo>
                      <a:pt x="8013" y="1264"/>
                    </a:lnTo>
                    <a:lnTo>
                      <a:pt x="8004" y="1263"/>
                    </a:lnTo>
                    <a:lnTo>
                      <a:pt x="7979" y="1262"/>
                    </a:lnTo>
                    <a:lnTo>
                      <a:pt x="7962" y="1261"/>
                    </a:lnTo>
                    <a:lnTo>
                      <a:pt x="7942" y="1261"/>
                    </a:lnTo>
                    <a:lnTo>
                      <a:pt x="7921" y="1261"/>
                    </a:lnTo>
                    <a:lnTo>
                      <a:pt x="7897" y="1262"/>
                    </a:lnTo>
                    <a:lnTo>
                      <a:pt x="7941" y="1213"/>
                    </a:lnTo>
                    <a:lnTo>
                      <a:pt x="8030" y="981"/>
                    </a:lnTo>
                    <a:lnTo>
                      <a:pt x="8173" y="940"/>
                    </a:lnTo>
                    <a:lnTo>
                      <a:pt x="8303" y="845"/>
                    </a:lnTo>
                    <a:lnTo>
                      <a:pt x="8412" y="736"/>
                    </a:lnTo>
                    <a:lnTo>
                      <a:pt x="8596" y="757"/>
                    </a:lnTo>
                    <a:lnTo>
                      <a:pt x="8630" y="558"/>
                    </a:lnTo>
                    <a:lnTo>
                      <a:pt x="8725" y="456"/>
                    </a:lnTo>
                    <a:lnTo>
                      <a:pt x="8651" y="238"/>
                    </a:lnTo>
                    <a:lnTo>
                      <a:pt x="8732" y="142"/>
                    </a:lnTo>
                    <a:lnTo>
                      <a:pt x="8711" y="41"/>
                    </a:lnTo>
                    <a:lnTo>
                      <a:pt x="8780" y="156"/>
                    </a:lnTo>
                    <a:lnTo>
                      <a:pt x="8834" y="0"/>
                    </a:lnTo>
                    <a:lnTo>
                      <a:pt x="8964" y="95"/>
                    </a:lnTo>
                    <a:lnTo>
                      <a:pt x="9039" y="292"/>
                    </a:lnTo>
                    <a:lnTo>
                      <a:pt x="9114" y="374"/>
                    </a:lnTo>
                    <a:lnTo>
                      <a:pt x="9155" y="409"/>
                    </a:lnTo>
                    <a:lnTo>
                      <a:pt x="9305" y="354"/>
                    </a:lnTo>
                    <a:lnTo>
                      <a:pt x="9312" y="398"/>
                    </a:lnTo>
                    <a:lnTo>
                      <a:pt x="9250" y="461"/>
                    </a:lnTo>
                    <a:lnTo>
                      <a:pt x="9250" y="640"/>
                    </a:lnTo>
                    <a:lnTo>
                      <a:pt x="9135" y="640"/>
                    </a:lnTo>
                    <a:lnTo>
                      <a:pt x="9135" y="738"/>
                    </a:lnTo>
                    <a:lnTo>
                      <a:pt x="9020" y="788"/>
                    </a:lnTo>
                    <a:lnTo>
                      <a:pt x="8939" y="837"/>
                    </a:lnTo>
                    <a:lnTo>
                      <a:pt x="8857" y="870"/>
                    </a:lnTo>
                    <a:lnTo>
                      <a:pt x="8857" y="951"/>
                    </a:lnTo>
                    <a:lnTo>
                      <a:pt x="8854" y="963"/>
                    </a:lnTo>
                    <a:lnTo>
                      <a:pt x="8846" y="994"/>
                    </a:lnTo>
                    <a:lnTo>
                      <a:pt x="8836" y="1042"/>
                    </a:lnTo>
                    <a:lnTo>
                      <a:pt x="8824" y="1099"/>
                    </a:lnTo>
                    <a:lnTo>
                      <a:pt x="9004" y="1378"/>
                    </a:lnTo>
                    <a:lnTo>
                      <a:pt x="9102" y="1426"/>
                    </a:lnTo>
                    <a:lnTo>
                      <a:pt x="9004" y="1508"/>
                    </a:lnTo>
                    <a:lnTo>
                      <a:pt x="8889" y="1508"/>
                    </a:lnTo>
                    <a:lnTo>
                      <a:pt x="8807" y="1557"/>
                    </a:lnTo>
                    <a:lnTo>
                      <a:pt x="8709" y="1557"/>
                    </a:lnTo>
                    <a:lnTo>
                      <a:pt x="8595" y="1705"/>
                    </a:lnTo>
                    <a:lnTo>
                      <a:pt x="8743" y="1705"/>
                    </a:lnTo>
                    <a:lnTo>
                      <a:pt x="8595" y="1819"/>
                    </a:lnTo>
                    <a:lnTo>
                      <a:pt x="8595" y="1918"/>
                    </a:lnTo>
                    <a:lnTo>
                      <a:pt x="8595" y="2065"/>
                    </a:lnTo>
                    <a:lnTo>
                      <a:pt x="8595" y="2261"/>
                    </a:lnTo>
                    <a:lnTo>
                      <a:pt x="8464" y="2163"/>
                    </a:lnTo>
                    <a:lnTo>
                      <a:pt x="8529" y="2245"/>
                    </a:lnTo>
                    <a:lnTo>
                      <a:pt x="8578" y="2409"/>
                    </a:lnTo>
                    <a:lnTo>
                      <a:pt x="8546" y="2654"/>
                    </a:lnTo>
                    <a:lnTo>
                      <a:pt x="8464" y="2441"/>
                    </a:lnTo>
                    <a:lnTo>
                      <a:pt x="8390" y="2576"/>
                    </a:lnTo>
                    <a:lnTo>
                      <a:pt x="8611" y="2851"/>
                    </a:lnTo>
                    <a:lnTo>
                      <a:pt x="8725" y="2981"/>
                    </a:lnTo>
                    <a:lnTo>
                      <a:pt x="8627" y="3097"/>
                    </a:lnTo>
                    <a:lnTo>
                      <a:pt x="8627" y="3244"/>
                    </a:lnTo>
                    <a:lnTo>
                      <a:pt x="8513" y="3391"/>
                    </a:lnTo>
                    <a:lnTo>
                      <a:pt x="8504" y="3392"/>
                    </a:lnTo>
                    <a:lnTo>
                      <a:pt x="8478" y="3397"/>
                    </a:lnTo>
                    <a:lnTo>
                      <a:pt x="8460" y="3404"/>
                    </a:lnTo>
                    <a:lnTo>
                      <a:pt x="8437" y="3412"/>
                    </a:lnTo>
                    <a:lnTo>
                      <a:pt x="8411" y="3424"/>
                    </a:lnTo>
                    <a:lnTo>
                      <a:pt x="8382" y="3440"/>
                    </a:lnTo>
                    <a:lnTo>
                      <a:pt x="8316" y="3587"/>
                    </a:lnTo>
                    <a:lnTo>
                      <a:pt x="8235" y="3587"/>
                    </a:lnTo>
                    <a:lnTo>
                      <a:pt x="8185" y="3703"/>
                    </a:lnTo>
                    <a:lnTo>
                      <a:pt x="8119" y="3834"/>
                    </a:lnTo>
                    <a:lnTo>
                      <a:pt x="8055" y="4014"/>
                    </a:lnTo>
                    <a:lnTo>
                      <a:pt x="8005" y="4128"/>
                    </a:lnTo>
                    <a:lnTo>
                      <a:pt x="7989" y="4210"/>
                    </a:lnTo>
                    <a:lnTo>
                      <a:pt x="7973" y="4374"/>
                    </a:lnTo>
                    <a:lnTo>
                      <a:pt x="7973" y="4488"/>
                    </a:lnTo>
                    <a:lnTo>
                      <a:pt x="8038" y="4636"/>
                    </a:lnTo>
                    <a:lnTo>
                      <a:pt x="8153" y="4815"/>
                    </a:lnTo>
                    <a:lnTo>
                      <a:pt x="8251" y="4865"/>
                    </a:lnTo>
                    <a:lnTo>
                      <a:pt x="8267" y="4947"/>
                    </a:lnTo>
                    <a:lnTo>
                      <a:pt x="8316" y="5045"/>
                    </a:lnTo>
                    <a:lnTo>
                      <a:pt x="8382" y="5127"/>
                    </a:lnTo>
                    <a:lnTo>
                      <a:pt x="8480" y="5160"/>
                    </a:lnTo>
                    <a:lnTo>
                      <a:pt x="8513" y="5290"/>
                    </a:lnTo>
                    <a:lnTo>
                      <a:pt x="8595" y="5340"/>
                    </a:lnTo>
                    <a:lnTo>
                      <a:pt x="8595" y="5487"/>
                    </a:lnTo>
                    <a:lnTo>
                      <a:pt x="8480" y="5553"/>
                    </a:lnTo>
                    <a:lnTo>
                      <a:pt x="8578" y="5635"/>
                    </a:lnTo>
                    <a:lnTo>
                      <a:pt x="8562" y="5732"/>
                    </a:lnTo>
                    <a:lnTo>
                      <a:pt x="8414" y="5732"/>
                    </a:lnTo>
                    <a:lnTo>
                      <a:pt x="8382" y="5618"/>
                    </a:lnTo>
                    <a:lnTo>
                      <a:pt x="8267" y="5651"/>
                    </a:lnTo>
                    <a:lnTo>
                      <a:pt x="8153" y="5585"/>
                    </a:lnTo>
                    <a:lnTo>
                      <a:pt x="8071" y="5389"/>
                    </a:lnTo>
                    <a:lnTo>
                      <a:pt x="7923" y="5226"/>
                    </a:lnTo>
                    <a:lnTo>
                      <a:pt x="7874" y="5062"/>
                    </a:lnTo>
                    <a:lnTo>
                      <a:pt x="7826" y="4897"/>
                    </a:lnTo>
                    <a:lnTo>
                      <a:pt x="7821" y="4894"/>
                    </a:lnTo>
                    <a:lnTo>
                      <a:pt x="7812" y="4883"/>
                    </a:lnTo>
                    <a:lnTo>
                      <a:pt x="7795" y="4867"/>
                    </a:lnTo>
                    <a:lnTo>
                      <a:pt x="7776" y="4847"/>
                    </a:lnTo>
                    <a:lnTo>
                      <a:pt x="7753" y="4822"/>
                    </a:lnTo>
                    <a:lnTo>
                      <a:pt x="7729" y="4794"/>
                    </a:lnTo>
                    <a:lnTo>
                      <a:pt x="7703" y="4765"/>
                    </a:lnTo>
                    <a:lnTo>
                      <a:pt x="7678" y="4734"/>
                    </a:lnTo>
                    <a:lnTo>
                      <a:pt x="7666" y="4720"/>
                    </a:lnTo>
                    <a:lnTo>
                      <a:pt x="7653" y="4709"/>
                    </a:lnTo>
                    <a:lnTo>
                      <a:pt x="7641" y="4701"/>
                    </a:lnTo>
                    <a:lnTo>
                      <a:pt x="7630" y="4694"/>
                    </a:lnTo>
                    <a:lnTo>
                      <a:pt x="7618" y="4690"/>
                    </a:lnTo>
                    <a:lnTo>
                      <a:pt x="7608" y="4688"/>
                    </a:lnTo>
                    <a:lnTo>
                      <a:pt x="7598" y="4687"/>
                    </a:lnTo>
                    <a:lnTo>
                      <a:pt x="7588" y="4687"/>
                    </a:lnTo>
                    <a:lnTo>
                      <a:pt x="7580" y="4688"/>
                    </a:lnTo>
                    <a:lnTo>
                      <a:pt x="7571" y="4690"/>
                    </a:lnTo>
                    <a:lnTo>
                      <a:pt x="7564" y="4692"/>
                    </a:lnTo>
                    <a:lnTo>
                      <a:pt x="7558" y="4694"/>
                    </a:lnTo>
                    <a:lnTo>
                      <a:pt x="7549" y="4700"/>
                    </a:lnTo>
                    <a:lnTo>
                      <a:pt x="7547" y="4701"/>
                    </a:lnTo>
                    <a:lnTo>
                      <a:pt x="7399" y="4718"/>
                    </a:lnTo>
                    <a:lnTo>
                      <a:pt x="7301" y="4815"/>
                    </a:lnTo>
                    <a:lnTo>
                      <a:pt x="7154" y="4849"/>
                    </a:lnTo>
                    <a:lnTo>
                      <a:pt x="7144" y="4846"/>
                    </a:lnTo>
                    <a:lnTo>
                      <a:pt x="7119" y="4839"/>
                    </a:lnTo>
                    <a:lnTo>
                      <a:pt x="7082" y="4828"/>
                    </a:lnTo>
                    <a:lnTo>
                      <a:pt x="7035" y="4817"/>
                    </a:lnTo>
                    <a:lnTo>
                      <a:pt x="7010" y="4813"/>
                    </a:lnTo>
                    <a:lnTo>
                      <a:pt x="6984" y="4808"/>
                    </a:lnTo>
                    <a:lnTo>
                      <a:pt x="6959" y="4803"/>
                    </a:lnTo>
                    <a:lnTo>
                      <a:pt x="6933" y="4800"/>
                    </a:lnTo>
                    <a:lnTo>
                      <a:pt x="6908" y="4798"/>
                    </a:lnTo>
                    <a:lnTo>
                      <a:pt x="6884" y="4797"/>
                    </a:lnTo>
                    <a:lnTo>
                      <a:pt x="6862" y="4797"/>
                    </a:lnTo>
                    <a:lnTo>
                      <a:pt x="6843" y="4799"/>
                    </a:lnTo>
                    <a:lnTo>
                      <a:pt x="6825" y="4801"/>
                    </a:lnTo>
                    <a:lnTo>
                      <a:pt x="6807" y="4802"/>
                    </a:lnTo>
                    <a:lnTo>
                      <a:pt x="6791" y="4802"/>
                    </a:lnTo>
                    <a:lnTo>
                      <a:pt x="6776" y="4801"/>
                    </a:lnTo>
                    <a:lnTo>
                      <a:pt x="6761" y="4799"/>
                    </a:lnTo>
                    <a:lnTo>
                      <a:pt x="6748" y="4796"/>
                    </a:lnTo>
                    <a:lnTo>
                      <a:pt x="6735" y="4793"/>
                    </a:lnTo>
                    <a:lnTo>
                      <a:pt x="6724" y="4789"/>
                    </a:lnTo>
                    <a:lnTo>
                      <a:pt x="6705" y="4782"/>
                    </a:lnTo>
                    <a:lnTo>
                      <a:pt x="6691" y="4774"/>
                    </a:lnTo>
                    <a:lnTo>
                      <a:pt x="6682" y="4769"/>
                    </a:lnTo>
                    <a:lnTo>
                      <a:pt x="6679" y="4767"/>
                    </a:lnTo>
                    <a:lnTo>
                      <a:pt x="6678" y="4768"/>
                    </a:lnTo>
                    <a:lnTo>
                      <a:pt x="6675" y="4770"/>
                    </a:lnTo>
                    <a:lnTo>
                      <a:pt x="6666" y="4775"/>
                    </a:lnTo>
                    <a:lnTo>
                      <a:pt x="6653" y="4783"/>
                    </a:lnTo>
                    <a:lnTo>
                      <a:pt x="6632" y="4794"/>
                    </a:lnTo>
                    <a:lnTo>
                      <a:pt x="6603" y="4808"/>
                    </a:lnTo>
                    <a:lnTo>
                      <a:pt x="6564" y="4826"/>
                    </a:lnTo>
                    <a:lnTo>
                      <a:pt x="6516" y="4849"/>
                    </a:lnTo>
                    <a:lnTo>
                      <a:pt x="6418" y="4833"/>
                    </a:lnTo>
                    <a:lnTo>
                      <a:pt x="6415" y="4835"/>
                    </a:lnTo>
                    <a:lnTo>
                      <a:pt x="6412" y="4841"/>
                    </a:lnTo>
                    <a:lnTo>
                      <a:pt x="6408" y="4852"/>
                    </a:lnTo>
                    <a:lnTo>
                      <a:pt x="6402" y="4867"/>
                    </a:lnTo>
                    <a:lnTo>
                      <a:pt x="6400" y="4876"/>
                    </a:lnTo>
                    <a:lnTo>
                      <a:pt x="6399" y="4885"/>
                    </a:lnTo>
                    <a:lnTo>
                      <a:pt x="6397" y="4896"/>
                    </a:lnTo>
                    <a:lnTo>
                      <a:pt x="6396" y="4908"/>
                    </a:lnTo>
                    <a:lnTo>
                      <a:pt x="6396" y="4921"/>
                    </a:lnTo>
                    <a:lnTo>
                      <a:pt x="6397" y="4934"/>
                    </a:lnTo>
                    <a:lnTo>
                      <a:pt x="6398" y="4948"/>
                    </a:lnTo>
                    <a:lnTo>
                      <a:pt x="6400" y="4963"/>
                    </a:lnTo>
                    <a:lnTo>
                      <a:pt x="6404" y="4978"/>
                    </a:lnTo>
                    <a:lnTo>
                      <a:pt x="6405" y="4993"/>
                    </a:lnTo>
                    <a:lnTo>
                      <a:pt x="6406" y="5008"/>
                    </a:lnTo>
                    <a:lnTo>
                      <a:pt x="6405" y="5020"/>
                    </a:lnTo>
                    <a:lnTo>
                      <a:pt x="6402" y="5045"/>
                    </a:lnTo>
                    <a:lnTo>
                      <a:pt x="6399" y="5068"/>
                    </a:lnTo>
                    <a:lnTo>
                      <a:pt x="6389" y="5099"/>
                    </a:lnTo>
                    <a:lnTo>
                      <a:pt x="6384" y="5110"/>
                    </a:lnTo>
                    <a:lnTo>
                      <a:pt x="6381" y="5112"/>
                    </a:lnTo>
                    <a:lnTo>
                      <a:pt x="6370" y="5116"/>
                    </a:lnTo>
                    <a:lnTo>
                      <a:pt x="6353" y="5121"/>
                    </a:lnTo>
                    <a:lnTo>
                      <a:pt x="6329" y="5127"/>
                    </a:lnTo>
                    <a:lnTo>
                      <a:pt x="6301" y="5133"/>
                    </a:lnTo>
                    <a:lnTo>
                      <a:pt x="6267" y="5138"/>
                    </a:lnTo>
                    <a:lnTo>
                      <a:pt x="6249" y="5140"/>
                    </a:lnTo>
                    <a:lnTo>
                      <a:pt x="6230" y="5141"/>
                    </a:lnTo>
                    <a:lnTo>
                      <a:pt x="6209" y="5143"/>
                    </a:lnTo>
                    <a:lnTo>
                      <a:pt x="6188" y="5144"/>
                    </a:lnTo>
                    <a:lnTo>
                      <a:pt x="6107" y="5127"/>
                    </a:lnTo>
                    <a:lnTo>
                      <a:pt x="6099" y="5126"/>
                    </a:lnTo>
                    <a:lnTo>
                      <a:pt x="6075" y="5121"/>
                    </a:lnTo>
                    <a:lnTo>
                      <a:pt x="6056" y="5114"/>
                    </a:lnTo>
                    <a:lnTo>
                      <a:pt x="6030" y="5106"/>
                    </a:lnTo>
                    <a:lnTo>
                      <a:pt x="5997" y="5094"/>
                    </a:lnTo>
                    <a:lnTo>
                      <a:pt x="5959" y="5078"/>
                    </a:lnTo>
                    <a:lnTo>
                      <a:pt x="5877" y="5144"/>
                    </a:lnTo>
                    <a:lnTo>
                      <a:pt x="5762" y="5208"/>
                    </a:lnTo>
                    <a:lnTo>
                      <a:pt x="5680" y="5208"/>
                    </a:lnTo>
                    <a:lnTo>
                      <a:pt x="5566" y="5144"/>
                    </a:lnTo>
                    <a:lnTo>
                      <a:pt x="5563" y="5140"/>
                    </a:lnTo>
                    <a:lnTo>
                      <a:pt x="5557" y="5133"/>
                    </a:lnTo>
                    <a:lnTo>
                      <a:pt x="5552" y="5128"/>
                    </a:lnTo>
                    <a:lnTo>
                      <a:pt x="5546" y="5123"/>
                    </a:lnTo>
                    <a:lnTo>
                      <a:pt x="5540" y="5119"/>
                    </a:lnTo>
                    <a:lnTo>
                      <a:pt x="5532" y="5114"/>
                    </a:lnTo>
                    <a:lnTo>
                      <a:pt x="5523" y="5110"/>
                    </a:lnTo>
                    <a:lnTo>
                      <a:pt x="5515" y="5108"/>
                    </a:lnTo>
                    <a:lnTo>
                      <a:pt x="5505" y="5106"/>
                    </a:lnTo>
                    <a:lnTo>
                      <a:pt x="5495" y="5106"/>
                    </a:lnTo>
                    <a:lnTo>
                      <a:pt x="5485" y="5108"/>
                    </a:lnTo>
                    <a:lnTo>
                      <a:pt x="5474" y="5111"/>
                    </a:lnTo>
                    <a:lnTo>
                      <a:pt x="5463" y="5118"/>
                    </a:lnTo>
                    <a:lnTo>
                      <a:pt x="5451" y="5127"/>
                    </a:lnTo>
                    <a:lnTo>
                      <a:pt x="5304" y="5258"/>
                    </a:lnTo>
                    <a:lnTo>
                      <a:pt x="5222" y="5290"/>
                    </a:lnTo>
                    <a:lnTo>
                      <a:pt x="5156" y="5373"/>
                    </a:lnTo>
                    <a:lnTo>
                      <a:pt x="5074" y="5356"/>
                    </a:lnTo>
                    <a:lnTo>
                      <a:pt x="4960" y="5405"/>
                    </a:lnTo>
                    <a:lnTo>
                      <a:pt x="4895" y="5569"/>
                    </a:lnTo>
                    <a:lnTo>
                      <a:pt x="4829" y="5684"/>
                    </a:lnTo>
                    <a:lnTo>
                      <a:pt x="4829" y="5946"/>
                    </a:lnTo>
                    <a:lnTo>
                      <a:pt x="4797" y="6044"/>
                    </a:lnTo>
                    <a:lnTo>
                      <a:pt x="4748" y="6028"/>
                    </a:lnTo>
                    <a:lnTo>
                      <a:pt x="4721" y="6001"/>
                    </a:lnTo>
                    <a:lnTo>
                      <a:pt x="4660" y="599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0" name="Line 8">
                <a:extLst>
                  <a:ext uri="{FF2B5EF4-FFF2-40B4-BE49-F238E27FC236}">
                    <a16:creationId xmlns="" xmlns:a16="http://schemas.microsoft.com/office/drawing/2014/main" id="{B24A456A-ED8B-4116-8F4A-861B6BAAE4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3750" y="5409243"/>
                <a:ext cx="78618" cy="30831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1" name="Freeform 9">
                <a:extLst>
                  <a:ext uri="{FF2B5EF4-FFF2-40B4-BE49-F238E27FC236}">
                    <a16:creationId xmlns="" xmlns:a16="http://schemas.microsoft.com/office/drawing/2014/main" id="{19382366-C32D-4183-8E90-D0883E3FA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5" y="5281296"/>
                <a:ext cx="23123" cy="43163"/>
              </a:xfrm>
              <a:custGeom>
                <a:avLst/>
                <a:gdLst/>
                <a:ahLst/>
                <a:cxnLst>
                  <a:cxn ang="0">
                    <a:pos x="43" y="110"/>
                  </a:cxn>
                  <a:cxn ang="0">
                    <a:pos x="63" y="52"/>
                  </a:cxn>
                  <a:cxn ang="0">
                    <a:pos x="0" y="0"/>
                  </a:cxn>
                </a:cxnLst>
                <a:rect l="0" t="0" r="r" b="b"/>
                <a:pathLst>
                  <a:path w="63" h="110">
                    <a:moveTo>
                      <a:pt x="43" y="110"/>
                    </a:moveTo>
                    <a:lnTo>
                      <a:pt x="63" y="5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2" name="Line 10">
                <a:extLst>
                  <a:ext uri="{FF2B5EF4-FFF2-40B4-BE49-F238E27FC236}">
                    <a16:creationId xmlns="" xmlns:a16="http://schemas.microsoft.com/office/drawing/2014/main" id="{2B85C694-381F-4AE4-BA73-56D18FC75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981218" y="5252007"/>
                <a:ext cx="30831" cy="24664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3" name="Freeform 11">
                <a:extLst>
                  <a:ext uri="{FF2B5EF4-FFF2-40B4-BE49-F238E27FC236}">
                    <a16:creationId xmlns="" xmlns:a16="http://schemas.microsoft.com/office/drawing/2014/main" id="{EA474DFF-2712-48E2-8F56-68B3C8AB2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228" y="5091688"/>
                <a:ext cx="55495" cy="57037"/>
              </a:xfrm>
              <a:custGeom>
                <a:avLst/>
                <a:gdLst/>
                <a:ahLst/>
                <a:cxnLst>
                  <a:cxn ang="0">
                    <a:pos x="143" y="150"/>
                  </a:cxn>
                  <a:cxn ang="0">
                    <a:pos x="140" y="118"/>
                  </a:cxn>
                  <a:cxn ang="0">
                    <a:pos x="138" y="99"/>
                  </a:cxn>
                  <a:cxn ang="0">
                    <a:pos x="135" y="88"/>
                  </a:cxn>
                  <a:cxn ang="0">
                    <a:pos x="131" y="76"/>
                  </a:cxn>
                  <a:cxn ang="0">
                    <a:pos x="125" y="60"/>
                  </a:cxn>
                  <a:cxn ang="0">
                    <a:pos x="116" y="37"/>
                  </a:cxn>
                  <a:cxn ang="0">
                    <a:pos x="111" y="26"/>
                  </a:cxn>
                  <a:cxn ang="0">
                    <a:pos x="106" y="16"/>
                  </a:cxn>
                  <a:cxn ang="0">
                    <a:pos x="100" y="9"/>
                  </a:cxn>
                  <a:cxn ang="0">
                    <a:pos x="95" y="4"/>
                  </a:cxn>
                  <a:cxn ang="0">
                    <a:pos x="88" y="2"/>
                  </a:cxn>
                  <a:cxn ang="0">
                    <a:pos x="83" y="0"/>
                  </a:cxn>
                  <a:cxn ang="0">
                    <a:pos x="76" y="0"/>
                  </a:cxn>
                  <a:cxn ang="0">
                    <a:pos x="70" y="2"/>
                  </a:cxn>
                  <a:cxn ang="0">
                    <a:pos x="55" y="6"/>
                  </a:cxn>
                  <a:cxn ang="0">
                    <a:pos x="39" y="13"/>
                  </a:cxn>
                  <a:cxn ang="0">
                    <a:pos x="30" y="16"/>
                  </a:cxn>
                  <a:cxn ang="0">
                    <a:pos x="20" y="19"/>
                  </a:cxn>
                  <a:cxn ang="0">
                    <a:pos x="10" y="21"/>
                  </a:cxn>
                  <a:cxn ang="0">
                    <a:pos x="0" y="22"/>
                  </a:cxn>
                </a:cxnLst>
                <a:rect l="0" t="0" r="r" b="b"/>
                <a:pathLst>
                  <a:path w="143" h="150">
                    <a:moveTo>
                      <a:pt x="143" y="150"/>
                    </a:moveTo>
                    <a:lnTo>
                      <a:pt x="140" y="118"/>
                    </a:lnTo>
                    <a:lnTo>
                      <a:pt x="138" y="99"/>
                    </a:lnTo>
                    <a:lnTo>
                      <a:pt x="135" y="88"/>
                    </a:lnTo>
                    <a:lnTo>
                      <a:pt x="131" y="76"/>
                    </a:lnTo>
                    <a:lnTo>
                      <a:pt x="125" y="60"/>
                    </a:lnTo>
                    <a:lnTo>
                      <a:pt x="116" y="37"/>
                    </a:lnTo>
                    <a:lnTo>
                      <a:pt x="111" y="26"/>
                    </a:lnTo>
                    <a:lnTo>
                      <a:pt x="106" y="16"/>
                    </a:lnTo>
                    <a:lnTo>
                      <a:pt x="100" y="9"/>
                    </a:lnTo>
                    <a:lnTo>
                      <a:pt x="95" y="4"/>
                    </a:lnTo>
                    <a:lnTo>
                      <a:pt x="88" y="2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70" y="2"/>
                    </a:lnTo>
                    <a:lnTo>
                      <a:pt x="55" y="6"/>
                    </a:lnTo>
                    <a:lnTo>
                      <a:pt x="39" y="13"/>
                    </a:lnTo>
                    <a:lnTo>
                      <a:pt x="30" y="16"/>
                    </a:lnTo>
                    <a:lnTo>
                      <a:pt x="20" y="19"/>
                    </a:lnTo>
                    <a:lnTo>
                      <a:pt x="10" y="21"/>
                    </a:lnTo>
                    <a:lnTo>
                      <a:pt x="0" y="22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4" name="Freeform 12">
                <a:extLst>
                  <a:ext uri="{FF2B5EF4-FFF2-40B4-BE49-F238E27FC236}">
                    <a16:creationId xmlns="" xmlns:a16="http://schemas.microsoft.com/office/drawing/2014/main" id="{522C0F74-CD5E-4222-BEAC-4FAE89CF5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899" y="5097854"/>
                <a:ext cx="46246" cy="3083"/>
              </a:xfrm>
              <a:custGeom>
                <a:avLst/>
                <a:gdLst/>
                <a:ahLst/>
                <a:cxnLst>
                  <a:cxn ang="0">
                    <a:pos x="118" y="6"/>
                  </a:cxn>
                  <a:cxn ang="0">
                    <a:pos x="108" y="6"/>
                  </a:cxn>
                  <a:cxn ang="0">
                    <a:pos x="97" y="4"/>
                  </a:cxn>
                  <a:cxn ang="0">
                    <a:pos x="80" y="2"/>
                  </a:cxn>
                  <a:cxn ang="0">
                    <a:pos x="64" y="0"/>
                  </a:cxn>
                  <a:cxn ang="0">
                    <a:pos x="50" y="0"/>
                  </a:cxn>
                  <a:cxn ang="0">
                    <a:pos x="37" y="1"/>
                  </a:cxn>
                  <a:cxn ang="0">
                    <a:pos x="26" y="2"/>
                  </a:cxn>
                  <a:cxn ang="0">
                    <a:pos x="15" y="5"/>
                  </a:cxn>
                  <a:cxn ang="0">
                    <a:pos x="8" y="7"/>
                  </a:cxn>
                  <a:cxn ang="0">
                    <a:pos x="0" y="11"/>
                  </a:cxn>
                </a:cxnLst>
                <a:rect l="0" t="0" r="r" b="b"/>
                <a:pathLst>
                  <a:path w="118" h="11">
                    <a:moveTo>
                      <a:pt x="118" y="6"/>
                    </a:moveTo>
                    <a:lnTo>
                      <a:pt x="108" y="6"/>
                    </a:lnTo>
                    <a:lnTo>
                      <a:pt x="97" y="4"/>
                    </a:lnTo>
                    <a:lnTo>
                      <a:pt x="80" y="2"/>
                    </a:lnTo>
                    <a:lnTo>
                      <a:pt x="64" y="0"/>
                    </a:lnTo>
                    <a:lnTo>
                      <a:pt x="50" y="0"/>
                    </a:lnTo>
                    <a:lnTo>
                      <a:pt x="37" y="1"/>
                    </a:lnTo>
                    <a:lnTo>
                      <a:pt x="26" y="2"/>
                    </a:lnTo>
                    <a:lnTo>
                      <a:pt x="15" y="5"/>
                    </a:lnTo>
                    <a:lnTo>
                      <a:pt x="8" y="7"/>
                    </a:lnTo>
                    <a:lnTo>
                      <a:pt x="0" y="11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5" name="Line 13">
                <a:extLst>
                  <a:ext uri="{FF2B5EF4-FFF2-40B4-BE49-F238E27FC236}">
                    <a16:creationId xmlns="" xmlns:a16="http://schemas.microsoft.com/office/drawing/2014/main" id="{CA0603B9-3C04-4DCD-B7F1-4F61601DE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42281" y="5178014"/>
                <a:ext cx="12332" cy="1542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6" name="Freeform 14">
                <a:extLst>
                  <a:ext uri="{FF2B5EF4-FFF2-40B4-BE49-F238E27FC236}">
                    <a16:creationId xmlns="" xmlns:a16="http://schemas.microsoft.com/office/drawing/2014/main" id="{E1F41A22-E9DE-4EC0-A110-11AB5026B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800" y="4949868"/>
                <a:ext cx="18498" cy="29290"/>
              </a:xfrm>
              <a:custGeom>
                <a:avLst/>
                <a:gdLst/>
                <a:ahLst/>
                <a:cxnLst>
                  <a:cxn ang="0">
                    <a:pos x="47" y="75"/>
                  </a:cxn>
                  <a:cxn ang="0">
                    <a:pos x="12" y="11"/>
                  </a:cxn>
                  <a:cxn ang="0">
                    <a:pos x="9" y="8"/>
                  </a:cxn>
                  <a:cxn ang="0">
                    <a:pos x="0" y="0"/>
                  </a:cxn>
                </a:cxnLst>
                <a:rect l="0" t="0" r="r" b="b"/>
                <a:pathLst>
                  <a:path w="47" h="75">
                    <a:moveTo>
                      <a:pt x="47" y="75"/>
                    </a:moveTo>
                    <a:lnTo>
                      <a:pt x="12" y="11"/>
                    </a:lnTo>
                    <a:lnTo>
                      <a:pt x="9" y="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7" name="Freeform 15">
                <a:extLst>
                  <a:ext uri="{FF2B5EF4-FFF2-40B4-BE49-F238E27FC236}">
                    <a16:creationId xmlns="" xmlns:a16="http://schemas.microsoft.com/office/drawing/2014/main" id="{771D7CB3-D7E4-48D7-A0FF-8051FB0DD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3570" y="4778757"/>
                <a:ext cx="64744" cy="24664"/>
              </a:xfrm>
              <a:custGeom>
                <a:avLst/>
                <a:gdLst/>
                <a:ahLst/>
                <a:cxnLst>
                  <a:cxn ang="0">
                    <a:pos x="170" y="64"/>
                  </a:cxn>
                  <a:cxn ang="0">
                    <a:pos x="115" y="28"/>
                  </a:cxn>
                  <a:cxn ang="0">
                    <a:pos x="34" y="11"/>
                  </a:cxn>
                  <a:cxn ang="0">
                    <a:pos x="31" y="11"/>
                  </a:cxn>
                  <a:cxn ang="0">
                    <a:pos x="24" y="9"/>
                  </a:cxn>
                  <a:cxn ang="0">
                    <a:pos x="14" y="5"/>
                  </a:cxn>
                  <a:cxn ang="0">
                    <a:pos x="0" y="0"/>
                  </a:cxn>
                </a:cxnLst>
                <a:rect l="0" t="0" r="r" b="b"/>
                <a:pathLst>
                  <a:path w="170" h="64">
                    <a:moveTo>
                      <a:pt x="170" y="64"/>
                    </a:moveTo>
                    <a:lnTo>
                      <a:pt x="115" y="28"/>
                    </a:lnTo>
                    <a:lnTo>
                      <a:pt x="34" y="11"/>
                    </a:lnTo>
                    <a:lnTo>
                      <a:pt x="31" y="11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8" name="Freeform 16">
                <a:extLst>
                  <a:ext uri="{FF2B5EF4-FFF2-40B4-BE49-F238E27FC236}">
                    <a16:creationId xmlns="" xmlns:a16="http://schemas.microsoft.com/office/drawing/2014/main" id="{A8681F3F-0896-42A3-96D4-FC706A165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640" y="4524405"/>
                <a:ext cx="10791" cy="7708"/>
              </a:xfrm>
              <a:custGeom>
                <a:avLst/>
                <a:gdLst/>
                <a:ahLst/>
                <a:cxnLst>
                  <a:cxn ang="0">
                    <a:pos x="25" y="18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r" b="b"/>
                <a:pathLst>
                  <a:path w="25" h="18">
                    <a:moveTo>
                      <a:pt x="25" y="18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9" name="Freeform 27">
                <a:extLst>
                  <a:ext uri="{FF2B5EF4-FFF2-40B4-BE49-F238E27FC236}">
                    <a16:creationId xmlns="" xmlns:a16="http://schemas.microsoft.com/office/drawing/2014/main" id="{BBD6D11D-1B78-4DDD-A4BC-94552C31E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366" y="4663142"/>
                <a:ext cx="2532733" cy="1845211"/>
              </a:xfrm>
              <a:custGeom>
                <a:avLst/>
                <a:gdLst/>
                <a:ahLst/>
                <a:cxnLst>
                  <a:cxn ang="0">
                    <a:pos x="213" y="526"/>
                  </a:cxn>
                  <a:cxn ang="0">
                    <a:pos x="204" y="616"/>
                  </a:cxn>
                  <a:cxn ang="0">
                    <a:pos x="417" y="1016"/>
                  </a:cxn>
                  <a:cxn ang="0">
                    <a:pos x="452" y="1233"/>
                  </a:cxn>
                  <a:cxn ang="0">
                    <a:pos x="470" y="1617"/>
                  </a:cxn>
                  <a:cxn ang="0">
                    <a:pos x="643" y="1624"/>
                  </a:cxn>
                  <a:cxn ang="0">
                    <a:pos x="1329" y="2497"/>
                  </a:cxn>
                  <a:cxn ang="0">
                    <a:pos x="1028" y="1925"/>
                  </a:cxn>
                  <a:cxn ang="0">
                    <a:pos x="972" y="1576"/>
                  </a:cxn>
                  <a:cxn ang="0">
                    <a:pos x="484" y="690"/>
                  </a:cxn>
                  <a:cxn ang="0">
                    <a:pos x="556" y="378"/>
                  </a:cxn>
                  <a:cxn ang="0">
                    <a:pos x="595" y="458"/>
                  </a:cxn>
                  <a:cxn ang="0">
                    <a:pos x="766" y="526"/>
                  </a:cxn>
                  <a:cxn ang="0">
                    <a:pos x="801" y="821"/>
                  </a:cxn>
                  <a:cxn ang="0">
                    <a:pos x="1046" y="1358"/>
                  </a:cxn>
                  <a:cxn ang="0">
                    <a:pos x="1411" y="1821"/>
                  </a:cxn>
                  <a:cxn ang="0">
                    <a:pos x="1355" y="1995"/>
                  </a:cxn>
                  <a:cxn ang="0">
                    <a:pos x="1517" y="2064"/>
                  </a:cxn>
                  <a:cxn ang="0">
                    <a:pos x="1609" y="2157"/>
                  </a:cxn>
                  <a:cxn ang="0">
                    <a:pos x="1646" y="2257"/>
                  </a:cxn>
                  <a:cxn ang="0">
                    <a:pos x="1788" y="2305"/>
                  </a:cxn>
                  <a:cxn ang="0">
                    <a:pos x="1929" y="2498"/>
                  </a:cxn>
                  <a:cxn ang="0">
                    <a:pos x="1985" y="2623"/>
                  </a:cxn>
                  <a:cxn ang="0">
                    <a:pos x="2187" y="3000"/>
                  </a:cxn>
                  <a:cxn ang="0">
                    <a:pos x="2162" y="3072"/>
                  </a:cxn>
                  <a:cxn ang="0">
                    <a:pos x="2168" y="3498"/>
                  </a:cxn>
                  <a:cxn ang="0">
                    <a:pos x="2234" y="3607"/>
                  </a:cxn>
                  <a:cxn ang="0">
                    <a:pos x="2354" y="3710"/>
                  </a:cxn>
                  <a:cxn ang="0">
                    <a:pos x="2951" y="4020"/>
                  </a:cxn>
                  <a:cxn ang="0">
                    <a:pos x="3662" y="4349"/>
                  </a:cxn>
                  <a:cxn ang="0">
                    <a:pos x="4283" y="4582"/>
                  </a:cxn>
                  <a:cxn ang="0">
                    <a:pos x="4579" y="4573"/>
                  </a:cxn>
                  <a:cxn ang="0">
                    <a:pos x="5566" y="4370"/>
                  </a:cxn>
                  <a:cxn ang="0">
                    <a:pos x="5891" y="4242"/>
                  </a:cxn>
                  <a:cxn ang="0">
                    <a:pos x="5754" y="3915"/>
                  </a:cxn>
                  <a:cxn ang="0">
                    <a:pos x="5783" y="3861"/>
                  </a:cxn>
                  <a:cxn ang="0">
                    <a:pos x="6099" y="3852"/>
                  </a:cxn>
                  <a:cxn ang="0">
                    <a:pos x="6335" y="3689"/>
                  </a:cxn>
                  <a:cxn ang="0">
                    <a:pos x="6315" y="3552"/>
                  </a:cxn>
                  <a:cxn ang="0">
                    <a:pos x="6549" y="3359"/>
                  </a:cxn>
                  <a:cxn ang="0">
                    <a:pos x="6527" y="2813"/>
                  </a:cxn>
                  <a:cxn ang="0">
                    <a:pos x="6210" y="2799"/>
                  </a:cxn>
                  <a:cxn ang="0">
                    <a:pos x="6019" y="2933"/>
                  </a:cxn>
                  <a:cxn ang="0">
                    <a:pos x="5361" y="3704"/>
                  </a:cxn>
                  <a:cxn ang="0">
                    <a:pos x="5032" y="3817"/>
                  </a:cxn>
                  <a:cxn ang="0">
                    <a:pos x="4809" y="3826"/>
                  </a:cxn>
                  <a:cxn ang="0">
                    <a:pos x="4655" y="3724"/>
                  </a:cxn>
                  <a:cxn ang="0">
                    <a:pos x="4348" y="3540"/>
                  </a:cxn>
                  <a:cxn ang="0">
                    <a:pos x="4047" y="3020"/>
                  </a:cxn>
                  <a:cxn ang="0">
                    <a:pos x="3641" y="1740"/>
                  </a:cxn>
                  <a:cxn ang="0">
                    <a:pos x="2977" y="1064"/>
                  </a:cxn>
                  <a:cxn ang="0">
                    <a:pos x="2948" y="1027"/>
                  </a:cxn>
                  <a:cxn ang="0">
                    <a:pos x="2824" y="1279"/>
                  </a:cxn>
                  <a:cxn ang="0">
                    <a:pos x="2627" y="1153"/>
                  </a:cxn>
                  <a:cxn ang="0">
                    <a:pos x="2449" y="840"/>
                  </a:cxn>
                  <a:cxn ang="0">
                    <a:pos x="2244" y="610"/>
                  </a:cxn>
                  <a:cxn ang="0">
                    <a:pos x="2136" y="547"/>
                  </a:cxn>
                  <a:cxn ang="0">
                    <a:pos x="1780" y="634"/>
                  </a:cxn>
                  <a:cxn ang="0">
                    <a:pos x="1617" y="675"/>
                  </a:cxn>
                  <a:cxn ang="0">
                    <a:pos x="675" y="352"/>
                  </a:cxn>
                  <a:cxn ang="0">
                    <a:pos x="371" y="123"/>
                  </a:cxn>
                </a:cxnLst>
                <a:rect l="0" t="0" r="r" b="b"/>
                <a:pathLst>
                  <a:path w="6572" h="4789">
                    <a:moveTo>
                      <a:pt x="41" y="41"/>
                    </a:moveTo>
                    <a:lnTo>
                      <a:pt x="51" y="215"/>
                    </a:lnTo>
                    <a:lnTo>
                      <a:pt x="133" y="400"/>
                    </a:lnTo>
                    <a:lnTo>
                      <a:pt x="137" y="404"/>
                    </a:lnTo>
                    <a:lnTo>
                      <a:pt x="149" y="416"/>
                    </a:lnTo>
                    <a:lnTo>
                      <a:pt x="166" y="434"/>
                    </a:lnTo>
                    <a:lnTo>
                      <a:pt x="184" y="457"/>
                    </a:lnTo>
                    <a:lnTo>
                      <a:pt x="192" y="469"/>
                    </a:lnTo>
                    <a:lnTo>
                      <a:pt x="200" y="482"/>
                    </a:lnTo>
                    <a:lnTo>
                      <a:pt x="206" y="495"/>
                    </a:lnTo>
                    <a:lnTo>
                      <a:pt x="211" y="507"/>
                    </a:lnTo>
                    <a:lnTo>
                      <a:pt x="212" y="513"/>
                    </a:lnTo>
                    <a:lnTo>
                      <a:pt x="213" y="520"/>
                    </a:lnTo>
                    <a:lnTo>
                      <a:pt x="213" y="526"/>
                    </a:lnTo>
                    <a:lnTo>
                      <a:pt x="213" y="531"/>
                    </a:lnTo>
                    <a:lnTo>
                      <a:pt x="212" y="537"/>
                    </a:lnTo>
                    <a:lnTo>
                      <a:pt x="211" y="542"/>
                    </a:lnTo>
                    <a:lnTo>
                      <a:pt x="207" y="548"/>
                    </a:lnTo>
                    <a:lnTo>
                      <a:pt x="204" y="553"/>
                    </a:lnTo>
                    <a:lnTo>
                      <a:pt x="201" y="557"/>
                    </a:lnTo>
                    <a:lnTo>
                      <a:pt x="198" y="563"/>
                    </a:lnTo>
                    <a:lnTo>
                      <a:pt x="195" y="567"/>
                    </a:lnTo>
                    <a:lnTo>
                      <a:pt x="194" y="571"/>
                    </a:lnTo>
                    <a:lnTo>
                      <a:pt x="193" y="581"/>
                    </a:lnTo>
                    <a:lnTo>
                      <a:pt x="193" y="590"/>
                    </a:lnTo>
                    <a:lnTo>
                      <a:pt x="195" y="599"/>
                    </a:lnTo>
                    <a:lnTo>
                      <a:pt x="199" y="607"/>
                    </a:lnTo>
                    <a:lnTo>
                      <a:pt x="204" y="616"/>
                    </a:lnTo>
                    <a:lnTo>
                      <a:pt x="210" y="623"/>
                    </a:lnTo>
                    <a:lnTo>
                      <a:pt x="221" y="636"/>
                    </a:lnTo>
                    <a:lnTo>
                      <a:pt x="233" y="646"/>
                    </a:lnTo>
                    <a:lnTo>
                      <a:pt x="242" y="652"/>
                    </a:lnTo>
                    <a:lnTo>
                      <a:pt x="245" y="655"/>
                    </a:lnTo>
                    <a:lnTo>
                      <a:pt x="215" y="839"/>
                    </a:lnTo>
                    <a:lnTo>
                      <a:pt x="225" y="847"/>
                    </a:lnTo>
                    <a:lnTo>
                      <a:pt x="252" y="867"/>
                    </a:lnTo>
                    <a:lnTo>
                      <a:pt x="289" y="898"/>
                    </a:lnTo>
                    <a:lnTo>
                      <a:pt x="334" y="935"/>
                    </a:lnTo>
                    <a:lnTo>
                      <a:pt x="356" y="955"/>
                    </a:lnTo>
                    <a:lnTo>
                      <a:pt x="378" y="975"/>
                    </a:lnTo>
                    <a:lnTo>
                      <a:pt x="398" y="996"/>
                    </a:lnTo>
                    <a:lnTo>
                      <a:pt x="417" y="1016"/>
                    </a:lnTo>
                    <a:lnTo>
                      <a:pt x="433" y="1036"/>
                    </a:lnTo>
                    <a:lnTo>
                      <a:pt x="446" y="1054"/>
                    </a:lnTo>
                    <a:lnTo>
                      <a:pt x="451" y="1062"/>
                    </a:lnTo>
                    <a:lnTo>
                      <a:pt x="456" y="1070"/>
                    </a:lnTo>
                    <a:lnTo>
                      <a:pt x="458" y="1078"/>
                    </a:lnTo>
                    <a:lnTo>
                      <a:pt x="460" y="1084"/>
                    </a:lnTo>
                    <a:lnTo>
                      <a:pt x="461" y="1098"/>
                    </a:lnTo>
                    <a:lnTo>
                      <a:pt x="462" y="1112"/>
                    </a:lnTo>
                    <a:lnTo>
                      <a:pt x="463" y="1126"/>
                    </a:lnTo>
                    <a:lnTo>
                      <a:pt x="462" y="1141"/>
                    </a:lnTo>
                    <a:lnTo>
                      <a:pt x="461" y="1168"/>
                    </a:lnTo>
                    <a:lnTo>
                      <a:pt x="459" y="1193"/>
                    </a:lnTo>
                    <a:lnTo>
                      <a:pt x="456" y="1215"/>
                    </a:lnTo>
                    <a:lnTo>
                      <a:pt x="452" y="1233"/>
                    </a:lnTo>
                    <a:lnTo>
                      <a:pt x="450" y="1244"/>
                    </a:lnTo>
                    <a:lnTo>
                      <a:pt x="449" y="1249"/>
                    </a:lnTo>
                    <a:lnTo>
                      <a:pt x="266" y="1238"/>
                    </a:lnTo>
                    <a:lnTo>
                      <a:pt x="398" y="1504"/>
                    </a:lnTo>
                    <a:lnTo>
                      <a:pt x="409" y="1514"/>
                    </a:lnTo>
                    <a:lnTo>
                      <a:pt x="434" y="1541"/>
                    </a:lnTo>
                    <a:lnTo>
                      <a:pt x="441" y="1550"/>
                    </a:lnTo>
                    <a:lnTo>
                      <a:pt x="447" y="1558"/>
                    </a:lnTo>
                    <a:lnTo>
                      <a:pt x="454" y="1568"/>
                    </a:lnTo>
                    <a:lnTo>
                      <a:pt x="459" y="1578"/>
                    </a:lnTo>
                    <a:lnTo>
                      <a:pt x="463" y="1588"/>
                    </a:lnTo>
                    <a:lnTo>
                      <a:pt x="468" y="1597"/>
                    </a:lnTo>
                    <a:lnTo>
                      <a:pt x="470" y="1607"/>
                    </a:lnTo>
                    <a:lnTo>
                      <a:pt x="470" y="1617"/>
                    </a:lnTo>
                    <a:lnTo>
                      <a:pt x="471" y="1621"/>
                    </a:lnTo>
                    <a:lnTo>
                      <a:pt x="473" y="1625"/>
                    </a:lnTo>
                    <a:lnTo>
                      <a:pt x="475" y="1629"/>
                    </a:lnTo>
                    <a:lnTo>
                      <a:pt x="479" y="1632"/>
                    </a:lnTo>
                    <a:lnTo>
                      <a:pt x="484" y="1634"/>
                    </a:lnTo>
                    <a:lnTo>
                      <a:pt x="489" y="1636"/>
                    </a:lnTo>
                    <a:lnTo>
                      <a:pt x="496" y="1637"/>
                    </a:lnTo>
                    <a:lnTo>
                      <a:pt x="502" y="1638"/>
                    </a:lnTo>
                    <a:lnTo>
                      <a:pt x="517" y="1639"/>
                    </a:lnTo>
                    <a:lnTo>
                      <a:pt x="535" y="1639"/>
                    </a:lnTo>
                    <a:lnTo>
                      <a:pt x="553" y="1638"/>
                    </a:lnTo>
                    <a:lnTo>
                      <a:pt x="572" y="1636"/>
                    </a:lnTo>
                    <a:lnTo>
                      <a:pt x="610" y="1630"/>
                    </a:lnTo>
                    <a:lnTo>
                      <a:pt x="643" y="1624"/>
                    </a:lnTo>
                    <a:lnTo>
                      <a:pt x="666" y="1619"/>
                    </a:lnTo>
                    <a:lnTo>
                      <a:pt x="675" y="1617"/>
                    </a:lnTo>
                    <a:lnTo>
                      <a:pt x="757" y="1811"/>
                    </a:lnTo>
                    <a:lnTo>
                      <a:pt x="798" y="2047"/>
                    </a:lnTo>
                    <a:lnTo>
                      <a:pt x="726" y="2026"/>
                    </a:lnTo>
                    <a:lnTo>
                      <a:pt x="736" y="2149"/>
                    </a:lnTo>
                    <a:lnTo>
                      <a:pt x="839" y="2149"/>
                    </a:lnTo>
                    <a:lnTo>
                      <a:pt x="910" y="2333"/>
                    </a:lnTo>
                    <a:lnTo>
                      <a:pt x="1002" y="2364"/>
                    </a:lnTo>
                    <a:lnTo>
                      <a:pt x="1125" y="2435"/>
                    </a:lnTo>
                    <a:lnTo>
                      <a:pt x="1187" y="2559"/>
                    </a:lnTo>
                    <a:lnTo>
                      <a:pt x="1197" y="2650"/>
                    </a:lnTo>
                    <a:lnTo>
                      <a:pt x="1320" y="2579"/>
                    </a:lnTo>
                    <a:lnTo>
                      <a:pt x="1329" y="2497"/>
                    </a:lnTo>
                    <a:lnTo>
                      <a:pt x="1279" y="2385"/>
                    </a:lnTo>
                    <a:lnTo>
                      <a:pt x="1187" y="2333"/>
                    </a:lnTo>
                    <a:lnTo>
                      <a:pt x="1125" y="2292"/>
                    </a:lnTo>
                    <a:lnTo>
                      <a:pt x="1138" y="2229"/>
                    </a:lnTo>
                    <a:lnTo>
                      <a:pt x="1148" y="2181"/>
                    </a:lnTo>
                    <a:lnTo>
                      <a:pt x="1153" y="2149"/>
                    </a:lnTo>
                    <a:lnTo>
                      <a:pt x="1155" y="2138"/>
                    </a:lnTo>
                    <a:lnTo>
                      <a:pt x="1114" y="2056"/>
                    </a:lnTo>
                    <a:lnTo>
                      <a:pt x="1073" y="1975"/>
                    </a:lnTo>
                    <a:lnTo>
                      <a:pt x="1013" y="1934"/>
                    </a:lnTo>
                    <a:lnTo>
                      <a:pt x="1014" y="1934"/>
                    </a:lnTo>
                    <a:lnTo>
                      <a:pt x="1017" y="1933"/>
                    </a:lnTo>
                    <a:lnTo>
                      <a:pt x="1023" y="1930"/>
                    </a:lnTo>
                    <a:lnTo>
                      <a:pt x="1028" y="1925"/>
                    </a:lnTo>
                    <a:lnTo>
                      <a:pt x="1030" y="1921"/>
                    </a:lnTo>
                    <a:lnTo>
                      <a:pt x="1033" y="1916"/>
                    </a:lnTo>
                    <a:lnTo>
                      <a:pt x="1036" y="1911"/>
                    </a:lnTo>
                    <a:lnTo>
                      <a:pt x="1039" y="1904"/>
                    </a:lnTo>
                    <a:lnTo>
                      <a:pt x="1040" y="1895"/>
                    </a:lnTo>
                    <a:lnTo>
                      <a:pt x="1042" y="1886"/>
                    </a:lnTo>
                    <a:lnTo>
                      <a:pt x="1043" y="1875"/>
                    </a:lnTo>
                    <a:lnTo>
                      <a:pt x="1043" y="1862"/>
                    </a:lnTo>
                    <a:lnTo>
                      <a:pt x="1043" y="1811"/>
                    </a:lnTo>
                    <a:lnTo>
                      <a:pt x="1043" y="1769"/>
                    </a:lnTo>
                    <a:lnTo>
                      <a:pt x="1043" y="1740"/>
                    </a:lnTo>
                    <a:lnTo>
                      <a:pt x="1043" y="1729"/>
                    </a:lnTo>
                    <a:lnTo>
                      <a:pt x="1033" y="1637"/>
                    </a:lnTo>
                    <a:lnTo>
                      <a:pt x="972" y="1576"/>
                    </a:lnTo>
                    <a:lnTo>
                      <a:pt x="819" y="1504"/>
                    </a:lnTo>
                    <a:lnTo>
                      <a:pt x="767" y="1453"/>
                    </a:lnTo>
                    <a:lnTo>
                      <a:pt x="746" y="1381"/>
                    </a:lnTo>
                    <a:lnTo>
                      <a:pt x="716" y="1279"/>
                    </a:lnTo>
                    <a:lnTo>
                      <a:pt x="716" y="1166"/>
                    </a:lnTo>
                    <a:lnTo>
                      <a:pt x="695" y="1095"/>
                    </a:lnTo>
                    <a:lnTo>
                      <a:pt x="644" y="1003"/>
                    </a:lnTo>
                    <a:lnTo>
                      <a:pt x="593" y="942"/>
                    </a:lnTo>
                    <a:lnTo>
                      <a:pt x="542" y="890"/>
                    </a:lnTo>
                    <a:lnTo>
                      <a:pt x="470" y="809"/>
                    </a:lnTo>
                    <a:lnTo>
                      <a:pt x="470" y="747"/>
                    </a:lnTo>
                    <a:lnTo>
                      <a:pt x="473" y="737"/>
                    </a:lnTo>
                    <a:lnTo>
                      <a:pt x="481" y="709"/>
                    </a:lnTo>
                    <a:lnTo>
                      <a:pt x="484" y="690"/>
                    </a:lnTo>
                    <a:lnTo>
                      <a:pt x="487" y="670"/>
                    </a:lnTo>
                    <a:lnTo>
                      <a:pt x="490" y="647"/>
                    </a:lnTo>
                    <a:lnTo>
                      <a:pt x="490" y="624"/>
                    </a:lnTo>
                    <a:lnTo>
                      <a:pt x="492" y="575"/>
                    </a:lnTo>
                    <a:lnTo>
                      <a:pt x="496" y="525"/>
                    </a:lnTo>
                    <a:lnTo>
                      <a:pt x="499" y="486"/>
                    </a:lnTo>
                    <a:lnTo>
                      <a:pt x="501" y="471"/>
                    </a:lnTo>
                    <a:lnTo>
                      <a:pt x="470" y="359"/>
                    </a:lnTo>
                    <a:lnTo>
                      <a:pt x="475" y="359"/>
                    </a:lnTo>
                    <a:lnTo>
                      <a:pt x="489" y="361"/>
                    </a:lnTo>
                    <a:lnTo>
                      <a:pt x="510" y="364"/>
                    </a:lnTo>
                    <a:lnTo>
                      <a:pt x="532" y="369"/>
                    </a:lnTo>
                    <a:lnTo>
                      <a:pt x="545" y="374"/>
                    </a:lnTo>
                    <a:lnTo>
                      <a:pt x="556" y="378"/>
                    </a:lnTo>
                    <a:lnTo>
                      <a:pt x="568" y="382"/>
                    </a:lnTo>
                    <a:lnTo>
                      <a:pt x="578" y="389"/>
                    </a:lnTo>
                    <a:lnTo>
                      <a:pt x="587" y="395"/>
                    </a:lnTo>
                    <a:lnTo>
                      <a:pt x="595" y="402"/>
                    </a:lnTo>
                    <a:lnTo>
                      <a:pt x="597" y="406"/>
                    </a:lnTo>
                    <a:lnTo>
                      <a:pt x="600" y="410"/>
                    </a:lnTo>
                    <a:lnTo>
                      <a:pt x="602" y="415"/>
                    </a:lnTo>
                    <a:lnTo>
                      <a:pt x="604" y="419"/>
                    </a:lnTo>
                    <a:lnTo>
                      <a:pt x="605" y="429"/>
                    </a:lnTo>
                    <a:lnTo>
                      <a:pt x="605" y="436"/>
                    </a:lnTo>
                    <a:lnTo>
                      <a:pt x="604" y="443"/>
                    </a:lnTo>
                    <a:lnTo>
                      <a:pt x="602" y="449"/>
                    </a:lnTo>
                    <a:lnTo>
                      <a:pt x="598" y="454"/>
                    </a:lnTo>
                    <a:lnTo>
                      <a:pt x="595" y="458"/>
                    </a:lnTo>
                    <a:lnTo>
                      <a:pt x="591" y="461"/>
                    </a:lnTo>
                    <a:lnTo>
                      <a:pt x="586" y="464"/>
                    </a:lnTo>
                    <a:lnTo>
                      <a:pt x="578" y="468"/>
                    </a:lnTo>
                    <a:lnTo>
                      <a:pt x="570" y="470"/>
                    </a:lnTo>
                    <a:lnTo>
                      <a:pt x="565" y="471"/>
                    </a:lnTo>
                    <a:lnTo>
                      <a:pt x="563" y="471"/>
                    </a:lnTo>
                    <a:lnTo>
                      <a:pt x="695" y="471"/>
                    </a:lnTo>
                    <a:lnTo>
                      <a:pt x="706" y="476"/>
                    </a:lnTo>
                    <a:lnTo>
                      <a:pt x="732" y="493"/>
                    </a:lnTo>
                    <a:lnTo>
                      <a:pt x="740" y="498"/>
                    </a:lnTo>
                    <a:lnTo>
                      <a:pt x="747" y="504"/>
                    </a:lnTo>
                    <a:lnTo>
                      <a:pt x="754" y="511"/>
                    </a:lnTo>
                    <a:lnTo>
                      <a:pt x="760" y="518"/>
                    </a:lnTo>
                    <a:lnTo>
                      <a:pt x="766" y="526"/>
                    </a:lnTo>
                    <a:lnTo>
                      <a:pt x="771" y="535"/>
                    </a:lnTo>
                    <a:lnTo>
                      <a:pt x="774" y="543"/>
                    </a:lnTo>
                    <a:lnTo>
                      <a:pt x="778" y="553"/>
                    </a:lnTo>
                    <a:lnTo>
                      <a:pt x="785" y="593"/>
                    </a:lnTo>
                    <a:lnTo>
                      <a:pt x="792" y="633"/>
                    </a:lnTo>
                    <a:lnTo>
                      <a:pt x="796" y="663"/>
                    </a:lnTo>
                    <a:lnTo>
                      <a:pt x="798" y="675"/>
                    </a:lnTo>
                    <a:lnTo>
                      <a:pt x="798" y="676"/>
                    </a:lnTo>
                    <a:lnTo>
                      <a:pt x="798" y="685"/>
                    </a:lnTo>
                    <a:lnTo>
                      <a:pt x="798" y="705"/>
                    </a:lnTo>
                    <a:lnTo>
                      <a:pt x="798" y="747"/>
                    </a:lnTo>
                    <a:lnTo>
                      <a:pt x="798" y="773"/>
                    </a:lnTo>
                    <a:lnTo>
                      <a:pt x="799" y="798"/>
                    </a:lnTo>
                    <a:lnTo>
                      <a:pt x="801" y="821"/>
                    </a:lnTo>
                    <a:lnTo>
                      <a:pt x="802" y="840"/>
                    </a:lnTo>
                    <a:lnTo>
                      <a:pt x="807" y="869"/>
                    </a:lnTo>
                    <a:lnTo>
                      <a:pt x="808" y="880"/>
                    </a:lnTo>
                    <a:lnTo>
                      <a:pt x="808" y="972"/>
                    </a:lnTo>
                    <a:lnTo>
                      <a:pt x="890" y="1095"/>
                    </a:lnTo>
                    <a:lnTo>
                      <a:pt x="1023" y="1228"/>
                    </a:lnTo>
                    <a:lnTo>
                      <a:pt x="1023" y="1233"/>
                    </a:lnTo>
                    <a:lnTo>
                      <a:pt x="1024" y="1251"/>
                    </a:lnTo>
                    <a:lnTo>
                      <a:pt x="1027" y="1280"/>
                    </a:lnTo>
                    <a:lnTo>
                      <a:pt x="1033" y="1320"/>
                    </a:lnTo>
                    <a:lnTo>
                      <a:pt x="1036" y="1331"/>
                    </a:lnTo>
                    <a:lnTo>
                      <a:pt x="1039" y="1340"/>
                    </a:lnTo>
                    <a:lnTo>
                      <a:pt x="1042" y="1349"/>
                    </a:lnTo>
                    <a:lnTo>
                      <a:pt x="1046" y="1358"/>
                    </a:lnTo>
                    <a:lnTo>
                      <a:pt x="1052" y="1364"/>
                    </a:lnTo>
                    <a:lnTo>
                      <a:pt x="1057" y="1369"/>
                    </a:lnTo>
                    <a:lnTo>
                      <a:pt x="1063" y="1375"/>
                    </a:lnTo>
                    <a:lnTo>
                      <a:pt x="1067" y="1379"/>
                    </a:lnTo>
                    <a:lnTo>
                      <a:pt x="1078" y="1386"/>
                    </a:lnTo>
                    <a:lnTo>
                      <a:pt x="1086" y="1389"/>
                    </a:lnTo>
                    <a:lnTo>
                      <a:pt x="1092" y="1391"/>
                    </a:lnTo>
                    <a:lnTo>
                      <a:pt x="1094" y="1392"/>
                    </a:lnTo>
                    <a:lnTo>
                      <a:pt x="1155" y="1463"/>
                    </a:lnTo>
                    <a:lnTo>
                      <a:pt x="1187" y="1535"/>
                    </a:lnTo>
                    <a:lnTo>
                      <a:pt x="1238" y="1606"/>
                    </a:lnTo>
                    <a:lnTo>
                      <a:pt x="1329" y="1658"/>
                    </a:lnTo>
                    <a:lnTo>
                      <a:pt x="1402" y="1770"/>
                    </a:lnTo>
                    <a:lnTo>
                      <a:pt x="1411" y="1821"/>
                    </a:lnTo>
                    <a:lnTo>
                      <a:pt x="1381" y="1914"/>
                    </a:lnTo>
                    <a:lnTo>
                      <a:pt x="1379" y="1915"/>
                    </a:lnTo>
                    <a:lnTo>
                      <a:pt x="1374" y="1917"/>
                    </a:lnTo>
                    <a:lnTo>
                      <a:pt x="1366" y="1922"/>
                    </a:lnTo>
                    <a:lnTo>
                      <a:pt x="1357" y="1930"/>
                    </a:lnTo>
                    <a:lnTo>
                      <a:pt x="1354" y="1934"/>
                    </a:lnTo>
                    <a:lnTo>
                      <a:pt x="1351" y="1940"/>
                    </a:lnTo>
                    <a:lnTo>
                      <a:pt x="1348" y="1946"/>
                    </a:lnTo>
                    <a:lnTo>
                      <a:pt x="1347" y="1953"/>
                    </a:lnTo>
                    <a:lnTo>
                      <a:pt x="1346" y="1959"/>
                    </a:lnTo>
                    <a:lnTo>
                      <a:pt x="1346" y="1968"/>
                    </a:lnTo>
                    <a:lnTo>
                      <a:pt x="1347" y="1975"/>
                    </a:lnTo>
                    <a:lnTo>
                      <a:pt x="1350" y="1985"/>
                    </a:lnTo>
                    <a:lnTo>
                      <a:pt x="1355" y="1995"/>
                    </a:lnTo>
                    <a:lnTo>
                      <a:pt x="1362" y="2003"/>
                    </a:lnTo>
                    <a:lnTo>
                      <a:pt x="1370" y="2012"/>
                    </a:lnTo>
                    <a:lnTo>
                      <a:pt x="1379" y="2020"/>
                    </a:lnTo>
                    <a:lnTo>
                      <a:pt x="1390" y="2027"/>
                    </a:lnTo>
                    <a:lnTo>
                      <a:pt x="1402" y="2034"/>
                    </a:lnTo>
                    <a:lnTo>
                      <a:pt x="1412" y="2040"/>
                    </a:lnTo>
                    <a:lnTo>
                      <a:pt x="1424" y="2046"/>
                    </a:lnTo>
                    <a:lnTo>
                      <a:pt x="1465" y="2062"/>
                    </a:lnTo>
                    <a:lnTo>
                      <a:pt x="1483" y="2067"/>
                    </a:lnTo>
                    <a:lnTo>
                      <a:pt x="1485" y="2066"/>
                    </a:lnTo>
                    <a:lnTo>
                      <a:pt x="1491" y="2065"/>
                    </a:lnTo>
                    <a:lnTo>
                      <a:pt x="1500" y="2063"/>
                    </a:lnTo>
                    <a:lnTo>
                      <a:pt x="1511" y="2063"/>
                    </a:lnTo>
                    <a:lnTo>
                      <a:pt x="1517" y="2064"/>
                    </a:lnTo>
                    <a:lnTo>
                      <a:pt x="1523" y="2065"/>
                    </a:lnTo>
                    <a:lnTo>
                      <a:pt x="1529" y="2068"/>
                    </a:lnTo>
                    <a:lnTo>
                      <a:pt x="1535" y="2071"/>
                    </a:lnTo>
                    <a:lnTo>
                      <a:pt x="1541" y="2076"/>
                    </a:lnTo>
                    <a:lnTo>
                      <a:pt x="1545" y="2081"/>
                    </a:lnTo>
                    <a:lnTo>
                      <a:pt x="1551" y="2089"/>
                    </a:lnTo>
                    <a:lnTo>
                      <a:pt x="1555" y="2097"/>
                    </a:lnTo>
                    <a:lnTo>
                      <a:pt x="1558" y="2107"/>
                    </a:lnTo>
                    <a:lnTo>
                      <a:pt x="1564" y="2115"/>
                    </a:lnTo>
                    <a:lnTo>
                      <a:pt x="1568" y="2122"/>
                    </a:lnTo>
                    <a:lnTo>
                      <a:pt x="1573" y="2129"/>
                    </a:lnTo>
                    <a:lnTo>
                      <a:pt x="1583" y="2140"/>
                    </a:lnTo>
                    <a:lnTo>
                      <a:pt x="1593" y="2147"/>
                    </a:lnTo>
                    <a:lnTo>
                      <a:pt x="1609" y="2157"/>
                    </a:lnTo>
                    <a:lnTo>
                      <a:pt x="1617" y="2159"/>
                    </a:lnTo>
                    <a:lnTo>
                      <a:pt x="1637" y="2210"/>
                    </a:lnTo>
                    <a:lnTo>
                      <a:pt x="1635" y="2211"/>
                    </a:lnTo>
                    <a:lnTo>
                      <a:pt x="1632" y="2214"/>
                    </a:lnTo>
                    <a:lnTo>
                      <a:pt x="1630" y="2216"/>
                    </a:lnTo>
                    <a:lnTo>
                      <a:pt x="1627" y="2218"/>
                    </a:lnTo>
                    <a:lnTo>
                      <a:pt x="1626" y="2222"/>
                    </a:lnTo>
                    <a:lnTo>
                      <a:pt x="1625" y="2226"/>
                    </a:lnTo>
                    <a:lnTo>
                      <a:pt x="1625" y="2229"/>
                    </a:lnTo>
                    <a:lnTo>
                      <a:pt x="1626" y="2235"/>
                    </a:lnTo>
                    <a:lnTo>
                      <a:pt x="1628" y="2239"/>
                    </a:lnTo>
                    <a:lnTo>
                      <a:pt x="1633" y="2244"/>
                    </a:lnTo>
                    <a:lnTo>
                      <a:pt x="1638" y="2251"/>
                    </a:lnTo>
                    <a:lnTo>
                      <a:pt x="1646" y="2257"/>
                    </a:lnTo>
                    <a:lnTo>
                      <a:pt x="1655" y="2264"/>
                    </a:lnTo>
                    <a:lnTo>
                      <a:pt x="1667" y="2271"/>
                    </a:lnTo>
                    <a:lnTo>
                      <a:pt x="1680" y="2278"/>
                    </a:lnTo>
                    <a:lnTo>
                      <a:pt x="1692" y="2283"/>
                    </a:lnTo>
                    <a:lnTo>
                      <a:pt x="1703" y="2286"/>
                    </a:lnTo>
                    <a:lnTo>
                      <a:pt x="1714" y="2289"/>
                    </a:lnTo>
                    <a:lnTo>
                      <a:pt x="1733" y="2290"/>
                    </a:lnTo>
                    <a:lnTo>
                      <a:pt x="1749" y="2290"/>
                    </a:lnTo>
                    <a:lnTo>
                      <a:pt x="1757" y="2290"/>
                    </a:lnTo>
                    <a:lnTo>
                      <a:pt x="1763" y="2291"/>
                    </a:lnTo>
                    <a:lnTo>
                      <a:pt x="1770" y="2292"/>
                    </a:lnTo>
                    <a:lnTo>
                      <a:pt x="1776" y="2295"/>
                    </a:lnTo>
                    <a:lnTo>
                      <a:pt x="1783" y="2298"/>
                    </a:lnTo>
                    <a:lnTo>
                      <a:pt x="1788" y="2305"/>
                    </a:lnTo>
                    <a:lnTo>
                      <a:pt x="1795" y="2312"/>
                    </a:lnTo>
                    <a:lnTo>
                      <a:pt x="1800" y="2323"/>
                    </a:lnTo>
                    <a:lnTo>
                      <a:pt x="1813" y="2348"/>
                    </a:lnTo>
                    <a:lnTo>
                      <a:pt x="1827" y="2374"/>
                    </a:lnTo>
                    <a:lnTo>
                      <a:pt x="1843" y="2402"/>
                    </a:lnTo>
                    <a:lnTo>
                      <a:pt x="1857" y="2428"/>
                    </a:lnTo>
                    <a:lnTo>
                      <a:pt x="1871" y="2451"/>
                    </a:lnTo>
                    <a:lnTo>
                      <a:pt x="1882" y="2470"/>
                    </a:lnTo>
                    <a:lnTo>
                      <a:pt x="1890" y="2482"/>
                    </a:lnTo>
                    <a:lnTo>
                      <a:pt x="1892" y="2486"/>
                    </a:lnTo>
                    <a:lnTo>
                      <a:pt x="1895" y="2487"/>
                    </a:lnTo>
                    <a:lnTo>
                      <a:pt x="1904" y="2488"/>
                    </a:lnTo>
                    <a:lnTo>
                      <a:pt x="1915" y="2493"/>
                    </a:lnTo>
                    <a:lnTo>
                      <a:pt x="1929" y="2498"/>
                    </a:lnTo>
                    <a:lnTo>
                      <a:pt x="1935" y="2501"/>
                    </a:lnTo>
                    <a:lnTo>
                      <a:pt x="1942" y="2506"/>
                    </a:lnTo>
                    <a:lnTo>
                      <a:pt x="1947" y="2511"/>
                    </a:lnTo>
                    <a:lnTo>
                      <a:pt x="1952" y="2516"/>
                    </a:lnTo>
                    <a:lnTo>
                      <a:pt x="1958" y="2523"/>
                    </a:lnTo>
                    <a:lnTo>
                      <a:pt x="1961" y="2530"/>
                    </a:lnTo>
                    <a:lnTo>
                      <a:pt x="1963" y="2539"/>
                    </a:lnTo>
                    <a:lnTo>
                      <a:pt x="1964" y="2548"/>
                    </a:lnTo>
                    <a:lnTo>
                      <a:pt x="1964" y="2557"/>
                    </a:lnTo>
                    <a:lnTo>
                      <a:pt x="1965" y="2567"/>
                    </a:lnTo>
                    <a:lnTo>
                      <a:pt x="1968" y="2577"/>
                    </a:lnTo>
                    <a:lnTo>
                      <a:pt x="1971" y="2587"/>
                    </a:lnTo>
                    <a:lnTo>
                      <a:pt x="1977" y="2606"/>
                    </a:lnTo>
                    <a:lnTo>
                      <a:pt x="1985" y="2623"/>
                    </a:lnTo>
                    <a:lnTo>
                      <a:pt x="1999" y="2650"/>
                    </a:lnTo>
                    <a:lnTo>
                      <a:pt x="2005" y="2660"/>
                    </a:lnTo>
                    <a:lnTo>
                      <a:pt x="2056" y="2824"/>
                    </a:lnTo>
                    <a:lnTo>
                      <a:pt x="2107" y="2937"/>
                    </a:lnTo>
                    <a:lnTo>
                      <a:pt x="2115" y="2946"/>
                    </a:lnTo>
                    <a:lnTo>
                      <a:pt x="2124" y="2954"/>
                    </a:lnTo>
                    <a:lnTo>
                      <a:pt x="2133" y="2961"/>
                    </a:lnTo>
                    <a:lnTo>
                      <a:pt x="2141" y="2968"/>
                    </a:lnTo>
                    <a:lnTo>
                      <a:pt x="2158" y="2979"/>
                    </a:lnTo>
                    <a:lnTo>
                      <a:pt x="2173" y="2987"/>
                    </a:lnTo>
                    <a:lnTo>
                      <a:pt x="2178" y="2992"/>
                    </a:lnTo>
                    <a:lnTo>
                      <a:pt x="2182" y="2995"/>
                    </a:lnTo>
                    <a:lnTo>
                      <a:pt x="2186" y="2997"/>
                    </a:lnTo>
                    <a:lnTo>
                      <a:pt x="2187" y="3000"/>
                    </a:lnTo>
                    <a:lnTo>
                      <a:pt x="2186" y="3002"/>
                    </a:lnTo>
                    <a:lnTo>
                      <a:pt x="2182" y="3005"/>
                    </a:lnTo>
                    <a:lnTo>
                      <a:pt x="2177" y="3007"/>
                    </a:lnTo>
                    <a:lnTo>
                      <a:pt x="2168" y="3008"/>
                    </a:lnTo>
                    <a:lnTo>
                      <a:pt x="2164" y="3010"/>
                    </a:lnTo>
                    <a:lnTo>
                      <a:pt x="2161" y="3012"/>
                    </a:lnTo>
                    <a:lnTo>
                      <a:pt x="2158" y="3015"/>
                    </a:lnTo>
                    <a:lnTo>
                      <a:pt x="2157" y="3019"/>
                    </a:lnTo>
                    <a:lnTo>
                      <a:pt x="2154" y="3024"/>
                    </a:lnTo>
                    <a:lnTo>
                      <a:pt x="2154" y="3029"/>
                    </a:lnTo>
                    <a:lnTo>
                      <a:pt x="2154" y="3035"/>
                    </a:lnTo>
                    <a:lnTo>
                      <a:pt x="2155" y="3041"/>
                    </a:lnTo>
                    <a:lnTo>
                      <a:pt x="2158" y="3055"/>
                    </a:lnTo>
                    <a:lnTo>
                      <a:pt x="2162" y="3072"/>
                    </a:lnTo>
                    <a:lnTo>
                      <a:pt x="2168" y="3088"/>
                    </a:lnTo>
                    <a:lnTo>
                      <a:pt x="2175" y="3104"/>
                    </a:lnTo>
                    <a:lnTo>
                      <a:pt x="2190" y="3137"/>
                    </a:lnTo>
                    <a:lnTo>
                      <a:pt x="2204" y="3166"/>
                    </a:lnTo>
                    <a:lnTo>
                      <a:pt x="2216" y="3185"/>
                    </a:lnTo>
                    <a:lnTo>
                      <a:pt x="2220" y="3193"/>
                    </a:lnTo>
                    <a:lnTo>
                      <a:pt x="2230" y="3275"/>
                    </a:lnTo>
                    <a:lnTo>
                      <a:pt x="2230" y="3336"/>
                    </a:lnTo>
                    <a:lnTo>
                      <a:pt x="2209" y="3387"/>
                    </a:lnTo>
                    <a:lnTo>
                      <a:pt x="2202" y="3402"/>
                    </a:lnTo>
                    <a:lnTo>
                      <a:pt x="2186" y="3440"/>
                    </a:lnTo>
                    <a:lnTo>
                      <a:pt x="2177" y="3463"/>
                    </a:lnTo>
                    <a:lnTo>
                      <a:pt x="2171" y="3486"/>
                    </a:lnTo>
                    <a:lnTo>
                      <a:pt x="2168" y="3498"/>
                    </a:lnTo>
                    <a:lnTo>
                      <a:pt x="2167" y="3509"/>
                    </a:lnTo>
                    <a:lnTo>
                      <a:pt x="2167" y="3520"/>
                    </a:lnTo>
                    <a:lnTo>
                      <a:pt x="2168" y="3531"/>
                    </a:lnTo>
                    <a:lnTo>
                      <a:pt x="2171" y="3539"/>
                    </a:lnTo>
                    <a:lnTo>
                      <a:pt x="2174" y="3548"/>
                    </a:lnTo>
                    <a:lnTo>
                      <a:pt x="2178" y="3556"/>
                    </a:lnTo>
                    <a:lnTo>
                      <a:pt x="2182" y="3564"/>
                    </a:lnTo>
                    <a:lnTo>
                      <a:pt x="2192" y="3578"/>
                    </a:lnTo>
                    <a:lnTo>
                      <a:pt x="2203" y="3590"/>
                    </a:lnTo>
                    <a:lnTo>
                      <a:pt x="2221" y="3606"/>
                    </a:lnTo>
                    <a:lnTo>
                      <a:pt x="2230" y="3612"/>
                    </a:lnTo>
                    <a:lnTo>
                      <a:pt x="2231" y="3610"/>
                    </a:lnTo>
                    <a:lnTo>
                      <a:pt x="2232" y="3608"/>
                    </a:lnTo>
                    <a:lnTo>
                      <a:pt x="2234" y="3607"/>
                    </a:lnTo>
                    <a:lnTo>
                      <a:pt x="2236" y="3606"/>
                    </a:lnTo>
                    <a:lnTo>
                      <a:pt x="2240" y="3605"/>
                    </a:lnTo>
                    <a:lnTo>
                      <a:pt x="2243" y="3605"/>
                    </a:lnTo>
                    <a:lnTo>
                      <a:pt x="2247" y="3606"/>
                    </a:lnTo>
                    <a:lnTo>
                      <a:pt x="2252" y="3608"/>
                    </a:lnTo>
                    <a:lnTo>
                      <a:pt x="2258" y="3612"/>
                    </a:lnTo>
                    <a:lnTo>
                      <a:pt x="2265" y="3616"/>
                    </a:lnTo>
                    <a:lnTo>
                      <a:pt x="2272" y="3622"/>
                    </a:lnTo>
                    <a:lnTo>
                      <a:pt x="2281" y="3631"/>
                    </a:lnTo>
                    <a:lnTo>
                      <a:pt x="2290" y="3641"/>
                    </a:lnTo>
                    <a:lnTo>
                      <a:pt x="2301" y="3653"/>
                    </a:lnTo>
                    <a:lnTo>
                      <a:pt x="2323" y="3677"/>
                    </a:lnTo>
                    <a:lnTo>
                      <a:pt x="2340" y="3696"/>
                    </a:lnTo>
                    <a:lnTo>
                      <a:pt x="2354" y="3710"/>
                    </a:lnTo>
                    <a:lnTo>
                      <a:pt x="2366" y="3721"/>
                    </a:lnTo>
                    <a:lnTo>
                      <a:pt x="2379" y="3733"/>
                    </a:lnTo>
                    <a:lnTo>
                      <a:pt x="2383" y="3735"/>
                    </a:lnTo>
                    <a:lnTo>
                      <a:pt x="2516" y="3766"/>
                    </a:lnTo>
                    <a:lnTo>
                      <a:pt x="2557" y="3826"/>
                    </a:lnTo>
                    <a:lnTo>
                      <a:pt x="2660" y="3837"/>
                    </a:lnTo>
                    <a:lnTo>
                      <a:pt x="2803" y="3929"/>
                    </a:lnTo>
                    <a:lnTo>
                      <a:pt x="2802" y="3929"/>
                    </a:lnTo>
                    <a:lnTo>
                      <a:pt x="2810" y="3931"/>
                    </a:lnTo>
                    <a:lnTo>
                      <a:pt x="2834" y="3946"/>
                    </a:lnTo>
                    <a:lnTo>
                      <a:pt x="2884" y="3980"/>
                    </a:lnTo>
                    <a:lnTo>
                      <a:pt x="2915" y="3999"/>
                    </a:lnTo>
                    <a:lnTo>
                      <a:pt x="2936" y="4012"/>
                    </a:lnTo>
                    <a:lnTo>
                      <a:pt x="2951" y="4020"/>
                    </a:lnTo>
                    <a:lnTo>
                      <a:pt x="2963" y="4026"/>
                    </a:lnTo>
                    <a:lnTo>
                      <a:pt x="2973" y="4033"/>
                    </a:lnTo>
                    <a:lnTo>
                      <a:pt x="2984" y="4040"/>
                    </a:lnTo>
                    <a:lnTo>
                      <a:pt x="2998" y="4053"/>
                    </a:lnTo>
                    <a:lnTo>
                      <a:pt x="3018" y="4073"/>
                    </a:lnTo>
                    <a:lnTo>
                      <a:pt x="3040" y="4093"/>
                    </a:lnTo>
                    <a:lnTo>
                      <a:pt x="3059" y="4109"/>
                    </a:lnTo>
                    <a:lnTo>
                      <a:pt x="3078" y="4122"/>
                    </a:lnTo>
                    <a:lnTo>
                      <a:pt x="3092" y="4131"/>
                    </a:lnTo>
                    <a:lnTo>
                      <a:pt x="3112" y="4142"/>
                    </a:lnTo>
                    <a:lnTo>
                      <a:pt x="3120" y="4144"/>
                    </a:lnTo>
                    <a:lnTo>
                      <a:pt x="3355" y="4308"/>
                    </a:lnTo>
                    <a:lnTo>
                      <a:pt x="3499" y="4318"/>
                    </a:lnTo>
                    <a:lnTo>
                      <a:pt x="3662" y="4349"/>
                    </a:lnTo>
                    <a:lnTo>
                      <a:pt x="3888" y="4400"/>
                    </a:lnTo>
                    <a:lnTo>
                      <a:pt x="3903" y="4409"/>
                    </a:lnTo>
                    <a:lnTo>
                      <a:pt x="3943" y="4433"/>
                    </a:lnTo>
                    <a:lnTo>
                      <a:pt x="3970" y="4449"/>
                    </a:lnTo>
                    <a:lnTo>
                      <a:pt x="4001" y="4466"/>
                    </a:lnTo>
                    <a:lnTo>
                      <a:pt x="4036" y="4484"/>
                    </a:lnTo>
                    <a:lnTo>
                      <a:pt x="4073" y="4504"/>
                    </a:lnTo>
                    <a:lnTo>
                      <a:pt x="4111" y="4522"/>
                    </a:lnTo>
                    <a:lnTo>
                      <a:pt x="4151" y="4539"/>
                    </a:lnTo>
                    <a:lnTo>
                      <a:pt x="4190" y="4555"/>
                    </a:lnTo>
                    <a:lnTo>
                      <a:pt x="4229" y="4568"/>
                    </a:lnTo>
                    <a:lnTo>
                      <a:pt x="4247" y="4574"/>
                    </a:lnTo>
                    <a:lnTo>
                      <a:pt x="4266" y="4578"/>
                    </a:lnTo>
                    <a:lnTo>
                      <a:pt x="4283" y="4582"/>
                    </a:lnTo>
                    <a:lnTo>
                      <a:pt x="4300" y="4585"/>
                    </a:lnTo>
                    <a:lnTo>
                      <a:pt x="4315" y="4587"/>
                    </a:lnTo>
                    <a:lnTo>
                      <a:pt x="4330" y="4587"/>
                    </a:lnTo>
                    <a:lnTo>
                      <a:pt x="4345" y="4586"/>
                    </a:lnTo>
                    <a:lnTo>
                      <a:pt x="4358" y="4584"/>
                    </a:lnTo>
                    <a:lnTo>
                      <a:pt x="4382" y="4579"/>
                    </a:lnTo>
                    <a:lnTo>
                      <a:pt x="4406" y="4575"/>
                    </a:lnTo>
                    <a:lnTo>
                      <a:pt x="4429" y="4572"/>
                    </a:lnTo>
                    <a:lnTo>
                      <a:pt x="4449" y="4570"/>
                    </a:lnTo>
                    <a:lnTo>
                      <a:pt x="4488" y="4567"/>
                    </a:lnTo>
                    <a:lnTo>
                      <a:pt x="4520" y="4567"/>
                    </a:lnTo>
                    <a:lnTo>
                      <a:pt x="4547" y="4570"/>
                    </a:lnTo>
                    <a:lnTo>
                      <a:pt x="4567" y="4571"/>
                    </a:lnTo>
                    <a:lnTo>
                      <a:pt x="4579" y="4573"/>
                    </a:lnTo>
                    <a:lnTo>
                      <a:pt x="4583" y="4574"/>
                    </a:lnTo>
                    <a:lnTo>
                      <a:pt x="4695" y="4533"/>
                    </a:lnTo>
                    <a:lnTo>
                      <a:pt x="4686" y="4420"/>
                    </a:lnTo>
                    <a:lnTo>
                      <a:pt x="4798" y="4451"/>
                    </a:lnTo>
                    <a:lnTo>
                      <a:pt x="4839" y="4359"/>
                    </a:lnTo>
                    <a:lnTo>
                      <a:pt x="5013" y="4482"/>
                    </a:lnTo>
                    <a:lnTo>
                      <a:pt x="5177" y="4604"/>
                    </a:lnTo>
                    <a:lnTo>
                      <a:pt x="5310" y="4553"/>
                    </a:lnTo>
                    <a:lnTo>
                      <a:pt x="5402" y="4789"/>
                    </a:lnTo>
                    <a:lnTo>
                      <a:pt x="5514" y="4748"/>
                    </a:lnTo>
                    <a:lnTo>
                      <a:pt x="5566" y="4666"/>
                    </a:lnTo>
                    <a:lnTo>
                      <a:pt x="5514" y="4584"/>
                    </a:lnTo>
                    <a:lnTo>
                      <a:pt x="5566" y="4512"/>
                    </a:lnTo>
                    <a:lnTo>
                      <a:pt x="5566" y="4370"/>
                    </a:lnTo>
                    <a:lnTo>
                      <a:pt x="5688" y="4318"/>
                    </a:lnTo>
                    <a:lnTo>
                      <a:pt x="5852" y="4318"/>
                    </a:lnTo>
                    <a:lnTo>
                      <a:pt x="5855" y="4316"/>
                    </a:lnTo>
                    <a:lnTo>
                      <a:pt x="5864" y="4309"/>
                    </a:lnTo>
                    <a:lnTo>
                      <a:pt x="5875" y="4301"/>
                    </a:lnTo>
                    <a:lnTo>
                      <a:pt x="5886" y="4289"/>
                    </a:lnTo>
                    <a:lnTo>
                      <a:pt x="5891" y="4282"/>
                    </a:lnTo>
                    <a:lnTo>
                      <a:pt x="5895" y="4276"/>
                    </a:lnTo>
                    <a:lnTo>
                      <a:pt x="5898" y="4269"/>
                    </a:lnTo>
                    <a:lnTo>
                      <a:pt x="5899" y="4262"/>
                    </a:lnTo>
                    <a:lnTo>
                      <a:pt x="5898" y="4255"/>
                    </a:lnTo>
                    <a:lnTo>
                      <a:pt x="5896" y="4249"/>
                    </a:lnTo>
                    <a:lnTo>
                      <a:pt x="5894" y="4246"/>
                    </a:lnTo>
                    <a:lnTo>
                      <a:pt x="5891" y="4242"/>
                    </a:lnTo>
                    <a:lnTo>
                      <a:pt x="5886" y="4239"/>
                    </a:lnTo>
                    <a:lnTo>
                      <a:pt x="5882" y="4236"/>
                    </a:lnTo>
                    <a:lnTo>
                      <a:pt x="5865" y="4224"/>
                    </a:lnTo>
                    <a:lnTo>
                      <a:pt x="5849" y="4211"/>
                    </a:lnTo>
                    <a:lnTo>
                      <a:pt x="5835" y="4197"/>
                    </a:lnTo>
                    <a:lnTo>
                      <a:pt x="5823" y="4184"/>
                    </a:lnTo>
                    <a:lnTo>
                      <a:pt x="5806" y="4162"/>
                    </a:lnTo>
                    <a:lnTo>
                      <a:pt x="5801" y="4155"/>
                    </a:lnTo>
                    <a:lnTo>
                      <a:pt x="5719" y="4093"/>
                    </a:lnTo>
                    <a:lnTo>
                      <a:pt x="5770" y="4041"/>
                    </a:lnTo>
                    <a:lnTo>
                      <a:pt x="5770" y="3950"/>
                    </a:lnTo>
                    <a:lnTo>
                      <a:pt x="5768" y="3945"/>
                    </a:lnTo>
                    <a:lnTo>
                      <a:pt x="5761" y="3932"/>
                    </a:lnTo>
                    <a:lnTo>
                      <a:pt x="5754" y="3915"/>
                    </a:lnTo>
                    <a:lnTo>
                      <a:pt x="5747" y="3896"/>
                    </a:lnTo>
                    <a:lnTo>
                      <a:pt x="5745" y="3887"/>
                    </a:lnTo>
                    <a:lnTo>
                      <a:pt x="5743" y="3877"/>
                    </a:lnTo>
                    <a:lnTo>
                      <a:pt x="5743" y="3870"/>
                    </a:lnTo>
                    <a:lnTo>
                      <a:pt x="5744" y="3863"/>
                    </a:lnTo>
                    <a:lnTo>
                      <a:pt x="5745" y="3861"/>
                    </a:lnTo>
                    <a:lnTo>
                      <a:pt x="5747" y="3859"/>
                    </a:lnTo>
                    <a:lnTo>
                      <a:pt x="5749" y="3857"/>
                    </a:lnTo>
                    <a:lnTo>
                      <a:pt x="5753" y="3856"/>
                    </a:lnTo>
                    <a:lnTo>
                      <a:pt x="5756" y="3856"/>
                    </a:lnTo>
                    <a:lnTo>
                      <a:pt x="5760" y="3856"/>
                    </a:lnTo>
                    <a:lnTo>
                      <a:pt x="5764" y="3856"/>
                    </a:lnTo>
                    <a:lnTo>
                      <a:pt x="5770" y="3858"/>
                    </a:lnTo>
                    <a:lnTo>
                      <a:pt x="5783" y="3861"/>
                    </a:lnTo>
                    <a:lnTo>
                      <a:pt x="5799" y="3865"/>
                    </a:lnTo>
                    <a:lnTo>
                      <a:pt x="5818" y="3869"/>
                    </a:lnTo>
                    <a:lnTo>
                      <a:pt x="5839" y="3872"/>
                    </a:lnTo>
                    <a:lnTo>
                      <a:pt x="5862" y="3874"/>
                    </a:lnTo>
                    <a:lnTo>
                      <a:pt x="5886" y="3876"/>
                    </a:lnTo>
                    <a:lnTo>
                      <a:pt x="5911" y="3877"/>
                    </a:lnTo>
                    <a:lnTo>
                      <a:pt x="5937" y="3878"/>
                    </a:lnTo>
                    <a:lnTo>
                      <a:pt x="5964" y="3877"/>
                    </a:lnTo>
                    <a:lnTo>
                      <a:pt x="5990" y="3876"/>
                    </a:lnTo>
                    <a:lnTo>
                      <a:pt x="6017" y="3873"/>
                    </a:lnTo>
                    <a:lnTo>
                      <a:pt x="6042" y="3869"/>
                    </a:lnTo>
                    <a:lnTo>
                      <a:pt x="6066" y="3863"/>
                    </a:lnTo>
                    <a:lnTo>
                      <a:pt x="6088" y="3857"/>
                    </a:lnTo>
                    <a:lnTo>
                      <a:pt x="6099" y="3852"/>
                    </a:lnTo>
                    <a:lnTo>
                      <a:pt x="6110" y="3848"/>
                    </a:lnTo>
                    <a:lnTo>
                      <a:pt x="6119" y="3843"/>
                    </a:lnTo>
                    <a:lnTo>
                      <a:pt x="6128" y="3837"/>
                    </a:lnTo>
                    <a:lnTo>
                      <a:pt x="6162" y="3817"/>
                    </a:lnTo>
                    <a:lnTo>
                      <a:pt x="6194" y="3798"/>
                    </a:lnTo>
                    <a:lnTo>
                      <a:pt x="6225" y="3782"/>
                    </a:lnTo>
                    <a:lnTo>
                      <a:pt x="6255" y="3767"/>
                    </a:lnTo>
                    <a:lnTo>
                      <a:pt x="6269" y="3758"/>
                    </a:lnTo>
                    <a:lnTo>
                      <a:pt x="6282" y="3750"/>
                    </a:lnTo>
                    <a:lnTo>
                      <a:pt x="6294" y="3740"/>
                    </a:lnTo>
                    <a:lnTo>
                      <a:pt x="6305" y="3729"/>
                    </a:lnTo>
                    <a:lnTo>
                      <a:pt x="6316" y="3717"/>
                    </a:lnTo>
                    <a:lnTo>
                      <a:pt x="6326" y="3704"/>
                    </a:lnTo>
                    <a:lnTo>
                      <a:pt x="6335" y="3689"/>
                    </a:lnTo>
                    <a:lnTo>
                      <a:pt x="6343" y="3673"/>
                    </a:lnTo>
                    <a:lnTo>
                      <a:pt x="6350" y="3657"/>
                    </a:lnTo>
                    <a:lnTo>
                      <a:pt x="6353" y="3642"/>
                    </a:lnTo>
                    <a:lnTo>
                      <a:pt x="6355" y="3628"/>
                    </a:lnTo>
                    <a:lnTo>
                      <a:pt x="6355" y="3616"/>
                    </a:lnTo>
                    <a:lnTo>
                      <a:pt x="6354" y="3604"/>
                    </a:lnTo>
                    <a:lnTo>
                      <a:pt x="6351" y="3594"/>
                    </a:lnTo>
                    <a:lnTo>
                      <a:pt x="6348" y="3586"/>
                    </a:lnTo>
                    <a:lnTo>
                      <a:pt x="6343" y="3577"/>
                    </a:lnTo>
                    <a:lnTo>
                      <a:pt x="6338" y="3571"/>
                    </a:lnTo>
                    <a:lnTo>
                      <a:pt x="6332" y="3565"/>
                    </a:lnTo>
                    <a:lnTo>
                      <a:pt x="6328" y="3561"/>
                    </a:lnTo>
                    <a:lnTo>
                      <a:pt x="6323" y="3556"/>
                    </a:lnTo>
                    <a:lnTo>
                      <a:pt x="6315" y="3552"/>
                    </a:lnTo>
                    <a:lnTo>
                      <a:pt x="6312" y="3551"/>
                    </a:lnTo>
                    <a:lnTo>
                      <a:pt x="6506" y="3643"/>
                    </a:lnTo>
                    <a:lnTo>
                      <a:pt x="6568" y="3479"/>
                    </a:lnTo>
                    <a:lnTo>
                      <a:pt x="6569" y="3473"/>
                    </a:lnTo>
                    <a:lnTo>
                      <a:pt x="6570" y="3459"/>
                    </a:lnTo>
                    <a:lnTo>
                      <a:pt x="6572" y="3440"/>
                    </a:lnTo>
                    <a:lnTo>
                      <a:pt x="6572" y="3417"/>
                    </a:lnTo>
                    <a:lnTo>
                      <a:pt x="6571" y="3406"/>
                    </a:lnTo>
                    <a:lnTo>
                      <a:pt x="6570" y="3396"/>
                    </a:lnTo>
                    <a:lnTo>
                      <a:pt x="6567" y="3385"/>
                    </a:lnTo>
                    <a:lnTo>
                      <a:pt x="6563" y="3375"/>
                    </a:lnTo>
                    <a:lnTo>
                      <a:pt x="6559" y="3367"/>
                    </a:lnTo>
                    <a:lnTo>
                      <a:pt x="6554" y="3361"/>
                    </a:lnTo>
                    <a:lnTo>
                      <a:pt x="6549" y="3359"/>
                    </a:lnTo>
                    <a:lnTo>
                      <a:pt x="6546" y="3358"/>
                    </a:lnTo>
                    <a:lnTo>
                      <a:pt x="6542" y="3357"/>
                    </a:lnTo>
                    <a:lnTo>
                      <a:pt x="6538" y="3357"/>
                    </a:lnTo>
                    <a:lnTo>
                      <a:pt x="6518" y="3356"/>
                    </a:lnTo>
                    <a:lnTo>
                      <a:pt x="6500" y="3353"/>
                    </a:lnTo>
                    <a:lnTo>
                      <a:pt x="6482" y="3350"/>
                    </a:lnTo>
                    <a:lnTo>
                      <a:pt x="6467" y="3346"/>
                    </a:lnTo>
                    <a:lnTo>
                      <a:pt x="6444" y="3339"/>
                    </a:lnTo>
                    <a:lnTo>
                      <a:pt x="6435" y="3336"/>
                    </a:lnTo>
                    <a:lnTo>
                      <a:pt x="6527" y="3305"/>
                    </a:lnTo>
                    <a:lnTo>
                      <a:pt x="6538" y="3121"/>
                    </a:lnTo>
                    <a:lnTo>
                      <a:pt x="6568" y="2998"/>
                    </a:lnTo>
                    <a:lnTo>
                      <a:pt x="6558" y="2937"/>
                    </a:lnTo>
                    <a:lnTo>
                      <a:pt x="6527" y="2813"/>
                    </a:lnTo>
                    <a:lnTo>
                      <a:pt x="6425" y="2763"/>
                    </a:lnTo>
                    <a:lnTo>
                      <a:pt x="6323" y="2793"/>
                    </a:lnTo>
                    <a:lnTo>
                      <a:pt x="6315" y="2796"/>
                    </a:lnTo>
                    <a:lnTo>
                      <a:pt x="6296" y="2804"/>
                    </a:lnTo>
                    <a:lnTo>
                      <a:pt x="6282" y="2807"/>
                    </a:lnTo>
                    <a:lnTo>
                      <a:pt x="6267" y="2810"/>
                    </a:lnTo>
                    <a:lnTo>
                      <a:pt x="6249" y="2813"/>
                    </a:lnTo>
                    <a:lnTo>
                      <a:pt x="6231" y="2813"/>
                    </a:lnTo>
                    <a:lnTo>
                      <a:pt x="6225" y="2813"/>
                    </a:lnTo>
                    <a:lnTo>
                      <a:pt x="6222" y="2812"/>
                    </a:lnTo>
                    <a:lnTo>
                      <a:pt x="6219" y="2811"/>
                    </a:lnTo>
                    <a:lnTo>
                      <a:pt x="6217" y="2810"/>
                    </a:lnTo>
                    <a:lnTo>
                      <a:pt x="6213" y="2805"/>
                    </a:lnTo>
                    <a:lnTo>
                      <a:pt x="6210" y="2799"/>
                    </a:lnTo>
                    <a:lnTo>
                      <a:pt x="6208" y="2788"/>
                    </a:lnTo>
                    <a:lnTo>
                      <a:pt x="6207" y="2777"/>
                    </a:lnTo>
                    <a:lnTo>
                      <a:pt x="6206" y="2773"/>
                    </a:lnTo>
                    <a:lnTo>
                      <a:pt x="6204" y="2771"/>
                    </a:lnTo>
                    <a:lnTo>
                      <a:pt x="6200" y="2772"/>
                    </a:lnTo>
                    <a:lnTo>
                      <a:pt x="6193" y="2775"/>
                    </a:lnTo>
                    <a:lnTo>
                      <a:pt x="6184" y="2781"/>
                    </a:lnTo>
                    <a:lnTo>
                      <a:pt x="6173" y="2792"/>
                    </a:lnTo>
                    <a:lnTo>
                      <a:pt x="6157" y="2806"/>
                    </a:lnTo>
                    <a:lnTo>
                      <a:pt x="6138" y="2824"/>
                    </a:lnTo>
                    <a:lnTo>
                      <a:pt x="6099" y="2862"/>
                    </a:lnTo>
                    <a:lnTo>
                      <a:pt x="6067" y="2892"/>
                    </a:lnTo>
                    <a:lnTo>
                      <a:pt x="6040" y="2916"/>
                    </a:lnTo>
                    <a:lnTo>
                      <a:pt x="6019" y="2933"/>
                    </a:lnTo>
                    <a:lnTo>
                      <a:pt x="5993" y="2952"/>
                    </a:lnTo>
                    <a:lnTo>
                      <a:pt x="5985" y="2957"/>
                    </a:lnTo>
                    <a:lnTo>
                      <a:pt x="5852" y="2916"/>
                    </a:lnTo>
                    <a:lnTo>
                      <a:pt x="5862" y="3008"/>
                    </a:lnTo>
                    <a:lnTo>
                      <a:pt x="5770" y="3008"/>
                    </a:lnTo>
                    <a:lnTo>
                      <a:pt x="5740" y="3142"/>
                    </a:lnTo>
                    <a:lnTo>
                      <a:pt x="5749" y="3284"/>
                    </a:lnTo>
                    <a:lnTo>
                      <a:pt x="5781" y="3377"/>
                    </a:lnTo>
                    <a:lnTo>
                      <a:pt x="5699" y="3520"/>
                    </a:lnTo>
                    <a:lnTo>
                      <a:pt x="5708" y="3602"/>
                    </a:lnTo>
                    <a:lnTo>
                      <a:pt x="5575" y="3653"/>
                    </a:lnTo>
                    <a:lnTo>
                      <a:pt x="5575" y="3776"/>
                    </a:lnTo>
                    <a:lnTo>
                      <a:pt x="5493" y="3704"/>
                    </a:lnTo>
                    <a:lnTo>
                      <a:pt x="5361" y="3704"/>
                    </a:lnTo>
                    <a:lnTo>
                      <a:pt x="5339" y="3722"/>
                    </a:lnTo>
                    <a:lnTo>
                      <a:pt x="5321" y="3736"/>
                    </a:lnTo>
                    <a:lnTo>
                      <a:pt x="5304" y="3745"/>
                    </a:lnTo>
                    <a:lnTo>
                      <a:pt x="5291" y="3754"/>
                    </a:lnTo>
                    <a:lnTo>
                      <a:pt x="5274" y="3763"/>
                    </a:lnTo>
                    <a:lnTo>
                      <a:pt x="5269" y="3766"/>
                    </a:lnTo>
                    <a:lnTo>
                      <a:pt x="5187" y="3796"/>
                    </a:lnTo>
                    <a:lnTo>
                      <a:pt x="5166" y="3806"/>
                    </a:lnTo>
                    <a:lnTo>
                      <a:pt x="5149" y="3812"/>
                    </a:lnTo>
                    <a:lnTo>
                      <a:pt x="5134" y="3816"/>
                    </a:lnTo>
                    <a:lnTo>
                      <a:pt x="5121" y="3818"/>
                    </a:lnTo>
                    <a:lnTo>
                      <a:pt x="5092" y="3818"/>
                    </a:lnTo>
                    <a:lnTo>
                      <a:pt x="5054" y="3817"/>
                    </a:lnTo>
                    <a:lnTo>
                      <a:pt x="5032" y="3817"/>
                    </a:lnTo>
                    <a:lnTo>
                      <a:pt x="5012" y="3818"/>
                    </a:lnTo>
                    <a:lnTo>
                      <a:pt x="4994" y="3820"/>
                    </a:lnTo>
                    <a:lnTo>
                      <a:pt x="4979" y="3822"/>
                    </a:lnTo>
                    <a:lnTo>
                      <a:pt x="4959" y="3825"/>
                    </a:lnTo>
                    <a:lnTo>
                      <a:pt x="4951" y="3826"/>
                    </a:lnTo>
                    <a:lnTo>
                      <a:pt x="4950" y="3826"/>
                    </a:lnTo>
                    <a:lnTo>
                      <a:pt x="4945" y="3826"/>
                    </a:lnTo>
                    <a:lnTo>
                      <a:pt x="4930" y="3826"/>
                    </a:lnTo>
                    <a:lnTo>
                      <a:pt x="4900" y="3826"/>
                    </a:lnTo>
                    <a:lnTo>
                      <a:pt x="4865" y="3826"/>
                    </a:lnTo>
                    <a:lnTo>
                      <a:pt x="4835" y="3826"/>
                    </a:lnTo>
                    <a:lnTo>
                      <a:pt x="4815" y="3826"/>
                    </a:lnTo>
                    <a:lnTo>
                      <a:pt x="4809" y="3826"/>
                    </a:lnTo>
                    <a:lnTo>
                      <a:pt x="4809" y="3826"/>
                    </a:lnTo>
                    <a:lnTo>
                      <a:pt x="4809" y="3824"/>
                    </a:lnTo>
                    <a:lnTo>
                      <a:pt x="4809" y="3822"/>
                    </a:lnTo>
                    <a:lnTo>
                      <a:pt x="4805" y="3818"/>
                    </a:lnTo>
                    <a:lnTo>
                      <a:pt x="4800" y="3812"/>
                    </a:lnTo>
                    <a:lnTo>
                      <a:pt x="4791" y="3805"/>
                    </a:lnTo>
                    <a:lnTo>
                      <a:pt x="4777" y="3796"/>
                    </a:lnTo>
                    <a:lnTo>
                      <a:pt x="4757" y="3785"/>
                    </a:lnTo>
                    <a:lnTo>
                      <a:pt x="4735" y="3775"/>
                    </a:lnTo>
                    <a:lnTo>
                      <a:pt x="4715" y="3764"/>
                    </a:lnTo>
                    <a:lnTo>
                      <a:pt x="4697" y="3753"/>
                    </a:lnTo>
                    <a:lnTo>
                      <a:pt x="4683" y="3743"/>
                    </a:lnTo>
                    <a:lnTo>
                      <a:pt x="4662" y="3730"/>
                    </a:lnTo>
                    <a:lnTo>
                      <a:pt x="4654" y="3725"/>
                    </a:lnTo>
                    <a:lnTo>
                      <a:pt x="4655" y="3724"/>
                    </a:lnTo>
                    <a:lnTo>
                      <a:pt x="4655" y="3722"/>
                    </a:lnTo>
                    <a:lnTo>
                      <a:pt x="4654" y="3720"/>
                    </a:lnTo>
                    <a:lnTo>
                      <a:pt x="4652" y="3717"/>
                    </a:lnTo>
                    <a:lnTo>
                      <a:pt x="4647" y="3715"/>
                    </a:lnTo>
                    <a:lnTo>
                      <a:pt x="4637" y="3716"/>
                    </a:lnTo>
                    <a:lnTo>
                      <a:pt x="4623" y="3718"/>
                    </a:lnTo>
                    <a:lnTo>
                      <a:pt x="4604" y="3725"/>
                    </a:lnTo>
                    <a:lnTo>
                      <a:pt x="4567" y="3737"/>
                    </a:lnTo>
                    <a:lnTo>
                      <a:pt x="4545" y="3742"/>
                    </a:lnTo>
                    <a:lnTo>
                      <a:pt x="4534" y="3744"/>
                    </a:lnTo>
                    <a:lnTo>
                      <a:pt x="4532" y="3745"/>
                    </a:lnTo>
                    <a:lnTo>
                      <a:pt x="4439" y="3663"/>
                    </a:lnTo>
                    <a:lnTo>
                      <a:pt x="4379" y="3602"/>
                    </a:lnTo>
                    <a:lnTo>
                      <a:pt x="4348" y="3540"/>
                    </a:lnTo>
                    <a:lnTo>
                      <a:pt x="4300" y="3485"/>
                    </a:lnTo>
                    <a:lnTo>
                      <a:pt x="4264" y="3443"/>
                    </a:lnTo>
                    <a:lnTo>
                      <a:pt x="4243" y="3417"/>
                    </a:lnTo>
                    <a:lnTo>
                      <a:pt x="4235" y="3407"/>
                    </a:lnTo>
                    <a:lnTo>
                      <a:pt x="4174" y="3366"/>
                    </a:lnTo>
                    <a:lnTo>
                      <a:pt x="4061" y="3162"/>
                    </a:lnTo>
                    <a:lnTo>
                      <a:pt x="4063" y="3155"/>
                    </a:lnTo>
                    <a:lnTo>
                      <a:pt x="4065" y="3135"/>
                    </a:lnTo>
                    <a:lnTo>
                      <a:pt x="4066" y="3121"/>
                    </a:lnTo>
                    <a:lnTo>
                      <a:pt x="4066" y="3106"/>
                    </a:lnTo>
                    <a:lnTo>
                      <a:pt x="4065" y="3089"/>
                    </a:lnTo>
                    <a:lnTo>
                      <a:pt x="4061" y="3069"/>
                    </a:lnTo>
                    <a:lnTo>
                      <a:pt x="4056" y="3047"/>
                    </a:lnTo>
                    <a:lnTo>
                      <a:pt x="4047" y="3020"/>
                    </a:lnTo>
                    <a:lnTo>
                      <a:pt x="4038" y="2989"/>
                    </a:lnTo>
                    <a:lnTo>
                      <a:pt x="4027" y="2958"/>
                    </a:lnTo>
                    <a:lnTo>
                      <a:pt x="4017" y="2930"/>
                    </a:lnTo>
                    <a:lnTo>
                      <a:pt x="4009" y="2907"/>
                    </a:lnTo>
                    <a:lnTo>
                      <a:pt x="4002" y="2891"/>
                    </a:lnTo>
                    <a:lnTo>
                      <a:pt x="4000" y="2886"/>
                    </a:lnTo>
                    <a:lnTo>
                      <a:pt x="3949" y="2804"/>
                    </a:lnTo>
                    <a:lnTo>
                      <a:pt x="4011" y="2681"/>
                    </a:lnTo>
                    <a:lnTo>
                      <a:pt x="4031" y="2476"/>
                    </a:lnTo>
                    <a:lnTo>
                      <a:pt x="4082" y="2333"/>
                    </a:lnTo>
                    <a:lnTo>
                      <a:pt x="4071" y="2067"/>
                    </a:lnTo>
                    <a:lnTo>
                      <a:pt x="4000" y="1965"/>
                    </a:lnTo>
                    <a:lnTo>
                      <a:pt x="3744" y="1934"/>
                    </a:lnTo>
                    <a:lnTo>
                      <a:pt x="3641" y="1740"/>
                    </a:lnTo>
                    <a:lnTo>
                      <a:pt x="3540" y="1637"/>
                    </a:lnTo>
                    <a:lnTo>
                      <a:pt x="3509" y="1525"/>
                    </a:lnTo>
                    <a:lnTo>
                      <a:pt x="3407" y="1514"/>
                    </a:lnTo>
                    <a:lnTo>
                      <a:pt x="3314" y="1320"/>
                    </a:lnTo>
                    <a:lnTo>
                      <a:pt x="3202" y="1157"/>
                    </a:lnTo>
                    <a:lnTo>
                      <a:pt x="3140" y="1023"/>
                    </a:lnTo>
                    <a:lnTo>
                      <a:pt x="3136" y="1025"/>
                    </a:lnTo>
                    <a:lnTo>
                      <a:pt x="3122" y="1028"/>
                    </a:lnTo>
                    <a:lnTo>
                      <a:pt x="3102" y="1034"/>
                    </a:lnTo>
                    <a:lnTo>
                      <a:pt x="3078" y="1040"/>
                    </a:lnTo>
                    <a:lnTo>
                      <a:pt x="3051" y="1047"/>
                    </a:lnTo>
                    <a:lnTo>
                      <a:pt x="3024" y="1053"/>
                    </a:lnTo>
                    <a:lnTo>
                      <a:pt x="2999" y="1060"/>
                    </a:lnTo>
                    <a:lnTo>
                      <a:pt x="2977" y="1064"/>
                    </a:lnTo>
                    <a:lnTo>
                      <a:pt x="2972" y="1065"/>
                    </a:lnTo>
                    <a:lnTo>
                      <a:pt x="2969" y="1065"/>
                    </a:lnTo>
                    <a:lnTo>
                      <a:pt x="2965" y="1064"/>
                    </a:lnTo>
                    <a:lnTo>
                      <a:pt x="2962" y="1063"/>
                    </a:lnTo>
                    <a:lnTo>
                      <a:pt x="2958" y="1060"/>
                    </a:lnTo>
                    <a:lnTo>
                      <a:pt x="2955" y="1054"/>
                    </a:lnTo>
                    <a:lnTo>
                      <a:pt x="2952" y="1049"/>
                    </a:lnTo>
                    <a:lnTo>
                      <a:pt x="2951" y="1042"/>
                    </a:lnTo>
                    <a:lnTo>
                      <a:pt x="2951" y="1036"/>
                    </a:lnTo>
                    <a:lnTo>
                      <a:pt x="2951" y="1031"/>
                    </a:lnTo>
                    <a:lnTo>
                      <a:pt x="2951" y="1027"/>
                    </a:lnTo>
                    <a:lnTo>
                      <a:pt x="2951" y="1025"/>
                    </a:lnTo>
                    <a:lnTo>
                      <a:pt x="2950" y="1024"/>
                    </a:lnTo>
                    <a:lnTo>
                      <a:pt x="2948" y="1027"/>
                    </a:lnTo>
                    <a:lnTo>
                      <a:pt x="2941" y="1042"/>
                    </a:lnTo>
                    <a:lnTo>
                      <a:pt x="2925" y="1075"/>
                    </a:lnTo>
                    <a:lnTo>
                      <a:pt x="2910" y="1109"/>
                    </a:lnTo>
                    <a:lnTo>
                      <a:pt x="2901" y="1132"/>
                    </a:lnTo>
                    <a:lnTo>
                      <a:pt x="2895" y="1146"/>
                    </a:lnTo>
                    <a:lnTo>
                      <a:pt x="2892" y="1153"/>
                    </a:lnTo>
                    <a:lnTo>
                      <a:pt x="2891" y="1159"/>
                    </a:lnTo>
                    <a:lnTo>
                      <a:pt x="2889" y="1163"/>
                    </a:lnTo>
                    <a:lnTo>
                      <a:pt x="2883" y="1172"/>
                    </a:lnTo>
                    <a:lnTo>
                      <a:pt x="2875" y="1187"/>
                    </a:lnTo>
                    <a:lnTo>
                      <a:pt x="2854" y="1223"/>
                    </a:lnTo>
                    <a:lnTo>
                      <a:pt x="2838" y="1252"/>
                    </a:lnTo>
                    <a:lnTo>
                      <a:pt x="2827" y="1272"/>
                    </a:lnTo>
                    <a:lnTo>
                      <a:pt x="2824" y="1279"/>
                    </a:lnTo>
                    <a:lnTo>
                      <a:pt x="2823" y="1281"/>
                    </a:lnTo>
                    <a:lnTo>
                      <a:pt x="2817" y="1282"/>
                    </a:lnTo>
                    <a:lnTo>
                      <a:pt x="2811" y="1281"/>
                    </a:lnTo>
                    <a:lnTo>
                      <a:pt x="2802" y="1279"/>
                    </a:lnTo>
                    <a:lnTo>
                      <a:pt x="2789" y="1276"/>
                    </a:lnTo>
                    <a:lnTo>
                      <a:pt x="2772" y="1269"/>
                    </a:lnTo>
                    <a:lnTo>
                      <a:pt x="2762" y="1264"/>
                    </a:lnTo>
                    <a:lnTo>
                      <a:pt x="2750" y="1257"/>
                    </a:lnTo>
                    <a:lnTo>
                      <a:pt x="2739" y="1249"/>
                    </a:lnTo>
                    <a:lnTo>
                      <a:pt x="2725" y="1240"/>
                    </a:lnTo>
                    <a:lnTo>
                      <a:pt x="2698" y="1218"/>
                    </a:lnTo>
                    <a:lnTo>
                      <a:pt x="2672" y="1195"/>
                    </a:lnTo>
                    <a:lnTo>
                      <a:pt x="2647" y="1173"/>
                    </a:lnTo>
                    <a:lnTo>
                      <a:pt x="2627" y="1153"/>
                    </a:lnTo>
                    <a:lnTo>
                      <a:pt x="2613" y="1141"/>
                    </a:lnTo>
                    <a:lnTo>
                      <a:pt x="2609" y="1136"/>
                    </a:lnTo>
                    <a:lnTo>
                      <a:pt x="2516" y="1054"/>
                    </a:lnTo>
                    <a:lnTo>
                      <a:pt x="2506" y="931"/>
                    </a:lnTo>
                    <a:lnTo>
                      <a:pt x="2496" y="828"/>
                    </a:lnTo>
                    <a:lnTo>
                      <a:pt x="2495" y="831"/>
                    </a:lnTo>
                    <a:lnTo>
                      <a:pt x="2490" y="834"/>
                    </a:lnTo>
                    <a:lnTo>
                      <a:pt x="2487" y="837"/>
                    </a:lnTo>
                    <a:lnTo>
                      <a:pt x="2483" y="838"/>
                    </a:lnTo>
                    <a:lnTo>
                      <a:pt x="2477" y="840"/>
                    </a:lnTo>
                    <a:lnTo>
                      <a:pt x="2472" y="841"/>
                    </a:lnTo>
                    <a:lnTo>
                      <a:pt x="2465" y="842"/>
                    </a:lnTo>
                    <a:lnTo>
                      <a:pt x="2458" y="841"/>
                    </a:lnTo>
                    <a:lnTo>
                      <a:pt x="2449" y="840"/>
                    </a:lnTo>
                    <a:lnTo>
                      <a:pt x="2439" y="837"/>
                    </a:lnTo>
                    <a:lnTo>
                      <a:pt x="2430" y="833"/>
                    </a:lnTo>
                    <a:lnTo>
                      <a:pt x="2419" y="827"/>
                    </a:lnTo>
                    <a:lnTo>
                      <a:pt x="2407" y="819"/>
                    </a:lnTo>
                    <a:lnTo>
                      <a:pt x="2394" y="809"/>
                    </a:lnTo>
                    <a:lnTo>
                      <a:pt x="2380" y="796"/>
                    </a:lnTo>
                    <a:lnTo>
                      <a:pt x="2366" y="782"/>
                    </a:lnTo>
                    <a:lnTo>
                      <a:pt x="2353" y="767"/>
                    </a:lnTo>
                    <a:lnTo>
                      <a:pt x="2339" y="751"/>
                    </a:lnTo>
                    <a:lnTo>
                      <a:pt x="2313" y="717"/>
                    </a:lnTo>
                    <a:lnTo>
                      <a:pt x="2290" y="683"/>
                    </a:lnTo>
                    <a:lnTo>
                      <a:pt x="2270" y="652"/>
                    </a:lnTo>
                    <a:lnTo>
                      <a:pt x="2254" y="628"/>
                    </a:lnTo>
                    <a:lnTo>
                      <a:pt x="2244" y="610"/>
                    </a:lnTo>
                    <a:lnTo>
                      <a:pt x="2240" y="604"/>
                    </a:lnTo>
                    <a:lnTo>
                      <a:pt x="2127" y="512"/>
                    </a:lnTo>
                    <a:lnTo>
                      <a:pt x="2132" y="513"/>
                    </a:lnTo>
                    <a:lnTo>
                      <a:pt x="2139" y="518"/>
                    </a:lnTo>
                    <a:lnTo>
                      <a:pt x="2144" y="522"/>
                    </a:lnTo>
                    <a:lnTo>
                      <a:pt x="2148" y="525"/>
                    </a:lnTo>
                    <a:lnTo>
                      <a:pt x="2151" y="528"/>
                    </a:lnTo>
                    <a:lnTo>
                      <a:pt x="2153" y="532"/>
                    </a:lnTo>
                    <a:lnTo>
                      <a:pt x="2153" y="534"/>
                    </a:lnTo>
                    <a:lnTo>
                      <a:pt x="2153" y="536"/>
                    </a:lnTo>
                    <a:lnTo>
                      <a:pt x="2152" y="538"/>
                    </a:lnTo>
                    <a:lnTo>
                      <a:pt x="2151" y="540"/>
                    </a:lnTo>
                    <a:lnTo>
                      <a:pt x="2146" y="543"/>
                    </a:lnTo>
                    <a:lnTo>
                      <a:pt x="2136" y="547"/>
                    </a:lnTo>
                    <a:lnTo>
                      <a:pt x="2123" y="549"/>
                    </a:lnTo>
                    <a:lnTo>
                      <a:pt x="2106" y="551"/>
                    </a:lnTo>
                    <a:lnTo>
                      <a:pt x="2084" y="552"/>
                    </a:lnTo>
                    <a:lnTo>
                      <a:pt x="2056" y="553"/>
                    </a:lnTo>
                    <a:lnTo>
                      <a:pt x="1999" y="553"/>
                    </a:lnTo>
                    <a:lnTo>
                      <a:pt x="1951" y="553"/>
                    </a:lnTo>
                    <a:lnTo>
                      <a:pt x="1912" y="553"/>
                    </a:lnTo>
                    <a:lnTo>
                      <a:pt x="1882" y="553"/>
                    </a:lnTo>
                    <a:lnTo>
                      <a:pt x="1858" y="553"/>
                    </a:lnTo>
                    <a:lnTo>
                      <a:pt x="1843" y="553"/>
                    </a:lnTo>
                    <a:lnTo>
                      <a:pt x="1834" y="553"/>
                    </a:lnTo>
                    <a:lnTo>
                      <a:pt x="1831" y="553"/>
                    </a:lnTo>
                    <a:lnTo>
                      <a:pt x="1780" y="574"/>
                    </a:lnTo>
                    <a:lnTo>
                      <a:pt x="1780" y="634"/>
                    </a:lnTo>
                    <a:lnTo>
                      <a:pt x="1781" y="636"/>
                    </a:lnTo>
                    <a:lnTo>
                      <a:pt x="1782" y="640"/>
                    </a:lnTo>
                    <a:lnTo>
                      <a:pt x="1781" y="644"/>
                    </a:lnTo>
                    <a:lnTo>
                      <a:pt x="1780" y="647"/>
                    </a:lnTo>
                    <a:lnTo>
                      <a:pt x="1776" y="651"/>
                    </a:lnTo>
                    <a:lnTo>
                      <a:pt x="1771" y="655"/>
                    </a:lnTo>
                    <a:lnTo>
                      <a:pt x="1763" y="659"/>
                    </a:lnTo>
                    <a:lnTo>
                      <a:pt x="1754" y="662"/>
                    </a:lnTo>
                    <a:lnTo>
                      <a:pt x="1740" y="666"/>
                    </a:lnTo>
                    <a:lnTo>
                      <a:pt x="1723" y="669"/>
                    </a:lnTo>
                    <a:lnTo>
                      <a:pt x="1703" y="672"/>
                    </a:lnTo>
                    <a:lnTo>
                      <a:pt x="1679" y="674"/>
                    </a:lnTo>
                    <a:lnTo>
                      <a:pt x="1650" y="675"/>
                    </a:lnTo>
                    <a:lnTo>
                      <a:pt x="1617" y="675"/>
                    </a:lnTo>
                    <a:lnTo>
                      <a:pt x="1540" y="674"/>
                    </a:lnTo>
                    <a:lnTo>
                      <a:pt x="1461" y="671"/>
                    </a:lnTo>
                    <a:lnTo>
                      <a:pt x="1382" y="665"/>
                    </a:lnTo>
                    <a:lnTo>
                      <a:pt x="1308" y="660"/>
                    </a:lnTo>
                    <a:lnTo>
                      <a:pt x="1243" y="655"/>
                    </a:lnTo>
                    <a:lnTo>
                      <a:pt x="1192" y="649"/>
                    </a:lnTo>
                    <a:lnTo>
                      <a:pt x="1158" y="646"/>
                    </a:lnTo>
                    <a:lnTo>
                      <a:pt x="1146" y="645"/>
                    </a:lnTo>
                    <a:lnTo>
                      <a:pt x="1105" y="501"/>
                    </a:lnTo>
                    <a:lnTo>
                      <a:pt x="757" y="400"/>
                    </a:lnTo>
                    <a:lnTo>
                      <a:pt x="743" y="393"/>
                    </a:lnTo>
                    <a:lnTo>
                      <a:pt x="712" y="377"/>
                    </a:lnTo>
                    <a:lnTo>
                      <a:pt x="693" y="366"/>
                    </a:lnTo>
                    <a:lnTo>
                      <a:pt x="675" y="352"/>
                    </a:lnTo>
                    <a:lnTo>
                      <a:pt x="666" y="343"/>
                    </a:lnTo>
                    <a:lnTo>
                      <a:pt x="658" y="336"/>
                    </a:lnTo>
                    <a:lnTo>
                      <a:pt x="650" y="326"/>
                    </a:lnTo>
                    <a:lnTo>
                      <a:pt x="644" y="318"/>
                    </a:lnTo>
                    <a:lnTo>
                      <a:pt x="632" y="298"/>
                    </a:lnTo>
                    <a:lnTo>
                      <a:pt x="619" y="280"/>
                    </a:lnTo>
                    <a:lnTo>
                      <a:pt x="605" y="262"/>
                    </a:lnTo>
                    <a:lnTo>
                      <a:pt x="592" y="247"/>
                    </a:lnTo>
                    <a:lnTo>
                      <a:pt x="571" y="224"/>
                    </a:lnTo>
                    <a:lnTo>
                      <a:pt x="563" y="215"/>
                    </a:lnTo>
                    <a:lnTo>
                      <a:pt x="490" y="123"/>
                    </a:lnTo>
                    <a:lnTo>
                      <a:pt x="447" y="123"/>
                    </a:lnTo>
                    <a:lnTo>
                      <a:pt x="407" y="123"/>
                    </a:lnTo>
                    <a:lnTo>
                      <a:pt x="371" y="123"/>
                    </a:lnTo>
                    <a:lnTo>
                      <a:pt x="342" y="123"/>
                    </a:lnTo>
                    <a:lnTo>
                      <a:pt x="319" y="123"/>
                    </a:lnTo>
                    <a:lnTo>
                      <a:pt x="301" y="123"/>
                    </a:lnTo>
                    <a:lnTo>
                      <a:pt x="289" y="123"/>
                    </a:lnTo>
                    <a:lnTo>
                      <a:pt x="286" y="123"/>
                    </a:lnTo>
                    <a:lnTo>
                      <a:pt x="163" y="51"/>
                    </a:lnTo>
                    <a:lnTo>
                      <a:pt x="60" y="0"/>
                    </a:lnTo>
                    <a:lnTo>
                      <a:pt x="0" y="82"/>
                    </a:lnTo>
                    <a:lnTo>
                      <a:pt x="39" y="43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grpSp>
            <p:nvGrpSpPr>
              <p:cNvPr id="170" name="Group 687">
                <a:extLst>
                  <a:ext uri="{FF2B5EF4-FFF2-40B4-BE49-F238E27FC236}">
                    <a16:creationId xmlns="" xmlns:a16="http://schemas.microsoft.com/office/drawing/2014/main" id="{EE62510B-4CA4-4C76-9D09-363CF849136A}"/>
                  </a:ext>
                </a:extLst>
              </p:cNvPr>
              <p:cNvGrpSpPr/>
              <p:nvPr/>
            </p:nvGrpSpPr>
            <p:grpSpPr>
              <a:xfrm>
                <a:off x="3143241" y="214290"/>
                <a:ext cx="5429288" cy="3741292"/>
                <a:chOff x="3143241" y="214290"/>
                <a:chExt cx="5429288" cy="3741292"/>
              </a:xfrm>
              <a:grpFill/>
            </p:grpSpPr>
            <p:sp>
              <p:nvSpPr>
                <p:cNvPr id="171" name="Freeform 19">
                  <a:extLst>
                    <a:ext uri="{FF2B5EF4-FFF2-40B4-BE49-F238E27FC236}">
                      <a16:creationId xmlns="" xmlns:a16="http://schemas.microsoft.com/office/drawing/2014/main" id="{F3827B77-2F9A-4251-9229-CE66F8FA7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487" y="3907794"/>
                  <a:ext cx="12332" cy="47788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15" y="14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3" h="124">
                      <a:moveTo>
                        <a:pt x="0" y="124"/>
                      </a:moveTo>
                      <a:lnTo>
                        <a:pt x="15" y="14"/>
                      </a:lnTo>
                      <a:lnTo>
                        <a:pt x="33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2" name="Freeform 28">
                  <a:extLst>
                    <a:ext uri="{FF2B5EF4-FFF2-40B4-BE49-F238E27FC236}">
                      <a16:creationId xmlns="" xmlns:a16="http://schemas.microsoft.com/office/drawing/2014/main" id="{10245FF2-6BA4-4DEA-B631-956F4EA1D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3" name="Freeform 29">
                  <a:extLst>
                    <a:ext uri="{FF2B5EF4-FFF2-40B4-BE49-F238E27FC236}">
                      <a16:creationId xmlns="" xmlns:a16="http://schemas.microsoft.com/office/drawing/2014/main" id="{DD59EF15-C797-4988-8582-F483CB4CA6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4" name="Freeform 30">
                  <a:extLst>
                    <a:ext uri="{FF2B5EF4-FFF2-40B4-BE49-F238E27FC236}">
                      <a16:creationId xmlns="" xmlns:a16="http://schemas.microsoft.com/office/drawing/2014/main" id="{EDDED727-12C4-4947-8D8C-0299D31E3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5" name="Freeform 31">
                  <a:extLst>
                    <a:ext uri="{FF2B5EF4-FFF2-40B4-BE49-F238E27FC236}">
                      <a16:creationId xmlns="" xmlns:a16="http://schemas.microsoft.com/office/drawing/2014/main" id="{CBB5EC3A-6BDB-44D8-8C43-9A5BBE728D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6" name="Freeform 32">
                  <a:extLst>
                    <a:ext uri="{FF2B5EF4-FFF2-40B4-BE49-F238E27FC236}">
                      <a16:creationId xmlns="" xmlns:a16="http://schemas.microsoft.com/office/drawing/2014/main" id="{6C738A66-AF20-40FD-B30E-20FF0D2DC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7" name="Freeform 33">
                  <a:extLst>
                    <a:ext uri="{FF2B5EF4-FFF2-40B4-BE49-F238E27FC236}">
                      <a16:creationId xmlns="" xmlns:a16="http://schemas.microsoft.com/office/drawing/2014/main" id="{8F98D1E5-A37E-4388-A694-DDE72027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8" name="Freeform 34">
                  <a:extLst>
                    <a:ext uri="{FF2B5EF4-FFF2-40B4-BE49-F238E27FC236}">
                      <a16:creationId xmlns="" xmlns:a16="http://schemas.microsoft.com/office/drawing/2014/main" id="{13F7871C-41EF-46BA-8580-1BEF105D7A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  <a:cxn ang="0">
                      <a:pos x="260" y="54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  <a:lnTo>
                        <a:pt x="260" y="5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79" name="Freeform 35">
                  <a:extLst>
                    <a:ext uri="{FF2B5EF4-FFF2-40B4-BE49-F238E27FC236}">
                      <a16:creationId xmlns="" xmlns:a16="http://schemas.microsoft.com/office/drawing/2014/main" id="{4F42D88F-0ACC-4EE7-B050-AB414269A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0" name="Freeform 36">
                  <a:extLst>
                    <a:ext uri="{FF2B5EF4-FFF2-40B4-BE49-F238E27FC236}">
                      <a16:creationId xmlns="" xmlns:a16="http://schemas.microsoft.com/office/drawing/2014/main" id="{372126D8-05C0-4467-AE32-57B6230D8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  <a:cxn ang="0">
                      <a:pos x="375" y="402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  <a:lnTo>
                        <a:pt x="375" y="40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1" name="Freeform 37">
                  <a:extLst>
                    <a:ext uri="{FF2B5EF4-FFF2-40B4-BE49-F238E27FC236}">
                      <a16:creationId xmlns="" xmlns:a16="http://schemas.microsoft.com/office/drawing/2014/main" id="{110955EB-BF46-4193-A687-F6239B0B73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2" name="Freeform 38">
                  <a:extLst>
                    <a:ext uri="{FF2B5EF4-FFF2-40B4-BE49-F238E27FC236}">
                      <a16:creationId xmlns="" xmlns:a16="http://schemas.microsoft.com/office/drawing/2014/main" id="{01A70A64-CCD4-4FC9-A626-6041854F3B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3" name="Freeform 39">
                  <a:extLst>
                    <a:ext uri="{FF2B5EF4-FFF2-40B4-BE49-F238E27FC236}">
                      <a16:creationId xmlns="" xmlns:a16="http://schemas.microsoft.com/office/drawing/2014/main" id="{85F2D0CA-3473-4D05-9FC0-E8E36350CC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4" name="Freeform 40">
                  <a:extLst>
                    <a:ext uri="{FF2B5EF4-FFF2-40B4-BE49-F238E27FC236}">
                      <a16:creationId xmlns="" xmlns:a16="http://schemas.microsoft.com/office/drawing/2014/main" id="{6B626668-B0E8-4950-A6D1-588B55F7F4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5" name="Freeform 41">
                  <a:extLst>
                    <a:ext uri="{FF2B5EF4-FFF2-40B4-BE49-F238E27FC236}">
                      <a16:creationId xmlns="" xmlns:a16="http://schemas.microsoft.com/office/drawing/2014/main" id="{9B37C683-B270-4B6C-AF72-C0286251B0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  <a:cxn ang="0">
                      <a:pos x="361" y="395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  <a:lnTo>
                        <a:pt x="361" y="39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9" name="Freeform 42">
                  <a:extLst>
                    <a:ext uri="{FF2B5EF4-FFF2-40B4-BE49-F238E27FC236}">
                      <a16:creationId xmlns="" xmlns:a16="http://schemas.microsoft.com/office/drawing/2014/main" id="{9390F01C-3A1B-4B17-9B7A-B08399CA5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0" name="Freeform 43">
                  <a:extLst>
                    <a:ext uri="{FF2B5EF4-FFF2-40B4-BE49-F238E27FC236}">
                      <a16:creationId xmlns="" xmlns:a16="http://schemas.microsoft.com/office/drawing/2014/main" id="{526E6C88-D7A1-437C-A9DE-1001D929D4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0195" y="1168496"/>
                  <a:ext cx="1075987" cy="826260"/>
                </a:xfrm>
                <a:custGeom>
                  <a:avLst/>
                  <a:gdLst/>
                  <a:ahLst/>
                  <a:cxnLst>
                    <a:cxn ang="0">
                      <a:pos x="1985" y="1371"/>
                    </a:cxn>
                    <a:cxn ang="0">
                      <a:pos x="1793" y="1282"/>
                    </a:cxn>
                    <a:cxn ang="0">
                      <a:pos x="1446" y="1016"/>
                    </a:cxn>
                    <a:cxn ang="0">
                      <a:pos x="1159" y="859"/>
                    </a:cxn>
                    <a:cxn ang="0">
                      <a:pos x="812" y="969"/>
                    </a:cxn>
                    <a:cxn ang="0">
                      <a:pos x="456" y="927"/>
                    </a:cxn>
                    <a:cxn ang="0">
                      <a:pos x="355" y="864"/>
                    </a:cxn>
                    <a:cxn ang="0">
                      <a:pos x="316" y="888"/>
                    </a:cxn>
                    <a:cxn ang="0">
                      <a:pos x="290" y="938"/>
                    </a:cxn>
                    <a:cxn ang="0">
                      <a:pos x="263" y="945"/>
                    </a:cxn>
                    <a:cxn ang="0">
                      <a:pos x="252" y="744"/>
                    </a:cxn>
                    <a:cxn ang="0">
                      <a:pos x="192" y="796"/>
                    </a:cxn>
                    <a:cxn ang="0">
                      <a:pos x="150" y="794"/>
                    </a:cxn>
                    <a:cxn ang="0">
                      <a:pos x="34" y="573"/>
                    </a:cxn>
                    <a:cxn ang="0">
                      <a:pos x="40" y="517"/>
                    </a:cxn>
                    <a:cxn ang="0">
                      <a:pos x="9" y="427"/>
                    </a:cxn>
                    <a:cxn ang="0">
                      <a:pos x="63" y="224"/>
                    </a:cxn>
                    <a:cxn ang="0">
                      <a:pos x="152" y="89"/>
                    </a:cxn>
                    <a:cxn ang="0">
                      <a:pos x="212" y="49"/>
                    </a:cxn>
                    <a:cxn ang="0">
                      <a:pos x="306" y="109"/>
                    </a:cxn>
                    <a:cxn ang="0">
                      <a:pos x="450" y="621"/>
                    </a:cxn>
                    <a:cxn ang="0">
                      <a:pos x="341" y="178"/>
                    </a:cxn>
                    <a:cxn ang="0">
                      <a:pos x="621" y="143"/>
                    </a:cxn>
                    <a:cxn ang="0">
                      <a:pos x="968" y="198"/>
                    </a:cxn>
                    <a:cxn ang="0">
                      <a:pos x="1095" y="230"/>
                    </a:cxn>
                    <a:cxn ang="0">
                      <a:pos x="1194" y="257"/>
                    </a:cxn>
                    <a:cxn ang="0">
                      <a:pos x="1528" y="382"/>
                    </a:cxn>
                    <a:cxn ang="0">
                      <a:pos x="1964" y="580"/>
                    </a:cxn>
                    <a:cxn ang="0">
                      <a:pos x="1970" y="771"/>
                    </a:cxn>
                    <a:cxn ang="0">
                      <a:pos x="2007" y="789"/>
                    </a:cxn>
                    <a:cxn ang="0">
                      <a:pos x="2123" y="799"/>
                    </a:cxn>
                    <a:cxn ang="0">
                      <a:pos x="2277" y="798"/>
                    </a:cxn>
                    <a:cxn ang="0">
                      <a:pos x="2360" y="868"/>
                    </a:cxn>
                    <a:cxn ang="0">
                      <a:pos x="2435" y="880"/>
                    </a:cxn>
                    <a:cxn ang="0">
                      <a:pos x="2551" y="885"/>
                    </a:cxn>
                    <a:cxn ang="0">
                      <a:pos x="2613" y="922"/>
                    </a:cxn>
                    <a:cxn ang="0">
                      <a:pos x="2695" y="1026"/>
                    </a:cxn>
                    <a:cxn ang="0">
                      <a:pos x="2693" y="1234"/>
                    </a:cxn>
                    <a:cxn ang="0">
                      <a:pos x="2372" y="1214"/>
                    </a:cxn>
                    <a:cxn ang="0">
                      <a:pos x="2250" y="1269"/>
                    </a:cxn>
                    <a:cxn ang="0">
                      <a:pos x="2437" y="1444"/>
                    </a:cxn>
                    <a:cxn ang="0">
                      <a:pos x="2501" y="1459"/>
                    </a:cxn>
                    <a:cxn ang="0">
                      <a:pos x="2565" y="1455"/>
                    </a:cxn>
                    <a:cxn ang="0">
                      <a:pos x="2584" y="1445"/>
                    </a:cxn>
                    <a:cxn ang="0">
                      <a:pos x="2720" y="1602"/>
                    </a:cxn>
                    <a:cxn ang="0">
                      <a:pos x="2668" y="1877"/>
                    </a:cxn>
                    <a:cxn ang="0">
                      <a:pos x="2470" y="1750"/>
                    </a:cxn>
                    <a:cxn ang="0">
                      <a:pos x="2462" y="1903"/>
                    </a:cxn>
                    <a:cxn ang="0">
                      <a:pos x="2601" y="1936"/>
                    </a:cxn>
                    <a:cxn ang="0">
                      <a:pos x="2769" y="1988"/>
                    </a:cxn>
                    <a:cxn ang="0">
                      <a:pos x="2787" y="2027"/>
                    </a:cxn>
                    <a:cxn ang="0">
                      <a:pos x="2789" y="2121"/>
                    </a:cxn>
                    <a:cxn ang="0">
                      <a:pos x="2604" y="2120"/>
                    </a:cxn>
                    <a:cxn ang="0">
                      <a:pos x="2522" y="2109"/>
                    </a:cxn>
                    <a:cxn ang="0">
                      <a:pos x="2326" y="2045"/>
                    </a:cxn>
                    <a:cxn ang="0">
                      <a:pos x="2293" y="2138"/>
                    </a:cxn>
                    <a:cxn ang="0">
                      <a:pos x="1970" y="1923"/>
                    </a:cxn>
                  </a:cxnLst>
                  <a:rect l="0" t="0" r="r" b="b"/>
                  <a:pathLst>
                    <a:path w="2789" h="2141">
                      <a:moveTo>
                        <a:pt x="1684" y="1398"/>
                      </a:moveTo>
                      <a:lnTo>
                        <a:pt x="1800" y="1323"/>
                      </a:lnTo>
                      <a:lnTo>
                        <a:pt x="1847" y="1343"/>
                      </a:lnTo>
                      <a:lnTo>
                        <a:pt x="1909" y="1392"/>
                      </a:lnTo>
                      <a:lnTo>
                        <a:pt x="1950" y="1411"/>
                      </a:lnTo>
                      <a:lnTo>
                        <a:pt x="1985" y="1371"/>
                      </a:lnTo>
                      <a:lnTo>
                        <a:pt x="2004" y="1316"/>
                      </a:lnTo>
                      <a:lnTo>
                        <a:pt x="2039" y="1289"/>
                      </a:lnTo>
                      <a:lnTo>
                        <a:pt x="2032" y="1242"/>
                      </a:lnTo>
                      <a:lnTo>
                        <a:pt x="1895" y="1234"/>
                      </a:lnTo>
                      <a:lnTo>
                        <a:pt x="1861" y="1282"/>
                      </a:lnTo>
                      <a:lnTo>
                        <a:pt x="1793" y="1282"/>
                      </a:lnTo>
                      <a:lnTo>
                        <a:pt x="1705" y="1275"/>
                      </a:lnTo>
                      <a:lnTo>
                        <a:pt x="1677" y="1221"/>
                      </a:lnTo>
                      <a:lnTo>
                        <a:pt x="1697" y="1166"/>
                      </a:lnTo>
                      <a:lnTo>
                        <a:pt x="1629" y="1044"/>
                      </a:lnTo>
                      <a:lnTo>
                        <a:pt x="1520" y="1044"/>
                      </a:lnTo>
                      <a:lnTo>
                        <a:pt x="1446" y="1016"/>
                      </a:lnTo>
                      <a:lnTo>
                        <a:pt x="1425" y="983"/>
                      </a:lnTo>
                      <a:lnTo>
                        <a:pt x="1357" y="975"/>
                      </a:lnTo>
                      <a:lnTo>
                        <a:pt x="1323" y="948"/>
                      </a:lnTo>
                      <a:lnTo>
                        <a:pt x="1289" y="894"/>
                      </a:lnTo>
                      <a:lnTo>
                        <a:pt x="1261" y="859"/>
                      </a:lnTo>
                      <a:lnTo>
                        <a:pt x="1159" y="859"/>
                      </a:lnTo>
                      <a:lnTo>
                        <a:pt x="1111" y="825"/>
                      </a:lnTo>
                      <a:lnTo>
                        <a:pt x="1050" y="798"/>
                      </a:lnTo>
                      <a:lnTo>
                        <a:pt x="1016" y="873"/>
                      </a:lnTo>
                      <a:lnTo>
                        <a:pt x="900" y="873"/>
                      </a:lnTo>
                      <a:lnTo>
                        <a:pt x="872" y="927"/>
                      </a:lnTo>
                      <a:lnTo>
                        <a:pt x="812" y="969"/>
                      </a:lnTo>
                      <a:lnTo>
                        <a:pt x="777" y="886"/>
                      </a:lnTo>
                      <a:lnTo>
                        <a:pt x="743" y="921"/>
                      </a:lnTo>
                      <a:lnTo>
                        <a:pt x="682" y="934"/>
                      </a:lnTo>
                      <a:lnTo>
                        <a:pt x="566" y="927"/>
                      </a:lnTo>
                      <a:lnTo>
                        <a:pt x="504" y="927"/>
                      </a:lnTo>
                      <a:lnTo>
                        <a:pt x="456" y="927"/>
                      </a:lnTo>
                      <a:lnTo>
                        <a:pt x="409" y="927"/>
                      </a:lnTo>
                      <a:lnTo>
                        <a:pt x="388" y="866"/>
                      </a:lnTo>
                      <a:lnTo>
                        <a:pt x="386" y="866"/>
                      </a:lnTo>
                      <a:lnTo>
                        <a:pt x="379" y="864"/>
                      </a:lnTo>
                      <a:lnTo>
                        <a:pt x="368" y="863"/>
                      </a:lnTo>
                      <a:lnTo>
                        <a:pt x="355" y="864"/>
                      </a:lnTo>
                      <a:lnTo>
                        <a:pt x="349" y="865"/>
                      </a:lnTo>
                      <a:lnTo>
                        <a:pt x="342" y="867"/>
                      </a:lnTo>
                      <a:lnTo>
                        <a:pt x="334" y="870"/>
                      </a:lnTo>
                      <a:lnTo>
                        <a:pt x="328" y="875"/>
                      </a:lnTo>
                      <a:lnTo>
                        <a:pt x="322" y="881"/>
                      </a:lnTo>
                      <a:lnTo>
                        <a:pt x="316" y="888"/>
                      </a:lnTo>
                      <a:lnTo>
                        <a:pt x="311" y="896"/>
                      </a:lnTo>
                      <a:lnTo>
                        <a:pt x="306" y="907"/>
                      </a:lnTo>
                      <a:lnTo>
                        <a:pt x="303" y="918"/>
                      </a:lnTo>
                      <a:lnTo>
                        <a:pt x="299" y="926"/>
                      </a:lnTo>
                      <a:lnTo>
                        <a:pt x="295" y="933"/>
                      </a:lnTo>
                      <a:lnTo>
                        <a:pt x="290" y="938"/>
                      </a:lnTo>
                      <a:lnTo>
                        <a:pt x="287" y="943"/>
                      </a:lnTo>
                      <a:lnTo>
                        <a:pt x="283" y="945"/>
                      </a:lnTo>
                      <a:lnTo>
                        <a:pt x="278" y="947"/>
                      </a:lnTo>
                      <a:lnTo>
                        <a:pt x="275" y="947"/>
                      </a:lnTo>
                      <a:lnTo>
                        <a:pt x="269" y="947"/>
                      </a:lnTo>
                      <a:lnTo>
                        <a:pt x="263" y="945"/>
                      </a:lnTo>
                      <a:lnTo>
                        <a:pt x="260" y="943"/>
                      </a:lnTo>
                      <a:lnTo>
                        <a:pt x="259" y="942"/>
                      </a:lnTo>
                      <a:lnTo>
                        <a:pt x="177" y="894"/>
                      </a:lnTo>
                      <a:lnTo>
                        <a:pt x="191" y="825"/>
                      </a:lnTo>
                      <a:lnTo>
                        <a:pt x="252" y="791"/>
                      </a:lnTo>
                      <a:lnTo>
                        <a:pt x="252" y="744"/>
                      </a:lnTo>
                      <a:lnTo>
                        <a:pt x="246" y="753"/>
                      </a:lnTo>
                      <a:lnTo>
                        <a:pt x="230" y="771"/>
                      </a:lnTo>
                      <a:lnTo>
                        <a:pt x="219" y="781"/>
                      </a:lnTo>
                      <a:lnTo>
                        <a:pt x="206" y="789"/>
                      </a:lnTo>
                      <a:lnTo>
                        <a:pt x="199" y="794"/>
                      </a:lnTo>
                      <a:lnTo>
                        <a:pt x="192" y="796"/>
                      </a:lnTo>
                      <a:lnTo>
                        <a:pt x="184" y="798"/>
                      </a:lnTo>
                      <a:lnTo>
                        <a:pt x="177" y="798"/>
                      </a:lnTo>
                      <a:lnTo>
                        <a:pt x="169" y="798"/>
                      </a:lnTo>
                      <a:lnTo>
                        <a:pt x="163" y="797"/>
                      </a:lnTo>
                      <a:lnTo>
                        <a:pt x="156" y="796"/>
                      </a:lnTo>
                      <a:lnTo>
                        <a:pt x="150" y="794"/>
                      </a:lnTo>
                      <a:lnTo>
                        <a:pt x="140" y="789"/>
                      </a:lnTo>
                      <a:lnTo>
                        <a:pt x="131" y="785"/>
                      </a:lnTo>
                      <a:lnTo>
                        <a:pt x="120" y="775"/>
                      </a:lnTo>
                      <a:lnTo>
                        <a:pt x="115" y="771"/>
                      </a:lnTo>
                      <a:lnTo>
                        <a:pt x="68" y="689"/>
                      </a:lnTo>
                      <a:lnTo>
                        <a:pt x="34" y="573"/>
                      </a:lnTo>
                      <a:lnTo>
                        <a:pt x="36" y="567"/>
                      </a:lnTo>
                      <a:lnTo>
                        <a:pt x="42" y="552"/>
                      </a:lnTo>
                      <a:lnTo>
                        <a:pt x="43" y="542"/>
                      </a:lnTo>
                      <a:lnTo>
                        <a:pt x="43" y="530"/>
                      </a:lnTo>
                      <a:lnTo>
                        <a:pt x="42" y="524"/>
                      </a:lnTo>
                      <a:lnTo>
                        <a:pt x="40" y="517"/>
                      </a:lnTo>
                      <a:lnTo>
                        <a:pt x="38" y="512"/>
                      </a:lnTo>
                      <a:lnTo>
                        <a:pt x="34" y="505"/>
                      </a:lnTo>
                      <a:lnTo>
                        <a:pt x="27" y="489"/>
                      </a:lnTo>
                      <a:lnTo>
                        <a:pt x="20" y="471"/>
                      </a:lnTo>
                      <a:lnTo>
                        <a:pt x="14" y="449"/>
                      </a:lnTo>
                      <a:lnTo>
                        <a:pt x="9" y="427"/>
                      </a:lnTo>
                      <a:lnTo>
                        <a:pt x="2" y="391"/>
                      </a:lnTo>
                      <a:lnTo>
                        <a:pt x="0" y="376"/>
                      </a:lnTo>
                      <a:lnTo>
                        <a:pt x="41" y="273"/>
                      </a:lnTo>
                      <a:lnTo>
                        <a:pt x="44" y="267"/>
                      </a:lnTo>
                      <a:lnTo>
                        <a:pt x="53" y="248"/>
                      </a:lnTo>
                      <a:lnTo>
                        <a:pt x="63" y="224"/>
                      </a:lnTo>
                      <a:lnTo>
                        <a:pt x="75" y="198"/>
                      </a:lnTo>
                      <a:lnTo>
                        <a:pt x="83" y="183"/>
                      </a:lnTo>
                      <a:lnTo>
                        <a:pt x="95" y="165"/>
                      </a:lnTo>
                      <a:lnTo>
                        <a:pt x="109" y="144"/>
                      </a:lnTo>
                      <a:lnTo>
                        <a:pt x="124" y="124"/>
                      </a:lnTo>
                      <a:lnTo>
                        <a:pt x="152" y="89"/>
                      </a:lnTo>
                      <a:lnTo>
                        <a:pt x="164" y="75"/>
                      </a:lnTo>
                      <a:lnTo>
                        <a:pt x="168" y="71"/>
                      </a:lnTo>
                      <a:lnTo>
                        <a:pt x="181" y="61"/>
                      </a:lnTo>
                      <a:lnTo>
                        <a:pt x="191" y="57"/>
                      </a:lnTo>
                      <a:lnTo>
                        <a:pt x="201" y="53"/>
                      </a:lnTo>
                      <a:lnTo>
                        <a:pt x="212" y="49"/>
                      </a:lnTo>
                      <a:lnTo>
                        <a:pt x="225" y="48"/>
                      </a:lnTo>
                      <a:lnTo>
                        <a:pt x="251" y="48"/>
                      </a:lnTo>
                      <a:lnTo>
                        <a:pt x="275" y="48"/>
                      </a:lnTo>
                      <a:lnTo>
                        <a:pt x="293" y="48"/>
                      </a:lnTo>
                      <a:lnTo>
                        <a:pt x="300" y="48"/>
                      </a:lnTo>
                      <a:lnTo>
                        <a:pt x="306" y="109"/>
                      </a:lnTo>
                      <a:lnTo>
                        <a:pt x="293" y="198"/>
                      </a:lnTo>
                      <a:lnTo>
                        <a:pt x="259" y="294"/>
                      </a:lnTo>
                      <a:lnTo>
                        <a:pt x="286" y="376"/>
                      </a:lnTo>
                      <a:lnTo>
                        <a:pt x="279" y="444"/>
                      </a:lnTo>
                      <a:lnTo>
                        <a:pt x="327" y="532"/>
                      </a:lnTo>
                      <a:lnTo>
                        <a:pt x="450" y="621"/>
                      </a:lnTo>
                      <a:lnTo>
                        <a:pt x="320" y="471"/>
                      </a:lnTo>
                      <a:lnTo>
                        <a:pt x="388" y="430"/>
                      </a:lnTo>
                      <a:lnTo>
                        <a:pt x="382" y="389"/>
                      </a:lnTo>
                      <a:lnTo>
                        <a:pt x="334" y="335"/>
                      </a:lnTo>
                      <a:lnTo>
                        <a:pt x="293" y="287"/>
                      </a:lnTo>
                      <a:lnTo>
                        <a:pt x="341" y="178"/>
                      </a:lnTo>
                      <a:lnTo>
                        <a:pt x="402" y="116"/>
                      </a:lnTo>
                      <a:lnTo>
                        <a:pt x="429" y="7"/>
                      </a:lnTo>
                      <a:lnTo>
                        <a:pt x="498" y="0"/>
                      </a:lnTo>
                      <a:lnTo>
                        <a:pt x="518" y="61"/>
                      </a:lnTo>
                      <a:lnTo>
                        <a:pt x="553" y="143"/>
                      </a:lnTo>
                      <a:lnTo>
                        <a:pt x="621" y="143"/>
                      </a:lnTo>
                      <a:lnTo>
                        <a:pt x="648" y="205"/>
                      </a:lnTo>
                      <a:lnTo>
                        <a:pt x="716" y="267"/>
                      </a:lnTo>
                      <a:lnTo>
                        <a:pt x="784" y="294"/>
                      </a:lnTo>
                      <a:lnTo>
                        <a:pt x="804" y="211"/>
                      </a:lnTo>
                      <a:lnTo>
                        <a:pt x="886" y="198"/>
                      </a:lnTo>
                      <a:lnTo>
                        <a:pt x="968" y="198"/>
                      </a:lnTo>
                      <a:lnTo>
                        <a:pt x="1030" y="238"/>
                      </a:lnTo>
                      <a:lnTo>
                        <a:pt x="1063" y="238"/>
                      </a:lnTo>
                      <a:lnTo>
                        <a:pt x="1067" y="236"/>
                      </a:lnTo>
                      <a:lnTo>
                        <a:pt x="1076" y="231"/>
                      </a:lnTo>
                      <a:lnTo>
                        <a:pt x="1085" y="230"/>
                      </a:lnTo>
                      <a:lnTo>
                        <a:pt x="1095" y="230"/>
                      </a:lnTo>
                      <a:lnTo>
                        <a:pt x="1109" y="233"/>
                      </a:lnTo>
                      <a:lnTo>
                        <a:pt x="1125" y="238"/>
                      </a:lnTo>
                      <a:lnTo>
                        <a:pt x="1143" y="246"/>
                      </a:lnTo>
                      <a:lnTo>
                        <a:pt x="1161" y="250"/>
                      </a:lnTo>
                      <a:lnTo>
                        <a:pt x="1178" y="255"/>
                      </a:lnTo>
                      <a:lnTo>
                        <a:pt x="1194" y="257"/>
                      </a:lnTo>
                      <a:lnTo>
                        <a:pt x="1218" y="259"/>
                      </a:lnTo>
                      <a:lnTo>
                        <a:pt x="1228" y="259"/>
                      </a:lnTo>
                      <a:lnTo>
                        <a:pt x="1269" y="314"/>
                      </a:lnTo>
                      <a:lnTo>
                        <a:pt x="1391" y="294"/>
                      </a:lnTo>
                      <a:lnTo>
                        <a:pt x="1479" y="341"/>
                      </a:lnTo>
                      <a:lnTo>
                        <a:pt x="1528" y="382"/>
                      </a:lnTo>
                      <a:lnTo>
                        <a:pt x="1637" y="382"/>
                      </a:lnTo>
                      <a:lnTo>
                        <a:pt x="1691" y="437"/>
                      </a:lnTo>
                      <a:lnTo>
                        <a:pt x="1800" y="464"/>
                      </a:lnTo>
                      <a:lnTo>
                        <a:pt x="1868" y="505"/>
                      </a:lnTo>
                      <a:lnTo>
                        <a:pt x="1814" y="546"/>
                      </a:lnTo>
                      <a:lnTo>
                        <a:pt x="1964" y="580"/>
                      </a:lnTo>
                      <a:lnTo>
                        <a:pt x="2018" y="635"/>
                      </a:lnTo>
                      <a:lnTo>
                        <a:pt x="1915" y="676"/>
                      </a:lnTo>
                      <a:lnTo>
                        <a:pt x="1922" y="686"/>
                      </a:lnTo>
                      <a:lnTo>
                        <a:pt x="1936" y="710"/>
                      </a:lnTo>
                      <a:lnTo>
                        <a:pt x="1953" y="742"/>
                      </a:lnTo>
                      <a:lnTo>
                        <a:pt x="1970" y="771"/>
                      </a:lnTo>
                      <a:lnTo>
                        <a:pt x="1973" y="774"/>
                      </a:lnTo>
                      <a:lnTo>
                        <a:pt x="1976" y="776"/>
                      </a:lnTo>
                      <a:lnTo>
                        <a:pt x="1979" y="780"/>
                      </a:lnTo>
                      <a:lnTo>
                        <a:pt x="1983" y="782"/>
                      </a:lnTo>
                      <a:lnTo>
                        <a:pt x="1994" y="786"/>
                      </a:lnTo>
                      <a:lnTo>
                        <a:pt x="2007" y="789"/>
                      </a:lnTo>
                      <a:lnTo>
                        <a:pt x="2020" y="792"/>
                      </a:lnTo>
                      <a:lnTo>
                        <a:pt x="2035" y="795"/>
                      </a:lnTo>
                      <a:lnTo>
                        <a:pt x="2051" y="796"/>
                      </a:lnTo>
                      <a:lnTo>
                        <a:pt x="2067" y="797"/>
                      </a:lnTo>
                      <a:lnTo>
                        <a:pt x="2097" y="799"/>
                      </a:lnTo>
                      <a:lnTo>
                        <a:pt x="2123" y="799"/>
                      </a:lnTo>
                      <a:lnTo>
                        <a:pt x="2141" y="798"/>
                      </a:lnTo>
                      <a:lnTo>
                        <a:pt x="2148" y="798"/>
                      </a:lnTo>
                      <a:lnTo>
                        <a:pt x="2162" y="798"/>
                      </a:lnTo>
                      <a:lnTo>
                        <a:pt x="2194" y="798"/>
                      </a:lnTo>
                      <a:lnTo>
                        <a:pt x="2237" y="798"/>
                      </a:lnTo>
                      <a:lnTo>
                        <a:pt x="2277" y="798"/>
                      </a:lnTo>
                      <a:lnTo>
                        <a:pt x="2307" y="799"/>
                      </a:lnTo>
                      <a:lnTo>
                        <a:pt x="2326" y="801"/>
                      </a:lnTo>
                      <a:lnTo>
                        <a:pt x="2335" y="804"/>
                      </a:lnTo>
                      <a:lnTo>
                        <a:pt x="2339" y="805"/>
                      </a:lnTo>
                      <a:lnTo>
                        <a:pt x="2359" y="866"/>
                      </a:lnTo>
                      <a:lnTo>
                        <a:pt x="2360" y="868"/>
                      </a:lnTo>
                      <a:lnTo>
                        <a:pt x="2365" y="873"/>
                      </a:lnTo>
                      <a:lnTo>
                        <a:pt x="2371" y="876"/>
                      </a:lnTo>
                      <a:lnTo>
                        <a:pt x="2379" y="878"/>
                      </a:lnTo>
                      <a:lnTo>
                        <a:pt x="2391" y="879"/>
                      </a:lnTo>
                      <a:lnTo>
                        <a:pt x="2407" y="880"/>
                      </a:lnTo>
                      <a:lnTo>
                        <a:pt x="2435" y="880"/>
                      </a:lnTo>
                      <a:lnTo>
                        <a:pt x="2453" y="880"/>
                      </a:lnTo>
                      <a:lnTo>
                        <a:pt x="2477" y="880"/>
                      </a:lnTo>
                      <a:lnTo>
                        <a:pt x="2516" y="880"/>
                      </a:lnTo>
                      <a:lnTo>
                        <a:pt x="2529" y="881"/>
                      </a:lnTo>
                      <a:lnTo>
                        <a:pt x="2541" y="882"/>
                      </a:lnTo>
                      <a:lnTo>
                        <a:pt x="2551" y="885"/>
                      </a:lnTo>
                      <a:lnTo>
                        <a:pt x="2562" y="890"/>
                      </a:lnTo>
                      <a:lnTo>
                        <a:pt x="2573" y="894"/>
                      </a:lnTo>
                      <a:lnTo>
                        <a:pt x="2583" y="899"/>
                      </a:lnTo>
                      <a:lnTo>
                        <a:pt x="2591" y="905"/>
                      </a:lnTo>
                      <a:lnTo>
                        <a:pt x="2599" y="910"/>
                      </a:lnTo>
                      <a:lnTo>
                        <a:pt x="2613" y="922"/>
                      </a:lnTo>
                      <a:lnTo>
                        <a:pt x="2623" y="932"/>
                      </a:lnTo>
                      <a:lnTo>
                        <a:pt x="2629" y="938"/>
                      </a:lnTo>
                      <a:lnTo>
                        <a:pt x="2631" y="942"/>
                      </a:lnTo>
                      <a:lnTo>
                        <a:pt x="2686" y="989"/>
                      </a:lnTo>
                      <a:lnTo>
                        <a:pt x="2691" y="1006"/>
                      </a:lnTo>
                      <a:lnTo>
                        <a:pt x="2695" y="1026"/>
                      </a:lnTo>
                      <a:lnTo>
                        <a:pt x="2698" y="1046"/>
                      </a:lnTo>
                      <a:lnTo>
                        <a:pt x="2702" y="1066"/>
                      </a:lnTo>
                      <a:lnTo>
                        <a:pt x="2706" y="1098"/>
                      </a:lnTo>
                      <a:lnTo>
                        <a:pt x="2707" y="1112"/>
                      </a:lnTo>
                      <a:lnTo>
                        <a:pt x="2645" y="1187"/>
                      </a:lnTo>
                      <a:lnTo>
                        <a:pt x="2693" y="1234"/>
                      </a:lnTo>
                      <a:lnTo>
                        <a:pt x="2720" y="1310"/>
                      </a:lnTo>
                      <a:lnTo>
                        <a:pt x="2625" y="1323"/>
                      </a:lnTo>
                      <a:lnTo>
                        <a:pt x="2550" y="1282"/>
                      </a:lnTo>
                      <a:lnTo>
                        <a:pt x="2481" y="1275"/>
                      </a:lnTo>
                      <a:lnTo>
                        <a:pt x="2448" y="1234"/>
                      </a:lnTo>
                      <a:lnTo>
                        <a:pt x="2372" y="1214"/>
                      </a:lnTo>
                      <a:lnTo>
                        <a:pt x="2332" y="1193"/>
                      </a:lnTo>
                      <a:lnTo>
                        <a:pt x="2291" y="1201"/>
                      </a:lnTo>
                      <a:lnTo>
                        <a:pt x="2209" y="1105"/>
                      </a:lnTo>
                      <a:lnTo>
                        <a:pt x="2236" y="1201"/>
                      </a:lnTo>
                      <a:lnTo>
                        <a:pt x="2182" y="1242"/>
                      </a:lnTo>
                      <a:lnTo>
                        <a:pt x="2250" y="1269"/>
                      </a:lnTo>
                      <a:lnTo>
                        <a:pt x="2243" y="1316"/>
                      </a:lnTo>
                      <a:lnTo>
                        <a:pt x="2250" y="1392"/>
                      </a:lnTo>
                      <a:lnTo>
                        <a:pt x="2359" y="1351"/>
                      </a:lnTo>
                      <a:lnTo>
                        <a:pt x="2372" y="1405"/>
                      </a:lnTo>
                      <a:lnTo>
                        <a:pt x="2414" y="1432"/>
                      </a:lnTo>
                      <a:lnTo>
                        <a:pt x="2437" y="1444"/>
                      </a:lnTo>
                      <a:lnTo>
                        <a:pt x="2445" y="1447"/>
                      </a:lnTo>
                      <a:lnTo>
                        <a:pt x="2452" y="1449"/>
                      </a:lnTo>
                      <a:lnTo>
                        <a:pt x="2462" y="1450"/>
                      </a:lnTo>
                      <a:lnTo>
                        <a:pt x="2475" y="1452"/>
                      </a:lnTo>
                      <a:lnTo>
                        <a:pt x="2494" y="1457"/>
                      </a:lnTo>
                      <a:lnTo>
                        <a:pt x="2501" y="1459"/>
                      </a:lnTo>
                      <a:lnTo>
                        <a:pt x="2509" y="1460"/>
                      </a:lnTo>
                      <a:lnTo>
                        <a:pt x="2536" y="1460"/>
                      </a:lnTo>
                      <a:lnTo>
                        <a:pt x="2546" y="1459"/>
                      </a:lnTo>
                      <a:lnTo>
                        <a:pt x="2554" y="1458"/>
                      </a:lnTo>
                      <a:lnTo>
                        <a:pt x="2560" y="1457"/>
                      </a:lnTo>
                      <a:lnTo>
                        <a:pt x="2565" y="1455"/>
                      </a:lnTo>
                      <a:lnTo>
                        <a:pt x="2573" y="1450"/>
                      </a:lnTo>
                      <a:lnTo>
                        <a:pt x="2577" y="1447"/>
                      </a:lnTo>
                      <a:lnTo>
                        <a:pt x="2580" y="1446"/>
                      </a:lnTo>
                      <a:lnTo>
                        <a:pt x="2581" y="1445"/>
                      </a:lnTo>
                      <a:lnTo>
                        <a:pt x="2583" y="1445"/>
                      </a:lnTo>
                      <a:lnTo>
                        <a:pt x="2584" y="1445"/>
                      </a:lnTo>
                      <a:lnTo>
                        <a:pt x="2589" y="1450"/>
                      </a:lnTo>
                      <a:lnTo>
                        <a:pt x="2598" y="1460"/>
                      </a:lnTo>
                      <a:lnTo>
                        <a:pt x="2628" y="1497"/>
                      </a:lnTo>
                      <a:lnTo>
                        <a:pt x="2669" y="1544"/>
                      </a:lnTo>
                      <a:lnTo>
                        <a:pt x="2705" y="1585"/>
                      </a:lnTo>
                      <a:lnTo>
                        <a:pt x="2720" y="1602"/>
                      </a:lnTo>
                      <a:lnTo>
                        <a:pt x="2781" y="1678"/>
                      </a:lnTo>
                      <a:lnTo>
                        <a:pt x="2775" y="1732"/>
                      </a:lnTo>
                      <a:lnTo>
                        <a:pt x="2775" y="1808"/>
                      </a:lnTo>
                      <a:lnTo>
                        <a:pt x="2775" y="1862"/>
                      </a:lnTo>
                      <a:lnTo>
                        <a:pt x="2680" y="1882"/>
                      </a:lnTo>
                      <a:lnTo>
                        <a:pt x="2668" y="1877"/>
                      </a:lnTo>
                      <a:lnTo>
                        <a:pt x="2636" y="1861"/>
                      </a:lnTo>
                      <a:lnTo>
                        <a:pt x="2613" y="1849"/>
                      </a:lnTo>
                      <a:lnTo>
                        <a:pt x="2587" y="1834"/>
                      </a:lnTo>
                      <a:lnTo>
                        <a:pt x="2559" y="1815"/>
                      </a:lnTo>
                      <a:lnTo>
                        <a:pt x="2530" y="1794"/>
                      </a:lnTo>
                      <a:lnTo>
                        <a:pt x="2470" y="1750"/>
                      </a:lnTo>
                      <a:lnTo>
                        <a:pt x="2421" y="1716"/>
                      </a:lnTo>
                      <a:lnTo>
                        <a:pt x="2385" y="1693"/>
                      </a:lnTo>
                      <a:lnTo>
                        <a:pt x="2372" y="1685"/>
                      </a:lnTo>
                      <a:lnTo>
                        <a:pt x="2359" y="1759"/>
                      </a:lnTo>
                      <a:lnTo>
                        <a:pt x="2413" y="1828"/>
                      </a:lnTo>
                      <a:lnTo>
                        <a:pt x="2462" y="1903"/>
                      </a:lnTo>
                      <a:lnTo>
                        <a:pt x="2495" y="1930"/>
                      </a:lnTo>
                      <a:lnTo>
                        <a:pt x="2502" y="1931"/>
                      </a:lnTo>
                      <a:lnTo>
                        <a:pt x="2518" y="1933"/>
                      </a:lnTo>
                      <a:lnTo>
                        <a:pt x="2542" y="1936"/>
                      </a:lnTo>
                      <a:lnTo>
                        <a:pt x="2571" y="1937"/>
                      </a:lnTo>
                      <a:lnTo>
                        <a:pt x="2601" y="1936"/>
                      </a:lnTo>
                      <a:lnTo>
                        <a:pt x="2630" y="1933"/>
                      </a:lnTo>
                      <a:lnTo>
                        <a:pt x="2651" y="1931"/>
                      </a:lnTo>
                      <a:lnTo>
                        <a:pt x="2659" y="1930"/>
                      </a:lnTo>
                      <a:lnTo>
                        <a:pt x="2748" y="1971"/>
                      </a:lnTo>
                      <a:lnTo>
                        <a:pt x="2754" y="1975"/>
                      </a:lnTo>
                      <a:lnTo>
                        <a:pt x="2769" y="1988"/>
                      </a:lnTo>
                      <a:lnTo>
                        <a:pt x="2772" y="1992"/>
                      </a:lnTo>
                      <a:lnTo>
                        <a:pt x="2776" y="1999"/>
                      </a:lnTo>
                      <a:lnTo>
                        <a:pt x="2779" y="2004"/>
                      </a:lnTo>
                      <a:lnTo>
                        <a:pt x="2783" y="2012"/>
                      </a:lnTo>
                      <a:lnTo>
                        <a:pt x="2785" y="2019"/>
                      </a:lnTo>
                      <a:lnTo>
                        <a:pt x="2787" y="2027"/>
                      </a:lnTo>
                      <a:lnTo>
                        <a:pt x="2788" y="2037"/>
                      </a:lnTo>
                      <a:lnTo>
                        <a:pt x="2789" y="2046"/>
                      </a:lnTo>
                      <a:lnTo>
                        <a:pt x="2789" y="2081"/>
                      </a:lnTo>
                      <a:lnTo>
                        <a:pt x="2789" y="2104"/>
                      </a:lnTo>
                      <a:lnTo>
                        <a:pt x="2789" y="2117"/>
                      </a:lnTo>
                      <a:lnTo>
                        <a:pt x="2789" y="2121"/>
                      </a:lnTo>
                      <a:lnTo>
                        <a:pt x="2666" y="2100"/>
                      </a:lnTo>
                      <a:lnTo>
                        <a:pt x="2659" y="2104"/>
                      </a:lnTo>
                      <a:lnTo>
                        <a:pt x="2641" y="2111"/>
                      </a:lnTo>
                      <a:lnTo>
                        <a:pt x="2629" y="2114"/>
                      </a:lnTo>
                      <a:lnTo>
                        <a:pt x="2617" y="2118"/>
                      </a:lnTo>
                      <a:lnTo>
                        <a:pt x="2604" y="2120"/>
                      </a:lnTo>
                      <a:lnTo>
                        <a:pt x="2591" y="2121"/>
                      </a:lnTo>
                      <a:lnTo>
                        <a:pt x="2577" y="2121"/>
                      </a:lnTo>
                      <a:lnTo>
                        <a:pt x="2564" y="2119"/>
                      </a:lnTo>
                      <a:lnTo>
                        <a:pt x="2553" y="2117"/>
                      </a:lnTo>
                      <a:lnTo>
                        <a:pt x="2541" y="2114"/>
                      </a:lnTo>
                      <a:lnTo>
                        <a:pt x="2522" y="2109"/>
                      </a:lnTo>
                      <a:lnTo>
                        <a:pt x="2516" y="2107"/>
                      </a:lnTo>
                      <a:lnTo>
                        <a:pt x="2462" y="2087"/>
                      </a:lnTo>
                      <a:lnTo>
                        <a:pt x="2407" y="2032"/>
                      </a:lnTo>
                      <a:lnTo>
                        <a:pt x="2366" y="2032"/>
                      </a:lnTo>
                      <a:lnTo>
                        <a:pt x="2325" y="2046"/>
                      </a:lnTo>
                      <a:lnTo>
                        <a:pt x="2326" y="2045"/>
                      </a:lnTo>
                      <a:lnTo>
                        <a:pt x="2327" y="2047"/>
                      </a:lnTo>
                      <a:lnTo>
                        <a:pt x="2325" y="2057"/>
                      </a:lnTo>
                      <a:lnTo>
                        <a:pt x="2318" y="2080"/>
                      </a:lnTo>
                      <a:lnTo>
                        <a:pt x="2308" y="2107"/>
                      </a:lnTo>
                      <a:lnTo>
                        <a:pt x="2300" y="2126"/>
                      </a:lnTo>
                      <a:lnTo>
                        <a:pt x="2293" y="2138"/>
                      </a:lnTo>
                      <a:lnTo>
                        <a:pt x="2291" y="2141"/>
                      </a:lnTo>
                      <a:lnTo>
                        <a:pt x="2243" y="2032"/>
                      </a:lnTo>
                      <a:lnTo>
                        <a:pt x="2162" y="2026"/>
                      </a:lnTo>
                      <a:lnTo>
                        <a:pt x="2100" y="2026"/>
                      </a:lnTo>
                      <a:lnTo>
                        <a:pt x="2086" y="1937"/>
                      </a:lnTo>
                      <a:lnTo>
                        <a:pt x="1970" y="1923"/>
                      </a:lnTo>
                      <a:lnTo>
                        <a:pt x="1895" y="1889"/>
                      </a:lnTo>
                      <a:lnTo>
                        <a:pt x="1841" y="1862"/>
                      </a:lnTo>
                      <a:lnTo>
                        <a:pt x="1779" y="1868"/>
                      </a:lnTo>
                      <a:lnTo>
                        <a:pt x="1684" y="139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1" name="Freeform 45">
                  <a:extLst>
                    <a:ext uri="{FF2B5EF4-FFF2-40B4-BE49-F238E27FC236}">
                      <a16:creationId xmlns="" xmlns:a16="http://schemas.microsoft.com/office/drawing/2014/main" id="{113B5E6E-E0CC-4AD3-A633-DA3C9A3A4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2" name="Freeform 46">
                  <a:extLst>
                    <a:ext uri="{FF2B5EF4-FFF2-40B4-BE49-F238E27FC236}">
                      <a16:creationId xmlns="" xmlns:a16="http://schemas.microsoft.com/office/drawing/2014/main" id="{F21C20F5-5AA7-40E4-8D9C-C47CF83323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3" name="Freeform 47">
                  <a:extLst>
                    <a:ext uri="{FF2B5EF4-FFF2-40B4-BE49-F238E27FC236}">
                      <a16:creationId xmlns="" xmlns:a16="http://schemas.microsoft.com/office/drawing/2014/main" id="{2C7DD20B-CC3A-465E-A6FE-9C0A2D3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4" name="Freeform 48">
                  <a:extLst>
                    <a:ext uri="{FF2B5EF4-FFF2-40B4-BE49-F238E27FC236}">
                      <a16:creationId xmlns="" xmlns:a16="http://schemas.microsoft.com/office/drawing/2014/main" id="{DF625C82-D8DF-4D12-8B2A-5E425A4AC7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5" name="Freeform 49">
                  <a:extLst>
                    <a:ext uri="{FF2B5EF4-FFF2-40B4-BE49-F238E27FC236}">
                      <a16:creationId xmlns="" xmlns:a16="http://schemas.microsoft.com/office/drawing/2014/main" id="{51393EEA-BD26-46F6-9A3C-68772C516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6" name="Freeform 50">
                  <a:extLst>
                    <a:ext uri="{FF2B5EF4-FFF2-40B4-BE49-F238E27FC236}">
                      <a16:creationId xmlns="" xmlns:a16="http://schemas.microsoft.com/office/drawing/2014/main" id="{A1A5FE6F-5D01-4970-9CCC-CE89217C7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7" name="Freeform 51">
                  <a:extLst>
                    <a:ext uri="{FF2B5EF4-FFF2-40B4-BE49-F238E27FC236}">
                      <a16:creationId xmlns="" xmlns:a16="http://schemas.microsoft.com/office/drawing/2014/main" id="{F2561993-0400-4DD5-B4DA-EF1573CC4B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8" name="Freeform 52">
                  <a:extLst>
                    <a:ext uri="{FF2B5EF4-FFF2-40B4-BE49-F238E27FC236}">
                      <a16:creationId xmlns="" xmlns:a16="http://schemas.microsoft.com/office/drawing/2014/main" id="{92C3E7C4-6CE0-4144-A4A1-2D71BCFB0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9" name="Freeform 54">
                  <a:extLst>
                    <a:ext uri="{FF2B5EF4-FFF2-40B4-BE49-F238E27FC236}">
                      <a16:creationId xmlns="" xmlns:a16="http://schemas.microsoft.com/office/drawing/2014/main" id="{1B713609-52F1-48B5-ACA3-80FE0FDF2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0" name="Freeform 55">
                  <a:extLst>
                    <a:ext uri="{FF2B5EF4-FFF2-40B4-BE49-F238E27FC236}">
                      <a16:creationId xmlns="" xmlns:a16="http://schemas.microsoft.com/office/drawing/2014/main" id="{400179C6-F81A-4E58-8403-95A204982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1" name="Freeform 57">
                  <a:extLst>
                    <a:ext uri="{FF2B5EF4-FFF2-40B4-BE49-F238E27FC236}">
                      <a16:creationId xmlns="" xmlns:a16="http://schemas.microsoft.com/office/drawing/2014/main" id="{1C2EF5A9-3D50-4D3D-809E-91248D4CD4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46" y="1236323"/>
                  <a:ext cx="67827" cy="77076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21" y="36"/>
                    </a:cxn>
                    <a:cxn ang="0">
                      <a:pos x="82" y="0"/>
                    </a:cxn>
                    <a:cxn ang="0">
                      <a:pos x="159" y="43"/>
                    </a:cxn>
                    <a:cxn ang="0">
                      <a:pos x="175" y="114"/>
                    </a:cxn>
                    <a:cxn ang="0">
                      <a:pos x="132" y="202"/>
                    </a:cxn>
                    <a:cxn ang="0">
                      <a:pos x="104" y="152"/>
                    </a:cxn>
                    <a:cxn ang="0">
                      <a:pos x="102" y="147"/>
                    </a:cxn>
                    <a:cxn ang="0">
                      <a:pos x="98" y="130"/>
                    </a:cxn>
                    <a:cxn ang="0">
                      <a:pos x="94" y="121"/>
                    </a:cxn>
                    <a:cxn ang="0">
                      <a:pos x="87" y="111"/>
                    </a:cxn>
                    <a:cxn ang="0">
                      <a:pos x="80" y="101"/>
                    </a:cxn>
                    <a:cxn ang="0">
                      <a:pos x="71" y="93"/>
                    </a:cxn>
                    <a:cxn ang="0">
                      <a:pos x="48" y="76"/>
                    </a:cxn>
                    <a:cxn ang="0">
                      <a:pos x="26" y="62"/>
                    </a:cxn>
                    <a:cxn ang="0">
                      <a:pos x="7" y="53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75" h="202">
                      <a:moveTo>
                        <a:pt x="0" y="48"/>
                      </a:moveTo>
                      <a:lnTo>
                        <a:pt x="21" y="36"/>
                      </a:lnTo>
                      <a:lnTo>
                        <a:pt x="82" y="0"/>
                      </a:lnTo>
                      <a:lnTo>
                        <a:pt x="159" y="43"/>
                      </a:lnTo>
                      <a:lnTo>
                        <a:pt x="175" y="114"/>
                      </a:lnTo>
                      <a:lnTo>
                        <a:pt x="132" y="202"/>
                      </a:lnTo>
                      <a:lnTo>
                        <a:pt x="104" y="152"/>
                      </a:lnTo>
                      <a:lnTo>
                        <a:pt x="102" y="147"/>
                      </a:lnTo>
                      <a:lnTo>
                        <a:pt x="98" y="130"/>
                      </a:lnTo>
                      <a:lnTo>
                        <a:pt x="94" y="121"/>
                      </a:lnTo>
                      <a:lnTo>
                        <a:pt x="87" y="111"/>
                      </a:lnTo>
                      <a:lnTo>
                        <a:pt x="80" y="101"/>
                      </a:lnTo>
                      <a:lnTo>
                        <a:pt x="71" y="93"/>
                      </a:lnTo>
                      <a:lnTo>
                        <a:pt x="48" y="76"/>
                      </a:lnTo>
                      <a:lnTo>
                        <a:pt x="26" y="62"/>
                      </a:lnTo>
                      <a:lnTo>
                        <a:pt x="7" y="53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2" name="Freeform 64">
                  <a:extLst>
                    <a:ext uri="{FF2B5EF4-FFF2-40B4-BE49-F238E27FC236}">
                      <a16:creationId xmlns="" xmlns:a16="http://schemas.microsoft.com/office/drawing/2014/main" id="{41904267-D1F1-430A-8F2B-7627B0A8DB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3" name="Freeform 65">
                  <a:extLst>
                    <a:ext uri="{FF2B5EF4-FFF2-40B4-BE49-F238E27FC236}">
                      <a16:creationId xmlns="" xmlns:a16="http://schemas.microsoft.com/office/drawing/2014/main" id="{6DF4F0A9-855F-4511-B380-3C04C1BE9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4" name="Freeform 66">
                  <a:extLst>
                    <a:ext uri="{FF2B5EF4-FFF2-40B4-BE49-F238E27FC236}">
                      <a16:creationId xmlns="" xmlns:a16="http://schemas.microsoft.com/office/drawing/2014/main" id="{1A0FC27B-DA30-4EA5-9476-FFB3FEB7BD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5" name="Freeform 67">
                  <a:extLst>
                    <a:ext uri="{FF2B5EF4-FFF2-40B4-BE49-F238E27FC236}">
                      <a16:creationId xmlns="" xmlns:a16="http://schemas.microsoft.com/office/drawing/2014/main" id="{A4474A13-B43A-4427-AF01-42BDD78C6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6" name="Freeform 68">
                  <a:extLst>
                    <a:ext uri="{FF2B5EF4-FFF2-40B4-BE49-F238E27FC236}">
                      <a16:creationId xmlns="" xmlns:a16="http://schemas.microsoft.com/office/drawing/2014/main" id="{5C223417-B1CE-4552-8F7B-41AEA0FC8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7" name="Freeform 70">
                  <a:extLst>
                    <a:ext uri="{FF2B5EF4-FFF2-40B4-BE49-F238E27FC236}">
                      <a16:creationId xmlns="" xmlns:a16="http://schemas.microsoft.com/office/drawing/2014/main" id="{9D3F57D0-0939-4935-9C68-AC16D992E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8" name="Freeform 71">
                  <a:extLst>
                    <a:ext uri="{FF2B5EF4-FFF2-40B4-BE49-F238E27FC236}">
                      <a16:creationId xmlns="" xmlns:a16="http://schemas.microsoft.com/office/drawing/2014/main" id="{E5CF0D91-C354-4535-B939-57ACB10537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9" name="Freeform 74">
                  <a:extLst>
                    <a:ext uri="{FF2B5EF4-FFF2-40B4-BE49-F238E27FC236}">
                      <a16:creationId xmlns="" xmlns:a16="http://schemas.microsoft.com/office/drawing/2014/main" id="{EDB36F0E-5B05-41ED-B621-918686435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9006" y="490223"/>
                  <a:ext cx="175734" cy="32834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1" y="111"/>
                    </a:cxn>
                    <a:cxn ang="0">
                      <a:pos x="140" y="129"/>
                    </a:cxn>
                    <a:cxn ang="0">
                      <a:pos x="209" y="182"/>
                    </a:cxn>
                    <a:cxn ang="0">
                      <a:pos x="240" y="217"/>
                    </a:cxn>
                    <a:cxn ang="0">
                      <a:pos x="245" y="269"/>
                    </a:cxn>
                    <a:cxn ang="0">
                      <a:pos x="286" y="269"/>
                    </a:cxn>
                    <a:cxn ang="0">
                      <a:pos x="333" y="281"/>
                    </a:cxn>
                    <a:cxn ang="0">
                      <a:pos x="374" y="298"/>
                    </a:cxn>
                    <a:cxn ang="0">
                      <a:pos x="356" y="368"/>
                    </a:cxn>
                    <a:cxn ang="0">
                      <a:pos x="420" y="409"/>
                    </a:cxn>
                    <a:cxn ang="0">
                      <a:pos x="444" y="439"/>
                    </a:cxn>
                    <a:cxn ang="0">
                      <a:pos x="456" y="480"/>
                    </a:cxn>
                    <a:cxn ang="0">
                      <a:pos x="444" y="515"/>
                    </a:cxn>
                    <a:cxn ang="0">
                      <a:pos x="403" y="556"/>
                    </a:cxn>
                    <a:cxn ang="0">
                      <a:pos x="380" y="589"/>
                    </a:cxn>
                    <a:cxn ang="0">
                      <a:pos x="364" y="615"/>
                    </a:cxn>
                    <a:cxn ang="0">
                      <a:pos x="353" y="632"/>
                    </a:cxn>
                    <a:cxn ang="0">
                      <a:pos x="350" y="637"/>
                    </a:cxn>
                    <a:cxn ang="0">
                      <a:pos x="344" y="678"/>
                    </a:cxn>
                    <a:cxn ang="0">
                      <a:pos x="362" y="737"/>
                    </a:cxn>
                    <a:cxn ang="0">
                      <a:pos x="356" y="743"/>
                    </a:cxn>
                    <a:cxn ang="0">
                      <a:pos x="350" y="749"/>
                    </a:cxn>
                    <a:cxn ang="0">
                      <a:pos x="343" y="754"/>
                    </a:cxn>
                    <a:cxn ang="0">
                      <a:pos x="336" y="758"/>
                    </a:cxn>
                    <a:cxn ang="0">
                      <a:pos x="322" y="766"/>
                    </a:cxn>
                    <a:cxn ang="0">
                      <a:pos x="308" y="771"/>
                    </a:cxn>
                    <a:cxn ang="0">
                      <a:pos x="284" y="777"/>
                    </a:cxn>
                    <a:cxn ang="0">
                      <a:pos x="274" y="778"/>
                    </a:cxn>
                    <a:cxn ang="0">
                      <a:pos x="269" y="854"/>
                    </a:cxn>
                    <a:cxn ang="0">
                      <a:pos x="228" y="825"/>
                    </a:cxn>
                    <a:cxn ang="0">
                      <a:pos x="187" y="760"/>
                    </a:cxn>
                    <a:cxn ang="0">
                      <a:pos x="170" y="708"/>
                    </a:cxn>
                    <a:cxn ang="0">
                      <a:pos x="140" y="685"/>
                    </a:cxn>
                    <a:cxn ang="0">
                      <a:pos x="110" y="685"/>
                    </a:cxn>
                    <a:cxn ang="0">
                      <a:pos x="70" y="673"/>
                    </a:cxn>
                    <a:cxn ang="0">
                      <a:pos x="35" y="656"/>
                    </a:cxn>
                    <a:cxn ang="0">
                      <a:pos x="0" y="615"/>
                    </a:cxn>
                    <a:cxn ang="0">
                      <a:pos x="11" y="585"/>
                    </a:cxn>
                    <a:cxn ang="0">
                      <a:pos x="87" y="591"/>
                    </a:cxn>
                    <a:cxn ang="0">
                      <a:pos x="117" y="556"/>
                    </a:cxn>
                    <a:cxn ang="0">
                      <a:pos x="87" y="527"/>
                    </a:cxn>
                  </a:cxnLst>
                  <a:rect l="0" t="0" r="r" b="b"/>
                  <a:pathLst>
                    <a:path w="456" h="854">
                      <a:moveTo>
                        <a:pt x="5" y="0"/>
                      </a:moveTo>
                      <a:lnTo>
                        <a:pt x="81" y="111"/>
                      </a:lnTo>
                      <a:lnTo>
                        <a:pt x="140" y="129"/>
                      </a:lnTo>
                      <a:lnTo>
                        <a:pt x="209" y="182"/>
                      </a:lnTo>
                      <a:lnTo>
                        <a:pt x="240" y="217"/>
                      </a:lnTo>
                      <a:lnTo>
                        <a:pt x="245" y="269"/>
                      </a:lnTo>
                      <a:lnTo>
                        <a:pt x="286" y="269"/>
                      </a:lnTo>
                      <a:lnTo>
                        <a:pt x="333" y="281"/>
                      </a:lnTo>
                      <a:lnTo>
                        <a:pt x="374" y="298"/>
                      </a:lnTo>
                      <a:lnTo>
                        <a:pt x="356" y="368"/>
                      </a:lnTo>
                      <a:lnTo>
                        <a:pt x="420" y="409"/>
                      </a:lnTo>
                      <a:lnTo>
                        <a:pt x="444" y="439"/>
                      </a:lnTo>
                      <a:lnTo>
                        <a:pt x="456" y="480"/>
                      </a:lnTo>
                      <a:lnTo>
                        <a:pt x="444" y="515"/>
                      </a:lnTo>
                      <a:lnTo>
                        <a:pt x="403" y="556"/>
                      </a:lnTo>
                      <a:lnTo>
                        <a:pt x="380" y="589"/>
                      </a:lnTo>
                      <a:lnTo>
                        <a:pt x="364" y="615"/>
                      </a:lnTo>
                      <a:lnTo>
                        <a:pt x="353" y="632"/>
                      </a:lnTo>
                      <a:lnTo>
                        <a:pt x="350" y="637"/>
                      </a:lnTo>
                      <a:lnTo>
                        <a:pt x="344" y="678"/>
                      </a:lnTo>
                      <a:lnTo>
                        <a:pt x="362" y="737"/>
                      </a:lnTo>
                      <a:lnTo>
                        <a:pt x="356" y="743"/>
                      </a:lnTo>
                      <a:lnTo>
                        <a:pt x="350" y="749"/>
                      </a:lnTo>
                      <a:lnTo>
                        <a:pt x="343" y="754"/>
                      </a:lnTo>
                      <a:lnTo>
                        <a:pt x="336" y="758"/>
                      </a:lnTo>
                      <a:lnTo>
                        <a:pt x="322" y="766"/>
                      </a:lnTo>
                      <a:lnTo>
                        <a:pt x="308" y="771"/>
                      </a:lnTo>
                      <a:lnTo>
                        <a:pt x="284" y="777"/>
                      </a:lnTo>
                      <a:lnTo>
                        <a:pt x="274" y="778"/>
                      </a:lnTo>
                      <a:lnTo>
                        <a:pt x="269" y="854"/>
                      </a:lnTo>
                      <a:lnTo>
                        <a:pt x="228" y="825"/>
                      </a:lnTo>
                      <a:lnTo>
                        <a:pt x="187" y="760"/>
                      </a:lnTo>
                      <a:lnTo>
                        <a:pt x="170" y="708"/>
                      </a:lnTo>
                      <a:lnTo>
                        <a:pt x="140" y="685"/>
                      </a:lnTo>
                      <a:lnTo>
                        <a:pt x="110" y="685"/>
                      </a:lnTo>
                      <a:lnTo>
                        <a:pt x="70" y="673"/>
                      </a:lnTo>
                      <a:lnTo>
                        <a:pt x="35" y="656"/>
                      </a:lnTo>
                      <a:lnTo>
                        <a:pt x="0" y="615"/>
                      </a:lnTo>
                      <a:lnTo>
                        <a:pt x="11" y="585"/>
                      </a:lnTo>
                      <a:lnTo>
                        <a:pt x="87" y="591"/>
                      </a:lnTo>
                      <a:lnTo>
                        <a:pt x="117" y="556"/>
                      </a:lnTo>
                      <a:lnTo>
                        <a:pt x="87" y="52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0" name="Freeform 76">
                  <a:extLst>
                    <a:ext uri="{FF2B5EF4-FFF2-40B4-BE49-F238E27FC236}">
                      <a16:creationId xmlns="" xmlns:a16="http://schemas.microsoft.com/office/drawing/2014/main" id="{83C85BEA-2830-42AF-9A84-E959005A1C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5132" y="487140"/>
                  <a:ext cx="33914" cy="203482"/>
                </a:xfrm>
                <a:custGeom>
                  <a:avLst/>
                  <a:gdLst/>
                  <a:ahLst/>
                  <a:cxnLst>
                    <a:cxn ang="0">
                      <a:pos x="88" y="526"/>
                    </a:cxn>
                    <a:cxn ang="0">
                      <a:pos x="86" y="526"/>
                    </a:cxn>
                    <a:cxn ang="0">
                      <a:pos x="79" y="522"/>
                    </a:cxn>
                    <a:cxn ang="0">
                      <a:pos x="76" y="519"/>
                    </a:cxn>
                    <a:cxn ang="0">
                      <a:pos x="74" y="514"/>
                    </a:cxn>
                    <a:cxn ang="0">
                      <a:pos x="72" y="506"/>
                    </a:cxn>
                    <a:cxn ang="0">
                      <a:pos x="71" y="497"/>
                    </a:cxn>
                    <a:cxn ang="0">
                      <a:pos x="71" y="478"/>
                    </a:cxn>
                    <a:cxn ang="0">
                      <a:pos x="71" y="465"/>
                    </a:cxn>
                    <a:cxn ang="0">
                      <a:pos x="71" y="458"/>
                    </a:cxn>
                    <a:cxn ang="0">
                      <a:pos x="71" y="455"/>
                    </a:cxn>
                    <a:cxn ang="0">
                      <a:pos x="29" y="455"/>
                    </a:cxn>
                    <a:cxn ang="0">
                      <a:pos x="0" y="385"/>
                    </a:cxn>
                    <a:cxn ang="0">
                      <a:pos x="1" y="386"/>
                    </a:cxn>
                    <a:cxn ang="0">
                      <a:pos x="6" y="384"/>
                    </a:cxn>
                    <a:cxn ang="0">
                      <a:pos x="10" y="381"/>
                    </a:cxn>
                    <a:cxn ang="0">
                      <a:pos x="15" y="376"/>
                    </a:cxn>
                    <a:cxn ang="0">
                      <a:pos x="22" y="368"/>
                    </a:cxn>
                    <a:cxn ang="0">
                      <a:pos x="29" y="356"/>
                    </a:cxn>
                    <a:cxn ang="0">
                      <a:pos x="37" y="344"/>
                    </a:cxn>
                    <a:cxn ang="0">
                      <a:pos x="44" y="335"/>
                    </a:cxn>
                    <a:cxn ang="0">
                      <a:pos x="48" y="326"/>
                    </a:cxn>
                    <a:cxn ang="0">
                      <a:pos x="51" y="319"/>
                    </a:cxn>
                    <a:cxn ang="0">
                      <a:pos x="55" y="304"/>
                    </a:cxn>
                    <a:cxn ang="0">
                      <a:pos x="59" y="286"/>
                    </a:cxn>
                    <a:cxn ang="0">
                      <a:pos x="64" y="272"/>
                    </a:cxn>
                    <a:cxn ang="0">
                      <a:pos x="68" y="262"/>
                    </a:cxn>
                    <a:cxn ang="0">
                      <a:pos x="69" y="255"/>
                    </a:cxn>
                    <a:cxn ang="0">
                      <a:pos x="69" y="243"/>
                    </a:cxn>
                    <a:cxn ang="0">
                      <a:pos x="68" y="224"/>
                    </a:cxn>
                    <a:cxn ang="0">
                      <a:pos x="65" y="198"/>
                    </a:cxn>
                    <a:cxn ang="0">
                      <a:pos x="58" y="148"/>
                    </a:cxn>
                    <a:cxn ang="0">
                      <a:pos x="54" y="115"/>
                    </a:cxn>
                    <a:cxn ang="0">
                      <a:pos x="53" y="98"/>
                    </a:cxn>
                    <a:cxn ang="0">
                      <a:pos x="53" y="93"/>
                    </a:cxn>
                    <a:cxn ang="0">
                      <a:pos x="53" y="0"/>
                    </a:cxn>
                    <a:cxn ang="0">
                      <a:pos x="71" y="41"/>
                    </a:cxn>
                  </a:cxnLst>
                  <a:rect l="0" t="0" r="r" b="b"/>
                  <a:pathLst>
                    <a:path w="88" h="526">
                      <a:moveTo>
                        <a:pt x="88" y="526"/>
                      </a:moveTo>
                      <a:lnTo>
                        <a:pt x="86" y="526"/>
                      </a:lnTo>
                      <a:lnTo>
                        <a:pt x="79" y="522"/>
                      </a:lnTo>
                      <a:lnTo>
                        <a:pt x="76" y="519"/>
                      </a:lnTo>
                      <a:lnTo>
                        <a:pt x="74" y="514"/>
                      </a:lnTo>
                      <a:lnTo>
                        <a:pt x="72" y="506"/>
                      </a:lnTo>
                      <a:lnTo>
                        <a:pt x="71" y="497"/>
                      </a:lnTo>
                      <a:lnTo>
                        <a:pt x="71" y="478"/>
                      </a:lnTo>
                      <a:lnTo>
                        <a:pt x="71" y="465"/>
                      </a:lnTo>
                      <a:lnTo>
                        <a:pt x="71" y="458"/>
                      </a:lnTo>
                      <a:lnTo>
                        <a:pt x="71" y="455"/>
                      </a:lnTo>
                      <a:lnTo>
                        <a:pt x="29" y="455"/>
                      </a:lnTo>
                      <a:lnTo>
                        <a:pt x="0" y="385"/>
                      </a:lnTo>
                      <a:lnTo>
                        <a:pt x="1" y="386"/>
                      </a:lnTo>
                      <a:lnTo>
                        <a:pt x="6" y="384"/>
                      </a:lnTo>
                      <a:lnTo>
                        <a:pt x="10" y="381"/>
                      </a:lnTo>
                      <a:lnTo>
                        <a:pt x="15" y="376"/>
                      </a:lnTo>
                      <a:lnTo>
                        <a:pt x="22" y="368"/>
                      </a:lnTo>
                      <a:lnTo>
                        <a:pt x="29" y="356"/>
                      </a:lnTo>
                      <a:lnTo>
                        <a:pt x="37" y="344"/>
                      </a:lnTo>
                      <a:lnTo>
                        <a:pt x="44" y="335"/>
                      </a:lnTo>
                      <a:lnTo>
                        <a:pt x="48" y="326"/>
                      </a:lnTo>
                      <a:lnTo>
                        <a:pt x="51" y="319"/>
                      </a:lnTo>
                      <a:lnTo>
                        <a:pt x="55" y="304"/>
                      </a:lnTo>
                      <a:lnTo>
                        <a:pt x="59" y="286"/>
                      </a:lnTo>
                      <a:lnTo>
                        <a:pt x="64" y="272"/>
                      </a:lnTo>
                      <a:lnTo>
                        <a:pt x="68" y="262"/>
                      </a:lnTo>
                      <a:lnTo>
                        <a:pt x="69" y="255"/>
                      </a:lnTo>
                      <a:lnTo>
                        <a:pt x="69" y="243"/>
                      </a:lnTo>
                      <a:lnTo>
                        <a:pt x="68" y="224"/>
                      </a:lnTo>
                      <a:lnTo>
                        <a:pt x="65" y="198"/>
                      </a:lnTo>
                      <a:lnTo>
                        <a:pt x="58" y="148"/>
                      </a:lnTo>
                      <a:lnTo>
                        <a:pt x="54" y="115"/>
                      </a:lnTo>
                      <a:lnTo>
                        <a:pt x="53" y="98"/>
                      </a:lnTo>
                      <a:lnTo>
                        <a:pt x="53" y="93"/>
                      </a:lnTo>
                      <a:lnTo>
                        <a:pt x="53" y="0"/>
                      </a:lnTo>
                      <a:lnTo>
                        <a:pt x="71" y="41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1" name="Freeform 95">
                  <a:extLst>
                    <a:ext uri="{FF2B5EF4-FFF2-40B4-BE49-F238E27FC236}">
                      <a16:creationId xmlns="" xmlns:a16="http://schemas.microsoft.com/office/drawing/2014/main" id="{81395274-E02E-46E2-9798-00A6FC70D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1159" y="3804511"/>
                  <a:ext cx="3083" cy="154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6"/>
                    </a:cxn>
                    <a:cxn ang="0">
                      <a:pos x="5" y="42"/>
                    </a:cxn>
                  </a:cxnLst>
                  <a:rect l="0" t="0" r="r" b="b"/>
                  <a:pathLst>
                    <a:path w="8" h="42">
                      <a:moveTo>
                        <a:pt x="0" y="0"/>
                      </a:moveTo>
                      <a:lnTo>
                        <a:pt x="8" y="6"/>
                      </a:lnTo>
                      <a:lnTo>
                        <a:pt x="5" y="42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2" name="Freeform 96">
                  <a:extLst>
                    <a:ext uri="{FF2B5EF4-FFF2-40B4-BE49-F238E27FC236}">
                      <a16:creationId xmlns="" xmlns:a16="http://schemas.microsoft.com/office/drawing/2014/main" id="{122D7E84-46AA-41FA-9784-BA34B1E64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6182" y="3736684"/>
                  <a:ext cx="1542" cy="1542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4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3" name="Freeform 101">
                  <a:extLst>
                    <a:ext uri="{FF2B5EF4-FFF2-40B4-BE49-F238E27FC236}">
                      <a16:creationId xmlns="" xmlns:a16="http://schemas.microsoft.com/office/drawing/2014/main" id="{EE7DB6B0-DC25-4B71-99D8-1F0F56C33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4" name="Freeform 102">
                  <a:extLst>
                    <a:ext uri="{FF2B5EF4-FFF2-40B4-BE49-F238E27FC236}">
                      <a16:creationId xmlns="" xmlns:a16="http://schemas.microsoft.com/office/drawing/2014/main" id="{84FF7E0B-0CF1-413B-9335-A64FA7638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5" name="Freeform 103">
                  <a:extLst>
                    <a:ext uri="{FF2B5EF4-FFF2-40B4-BE49-F238E27FC236}">
                      <a16:creationId xmlns="" xmlns:a16="http://schemas.microsoft.com/office/drawing/2014/main" id="{204E184C-00F3-4F68-835A-B10C33DB46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6" name="Freeform 104">
                  <a:extLst>
                    <a:ext uri="{FF2B5EF4-FFF2-40B4-BE49-F238E27FC236}">
                      <a16:creationId xmlns="" xmlns:a16="http://schemas.microsoft.com/office/drawing/2014/main" id="{FF643DDC-0AD7-4C54-AC1D-87FEB0A63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7" name="Freeform 105">
                  <a:extLst>
                    <a:ext uri="{FF2B5EF4-FFF2-40B4-BE49-F238E27FC236}">
                      <a16:creationId xmlns="" xmlns:a16="http://schemas.microsoft.com/office/drawing/2014/main" id="{A31E2237-740F-4AB5-A7AB-06957D2C7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8" name="Freeform 106">
                  <a:extLst>
                    <a:ext uri="{FF2B5EF4-FFF2-40B4-BE49-F238E27FC236}">
                      <a16:creationId xmlns="" xmlns:a16="http://schemas.microsoft.com/office/drawing/2014/main" id="{EBDBD2CB-F3EE-42E0-9392-B6573C81B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9" name="Freeform 107">
                  <a:extLst>
                    <a:ext uri="{FF2B5EF4-FFF2-40B4-BE49-F238E27FC236}">
                      <a16:creationId xmlns="" xmlns:a16="http://schemas.microsoft.com/office/drawing/2014/main" id="{565878A0-4407-4DCF-8DF6-0DADEA643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0" name="Freeform 108">
                  <a:extLst>
                    <a:ext uri="{FF2B5EF4-FFF2-40B4-BE49-F238E27FC236}">
                      <a16:creationId xmlns="" xmlns:a16="http://schemas.microsoft.com/office/drawing/2014/main" id="{0FA26977-5C5E-48E4-8240-B2CDBDDA45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1" name="Freeform 109">
                  <a:extLst>
                    <a:ext uri="{FF2B5EF4-FFF2-40B4-BE49-F238E27FC236}">
                      <a16:creationId xmlns="" xmlns:a16="http://schemas.microsoft.com/office/drawing/2014/main" id="{88F45AFC-5588-4CAF-A1CA-8A0D7C620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2" name="Freeform 110">
                  <a:extLst>
                    <a:ext uri="{FF2B5EF4-FFF2-40B4-BE49-F238E27FC236}">
                      <a16:creationId xmlns="" xmlns:a16="http://schemas.microsoft.com/office/drawing/2014/main" id="{E830B102-8E2D-4622-AF7E-1AF27F60A7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3" name="Freeform 239">
                  <a:extLst>
                    <a:ext uri="{FF2B5EF4-FFF2-40B4-BE49-F238E27FC236}">
                      <a16:creationId xmlns="" xmlns:a16="http://schemas.microsoft.com/office/drawing/2014/main" id="{3C7900C8-353C-45E0-99FC-766E73E30665}"/>
                    </a:ext>
                  </a:extLst>
                </p:cNvPr>
                <p:cNvSpPr/>
                <p:nvPr/>
              </p:nvSpPr>
              <p:spPr>
                <a:xfrm>
                  <a:off x="3143241" y="820094"/>
                  <a:ext cx="5048816" cy="3048528"/>
                </a:xfrm>
                <a:custGeom>
                  <a:avLst/>
                  <a:gdLst>
                    <a:gd name="connsiteX0" fmla="*/ 1744980 w 5199380"/>
                    <a:gd name="connsiteY0" fmla="*/ 624840 h 3139440"/>
                    <a:gd name="connsiteX1" fmla="*/ 1714500 w 5199380"/>
                    <a:gd name="connsiteY1" fmla="*/ 617220 h 3139440"/>
                    <a:gd name="connsiteX2" fmla="*/ 1676400 w 5199380"/>
                    <a:gd name="connsiteY2" fmla="*/ 609600 h 3139440"/>
                    <a:gd name="connsiteX3" fmla="*/ 1668780 w 5199380"/>
                    <a:gd name="connsiteY3" fmla="*/ 586740 h 3139440"/>
                    <a:gd name="connsiteX4" fmla="*/ 1623060 w 5199380"/>
                    <a:gd name="connsiteY4" fmla="*/ 548640 h 3139440"/>
                    <a:gd name="connsiteX5" fmla="*/ 1584960 w 5199380"/>
                    <a:gd name="connsiteY5" fmla="*/ 502920 h 3139440"/>
                    <a:gd name="connsiteX6" fmla="*/ 1546860 w 5199380"/>
                    <a:gd name="connsiteY6" fmla="*/ 457200 h 3139440"/>
                    <a:gd name="connsiteX7" fmla="*/ 1501140 w 5199380"/>
                    <a:gd name="connsiteY7" fmla="*/ 426720 h 3139440"/>
                    <a:gd name="connsiteX8" fmla="*/ 1470660 w 5199380"/>
                    <a:gd name="connsiteY8" fmla="*/ 365760 h 3139440"/>
                    <a:gd name="connsiteX9" fmla="*/ 1417320 w 5199380"/>
                    <a:gd name="connsiteY9" fmla="*/ 304800 h 3139440"/>
                    <a:gd name="connsiteX10" fmla="*/ 1402080 w 5199380"/>
                    <a:gd name="connsiteY10" fmla="*/ 274320 h 3139440"/>
                    <a:gd name="connsiteX11" fmla="*/ 1356360 w 5199380"/>
                    <a:gd name="connsiteY11" fmla="*/ 259080 h 3139440"/>
                    <a:gd name="connsiteX12" fmla="*/ 1333500 w 5199380"/>
                    <a:gd name="connsiteY12" fmla="*/ 251460 h 3139440"/>
                    <a:gd name="connsiteX13" fmla="*/ 1325880 w 5199380"/>
                    <a:gd name="connsiteY13" fmla="*/ 228600 h 3139440"/>
                    <a:gd name="connsiteX14" fmla="*/ 1318260 w 5199380"/>
                    <a:gd name="connsiteY14" fmla="*/ 198120 h 3139440"/>
                    <a:gd name="connsiteX15" fmla="*/ 1303020 w 5199380"/>
                    <a:gd name="connsiteY15" fmla="*/ 175260 h 3139440"/>
                    <a:gd name="connsiteX16" fmla="*/ 1318260 w 5199380"/>
                    <a:gd name="connsiteY16" fmla="*/ 114300 h 3139440"/>
                    <a:gd name="connsiteX17" fmla="*/ 1325880 w 5199380"/>
                    <a:gd name="connsiteY17" fmla="*/ 83820 h 3139440"/>
                    <a:gd name="connsiteX18" fmla="*/ 1203960 w 5199380"/>
                    <a:gd name="connsiteY18" fmla="*/ 60960 h 3139440"/>
                    <a:gd name="connsiteX19" fmla="*/ 1181100 w 5199380"/>
                    <a:gd name="connsiteY19" fmla="*/ 53340 h 3139440"/>
                    <a:gd name="connsiteX20" fmla="*/ 1143000 w 5199380"/>
                    <a:gd name="connsiteY20" fmla="*/ 45720 h 3139440"/>
                    <a:gd name="connsiteX21" fmla="*/ 1112520 w 5199380"/>
                    <a:gd name="connsiteY21" fmla="*/ 30480 h 3139440"/>
                    <a:gd name="connsiteX22" fmla="*/ 1066800 w 5199380"/>
                    <a:gd name="connsiteY22" fmla="*/ 15240 h 3139440"/>
                    <a:gd name="connsiteX23" fmla="*/ 1013460 w 5199380"/>
                    <a:gd name="connsiteY23" fmla="*/ 0 h 3139440"/>
                    <a:gd name="connsiteX24" fmla="*/ 990600 w 5199380"/>
                    <a:gd name="connsiteY24" fmla="*/ 15240 h 3139440"/>
                    <a:gd name="connsiteX25" fmla="*/ 982980 w 5199380"/>
                    <a:gd name="connsiteY25" fmla="*/ 38100 h 3139440"/>
                    <a:gd name="connsiteX26" fmla="*/ 899160 w 5199380"/>
                    <a:gd name="connsiteY26" fmla="*/ 68580 h 3139440"/>
                    <a:gd name="connsiteX27" fmla="*/ 891540 w 5199380"/>
                    <a:gd name="connsiteY27" fmla="*/ 91440 h 3139440"/>
                    <a:gd name="connsiteX28" fmla="*/ 883920 w 5199380"/>
                    <a:gd name="connsiteY28" fmla="*/ 137160 h 3139440"/>
                    <a:gd name="connsiteX29" fmla="*/ 845820 w 5199380"/>
                    <a:gd name="connsiteY29" fmla="*/ 144780 h 3139440"/>
                    <a:gd name="connsiteX30" fmla="*/ 853440 w 5199380"/>
                    <a:gd name="connsiteY30" fmla="*/ 243840 h 3139440"/>
                    <a:gd name="connsiteX31" fmla="*/ 822960 w 5199380"/>
                    <a:gd name="connsiteY31" fmla="*/ 266700 h 3139440"/>
                    <a:gd name="connsiteX32" fmla="*/ 815340 w 5199380"/>
                    <a:gd name="connsiteY32" fmla="*/ 289560 h 3139440"/>
                    <a:gd name="connsiteX33" fmla="*/ 769620 w 5199380"/>
                    <a:gd name="connsiteY33" fmla="*/ 304800 h 3139440"/>
                    <a:gd name="connsiteX34" fmla="*/ 746760 w 5199380"/>
                    <a:gd name="connsiteY34" fmla="*/ 297180 h 3139440"/>
                    <a:gd name="connsiteX35" fmla="*/ 769620 w 5199380"/>
                    <a:gd name="connsiteY35" fmla="*/ 213360 h 3139440"/>
                    <a:gd name="connsiteX36" fmla="*/ 723900 w 5199380"/>
                    <a:gd name="connsiteY36" fmla="*/ 198120 h 3139440"/>
                    <a:gd name="connsiteX37" fmla="*/ 632460 w 5199380"/>
                    <a:gd name="connsiteY37" fmla="*/ 160020 h 3139440"/>
                    <a:gd name="connsiteX38" fmla="*/ 609600 w 5199380"/>
                    <a:gd name="connsiteY38" fmla="*/ 220980 h 3139440"/>
                    <a:gd name="connsiteX39" fmla="*/ 601980 w 5199380"/>
                    <a:gd name="connsiteY39" fmla="*/ 243840 h 3139440"/>
                    <a:gd name="connsiteX40" fmla="*/ 579120 w 5199380"/>
                    <a:gd name="connsiteY40" fmla="*/ 266700 h 3139440"/>
                    <a:gd name="connsiteX41" fmla="*/ 594360 w 5199380"/>
                    <a:gd name="connsiteY41" fmla="*/ 289560 h 3139440"/>
                    <a:gd name="connsiteX42" fmla="*/ 617220 w 5199380"/>
                    <a:gd name="connsiteY42" fmla="*/ 304800 h 3139440"/>
                    <a:gd name="connsiteX43" fmla="*/ 640080 w 5199380"/>
                    <a:gd name="connsiteY43" fmla="*/ 350520 h 3139440"/>
                    <a:gd name="connsiteX44" fmla="*/ 701040 w 5199380"/>
                    <a:gd name="connsiteY44" fmla="*/ 373380 h 3139440"/>
                    <a:gd name="connsiteX45" fmla="*/ 731520 w 5199380"/>
                    <a:gd name="connsiteY45" fmla="*/ 396240 h 3139440"/>
                    <a:gd name="connsiteX46" fmla="*/ 670560 w 5199380"/>
                    <a:gd name="connsiteY46" fmla="*/ 441960 h 3139440"/>
                    <a:gd name="connsiteX47" fmla="*/ 632460 w 5199380"/>
                    <a:gd name="connsiteY47" fmla="*/ 434340 h 3139440"/>
                    <a:gd name="connsiteX48" fmla="*/ 609600 w 5199380"/>
                    <a:gd name="connsiteY48" fmla="*/ 411480 h 3139440"/>
                    <a:gd name="connsiteX49" fmla="*/ 586740 w 5199380"/>
                    <a:gd name="connsiteY49" fmla="*/ 403860 h 3139440"/>
                    <a:gd name="connsiteX50" fmla="*/ 556260 w 5199380"/>
                    <a:gd name="connsiteY50" fmla="*/ 411480 h 3139440"/>
                    <a:gd name="connsiteX51" fmla="*/ 548640 w 5199380"/>
                    <a:gd name="connsiteY51" fmla="*/ 388620 h 3139440"/>
                    <a:gd name="connsiteX52" fmla="*/ 525780 w 5199380"/>
                    <a:gd name="connsiteY52" fmla="*/ 365760 h 3139440"/>
                    <a:gd name="connsiteX53" fmla="*/ 480060 w 5199380"/>
                    <a:gd name="connsiteY53" fmla="*/ 388620 h 3139440"/>
                    <a:gd name="connsiteX54" fmla="*/ 426720 w 5199380"/>
                    <a:gd name="connsiteY54" fmla="*/ 411480 h 3139440"/>
                    <a:gd name="connsiteX55" fmla="*/ 419100 w 5199380"/>
                    <a:gd name="connsiteY55" fmla="*/ 434340 h 3139440"/>
                    <a:gd name="connsiteX56" fmla="*/ 396240 w 5199380"/>
                    <a:gd name="connsiteY56" fmla="*/ 441960 h 3139440"/>
                    <a:gd name="connsiteX57" fmla="*/ 373380 w 5199380"/>
                    <a:gd name="connsiteY57" fmla="*/ 472440 h 3139440"/>
                    <a:gd name="connsiteX58" fmla="*/ 358140 w 5199380"/>
                    <a:gd name="connsiteY58" fmla="*/ 510540 h 3139440"/>
                    <a:gd name="connsiteX59" fmla="*/ 297180 w 5199380"/>
                    <a:gd name="connsiteY59" fmla="*/ 518160 h 3139440"/>
                    <a:gd name="connsiteX60" fmla="*/ 289560 w 5199380"/>
                    <a:gd name="connsiteY60" fmla="*/ 579120 h 3139440"/>
                    <a:gd name="connsiteX61" fmla="*/ 312420 w 5199380"/>
                    <a:gd name="connsiteY61" fmla="*/ 586740 h 3139440"/>
                    <a:gd name="connsiteX62" fmla="*/ 335280 w 5199380"/>
                    <a:gd name="connsiteY62" fmla="*/ 601980 h 3139440"/>
                    <a:gd name="connsiteX63" fmla="*/ 381000 w 5199380"/>
                    <a:gd name="connsiteY63" fmla="*/ 617220 h 3139440"/>
                    <a:gd name="connsiteX64" fmla="*/ 403860 w 5199380"/>
                    <a:gd name="connsiteY64" fmla="*/ 647700 h 3139440"/>
                    <a:gd name="connsiteX65" fmla="*/ 388620 w 5199380"/>
                    <a:gd name="connsiteY65" fmla="*/ 678180 h 3139440"/>
                    <a:gd name="connsiteX66" fmla="*/ 358140 w 5199380"/>
                    <a:gd name="connsiteY66" fmla="*/ 693420 h 3139440"/>
                    <a:gd name="connsiteX67" fmla="*/ 289560 w 5199380"/>
                    <a:gd name="connsiteY67" fmla="*/ 716280 h 3139440"/>
                    <a:gd name="connsiteX68" fmla="*/ 274320 w 5199380"/>
                    <a:gd name="connsiteY68" fmla="*/ 746760 h 3139440"/>
                    <a:gd name="connsiteX69" fmla="*/ 312420 w 5199380"/>
                    <a:gd name="connsiteY69" fmla="*/ 769620 h 3139440"/>
                    <a:gd name="connsiteX70" fmla="*/ 358140 w 5199380"/>
                    <a:gd name="connsiteY70" fmla="*/ 746760 h 3139440"/>
                    <a:gd name="connsiteX71" fmla="*/ 388620 w 5199380"/>
                    <a:gd name="connsiteY71" fmla="*/ 762000 h 3139440"/>
                    <a:gd name="connsiteX72" fmla="*/ 365760 w 5199380"/>
                    <a:gd name="connsiteY72" fmla="*/ 807720 h 3139440"/>
                    <a:gd name="connsiteX73" fmla="*/ 373380 w 5199380"/>
                    <a:gd name="connsiteY73" fmla="*/ 838200 h 3139440"/>
                    <a:gd name="connsiteX74" fmla="*/ 449580 w 5199380"/>
                    <a:gd name="connsiteY74" fmla="*/ 853440 h 3139440"/>
                    <a:gd name="connsiteX75" fmla="*/ 480060 w 5199380"/>
                    <a:gd name="connsiteY75" fmla="*/ 868680 h 3139440"/>
                    <a:gd name="connsiteX76" fmla="*/ 403860 w 5199380"/>
                    <a:gd name="connsiteY76" fmla="*/ 899160 h 3139440"/>
                    <a:gd name="connsiteX77" fmla="*/ 350520 w 5199380"/>
                    <a:gd name="connsiteY77" fmla="*/ 960120 h 3139440"/>
                    <a:gd name="connsiteX78" fmla="*/ 304800 w 5199380"/>
                    <a:gd name="connsiteY78" fmla="*/ 990600 h 3139440"/>
                    <a:gd name="connsiteX79" fmla="*/ 228600 w 5199380"/>
                    <a:gd name="connsiteY79" fmla="*/ 982980 h 3139440"/>
                    <a:gd name="connsiteX80" fmla="*/ 205740 w 5199380"/>
                    <a:gd name="connsiteY80" fmla="*/ 975360 h 3139440"/>
                    <a:gd name="connsiteX81" fmla="*/ 198120 w 5199380"/>
                    <a:gd name="connsiteY81" fmla="*/ 952500 h 3139440"/>
                    <a:gd name="connsiteX82" fmla="*/ 175260 w 5199380"/>
                    <a:gd name="connsiteY82" fmla="*/ 944880 h 3139440"/>
                    <a:gd name="connsiteX83" fmla="*/ 144780 w 5199380"/>
                    <a:gd name="connsiteY83" fmla="*/ 929640 h 3139440"/>
                    <a:gd name="connsiteX84" fmla="*/ 137160 w 5199380"/>
                    <a:gd name="connsiteY84" fmla="*/ 906780 h 3139440"/>
                    <a:gd name="connsiteX85" fmla="*/ 91440 w 5199380"/>
                    <a:gd name="connsiteY85" fmla="*/ 891540 h 3139440"/>
                    <a:gd name="connsiteX86" fmla="*/ 38100 w 5199380"/>
                    <a:gd name="connsiteY86" fmla="*/ 899160 h 3139440"/>
                    <a:gd name="connsiteX87" fmla="*/ 0 w 5199380"/>
                    <a:gd name="connsiteY87" fmla="*/ 944880 h 3139440"/>
                    <a:gd name="connsiteX88" fmla="*/ 22860 w 5199380"/>
                    <a:gd name="connsiteY88" fmla="*/ 990600 h 3139440"/>
                    <a:gd name="connsiteX89" fmla="*/ 129540 w 5199380"/>
                    <a:gd name="connsiteY89" fmla="*/ 1013460 h 3139440"/>
                    <a:gd name="connsiteX90" fmla="*/ 190500 w 5199380"/>
                    <a:gd name="connsiteY90" fmla="*/ 1028700 h 3139440"/>
                    <a:gd name="connsiteX91" fmla="*/ 251460 w 5199380"/>
                    <a:gd name="connsiteY91" fmla="*/ 1051560 h 3139440"/>
                    <a:gd name="connsiteX92" fmla="*/ 289560 w 5199380"/>
                    <a:gd name="connsiteY92" fmla="*/ 1043940 h 3139440"/>
                    <a:gd name="connsiteX93" fmla="*/ 312420 w 5199380"/>
                    <a:gd name="connsiteY93" fmla="*/ 1028700 h 3139440"/>
                    <a:gd name="connsiteX94" fmla="*/ 342900 w 5199380"/>
                    <a:gd name="connsiteY94" fmla="*/ 1021080 h 3139440"/>
                    <a:gd name="connsiteX95" fmla="*/ 373380 w 5199380"/>
                    <a:gd name="connsiteY95" fmla="*/ 1028700 h 3139440"/>
                    <a:gd name="connsiteX96" fmla="*/ 396240 w 5199380"/>
                    <a:gd name="connsiteY96" fmla="*/ 1036320 h 3139440"/>
                    <a:gd name="connsiteX97" fmla="*/ 502920 w 5199380"/>
                    <a:gd name="connsiteY97" fmla="*/ 1028700 h 3139440"/>
                    <a:gd name="connsiteX98" fmla="*/ 525780 w 5199380"/>
                    <a:gd name="connsiteY98" fmla="*/ 1021080 h 3139440"/>
                    <a:gd name="connsiteX99" fmla="*/ 571500 w 5199380"/>
                    <a:gd name="connsiteY99" fmla="*/ 990600 h 3139440"/>
                    <a:gd name="connsiteX100" fmla="*/ 609600 w 5199380"/>
                    <a:gd name="connsiteY100" fmla="*/ 937260 h 3139440"/>
                    <a:gd name="connsiteX101" fmla="*/ 632460 w 5199380"/>
                    <a:gd name="connsiteY101" fmla="*/ 944880 h 3139440"/>
                    <a:gd name="connsiteX102" fmla="*/ 662940 w 5199380"/>
                    <a:gd name="connsiteY102" fmla="*/ 952500 h 3139440"/>
                    <a:gd name="connsiteX103" fmla="*/ 716280 w 5199380"/>
                    <a:gd name="connsiteY103" fmla="*/ 944880 h 3139440"/>
                    <a:gd name="connsiteX104" fmla="*/ 762000 w 5199380"/>
                    <a:gd name="connsiteY104" fmla="*/ 906780 h 3139440"/>
                    <a:gd name="connsiteX105" fmla="*/ 784860 w 5199380"/>
                    <a:gd name="connsiteY105" fmla="*/ 899160 h 3139440"/>
                    <a:gd name="connsiteX106" fmla="*/ 815340 w 5199380"/>
                    <a:gd name="connsiteY106" fmla="*/ 906780 h 3139440"/>
                    <a:gd name="connsiteX107" fmla="*/ 845820 w 5199380"/>
                    <a:gd name="connsiteY107" fmla="*/ 922020 h 3139440"/>
                    <a:gd name="connsiteX108" fmla="*/ 769620 w 5199380"/>
                    <a:gd name="connsiteY108" fmla="*/ 937260 h 3139440"/>
                    <a:gd name="connsiteX109" fmla="*/ 739140 w 5199380"/>
                    <a:gd name="connsiteY109" fmla="*/ 952500 h 3139440"/>
                    <a:gd name="connsiteX110" fmla="*/ 685800 w 5199380"/>
                    <a:gd name="connsiteY110" fmla="*/ 990600 h 3139440"/>
                    <a:gd name="connsiteX111" fmla="*/ 693420 w 5199380"/>
                    <a:gd name="connsiteY111" fmla="*/ 1021080 h 3139440"/>
                    <a:gd name="connsiteX112" fmla="*/ 716280 w 5199380"/>
                    <a:gd name="connsiteY112" fmla="*/ 1028700 h 3139440"/>
                    <a:gd name="connsiteX113" fmla="*/ 792480 w 5199380"/>
                    <a:gd name="connsiteY113" fmla="*/ 1043940 h 3139440"/>
                    <a:gd name="connsiteX114" fmla="*/ 838200 w 5199380"/>
                    <a:gd name="connsiteY114" fmla="*/ 1059180 h 3139440"/>
                    <a:gd name="connsiteX115" fmla="*/ 861060 w 5199380"/>
                    <a:gd name="connsiteY115" fmla="*/ 1066800 h 3139440"/>
                    <a:gd name="connsiteX116" fmla="*/ 868680 w 5199380"/>
                    <a:gd name="connsiteY116" fmla="*/ 1043940 h 3139440"/>
                    <a:gd name="connsiteX117" fmla="*/ 937260 w 5199380"/>
                    <a:gd name="connsiteY117" fmla="*/ 1036320 h 3139440"/>
                    <a:gd name="connsiteX118" fmla="*/ 922020 w 5199380"/>
                    <a:gd name="connsiteY118" fmla="*/ 1066800 h 3139440"/>
                    <a:gd name="connsiteX119" fmla="*/ 929640 w 5199380"/>
                    <a:gd name="connsiteY119" fmla="*/ 1089660 h 3139440"/>
                    <a:gd name="connsiteX120" fmla="*/ 975360 w 5199380"/>
                    <a:gd name="connsiteY120" fmla="*/ 1158240 h 3139440"/>
                    <a:gd name="connsiteX121" fmla="*/ 1036320 w 5199380"/>
                    <a:gd name="connsiteY121" fmla="*/ 1173480 h 3139440"/>
                    <a:gd name="connsiteX122" fmla="*/ 1051560 w 5199380"/>
                    <a:gd name="connsiteY122" fmla="*/ 1196340 h 3139440"/>
                    <a:gd name="connsiteX123" fmla="*/ 1074420 w 5199380"/>
                    <a:gd name="connsiteY123" fmla="*/ 1203960 h 3139440"/>
                    <a:gd name="connsiteX124" fmla="*/ 1082040 w 5199380"/>
                    <a:gd name="connsiteY124" fmla="*/ 1226820 h 3139440"/>
                    <a:gd name="connsiteX125" fmla="*/ 1112520 w 5199380"/>
                    <a:gd name="connsiteY125" fmla="*/ 1242060 h 3139440"/>
                    <a:gd name="connsiteX126" fmla="*/ 1127760 w 5199380"/>
                    <a:gd name="connsiteY126" fmla="*/ 1295400 h 3139440"/>
                    <a:gd name="connsiteX127" fmla="*/ 1135380 w 5199380"/>
                    <a:gd name="connsiteY127" fmla="*/ 1318260 h 3139440"/>
                    <a:gd name="connsiteX128" fmla="*/ 1181100 w 5199380"/>
                    <a:gd name="connsiteY128" fmla="*/ 1386840 h 3139440"/>
                    <a:gd name="connsiteX129" fmla="*/ 1196340 w 5199380"/>
                    <a:gd name="connsiteY129" fmla="*/ 1409700 h 3139440"/>
                    <a:gd name="connsiteX130" fmla="*/ 1219200 w 5199380"/>
                    <a:gd name="connsiteY130" fmla="*/ 1470660 h 3139440"/>
                    <a:gd name="connsiteX131" fmla="*/ 1234440 w 5199380"/>
                    <a:gd name="connsiteY131" fmla="*/ 1493520 h 3139440"/>
                    <a:gd name="connsiteX132" fmla="*/ 1226820 w 5199380"/>
                    <a:gd name="connsiteY132" fmla="*/ 1524000 h 3139440"/>
                    <a:gd name="connsiteX133" fmla="*/ 1257300 w 5199380"/>
                    <a:gd name="connsiteY133" fmla="*/ 1600200 h 3139440"/>
                    <a:gd name="connsiteX134" fmla="*/ 1264920 w 5199380"/>
                    <a:gd name="connsiteY134" fmla="*/ 1630680 h 3139440"/>
                    <a:gd name="connsiteX135" fmla="*/ 1272540 w 5199380"/>
                    <a:gd name="connsiteY135" fmla="*/ 1737360 h 3139440"/>
                    <a:gd name="connsiteX136" fmla="*/ 1287780 w 5199380"/>
                    <a:gd name="connsiteY136" fmla="*/ 1760220 h 3139440"/>
                    <a:gd name="connsiteX137" fmla="*/ 1303020 w 5199380"/>
                    <a:gd name="connsiteY137" fmla="*/ 1866900 h 3139440"/>
                    <a:gd name="connsiteX138" fmla="*/ 1318260 w 5199380"/>
                    <a:gd name="connsiteY138" fmla="*/ 1889760 h 3139440"/>
                    <a:gd name="connsiteX139" fmla="*/ 1295400 w 5199380"/>
                    <a:gd name="connsiteY139" fmla="*/ 1927860 h 3139440"/>
                    <a:gd name="connsiteX140" fmla="*/ 1310640 w 5199380"/>
                    <a:gd name="connsiteY140" fmla="*/ 1988820 h 3139440"/>
                    <a:gd name="connsiteX141" fmla="*/ 1341120 w 5199380"/>
                    <a:gd name="connsiteY141" fmla="*/ 2034540 h 3139440"/>
                    <a:gd name="connsiteX142" fmla="*/ 1356360 w 5199380"/>
                    <a:gd name="connsiteY142" fmla="*/ 2103120 h 3139440"/>
                    <a:gd name="connsiteX143" fmla="*/ 1363980 w 5199380"/>
                    <a:gd name="connsiteY143" fmla="*/ 2125980 h 3139440"/>
                    <a:gd name="connsiteX144" fmla="*/ 1440180 w 5199380"/>
                    <a:gd name="connsiteY144" fmla="*/ 2194560 h 3139440"/>
                    <a:gd name="connsiteX145" fmla="*/ 1440180 w 5199380"/>
                    <a:gd name="connsiteY145" fmla="*/ 2270760 h 3139440"/>
                    <a:gd name="connsiteX146" fmla="*/ 1478280 w 5199380"/>
                    <a:gd name="connsiteY146" fmla="*/ 2331720 h 3139440"/>
                    <a:gd name="connsiteX147" fmla="*/ 1493520 w 5199380"/>
                    <a:gd name="connsiteY147" fmla="*/ 2354580 h 3139440"/>
                    <a:gd name="connsiteX148" fmla="*/ 1524000 w 5199380"/>
                    <a:gd name="connsiteY148" fmla="*/ 2385060 h 3139440"/>
                    <a:gd name="connsiteX149" fmla="*/ 1546860 w 5199380"/>
                    <a:gd name="connsiteY149" fmla="*/ 2446020 h 3139440"/>
                    <a:gd name="connsiteX150" fmla="*/ 1569720 w 5199380"/>
                    <a:gd name="connsiteY150" fmla="*/ 2461260 h 3139440"/>
                    <a:gd name="connsiteX151" fmla="*/ 1577340 w 5199380"/>
                    <a:gd name="connsiteY151" fmla="*/ 2484120 h 3139440"/>
                    <a:gd name="connsiteX152" fmla="*/ 1554480 w 5199380"/>
                    <a:gd name="connsiteY152" fmla="*/ 2545080 h 3139440"/>
                    <a:gd name="connsiteX153" fmla="*/ 1821180 w 5199380"/>
                    <a:gd name="connsiteY153" fmla="*/ 2560320 h 3139440"/>
                    <a:gd name="connsiteX154" fmla="*/ 1874520 w 5199380"/>
                    <a:gd name="connsiteY154" fmla="*/ 2590800 h 3139440"/>
                    <a:gd name="connsiteX155" fmla="*/ 1943100 w 5199380"/>
                    <a:gd name="connsiteY155" fmla="*/ 2613660 h 3139440"/>
                    <a:gd name="connsiteX156" fmla="*/ 2095500 w 5199380"/>
                    <a:gd name="connsiteY156" fmla="*/ 2628900 h 3139440"/>
                    <a:gd name="connsiteX157" fmla="*/ 2141220 w 5199380"/>
                    <a:gd name="connsiteY157" fmla="*/ 2644140 h 3139440"/>
                    <a:gd name="connsiteX158" fmla="*/ 2202180 w 5199380"/>
                    <a:gd name="connsiteY158" fmla="*/ 2659380 h 3139440"/>
                    <a:gd name="connsiteX159" fmla="*/ 2339340 w 5199380"/>
                    <a:gd name="connsiteY159" fmla="*/ 2667000 h 3139440"/>
                    <a:gd name="connsiteX160" fmla="*/ 2377440 w 5199380"/>
                    <a:gd name="connsiteY160" fmla="*/ 2682240 h 3139440"/>
                    <a:gd name="connsiteX161" fmla="*/ 2400300 w 5199380"/>
                    <a:gd name="connsiteY161" fmla="*/ 2689860 h 3139440"/>
                    <a:gd name="connsiteX162" fmla="*/ 2491740 w 5199380"/>
                    <a:gd name="connsiteY162" fmla="*/ 2697480 h 3139440"/>
                    <a:gd name="connsiteX163" fmla="*/ 2705100 w 5199380"/>
                    <a:gd name="connsiteY163" fmla="*/ 2689860 h 3139440"/>
                    <a:gd name="connsiteX164" fmla="*/ 2766060 w 5199380"/>
                    <a:gd name="connsiteY164" fmla="*/ 2674620 h 3139440"/>
                    <a:gd name="connsiteX165" fmla="*/ 2842260 w 5199380"/>
                    <a:gd name="connsiteY165" fmla="*/ 2682240 h 3139440"/>
                    <a:gd name="connsiteX166" fmla="*/ 2872740 w 5199380"/>
                    <a:gd name="connsiteY166" fmla="*/ 2689860 h 3139440"/>
                    <a:gd name="connsiteX167" fmla="*/ 3169920 w 5199380"/>
                    <a:gd name="connsiteY167" fmla="*/ 2697480 h 3139440"/>
                    <a:gd name="connsiteX168" fmla="*/ 3215640 w 5199380"/>
                    <a:gd name="connsiteY168" fmla="*/ 2667000 h 3139440"/>
                    <a:gd name="connsiteX169" fmla="*/ 3230880 w 5199380"/>
                    <a:gd name="connsiteY169" fmla="*/ 2689860 h 3139440"/>
                    <a:gd name="connsiteX170" fmla="*/ 3268980 w 5199380"/>
                    <a:gd name="connsiteY170" fmla="*/ 2705100 h 3139440"/>
                    <a:gd name="connsiteX171" fmla="*/ 3329940 w 5199380"/>
                    <a:gd name="connsiteY171" fmla="*/ 2720340 h 3139440"/>
                    <a:gd name="connsiteX172" fmla="*/ 3368040 w 5199380"/>
                    <a:gd name="connsiteY172" fmla="*/ 2689860 h 3139440"/>
                    <a:gd name="connsiteX173" fmla="*/ 3390900 w 5199380"/>
                    <a:gd name="connsiteY173" fmla="*/ 2667000 h 3139440"/>
                    <a:gd name="connsiteX174" fmla="*/ 3398520 w 5199380"/>
                    <a:gd name="connsiteY174" fmla="*/ 2689860 h 3139440"/>
                    <a:gd name="connsiteX175" fmla="*/ 3413760 w 5199380"/>
                    <a:gd name="connsiteY175" fmla="*/ 2712720 h 3139440"/>
                    <a:gd name="connsiteX176" fmla="*/ 3459480 w 5199380"/>
                    <a:gd name="connsiteY176" fmla="*/ 2727960 h 3139440"/>
                    <a:gd name="connsiteX177" fmla="*/ 3482340 w 5199380"/>
                    <a:gd name="connsiteY177" fmla="*/ 2750820 h 3139440"/>
                    <a:gd name="connsiteX178" fmla="*/ 3497580 w 5199380"/>
                    <a:gd name="connsiteY178" fmla="*/ 2727960 h 3139440"/>
                    <a:gd name="connsiteX179" fmla="*/ 3528060 w 5199380"/>
                    <a:gd name="connsiteY179" fmla="*/ 2712720 h 3139440"/>
                    <a:gd name="connsiteX180" fmla="*/ 3550920 w 5199380"/>
                    <a:gd name="connsiteY180" fmla="*/ 2689860 h 3139440"/>
                    <a:gd name="connsiteX181" fmla="*/ 3573780 w 5199380"/>
                    <a:gd name="connsiteY181" fmla="*/ 2674620 h 3139440"/>
                    <a:gd name="connsiteX182" fmla="*/ 3589020 w 5199380"/>
                    <a:gd name="connsiteY182" fmla="*/ 2651760 h 3139440"/>
                    <a:gd name="connsiteX183" fmla="*/ 3634740 w 5199380"/>
                    <a:gd name="connsiteY183" fmla="*/ 2628900 h 3139440"/>
                    <a:gd name="connsiteX184" fmla="*/ 3733800 w 5199380"/>
                    <a:gd name="connsiteY184" fmla="*/ 2636520 h 3139440"/>
                    <a:gd name="connsiteX185" fmla="*/ 3741420 w 5199380"/>
                    <a:gd name="connsiteY185" fmla="*/ 2659380 h 3139440"/>
                    <a:gd name="connsiteX186" fmla="*/ 3764280 w 5199380"/>
                    <a:gd name="connsiteY186" fmla="*/ 2674620 h 3139440"/>
                    <a:gd name="connsiteX187" fmla="*/ 3802380 w 5199380"/>
                    <a:gd name="connsiteY187" fmla="*/ 2682240 h 3139440"/>
                    <a:gd name="connsiteX188" fmla="*/ 3825240 w 5199380"/>
                    <a:gd name="connsiteY188" fmla="*/ 2689860 h 3139440"/>
                    <a:gd name="connsiteX189" fmla="*/ 3840480 w 5199380"/>
                    <a:gd name="connsiteY189" fmla="*/ 2712720 h 3139440"/>
                    <a:gd name="connsiteX190" fmla="*/ 3863340 w 5199380"/>
                    <a:gd name="connsiteY190" fmla="*/ 2766060 h 3139440"/>
                    <a:gd name="connsiteX191" fmla="*/ 3909060 w 5199380"/>
                    <a:gd name="connsiteY191" fmla="*/ 2781300 h 3139440"/>
                    <a:gd name="connsiteX192" fmla="*/ 4061460 w 5199380"/>
                    <a:gd name="connsiteY192" fmla="*/ 2788920 h 3139440"/>
                    <a:gd name="connsiteX193" fmla="*/ 4091940 w 5199380"/>
                    <a:gd name="connsiteY193" fmla="*/ 2834640 h 3139440"/>
                    <a:gd name="connsiteX194" fmla="*/ 4069080 w 5199380"/>
                    <a:gd name="connsiteY194" fmla="*/ 2842260 h 3139440"/>
                    <a:gd name="connsiteX195" fmla="*/ 4061460 w 5199380"/>
                    <a:gd name="connsiteY195" fmla="*/ 2880360 h 3139440"/>
                    <a:gd name="connsiteX196" fmla="*/ 4084320 w 5199380"/>
                    <a:gd name="connsiteY196" fmla="*/ 2895600 h 3139440"/>
                    <a:gd name="connsiteX197" fmla="*/ 4099560 w 5199380"/>
                    <a:gd name="connsiteY197" fmla="*/ 2918460 h 3139440"/>
                    <a:gd name="connsiteX198" fmla="*/ 4076700 w 5199380"/>
                    <a:gd name="connsiteY198" fmla="*/ 2948940 h 3139440"/>
                    <a:gd name="connsiteX199" fmla="*/ 4061460 w 5199380"/>
                    <a:gd name="connsiteY199" fmla="*/ 2994660 h 3139440"/>
                    <a:gd name="connsiteX200" fmla="*/ 4069080 w 5199380"/>
                    <a:gd name="connsiteY200" fmla="*/ 3055620 h 3139440"/>
                    <a:gd name="connsiteX201" fmla="*/ 4084320 w 5199380"/>
                    <a:gd name="connsiteY201" fmla="*/ 3086100 h 3139440"/>
                    <a:gd name="connsiteX202" fmla="*/ 4091940 w 5199380"/>
                    <a:gd name="connsiteY202" fmla="*/ 3116580 h 3139440"/>
                    <a:gd name="connsiteX203" fmla="*/ 4099560 w 5199380"/>
                    <a:gd name="connsiteY203" fmla="*/ 3139440 h 3139440"/>
                    <a:gd name="connsiteX204" fmla="*/ 4114800 w 5199380"/>
                    <a:gd name="connsiteY204" fmla="*/ 3116580 h 3139440"/>
                    <a:gd name="connsiteX205" fmla="*/ 4198620 w 5199380"/>
                    <a:gd name="connsiteY205" fmla="*/ 3070860 h 3139440"/>
                    <a:gd name="connsiteX206" fmla="*/ 4229100 w 5199380"/>
                    <a:gd name="connsiteY206" fmla="*/ 3048000 h 3139440"/>
                    <a:gd name="connsiteX207" fmla="*/ 4236720 w 5199380"/>
                    <a:gd name="connsiteY207" fmla="*/ 3025140 h 3139440"/>
                    <a:gd name="connsiteX208" fmla="*/ 4221480 w 5199380"/>
                    <a:gd name="connsiteY208" fmla="*/ 3002280 h 3139440"/>
                    <a:gd name="connsiteX209" fmla="*/ 4213860 w 5199380"/>
                    <a:gd name="connsiteY209" fmla="*/ 2979420 h 3139440"/>
                    <a:gd name="connsiteX210" fmla="*/ 4221480 w 5199380"/>
                    <a:gd name="connsiteY210" fmla="*/ 2956560 h 3139440"/>
                    <a:gd name="connsiteX211" fmla="*/ 4267200 w 5199380"/>
                    <a:gd name="connsiteY211" fmla="*/ 2941320 h 3139440"/>
                    <a:gd name="connsiteX212" fmla="*/ 4305300 w 5199380"/>
                    <a:gd name="connsiteY212" fmla="*/ 2903220 h 3139440"/>
                    <a:gd name="connsiteX213" fmla="*/ 4343400 w 5199380"/>
                    <a:gd name="connsiteY213" fmla="*/ 2865120 h 3139440"/>
                    <a:gd name="connsiteX214" fmla="*/ 4419600 w 5199380"/>
                    <a:gd name="connsiteY214" fmla="*/ 2857500 h 3139440"/>
                    <a:gd name="connsiteX215" fmla="*/ 4442460 w 5199380"/>
                    <a:gd name="connsiteY215" fmla="*/ 2827020 h 3139440"/>
                    <a:gd name="connsiteX216" fmla="*/ 4450080 w 5199380"/>
                    <a:gd name="connsiteY216" fmla="*/ 2796540 h 3139440"/>
                    <a:gd name="connsiteX217" fmla="*/ 4503420 w 5199380"/>
                    <a:gd name="connsiteY217" fmla="*/ 2727960 h 3139440"/>
                    <a:gd name="connsiteX218" fmla="*/ 4526280 w 5199380"/>
                    <a:gd name="connsiteY218" fmla="*/ 2720340 h 3139440"/>
                    <a:gd name="connsiteX219" fmla="*/ 4556760 w 5199380"/>
                    <a:gd name="connsiteY219" fmla="*/ 2705100 h 3139440"/>
                    <a:gd name="connsiteX220" fmla="*/ 4617720 w 5199380"/>
                    <a:gd name="connsiteY220" fmla="*/ 2689860 h 3139440"/>
                    <a:gd name="connsiteX221" fmla="*/ 4640580 w 5199380"/>
                    <a:gd name="connsiteY221" fmla="*/ 2674620 h 3139440"/>
                    <a:gd name="connsiteX222" fmla="*/ 4671060 w 5199380"/>
                    <a:gd name="connsiteY222" fmla="*/ 2667000 h 3139440"/>
                    <a:gd name="connsiteX223" fmla="*/ 4701540 w 5199380"/>
                    <a:gd name="connsiteY223" fmla="*/ 2651760 h 3139440"/>
                    <a:gd name="connsiteX224" fmla="*/ 4716780 w 5199380"/>
                    <a:gd name="connsiteY224" fmla="*/ 2606040 h 3139440"/>
                    <a:gd name="connsiteX225" fmla="*/ 4701540 w 5199380"/>
                    <a:gd name="connsiteY225" fmla="*/ 2583180 h 3139440"/>
                    <a:gd name="connsiteX226" fmla="*/ 4724400 w 5199380"/>
                    <a:gd name="connsiteY226" fmla="*/ 2499360 h 3139440"/>
                    <a:gd name="connsiteX227" fmla="*/ 4701540 w 5199380"/>
                    <a:gd name="connsiteY227" fmla="*/ 2438400 h 3139440"/>
                    <a:gd name="connsiteX228" fmla="*/ 4732020 w 5199380"/>
                    <a:gd name="connsiteY228" fmla="*/ 2415540 h 3139440"/>
                    <a:gd name="connsiteX229" fmla="*/ 4777740 w 5199380"/>
                    <a:gd name="connsiteY229" fmla="*/ 2430780 h 3139440"/>
                    <a:gd name="connsiteX230" fmla="*/ 4808220 w 5199380"/>
                    <a:gd name="connsiteY230" fmla="*/ 2453640 h 3139440"/>
                    <a:gd name="connsiteX231" fmla="*/ 4823460 w 5199380"/>
                    <a:gd name="connsiteY231" fmla="*/ 2430780 h 3139440"/>
                    <a:gd name="connsiteX232" fmla="*/ 4853940 w 5199380"/>
                    <a:gd name="connsiteY232" fmla="*/ 2484120 h 3139440"/>
                    <a:gd name="connsiteX233" fmla="*/ 4914900 w 5199380"/>
                    <a:gd name="connsiteY233" fmla="*/ 2537460 h 3139440"/>
                    <a:gd name="connsiteX234" fmla="*/ 4945380 w 5199380"/>
                    <a:gd name="connsiteY234" fmla="*/ 2506980 h 3139440"/>
                    <a:gd name="connsiteX235" fmla="*/ 4975860 w 5199380"/>
                    <a:gd name="connsiteY235" fmla="*/ 2491740 h 3139440"/>
                    <a:gd name="connsiteX236" fmla="*/ 4998720 w 5199380"/>
                    <a:gd name="connsiteY236" fmla="*/ 2476500 h 3139440"/>
                    <a:gd name="connsiteX237" fmla="*/ 5021580 w 5199380"/>
                    <a:gd name="connsiteY237" fmla="*/ 2484120 h 3139440"/>
                    <a:gd name="connsiteX238" fmla="*/ 5021580 w 5199380"/>
                    <a:gd name="connsiteY238" fmla="*/ 2537460 h 3139440"/>
                    <a:gd name="connsiteX239" fmla="*/ 5036820 w 5199380"/>
                    <a:gd name="connsiteY239" fmla="*/ 2583180 h 3139440"/>
                    <a:gd name="connsiteX240" fmla="*/ 5044440 w 5199380"/>
                    <a:gd name="connsiteY240" fmla="*/ 2606040 h 3139440"/>
                    <a:gd name="connsiteX241" fmla="*/ 5067300 w 5199380"/>
                    <a:gd name="connsiteY241" fmla="*/ 2590800 h 3139440"/>
                    <a:gd name="connsiteX242" fmla="*/ 5074920 w 5199380"/>
                    <a:gd name="connsiteY242" fmla="*/ 2567940 h 3139440"/>
                    <a:gd name="connsiteX243" fmla="*/ 5082540 w 5199380"/>
                    <a:gd name="connsiteY243" fmla="*/ 2514600 h 3139440"/>
                    <a:gd name="connsiteX244" fmla="*/ 5097780 w 5199380"/>
                    <a:gd name="connsiteY244" fmla="*/ 2491740 h 3139440"/>
                    <a:gd name="connsiteX245" fmla="*/ 5113020 w 5199380"/>
                    <a:gd name="connsiteY245" fmla="*/ 2446020 h 3139440"/>
                    <a:gd name="connsiteX246" fmla="*/ 5158740 w 5199380"/>
                    <a:gd name="connsiteY246" fmla="*/ 2423160 h 3139440"/>
                    <a:gd name="connsiteX247" fmla="*/ 5173980 w 5199380"/>
                    <a:gd name="connsiteY247" fmla="*/ 2400300 h 3139440"/>
                    <a:gd name="connsiteX248" fmla="*/ 5196840 w 5199380"/>
                    <a:gd name="connsiteY248" fmla="*/ 2377440 h 3139440"/>
                    <a:gd name="connsiteX249" fmla="*/ 5189220 w 5199380"/>
                    <a:gd name="connsiteY249" fmla="*/ 2354580 h 3139440"/>
                    <a:gd name="connsiteX250" fmla="*/ 5151120 w 5199380"/>
                    <a:gd name="connsiteY250" fmla="*/ 2316480 h 3139440"/>
                    <a:gd name="connsiteX251" fmla="*/ 5097780 w 5199380"/>
                    <a:gd name="connsiteY251" fmla="*/ 2346960 h 3139440"/>
                    <a:gd name="connsiteX252" fmla="*/ 5067300 w 5199380"/>
                    <a:gd name="connsiteY252" fmla="*/ 2362200 h 3139440"/>
                    <a:gd name="connsiteX253" fmla="*/ 5044440 w 5199380"/>
                    <a:gd name="connsiteY253" fmla="*/ 2377440 h 3139440"/>
                    <a:gd name="connsiteX254" fmla="*/ 4983480 w 5199380"/>
                    <a:gd name="connsiteY254" fmla="*/ 2369820 h 3139440"/>
                    <a:gd name="connsiteX255" fmla="*/ 4953000 w 5199380"/>
                    <a:gd name="connsiteY255" fmla="*/ 2354580 h 3139440"/>
                    <a:gd name="connsiteX256" fmla="*/ 4907280 w 5199380"/>
                    <a:gd name="connsiteY256" fmla="*/ 2346960 h 3139440"/>
                    <a:gd name="connsiteX257" fmla="*/ 4884420 w 5199380"/>
                    <a:gd name="connsiteY257" fmla="*/ 2324100 h 3139440"/>
                    <a:gd name="connsiteX258" fmla="*/ 4869180 w 5199380"/>
                    <a:gd name="connsiteY258" fmla="*/ 2293620 h 3139440"/>
                    <a:gd name="connsiteX259" fmla="*/ 4846320 w 5199380"/>
                    <a:gd name="connsiteY259" fmla="*/ 2286000 h 3139440"/>
                    <a:gd name="connsiteX260" fmla="*/ 4831080 w 5199380"/>
                    <a:gd name="connsiteY260" fmla="*/ 2255520 h 3139440"/>
                    <a:gd name="connsiteX261" fmla="*/ 4853940 w 5199380"/>
                    <a:gd name="connsiteY261" fmla="*/ 2247900 h 3139440"/>
                    <a:gd name="connsiteX262" fmla="*/ 4861560 w 5199380"/>
                    <a:gd name="connsiteY262" fmla="*/ 2217420 h 3139440"/>
                    <a:gd name="connsiteX263" fmla="*/ 4876800 w 5199380"/>
                    <a:gd name="connsiteY263" fmla="*/ 2164080 h 3139440"/>
                    <a:gd name="connsiteX264" fmla="*/ 4823460 w 5199380"/>
                    <a:gd name="connsiteY264" fmla="*/ 2148840 h 3139440"/>
                    <a:gd name="connsiteX265" fmla="*/ 4777740 w 5199380"/>
                    <a:gd name="connsiteY265" fmla="*/ 2186940 h 3139440"/>
                    <a:gd name="connsiteX266" fmla="*/ 4739640 w 5199380"/>
                    <a:gd name="connsiteY266" fmla="*/ 2255520 h 3139440"/>
                    <a:gd name="connsiteX267" fmla="*/ 4701540 w 5199380"/>
                    <a:gd name="connsiteY267" fmla="*/ 2301240 h 3139440"/>
                    <a:gd name="connsiteX268" fmla="*/ 4693920 w 5199380"/>
                    <a:gd name="connsiteY268" fmla="*/ 2324100 h 3139440"/>
                    <a:gd name="connsiteX269" fmla="*/ 4686300 w 5199380"/>
                    <a:gd name="connsiteY269" fmla="*/ 2354580 h 3139440"/>
                    <a:gd name="connsiteX270" fmla="*/ 4640580 w 5199380"/>
                    <a:gd name="connsiteY270" fmla="*/ 2385060 h 3139440"/>
                    <a:gd name="connsiteX271" fmla="*/ 4625340 w 5199380"/>
                    <a:gd name="connsiteY271" fmla="*/ 2415540 h 3139440"/>
                    <a:gd name="connsiteX272" fmla="*/ 4617720 w 5199380"/>
                    <a:gd name="connsiteY272" fmla="*/ 2453640 h 3139440"/>
                    <a:gd name="connsiteX273" fmla="*/ 4610100 w 5199380"/>
                    <a:gd name="connsiteY273" fmla="*/ 2476500 h 3139440"/>
                    <a:gd name="connsiteX274" fmla="*/ 4587240 w 5199380"/>
                    <a:gd name="connsiteY274" fmla="*/ 2461260 h 3139440"/>
                    <a:gd name="connsiteX275" fmla="*/ 4602480 w 5199380"/>
                    <a:gd name="connsiteY275" fmla="*/ 2339340 h 3139440"/>
                    <a:gd name="connsiteX276" fmla="*/ 4617720 w 5199380"/>
                    <a:gd name="connsiteY276" fmla="*/ 2301240 h 3139440"/>
                    <a:gd name="connsiteX277" fmla="*/ 4640580 w 5199380"/>
                    <a:gd name="connsiteY277" fmla="*/ 2247900 h 3139440"/>
                    <a:gd name="connsiteX278" fmla="*/ 4671060 w 5199380"/>
                    <a:gd name="connsiteY278" fmla="*/ 2202180 h 3139440"/>
                    <a:gd name="connsiteX279" fmla="*/ 4686300 w 5199380"/>
                    <a:gd name="connsiteY279" fmla="*/ 2164080 h 3139440"/>
                    <a:gd name="connsiteX280" fmla="*/ 4693920 w 5199380"/>
                    <a:gd name="connsiteY280" fmla="*/ 2141220 h 3139440"/>
                    <a:gd name="connsiteX281" fmla="*/ 4716780 w 5199380"/>
                    <a:gd name="connsiteY281" fmla="*/ 2133600 h 3139440"/>
                    <a:gd name="connsiteX282" fmla="*/ 4754880 w 5199380"/>
                    <a:gd name="connsiteY282" fmla="*/ 2110740 h 3139440"/>
                    <a:gd name="connsiteX283" fmla="*/ 4770120 w 5199380"/>
                    <a:gd name="connsiteY283" fmla="*/ 2080260 h 3139440"/>
                    <a:gd name="connsiteX284" fmla="*/ 4823460 w 5199380"/>
                    <a:gd name="connsiteY284" fmla="*/ 2049780 h 3139440"/>
                    <a:gd name="connsiteX285" fmla="*/ 4838700 w 5199380"/>
                    <a:gd name="connsiteY285" fmla="*/ 2019300 h 3139440"/>
                    <a:gd name="connsiteX286" fmla="*/ 4861560 w 5199380"/>
                    <a:gd name="connsiteY286" fmla="*/ 2004060 h 3139440"/>
                    <a:gd name="connsiteX287" fmla="*/ 4892040 w 5199380"/>
                    <a:gd name="connsiteY287" fmla="*/ 1981200 h 3139440"/>
                    <a:gd name="connsiteX288" fmla="*/ 4983480 w 5199380"/>
                    <a:gd name="connsiteY288" fmla="*/ 1943100 h 3139440"/>
                    <a:gd name="connsiteX289" fmla="*/ 5013960 w 5199380"/>
                    <a:gd name="connsiteY289" fmla="*/ 1920240 h 3139440"/>
                    <a:gd name="connsiteX290" fmla="*/ 5021580 w 5199380"/>
                    <a:gd name="connsiteY290" fmla="*/ 1897380 h 3139440"/>
                    <a:gd name="connsiteX291" fmla="*/ 5036820 w 5199380"/>
                    <a:gd name="connsiteY291" fmla="*/ 1874520 h 3139440"/>
                    <a:gd name="connsiteX292" fmla="*/ 5059680 w 5199380"/>
                    <a:gd name="connsiteY292" fmla="*/ 1859280 h 3139440"/>
                    <a:gd name="connsiteX293" fmla="*/ 5082540 w 5199380"/>
                    <a:gd name="connsiteY293" fmla="*/ 1828800 h 3139440"/>
                    <a:gd name="connsiteX294" fmla="*/ 5090160 w 5199380"/>
                    <a:gd name="connsiteY294" fmla="*/ 1783080 h 3139440"/>
                    <a:gd name="connsiteX295" fmla="*/ 5135880 w 5199380"/>
                    <a:gd name="connsiteY295" fmla="*/ 1752600 h 3139440"/>
                    <a:gd name="connsiteX296" fmla="*/ 5151120 w 5199380"/>
                    <a:gd name="connsiteY296" fmla="*/ 1691640 h 3139440"/>
                    <a:gd name="connsiteX297" fmla="*/ 5120640 w 5199380"/>
                    <a:gd name="connsiteY297" fmla="*/ 1638300 h 3139440"/>
                    <a:gd name="connsiteX298" fmla="*/ 5097780 w 5199380"/>
                    <a:gd name="connsiteY298" fmla="*/ 1623060 h 3139440"/>
                    <a:gd name="connsiteX299" fmla="*/ 4991100 w 5199380"/>
                    <a:gd name="connsiteY299" fmla="*/ 1592580 h 3139440"/>
                    <a:gd name="connsiteX300" fmla="*/ 4968240 w 5199380"/>
                    <a:gd name="connsiteY300" fmla="*/ 1577340 h 3139440"/>
                    <a:gd name="connsiteX301" fmla="*/ 4960620 w 5199380"/>
                    <a:gd name="connsiteY301" fmla="*/ 1600200 h 3139440"/>
                    <a:gd name="connsiteX302" fmla="*/ 4945380 w 5199380"/>
                    <a:gd name="connsiteY302" fmla="*/ 1630680 h 3139440"/>
                    <a:gd name="connsiteX303" fmla="*/ 4899660 w 5199380"/>
                    <a:gd name="connsiteY303" fmla="*/ 1661160 h 3139440"/>
                    <a:gd name="connsiteX304" fmla="*/ 4869180 w 5199380"/>
                    <a:gd name="connsiteY304" fmla="*/ 1676400 h 3139440"/>
                    <a:gd name="connsiteX305" fmla="*/ 4899660 w 5199380"/>
                    <a:gd name="connsiteY305" fmla="*/ 1600200 h 3139440"/>
                    <a:gd name="connsiteX306" fmla="*/ 4922520 w 5199380"/>
                    <a:gd name="connsiteY306" fmla="*/ 1554480 h 3139440"/>
                    <a:gd name="connsiteX307" fmla="*/ 4808220 w 5199380"/>
                    <a:gd name="connsiteY307" fmla="*/ 1546860 h 3139440"/>
                    <a:gd name="connsiteX308" fmla="*/ 4716780 w 5199380"/>
                    <a:gd name="connsiteY308" fmla="*/ 1524000 h 3139440"/>
                    <a:gd name="connsiteX309" fmla="*/ 4663440 w 5199380"/>
                    <a:gd name="connsiteY309" fmla="*/ 1470660 h 3139440"/>
                    <a:gd name="connsiteX310" fmla="*/ 4625340 w 5199380"/>
                    <a:gd name="connsiteY310" fmla="*/ 1424940 h 3139440"/>
                    <a:gd name="connsiteX311" fmla="*/ 4572000 w 5199380"/>
                    <a:gd name="connsiteY311" fmla="*/ 1386840 h 3139440"/>
                    <a:gd name="connsiteX312" fmla="*/ 4526280 w 5199380"/>
                    <a:gd name="connsiteY312" fmla="*/ 1348740 h 3139440"/>
                    <a:gd name="connsiteX313" fmla="*/ 4518660 w 5199380"/>
                    <a:gd name="connsiteY313" fmla="*/ 1325880 h 3139440"/>
                    <a:gd name="connsiteX314" fmla="*/ 4495800 w 5199380"/>
                    <a:gd name="connsiteY314" fmla="*/ 1341120 h 3139440"/>
                    <a:gd name="connsiteX315" fmla="*/ 4450080 w 5199380"/>
                    <a:gd name="connsiteY315" fmla="*/ 1310640 h 3139440"/>
                    <a:gd name="connsiteX316" fmla="*/ 4396740 w 5199380"/>
                    <a:gd name="connsiteY316" fmla="*/ 1295400 h 3139440"/>
                    <a:gd name="connsiteX317" fmla="*/ 4373880 w 5199380"/>
                    <a:gd name="connsiteY317" fmla="*/ 1280160 h 3139440"/>
                    <a:gd name="connsiteX318" fmla="*/ 4366260 w 5199380"/>
                    <a:gd name="connsiteY318" fmla="*/ 1303020 h 3139440"/>
                    <a:gd name="connsiteX319" fmla="*/ 4373880 w 5199380"/>
                    <a:gd name="connsiteY319" fmla="*/ 1325880 h 3139440"/>
                    <a:gd name="connsiteX320" fmla="*/ 4381500 w 5199380"/>
                    <a:gd name="connsiteY320" fmla="*/ 1363980 h 3139440"/>
                    <a:gd name="connsiteX321" fmla="*/ 4358640 w 5199380"/>
                    <a:gd name="connsiteY321" fmla="*/ 1463040 h 3139440"/>
                    <a:gd name="connsiteX322" fmla="*/ 4351020 w 5199380"/>
                    <a:gd name="connsiteY322" fmla="*/ 1485900 h 3139440"/>
                    <a:gd name="connsiteX323" fmla="*/ 4297680 w 5199380"/>
                    <a:gd name="connsiteY323" fmla="*/ 1508760 h 3139440"/>
                    <a:gd name="connsiteX324" fmla="*/ 4274820 w 5199380"/>
                    <a:gd name="connsiteY324" fmla="*/ 1470660 h 3139440"/>
                    <a:gd name="connsiteX325" fmla="*/ 4229100 w 5199380"/>
                    <a:gd name="connsiteY325" fmla="*/ 1455420 h 3139440"/>
                    <a:gd name="connsiteX326" fmla="*/ 4145280 w 5199380"/>
                    <a:gd name="connsiteY326" fmla="*/ 1440180 h 3139440"/>
                    <a:gd name="connsiteX327" fmla="*/ 4114800 w 5199380"/>
                    <a:gd name="connsiteY327" fmla="*/ 1417320 h 3139440"/>
                    <a:gd name="connsiteX328" fmla="*/ 4122420 w 5199380"/>
                    <a:gd name="connsiteY328" fmla="*/ 1394460 h 3139440"/>
                    <a:gd name="connsiteX329" fmla="*/ 4145280 w 5199380"/>
                    <a:gd name="connsiteY329" fmla="*/ 1371600 h 3139440"/>
                    <a:gd name="connsiteX330" fmla="*/ 4168140 w 5199380"/>
                    <a:gd name="connsiteY330" fmla="*/ 1341120 h 3139440"/>
                    <a:gd name="connsiteX331" fmla="*/ 4069080 w 5199380"/>
                    <a:gd name="connsiteY331" fmla="*/ 1318260 h 3139440"/>
                    <a:gd name="connsiteX332" fmla="*/ 4038600 w 5199380"/>
                    <a:gd name="connsiteY332" fmla="*/ 1303020 h 3139440"/>
                    <a:gd name="connsiteX333" fmla="*/ 3992880 w 5199380"/>
                    <a:gd name="connsiteY333" fmla="*/ 1280160 h 3139440"/>
                    <a:gd name="connsiteX334" fmla="*/ 3931920 w 5199380"/>
                    <a:gd name="connsiteY334" fmla="*/ 1310640 h 3139440"/>
                    <a:gd name="connsiteX335" fmla="*/ 3878580 w 5199380"/>
                    <a:gd name="connsiteY335" fmla="*/ 1325880 h 3139440"/>
                    <a:gd name="connsiteX336" fmla="*/ 3825240 w 5199380"/>
                    <a:gd name="connsiteY336" fmla="*/ 1348740 h 3139440"/>
                    <a:gd name="connsiteX337" fmla="*/ 3870960 w 5199380"/>
                    <a:gd name="connsiteY337" fmla="*/ 1455420 h 3139440"/>
                    <a:gd name="connsiteX338" fmla="*/ 3893820 w 5199380"/>
                    <a:gd name="connsiteY338" fmla="*/ 1470660 h 3139440"/>
                    <a:gd name="connsiteX339" fmla="*/ 3916680 w 5199380"/>
                    <a:gd name="connsiteY339" fmla="*/ 1524000 h 3139440"/>
                    <a:gd name="connsiteX340" fmla="*/ 3901440 w 5199380"/>
                    <a:gd name="connsiteY340" fmla="*/ 1584960 h 3139440"/>
                    <a:gd name="connsiteX341" fmla="*/ 3916680 w 5199380"/>
                    <a:gd name="connsiteY341" fmla="*/ 1607820 h 3139440"/>
                    <a:gd name="connsiteX342" fmla="*/ 3962400 w 5199380"/>
                    <a:gd name="connsiteY342" fmla="*/ 1630680 h 3139440"/>
                    <a:gd name="connsiteX343" fmla="*/ 3977640 w 5199380"/>
                    <a:gd name="connsiteY343" fmla="*/ 1661160 h 3139440"/>
                    <a:gd name="connsiteX344" fmla="*/ 4000500 w 5199380"/>
                    <a:gd name="connsiteY344" fmla="*/ 1760220 h 3139440"/>
                    <a:gd name="connsiteX345" fmla="*/ 4023360 w 5199380"/>
                    <a:gd name="connsiteY345" fmla="*/ 1775460 h 3139440"/>
                    <a:gd name="connsiteX346" fmla="*/ 4030980 w 5199380"/>
                    <a:gd name="connsiteY346" fmla="*/ 1798320 h 3139440"/>
                    <a:gd name="connsiteX347" fmla="*/ 4046220 w 5199380"/>
                    <a:gd name="connsiteY347" fmla="*/ 1821180 h 3139440"/>
                    <a:gd name="connsiteX348" fmla="*/ 4030980 w 5199380"/>
                    <a:gd name="connsiteY348" fmla="*/ 1844040 h 3139440"/>
                    <a:gd name="connsiteX349" fmla="*/ 4000500 w 5199380"/>
                    <a:gd name="connsiteY349" fmla="*/ 1882140 h 3139440"/>
                    <a:gd name="connsiteX350" fmla="*/ 3977640 w 5199380"/>
                    <a:gd name="connsiteY350" fmla="*/ 1920240 h 3139440"/>
                    <a:gd name="connsiteX351" fmla="*/ 3947160 w 5199380"/>
                    <a:gd name="connsiteY351" fmla="*/ 1927860 h 3139440"/>
                    <a:gd name="connsiteX352" fmla="*/ 3916680 w 5199380"/>
                    <a:gd name="connsiteY352" fmla="*/ 1973580 h 3139440"/>
                    <a:gd name="connsiteX353" fmla="*/ 3893820 w 5199380"/>
                    <a:gd name="connsiteY353" fmla="*/ 1996440 h 3139440"/>
                    <a:gd name="connsiteX354" fmla="*/ 3886200 w 5199380"/>
                    <a:gd name="connsiteY354" fmla="*/ 2019300 h 3139440"/>
                    <a:gd name="connsiteX355" fmla="*/ 3909060 w 5199380"/>
                    <a:gd name="connsiteY355" fmla="*/ 2026920 h 3139440"/>
                    <a:gd name="connsiteX356" fmla="*/ 3931920 w 5199380"/>
                    <a:gd name="connsiteY356" fmla="*/ 2049780 h 3139440"/>
                    <a:gd name="connsiteX357" fmla="*/ 3962400 w 5199380"/>
                    <a:gd name="connsiteY357" fmla="*/ 2072640 h 3139440"/>
                    <a:gd name="connsiteX358" fmla="*/ 3977640 w 5199380"/>
                    <a:gd name="connsiteY358" fmla="*/ 2103120 h 3139440"/>
                    <a:gd name="connsiteX359" fmla="*/ 4000500 w 5199380"/>
                    <a:gd name="connsiteY359" fmla="*/ 2118360 h 3139440"/>
                    <a:gd name="connsiteX360" fmla="*/ 4008120 w 5199380"/>
                    <a:gd name="connsiteY360" fmla="*/ 2141220 h 3139440"/>
                    <a:gd name="connsiteX361" fmla="*/ 4030980 w 5199380"/>
                    <a:gd name="connsiteY361" fmla="*/ 2164080 h 3139440"/>
                    <a:gd name="connsiteX362" fmla="*/ 4030980 w 5199380"/>
                    <a:gd name="connsiteY362" fmla="*/ 2263140 h 3139440"/>
                    <a:gd name="connsiteX363" fmla="*/ 4008120 w 5199380"/>
                    <a:gd name="connsiteY363" fmla="*/ 2286000 h 3139440"/>
                    <a:gd name="connsiteX364" fmla="*/ 3977640 w 5199380"/>
                    <a:gd name="connsiteY364" fmla="*/ 2331720 h 3139440"/>
                    <a:gd name="connsiteX365" fmla="*/ 3931920 w 5199380"/>
                    <a:gd name="connsiteY365" fmla="*/ 2308860 h 3139440"/>
                    <a:gd name="connsiteX366" fmla="*/ 3878580 w 5199380"/>
                    <a:gd name="connsiteY366" fmla="*/ 2255520 h 3139440"/>
                    <a:gd name="connsiteX367" fmla="*/ 3855720 w 5199380"/>
                    <a:gd name="connsiteY367" fmla="*/ 2232660 h 3139440"/>
                    <a:gd name="connsiteX368" fmla="*/ 3817620 w 5199380"/>
                    <a:gd name="connsiteY368" fmla="*/ 2225040 h 3139440"/>
                    <a:gd name="connsiteX369" fmla="*/ 3794760 w 5199380"/>
                    <a:gd name="connsiteY369" fmla="*/ 2209800 h 3139440"/>
                    <a:gd name="connsiteX370" fmla="*/ 3787140 w 5199380"/>
                    <a:gd name="connsiteY370" fmla="*/ 2186940 h 3139440"/>
                    <a:gd name="connsiteX371" fmla="*/ 3779520 w 5199380"/>
                    <a:gd name="connsiteY371" fmla="*/ 2125980 h 3139440"/>
                    <a:gd name="connsiteX372" fmla="*/ 3741420 w 5199380"/>
                    <a:gd name="connsiteY372" fmla="*/ 2080260 h 3139440"/>
                    <a:gd name="connsiteX373" fmla="*/ 3733800 w 5199380"/>
                    <a:gd name="connsiteY373" fmla="*/ 1973580 h 3139440"/>
                    <a:gd name="connsiteX374" fmla="*/ 3665220 w 5199380"/>
                    <a:gd name="connsiteY374" fmla="*/ 1981200 h 3139440"/>
                    <a:gd name="connsiteX375" fmla="*/ 3604260 w 5199380"/>
                    <a:gd name="connsiteY375" fmla="*/ 1996440 h 3139440"/>
                    <a:gd name="connsiteX376" fmla="*/ 3581400 w 5199380"/>
                    <a:gd name="connsiteY376" fmla="*/ 1988820 h 3139440"/>
                    <a:gd name="connsiteX377" fmla="*/ 3558540 w 5199380"/>
                    <a:gd name="connsiteY377" fmla="*/ 1973580 h 3139440"/>
                    <a:gd name="connsiteX378" fmla="*/ 3474720 w 5199380"/>
                    <a:gd name="connsiteY378" fmla="*/ 1981200 h 3139440"/>
                    <a:gd name="connsiteX379" fmla="*/ 3467100 w 5199380"/>
                    <a:gd name="connsiteY379" fmla="*/ 1958340 h 3139440"/>
                    <a:gd name="connsiteX380" fmla="*/ 3398520 w 5199380"/>
                    <a:gd name="connsiteY380" fmla="*/ 1920240 h 3139440"/>
                    <a:gd name="connsiteX381" fmla="*/ 3322320 w 5199380"/>
                    <a:gd name="connsiteY381" fmla="*/ 1943100 h 3139440"/>
                    <a:gd name="connsiteX382" fmla="*/ 3299460 w 5199380"/>
                    <a:gd name="connsiteY382" fmla="*/ 1965960 h 3139440"/>
                    <a:gd name="connsiteX383" fmla="*/ 3223260 w 5199380"/>
                    <a:gd name="connsiteY383" fmla="*/ 1950720 h 3139440"/>
                    <a:gd name="connsiteX384" fmla="*/ 3230880 w 5199380"/>
                    <a:gd name="connsiteY384" fmla="*/ 1927860 h 3139440"/>
                    <a:gd name="connsiteX385" fmla="*/ 3192780 w 5199380"/>
                    <a:gd name="connsiteY385" fmla="*/ 1874520 h 3139440"/>
                    <a:gd name="connsiteX386" fmla="*/ 3185160 w 5199380"/>
                    <a:gd name="connsiteY386" fmla="*/ 1798320 h 3139440"/>
                    <a:gd name="connsiteX387" fmla="*/ 3147060 w 5199380"/>
                    <a:gd name="connsiteY387" fmla="*/ 1783080 h 3139440"/>
                    <a:gd name="connsiteX388" fmla="*/ 3139440 w 5199380"/>
                    <a:gd name="connsiteY388" fmla="*/ 1706880 h 3139440"/>
                    <a:gd name="connsiteX389" fmla="*/ 3131820 w 5199380"/>
                    <a:gd name="connsiteY389" fmla="*/ 1668780 h 3139440"/>
                    <a:gd name="connsiteX390" fmla="*/ 3147060 w 5199380"/>
                    <a:gd name="connsiteY390" fmla="*/ 1554480 h 3139440"/>
                    <a:gd name="connsiteX391" fmla="*/ 3162300 w 5199380"/>
                    <a:gd name="connsiteY391" fmla="*/ 1531620 h 3139440"/>
                    <a:gd name="connsiteX392" fmla="*/ 3177540 w 5199380"/>
                    <a:gd name="connsiteY392" fmla="*/ 1501140 h 3139440"/>
                    <a:gd name="connsiteX393" fmla="*/ 3200400 w 5199380"/>
                    <a:gd name="connsiteY393" fmla="*/ 1447800 h 3139440"/>
                    <a:gd name="connsiteX394" fmla="*/ 3215640 w 5199380"/>
                    <a:gd name="connsiteY394" fmla="*/ 1424940 h 3139440"/>
                    <a:gd name="connsiteX395" fmla="*/ 3246120 w 5199380"/>
                    <a:gd name="connsiteY395" fmla="*/ 1363980 h 3139440"/>
                    <a:gd name="connsiteX396" fmla="*/ 3276600 w 5199380"/>
                    <a:gd name="connsiteY396" fmla="*/ 1310640 h 3139440"/>
                    <a:gd name="connsiteX397" fmla="*/ 3291840 w 5199380"/>
                    <a:gd name="connsiteY397" fmla="*/ 1287780 h 3139440"/>
                    <a:gd name="connsiteX398" fmla="*/ 3307080 w 5199380"/>
                    <a:gd name="connsiteY398" fmla="*/ 1257300 h 3139440"/>
                    <a:gd name="connsiteX399" fmla="*/ 3352800 w 5199380"/>
                    <a:gd name="connsiteY399" fmla="*/ 1211580 h 3139440"/>
                    <a:gd name="connsiteX400" fmla="*/ 3329940 w 5199380"/>
                    <a:gd name="connsiteY400" fmla="*/ 1165860 h 3139440"/>
                    <a:gd name="connsiteX401" fmla="*/ 3337560 w 5199380"/>
                    <a:gd name="connsiteY401" fmla="*/ 1120140 h 3139440"/>
                    <a:gd name="connsiteX402" fmla="*/ 3345180 w 5199380"/>
                    <a:gd name="connsiteY402" fmla="*/ 1089660 h 3139440"/>
                    <a:gd name="connsiteX403" fmla="*/ 3375660 w 5199380"/>
                    <a:gd name="connsiteY403" fmla="*/ 1043940 h 3139440"/>
                    <a:gd name="connsiteX404" fmla="*/ 3436620 w 5199380"/>
                    <a:gd name="connsiteY404" fmla="*/ 1036320 h 3139440"/>
                    <a:gd name="connsiteX405" fmla="*/ 3459480 w 5199380"/>
                    <a:gd name="connsiteY405" fmla="*/ 1021080 h 3139440"/>
                    <a:gd name="connsiteX406" fmla="*/ 3482340 w 5199380"/>
                    <a:gd name="connsiteY406" fmla="*/ 998220 h 3139440"/>
                    <a:gd name="connsiteX407" fmla="*/ 3505200 w 5199380"/>
                    <a:gd name="connsiteY407" fmla="*/ 990600 h 3139440"/>
                    <a:gd name="connsiteX408" fmla="*/ 3512820 w 5199380"/>
                    <a:gd name="connsiteY408" fmla="*/ 906780 h 3139440"/>
                    <a:gd name="connsiteX409" fmla="*/ 3482340 w 5199380"/>
                    <a:gd name="connsiteY409" fmla="*/ 899160 h 3139440"/>
                    <a:gd name="connsiteX410" fmla="*/ 3467100 w 5199380"/>
                    <a:gd name="connsiteY410" fmla="*/ 876300 h 3139440"/>
                    <a:gd name="connsiteX411" fmla="*/ 3482340 w 5199380"/>
                    <a:gd name="connsiteY411" fmla="*/ 807720 h 3139440"/>
                    <a:gd name="connsiteX412" fmla="*/ 3436620 w 5199380"/>
                    <a:gd name="connsiteY412" fmla="*/ 746760 h 3139440"/>
                    <a:gd name="connsiteX413" fmla="*/ 3406140 w 5199380"/>
                    <a:gd name="connsiteY413" fmla="*/ 731520 h 3139440"/>
                    <a:gd name="connsiteX414" fmla="*/ 3375660 w 5199380"/>
                    <a:gd name="connsiteY414" fmla="*/ 739140 h 3139440"/>
                    <a:gd name="connsiteX415" fmla="*/ 3352800 w 5199380"/>
                    <a:gd name="connsiteY415" fmla="*/ 800100 h 3139440"/>
                    <a:gd name="connsiteX416" fmla="*/ 3284220 w 5199380"/>
                    <a:gd name="connsiteY416" fmla="*/ 822960 h 3139440"/>
                    <a:gd name="connsiteX417" fmla="*/ 3291840 w 5199380"/>
                    <a:gd name="connsiteY417" fmla="*/ 876300 h 3139440"/>
                    <a:gd name="connsiteX418" fmla="*/ 3322320 w 5199380"/>
                    <a:gd name="connsiteY418" fmla="*/ 891540 h 3139440"/>
                    <a:gd name="connsiteX419" fmla="*/ 3345180 w 5199380"/>
                    <a:gd name="connsiteY419" fmla="*/ 906780 h 3139440"/>
                    <a:gd name="connsiteX420" fmla="*/ 3329940 w 5199380"/>
                    <a:gd name="connsiteY420" fmla="*/ 960120 h 3139440"/>
                    <a:gd name="connsiteX421" fmla="*/ 3291840 w 5199380"/>
                    <a:gd name="connsiteY421" fmla="*/ 944880 h 3139440"/>
                    <a:gd name="connsiteX422" fmla="*/ 3268980 w 5199380"/>
                    <a:gd name="connsiteY422" fmla="*/ 929640 h 3139440"/>
                    <a:gd name="connsiteX423" fmla="*/ 3253740 w 5199380"/>
                    <a:gd name="connsiteY423" fmla="*/ 899160 h 3139440"/>
                    <a:gd name="connsiteX424" fmla="*/ 3238500 w 5199380"/>
                    <a:gd name="connsiteY424" fmla="*/ 838200 h 3139440"/>
                    <a:gd name="connsiteX425" fmla="*/ 3215640 w 5199380"/>
                    <a:gd name="connsiteY425" fmla="*/ 830580 h 3139440"/>
                    <a:gd name="connsiteX426" fmla="*/ 3177540 w 5199380"/>
                    <a:gd name="connsiteY426" fmla="*/ 822960 h 3139440"/>
                    <a:gd name="connsiteX427" fmla="*/ 3101340 w 5199380"/>
                    <a:gd name="connsiteY427" fmla="*/ 792480 h 3139440"/>
                    <a:gd name="connsiteX428" fmla="*/ 3116580 w 5199380"/>
                    <a:gd name="connsiteY428" fmla="*/ 739140 h 3139440"/>
                    <a:gd name="connsiteX429" fmla="*/ 3101340 w 5199380"/>
                    <a:gd name="connsiteY429" fmla="*/ 701040 h 3139440"/>
                    <a:gd name="connsiteX430" fmla="*/ 3093720 w 5199380"/>
                    <a:gd name="connsiteY430" fmla="*/ 678180 h 3139440"/>
                    <a:gd name="connsiteX431" fmla="*/ 3070860 w 5199380"/>
                    <a:gd name="connsiteY431" fmla="*/ 670560 h 3139440"/>
                    <a:gd name="connsiteX432" fmla="*/ 3063240 w 5199380"/>
                    <a:gd name="connsiteY432" fmla="*/ 647700 h 3139440"/>
                    <a:gd name="connsiteX433" fmla="*/ 2979420 w 5199380"/>
                    <a:gd name="connsiteY433" fmla="*/ 632460 h 3139440"/>
                    <a:gd name="connsiteX434" fmla="*/ 2971800 w 5199380"/>
                    <a:gd name="connsiteY434" fmla="*/ 662940 h 3139440"/>
                    <a:gd name="connsiteX435" fmla="*/ 2994660 w 5199380"/>
                    <a:gd name="connsiteY435" fmla="*/ 723900 h 3139440"/>
                    <a:gd name="connsiteX436" fmla="*/ 3002280 w 5199380"/>
                    <a:gd name="connsiteY436" fmla="*/ 746760 h 3139440"/>
                    <a:gd name="connsiteX437" fmla="*/ 3009900 w 5199380"/>
                    <a:gd name="connsiteY437" fmla="*/ 800100 h 3139440"/>
                    <a:gd name="connsiteX438" fmla="*/ 3032760 w 5199380"/>
                    <a:gd name="connsiteY438" fmla="*/ 807720 h 3139440"/>
                    <a:gd name="connsiteX439" fmla="*/ 3063240 w 5199380"/>
                    <a:gd name="connsiteY439" fmla="*/ 861060 h 3139440"/>
                    <a:gd name="connsiteX440" fmla="*/ 3017520 w 5199380"/>
                    <a:gd name="connsiteY440" fmla="*/ 960120 h 3139440"/>
                    <a:gd name="connsiteX441" fmla="*/ 2987040 w 5199380"/>
                    <a:gd name="connsiteY441" fmla="*/ 998220 h 3139440"/>
                    <a:gd name="connsiteX442" fmla="*/ 2971800 w 5199380"/>
                    <a:gd name="connsiteY442" fmla="*/ 1051560 h 3139440"/>
                    <a:gd name="connsiteX443" fmla="*/ 2964180 w 5199380"/>
                    <a:gd name="connsiteY443" fmla="*/ 998220 h 3139440"/>
                    <a:gd name="connsiteX444" fmla="*/ 2956560 w 5199380"/>
                    <a:gd name="connsiteY444" fmla="*/ 975360 h 3139440"/>
                    <a:gd name="connsiteX445" fmla="*/ 2964180 w 5199380"/>
                    <a:gd name="connsiteY445" fmla="*/ 937260 h 3139440"/>
                    <a:gd name="connsiteX446" fmla="*/ 2941320 w 5199380"/>
                    <a:gd name="connsiteY446" fmla="*/ 929640 h 3139440"/>
                    <a:gd name="connsiteX447" fmla="*/ 2880360 w 5199380"/>
                    <a:gd name="connsiteY447" fmla="*/ 960120 h 3139440"/>
                    <a:gd name="connsiteX448" fmla="*/ 2849880 w 5199380"/>
                    <a:gd name="connsiteY448" fmla="*/ 967740 h 3139440"/>
                    <a:gd name="connsiteX449" fmla="*/ 2788920 w 5199380"/>
                    <a:gd name="connsiteY449" fmla="*/ 944880 h 3139440"/>
                    <a:gd name="connsiteX450" fmla="*/ 2727960 w 5199380"/>
                    <a:gd name="connsiteY450" fmla="*/ 960120 h 3139440"/>
                    <a:gd name="connsiteX451" fmla="*/ 2689860 w 5199380"/>
                    <a:gd name="connsiteY451" fmla="*/ 944880 h 3139440"/>
                    <a:gd name="connsiteX452" fmla="*/ 2667000 w 5199380"/>
                    <a:gd name="connsiteY452" fmla="*/ 922020 h 3139440"/>
                    <a:gd name="connsiteX453" fmla="*/ 2644140 w 5199380"/>
                    <a:gd name="connsiteY453" fmla="*/ 906780 h 3139440"/>
                    <a:gd name="connsiteX454" fmla="*/ 2575560 w 5199380"/>
                    <a:gd name="connsiteY454" fmla="*/ 967740 h 3139440"/>
                    <a:gd name="connsiteX455" fmla="*/ 2590800 w 5199380"/>
                    <a:gd name="connsiteY455" fmla="*/ 990600 h 3139440"/>
                    <a:gd name="connsiteX456" fmla="*/ 2583180 w 5199380"/>
                    <a:gd name="connsiteY456" fmla="*/ 1013460 h 3139440"/>
                    <a:gd name="connsiteX457" fmla="*/ 2583180 w 5199380"/>
                    <a:gd name="connsiteY457" fmla="*/ 1082040 h 3139440"/>
                    <a:gd name="connsiteX458" fmla="*/ 2560320 w 5199380"/>
                    <a:gd name="connsiteY458" fmla="*/ 1089660 h 3139440"/>
                    <a:gd name="connsiteX459" fmla="*/ 2529840 w 5199380"/>
                    <a:gd name="connsiteY459" fmla="*/ 1028700 h 3139440"/>
                    <a:gd name="connsiteX460" fmla="*/ 2522220 w 5199380"/>
                    <a:gd name="connsiteY460" fmla="*/ 990600 h 3139440"/>
                    <a:gd name="connsiteX461" fmla="*/ 2506980 w 5199380"/>
                    <a:gd name="connsiteY461" fmla="*/ 967740 h 3139440"/>
                    <a:gd name="connsiteX462" fmla="*/ 2499360 w 5199380"/>
                    <a:gd name="connsiteY462" fmla="*/ 944880 h 3139440"/>
                    <a:gd name="connsiteX463" fmla="*/ 2468880 w 5199380"/>
                    <a:gd name="connsiteY463" fmla="*/ 929640 h 3139440"/>
                    <a:gd name="connsiteX464" fmla="*/ 2369820 w 5199380"/>
                    <a:gd name="connsiteY464" fmla="*/ 929640 h 3139440"/>
                    <a:gd name="connsiteX465" fmla="*/ 2362200 w 5199380"/>
                    <a:gd name="connsiteY465" fmla="*/ 868680 h 3139440"/>
                    <a:gd name="connsiteX466" fmla="*/ 2308860 w 5199380"/>
                    <a:gd name="connsiteY466" fmla="*/ 838200 h 3139440"/>
                    <a:gd name="connsiteX467" fmla="*/ 2263140 w 5199380"/>
                    <a:gd name="connsiteY467" fmla="*/ 807720 h 3139440"/>
                    <a:gd name="connsiteX468" fmla="*/ 2247900 w 5199380"/>
                    <a:gd name="connsiteY468" fmla="*/ 784860 h 3139440"/>
                    <a:gd name="connsiteX469" fmla="*/ 2186940 w 5199380"/>
                    <a:gd name="connsiteY469" fmla="*/ 739140 h 3139440"/>
                    <a:gd name="connsiteX470" fmla="*/ 2133600 w 5199380"/>
                    <a:gd name="connsiteY470" fmla="*/ 670560 h 3139440"/>
                    <a:gd name="connsiteX471" fmla="*/ 2110740 w 5199380"/>
                    <a:gd name="connsiteY471" fmla="*/ 685800 h 3139440"/>
                    <a:gd name="connsiteX472" fmla="*/ 2103120 w 5199380"/>
                    <a:gd name="connsiteY472" fmla="*/ 708660 h 3139440"/>
                    <a:gd name="connsiteX473" fmla="*/ 2087880 w 5199380"/>
                    <a:gd name="connsiteY473" fmla="*/ 731520 h 3139440"/>
                    <a:gd name="connsiteX474" fmla="*/ 2057400 w 5199380"/>
                    <a:gd name="connsiteY474" fmla="*/ 693420 h 3139440"/>
                    <a:gd name="connsiteX475" fmla="*/ 2072640 w 5199380"/>
                    <a:gd name="connsiteY475" fmla="*/ 670560 h 3139440"/>
                    <a:gd name="connsiteX476" fmla="*/ 2026920 w 5199380"/>
                    <a:gd name="connsiteY476" fmla="*/ 662940 h 3139440"/>
                    <a:gd name="connsiteX477" fmla="*/ 1996440 w 5199380"/>
                    <a:gd name="connsiteY477" fmla="*/ 640080 h 3139440"/>
                    <a:gd name="connsiteX478" fmla="*/ 1973580 w 5199380"/>
                    <a:gd name="connsiteY478" fmla="*/ 594360 h 3139440"/>
                    <a:gd name="connsiteX479" fmla="*/ 1958340 w 5199380"/>
                    <a:gd name="connsiteY479" fmla="*/ 624840 h 3139440"/>
                    <a:gd name="connsiteX480" fmla="*/ 1935480 w 5199380"/>
                    <a:gd name="connsiteY480" fmla="*/ 647700 h 3139440"/>
                    <a:gd name="connsiteX481" fmla="*/ 1912620 w 5199380"/>
                    <a:gd name="connsiteY481" fmla="*/ 624840 h 3139440"/>
                    <a:gd name="connsiteX482" fmla="*/ 1897380 w 5199380"/>
                    <a:gd name="connsiteY482" fmla="*/ 571500 h 3139440"/>
                    <a:gd name="connsiteX483" fmla="*/ 1874520 w 5199380"/>
                    <a:gd name="connsiteY483" fmla="*/ 586740 h 3139440"/>
                    <a:gd name="connsiteX484" fmla="*/ 1790700 w 5199380"/>
                    <a:gd name="connsiteY484" fmla="*/ 601980 h 3139440"/>
                    <a:gd name="connsiteX485" fmla="*/ 1760220 w 5199380"/>
                    <a:gd name="connsiteY485" fmla="*/ 617220 h 3139440"/>
                    <a:gd name="connsiteX486" fmla="*/ 1744980 w 5199380"/>
                    <a:gd name="connsiteY486" fmla="*/ 624840 h 3139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</a:cxnLst>
                  <a:rect l="l" t="t" r="r" b="b"/>
                  <a:pathLst>
                    <a:path w="5199380" h="3139440">
                      <a:moveTo>
                        <a:pt x="1744980" y="624840"/>
                      </a:moveTo>
                      <a:cubicBezTo>
                        <a:pt x="1737360" y="624840"/>
                        <a:pt x="1724723" y="619492"/>
                        <a:pt x="1714500" y="617220"/>
                      </a:cubicBezTo>
                      <a:cubicBezTo>
                        <a:pt x="1701857" y="614410"/>
                        <a:pt x="1687176" y="616784"/>
                        <a:pt x="1676400" y="609600"/>
                      </a:cubicBezTo>
                      <a:cubicBezTo>
                        <a:pt x="1669717" y="605145"/>
                        <a:pt x="1673235" y="593423"/>
                        <a:pt x="1668780" y="586740"/>
                      </a:cubicBezTo>
                      <a:cubicBezTo>
                        <a:pt x="1657046" y="569139"/>
                        <a:pt x="1639928" y="559885"/>
                        <a:pt x="1623060" y="548640"/>
                      </a:cubicBezTo>
                      <a:cubicBezTo>
                        <a:pt x="1610289" y="497556"/>
                        <a:pt x="1627406" y="533238"/>
                        <a:pt x="1584960" y="502920"/>
                      </a:cubicBezTo>
                      <a:cubicBezTo>
                        <a:pt x="1510684" y="449866"/>
                        <a:pt x="1606270" y="509183"/>
                        <a:pt x="1546860" y="457200"/>
                      </a:cubicBezTo>
                      <a:cubicBezTo>
                        <a:pt x="1533076" y="445139"/>
                        <a:pt x="1501140" y="426720"/>
                        <a:pt x="1501140" y="426720"/>
                      </a:cubicBezTo>
                      <a:cubicBezTo>
                        <a:pt x="1449190" y="348796"/>
                        <a:pt x="1532797" y="477607"/>
                        <a:pt x="1470660" y="365760"/>
                      </a:cubicBezTo>
                      <a:cubicBezTo>
                        <a:pt x="1445747" y="320917"/>
                        <a:pt x="1449349" y="347506"/>
                        <a:pt x="1417320" y="304800"/>
                      </a:cubicBezTo>
                      <a:cubicBezTo>
                        <a:pt x="1410504" y="295713"/>
                        <a:pt x="1411167" y="281136"/>
                        <a:pt x="1402080" y="274320"/>
                      </a:cubicBezTo>
                      <a:cubicBezTo>
                        <a:pt x="1389229" y="264681"/>
                        <a:pt x="1371600" y="264160"/>
                        <a:pt x="1356360" y="259080"/>
                      </a:cubicBezTo>
                      <a:lnTo>
                        <a:pt x="1333500" y="251460"/>
                      </a:lnTo>
                      <a:cubicBezTo>
                        <a:pt x="1330960" y="243840"/>
                        <a:pt x="1328087" y="236323"/>
                        <a:pt x="1325880" y="228600"/>
                      </a:cubicBezTo>
                      <a:cubicBezTo>
                        <a:pt x="1323003" y="218530"/>
                        <a:pt x="1322385" y="207746"/>
                        <a:pt x="1318260" y="198120"/>
                      </a:cubicBezTo>
                      <a:cubicBezTo>
                        <a:pt x="1314652" y="189702"/>
                        <a:pt x="1308100" y="182880"/>
                        <a:pt x="1303020" y="175260"/>
                      </a:cubicBezTo>
                      <a:lnTo>
                        <a:pt x="1318260" y="114300"/>
                      </a:lnTo>
                      <a:lnTo>
                        <a:pt x="1325880" y="83820"/>
                      </a:lnTo>
                      <a:cubicBezTo>
                        <a:pt x="1265389" y="63656"/>
                        <a:pt x="1335651" y="85652"/>
                        <a:pt x="1203960" y="60960"/>
                      </a:cubicBezTo>
                      <a:cubicBezTo>
                        <a:pt x="1196065" y="59480"/>
                        <a:pt x="1188892" y="55288"/>
                        <a:pt x="1181100" y="53340"/>
                      </a:cubicBezTo>
                      <a:cubicBezTo>
                        <a:pt x="1168535" y="50199"/>
                        <a:pt x="1155700" y="48260"/>
                        <a:pt x="1143000" y="45720"/>
                      </a:cubicBezTo>
                      <a:cubicBezTo>
                        <a:pt x="1132840" y="40640"/>
                        <a:pt x="1123067" y="34699"/>
                        <a:pt x="1112520" y="30480"/>
                      </a:cubicBezTo>
                      <a:cubicBezTo>
                        <a:pt x="1097605" y="24514"/>
                        <a:pt x="1082040" y="20320"/>
                        <a:pt x="1066800" y="15240"/>
                      </a:cubicBezTo>
                      <a:cubicBezTo>
                        <a:pt x="1034005" y="4308"/>
                        <a:pt x="1051732" y="9568"/>
                        <a:pt x="1013460" y="0"/>
                      </a:cubicBezTo>
                      <a:cubicBezTo>
                        <a:pt x="1005840" y="5080"/>
                        <a:pt x="996321" y="8089"/>
                        <a:pt x="990600" y="15240"/>
                      </a:cubicBezTo>
                      <a:cubicBezTo>
                        <a:pt x="985582" y="21512"/>
                        <a:pt x="988660" y="32420"/>
                        <a:pt x="982980" y="38100"/>
                      </a:cubicBezTo>
                      <a:cubicBezTo>
                        <a:pt x="968874" y="52206"/>
                        <a:pt x="909843" y="65528"/>
                        <a:pt x="899160" y="68580"/>
                      </a:cubicBezTo>
                      <a:cubicBezTo>
                        <a:pt x="896620" y="76200"/>
                        <a:pt x="893282" y="83599"/>
                        <a:pt x="891540" y="91440"/>
                      </a:cubicBezTo>
                      <a:cubicBezTo>
                        <a:pt x="888188" y="106522"/>
                        <a:pt x="893975" y="125429"/>
                        <a:pt x="883920" y="137160"/>
                      </a:cubicBezTo>
                      <a:cubicBezTo>
                        <a:pt x="875491" y="146994"/>
                        <a:pt x="858520" y="142240"/>
                        <a:pt x="845820" y="144780"/>
                      </a:cubicBezTo>
                      <a:cubicBezTo>
                        <a:pt x="869695" y="180593"/>
                        <a:pt x="877369" y="181624"/>
                        <a:pt x="853440" y="243840"/>
                      </a:cubicBezTo>
                      <a:cubicBezTo>
                        <a:pt x="848881" y="255693"/>
                        <a:pt x="833120" y="259080"/>
                        <a:pt x="822960" y="266700"/>
                      </a:cubicBezTo>
                      <a:cubicBezTo>
                        <a:pt x="820420" y="274320"/>
                        <a:pt x="821876" y="284891"/>
                        <a:pt x="815340" y="289560"/>
                      </a:cubicBezTo>
                      <a:cubicBezTo>
                        <a:pt x="802268" y="298897"/>
                        <a:pt x="769620" y="304800"/>
                        <a:pt x="769620" y="304800"/>
                      </a:cubicBezTo>
                      <a:cubicBezTo>
                        <a:pt x="762000" y="302260"/>
                        <a:pt x="748502" y="305021"/>
                        <a:pt x="746760" y="297180"/>
                      </a:cubicBezTo>
                      <a:cubicBezTo>
                        <a:pt x="737274" y="254495"/>
                        <a:pt x="751179" y="241022"/>
                        <a:pt x="769620" y="213360"/>
                      </a:cubicBezTo>
                      <a:cubicBezTo>
                        <a:pt x="754380" y="208280"/>
                        <a:pt x="738268" y="205304"/>
                        <a:pt x="723900" y="198120"/>
                      </a:cubicBezTo>
                      <a:cubicBezTo>
                        <a:pt x="653573" y="162956"/>
                        <a:pt x="684980" y="173150"/>
                        <a:pt x="632460" y="160020"/>
                      </a:cubicBezTo>
                      <a:cubicBezTo>
                        <a:pt x="615164" y="211908"/>
                        <a:pt x="636935" y="148088"/>
                        <a:pt x="609600" y="220980"/>
                      </a:cubicBezTo>
                      <a:cubicBezTo>
                        <a:pt x="606780" y="228501"/>
                        <a:pt x="606435" y="237157"/>
                        <a:pt x="601980" y="243840"/>
                      </a:cubicBezTo>
                      <a:cubicBezTo>
                        <a:pt x="596002" y="252806"/>
                        <a:pt x="586740" y="259080"/>
                        <a:pt x="579120" y="266700"/>
                      </a:cubicBezTo>
                      <a:cubicBezTo>
                        <a:pt x="584200" y="274320"/>
                        <a:pt x="587884" y="283084"/>
                        <a:pt x="594360" y="289560"/>
                      </a:cubicBezTo>
                      <a:cubicBezTo>
                        <a:pt x="600836" y="296036"/>
                        <a:pt x="611499" y="297649"/>
                        <a:pt x="617220" y="304800"/>
                      </a:cubicBezTo>
                      <a:cubicBezTo>
                        <a:pt x="644265" y="338606"/>
                        <a:pt x="601539" y="318402"/>
                        <a:pt x="640080" y="350520"/>
                      </a:cubicBezTo>
                      <a:cubicBezTo>
                        <a:pt x="657157" y="364751"/>
                        <a:pt x="680533" y="368253"/>
                        <a:pt x="701040" y="373380"/>
                      </a:cubicBezTo>
                      <a:cubicBezTo>
                        <a:pt x="711200" y="381000"/>
                        <a:pt x="728440" y="383919"/>
                        <a:pt x="731520" y="396240"/>
                      </a:cubicBezTo>
                      <a:cubicBezTo>
                        <a:pt x="743268" y="443231"/>
                        <a:pt x="692807" y="438252"/>
                        <a:pt x="670560" y="441960"/>
                      </a:cubicBezTo>
                      <a:cubicBezTo>
                        <a:pt x="657860" y="439420"/>
                        <a:pt x="644044" y="440132"/>
                        <a:pt x="632460" y="434340"/>
                      </a:cubicBezTo>
                      <a:cubicBezTo>
                        <a:pt x="622821" y="429521"/>
                        <a:pt x="618566" y="417458"/>
                        <a:pt x="609600" y="411480"/>
                      </a:cubicBezTo>
                      <a:cubicBezTo>
                        <a:pt x="602917" y="407025"/>
                        <a:pt x="594360" y="406400"/>
                        <a:pt x="586740" y="403860"/>
                      </a:cubicBezTo>
                      <a:cubicBezTo>
                        <a:pt x="576580" y="406400"/>
                        <a:pt x="565984" y="415369"/>
                        <a:pt x="556260" y="411480"/>
                      </a:cubicBezTo>
                      <a:cubicBezTo>
                        <a:pt x="548802" y="408497"/>
                        <a:pt x="553095" y="395303"/>
                        <a:pt x="548640" y="388620"/>
                      </a:cubicBezTo>
                      <a:cubicBezTo>
                        <a:pt x="542662" y="379654"/>
                        <a:pt x="533400" y="373380"/>
                        <a:pt x="525780" y="365760"/>
                      </a:cubicBezTo>
                      <a:cubicBezTo>
                        <a:pt x="460266" y="409436"/>
                        <a:pt x="543156" y="357072"/>
                        <a:pt x="480060" y="388620"/>
                      </a:cubicBezTo>
                      <a:cubicBezTo>
                        <a:pt x="427437" y="414932"/>
                        <a:pt x="490155" y="395621"/>
                        <a:pt x="426720" y="411480"/>
                      </a:cubicBezTo>
                      <a:cubicBezTo>
                        <a:pt x="424180" y="419100"/>
                        <a:pt x="424780" y="428660"/>
                        <a:pt x="419100" y="434340"/>
                      </a:cubicBezTo>
                      <a:cubicBezTo>
                        <a:pt x="413420" y="440020"/>
                        <a:pt x="402410" y="436818"/>
                        <a:pt x="396240" y="441960"/>
                      </a:cubicBezTo>
                      <a:cubicBezTo>
                        <a:pt x="386484" y="450090"/>
                        <a:pt x="379548" y="461338"/>
                        <a:pt x="373380" y="472440"/>
                      </a:cubicBezTo>
                      <a:cubicBezTo>
                        <a:pt x="366737" y="484397"/>
                        <a:pt x="369869" y="503503"/>
                        <a:pt x="358140" y="510540"/>
                      </a:cubicBezTo>
                      <a:cubicBezTo>
                        <a:pt x="340580" y="521076"/>
                        <a:pt x="317500" y="515620"/>
                        <a:pt x="297180" y="518160"/>
                      </a:cubicBezTo>
                      <a:cubicBezTo>
                        <a:pt x="282524" y="540145"/>
                        <a:pt x="269159" y="548518"/>
                        <a:pt x="289560" y="579120"/>
                      </a:cubicBezTo>
                      <a:cubicBezTo>
                        <a:pt x="294015" y="585803"/>
                        <a:pt x="305236" y="583148"/>
                        <a:pt x="312420" y="586740"/>
                      </a:cubicBezTo>
                      <a:cubicBezTo>
                        <a:pt x="320611" y="590836"/>
                        <a:pt x="326911" y="598261"/>
                        <a:pt x="335280" y="601980"/>
                      </a:cubicBezTo>
                      <a:cubicBezTo>
                        <a:pt x="349960" y="608504"/>
                        <a:pt x="381000" y="617220"/>
                        <a:pt x="381000" y="617220"/>
                      </a:cubicBezTo>
                      <a:cubicBezTo>
                        <a:pt x="388620" y="627380"/>
                        <a:pt x="402285" y="635098"/>
                        <a:pt x="403860" y="647700"/>
                      </a:cubicBezTo>
                      <a:cubicBezTo>
                        <a:pt x="405269" y="658972"/>
                        <a:pt x="396652" y="670148"/>
                        <a:pt x="388620" y="678180"/>
                      </a:cubicBezTo>
                      <a:cubicBezTo>
                        <a:pt x="380588" y="686212"/>
                        <a:pt x="368003" y="687784"/>
                        <a:pt x="358140" y="693420"/>
                      </a:cubicBezTo>
                      <a:cubicBezTo>
                        <a:pt x="314021" y="718631"/>
                        <a:pt x="358491" y="704792"/>
                        <a:pt x="289560" y="716280"/>
                      </a:cubicBezTo>
                      <a:cubicBezTo>
                        <a:pt x="284480" y="726440"/>
                        <a:pt x="275729" y="735488"/>
                        <a:pt x="274320" y="746760"/>
                      </a:cubicBezTo>
                      <a:cubicBezTo>
                        <a:pt x="268864" y="790410"/>
                        <a:pt x="287396" y="776770"/>
                        <a:pt x="312420" y="769620"/>
                      </a:cubicBezTo>
                      <a:cubicBezTo>
                        <a:pt x="340025" y="761733"/>
                        <a:pt x="333093" y="763458"/>
                        <a:pt x="358140" y="746760"/>
                      </a:cubicBezTo>
                      <a:cubicBezTo>
                        <a:pt x="368300" y="751840"/>
                        <a:pt x="382776" y="752260"/>
                        <a:pt x="388620" y="762000"/>
                      </a:cubicBezTo>
                      <a:cubicBezTo>
                        <a:pt x="393601" y="770302"/>
                        <a:pt x="367786" y="804681"/>
                        <a:pt x="365760" y="807720"/>
                      </a:cubicBezTo>
                      <a:cubicBezTo>
                        <a:pt x="368300" y="817880"/>
                        <a:pt x="364186" y="833185"/>
                        <a:pt x="373380" y="838200"/>
                      </a:cubicBezTo>
                      <a:cubicBezTo>
                        <a:pt x="396120" y="850604"/>
                        <a:pt x="424674" y="846324"/>
                        <a:pt x="449580" y="853440"/>
                      </a:cubicBezTo>
                      <a:cubicBezTo>
                        <a:pt x="460502" y="856561"/>
                        <a:pt x="469900" y="863600"/>
                        <a:pt x="480060" y="868680"/>
                      </a:cubicBezTo>
                      <a:cubicBezTo>
                        <a:pt x="454660" y="878840"/>
                        <a:pt x="420274" y="877275"/>
                        <a:pt x="403860" y="899160"/>
                      </a:cubicBezTo>
                      <a:cubicBezTo>
                        <a:pt x="385458" y="923696"/>
                        <a:pt x="375183" y="940390"/>
                        <a:pt x="350520" y="960120"/>
                      </a:cubicBezTo>
                      <a:cubicBezTo>
                        <a:pt x="336217" y="971562"/>
                        <a:pt x="304800" y="990600"/>
                        <a:pt x="304800" y="990600"/>
                      </a:cubicBezTo>
                      <a:cubicBezTo>
                        <a:pt x="279400" y="988060"/>
                        <a:pt x="253830" y="986862"/>
                        <a:pt x="228600" y="982980"/>
                      </a:cubicBezTo>
                      <a:cubicBezTo>
                        <a:pt x="220661" y="981759"/>
                        <a:pt x="211420" y="981040"/>
                        <a:pt x="205740" y="975360"/>
                      </a:cubicBezTo>
                      <a:cubicBezTo>
                        <a:pt x="200060" y="969680"/>
                        <a:pt x="203800" y="958180"/>
                        <a:pt x="198120" y="952500"/>
                      </a:cubicBezTo>
                      <a:cubicBezTo>
                        <a:pt x="192440" y="946820"/>
                        <a:pt x="182643" y="948044"/>
                        <a:pt x="175260" y="944880"/>
                      </a:cubicBezTo>
                      <a:cubicBezTo>
                        <a:pt x="164819" y="940405"/>
                        <a:pt x="154940" y="934720"/>
                        <a:pt x="144780" y="929640"/>
                      </a:cubicBezTo>
                      <a:cubicBezTo>
                        <a:pt x="142240" y="922020"/>
                        <a:pt x="143696" y="911449"/>
                        <a:pt x="137160" y="906780"/>
                      </a:cubicBezTo>
                      <a:cubicBezTo>
                        <a:pt x="124088" y="897443"/>
                        <a:pt x="91440" y="891540"/>
                        <a:pt x="91440" y="891540"/>
                      </a:cubicBezTo>
                      <a:cubicBezTo>
                        <a:pt x="73660" y="894080"/>
                        <a:pt x="54776" y="892490"/>
                        <a:pt x="38100" y="899160"/>
                      </a:cubicBezTo>
                      <a:cubicBezTo>
                        <a:pt x="24766" y="904494"/>
                        <a:pt x="7619" y="933451"/>
                        <a:pt x="0" y="944880"/>
                      </a:cubicBezTo>
                      <a:cubicBezTo>
                        <a:pt x="4152" y="957336"/>
                        <a:pt x="10421" y="982825"/>
                        <a:pt x="22860" y="990600"/>
                      </a:cubicBezTo>
                      <a:cubicBezTo>
                        <a:pt x="53194" y="1009559"/>
                        <a:pt x="97018" y="1007362"/>
                        <a:pt x="129540" y="1013460"/>
                      </a:cubicBezTo>
                      <a:cubicBezTo>
                        <a:pt x="150127" y="1017320"/>
                        <a:pt x="171766" y="1019333"/>
                        <a:pt x="190500" y="1028700"/>
                      </a:cubicBezTo>
                      <a:cubicBezTo>
                        <a:pt x="230347" y="1048624"/>
                        <a:pt x="209960" y="1041185"/>
                        <a:pt x="251460" y="1051560"/>
                      </a:cubicBezTo>
                      <a:cubicBezTo>
                        <a:pt x="264160" y="1049020"/>
                        <a:pt x="277433" y="1048488"/>
                        <a:pt x="289560" y="1043940"/>
                      </a:cubicBezTo>
                      <a:cubicBezTo>
                        <a:pt x="298135" y="1040724"/>
                        <a:pt x="304002" y="1032308"/>
                        <a:pt x="312420" y="1028700"/>
                      </a:cubicBezTo>
                      <a:cubicBezTo>
                        <a:pt x="322046" y="1024575"/>
                        <a:pt x="332740" y="1023620"/>
                        <a:pt x="342900" y="1021080"/>
                      </a:cubicBezTo>
                      <a:cubicBezTo>
                        <a:pt x="353060" y="1023620"/>
                        <a:pt x="363310" y="1025823"/>
                        <a:pt x="373380" y="1028700"/>
                      </a:cubicBezTo>
                      <a:cubicBezTo>
                        <a:pt x="381103" y="1030907"/>
                        <a:pt x="388208" y="1036320"/>
                        <a:pt x="396240" y="1036320"/>
                      </a:cubicBezTo>
                      <a:cubicBezTo>
                        <a:pt x="431891" y="1036320"/>
                        <a:pt x="467360" y="1031240"/>
                        <a:pt x="502920" y="1028700"/>
                      </a:cubicBezTo>
                      <a:cubicBezTo>
                        <a:pt x="510540" y="1026160"/>
                        <a:pt x="518759" y="1024981"/>
                        <a:pt x="525780" y="1021080"/>
                      </a:cubicBezTo>
                      <a:cubicBezTo>
                        <a:pt x="541791" y="1012185"/>
                        <a:pt x="571500" y="990600"/>
                        <a:pt x="571500" y="990600"/>
                      </a:cubicBezTo>
                      <a:cubicBezTo>
                        <a:pt x="578534" y="976532"/>
                        <a:pt x="591065" y="943438"/>
                        <a:pt x="609600" y="937260"/>
                      </a:cubicBezTo>
                      <a:cubicBezTo>
                        <a:pt x="617220" y="934720"/>
                        <a:pt x="624737" y="942673"/>
                        <a:pt x="632460" y="944880"/>
                      </a:cubicBezTo>
                      <a:cubicBezTo>
                        <a:pt x="642530" y="947757"/>
                        <a:pt x="652780" y="949960"/>
                        <a:pt x="662940" y="952500"/>
                      </a:cubicBezTo>
                      <a:cubicBezTo>
                        <a:pt x="680720" y="949960"/>
                        <a:pt x="699077" y="950041"/>
                        <a:pt x="716280" y="944880"/>
                      </a:cubicBezTo>
                      <a:cubicBezTo>
                        <a:pt x="738944" y="938081"/>
                        <a:pt x="743445" y="919150"/>
                        <a:pt x="762000" y="906780"/>
                      </a:cubicBezTo>
                      <a:cubicBezTo>
                        <a:pt x="768683" y="902325"/>
                        <a:pt x="777240" y="901700"/>
                        <a:pt x="784860" y="899160"/>
                      </a:cubicBezTo>
                      <a:cubicBezTo>
                        <a:pt x="795020" y="901700"/>
                        <a:pt x="805534" y="903103"/>
                        <a:pt x="815340" y="906780"/>
                      </a:cubicBezTo>
                      <a:cubicBezTo>
                        <a:pt x="825976" y="910768"/>
                        <a:pt x="855271" y="915719"/>
                        <a:pt x="845820" y="922020"/>
                      </a:cubicBezTo>
                      <a:cubicBezTo>
                        <a:pt x="824267" y="936388"/>
                        <a:pt x="769620" y="937260"/>
                        <a:pt x="769620" y="937260"/>
                      </a:cubicBezTo>
                      <a:cubicBezTo>
                        <a:pt x="759460" y="942340"/>
                        <a:pt x="749003" y="946864"/>
                        <a:pt x="739140" y="952500"/>
                      </a:cubicBezTo>
                      <a:cubicBezTo>
                        <a:pt x="723541" y="961414"/>
                        <a:pt x="698884" y="980787"/>
                        <a:pt x="685800" y="990600"/>
                      </a:cubicBezTo>
                      <a:cubicBezTo>
                        <a:pt x="688340" y="1000760"/>
                        <a:pt x="686878" y="1012902"/>
                        <a:pt x="693420" y="1021080"/>
                      </a:cubicBezTo>
                      <a:cubicBezTo>
                        <a:pt x="698438" y="1027352"/>
                        <a:pt x="708454" y="1026894"/>
                        <a:pt x="716280" y="1028700"/>
                      </a:cubicBezTo>
                      <a:cubicBezTo>
                        <a:pt x="741520" y="1034525"/>
                        <a:pt x="767906" y="1035749"/>
                        <a:pt x="792480" y="1043940"/>
                      </a:cubicBezTo>
                      <a:lnTo>
                        <a:pt x="838200" y="1059180"/>
                      </a:lnTo>
                      <a:lnTo>
                        <a:pt x="861060" y="1066800"/>
                      </a:lnTo>
                      <a:cubicBezTo>
                        <a:pt x="863600" y="1059180"/>
                        <a:pt x="863000" y="1049620"/>
                        <a:pt x="868680" y="1043940"/>
                      </a:cubicBezTo>
                      <a:cubicBezTo>
                        <a:pt x="893217" y="1019403"/>
                        <a:pt x="908005" y="1030469"/>
                        <a:pt x="937260" y="1036320"/>
                      </a:cubicBezTo>
                      <a:cubicBezTo>
                        <a:pt x="932180" y="1046480"/>
                        <a:pt x="923626" y="1055555"/>
                        <a:pt x="922020" y="1066800"/>
                      </a:cubicBezTo>
                      <a:cubicBezTo>
                        <a:pt x="920884" y="1074751"/>
                        <a:pt x="927433" y="1081937"/>
                        <a:pt x="929640" y="1089660"/>
                      </a:cubicBezTo>
                      <a:cubicBezTo>
                        <a:pt x="939503" y="1124180"/>
                        <a:pt x="933479" y="1135689"/>
                        <a:pt x="975360" y="1158240"/>
                      </a:cubicBezTo>
                      <a:cubicBezTo>
                        <a:pt x="993802" y="1168170"/>
                        <a:pt x="1016000" y="1168400"/>
                        <a:pt x="1036320" y="1173480"/>
                      </a:cubicBezTo>
                      <a:cubicBezTo>
                        <a:pt x="1041400" y="1181100"/>
                        <a:pt x="1044409" y="1190619"/>
                        <a:pt x="1051560" y="1196340"/>
                      </a:cubicBezTo>
                      <a:cubicBezTo>
                        <a:pt x="1057832" y="1201358"/>
                        <a:pt x="1068740" y="1198280"/>
                        <a:pt x="1074420" y="1203960"/>
                      </a:cubicBezTo>
                      <a:cubicBezTo>
                        <a:pt x="1080100" y="1209640"/>
                        <a:pt x="1076360" y="1221140"/>
                        <a:pt x="1082040" y="1226820"/>
                      </a:cubicBezTo>
                      <a:cubicBezTo>
                        <a:pt x="1090072" y="1234852"/>
                        <a:pt x="1102360" y="1236980"/>
                        <a:pt x="1112520" y="1242060"/>
                      </a:cubicBezTo>
                      <a:cubicBezTo>
                        <a:pt x="1117600" y="1259840"/>
                        <a:pt x="1122447" y="1277688"/>
                        <a:pt x="1127760" y="1295400"/>
                      </a:cubicBezTo>
                      <a:cubicBezTo>
                        <a:pt x="1130068" y="1303093"/>
                        <a:pt x="1131479" y="1311239"/>
                        <a:pt x="1135380" y="1318260"/>
                      </a:cubicBezTo>
                      <a:lnTo>
                        <a:pt x="1181100" y="1386840"/>
                      </a:lnTo>
                      <a:cubicBezTo>
                        <a:pt x="1186180" y="1394460"/>
                        <a:pt x="1193444" y="1401012"/>
                        <a:pt x="1196340" y="1409700"/>
                      </a:cubicBezTo>
                      <a:cubicBezTo>
                        <a:pt x="1202935" y="1429485"/>
                        <a:pt x="1210088" y="1452437"/>
                        <a:pt x="1219200" y="1470660"/>
                      </a:cubicBezTo>
                      <a:cubicBezTo>
                        <a:pt x="1223296" y="1478851"/>
                        <a:pt x="1229360" y="1485900"/>
                        <a:pt x="1234440" y="1493520"/>
                      </a:cubicBezTo>
                      <a:cubicBezTo>
                        <a:pt x="1231900" y="1503680"/>
                        <a:pt x="1225872" y="1513570"/>
                        <a:pt x="1226820" y="1524000"/>
                      </a:cubicBezTo>
                      <a:cubicBezTo>
                        <a:pt x="1230558" y="1565119"/>
                        <a:pt x="1238745" y="1572368"/>
                        <a:pt x="1257300" y="1600200"/>
                      </a:cubicBezTo>
                      <a:cubicBezTo>
                        <a:pt x="1259840" y="1610360"/>
                        <a:pt x="1263763" y="1620271"/>
                        <a:pt x="1264920" y="1630680"/>
                      </a:cubicBezTo>
                      <a:cubicBezTo>
                        <a:pt x="1268857" y="1666113"/>
                        <a:pt x="1266344" y="1702252"/>
                        <a:pt x="1272540" y="1737360"/>
                      </a:cubicBezTo>
                      <a:cubicBezTo>
                        <a:pt x="1274132" y="1746379"/>
                        <a:pt x="1282700" y="1752600"/>
                        <a:pt x="1287780" y="1760220"/>
                      </a:cubicBezTo>
                      <a:cubicBezTo>
                        <a:pt x="1292860" y="1795780"/>
                        <a:pt x="1294793" y="1831934"/>
                        <a:pt x="1303020" y="1866900"/>
                      </a:cubicBezTo>
                      <a:cubicBezTo>
                        <a:pt x="1305118" y="1875815"/>
                        <a:pt x="1319396" y="1880673"/>
                        <a:pt x="1318260" y="1889760"/>
                      </a:cubicBezTo>
                      <a:cubicBezTo>
                        <a:pt x="1316423" y="1904456"/>
                        <a:pt x="1303020" y="1915160"/>
                        <a:pt x="1295400" y="1927860"/>
                      </a:cubicBezTo>
                      <a:cubicBezTo>
                        <a:pt x="1300480" y="1948180"/>
                        <a:pt x="1302389" y="1969568"/>
                        <a:pt x="1310640" y="1988820"/>
                      </a:cubicBezTo>
                      <a:cubicBezTo>
                        <a:pt x="1317855" y="2005655"/>
                        <a:pt x="1341120" y="2034540"/>
                        <a:pt x="1341120" y="2034540"/>
                      </a:cubicBezTo>
                      <a:cubicBezTo>
                        <a:pt x="1346200" y="2057400"/>
                        <a:pt x="1350680" y="2080402"/>
                        <a:pt x="1356360" y="2103120"/>
                      </a:cubicBezTo>
                      <a:cubicBezTo>
                        <a:pt x="1358308" y="2110912"/>
                        <a:pt x="1359049" y="2119640"/>
                        <a:pt x="1363980" y="2125980"/>
                      </a:cubicBezTo>
                      <a:cubicBezTo>
                        <a:pt x="1389507" y="2158800"/>
                        <a:pt x="1409649" y="2171661"/>
                        <a:pt x="1440180" y="2194560"/>
                      </a:cubicBezTo>
                      <a:cubicBezTo>
                        <a:pt x="1457395" y="2246206"/>
                        <a:pt x="1440180" y="2183201"/>
                        <a:pt x="1440180" y="2270760"/>
                      </a:cubicBezTo>
                      <a:cubicBezTo>
                        <a:pt x="1440180" y="2306826"/>
                        <a:pt x="1455630" y="2305295"/>
                        <a:pt x="1478280" y="2331720"/>
                      </a:cubicBezTo>
                      <a:cubicBezTo>
                        <a:pt x="1484240" y="2338673"/>
                        <a:pt x="1487560" y="2347627"/>
                        <a:pt x="1493520" y="2354580"/>
                      </a:cubicBezTo>
                      <a:cubicBezTo>
                        <a:pt x="1502871" y="2365489"/>
                        <a:pt x="1513840" y="2374900"/>
                        <a:pt x="1524000" y="2385060"/>
                      </a:cubicBezTo>
                      <a:cubicBezTo>
                        <a:pt x="1529127" y="2405567"/>
                        <a:pt x="1532629" y="2428943"/>
                        <a:pt x="1546860" y="2446020"/>
                      </a:cubicBezTo>
                      <a:cubicBezTo>
                        <a:pt x="1552723" y="2453055"/>
                        <a:pt x="1562100" y="2456180"/>
                        <a:pt x="1569720" y="2461260"/>
                      </a:cubicBezTo>
                      <a:cubicBezTo>
                        <a:pt x="1572260" y="2468880"/>
                        <a:pt x="1577340" y="2476088"/>
                        <a:pt x="1577340" y="2484120"/>
                      </a:cubicBezTo>
                      <a:cubicBezTo>
                        <a:pt x="1577340" y="2517076"/>
                        <a:pt x="1570246" y="2521431"/>
                        <a:pt x="1554480" y="2545080"/>
                      </a:cubicBezTo>
                      <a:cubicBezTo>
                        <a:pt x="1659669" y="2580143"/>
                        <a:pt x="1516839" y="2534958"/>
                        <a:pt x="1821180" y="2560320"/>
                      </a:cubicBezTo>
                      <a:cubicBezTo>
                        <a:pt x="1841570" y="2562019"/>
                        <a:pt x="1856947" y="2583478"/>
                        <a:pt x="1874520" y="2590800"/>
                      </a:cubicBezTo>
                      <a:cubicBezTo>
                        <a:pt x="1896763" y="2600068"/>
                        <a:pt x="1919723" y="2607816"/>
                        <a:pt x="1943100" y="2613660"/>
                      </a:cubicBezTo>
                      <a:cubicBezTo>
                        <a:pt x="2013084" y="2631156"/>
                        <a:pt x="1963128" y="2620627"/>
                        <a:pt x="2095500" y="2628900"/>
                      </a:cubicBezTo>
                      <a:lnTo>
                        <a:pt x="2141220" y="2644140"/>
                      </a:lnTo>
                      <a:cubicBezTo>
                        <a:pt x="2163284" y="2651495"/>
                        <a:pt x="2177299" y="2657216"/>
                        <a:pt x="2202180" y="2659380"/>
                      </a:cubicBezTo>
                      <a:cubicBezTo>
                        <a:pt x="2247798" y="2663347"/>
                        <a:pt x="2293620" y="2664460"/>
                        <a:pt x="2339340" y="2667000"/>
                      </a:cubicBezTo>
                      <a:cubicBezTo>
                        <a:pt x="2352040" y="2672080"/>
                        <a:pt x="2364633" y="2677437"/>
                        <a:pt x="2377440" y="2682240"/>
                      </a:cubicBezTo>
                      <a:cubicBezTo>
                        <a:pt x="2384961" y="2685060"/>
                        <a:pt x="2392338" y="2688798"/>
                        <a:pt x="2400300" y="2689860"/>
                      </a:cubicBezTo>
                      <a:cubicBezTo>
                        <a:pt x="2430617" y="2693902"/>
                        <a:pt x="2461260" y="2694940"/>
                        <a:pt x="2491740" y="2697480"/>
                      </a:cubicBezTo>
                      <a:cubicBezTo>
                        <a:pt x="2562860" y="2694940"/>
                        <a:pt x="2634180" y="2695770"/>
                        <a:pt x="2705100" y="2689860"/>
                      </a:cubicBezTo>
                      <a:cubicBezTo>
                        <a:pt x="2725973" y="2688121"/>
                        <a:pt x="2766060" y="2674620"/>
                        <a:pt x="2766060" y="2674620"/>
                      </a:cubicBezTo>
                      <a:cubicBezTo>
                        <a:pt x="2791460" y="2677160"/>
                        <a:pt x="2816990" y="2678630"/>
                        <a:pt x="2842260" y="2682240"/>
                      </a:cubicBezTo>
                      <a:cubicBezTo>
                        <a:pt x="2852627" y="2683721"/>
                        <a:pt x="2862279" y="2689373"/>
                        <a:pt x="2872740" y="2689860"/>
                      </a:cubicBezTo>
                      <a:cubicBezTo>
                        <a:pt x="2971726" y="2694464"/>
                        <a:pt x="3070860" y="2694940"/>
                        <a:pt x="3169920" y="2697480"/>
                      </a:cubicBezTo>
                      <a:cubicBezTo>
                        <a:pt x="3180016" y="2682336"/>
                        <a:pt x="3188800" y="2658053"/>
                        <a:pt x="3215640" y="2667000"/>
                      </a:cubicBezTo>
                      <a:cubicBezTo>
                        <a:pt x="3224328" y="2669896"/>
                        <a:pt x="3223428" y="2684537"/>
                        <a:pt x="3230880" y="2689860"/>
                      </a:cubicBezTo>
                      <a:cubicBezTo>
                        <a:pt x="3242011" y="2697810"/>
                        <a:pt x="3256173" y="2700297"/>
                        <a:pt x="3268980" y="2705100"/>
                      </a:cubicBezTo>
                      <a:cubicBezTo>
                        <a:pt x="3295759" y="2715142"/>
                        <a:pt x="3297457" y="2713843"/>
                        <a:pt x="3329940" y="2720340"/>
                      </a:cubicBezTo>
                      <a:cubicBezTo>
                        <a:pt x="3342640" y="2710180"/>
                        <a:pt x="3355800" y="2700570"/>
                        <a:pt x="3368040" y="2689860"/>
                      </a:cubicBezTo>
                      <a:cubicBezTo>
                        <a:pt x="3376150" y="2682764"/>
                        <a:pt x="3380124" y="2667000"/>
                        <a:pt x="3390900" y="2667000"/>
                      </a:cubicBezTo>
                      <a:cubicBezTo>
                        <a:pt x="3398932" y="2667000"/>
                        <a:pt x="3394928" y="2682676"/>
                        <a:pt x="3398520" y="2689860"/>
                      </a:cubicBezTo>
                      <a:cubicBezTo>
                        <a:pt x="3402616" y="2698051"/>
                        <a:pt x="3405994" y="2707866"/>
                        <a:pt x="3413760" y="2712720"/>
                      </a:cubicBezTo>
                      <a:cubicBezTo>
                        <a:pt x="3427383" y="2721234"/>
                        <a:pt x="3444240" y="2722880"/>
                        <a:pt x="3459480" y="2727960"/>
                      </a:cubicBezTo>
                      <a:cubicBezTo>
                        <a:pt x="3467100" y="2735580"/>
                        <a:pt x="3471564" y="2750820"/>
                        <a:pt x="3482340" y="2750820"/>
                      </a:cubicBezTo>
                      <a:cubicBezTo>
                        <a:pt x="3491498" y="2750820"/>
                        <a:pt x="3490545" y="2733823"/>
                        <a:pt x="3497580" y="2727960"/>
                      </a:cubicBezTo>
                      <a:cubicBezTo>
                        <a:pt x="3506306" y="2720688"/>
                        <a:pt x="3518817" y="2719322"/>
                        <a:pt x="3528060" y="2712720"/>
                      </a:cubicBezTo>
                      <a:cubicBezTo>
                        <a:pt x="3536829" y="2706456"/>
                        <a:pt x="3542641" y="2696759"/>
                        <a:pt x="3550920" y="2689860"/>
                      </a:cubicBezTo>
                      <a:cubicBezTo>
                        <a:pt x="3557955" y="2683997"/>
                        <a:pt x="3566160" y="2679700"/>
                        <a:pt x="3573780" y="2674620"/>
                      </a:cubicBezTo>
                      <a:cubicBezTo>
                        <a:pt x="3578860" y="2667000"/>
                        <a:pt x="3582544" y="2658236"/>
                        <a:pt x="3589020" y="2651760"/>
                      </a:cubicBezTo>
                      <a:cubicBezTo>
                        <a:pt x="3603792" y="2636988"/>
                        <a:pt x="3616147" y="2635098"/>
                        <a:pt x="3634740" y="2628900"/>
                      </a:cubicBezTo>
                      <a:cubicBezTo>
                        <a:pt x="3667760" y="2631440"/>
                        <a:pt x="3701957" y="2627422"/>
                        <a:pt x="3733800" y="2636520"/>
                      </a:cubicBezTo>
                      <a:cubicBezTo>
                        <a:pt x="3741523" y="2638727"/>
                        <a:pt x="3736402" y="2653108"/>
                        <a:pt x="3741420" y="2659380"/>
                      </a:cubicBezTo>
                      <a:cubicBezTo>
                        <a:pt x="3747141" y="2666531"/>
                        <a:pt x="3755705" y="2671404"/>
                        <a:pt x="3764280" y="2674620"/>
                      </a:cubicBezTo>
                      <a:cubicBezTo>
                        <a:pt x="3776407" y="2679168"/>
                        <a:pt x="3789815" y="2679099"/>
                        <a:pt x="3802380" y="2682240"/>
                      </a:cubicBezTo>
                      <a:cubicBezTo>
                        <a:pt x="3810172" y="2684188"/>
                        <a:pt x="3817620" y="2687320"/>
                        <a:pt x="3825240" y="2689860"/>
                      </a:cubicBezTo>
                      <a:cubicBezTo>
                        <a:pt x="3830320" y="2697480"/>
                        <a:pt x="3836384" y="2704529"/>
                        <a:pt x="3840480" y="2712720"/>
                      </a:cubicBezTo>
                      <a:cubicBezTo>
                        <a:pt x="3847345" y="2726451"/>
                        <a:pt x="3850655" y="2756546"/>
                        <a:pt x="3863340" y="2766060"/>
                      </a:cubicBezTo>
                      <a:cubicBezTo>
                        <a:pt x="3876191" y="2775699"/>
                        <a:pt x="3893016" y="2780498"/>
                        <a:pt x="3909060" y="2781300"/>
                      </a:cubicBezTo>
                      <a:lnTo>
                        <a:pt x="4061460" y="2788920"/>
                      </a:lnTo>
                      <a:cubicBezTo>
                        <a:pt x="4065341" y="2792801"/>
                        <a:pt x="4099292" y="2819936"/>
                        <a:pt x="4091940" y="2834640"/>
                      </a:cubicBezTo>
                      <a:cubicBezTo>
                        <a:pt x="4088348" y="2841824"/>
                        <a:pt x="4076700" y="2839720"/>
                        <a:pt x="4069080" y="2842260"/>
                      </a:cubicBezTo>
                      <a:cubicBezTo>
                        <a:pt x="4066540" y="2854960"/>
                        <a:pt x="4057902" y="2867907"/>
                        <a:pt x="4061460" y="2880360"/>
                      </a:cubicBezTo>
                      <a:cubicBezTo>
                        <a:pt x="4063976" y="2889166"/>
                        <a:pt x="4077844" y="2889124"/>
                        <a:pt x="4084320" y="2895600"/>
                      </a:cubicBezTo>
                      <a:cubicBezTo>
                        <a:pt x="4090796" y="2902076"/>
                        <a:pt x="4094480" y="2910840"/>
                        <a:pt x="4099560" y="2918460"/>
                      </a:cubicBezTo>
                      <a:cubicBezTo>
                        <a:pt x="4091940" y="2928620"/>
                        <a:pt x="4082380" y="2937581"/>
                        <a:pt x="4076700" y="2948940"/>
                      </a:cubicBezTo>
                      <a:cubicBezTo>
                        <a:pt x="4069516" y="2963308"/>
                        <a:pt x="4061460" y="2994660"/>
                        <a:pt x="4061460" y="2994660"/>
                      </a:cubicBezTo>
                      <a:cubicBezTo>
                        <a:pt x="4064000" y="3014980"/>
                        <a:pt x="4064113" y="3035753"/>
                        <a:pt x="4069080" y="3055620"/>
                      </a:cubicBezTo>
                      <a:cubicBezTo>
                        <a:pt x="4071835" y="3066640"/>
                        <a:pt x="4080332" y="3075464"/>
                        <a:pt x="4084320" y="3086100"/>
                      </a:cubicBezTo>
                      <a:cubicBezTo>
                        <a:pt x="4087997" y="3095906"/>
                        <a:pt x="4089063" y="3106510"/>
                        <a:pt x="4091940" y="3116580"/>
                      </a:cubicBezTo>
                      <a:cubicBezTo>
                        <a:pt x="4094147" y="3124303"/>
                        <a:pt x="4097020" y="3131820"/>
                        <a:pt x="4099560" y="3139440"/>
                      </a:cubicBezTo>
                      <a:cubicBezTo>
                        <a:pt x="4104640" y="3131820"/>
                        <a:pt x="4108324" y="3123056"/>
                        <a:pt x="4114800" y="3116580"/>
                      </a:cubicBezTo>
                      <a:cubicBezTo>
                        <a:pt x="4128755" y="3102625"/>
                        <a:pt x="4198452" y="3070986"/>
                        <a:pt x="4198620" y="3070860"/>
                      </a:cubicBezTo>
                      <a:lnTo>
                        <a:pt x="4229100" y="3048000"/>
                      </a:lnTo>
                      <a:cubicBezTo>
                        <a:pt x="4231640" y="3040380"/>
                        <a:pt x="4238040" y="3033063"/>
                        <a:pt x="4236720" y="3025140"/>
                      </a:cubicBezTo>
                      <a:cubicBezTo>
                        <a:pt x="4235214" y="3016107"/>
                        <a:pt x="4225576" y="3010471"/>
                        <a:pt x="4221480" y="3002280"/>
                      </a:cubicBezTo>
                      <a:cubicBezTo>
                        <a:pt x="4217888" y="2995096"/>
                        <a:pt x="4216400" y="2987040"/>
                        <a:pt x="4213860" y="2979420"/>
                      </a:cubicBezTo>
                      <a:cubicBezTo>
                        <a:pt x="4216400" y="2971800"/>
                        <a:pt x="4214944" y="2961229"/>
                        <a:pt x="4221480" y="2956560"/>
                      </a:cubicBezTo>
                      <a:cubicBezTo>
                        <a:pt x="4234552" y="2947223"/>
                        <a:pt x="4267200" y="2941320"/>
                        <a:pt x="4267200" y="2941320"/>
                      </a:cubicBezTo>
                      <a:cubicBezTo>
                        <a:pt x="4307840" y="2880360"/>
                        <a:pt x="4254500" y="2954020"/>
                        <a:pt x="4305300" y="2903220"/>
                      </a:cubicBezTo>
                      <a:cubicBezTo>
                        <a:pt x="4321556" y="2886964"/>
                        <a:pt x="4316984" y="2871216"/>
                        <a:pt x="4343400" y="2865120"/>
                      </a:cubicBezTo>
                      <a:cubicBezTo>
                        <a:pt x="4368273" y="2859380"/>
                        <a:pt x="4394200" y="2860040"/>
                        <a:pt x="4419600" y="2857500"/>
                      </a:cubicBezTo>
                      <a:cubicBezTo>
                        <a:pt x="4427220" y="2847340"/>
                        <a:pt x="4436780" y="2838379"/>
                        <a:pt x="4442460" y="2827020"/>
                      </a:cubicBezTo>
                      <a:cubicBezTo>
                        <a:pt x="4447144" y="2817653"/>
                        <a:pt x="4445396" y="2805907"/>
                        <a:pt x="4450080" y="2796540"/>
                      </a:cubicBezTo>
                      <a:cubicBezTo>
                        <a:pt x="4457649" y="2781402"/>
                        <a:pt x="4484605" y="2740503"/>
                        <a:pt x="4503420" y="2727960"/>
                      </a:cubicBezTo>
                      <a:cubicBezTo>
                        <a:pt x="4510103" y="2723505"/>
                        <a:pt x="4518897" y="2723504"/>
                        <a:pt x="4526280" y="2720340"/>
                      </a:cubicBezTo>
                      <a:cubicBezTo>
                        <a:pt x="4536721" y="2715865"/>
                        <a:pt x="4545984" y="2708692"/>
                        <a:pt x="4556760" y="2705100"/>
                      </a:cubicBezTo>
                      <a:cubicBezTo>
                        <a:pt x="4576631" y="2698476"/>
                        <a:pt x="4617720" y="2689860"/>
                        <a:pt x="4617720" y="2689860"/>
                      </a:cubicBezTo>
                      <a:cubicBezTo>
                        <a:pt x="4625340" y="2684780"/>
                        <a:pt x="4632162" y="2678228"/>
                        <a:pt x="4640580" y="2674620"/>
                      </a:cubicBezTo>
                      <a:cubicBezTo>
                        <a:pt x="4650206" y="2670495"/>
                        <a:pt x="4661254" y="2670677"/>
                        <a:pt x="4671060" y="2667000"/>
                      </a:cubicBezTo>
                      <a:cubicBezTo>
                        <a:pt x="4681696" y="2663012"/>
                        <a:pt x="4691380" y="2656840"/>
                        <a:pt x="4701540" y="2651760"/>
                      </a:cubicBezTo>
                      <a:cubicBezTo>
                        <a:pt x="4706620" y="2636520"/>
                        <a:pt x="4716780" y="2622104"/>
                        <a:pt x="4716780" y="2606040"/>
                      </a:cubicBezTo>
                      <a:cubicBezTo>
                        <a:pt x="4716780" y="2596882"/>
                        <a:pt x="4701540" y="2592338"/>
                        <a:pt x="4701540" y="2583180"/>
                      </a:cubicBezTo>
                      <a:cubicBezTo>
                        <a:pt x="4701540" y="2565992"/>
                        <a:pt x="4716748" y="2522317"/>
                        <a:pt x="4724400" y="2499360"/>
                      </a:cubicBezTo>
                      <a:cubicBezTo>
                        <a:pt x="4720924" y="2492407"/>
                        <a:pt x="4696752" y="2449573"/>
                        <a:pt x="4701540" y="2438400"/>
                      </a:cubicBezTo>
                      <a:cubicBezTo>
                        <a:pt x="4706543" y="2426727"/>
                        <a:pt x="4721860" y="2423160"/>
                        <a:pt x="4732020" y="2415540"/>
                      </a:cubicBezTo>
                      <a:cubicBezTo>
                        <a:pt x="4747260" y="2420620"/>
                        <a:pt x="4765543" y="2420325"/>
                        <a:pt x="4777740" y="2430780"/>
                      </a:cubicBezTo>
                      <a:cubicBezTo>
                        <a:pt x="4812568" y="2460632"/>
                        <a:pt x="4756051" y="2471030"/>
                        <a:pt x="4808220" y="2453640"/>
                      </a:cubicBezTo>
                      <a:cubicBezTo>
                        <a:pt x="4813300" y="2446020"/>
                        <a:pt x="4814480" y="2428984"/>
                        <a:pt x="4823460" y="2430780"/>
                      </a:cubicBezTo>
                      <a:cubicBezTo>
                        <a:pt x="4845332" y="2435154"/>
                        <a:pt x="4845977" y="2469786"/>
                        <a:pt x="4853940" y="2484120"/>
                      </a:cubicBezTo>
                      <a:cubicBezTo>
                        <a:pt x="4883205" y="2536798"/>
                        <a:pt x="4870667" y="2526402"/>
                        <a:pt x="4914900" y="2537460"/>
                      </a:cubicBezTo>
                      <a:cubicBezTo>
                        <a:pt x="4925060" y="2527300"/>
                        <a:pt x="4933885" y="2515601"/>
                        <a:pt x="4945380" y="2506980"/>
                      </a:cubicBezTo>
                      <a:cubicBezTo>
                        <a:pt x="4954467" y="2500164"/>
                        <a:pt x="4965997" y="2497376"/>
                        <a:pt x="4975860" y="2491740"/>
                      </a:cubicBezTo>
                      <a:cubicBezTo>
                        <a:pt x="4983811" y="2487196"/>
                        <a:pt x="4991100" y="2481580"/>
                        <a:pt x="4998720" y="2476500"/>
                      </a:cubicBezTo>
                      <a:cubicBezTo>
                        <a:pt x="5006340" y="2479040"/>
                        <a:pt x="5016562" y="2477848"/>
                        <a:pt x="5021580" y="2484120"/>
                      </a:cubicBezTo>
                      <a:cubicBezTo>
                        <a:pt x="5037339" y="2503819"/>
                        <a:pt x="5027763" y="2518910"/>
                        <a:pt x="5021580" y="2537460"/>
                      </a:cubicBezTo>
                      <a:lnTo>
                        <a:pt x="5036820" y="2583180"/>
                      </a:lnTo>
                      <a:lnTo>
                        <a:pt x="5044440" y="2606040"/>
                      </a:lnTo>
                      <a:cubicBezTo>
                        <a:pt x="5052060" y="2600960"/>
                        <a:pt x="5061579" y="2597951"/>
                        <a:pt x="5067300" y="2590800"/>
                      </a:cubicBezTo>
                      <a:cubicBezTo>
                        <a:pt x="5072318" y="2584528"/>
                        <a:pt x="5073345" y="2575816"/>
                        <a:pt x="5074920" y="2567940"/>
                      </a:cubicBezTo>
                      <a:cubicBezTo>
                        <a:pt x="5078442" y="2550328"/>
                        <a:pt x="5077379" y="2531803"/>
                        <a:pt x="5082540" y="2514600"/>
                      </a:cubicBezTo>
                      <a:cubicBezTo>
                        <a:pt x="5085172" y="2505828"/>
                        <a:pt x="5094061" y="2500109"/>
                        <a:pt x="5097780" y="2491740"/>
                      </a:cubicBezTo>
                      <a:cubicBezTo>
                        <a:pt x="5104304" y="2477060"/>
                        <a:pt x="5104506" y="2459643"/>
                        <a:pt x="5113020" y="2446020"/>
                      </a:cubicBezTo>
                      <a:cubicBezTo>
                        <a:pt x="5120795" y="2433581"/>
                        <a:pt x="5146284" y="2427312"/>
                        <a:pt x="5158740" y="2423160"/>
                      </a:cubicBezTo>
                      <a:cubicBezTo>
                        <a:pt x="5163820" y="2415540"/>
                        <a:pt x="5168117" y="2407335"/>
                        <a:pt x="5173980" y="2400300"/>
                      </a:cubicBezTo>
                      <a:cubicBezTo>
                        <a:pt x="5180879" y="2392021"/>
                        <a:pt x="5193432" y="2387663"/>
                        <a:pt x="5196840" y="2377440"/>
                      </a:cubicBezTo>
                      <a:cubicBezTo>
                        <a:pt x="5199380" y="2369820"/>
                        <a:pt x="5192812" y="2361764"/>
                        <a:pt x="5189220" y="2354580"/>
                      </a:cubicBezTo>
                      <a:cubicBezTo>
                        <a:pt x="5176520" y="2329180"/>
                        <a:pt x="5173980" y="2331720"/>
                        <a:pt x="5151120" y="2316480"/>
                      </a:cubicBezTo>
                      <a:cubicBezTo>
                        <a:pt x="5106208" y="2331451"/>
                        <a:pt x="5150502" y="2314008"/>
                        <a:pt x="5097780" y="2346960"/>
                      </a:cubicBezTo>
                      <a:cubicBezTo>
                        <a:pt x="5088147" y="2352980"/>
                        <a:pt x="5077163" y="2356564"/>
                        <a:pt x="5067300" y="2362200"/>
                      </a:cubicBezTo>
                      <a:cubicBezTo>
                        <a:pt x="5059349" y="2366744"/>
                        <a:pt x="5052060" y="2372360"/>
                        <a:pt x="5044440" y="2377440"/>
                      </a:cubicBezTo>
                      <a:cubicBezTo>
                        <a:pt x="5024120" y="2374900"/>
                        <a:pt x="5003347" y="2374787"/>
                        <a:pt x="4983480" y="2369820"/>
                      </a:cubicBezTo>
                      <a:cubicBezTo>
                        <a:pt x="4972460" y="2367065"/>
                        <a:pt x="4963880" y="2357844"/>
                        <a:pt x="4953000" y="2354580"/>
                      </a:cubicBezTo>
                      <a:cubicBezTo>
                        <a:pt x="4938201" y="2350140"/>
                        <a:pt x="4922520" y="2349500"/>
                        <a:pt x="4907280" y="2346960"/>
                      </a:cubicBezTo>
                      <a:cubicBezTo>
                        <a:pt x="4899660" y="2339340"/>
                        <a:pt x="4890684" y="2332869"/>
                        <a:pt x="4884420" y="2324100"/>
                      </a:cubicBezTo>
                      <a:cubicBezTo>
                        <a:pt x="4877818" y="2314857"/>
                        <a:pt x="4877212" y="2301652"/>
                        <a:pt x="4869180" y="2293620"/>
                      </a:cubicBezTo>
                      <a:cubicBezTo>
                        <a:pt x="4863500" y="2287940"/>
                        <a:pt x="4853940" y="2288540"/>
                        <a:pt x="4846320" y="2286000"/>
                      </a:cubicBezTo>
                      <a:cubicBezTo>
                        <a:pt x="4841240" y="2275840"/>
                        <a:pt x="4828852" y="2266659"/>
                        <a:pt x="4831080" y="2255520"/>
                      </a:cubicBezTo>
                      <a:cubicBezTo>
                        <a:pt x="4832655" y="2247644"/>
                        <a:pt x="4848922" y="2254172"/>
                        <a:pt x="4853940" y="2247900"/>
                      </a:cubicBezTo>
                      <a:cubicBezTo>
                        <a:pt x="4860482" y="2239722"/>
                        <a:pt x="4858683" y="2227490"/>
                        <a:pt x="4861560" y="2217420"/>
                      </a:cubicBezTo>
                      <a:cubicBezTo>
                        <a:pt x="4883424" y="2140898"/>
                        <a:pt x="4852979" y="2259365"/>
                        <a:pt x="4876800" y="2164080"/>
                      </a:cubicBezTo>
                      <a:cubicBezTo>
                        <a:pt x="4868221" y="2161220"/>
                        <a:pt x="4830158" y="2147883"/>
                        <a:pt x="4823460" y="2148840"/>
                      </a:cubicBezTo>
                      <a:cubicBezTo>
                        <a:pt x="4812453" y="2150412"/>
                        <a:pt x="4782577" y="2180721"/>
                        <a:pt x="4777740" y="2186940"/>
                      </a:cubicBezTo>
                      <a:cubicBezTo>
                        <a:pt x="4710467" y="2273434"/>
                        <a:pt x="4767233" y="2200334"/>
                        <a:pt x="4739640" y="2255520"/>
                      </a:cubicBezTo>
                      <a:cubicBezTo>
                        <a:pt x="4729031" y="2276738"/>
                        <a:pt x="4718392" y="2284388"/>
                        <a:pt x="4701540" y="2301240"/>
                      </a:cubicBezTo>
                      <a:cubicBezTo>
                        <a:pt x="4699000" y="2308860"/>
                        <a:pt x="4696127" y="2316377"/>
                        <a:pt x="4693920" y="2324100"/>
                      </a:cubicBezTo>
                      <a:cubicBezTo>
                        <a:pt x="4691043" y="2334170"/>
                        <a:pt x="4693196" y="2346698"/>
                        <a:pt x="4686300" y="2354580"/>
                      </a:cubicBezTo>
                      <a:cubicBezTo>
                        <a:pt x="4674239" y="2368364"/>
                        <a:pt x="4640580" y="2385060"/>
                        <a:pt x="4640580" y="2385060"/>
                      </a:cubicBezTo>
                      <a:cubicBezTo>
                        <a:pt x="4635500" y="2395220"/>
                        <a:pt x="4628932" y="2404764"/>
                        <a:pt x="4625340" y="2415540"/>
                      </a:cubicBezTo>
                      <a:cubicBezTo>
                        <a:pt x="4621244" y="2427827"/>
                        <a:pt x="4620861" y="2441075"/>
                        <a:pt x="4617720" y="2453640"/>
                      </a:cubicBezTo>
                      <a:cubicBezTo>
                        <a:pt x="4615772" y="2461432"/>
                        <a:pt x="4612640" y="2468880"/>
                        <a:pt x="4610100" y="2476500"/>
                      </a:cubicBezTo>
                      <a:cubicBezTo>
                        <a:pt x="4602480" y="2471420"/>
                        <a:pt x="4588450" y="2470338"/>
                        <a:pt x="4587240" y="2461260"/>
                      </a:cubicBezTo>
                      <a:cubicBezTo>
                        <a:pt x="4581315" y="2416821"/>
                        <a:pt x="4587822" y="2378428"/>
                        <a:pt x="4602480" y="2339340"/>
                      </a:cubicBezTo>
                      <a:cubicBezTo>
                        <a:pt x="4607283" y="2326533"/>
                        <a:pt x="4612917" y="2314047"/>
                        <a:pt x="4617720" y="2301240"/>
                      </a:cubicBezTo>
                      <a:cubicBezTo>
                        <a:pt x="4628231" y="2273211"/>
                        <a:pt x="4622740" y="2277634"/>
                        <a:pt x="4640580" y="2247900"/>
                      </a:cubicBezTo>
                      <a:cubicBezTo>
                        <a:pt x="4650004" y="2232194"/>
                        <a:pt x="4664258" y="2219186"/>
                        <a:pt x="4671060" y="2202180"/>
                      </a:cubicBezTo>
                      <a:cubicBezTo>
                        <a:pt x="4676140" y="2189480"/>
                        <a:pt x="4681497" y="2176887"/>
                        <a:pt x="4686300" y="2164080"/>
                      </a:cubicBezTo>
                      <a:cubicBezTo>
                        <a:pt x="4689120" y="2156559"/>
                        <a:pt x="4688240" y="2146900"/>
                        <a:pt x="4693920" y="2141220"/>
                      </a:cubicBezTo>
                      <a:cubicBezTo>
                        <a:pt x="4699600" y="2135540"/>
                        <a:pt x="4709596" y="2137192"/>
                        <a:pt x="4716780" y="2133600"/>
                      </a:cubicBezTo>
                      <a:cubicBezTo>
                        <a:pt x="4730027" y="2126976"/>
                        <a:pt x="4742180" y="2118360"/>
                        <a:pt x="4754880" y="2110740"/>
                      </a:cubicBezTo>
                      <a:cubicBezTo>
                        <a:pt x="4759960" y="2100580"/>
                        <a:pt x="4762848" y="2088986"/>
                        <a:pt x="4770120" y="2080260"/>
                      </a:cubicBezTo>
                      <a:cubicBezTo>
                        <a:pt x="4777813" y="2071028"/>
                        <a:pt x="4815324" y="2053848"/>
                        <a:pt x="4823460" y="2049780"/>
                      </a:cubicBezTo>
                      <a:cubicBezTo>
                        <a:pt x="4828540" y="2039620"/>
                        <a:pt x="4831428" y="2028026"/>
                        <a:pt x="4838700" y="2019300"/>
                      </a:cubicBezTo>
                      <a:cubicBezTo>
                        <a:pt x="4844563" y="2012265"/>
                        <a:pt x="4854108" y="2009383"/>
                        <a:pt x="4861560" y="2004060"/>
                      </a:cubicBezTo>
                      <a:cubicBezTo>
                        <a:pt x="4871894" y="1996678"/>
                        <a:pt x="4881070" y="1987599"/>
                        <a:pt x="4892040" y="1981200"/>
                      </a:cubicBezTo>
                      <a:cubicBezTo>
                        <a:pt x="4944785" y="1950432"/>
                        <a:pt x="4939065" y="1954204"/>
                        <a:pt x="4983480" y="1943100"/>
                      </a:cubicBezTo>
                      <a:cubicBezTo>
                        <a:pt x="4993640" y="1935480"/>
                        <a:pt x="5005830" y="1929996"/>
                        <a:pt x="5013960" y="1920240"/>
                      </a:cubicBezTo>
                      <a:cubicBezTo>
                        <a:pt x="5019102" y="1914070"/>
                        <a:pt x="5017988" y="1904564"/>
                        <a:pt x="5021580" y="1897380"/>
                      </a:cubicBezTo>
                      <a:cubicBezTo>
                        <a:pt x="5025676" y="1889189"/>
                        <a:pt x="5030344" y="1880996"/>
                        <a:pt x="5036820" y="1874520"/>
                      </a:cubicBezTo>
                      <a:cubicBezTo>
                        <a:pt x="5043296" y="1868044"/>
                        <a:pt x="5053204" y="1865756"/>
                        <a:pt x="5059680" y="1859280"/>
                      </a:cubicBezTo>
                      <a:cubicBezTo>
                        <a:pt x="5068660" y="1850300"/>
                        <a:pt x="5074920" y="1838960"/>
                        <a:pt x="5082540" y="1828800"/>
                      </a:cubicBezTo>
                      <a:cubicBezTo>
                        <a:pt x="5085080" y="1813560"/>
                        <a:pt x="5081300" y="1795737"/>
                        <a:pt x="5090160" y="1783080"/>
                      </a:cubicBezTo>
                      <a:cubicBezTo>
                        <a:pt x="5100664" y="1768075"/>
                        <a:pt x="5135880" y="1752600"/>
                        <a:pt x="5135880" y="1752600"/>
                      </a:cubicBezTo>
                      <a:cubicBezTo>
                        <a:pt x="5140960" y="1732280"/>
                        <a:pt x="5160487" y="1710374"/>
                        <a:pt x="5151120" y="1691640"/>
                      </a:cubicBezTo>
                      <a:cubicBezTo>
                        <a:pt x="5145144" y="1679687"/>
                        <a:pt x="5131410" y="1649070"/>
                        <a:pt x="5120640" y="1638300"/>
                      </a:cubicBezTo>
                      <a:cubicBezTo>
                        <a:pt x="5114164" y="1631824"/>
                        <a:pt x="5105731" y="1627604"/>
                        <a:pt x="5097780" y="1623060"/>
                      </a:cubicBezTo>
                      <a:cubicBezTo>
                        <a:pt x="5054449" y="1598299"/>
                        <a:pt x="5054912" y="1605342"/>
                        <a:pt x="4991100" y="1592580"/>
                      </a:cubicBezTo>
                      <a:cubicBezTo>
                        <a:pt x="4994693" y="1581800"/>
                        <a:pt x="5016080" y="1539068"/>
                        <a:pt x="4968240" y="1577340"/>
                      </a:cubicBezTo>
                      <a:cubicBezTo>
                        <a:pt x="4961968" y="1582358"/>
                        <a:pt x="4963784" y="1592817"/>
                        <a:pt x="4960620" y="1600200"/>
                      </a:cubicBezTo>
                      <a:cubicBezTo>
                        <a:pt x="4956145" y="1610641"/>
                        <a:pt x="4951982" y="1621437"/>
                        <a:pt x="4945380" y="1630680"/>
                      </a:cubicBezTo>
                      <a:cubicBezTo>
                        <a:pt x="4924240" y="1660275"/>
                        <a:pt x="4927228" y="1649345"/>
                        <a:pt x="4899660" y="1661160"/>
                      </a:cubicBezTo>
                      <a:cubicBezTo>
                        <a:pt x="4889219" y="1665635"/>
                        <a:pt x="4879340" y="1671320"/>
                        <a:pt x="4869180" y="1676400"/>
                      </a:cubicBezTo>
                      <a:cubicBezTo>
                        <a:pt x="4882573" y="1609434"/>
                        <a:pt x="4866856" y="1665808"/>
                        <a:pt x="4899660" y="1600200"/>
                      </a:cubicBezTo>
                      <a:cubicBezTo>
                        <a:pt x="4931208" y="1537104"/>
                        <a:pt x="4878844" y="1619994"/>
                        <a:pt x="4922520" y="1554480"/>
                      </a:cubicBezTo>
                      <a:cubicBezTo>
                        <a:pt x="4884420" y="1551940"/>
                        <a:pt x="4845992" y="1552456"/>
                        <a:pt x="4808220" y="1546860"/>
                      </a:cubicBezTo>
                      <a:cubicBezTo>
                        <a:pt x="4777141" y="1542256"/>
                        <a:pt x="4716780" y="1524000"/>
                        <a:pt x="4716780" y="1524000"/>
                      </a:cubicBezTo>
                      <a:cubicBezTo>
                        <a:pt x="4681845" y="1471597"/>
                        <a:pt x="4703676" y="1484072"/>
                        <a:pt x="4663440" y="1470660"/>
                      </a:cubicBezTo>
                      <a:cubicBezTo>
                        <a:pt x="4650740" y="1455420"/>
                        <a:pt x="4639368" y="1438968"/>
                        <a:pt x="4625340" y="1424940"/>
                      </a:cubicBezTo>
                      <a:cubicBezTo>
                        <a:pt x="4597888" y="1397488"/>
                        <a:pt x="4597960" y="1408473"/>
                        <a:pt x="4572000" y="1386840"/>
                      </a:cubicBezTo>
                      <a:cubicBezTo>
                        <a:pt x="4513328" y="1337947"/>
                        <a:pt x="4583037" y="1386578"/>
                        <a:pt x="4526280" y="1348740"/>
                      </a:cubicBezTo>
                      <a:cubicBezTo>
                        <a:pt x="4523740" y="1341120"/>
                        <a:pt x="4526452" y="1327828"/>
                        <a:pt x="4518660" y="1325880"/>
                      </a:cubicBezTo>
                      <a:cubicBezTo>
                        <a:pt x="4509775" y="1323659"/>
                        <a:pt x="4504740" y="1343107"/>
                        <a:pt x="4495800" y="1341120"/>
                      </a:cubicBezTo>
                      <a:cubicBezTo>
                        <a:pt x="4477920" y="1337147"/>
                        <a:pt x="4467456" y="1316432"/>
                        <a:pt x="4450080" y="1310640"/>
                      </a:cubicBezTo>
                      <a:cubicBezTo>
                        <a:pt x="4417285" y="1299708"/>
                        <a:pt x="4435012" y="1304968"/>
                        <a:pt x="4396740" y="1295400"/>
                      </a:cubicBezTo>
                      <a:cubicBezTo>
                        <a:pt x="4389120" y="1290320"/>
                        <a:pt x="4382765" y="1277939"/>
                        <a:pt x="4373880" y="1280160"/>
                      </a:cubicBezTo>
                      <a:cubicBezTo>
                        <a:pt x="4366088" y="1282108"/>
                        <a:pt x="4366260" y="1294988"/>
                        <a:pt x="4366260" y="1303020"/>
                      </a:cubicBezTo>
                      <a:cubicBezTo>
                        <a:pt x="4366260" y="1311052"/>
                        <a:pt x="4371932" y="1318088"/>
                        <a:pt x="4373880" y="1325880"/>
                      </a:cubicBezTo>
                      <a:cubicBezTo>
                        <a:pt x="4377021" y="1338445"/>
                        <a:pt x="4378960" y="1351280"/>
                        <a:pt x="4381500" y="1363980"/>
                      </a:cubicBezTo>
                      <a:cubicBezTo>
                        <a:pt x="4367847" y="1500509"/>
                        <a:pt x="4389877" y="1400566"/>
                        <a:pt x="4358640" y="1463040"/>
                      </a:cubicBezTo>
                      <a:cubicBezTo>
                        <a:pt x="4355048" y="1470224"/>
                        <a:pt x="4356038" y="1479628"/>
                        <a:pt x="4351020" y="1485900"/>
                      </a:cubicBezTo>
                      <a:cubicBezTo>
                        <a:pt x="4337864" y="1502345"/>
                        <a:pt x="4315983" y="1504184"/>
                        <a:pt x="4297680" y="1508760"/>
                      </a:cubicBezTo>
                      <a:cubicBezTo>
                        <a:pt x="4290060" y="1496060"/>
                        <a:pt x="4286511" y="1479753"/>
                        <a:pt x="4274820" y="1470660"/>
                      </a:cubicBezTo>
                      <a:cubicBezTo>
                        <a:pt x="4262140" y="1460797"/>
                        <a:pt x="4245003" y="1457692"/>
                        <a:pt x="4229100" y="1455420"/>
                      </a:cubicBezTo>
                      <a:cubicBezTo>
                        <a:pt x="4165393" y="1446319"/>
                        <a:pt x="4193184" y="1452156"/>
                        <a:pt x="4145280" y="1440180"/>
                      </a:cubicBezTo>
                      <a:cubicBezTo>
                        <a:pt x="4135120" y="1432560"/>
                        <a:pt x="4120480" y="1428679"/>
                        <a:pt x="4114800" y="1417320"/>
                      </a:cubicBezTo>
                      <a:cubicBezTo>
                        <a:pt x="4111208" y="1410136"/>
                        <a:pt x="4117965" y="1401143"/>
                        <a:pt x="4122420" y="1394460"/>
                      </a:cubicBezTo>
                      <a:cubicBezTo>
                        <a:pt x="4128398" y="1385494"/>
                        <a:pt x="4138267" y="1379782"/>
                        <a:pt x="4145280" y="1371600"/>
                      </a:cubicBezTo>
                      <a:cubicBezTo>
                        <a:pt x="4153545" y="1361957"/>
                        <a:pt x="4160520" y="1351280"/>
                        <a:pt x="4168140" y="1341120"/>
                      </a:cubicBezTo>
                      <a:cubicBezTo>
                        <a:pt x="4099557" y="1306828"/>
                        <a:pt x="4184447" y="1344883"/>
                        <a:pt x="4069080" y="1318260"/>
                      </a:cubicBezTo>
                      <a:cubicBezTo>
                        <a:pt x="4058012" y="1315706"/>
                        <a:pt x="4049041" y="1307495"/>
                        <a:pt x="4038600" y="1303020"/>
                      </a:cubicBezTo>
                      <a:cubicBezTo>
                        <a:pt x="3994433" y="1284091"/>
                        <a:pt x="4036811" y="1309448"/>
                        <a:pt x="3992880" y="1280160"/>
                      </a:cubicBezTo>
                      <a:cubicBezTo>
                        <a:pt x="3972560" y="1290320"/>
                        <a:pt x="3953960" y="1305130"/>
                        <a:pt x="3931920" y="1310640"/>
                      </a:cubicBezTo>
                      <a:cubicBezTo>
                        <a:pt x="3922154" y="1313081"/>
                        <a:pt x="3889512" y="1320414"/>
                        <a:pt x="3878580" y="1325880"/>
                      </a:cubicBezTo>
                      <a:cubicBezTo>
                        <a:pt x="3825957" y="1352192"/>
                        <a:pt x="3888675" y="1332881"/>
                        <a:pt x="3825240" y="1348740"/>
                      </a:cubicBezTo>
                      <a:cubicBezTo>
                        <a:pt x="3844428" y="1463866"/>
                        <a:pt x="3812077" y="1421773"/>
                        <a:pt x="3870960" y="1455420"/>
                      </a:cubicBezTo>
                      <a:cubicBezTo>
                        <a:pt x="3878911" y="1459964"/>
                        <a:pt x="3886200" y="1465580"/>
                        <a:pt x="3893820" y="1470660"/>
                      </a:cubicBezTo>
                      <a:cubicBezTo>
                        <a:pt x="3895576" y="1474172"/>
                        <a:pt x="3917542" y="1514513"/>
                        <a:pt x="3916680" y="1524000"/>
                      </a:cubicBezTo>
                      <a:cubicBezTo>
                        <a:pt x="3914784" y="1544859"/>
                        <a:pt x="3901440" y="1584960"/>
                        <a:pt x="3901440" y="1584960"/>
                      </a:cubicBezTo>
                      <a:cubicBezTo>
                        <a:pt x="3906520" y="1592580"/>
                        <a:pt x="3910204" y="1601344"/>
                        <a:pt x="3916680" y="1607820"/>
                      </a:cubicBezTo>
                      <a:cubicBezTo>
                        <a:pt x="3931452" y="1622592"/>
                        <a:pt x="3943807" y="1624482"/>
                        <a:pt x="3962400" y="1630680"/>
                      </a:cubicBezTo>
                      <a:cubicBezTo>
                        <a:pt x="3967480" y="1640840"/>
                        <a:pt x="3975086" y="1650092"/>
                        <a:pt x="3977640" y="1661160"/>
                      </a:cubicBezTo>
                      <a:cubicBezTo>
                        <a:pt x="3986535" y="1699705"/>
                        <a:pt x="3974964" y="1729576"/>
                        <a:pt x="4000500" y="1760220"/>
                      </a:cubicBezTo>
                      <a:cubicBezTo>
                        <a:pt x="4006363" y="1767255"/>
                        <a:pt x="4015740" y="1770380"/>
                        <a:pt x="4023360" y="1775460"/>
                      </a:cubicBezTo>
                      <a:cubicBezTo>
                        <a:pt x="4025900" y="1783080"/>
                        <a:pt x="4027388" y="1791136"/>
                        <a:pt x="4030980" y="1798320"/>
                      </a:cubicBezTo>
                      <a:cubicBezTo>
                        <a:pt x="4035076" y="1806511"/>
                        <a:pt x="4046220" y="1812022"/>
                        <a:pt x="4046220" y="1821180"/>
                      </a:cubicBezTo>
                      <a:cubicBezTo>
                        <a:pt x="4046220" y="1830338"/>
                        <a:pt x="4035076" y="1835849"/>
                        <a:pt x="4030980" y="1844040"/>
                      </a:cubicBezTo>
                      <a:cubicBezTo>
                        <a:pt x="4012577" y="1880846"/>
                        <a:pt x="4039036" y="1856449"/>
                        <a:pt x="4000500" y="1882140"/>
                      </a:cubicBezTo>
                      <a:cubicBezTo>
                        <a:pt x="3992880" y="1894840"/>
                        <a:pt x="3988885" y="1910601"/>
                        <a:pt x="3977640" y="1920240"/>
                      </a:cubicBezTo>
                      <a:cubicBezTo>
                        <a:pt x="3969689" y="1927056"/>
                        <a:pt x="3955042" y="1920964"/>
                        <a:pt x="3947160" y="1927860"/>
                      </a:cubicBezTo>
                      <a:cubicBezTo>
                        <a:pt x="3933376" y="1939921"/>
                        <a:pt x="3929632" y="1960628"/>
                        <a:pt x="3916680" y="1973580"/>
                      </a:cubicBezTo>
                      <a:lnTo>
                        <a:pt x="3893820" y="1996440"/>
                      </a:lnTo>
                      <a:cubicBezTo>
                        <a:pt x="3891280" y="2004060"/>
                        <a:pt x="3882608" y="2012116"/>
                        <a:pt x="3886200" y="2019300"/>
                      </a:cubicBezTo>
                      <a:cubicBezTo>
                        <a:pt x="3889792" y="2026484"/>
                        <a:pt x="3902377" y="2022465"/>
                        <a:pt x="3909060" y="2026920"/>
                      </a:cubicBezTo>
                      <a:cubicBezTo>
                        <a:pt x="3918026" y="2032898"/>
                        <a:pt x="3923738" y="2042767"/>
                        <a:pt x="3931920" y="2049780"/>
                      </a:cubicBezTo>
                      <a:cubicBezTo>
                        <a:pt x="3941563" y="2058045"/>
                        <a:pt x="3952240" y="2065020"/>
                        <a:pt x="3962400" y="2072640"/>
                      </a:cubicBezTo>
                      <a:cubicBezTo>
                        <a:pt x="3967480" y="2082800"/>
                        <a:pt x="3970368" y="2094394"/>
                        <a:pt x="3977640" y="2103120"/>
                      </a:cubicBezTo>
                      <a:cubicBezTo>
                        <a:pt x="3983503" y="2110155"/>
                        <a:pt x="3994779" y="2111209"/>
                        <a:pt x="4000500" y="2118360"/>
                      </a:cubicBezTo>
                      <a:cubicBezTo>
                        <a:pt x="4005518" y="2124632"/>
                        <a:pt x="4003665" y="2134537"/>
                        <a:pt x="4008120" y="2141220"/>
                      </a:cubicBezTo>
                      <a:cubicBezTo>
                        <a:pt x="4014098" y="2150186"/>
                        <a:pt x="4023360" y="2156460"/>
                        <a:pt x="4030980" y="2164080"/>
                      </a:cubicBezTo>
                      <a:cubicBezTo>
                        <a:pt x="4043811" y="2202573"/>
                        <a:pt x="4048492" y="2206226"/>
                        <a:pt x="4030980" y="2263140"/>
                      </a:cubicBezTo>
                      <a:cubicBezTo>
                        <a:pt x="4027811" y="2273440"/>
                        <a:pt x="4015740" y="2278380"/>
                        <a:pt x="4008120" y="2286000"/>
                      </a:cubicBezTo>
                      <a:cubicBezTo>
                        <a:pt x="4004183" y="2297811"/>
                        <a:pt x="3996666" y="2331720"/>
                        <a:pt x="3977640" y="2331720"/>
                      </a:cubicBezTo>
                      <a:cubicBezTo>
                        <a:pt x="3960601" y="2331720"/>
                        <a:pt x="3945425" y="2319249"/>
                        <a:pt x="3931920" y="2308860"/>
                      </a:cubicBezTo>
                      <a:cubicBezTo>
                        <a:pt x="3911990" y="2293529"/>
                        <a:pt x="3896360" y="2273300"/>
                        <a:pt x="3878580" y="2255520"/>
                      </a:cubicBezTo>
                      <a:cubicBezTo>
                        <a:pt x="3870960" y="2247900"/>
                        <a:pt x="3866287" y="2234773"/>
                        <a:pt x="3855720" y="2232660"/>
                      </a:cubicBezTo>
                      <a:lnTo>
                        <a:pt x="3817620" y="2225040"/>
                      </a:lnTo>
                      <a:cubicBezTo>
                        <a:pt x="3810000" y="2219960"/>
                        <a:pt x="3800481" y="2216951"/>
                        <a:pt x="3794760" y="2209800"/>
                      </a:cubicBezTo>
                      <a:cubicBezTo>
                        <a:pt x="3789742" y="2203528"/>
                        <a:pt x="3788577" y="2194843"/>
                        <a:pt x="3787140" y="2186940"/>
                      </a:cubicBezTo>
                      <a:cubicBezTo>
                        <a:pt x="3783477" y="2166792"/>
                        <a:pt x="3784908" y="2145737"/>
                        <a:pt x="3779520" y="2125980"/>
                      </a:cubicBezTo>
                      <a:cubicBezTo>
                        <a:pt x="3775542" y="2111393"/>
                        <a:pt x="3750470" y="2089310"/>
                        <a:pt x="3741420" y="2080260"/>
                      </a:cubicBezTo>
                      <a:cubicBezTo>
                        <a:pt x="3738880" y="2044700"/>
                        <a:pt x="3755537" y="2001838"/>
                        <a:pt x="3733800" y="1973580"/>
                      </a:cubicBezTo>
                      <a:cubicBezTo>
                        <a:pt x="3719776" y="1955349"/>
                        <a:pt x="3687871" y="1977203"/>
                        <a:pt x="3665220" y="1981200"/>
                      </a:cubicBezTo>
                      <a:cubicBezTo>
                        <a:pt x="3644593" y="1984840"/>
                        <a:pt x="3604260" y="1996440"/>
                        <a:pt x="3604260" y="1996440"/>
                      </a:cubicBezTo>
                      <a:cubicBezTo>
                        <a:pt x="3596640" y="1993900"/>
                        <a:pt x="3588584" y="1992412"/>
                        <a:pt x="3581400" y="1988820"/>
                      </a:cubicBezTo>
                      <a:cubicBezTo>
                        <a:pt x="3573209" y="1984724"/>
                        <a:pt x="3567675" y="1974232"/>
                        <a:pt x="3558540" y="1973580"/>
                      </a:cubicBezTo>
                      <a:cubicBezTo>
                        <a:pt x="3530556" y="1971581"/>
                        <a:pt x="3502660" y="1978660"/>
                        <a:pt x="3474720" y="1981200"/>
                      </a:cubicBezTo>
                      <a:cubicBezTo>
                        <a:pt x="3472180" y="1973580"/>
                        <a:pt x="3472780" y="1964020"/>
                        <a:pt x="3467100" y="1958340"/>
                      </a:cubicBezTo>
                      <a:cubicBezTo>
                        <a:pt x="3440898" y="1932138"/>
                        <a:pt x="3427266" y="1929822"/>
                        <a:pt x="3398520" y="1920240"/>
                      </a:cubicBezTo>
                      <a:cubicBezTo>
                        <a:pt x="3365173" y="1925798"/>
                        <a:pt x="3349285" y="1923840"/>
                        <a:pt x="3322320" y="1943100"/>
                      </a:cubicBezTo>
                      <a:cubicBezTo>
                        <a:pt x="3313551" y="1949364"/>
                        <a:pt x="3307080" y="1958340"/>
                        <a:pt x="3299460" y="1965960"/>
                      </a:cubicBezTo>
                      <a:cubicBezTo>
                        <a:pt x="3274060" y="1960880"/>
                        <a:pt x="3245903" y="1963300"/>
                        <a:pt x="3223260" y="1950720"/>
                      </a:cubicBezTo>
                      <a:cubicBezTo>
                        <a:pt x="3216239" y="1946819"/>
                        <a:pt x="3231876" y="1935830"/>
                        <a:pt x="3230880" y="1927860"/>
                      </a:cubicBezTo>
                      <a:cubicBezTo>
                        <a:pt x="3226220" y="1890578"/>
                        <a:pt x="3217660" y="1891107"/>
                        <a:pt x="3192780" y="1874520"/>
                      </a:cubicBezTo>
                      <a:cubicBezTo>
                        <a:pt x="3196661" y="1847353"/>
                        <a:pt x="3212930" y="1818155"/>
                        <a:pt x="3185160" y="1798320"/>
                      </a:cubicBezTo>
                      <a:cubicBezTo>
                        <a:pt x="3174029" y="1790370"/>
                        <a:pt x="3159760" y="1788160"/>
                        <a:pt x="3147060" y="1783080"/>
                      </a:cubicBezTo>
                      <a:cubicBezTo>
                        <a:pt x="3144520" y="1757680"/>
                        <a:pt x="3142814" y="1732183"/>
                        <a:pt x="3139440" y="1706880"/>
                      </a:cubicBezTo>
                      <a:cubicBezTo>
                        <a:pt x="3137728" y="1694042"/>
                        <a:pt x="3131173" y="1681715"/>
                        <a:pt x="3131820" y="1668780"/>
                      </a:cubicBezTo>
                      <a:cubicBezTo>
                        <a:pt x="3133739" y="1630391"/>
                        <a:pt x="3138722" y="1592002"/>
                        <a:pt x="3147060" y="1554480"/>
                      </a:cubicBezTo>
                      <a:cubicBezTo>
                        <a:pt x="3149047" y="1545540"/>
                        <a:pt x="3157756" y="1539571"/>
                        <a:pt x="3162300" y="1531620"/>
                      </a:cubicBezTo>
                      <a:cubicBezTo>
                        <a:pt x="3167936" y="1521757"/>
                        <a:pt x="3173065" y="1511581"/>
                        <a:pt x="3177540" y="1501140"/>
                      </a:cubicBezTo>
                      <a:cubicBezTo>
                        <a:pt x="3195859" y="1458396"/>
                        <a:pt x="3171517" y="1498345"/>
                        <a:pt x="3200400" y="1447800"/>
                      </a:cubicBezTo>
                      <a:cubicBezTo>
                        <a:pt x="3204944" y="1439849"/>
                        <a:pt x="3211255" y="1432980"/>
                        <a:pt x="3215640" y="1424940"/>
                      </a:cubicBezTo>
                      <a:cubicBezTo>
                        <a:pt x="3226519" y="1404996"/>
                        <a:pt x="3233518" y="1382883"/>
                        <a:pt x="3246120" y="1363980"/>
                      </a:cubicBezTo>
                      <a:cubicBezTo>
                        <a:pt x="3283250" y="1308285"/>
                        <a:pt x="3237929" y="1378315"/>
                        <a:pt x="3276600" y="1310640"/>
                      </a:cubicBezTo>
                      <a:cubicBezTo>
                        <a:pt x="3281144" y="1302689"/>
                        <a:pt x="3287296" y="1295731"/>
                        <a:pt x="3291840" y="1287780"/>
                      </a:cubicBezTo>
                      <a:cubicBezTo>
                        <a:pt x="3297476" y="1277917"/>
                        <a:pt x="3299984" y="1266170"/>
                        <a:pt x="3307080" y="1257300"/>
                      </a:cubicBezTo>
                      <a:cubicBezTo>
                        <a:pt x="3320544" y="1240470"/>
                        <a:pt x="3352800" y="1211580"/>
                        <a:pt x="3352800" y="1211580"/>
                      </a:cubicBezTo>
                      <a:cubicBezTo>
                        <a:pt x="3345095" y="1200022"/>
                        <a:pt x="3329940" y="1181634"/>
                        <a:pt x="3329940" y="1165860"/>
                      </a:cubicBezTo>
                      <a:cubicBezTo>
                        <a:pt x="3329940" y="1150410"/>
                        <a:pt x="3334530" y="1135290"/>
                        <a:pt x="3337560" y="1120140"/>
                      </a:cubicBezTo>
                      <a:cubicBezTo>
                        <a:pt x="3339614" y="1109871"/>
                        <a:pt x="3340496" y="1099027"/>
                        <a:pt x="3345180" y="1089660"/>
                      </a:cubicBezTo>
                      <a:cubicBezTo>
                        <a:pt x="3353371" y="1073277"/>
                        <a:pt x="3357485" y="1046212"/>
                        <a:pt x="3375660" y="1043940"/>
                      </a:cubicBezTo>
                      <a:lnTo>
                        <a:pt x="3436620" y="1036320"/>
                      </a:lnTo>
                      <a:cubicBezTo>
                        <a:pt x="3444240" y="1031240"/>
                        <a:pt x="3452445" y="1026943"/>
                        <a:pt x="3459480" y="1021080"/>
                      </a:cubicBezTo>
                      <a:cubicBezTo>
                        <a:pt x="3467759" y="1014181"/>
                        <a:pt x="3473374" y="1004198"/>
                        <a:pt x="3482340" y="998220"/>
                      </a:cubicBezTo>
                      <a:cubicBezTo>
                        <a:pt x="3489023" y="993765"/>
                        <a:pt x="3497580" y="993140"/>
                        <a:pt x="3505200" y="990600"/>
                      </a:cubicBezTo>
                      <a:cubicBezTo>
                        <a:pt x="3524442" y="961737"/>
                        <a:pt x="3538026" y="952152"/>
                        <a:pt x="3512820" y="906780"/>
                      </a:cubicBezTo>
                      <a:cubicBezTo>
                        <a:pt x="3507734" y="897625"/>
                        <a:pt x="3492500" y="901700"/>
                        <a:pt x="3482340" y="899160"/>
                      </a:cubicBezTo>
                      <a:cubicBezTo>
                        <a:pt x="3477260" y="891540"/>
                        <a:pt x="3468236" y="885387"/>
                        <a:pt x="3467100" y="876300"/>
                      </a:cubicBezTo>
                      <a:cubicBezTo>
                        <a:pt x="3466294" y="869851"/>
                        <a:pt x="3480053" y="816868"/>
                        <a:pt x="3482340" y="807720"/>
                      </a:cubicBezTo>
                      <a:cubicBezTo>
                        <a:pt x="3466764" y="776567"/>
                        <a:pt x="3467430" y="769867"/>
                        <a:pt x="3436620" y="746760"/>
                      </a:cubicBezTo>
                      <a:cubicBezTo>
                        <a:pt x="3427533" y="739944"/>
                        <a:pt x="3416300" y="736600"/>
                        <a:pt x="3406140" y="731520"/>
                      </a:cubicBezTo>
                      <a:cubicBezTo>
                        <a:pt x="3395980" y="734060"/>
                        <a:pt x="3382364" y="731095"/>
                        <a:pt x="3375660" y="739140"/>
                      </a:cubicBezTo>
                      <a:cubicBezTo>
                        <a:pt x="3357826" y="760541"/>
                        <a:pt x="3381177" y="784622"/>
                        <a:pt x="3352800" y="800100"/>
                      </a:cubicBezTo>
                      <a:cubicBezTo>
                        <a:pt x="3331646" y="811639"/>
                        <a:pt x="3284220" y="822960"/>
                        <a:pt x="3284220" y="822960"/>
                      </a:cubicBezTo>
                      <a:cubicBezTo>
                        <a:pt x="3286760" y="840740"/>
                        <a:pt x="3283118" y="860600"/>
                        <a:pt x="3291840" y="876300"/>
                      </a:cubicBezTo>
                      <a:cubicBezTo>
                        <a:pt x="3297357" y="886230"/>
                        <a:pt x="3312457" y="885904"/>
                        <a:pt x="3322320" y="891540"/>
                      </a:cubicBezTo>
                      <a:cubicBezTo>
                        <a:pt x="3330271" y="896084"/>
                        <a:pt x="3337560" y="901700"/>
                        <a:pt x="3345180" y="906780"/>
                      </a:cubicBezTo>
                      <a:cubicBezTo>
                        <a:pt x="3340100" y="924560"/>
                        <a:pt x="3339740" y="944439"/>
                        <a:pt x="3329940" y="960120"/>
                      </a:cubicBezTo>
                      <a:cubicBezTo>
                        <a:pt x="3310440" y="991321"/>
                        <a:pt x="3297799" y="950839"/>
                        <a:pt x="3291840" y="944880"/>
                      </a:cubicBezTo>
                      <a:cubicBezTo>
                        <a:pt x="3285364" y="938404"/>
                        <a:pt x="3276600" y="934720"/>
                        <a:pt x="3268980" y="929640"/>
                      </a:cubicBezTo>
                      <a:cubicBezTo>
                        <a:pt x="3263900" y="919480"/>
                        <a:pt x="3257332" y="909936"/>
                        <a:pt x="3253740" y="899160"/>
                      </a:cubicBezTo>
                      <a:cubicBezTo>
                        <a:pt x="3247116" y="879289"/>
                        <a:pt x="3248672" y="856510"/>
                        <a:pt x="3238500" y="838200"/>
                      </a:cubicBezTo>
                      <a:cubicBezTo>
                        <a:pt x="3234599" y="831179"/>
                        <a:pt x="3223432" y="832528"/>
                        <a:pt x="3215640" y="830580"/>
                      </a:cubicBezTo>
                      <a:cubicBezTo>
                        <a:pt x="3203075" y="827439"/>
                        <a:pt x="3190240" y="825500"/>
                        <a:pt x="3177540" y="822960"/>
                      </a:cubicBezTo>
                      <a:cubicBezTo>
                        <a:pt x="3127446" y="747819"/>
                        <a:pt x="3223923" y="880039"/>
                        <a:pt x="3101340" y="792480"/>
                      </a:cubicBezTo>
                      <a:cubicBezTo>
                        <a:pt x="3098764" y="790640"/>
                        <a:pt x="3114962" y="743993"/>
                        <a:pt x="3116580" y="739140"/>
                      </a:cubicBezTo>
                      <a:cubicBezTo>
                        <a:pt x="3111500" y="726440"/>
                        <a:pt x="3106143" y="713847"/>
                        <a:pt x="3101340" y="701040"/>
                      </a:cubicBezTo>
                      <a:cubicBezTo>
                        <a:pt x="3098520" y="693519"/>
                        <a:pt x="3099400" y="683860"/>
                        <a:pt x="3093720" y="678180"/>
                      </a:cubicBezTo>
                      <a:cubicBezTo>
                        <a:pt x="3088040" y="672500"/>
                        <a:pt x="3078480" y="673100"/>
                        <a:pt x="3070860" y="670560"/>
                      </a:cubicBezTo>
                      <a:cubicBezTo>
                        <a:pt x="3068320" y="662940"/>
                        <a:pt x="3068382" y="653870"/>
                        <a:pt x="3063240" y="647700"/>
                      </a:cubicBezTo>
                      <a:cubicBezTo>
                        <a:pt x="3033421" y="611917"/>
                        <a:pt x="3024078" y="626080"/>
                        <a:pt x="2979420" y="632460"/>
                      </a:cubicBezTo>
                      <a:cubicBezTo>
                        <a:pt x="2976880" y="642620"/>
                        <a:pt x="2971800" y="652467"/>
                        <a:pt x="2971800" y="662940"/>
                      </a:cubicBezTo>
                      <a:cubicBezTo>
                        <a:pt x="2971800" y="707044"/>
                        <a:pt x="2978894" y="692368"/>
                        <a:pt x="2994660" y="723900"/>
                      </a:cubicBezTo>
                      <a:cubicBezTo>
                        <a:pt x="2998252" y="731084"/>
                        <a:pt x="2999740" y="739140"/>
                        <a:pt x="3002280" y="746760"/>
                      </a:cubicBezTo>
                      <a:cubicBezTo>
                        <a:pt x="3004820" y="764540"/>
                        <a:pt x="3001868" y="784036"/>
                        <a:pt x="3009900" y="800100"/>
                      </a:cubicBezTo>
                      <a:cubicBezTo>
                        <a:pt x="3013492" y="807284"/>
                        <a:pt x="3026488" y="802702"/>
                        <a:pt x="3032760" y="807720"/>
                      </a:cubicBezTo>
                      <a:cubicBezTo>
                        <a:pt x="3041735" y="814900"/>
                        <a:pt x="3059490" y="853560"/>
                        <a:pt x="3063240" y="861060"/>
                      </a:cubicBezTo>
                      <a:cubicBezTo>
                        <a:pt x="3034991" y="988181"/>
                        <a:pt x="3070628" y="885768"/>
                        <a:pt x="3017520" y="960120"/>
                      </a:cubicBezTo>
                      <a:cubicBezTo>
                        <a:pt x="2984060" y="1006964"/>
                        <a:pt x="3042743" y="961084"/>
                        <a:pt x="2987040" y="998220"/>
                      </a:cubicBezTo>
                      <a:cubicBezTo>
                        <a:pt x="2981960" y="1016000"/>
                        <a:pt x="2990291" y="1051560"/>
                        <a:pt x="2971800" y="1051560"/>
                      </a:cubicBezTo>
                      <a:cubicBezTo>
                        <a:pt x="2953839" y="1051560"/>
                        <a:pt x="2967702" y="1015832"/>
                        <a:pt x="2964180" y="998220"/>
                      </a:cubicBezTo>
                      <a:cubicBezTo>
                        <a:pt x="2962605" y="990344"/>
                        <a:pt x="2959100" y="982980"/>
                        <a:pt x="2956560" y="975360"/>
                      </a:cubicBezTo>
                      <a:cubicBezTo>
                        <a:pt x="2959100" y="962660"/>
                        <a:pt x="2968276" y="949547"/>
                        <a:pt x="2964180" y="937260"/>
                      </a:cubicBezTo>
                      <a:cubicBezTo>
                        <a:pt x="2961640" y="929640"/>
                        <a:pt x="2949069" y="927527"/>
                        <a:pt x="2941320" y="929640"/>
                      </a:cubicBezTo>
                      <a:cubicBezTo>
                        <a:pt x="2919402" y="935618"/>
                        <a:pt x="2902400" y="954610"/>
                        <a:pt x="2880360" y="960120"/>
                      </a:cubicBezTo>
                      <a:lnTo>
                        <a:pt x="2849880" y="967740"/>
                      </a:lnTo>
                      <a:cubicBezTo>
                        <a:pt x="2832540" y="959070"/>
                        <a:pt x="2809670" y="944880"/>
                        <a:pt x="2788920" y="944880"/>
                      </a:cubicBezTo>
                      <a:cubicBezTo>
                        <a:pt x="2770530" y="944880"/>
                        <a:pt x="2745999" y="954107"/>
                        <a:pt x="2727960" y="960120"/>
                      </a:cubicBezTo>
                      <a:cubicBezTo>
                        <a:pt x="2715260" y="955040"/>
                        <a:pt x="2701459" y="952129"/>
                        <a:pt x="2689860" y="944880"/>
                      </a:cubicBezTo>
                      <a:cubicBezTo>
                        <a:pt x="2680722" y="939169"/>
                        <a:pt x="2675279" y="928919"/>
                        <a:pt x="2667000" y="922020"/>
                      </a:cubicBezTo>
                      <a:cubicBezTo>
                        <a:pt x="2659965" y="916157"/>
                        <a:pt x="2651760" y="911860"/>
                        <a:pt x="2644140" y="906780"/>
                      </a:cubicBezTo>
                      <a:cubicBezTo>
                        <a:pt x="2615588" y="921056"/>
                        <a:pt x="2569433" y="924849"/>
                        <a:pt x="2575560" y="967740"/>
                      </a:cubicBezTo>
                      <a:cubicBezTo>
                        <a:pt x="2576855" y="976806"/>
                        <a:pt x="2585720" y="982980"/>
                        <a:pt x="2590800" y="990600"/>
                      </a:cubicBezTo>
                      <a:cubicBezTo>
                        <a:pt x="2588260" y="998220"/>
                        <a:pt x="2582184" y="1005490"/>
                        <a:pt x="2583180" y="1013460"/>
                      </a:cubicBezTo>
                      <a:cubicBezTo>
                        <a:pt x="2587890" y="1051138"/>
                        <a:pt x="2616785" y="1048435"/>
                        <a:pt x="2583180" y="1082040"/>
                      </a:cubicBezTo>
                      <a:cubicBezTo>
                        <a:pt x="2577500" y="1087720"/>
                        <a:pt x="2567940" y="1087120"/>
                        <a:pt x="2560320" y="1089660"/>
                      </a:cubicBezTo>
                      <a:cubicBezTo>
                        <a:pt x="2543050" y="1060877"/>
                        <a:pt x="2536871" y="1056822"/>
                        <a:pt x="2529840" y="1028700"/>
                      </a:cubicBezTo>
                      <a:cubicBezTo>
                        <a:pt x="2526699" y="1016135"/>
                        <a:pt x="2526768" y="1002727"/>
                        <a:pt x="2522220" y="990600"/>
                      </a:cubicBezTo>
                      <a:cubicBezTo>
                        <a:pt x="2519004" y="982025"/>
                        <a:pt x="2511076" y="975931"/>
                        <a:pt x="2506980" y="967740"/>
                      </a:cubicBezTo>
                      <a:cubicBezTo>
                        <a:pt x="2503388" y="960556"/>
                        <a:pt x="2505040" y="950560"/>
                        <a:pt x="2499360" y="944880"/>
                      </a:cubicBezTo>
                      <a:cubicBezTo>
                        <a:pt x="2491328" y="936848"/>
                        <a:pt x="2479040" y="934720"/>
                        <a:pt x="2468880" y="929640"/>
                      </a:cubicBezTo>
                      <a:cubicBezTo>
                        <a:pt x="2438326" y="939825"/>
                        <a:pt x="2401503" y="955562"/>
                        <a:pt x="2369820" y="929640"/>
                      </a:cubicBezTo>
                      <a:cubicBezTo>
                        <a:pt x="2353971" y="916672"/>
                        <a:pt x="2373559" y="885719"/>
                        <a:pt x="2362200" y="868680"/>
                      </a:cubicBezTo>
                      <a:cubicBezTo>
                        <a:pt x="2350841" y="851641"/>
                        <a:pt x="2326300" y="848933"/>
                        <a:pt x="2308860" y="838200"/>
                      </a:cubicBezTo>
                      <a:cubicBezTo>
                        <a:pt x="2293261" y="828601"/>
                        <a:pt x="2263140" y="807720"/>
                        <a:pt x="2263140" y="807720"/>
                      </a:cubicBezTo>
                      <a:cubicBezTo>
                        <a:pt x="2258060" y="800100"/>
                        <a:pt x="2254853" y="790820"/>
                        <a:pt x="2247900" y="784860"/>
                      </a:cubicBezTo>
                      <a:cubicBezTo>
                        <a:pt x="2202696" y="746114"/>
                        <a:pt x="2218718" y="779998"/>
                        <a:pt x="2186940" y="739140"/>
                      </a:cubicBezTo>
                      <a:cubicBezTo>
                        <a:pt x="2123139" y="657110"/>
                        <a:pt x="2185499" y="722459"/>
                        <a:pt x="2133600" y="670560"/>
                      </a:cubicBezTo>
                      <a:cubicBezTo>
                        <a:pt x="2125980" y="675640"/>
                        <a:pt x="2116461" y="678649"/>
                        <a:pt x="2110740" y="685800"/>
                      </a:cubicBezTo>
                      <a:cubicBezTo>
                        <a:pt x="2105722" y="692072"/>
                        <a:pt x="2106712" y="701476"/>
                        <a:pt x="2103120" y="708660"/>
                      </a:cubicBezTo>
                      <a:cubicBezTo>
                        <a:pt x="2099024" y="716851"/>
                        <a:pt x="2092960" y="723900"/>
                        <a:pt x="2087880" y="731520"/>
                      </a:cubicBezTo>
                      <a:cubicBezTo>
                        <a:pt x="2074524" y="722616"/>
                        <a:pt x="2053719" y="715504"/>
                        <a:pt x="2057400" y="693420"/>
                      </a:cubicBezTo>
                      <a:cubicBezTo>
                        <a:pt x="2058906" y="684387"/>
                        <a:pt x="2067560" y="678180"/>
                        <a:pt x="2072640" y="670560"/>
                      </a:cubicBezTo>
                      <a:cubicBezTo>
                        <a:pt x="2038449" y="602178"/>
                        <a:pt x="2081325" y="662940"/>
                        <a:pt x="2026920" y="662940"/>
                      </a:cubicBezTo>
                      <a:cubicBezTo>
                        <a:pt x="2014220" y="662940"/>
                        <a:pt x="2006600" y="647700"/>
                        <a:pt x="1996440" y="640080"/>
                      </a:cubicBezTo>
                      <a:cubicBezTo>
                        <a:pt x="1995225" y="636436"/>
                        <a:pt x="1982670" y="592087"/>
                        <a:pt x="1973580" y="594360"/>
                      </a:cubicBezTo>
                      <a:cubicBezTo>
                        <a:pt x="1962560" y="597115"/>
                        <a:pt x="1964942" y="615597"/>
                        <a:pt x="1958340" y="624840"/>
                      </a:cubicBezTo>
                      <a:cubicBezTo>
                        <a:pt x="1952076" y="633609"/>
                        <a:pt x="1943100" y="640080"/>
                        <a:pt x="1935480" y="647700"/>
                      </a:cubicBezTo>
                      <a:cubicBezTo>
                        <a:pt x="1927860" y="640080"/>
                        <a:pt x="1917439" y="634479"/>
                        <a:pt x="1912620" y="624840"/>
                      </a:cubicBezTo>
                      <a:cubicBezTo>
                        <a:pt x="1904350" y="608301"/>
                        <a:pt x="1910455" y="584575"/>
                        <a:pt x="1897380" y="571500"/>
                      </a:cubicBezTo>
                      <a:cubicBezTo>
                        <a:pt x="1890904" y="565024"/>
                        <a:pt x="1882711" y="582644"/>
                        <a:pt x="1874520" y="586740"/>
                      </a:cubicBezTo>
                      <a:cubicBezTo>
                        <a:pt x="1851027" y="598486"/>
                        <a:pt x="1811714" y="599353"/>
                        <a:pt x="1790700" y="601980"/>
                      </a:cubicBezTo>
                      <a:cubicBezTo>
                        <a:pt x="1780540" y="607060"/>
                        <a:pt x="1770661" y="612745"/>
                        <a:pt x="1760220" y="617220"/>
                      </a:cubicBezTo>
                      <a:cubicBezTo>
                        <a:pt x="1752837" y="620384"/>
                        <a:pt x="1752600" y="624840"/>
                        <a:pt x="1744980" y="62484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  <p:sp>
              <p:nvSpPr>
                <p:cNvPr id="224" name="Freeform 240">
                  <a:extLst>
                    <a:ext uri="{FF2B5EF4-FFF2-40B4-BE49-F238E27FC236}">
                      <a16:creationId xmlns="" xmlns:a16="http://schemas.microsoft.com/office/drawing/2014/main" id="{F98AC862-F2A7-4AC3-9E0A-7F0C59EC00E7}"/>
                    </a:ext>
                  </a:extLst>
                </p:cNvPr>
                <p:cNvSpPr/>
                <p:nvPr/>
              </p:nvSpPr>
              <p:spPr>
                <a:xfrm>
                  <a:off x="5432428" y="1236310"/>
                  <a:ext cx="532136" cy="467760"/>
                </a:xfrm>
                <a:custGeom>
                  <a:avLst/>
                  <a:gdLst>
                    <a:gd name="connsiteX0" fmla="*/ 519430 w 548005"/>
                    <a:gd name="connsiteY0" fmla="*/ 428625 h 481709"/>
                    <a:gd name="connsiteX1" fmla="*/ 505142 w 548005"/>
                    <a:gd name="connsiteY1" fmla="*/ 414338 h 481709"/>
                    <a:gd name="connsiteX2" fmla="*/ 490855 w 548005"/>
                    <a:gd name="connsiteY2" fmla="*/ 381000 h 481709"/>
                    <a:gd name="connsiteX3" fmla="*/ 509905 w 548005"/>
                    <a:gd name="connsiteY3" fmla="*/ 371475 h 481709"/>
                    <a:gd name="connsiteX4" fmla="*/ 548005 w 548005"/>
                    <a:gd name="connsiteY4" fmla="*/ 361950 h 481709"/>
                    <a:gd name="connsiteX5" fmla="*/ 538480 w 548005"/>
                    <a:gd name="connsiteY5" fmla="*/ 342900 h 481709"/>
                    <a:gd name="connsiteX6" fmla="*/ 524192 w 548005"/>
                    <a:gd name="connsiteY6" fmla="*/ 333375 h 481709"/>
                    <a:gd name="connsiteX7" fmla="*/ 467042 w 548005"/>
                    <a:gd name="connsiteY7" fmla="*/ 323850 h 481709"/>
                    <a:gd name="connsiteX8" fmla="*/ 462280 w 548005"/>
                    <a:gd name="connsiteY8" fmla="*/ 300038 h 481709"/>
                    <a:gd name="connsiteX9" fmla="*/ 457517 w 548005"/>
                    <a:gd name="connsiteY9" fmla="*/ 285750 h 481709"/>
                    <a:gd name="connsiteX10" fmla="*/ 428942 w 548005"/>
                    <a:gd name="connsiteY10" fmla="*/ 266700 h 481709"/>
                    <a:gd name="connsiteX11" fmla="*/ 419417 w 548005"/>
                    <a:gd name="connsiteY11" fmla="*/ 252413 h 481709"/>
                    <a:gd name="connsiteX12" fmla="*/ 471805 w 548005"/>
                    <a:gd name="connsiteY12" fmla="*/ 228600 h 481709"/>
                    <a:gd name="connsiteX13" fmla="*/ 457517 w 548005"/>
                    <a:gd name="connsiteY13" fmla="*/ 219075 h 481709"/>
                    <a:gd name="connsiteX14" fmla="*/ 447992 w 548005"/>
                    <a:gd name="connsiteY14" fmla="*/ 204788 h 481709"/>
                    <a:gd name="connsiteX15" fmla="*/ 433705 w 548005"/>
                    <a:gd name="connsiteY15" fmla="*/ 190500 h 481709"/>
                    <a:gd name="connsiteX16" fmla="*/ 433705 w 548005"/>
                    <a:gd name="connsiteY16" fmla="*/ 157163 h 481709"/>
                    <a:gd name="connsiteX17" fmla="*/ 428942 w 548005"/>
                    <a:gd name="connsiteY17" fmla="*/ 95250 h 481709"/>
                    <a:gd name="connsiteX18" fmla="*/ 409892 w 548005"/>
                    <a:gd name="connsiteY18" fmla="*/ 71438 h 481709"/>
                    <a:gd name="connsiteX19" fmla="*/ 400367 w 548005"/>
                    <a:gd name="connsiteY19" fmla="*/ 52388 h 481709"/>
                    <a:gd name="connsiteX20" fmla="*/ 367030 w 548005"/>
                    <a:gd name="connsiteY20" fmla="*/ 38100 h 481709"/>
                    <a:gd name="connsiteX21" fmla="*/ 328930 w 548005"/>
                    <a:gd name="connsiteY21" fmla="*/ 47625 h 481709"/>
                    <a:gd name="connsiteX22" fmla="*/ 290830 w 548005"/>
                    <a:gd name="connsiteY22" fmla="*/ 61913 h 481709"/>
                    <a:gd name="connsiteX23" fmla="*/ 281305 w 548005"/>
                    <a:gd name="connsiteY23" fmla="*/ 104775 h 481709"/>
                    <a:gd name="connsiteX24" fmla="*/ 267017 w 548005"/>
                    <a:gd name="connsiteY24" fmla="*/ 100013 h 481709"/>
                    <a:gd name="connsiteX25" fmla="*/ 247967 w 548005"/>
                    <a:gd name="connsiteY25" fmla="*/ 66675 h 481709"/>
                    <a:gd name="connsiteX26" fmla="*/ 228917 w 548005"/>
                    <a:gd name="connsiteY26" fmla="*/ 57150 h 481709"/>
                    <a:gd name="connsiteX27" fmla="*/ 176530 w 548005"/>
                    <a:gd name="connsiteY27" fmla="*/ 52388 h 481709"/>
                    <a:gd name="connsiteX28" fmla="*/ 181292 w 548005"/>
                    <a:gd name="connsiteY28" fmla="*/ 33338 h 481709"/>
                    <a:gd name="connsiteX29" fmla="*/ 167005 w 548005"/>
                    <a:gd name="connsiteY29" fmla="*/ 23813 h 481709"/>
                    <a:gd name="connsiteX30" fmla="*/ 147955 w 548005"/>
                    <a:gd name="connsiteY30" fmla="*/ 9525 h 481709"/>
                    <a:gd name="connsiteX31" fmla="*/ 124142 w 548005"/>
                    <a:gd name="connsiteY31" fmla="*/ 0 h 481709"/>
                    <a:gd name="connsiteX32" fmla="*/ 71755 w 548005"/>
                    <a:gd name="connsiteY32" fmla="*/ 28575 h 481709"/>
                    <a:gd name="connsiteX33" fmla="*/ 66992 w 548005"/>
                    <a:gd name="connsiteY33" fmla="*/ 42863 h 481709"/>
                    <a:gd name="connsiteX34" fmla="*/ 76517 w 548005"/>
                    <a:gd name="connsiteY34" fmla="*/ 76200 h 481709"/>
                    <a:gd name="connsiteX35" fmla="*/ 90805 w 548005"/>
                    <a:gd name="connsiteY35" fmla="*/ 85725 h 481709"/>
                    <a:gd name="connsiteX36" fmla="*/ 95567 w 548005"/>
                    <a:gd name="connsiteY36" fmla="*/ 100013 h 481709"/>
                    <a:gd name="connsiteX37" fmla="*/ 81280 w 548005"/>
                    <a:gd name="connsiteY37" fmla="*/ 109538 h 481709"/>
                    <a:gd name="connsiteX38" fmla="*/ 19367 w 548005"/>
                    <a:gd name="connsiteY38" fmla="*/ 114300 h 481709"/>
                    <a:gd name="connsiteX39" fmla="*/ 5080 w 548005"/>
                    <a:gd name="connsiteY39" fmla="*/ 128588 h 481709"/>
                    <a:gd name="connsiteX40" fmla="*/ 24130 w 548005"/>
                    <a:gd name="connsiteY40" fmla="*/ 147638 h 481709"/>
                    <a:gd name="connsiteX41" fmla="*/ 43180 w 548005"/>
                    <a:gd name="connsiteY41" fmla="*/ 180975 h 481709"/>
                    <a:gd name="connsiteX42" fmla="*/ 90805 w 548005"/>
                    <a:gd name="connsiteY42" fmla="*/ 185738 h 481709"/>
                    <a:gd name="connsiteX43" fmla="*/ 57467 w 548005"/>
                    <a:gd name="connsiteY43" fmla="*/ 200025 h 481709"/>
                    <a:gd name="connsiteX44" fmla="*/ 24130 w 548005"/>
                    <a:gd name="connsiteY44" fmla="*/ 204788 h 481709"/>
                    <a:gd name="connsiteX45" fmla="*/ 9842 w 548005"/>
                    <a:gd name="connsiteY45" fmla="*/ 219075 h 481709"/>
                    <a:gd name="connsiteX46" fmla="*/ 38417 w 548005"/>
                    <a:gd name="connsiteY46" fmla="*/ 233363 h 481709"/>
                    <a:gd name="connsiteX47" fmla="*/ 66992 w 548005"/>
                    <a:gd name="connsiteY47" fmla="*/ 228600 h 481709"/>
                    <a:gd name="connsiteX48" fmla="*/ 95567 w 548005"/>
                    <a:gd name="connsiteY48" fmla="*/ 242888 h 481709"/>
                    <a:gd name="connsiteX49" fmla="*/ 114617 w 548005"/>
                    <a:gd name="connsiteY49" fmla="*/ 252413 h 481709"/>
                    <a:gd name="connsiteX50" fmla="*/ 162242 w 548005"/>
                    <a:gd name="connsiteY50" fmla="*/ 257175 h 481709"/>
                    <a:gd name="connsiteX51" fmla="*/ 167005 w 548005"/>
                    <a:gd name="connsiteY51" fmla="*/ 280988 h 481709"/>
                    <a:gd name="connsiteX52" fmla="*/ 195580 w 548005"/>
                    <a:gd name="connsiteY52" fmla="*/ 290513 h 481709"/>
                    <a:gd name="connsiteX53" fmla="*/ 209867 w 548005"/>
                    <a:gd name="connsiteY53" fmla="*/ 300038 h 481709"/>
                    <a:gd name="connsiteX54" fmla="*/ 200342 w 548005"/>
                    <a:gd name="connsiteY54" fmla="*/ 319088 h 481709"/>
                    <a:gd name="connsiteX55" fmla="*/ 128905 w 548005"/>
                    <a:gd name="connsiteY55" fmla="*/ 314325 h 481709"/>
                    <a:gd name="connsiteX56" fmla="*/ 124142 w 548005"/>
                    <a:gd name="connsiteY56" fmla="*/ 300038 h 481709"/>
                    <a:gd name="connsiteX57" fmla="*/ 109855 w 548005"/>
                    <a:gd name="connsiteY57" fmla="*/ 295275 h 481709"/>
                    <a:gd name="connsiteX58" fmla="*/ 95567 w 548005"/>
                    <a:gd name="connsiteY58" fmla="*/ 280988 h 481709"/>
                    <a:gd name="connsiteX59" fmla="*/ 43180 w 548005"/>
                    <a:gd name="connsiteY59" fmla="*/ 290513 h 481709"/>
                    <a:gd name="connsiteX60" fmla="*/ 47942 w 548005"/>
                    <a:gd name="connsiteY60" fmla="*/ 323850 h 481709"/>
                    <a:gd name="connsiteX61" fmla="*/ 86042 w 548005"/>
                    <a:gd name="connsiteY61" fmla="*/ 333375 h 481709"/>
                    <a:gd name="connsiteX62" fmla="*/ 105092 w 548005"/>
                    <a:gd name="connsiteY62" fmla="*/ 395288 h 481709"/>
                    <a:gd name="connsiteX63" fmla="*/ 114617 w 548005"/>
                    <a:gd name="connsiteY63" fmla="*/ 414338 h 481709"/>
                    <a:gd name="connsiteX64" fmla="*/ 119380 w 548005"/>
                    <a:gd name="connsiteY64" fmla="*/ 461963 h 481709"/>
                    <a:gd name="connsiteX65" fmla="*/ 147955 w 548005"/>
                    <a:gd name="connsiteY65" fmla="*/ 481013 h 481709"/>
                    <a:gd name="connsiteX66" fmla="*/ 271780 w 548005"/>
                    <a:gd name="connsiteY66" fmla="*/ 476250 h 481709"/>
                    <a:gd name="connsiteX67" fmla="*/ 290830 w 548005"/>
                    <a:gd name="connsiteY67" fmla="*/ 461963 h 481709"/>
                    <a:gd name="connsiteX68" fmla="*/ 309880 w 548005"/>
                    <a:gd name="connsiteY68" fmla="*/ 452438 h 481709"/>
                    <a:gd name="connsiteX69" fmla="*/ 338455 w 548005"/>
                    <a:gd name="connsiteY69" fmla="*/ 423863 h 481709"/>
                    <a:gd name="connsiteX70" fmla="*/ 352742 w 548005"/>
                    <a:gd name="connsiteY70" fmla="*/ 409575 h 481709"/>
                    <a:gd name="connsiteX71" fmla="*/ 367030 w 548005"/>
                    <a:gd name="connsiteY71" fmla="*/ 404813 h 481709"/>
                    <a:gd name="connsiteX72" fmla="*/ 395605 w 548005"/>
                    <a:gd name="connsiteY72" fmla="*/ 409575 h 481709"/>
                    <a:gd name="connsiteX73" fmla="*/ 409892 w 548005"/>
                    <a:gd name="connsiteY73" fmla="*/ 414338 h 481709"/>
                    <a:gd name="connsiteX74" fmla="*/ 419417 w 548005"/>
                    <a:gd name="connsiteY74" fmla="*/ 433388 h 481709"/>
                    <a:gd name="connsiteX75" fmla="*/ 443230 w 548005"/>
                    <a:gd name="connsiteY75" fmla="*/ 461963 h 481709"/>
                    <a:gd name="connsiteX76" fmla="*/ 462280 w 548005"/>
                    <a:gd name="connsiteY76" fmla="*/ 471488 h 481709"/>
                    <a:gd name="connsiteX77" fmla="*/ 490855 w 548005"/>
                    <a:gd name="connsiteY77" fmla="*/ 461963 h 481709"/>
                    <a:gd name="connsiteX78" fmla="*/ 519430 w 548005"/>
                    <a:gd name="connsiteY78" fmla="*/ 428625 h 481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548005" h="481709">
                      <a:moveTo>
                        <a:pt x="519430" y="428625"/>
                      </a:moveTo>
                      <a:cubicBezTo>
                        <a:pt x="521811" y="420688"/>
                        <a:pt x="510256" y="418721"/>
                        <a:pt x="505142" y="414338"/>
                      </a:cubicBezTo>
                      <a:cubicBezTo>
                        <a:pt x="493159" y="404067"/>
                        <a:pt x="474021" y="401200"/>
                        <a:pt x="490855" y="381000"/>
                      </a:cubicBezTo>
                      <a:cubicBezTo>
                        <a:pt x="495400" y="375546"/>
                        <a:pt x="503170" y="373720"/>
                        <a:pt x="509905" y="371475"/>
                      </a:cubicBezTo>
                      <a:cubicBezTo>
                        <a:pt x="522324" y="367335"/>
                        <a:pt x="548005" y="361950"/>
                        <a:pt x="548005" y="361950"/>
                      </a:cubicBezTo>
                      <a:cubicBezTo>
                        <a:pt x="544830" y="355600"/>
                        <a:pt x="543025" y="348354"/>
                        <a:pt x="538480" y="342900"/>
                      </a:cubicBezTo>
                      <a:cubicBezTo>
                        <a:pt x="534816" y="338503"/>
                        <a:pt x="529312" y="335935"/>
                        <a:pt x="524192" y="333375"/>
                      </a:cubicBezTo>
                      <a:cubicBezTo>
                        <a:pt x="508236" y="325397"/>
                        <a:pt x="480618" y="325359"/>
                        <a:pt x="467042" y="323850"/>
                      </a:cubicBezTo>
                      <a:cubicBezTo>
                        <a:pt x="465455" y="315913"/>
                        <a:pt x="464243" y="307891"/>
                        <a:pt x="462280" y="300038"/>
                      </a:cubicBezTo>
                      <a:cubicBezTo>
                        <a:pt x="461062" y="295168"/>
                        <a:pt x="461067" y="289300"/>
                        <a:pt x="457517" y="285750"/>
                      </a:cubicBezTo>
                      <a:cubicBezTo>
                        <a:pt x="449422" y="277655"/>
                        <a:pt x="428942" y="266700"/>
                        <a:pt x="428942" y="266700"/>
                      </a:cubicBezTo>
                      <a:cubicBezTo>
                        <a:pt x="425767" y="261938"/>
                        <a:pt x="420358" y="258059"/>
                        <a:pt x="419417" y="252413"/>
                      </a:cubicBezTo>
                      <a:cubicBezTo>
                        <a:pt x="414955" y="225636"/>
                        <a:pt x="465517" y="229858"/>
                        <a:pt x="471805" y="228600"/>
                      </a:cubicBezTo>
                      <a:cubicBezTo>
                        <a:pt x="467042" y="225425"/>
                        <a:pt x="461565" y="223122"/>
                        <a:pt x="457517" y="219075"/>
                      </a:cubicBezTo>
                      <a:cubicBezTo>
                        <a:pt x="453470" y="215028"/>
                        <a:pt x="451656" y="209185"/>
                        <a:pt x="447992" y="204788"/>
                      </a:cubicBezTo>
                      <a:cubicBezTo>
                        <a:pt x="443680" y="199614"/>
                        <a:pt x="438467" y="195263"/>
                        <a:pt x="433705" y="190500"/>
                      </a:cubicBezTo>
                      <a:cubicBezTo>
                        <a:pt x="418815" y="130945"/>
                        <a:pt x="433705" y="204989"/>
                        <a:pt x="433705" y="157163"/>
                      </a:cubicBezTo>
                      <a:cubicBezTo>
                        <a:pt x="433705" y="136464"/>
                        <a:pt x="434482" y="115193"/>
                        <a:pt x="428942" y="95250"/>
                      </a:cubicBezTo>
                      <a:cubicBezTo>
                        <a:pt x="426221" y="85456"/>
                        <a:pt x="415530" y="79896"/>
                        <a:pt x="409892" y="71438"/>
                      </a:cubicBezTo>
                      <a:cubicBezTo>
                        <a:pt x="405954" y="65531"/>
                        <a:pt x="404912" y="57842"/>
                        <a:pt x="400367" y="52388"/>
                      </a:cubicBezTo>
                      <a:cubicBezTo>
                        <a:pt x="391712" y="42002"/>
                        <a:pt x="378964" y="41084"/>
                        <a:pt x="367030" y="38100"/>
                      </a:cubicBezTo>
                      <a:cubicBezTo>
                        <a:pt x="354330" y="41275"/>
                        <a:pt x="341349" y="43485"/>
                        <a:pt x="328930" y="47625"/>
                      </a:cubicBezTo>
                      <a:cubicBezTo>
                        <a:pt x="306532" y="55092"/>
                        <a:pt x="319303" y="50523"/>
                        <a:pt x="290830" y="61913"/>
                      </a:cubicBezTo>
                      <a:cubicBezTo>
                        <a:pt x="287655" y="76200"/>
                        <a:pt x="289062" y="92364"/>
                        <a:pt x="281305" y="104775"/>
                      </a:cubicBezTo>
                      <a:cubicBezTo>
                        <a:pt x="278644" y="109032"/>
                        <a:pt x="270567" y="103563"/>
                        <a:pt x="267017" y="100013"/>
                      </a:cubicBezTo>
                      <a:cubicBezTo>
                        <a:pt x="249215" y="82212"/>
                        <a:pt x="266039" y="81736"/>
                        <a:pt x="247967" y="66675"/>
                      </a:cubicBezTo>
                      <a:cubicBezTo>
                        <a:pt x="242513" y="62130"/>
                        <a:pt x="235267" y="60325"/>
                        <a:pt x="228917" y="57150"/>
                      </a:cubicBezTo>
                      <a:cubicBezTo>
                        <a:pt x="226771" y="57418"/>
                        <a:pt x="182847" y="71340"/>
                        <a:pt x="176530" y="52388"/>
                      </a:cubicBezTo>
                      <a:cubicBezTo>
                        <a:pt x="174460" y="46178"/>
                        <a:pt x="179705" y="39688"/>
                        <a:pt x="181292" y="33338"/>
                      </a:cubicBezTo>
                      <a:cubicBezTo>
                        <a:pt x="176530" y="30163"/>
                        <a:pt x="171662" y="27140"/>
                        <a:pt x="167005" y="23813"/>
                      </a:cubicBezTo>
                      <a:cubicBezTo>
                        <a:pt x="160546" y="19199"/>
                        <a:pt x="154894" y="13380"/>
                        <a:pt x="147955" y="9525"/>
                      </a:cubicBezTo>
                      <a:cubicBezTo>
                        <a:pt x="140482" y="5373"/>
                        <a:pt x="132080" y="3175"/>
                        <a:pt x="124142" y="0"/>
                      </a:cubicBezTo>
                      <a:cubicBezTo>
                        <a:pt x="101109" y="8638"/>
                        <a:pt x="85020" y="8677"/>
                        <a:pt x="71755" y="28575"/>
                      </a:cubicBezTo>
                      <a:cubicBezTo>
                        <a:pt x="68970" y="32752"/>
                        <a:pt x="68580" y="38100"/>
                        <a:pt x="66992" y="42863"/>
                      </a:cubicBezTo>
                      <a:cubicBezTo>
                        <a:pt x="67302" y="44104"/>
                        <a:pt x="74034" y="73096"/>
                        <a:pt x="76517" y="76200"/>
                      </a:cubicBezTo>
                      <a:cubicBezTo>
                        <a:pt x="80093" y="80670"/>
                        <a:pt x="86042" y="82550"/>
                        <a:pt x="90805" y="85725"/>
                      </a:cubicBezTo>
                      <a:cubicBezTo>
                        <a:pt x="92392" y="90488"/>
                        <a:pt x="97431" y="95352"/>
                        <a:pt x="95567" y="100013"/>
                      </a:cubicBezTo>
                      <a:cubicBezTo>
                        <a:pt x="93441" y="105327"/>
                        <a:pt x="86906" y="108483"/>
                        <a:pt x="81280" y="109538"/>
                      </a:cubicBezTo>
                      <a:cubicBezTo>
                        <a:pt x="60936" y="113352"/>
                        <a:pt x="40005" y="112713"/>
                        <a:pt x="19367" y="114300"/>
                      </a:cubicBezTo>
                      <a:cubicBezTo>
                        <a:pt x="14605" y="119063"/>
                        <a:pt x="7210" y="122198"/>
                        <a:pt x="5080" y="128588"/>
                      </a:cubicBezTo>
                      <a:cubicBezTo>
                        <a:pt x="0" y="143828"/>
                        <a:pt x="16510" y="145098"/>
                        <a:pt x="24130" y="147638"/>
                      </a:cubicBezTo>
                      <a:cubicBezTo>
                        <a:pt x="24526" y="148429"/>
                        <a:pt x="39141" y="179629"/>
                        <a:pt x="43180" y="180975"/>
                      </a:cubicBezTo>
                      <a:cubicBezTo>
                        <a:pt x="58315" y="186020"/>
                        <a:pt x="74930" y="184150"/>
                        <a:pt x="90805" y="185738"/>
                      </a:cubicBezTo>
                      <a:cubicBezTo>
                        <a:pt x="80474" y="190904"/>
                        <a:pt x="69150" y="197688"/>
                        <a:pt x="57467" y="200025"/>
                      </a:cubicBezTo>
                      <a:cubicBezTo>
                        <a:pt x="46460" y="202226"/>
                        <a:pt x="35242" y="203200"/>
                        <a:pt x="24130" y="204788"/>
                      </a:cubicBezTo>
                      <a:cubicBezTo>
                        <a:pt x="19367" y="209550"/>
                        <a:pt x="9842" y="212340"/>
                        <a:pt x="9842" y="219075"/>
                      </a:cubicBezTo>
                      <a:cubicBezTo>
                        <a:pt x="9842" y="225229"/>
                        <a:pt x="34894" y="232188"/>
                        <a:pt x="38417" y="233363"/>
                      </a:cubicBezTo>
                      <a:cubicBezTo>
                        <a:pt x="47942" y="231775"/>
                        <a:pt x="57336" y="228600"/>
                        <a:pt x="66992" y="228600"/>
                      </a:cubicBezTo>
                      <a:cubicBezTo>
                        <a:pt x="77907" y="228600"/>
                        <a:pt x="87139" y="238072"/>
                        <a:pt x="95567" y="242888"/>
                      </a:cubicBezTo>
                      <a:cubicBezTo>
                        <a:pt x="101731" y="246410"/>
                        <a:pt x="108267" y="249238"/>
                        <a:pt x="114617" y="252413"/>
                      </a:cubicBezTo>
                      <a:cubicBezTo>
                        <a:pt x="137569" y="245855"/>
                        <a:pt x="149609" y="231908"/>
                        <a:pt x="162242" y="257175"/>
                      </a:cubicBezTo>
                      <a:cubicBezTo>
                        <a:pt x="165862" y="264415"/>
                        <a:pt x="161281" y="275264"/>
                        <a:pt x="167005" y="280988"/>
                      </a:cubicBezTo>
                      <a:cubicBezTo>
                        <a:pt x="174105" y="288088"/>
                        <a:pt x="186055" y="287338"/>
                        <a:pt x="195580" y="290513"/>
                      </a:cubicBezTo>
                      <a:cubicBezTo>
                        <a:pt x="200342" y="293688"/>
                        <a:pt x="208926" y="294392"/>
                        <a:pt x="209867" y="300038"/>
                      </a:cubicBezTo>
                      <a:cubicBezTo>
                        <a:pt x="211034" y="307041"/>
                        <a:pt x="207333" y="317854"/>
                        <a:pt x="200342" y="319088"/>
                      </a:cubicBezTo>
                      <a:cubicBezTo>
                        <a:pt x="176840" y="323235"/>
                        <a:pt x="152717" y="315913"/>
                        <a:pt x="128905" y="314325"/>
                      </a:cubicBezTo>
                      <a:cubicBezTo>
                        <a:pt x="127317" y="309563"/>
                        <a:pt x="127692" y="303588"/>
                        <a:pt x="124142" y="300038"/>
                      </a:cubicBezTo>
                      <a:cubicBezTo>
                        <a:pt x="120592" y="296488"/>
                        <a:pt x="114032" y="298060"/>
                        <a:pt x="109855" y="295275"/>
                      </a:cubicBezTo>
                      <a:cubicBezTo>
                        <a:pt x="104251" y="291539"/>
                        <a:pt x="100330" y="285750"/>
                        <a:pt x="95567" y="280988"/>
                      </a:cubicBezTo>
                      <a:cubicBezTo>
                        <a:pt x="78105" y="284163"/>
                        <a:pt x="59746" y="284142"/>
                        <a:pt x="43180" y="290513"/>
                      </a:cubicBezTo>
                      <a:cubicBezTo>
                        <a:pt x="21744" y="298758"/>
                        <a:pt x="40633" y="317759"/>
                        <a:pt x="47942" y="323850"/>
                      </a:cubicBezTo>
                      <a:cubicBezTo>
                        <a:pt x="52568" y="327705"/>
                        <a:pt x="85267" y="333220"/>
                        <a:pt x="86042" y="333375"/>
                      </a:cubicBezTo>
                      <a:cubicBezTo>
                        <a:pt x="107371" y="365369"/>
                        <a:pt x="86459" y="330071"/>
                        <a:pt x="105092" y="395288"/>
                      </a:cubicBezTo>
                      <a:cubicBezTo>
                        <a:pt x="107042" y="402114"/>
                        <a:pt x="111442" y="407988"/>
                        <a:pt x="114617" y="414338"/>
                      </a:cubicBezTo>
                      <a:cubicBezTo>
                        <a:pt x="116205" y="430213"/>
                        <a:pt x="112245" y="447693"/>
                        <a:pt x="119380" y="461963"/>
                      </a:cubicBezTo>
                      <a:cubicBezTo>
                        <a:pt x="124500" y="472202"/>
                        <a:pt x="147955" y="481013"/>
                        <a:pt x="147955" y="481013"/>
                      </a:cubicBezTo>
                      <a:cubicBezTo>
                        <a:pt x="189230" y="479425"/>
                        <a:pt x="230837" y="481709"/>
                        <a:pt x="271780" y="476250"/>
                      </a:cubicBezTo>
                      <a:cubicBezTo>
                        <a:pt x="279648" y="475201"/>
                        <a:pt x="284099" y="466170"/>
                        <a:pt x="290830" y="461963"/>
                      </a:cubicBezTo>
                      <a:cubicBezTo>
                        <a:pt x="296850" y="458200"/>
                        <a:pt x="303530" y="455613"/>
                        <a:pt x="309880" y="452438"/>
                      </a:cubicBezTo>
                      <a:lnTo>
                        <a:pt x="338455" y="423863"/>
                      </a:lnTo>
                      <a:cubicBezTo>
                        <a:pt x="343217" y="419100"/>
                        <a:pt x="346352" y="411705"/>
                        <a:pt x="352742" y="409575"/>
                      </a:cubicBezTo>
                      <a:lnTo>
                        <a:pt x="367030" y="404813"/>
                      </a:lnTo>
                      <a:cubicBezTo>
                        <a:pt x="376555" y="406400"/>
                        <a:pt x="386179" y="407480"/>
                        <a:pt x="395605" y="409575"/>
                      </a:cubicBezTo>
                      <a:cubicBezTo>
                        <a:pt x="400505" y="410664"/>
                        <a:pt x="406342" y="410788"/>
                        <a:pt x="409892" y="414338"/>
                      </a:cubicBezTo>
                      <a:cubicBezTo>
                        <a:pt x="414912" y="419358"/>
                        <a:pt x="415895" y="427224"/>
                        <a:pt x="419417" y="433388"/>
                      </a:cubicBezTo>
                      <a:cubicBezTo>
                        <a:pt x="425179" y="443471"/>
                        <a:pt x="433720" y="455170"/>
                        <a:pt x="443230" y="461963"/>
                      </a:cubicBezTo>
                      <a:cubicBezTo>
                        <a:pt x="449007" y="466090"/>
                        <a:pt x="455930" y="468313"/>
                        <a:pt x="462280" y="471488"/>
                      </a:cubicBezTo>
                      <a:cubicBezTo>
                        <a:pt x="471805" y="468313"/>
                        <a:pt x="482501" y="467532"/>
                        <a:pt x="490855" y="461963"/>
                      </a:cubicBezTo>
                      <a:cubicBezTo>
                        <a:pt x="523240" y="440373"/>
                        <a:pt x="517049" y="436562"/>
                        <a:pt x="519430" y="42862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5F96D8F3-1828-4EE7-87B9-E1ADC3835C56}"/>
                </a:ext>
              </a:extLst>
            </p:cNvPr>
            <p:cNvGrpSpPr/>
            <p:nvPr/>
          </p:nvGrpSpPr>
          <p:grpSpPr>
            <a:xfrm>
              <a:off x="6919442" y="2293709"/>
              <a:ext cx="364776" cy="364776"/>
              <a:chOff x="3200032" y="3001912"/>
              <a:chExt cx="587476" cy="587476"/>
            </a:xfrm>
          </p:grpSpPr>
          <p:sp>
            <p:nvSpPr>
              <p:cNvPr id="9" name="Oval 8">
                <a:extLst>
                  <a:ext uri="{FF2B5EF4-FFF2-40B4-BE49-F238E27FC236}">
                    <a16:creationId xmlns="" xmlns:a16="http://schemas.microsoft.com/office/drawing/2014/main" id="{019CCF90-4825-4D7B-9289-BFC3AC352093}"/>
                  </a:ext>
                </a:extLst>
              </p:cNvPr>
              <p:cNvSpPr/>
              <p:nvPr/>
            </p:nvSpPr>
            <p:spPr>
              <a:xfrm>
                <a:off x="3200032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4" name="Group 313">
                <a:extLst>
                  <a:ext uri="{FF2B5EF4-FFF2-40B4-BE49-F238E27FC236}">
                    <a16:creationId xmlns="" xmlns:a16="http://schemas.microsoft.com/office/drawing/2014/main" id="{0E8EE52C-7CBF-425C-83BA-7D2A5355E15D}"/>
                  </a:ext>
                </a:extLst>
              </p:cNvPr>
              <p:cNvGrpSpPr/>
              <p:nvPr/>
            </p:nvGrpSpPr>
            <p:grpSpPr>
              <a:xfrm>
                <a:off x="3350101" y="3151981"/>
                <a:ext cx="287338" cy="287338"/>
                <a:chOff x="8736013" y="1925638"/>
                <a:chExt cx="287338" cy="287338"/>
              </a:xfrm>
              <a:solidFill>
                <a:schemeClr val="accent1"/>
              </a:solidFill>
            </p:grpSpPr>
            <p:sp>
              <p:nvSpPr>
                <p:cNvPr id="315" name="Freeform 97">
                  <a:extLst>
                    <a:ext uri="{FF2B5EF4-FFF2-40B4-BE49-F238E27FC236}">
                      <a16:creationId xmlns="" xmlns:a16="http://schemas.microsoft.com/office/drawing/2014/main" id="{EBF6CD6C-6153-41FD-B07F-E0811D37E7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98">
                  <a:extLst>
                    <a:ext uri="{FF2B5EF4-FFF2-40B4-BE49-F238E27FC236}">
                      <a16:creationId xmlns="" xmlns:a16="http://schemas.microsoft.com/office/drawing/2014/main" id="{C0954760-1A97-47FD-B3DA-EDAB1FAE94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7F5035D8-7E32-4941-8F54-71FF58335317}"/>
                </a:ext>
              </a:extLst>
            </p:cNvPr>
            <p:cNvGrpSpPr/>
            <p:nvPr/>
          </p:nvGrpSpPr>
          <p:grpSpPr>
            <a:xfrm>
              <a:off x="7095040" y="1710405"/>
              <a:ext cx="364776" cy="364776"/>
              <a:chOff x="2053199" y="3001912"/>
              <a:chExt cx="587476" cy="587476"/>
            </a:xfrm>
          </p:grpSpPr>
          <p:sp>
            <p:nvSpPr>
              <p:cNvPr id="317" name="Oval 316">
                <a:extLst>
                  <a:ext uri="{FF2B5EF4-FFF2-40B4-BE49-F238E27FC236}">
                    <a16:creationId xmlns="" xmlns:a16="http://schemas.microsoft.com/office/drawing/2014/main" id="{346440B0-0F18-48F1-AE5B-996E4072BFED}"/>
                  </a:ext>
                </a:extLst>
              </p:cNvPr>
              <p:cNvSpPr/>
              <p:nvPr/>
            </p:nvSpPr>
            <p:spPr>
              <a:xfrm>
                <a:off x="2053199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="" xmlns:a16="http://schemas.microsoft.com/office/drawing/2014/main" id="{3346A8A3-32B2-495A-A376-A17C0D3D67E4}"/>
                  </a:ext>
                </a:extLst>
              </p:cNvPr>
              <p:cNvGrpSpPr/>
              <p:nvPr/>
            </p:nvGrpSpPr>
            <p:grpSpPr>
              <a:xfrm>
                <a:off x="2203268" y="3151981"/>
                <a:ext cx="287338" cy="287338"/>
                <a:chOff x="8736013" y="1925638"/>
                <a:chExt cx="287338" cy="287338"/>
              </a:xfrm>
              <a:solidFill>
                <a:schemeClr val="accent2"/>
              </a:solidFill>
            </p:grpSpPr>
            <p:sp>
              <p:nvSpPr>
                <p:cNvPr id="320" name="Freeform 97">
                  <a:extLst>
                    <a:ext uri="{FF2B5EF4-FFF2-40B4-BE49-F238E27FC236}">
                      <a16:creationId xmlns="" xmlns:a16="http://schemas.microsoft.com/office/drawing/2014/main" id="{4EAA1A4A-4007-4E32-8D67-30F7FEE917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98">
                  <a:extLst>
                    <a:ext uri="{FF2B5EF4-FFF2-40B4-BE49-F238E27FC236}">
                      <a16:creationId xmlns="" xmlns:a16="http://schemas.microsoft.com/office/drawing/2014/main" id="{13F47208-0C4C-4453-B01F-9C697FECBE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7BFAB121-B371-4066-9BA4-BA636EDDAD96}"/>
                </a:ext>
              </a:extLst>
            </p:cNvPr>
            <p:cNvGrpSpPr/>
            <p:nvPr/>
          </p:nvGrpSpPr>
          <p:grpSpPr>
            <a:xfrm>
              <a:off x="8559893" y="4245510"/>
              <a:ext cx="364776" cy="364776"/>
              <a:chOff x="2053199" y="3732947"/>
              <a:chExt cx="587476" cy="587476"/>
            </a:xfrm>
          </p:grpSpPr>
          <p:sp>
            <p:nvSpPr>
              <p:cNvPr id="322" name="Oval 321">
                <a:extLst>
                  <a:ext uri="{FF2B5EF4-FFF2-40B4-BE49-F238E27FC236}">
                    <a16:creationId xmlns="" xmlns:a16="http://schemas.microsoft.com/office/drawing/2014/main" id="{3796ACED-C0CF-4665-940C-DD8831A9FFFD}"/>
                  </a:ext>
                </a:extLst>
              </p:cNvPr>
              <p:cNvSpPr/>
              <p:nvPr/>
            </p:nvSpPr>
            <p:spPr>
              <a:xfrm>
                <a:off x="2053199" y="3732947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3" name="Group 322">
                <a:extLst>
                  <a:ext uri="{FF2B5EF4-FFF2-40B4-BE49-F238E27FC236}">
                    <a16:creationId xmlns="" xmlns:a16="http://schemas.microsoft.com/office/drawing/2014/main" id="{3C981CE7-C006-44B0-B4DA-E2FEDCDDA84A}"/>
                  </a:ext>
                </a:extLst>
              </p:cNvPr>
              <p:cNvGrpSpPr/>
              <p:nvPr/>
            </p:nvGrpSpPr>
            <p:grpSpPr>
              <a:xfrm>
                <a:off x="2203268" y="3883016"/>
                <a:ext cx="287338" cy="287338"/>
                <a:chOff x="8736013" y="1925638"/>
                <a:chExt cx="287338" cy="287338"/>
              </a:xfrm>
              <a:solidFill>
                <a:schemeClr val="accent3"/>
              </a:solidFill>
            </p:grpSpPr>
            <p:sp>
              <p:nvSpPr>
                <p:cNvPr id="324" name="Freeform 97">
                  <a:extLst>
                    <a:ext uri="{FF2B5EF4-FFF2-40B4-BE49-F238E27FC236}">
                      <a16:creationId xmlns="" xmlns:a16="http://schemas.microsoft.com/office/drawing/2014/main" id="{D70BE71F-246D-4BA6-A7B2-8C9D4EB7C02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98">
                  <a:extLst>
                    <a:ext uri="{FF2B5EF4-FFF2-40B4-BE49-F238E27FC236}">
                      <a16:creationId xmlns="" xmlns:a16="http://schemas.microsoft.com/office/drawing/2014/main" id="{1B56C7E7-19AD-4508-9047-A3DE54862E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26" name="Group 325">
              <a:extLst>
                <a:ext uri="{FF2B5EF4-FFF2-40B4-BE49-F238E27FC236}">
                  <a16:creationId xmlns="" xmlns:a16="http://schemas.microsoft.com/office/drawing/2014/main" id="{66556217-72F8-44B4-998F-2566B1F4CE33}"/>
                </a:ext>
              </a:extLst>
            </p:cNvPr>
            <p:cNvGrpSpPr/>
            <p:nvPr/>
          </p:nvGrpSpPr>
          <p:grpSpPr>
            <a:xfrm>
              <a:off x="9161784" y="1812951"/>
              <a:ext cx="364776" cy="364776"/>
              <a:chOff x="3200032" y="3001912"/>
              <a:chExt cx="587476" cy="587476"/>
            </a:xfrm>
          </p:grpSpPr>
          <p:sp>
            <p:nvSpPr>
              <p:cNvPr id="327" name="Oval 326">
                <a:extLst>
                  <a:ext uri="{FF2B5EF4-FFF2-40B4-BE49-F238E27FC236}">
                    <a16:creationId xmlns="" xmlns:a16="http://schemas.microsoft.com/office/drawing/2014/main" id="{3B14E88B-3729-43DB-8E68-56BC38B1AC78}"/>
                  </a:ext>
                </a:extLst>
              </p:cNvPr>
              <p:cNvSpPr/>
              <p:nvPr/>
            </p:nvSpPr>
            <p:spPr>
              <a:xfrm>
                <a:off x="3200032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8" name="Group 327">
                <a:extLst>
                  <a:ext uri="{FF2B5EF4-FFF2-40B4-BE49-F238E27FC236}">
                    <a16:creationId xmlns="" xmlns:a16="http://schemas.microsoft.com/office/drawing/2014/main" id="{48608E09-F111-4909-94F8-D5DBE242EC71}"/>
                  </a:ext>
                </a:extLst>
              </p:cNvPr>
              <p:cNvGrpSpPr/>
              <p:nvPr/>
            </p:nvGrpSpPr>
            <p:grpSpPr>
              <a:xfrm>
                <a:off x="3350101" y="3151981"/>
                <a:ext cx="287338" cy="287338"/>
                <a:chOff x="8736013" y="1925638"/>
                <a:chExt cx="287338" cy="287338"/>
              </a:xfrm>
              <a:solidFill>
                <a:schemeClr val="accent1"/>
              </a:solidFill>
            </p:grpSpPr>
            <p:sp>
              <p:nvSpPr>
                <p:cNvPr id="329" name="Freeform 97">
                  <a:extLst>
                    <a:ext uri="{FF2B5EF4-FFF2-40B4-BE49-F238E27FC236}">
                      <a16:creationId xmlns="" xmlns:a16="http://schemas.microsoft.com/office/drawing/2014/main" id="{765A7E13-6CD1-481F-B453-D81A77997F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98">
                  <a:extLst>
                    <a:ext uri="{FF2B5EF4-FFF2-40B4-BE49-F238E27FC236}">
                      <a16:creationId xmlns="" xmlns:a16="http://schemas.microsoft.com/office/drawing/2014/main" id="{71ACDAB6-155B-4A6F-A22B-988B4EE42F7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FDEDD8EB-349D-4CC7-8764-C8FCBBE266A9}"/>
                </a:ext>
              </a:extLst>
            </p:cNvPr>
            <p:cNvGrpSpPr/>
            <p:nvPr/>
          </p:nvGrpSpPr>
          <p:grpSpPr>
            <a:xfrm>
              <a:off x="7730386" y="3937913"/>
              <a:ext cx="364776" cy="364776"/>
              <a:chOff x="3200032" y="3001912"/>
              <a:chExt cx="587476" cy="587476"/>
            </a:xfrm>
          </p:grpSpPr>
          <p:sp>
            <p:nvSpPr>
              <p:cNvPr id="332" name="Oval 331">
                <a:extLst>
                  <a:ext uri="{FF2B5EF4-FFF2-40B4-BE49-F238E27FC236}">
                    <a16:creationId xmlns="" xmlns:a16="http://schemas.microsoft.com/office/drawing/2014/main" id="{2693A01C-475E-4FA4-9237-6446F99A4408}"/>
                  </a:ext>
                </a:extLst>
              </p:cNvPr>
              <p:cNvSpPr/>
              <p:nvPr/>
            </p:nvSpPr>
            <p:spPr>
              <a:xfrm>
                <a:off x="3200032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3" name="Group 332">
                <a:extLst>
                  <a:ext uri="{FF2B5EF4-FFF2-40B4-BE49-F238E27FC236}">
                    <a16:creationId xmlns="" xmlns:a16="http://schemas.microsoft.com/office/drawing/2014/main" id="{B1B6A031-5955-40AB-9391-6E2B606FD403}"/>
                  </a:ext>
                </a:extLst>
              </p:cNvPr>
              <p:cNvGrpSpPr/>
              <p:nvPr/>
            </p:nvGrpSpPr>
            <p:grpSpPr>
              <a:xfrm>
                <a:off x="3350101" y="3151981"/>
                <a:ext cx="287338" cy="287338"/>
                <a:chOff x="8736013" y="1925638"/>
                <a:chExt cx="287338" cy="287338"/>
              </a:xfrm>
              <a:solidFill>
                <a:schemeClr val="accent1"/>
              </a:solidFill>
            </p:grpSpPr>
            <p:sp>
              <p:nvSpPr>
                <p:cNvPr id="334" name="Freeform 97">
                  <a:extLst>
                    <a:ext uri="{FF2B5EF4-FFF2-40B4-BE49-F238E27FC236}">
                      <a16:creationId xmlns="" xmlns:a16="http://schemas.microsoft.com/office/drawing/2014/main" id="{861707A8-D60E-4C9D-B491-EBD4B9DCEB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98">
                  <a:extLst>
                    <a:ext uri="{FF2B5EF4-FFF2-40B4-BE49-F238E27FC236}">
                      <a16:creationId xmlns="" xmlns:a16="http://schemas.microsoft.com/office/drawing/2014/main" id="{0C0D9251-1043-4DA6-905E-E70D267529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36" name="Group 335">
              <a:extLst>
                <a:ext uri="{FF2B5EF4-FFF2-40B4-BE49-F238E27FC236}">
                  <a16:creationId xmlns="" xmlns:a16="http://schemas.microsoft.com/office/drawing/2014/main" id="{BF65B24E-A16A-4DE6-A6E9-E0214ACC9358}"/>
                </a:ext>
              </a:extLst>
            </p:cNvPr>
            <p:cNvGrpSpPr/>
            <p:nvPr/>
          </p:nvGrpSpPr>
          <p:grpSpPr>
            <a:xfrm>
              <a:off x="8036425" y="2742407"/>
              <a:ext cx="364776" cy="364776"/>
              <a:chOff x="2053199" y="3001912"/>
              <a:chExt cx="587476" cy="587476"/>
            </a:xfrm>
          </p:grpSpPr>
          <p:sp>
            <p:nvSpPr>
              <p:cNvPr id="337" name="Oval 336">
                <a:extLst>
                  <a:ext uri="{FF2B5EF4-FFF2-40B4-BE49-F238E27FC236}">
                    <a16:creationId xmlns="" xmlns:a16="http://schemas.microsoft.com/office/drawing/2014/main" id="{9619D3DF-64DB-4FD2-86A1-0429A3C3BF55}"/>
                  </a:ext>
                </a:extLst>
              </p:cNvPr>
              <p:cNvSpPr/>
              <p:nvPr/>
            </p:nvSpPr>
            <p:spPr>
              <a:xfrm>
                <a:off x="2053199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8" name="Group 337">
                <a:extLst>
                  <a:ext uri="{FF2B5EF4-FFF2-40B4-BE49-F238E27FC236}">
                    <a16:creationId xmlns="" xmlns:a16="http://schemas.microsoft.com/office/drawing/2014/main" id="{188FD7B0-5BB7-4407-941B-07A128A7076B}"/>
                  </a:ext>
                </a:extLst>
              </p:cNvPr>
              <p:cNvGrpSpPr/>
              <p:nvPr/>
            </p:nvGrpSpPr>
            <p:grpSpPr>
              <a:xfrm>
                <a:off x="2203268" y="3151981"/>
                <a:ext cx="287338" cy="287338"/>
                <a:chOff x="8736013" y="1925638"/>
                <a:chExt cx="287338" cy="287338"/>
              </a:xfrm>
              <a:solidFill>
                <a:schemeClr val="accent2"/>
              </a:solidFill>
            </p:grpSpPr>
            <p:sp>
              <p:nvSpPr>
                <p:cNvPr id="339" name="Freeform 97">
                  <a:extLst>
                    <a:ext uri="{FF2B5EF4-FFF2-40B4-BE49-F238E27FC236}">
                      <a16:creationId xmlns="" xmlns:a16="http://schemas.microsoft.com/office/drawing/2014/main" id="{D9AC93DA-FB90-4E84-9B4C-27D206CA5F2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98">
                  <a:extLst>
                    <a:ext uri="{FF2B5EF4-FFF2-40B4-BE49-F238E27FC236}">
                      <a16:creationId xmlns="" xmlns:a16="http://schemas.microsoft.com/office/drawing/2014/main" id="{5A1E1849-BB2B-43B1-9870-E9876BCB327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41" name="Group 340">
              <a:extLst>
                <a:ext uri="{FF2B5EF4-FFF2-40B4-BE49-F238E27FC236}">
                  <a16:creationId xmlns="" xmlns:a16="http://schemas.microsoft.com/office/drawing/2014/main" id="{03C98586-B830-44BE-A7DE-88FFF8708AB5}"/>
                </a:ext>
              </a:extLst>
            </p:cNvPr>
            <p:cNvGrpSpPr/>
            <p:nvPr/>
          </p:nvGrpSpPr>
          <p:grpSpPr>
            <a:xfrm>
              <a:off x="8428212" y="5398587"/>
              <a:ext cx="364776" cy="364776"/>
              <a:chOff x="2053199" y="3732947"/>
              <a:chExt cx="587476" cy="587476"/>
            </a:xfrm>
          </p:grpSpPr>
          <p:sp>
            <p:nvSpPr>
              <p:cNvPr id="342" name="Oval 341">
                <a:extLst>
                  <a:ext uri="{FF2B5EF4-FFF2-40B4-BE49-F238E27FC236}">
                    <a16:creationId xmlns="" xmlns:a16="http://schemas.microsoft.com/office/drawing/2014/main" id="{F3449573-2901-417B-9535-E0DE568B1E8F}"/>
                  </a:ext>
                </a:extLst>
              </p:cNvPr>
              <p:cNvSpPr/>
              <p:nvPr/>
            </p:nvSpPr>
            <p:spPr>
              <a:xfrm>
                <a:off x="2053199" y="3732947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3" name="Group 342">
                <a:extLst>
                  <a:ext uri="{FF2B5EF4-FFF2-40B4-BE49-F238E27FC236}">
                    <a16:creationId xmlns="" xmlns:a16="http://schemas.microsoft.com/office/drawing/2014/main" id="{FF060CC5-92FF-4F6C-9C7D-E0BE1D1E70BD}"/>
                  </a:ext>
                </a:extLst>
              </p:cNvPr>
              <p:cNvGrpSpPr/>
              <p:nvPr/>
            </p:nvGrpSpPr>
            <p:grpSpPr>
              <a:xfrm>
                <a:off x="2203268" y="3883016"/>
                <a:ext cx="287338" cy="287338"/>
                <a:chOff x="8736013" y="1925638"/>
                <a:chExt cx="287338" cy="287338"/>
              </a:xfrm>
              <a:solidFill>
                <a:schemeClr val="accent3"/>
              </a:solidFill>
            </p:grpSpPr>
            <p:sp>
              <p:nvSpPr>
                <p:cNvPr id="344" name="Freeform 97">
                  <a:extLst>
                    <a:ext uri="{FF2B5EF4-FFF2-40B4-BE49-F238E27FC236}">
                      <a16:creationId xmlns="" xmlns:a16="http://schemas.microsoft.com/office/drawing/2014/main" id="{F885865F-FE78-4668-918E-331D19D6BCE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98">
                  <a:extLst>
                    <a:ext uri="{FF2B5EF4-FFF2-40B4-BE49-F238E27FC236}">
                      <a16:creationId xmlns="" xmlns:a16="http://schemas.microsoft.com/office/drawing/2014/main" id="{7AEFB6A6-EE53-4775-990D-AFBFF11BD6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46" name="Group 345">
              <a:extLst>
                <a:ext uri="{FF2B5EF4-FFF2-40B4-BE49-F238E27FC236}">
                  <a16:creationId xmlns="" xmlns:a16="http://schemas.microsoft.com/office/drawing/2014/main" id="{097C5B49-6C2E-4F9D-8747-31AC29962047}"/>
                </a:ext>
              </a:extLst>
            </p:cNvPr>
            <p:cNvGrpSpPr/>
            <p:nvPr/>
          </p:nvGrpSpPr>
          <p:grpSpPr>
            <a:xfrm>
              <a:off x="9215385" y="3314233"/>
              <a:ext cx="364776" cy="364776"/>
              <a:chOff x="2053199" y="3732947"/>
              <a:chExt cx="587476" cy="587476"/>
            </a:xfrm>
          </p:grpSpPr>
          <p:sp>
            <p:nvSpPr>
              <p:cNvPr id="347" name="Oval 346">
                <a:extLst>
                  <a:ext uri="{FF2B5EF4-FFF2-40B4-BE49-F238E27FC236}">
                    <a16:creationId xmlns="" xmlns:a16="http://schemas.microsoft.com/office/drawing/2014/main" id="{0A69AB03-20C1-4E19-87F9-A03184B0B243}"/>
                  </a:ext>
                </a:extLst>
              </p:cNvPr>
              <p:cNvSpPr/>
              <p:nvPr/>
            </p:nvSpPr>
            <p:spPr>
              <a:xfrm>
                <a:off x="2053199" y="3732947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8" name="Group 347">
                <a:extLst>
                  <a:ext uri="{FF2B5EF4-FFF2-40B4-BE49-F238E27FC236}">
                    <a16:creationId xmlns="" xmlns:a16="http://schemas.microsoft.com/office/drawing/2014/main" id="{BB0165AD-F660-453F-B87B-64390BA99C9A}"/>
                  </a:ext>
                </a:extLst>
              </p:cNvPr>
              <p:cNvGrpSpPr/>
              <p:nvPr/>
            </p:nvGrpSpPr>
            <p:grpSpPr>
              <a:xfrm>
                <a:off x="2203268" y="3883016"/>
                <a:ext cx="287338" cy="287338"/>
                <a:chOff x="8736013" y="1925638"/>
                <a:chExt cx="287338" cy="287338"/>
              </a:xfrm>
              <a:solidFill>
                <a:schemeClr val="accent3"/>
              </a:solidFill>
            </p:grpSpPr>
            <p:sp>
              <p:nvSpPr>
                <p:cNvPr id="349" name="Freeform 97">
                  <a:extLst>
                    <a:ext uri="{FF2B5EF4-FFF2-40B4-BE49-F238E27FC236}">
                      <a16:creationId xmlns="" xmlns:a16="http://schemas.microsoft.com/office/drawing/2014/main" id="{4D7569EA-2360-41F2-92EA-F5D4DA185FB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98">
                  <a:extLst>
                    <a:ext uri="{FF2B5EF4-FFF2-40B4-BE49-F238E27FC236}">
                      <a16:creationId xmlns="" xmlns:a16="http://schemas.microsoft.com/office/drawing/2014/main" id="{4D7AF70A-5AF7-462B-A288-995B74F717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51" name="Group 350">
              <a:extLst>
                <a:ext uri="{FF2B5EF4-FFF2-40B4-BE49-F238E27FC236}">
                  <a16:creationId xmlns="" xmlns:a16="http://schemas.microsoft.com/office/drawing/2014/main" id="{83EFD42F-8C3B-4393-9473-2B100B83D1CF}"/>
                </a:ext>
              </a:extLst>
            </p:cNvPr>
            <p:cNvGrpSpPr/>
            <p:nvPr/>
          </p:nvGrpSpPr>
          <p:grpSpPr>
            <a:xfrm>
              <a:off x="10008120" y="2753317"/>
              <a:ext cx="364776" cy="364776"/>
              <a:chOff x="2053199" y="3001912"/>
              <a:chExt cx="587476" cy="587476"/>
            </a:xfrm>
          </p:grpSpPr>
          <p:sp>
            <p:nvSpPr>
              <p:cNvPr id="352" name="Oval 351">
                <a:extLst>
                  <a:ext uri="{FF2B5EF4-FFF2-40B4-BE49-F238E27FC236}">
                    <a16:creationId xmlns="" xmlns:a16="http://schemas.microsoft.com/office/drawing/2014/main" id="{1E44271F-D8F5-40E6-92D9-3E70FE550C38}"/>
                  </a:ext>
                </a:extLst>
              </p:cNvPr>
              <p:cNvSpPr/>
              <p:nvPr/>
            </p:nvSpPr>
            <p:spPr>
              <a:xfrm>
                <a:off x="2053199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3" name="Group 352">
                <a:extLst>
                  <a:ext uri="{FF2B5EF4-FFF2-40B4-BE49-F238E27FC236}">
                    <a16:creationId xmlns="" xmlns:a16="http://schemas.microsoft.com/office/drawing/2014/main" id="{2B35B02E-E7BC-45A2-8EA4-DA19CCF88275}"/>
                  </a:ext>
                </a:extLst>
              </p:cNvPr>
              <p:cNvGrpSpPr/>
              <p:nvPr/>
            </p:nvGrpSpPr>
            <p:grpSpPr>
              <a:xfrm>
                <a:off x="2203268" y="3151981"/>
                <a:ext cx="287338" cy="287338"/>
                <a:chOff x="8736013" y="1925638"/>
                <a:chExt cx="287338" cy="287338"/>
              </a:xfrm>
              <a:solidFill>
                <a:schemeClr val="accent2"/>
              </a:solidFill>
            </p:grpSpPr>
            <p:sp>
              <p:nvSpPr>
                <p:cNvPr id="354" name="Freeform 97">
                  <a:extLst>
                    <a:ext uri="{FF2B5EF4-FFF2-40B4-BE49-F238E27FC236}">
                      <a16:creationId xmlns="" xmlns:a16="http://schemas.microsoft.com/office/drawing/2014/main" id="{3BCCE668-8BA0-4D6C-9675-B22084F516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98">
                  <a:extLst>
                    <a:ext uri="{FF2B5EF4-FFF2-40B4-BE49-F238E27FC236}">
                      <a16:creationId xmlns="" xmlns:a16="http://schemas.microsoft.com/office/drawing/2014/main" id="{B3DACA77-483C-4959-95EF-743147FE96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56" name="Group 355">
              <a:extLst>
                <a:ext uri="{FF2B5EF4-FFF2-40B4-BE49-F238E27FC236}">
                  <a16:creationId xmlns="" xmlns:a16="http://schemas.microsoft.com/office/drawing/2014/main" id="{4B85D758-A67F-4756-94E0-81900F93E172}"/>
                </a:ext>
              </a:extLst>
            </p:cNvPr>
            <p:cNvGrpSpPr/>
            <p:nvPr/>
          </p:nvGrpSpPr>
          <p:grpSpPr>
            <a:xfrm>
              <a:off x="9442800" y="5385932"/>
              <a:ext cx="364776" cy="364776"/>
              <a:chOff x="2053199" y="3001912"/>
              <a:chExt cx="587476" cy="587476"/>
            </a:xfrm>
          </p:grpSpPr>
          <p:sp>
            <p:nvSpPr>
              <p:cNvPr id="357" name="Oval 356">
                <a:extLst>
                  <a:ext uri="{FF2B5EF4-FFF2-40B4-BE49-F238E27FC236}">
                    <a16:creationId xmlns="" xmlns:a16="http://schemas.microsoft.com/office/drawing/2014/main" id="{3710361F-37E7-4F57-9865-190B6570C7A6}"/>
                  </a:ext>
                </a:extLst>
              </p:cNvPr>
              <p:cNvSpPr/>
              <p:nvPr/>
            </p:nvSpPr>
            <p:spPr>
              <a:xfrm>
                <a:off x="2053199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8" name="Group 357">
                <a:extLst>
                  <a:ext uri="{FF2B5EF4-FFF2-40B4-BE49-F238E27FC236}">
                    <a16:creationId xmlns="" xmlns:a16="http://schemas.microsoft.com/office/drawing/2014/main" id="{AA08B789-C698-4522-AD19-8D10648139EC}"/>
                  </a:ext>
                </a:extLst>
              </p:cNvPr>
              <p:cNvGrpSpPr/>
              <p:nvPr/>
            </p:nvGrpSpPr>
            <p:grpSpPr>
              <a:xfrm>
                <a:off x="2203268" y="3151981"/>
                <a:ext cx="287338" cy="287338"/>
                <a:chOff x="8736013" y="1925638"/>
                <a:chExt cx="287338" cy="287338"/>
              </a:xfrm>
              <a:solidFill>
                <a:schemeClr val="accent2"/>
              </a:solidFill>
            </p:grpSpPr>
            <p:sp>
              <p:nvSpPr>
                <p:cNvPr id="359" name="Freeform 97">
                  <a:extLst>
                    <a:ext uri="{FF2B5EF4-FFF2-40B4-BE49-F238E27FC236}">
                      <a16:creationId xmlns="" xmlns:a16="http://schemas.microsoft.com/office/drawing/2014/main" id="{16C7FFB2-75A8-40D9-B6E5-37AA3FBD1D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98">
                  <a:extLst>
                    <a:ext uri="{FF2B5EF4-FFF2-40B4-BE49-F238E27FC236}">
                      <a16:creationId xmlns="" xmlns:a16="http://schemas.microsoft.com/office/drawing/2014/main" id="{4A9B8CF0-0813-4F69-B7DB-63E5A47ED2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61" name="Group 360">
              <a:extLst>
                <a:ext uri="{FF2B5EF4-FFF2-40B4-BE49-F238E27FC236}">
                  <a16:creationId xmlns="" xmlns:a16="http://schemas.microsoft.com/office/drawing/2014/main" id="{EF160627-5489-4881-A71A-A22C1E7F8AF5}"/>
                </a:ext>
              </a:extLst>
            </p:cNvPr>
            <p:cNvGrpSpPr/>
            <p:nvPr/>
          </p:nvGrpSpPr>
          <p:grpSpPr>
            <a:xfrm>
              <a:off x="9442800" y="4420524"/>
              <a:ext cx="364776" cy="364776"/>
              <a:chOff x="2053199" y="3001912"/>
              <a:chExt cx="587476" cy="587476"/>
            </a:xfrm>
          </p:grpSpPr>
          <p:sp>
            <p:nvSpPr>
              <p:cNvPr id="362" name="Oval 361">
                <a:extLst>
                  <a:ext uri="{FF2B5EF4-FFF2-40B4-BE49-F238E27FC236}">
                    <a16:creationId xmlns="" xmlns:a16="http://schemas.microsoft.com/office/drawing/2014/main" id="{547294FE-012E-4403-8380-AA9E1013C93C}"/>
                  </a:ext>
                </a:extLst>
              </p:cNvPr>
              <p:cNvSpPr/>
              <p:nvPr/>
            </p:nvSpPr>
            <p:spPr>
              <a:xfrm>
                <a:off x="2053199" y="3001912"/>
                <a:ext cx="587476" cy="58747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3" name="Group 362">
                <a:extLst>
                  <a:ext uri="{FF2B5EF4-FFF2-40B4-BE49-F238E27FC236}">
                    <a16:creationId xmlns="" xmlns:a16="http://schemas.microsoft.com/office/drawing/2014/main" id="{219BE066-79AE-44F4-8403-47718B6FAFA9}"/>
                  </a:ext>
                </a:extLst>
              </p:cNvPr>
              <p:cNvGrpSpPr/>
              <p:nvPr/>
            </p:nvGrpSpPr>
            <p:grpSpPr>
              <a:xfrm>
                <a:off x="2203268" y="3151981"/>
                <a:ext cx="287338" cy="287338"/>
                <a:chOff x="8736013" y="1925638"/>
                <a:chExt cx="287338" cy="287338"/>
              </a:xfrm>
              <a:solidFill>
                <a:schemeClr val="accent2"/>
              </a:solidFill>
            </p:grpSpPr>
            <p:sp>
              <p:nvSpPr>
                <p:cNvPr id="364" name="Freeform 97">
                  <a:extLst>
                    <a:ext uri="{FF2B5EF4-FFF2-40B4-BE49-F238E27FC236}">
                      <a16:creationId xmlns="" xmlns:a16="http://schemas.microsoft.com/office/drawing/2014/main" id="{2FCC878E-EE34-4A7E-897C-8AFA71D922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36013" y="1925638"/>
                  <a:ext cx="287338" cy="287338"/>
                </a:xfrm>
                <a:custGeom>
                  <a:avLst/>
                  <a:gdLst>
                    <a:gd name="T0" fmla="*/ 481 w 902"/>
                    <a:gd name="T1" fmla="*/ 863 h 902"/>
                    <a:gd name="T2" fmla="*/ 872 w 902"/>
                    <a:gd name="T3" fmla="*/ 219 h 902"/>
                    <a:gd name="T4" fmla="*/ 30 w 902"/>
                    <a:gd name="T5" fmla="*/ 219 h 902"/>
                    <a:gd name="T6" fmla="*/ 451 w 902"/>
                    <a:gd name="T7" fmla="*/ 864 h 902"/>
                    <a:gd name="T8" fmla="*/ 30 w 902"/>
                    <a:gd name="T9" fmla="*/ 219 h 902"/>
                    <a:gd name="T10" fmla="*/ 54 w 902"/>
                    <a:gd name="T11" fmla="*/ 197 h 902"/>
                    <a:gd name="T12" fmla="*/ 648 w 902"/>
                    <a:gd name="T13" fmla="*/ 290 h 902"/>
                    <a:gd name="T14" fmla="*/ 466 w 902"/>
                    <a:gd name="T15" fmla="*/ 32 h 902"/>
                    <a:gd name="T16" fmla="*/ 683 w 902"/>
                    <a:gd name="T17" fmla="*/ 274 h 902"/>
                    <a:gd name="T18" fmla="*/ 466 w 902"/>
                    <a:gd name="T19" fmla="*/ 32 h 902"/>
                    <a:gd name="T20" fmla="*/ 902 w 902"/>
                    <a:gd name="T21" fmla="*/ 195 h 902"/>
                    <a:gd name="T22" fmla="*/ 901 w 902"/>
                    <a:gd name="T23" fmla="*/ 191 h 902"/>
                    <a:gd name="T24" fmla="*/ 901 w 902"/>
                    <a:gd name="T25" fmla="*/ 190 h 902"/>
                    <a:gd name="T26" fmla="*/ 898 w 902"/>
                    <a:gd name="T27" fmla="*/ 186 h 902"/>
                    <a:gd name="T28" fmla="*/ 898 w 902"/>
                    <a:gd name="T29" fmla="*/ 185 h 902"/>
                    <a:gd name="T30" fmla="*/ 896 w 902"/>
                    <a:gd name="T31" fmla="*/ 184 h 902"/>
                    <a:gd name="T32" fmla="*/ 893 w 902"/>
                    <a:gd name="T33" fmla="*/ 183 h 902"/>
                    <a:gd name="T34" fmla="*/ 892 w 902"/>
                    <a:gd name="T35" fmla="*/ 182 h 902"/>
                    <a:gd name="T36" fmla="*/ 469 w 902"/>
                    <a:gd name="T37" fmla="*/ 0 h 902"/>
                    <a:gd name="T38" fmla="*/ 463 w 902"/>
                    <a:gd name="T39" fmla="*/ 0 h 902"/>
                    <a:gd name="T40" fmla="*/ 10 w 902"/>
                    <a:gd name="T41" fmla="*/ 182 h 902"/>
                    <a:gd name="T42" fmla="*/ 9 w 902"/>
                    <a:gd name="T43" fmla="*/ 183 h 902"/>
                    <a:gd name="T44" fmla="*/ 6 w 902"/>
                    <a:gd name="T45" fmla="*/ 184 h 902"/>
                    <a:gd name="T46" fmla="*/ 4 w 902"/>
                    <a:gd name="T47" fmla="*/ 185 h 902"/>
                    <a:gd name="T48" fmla="*/ 4 w 902"/>
                    <a:gd name="T49" fmla="*/ 186 h 902"/>
                    <a:gd name="T50" fmla="*/ 1 w 902"/>
                    <a:gd name="T51" fmla="*/ 189 h 902"/>
                    <a:gd name="T52" fmla="*/ 1 w 902"/>
                    <a:gd name="T53" fmla="*/ 190 h 902"/>
                    <a:gd name="T54" fmla="*/ 0 w 902"/>
                    <a:gd name="T55" fmla="*/ 195 h 902"/>
                    <a:gd name="T56" fmla="*/ 0 w 902"/>
                    <a:gd name="T57" fmla="*/ 195 h 902"/>
                    <a:gd name="T58" fmla="*/ 0 w 902"/>
                    <a:gd name="T59" fmla="*/ 195 h 902"/>
                    <a:gd name="T60" fmla="*/ 0 w 902"/>
                    <a:gd name="T61" fmla="*/ 681 h 902"/>
                    <a:gd name="T62" fmla="*/ 5 w 902"/>
                    <a:gd name="T63" fmla="*/ 688 h 902"/>
                    <a:gd name="T64" fmla="*/ 460 w 902"/>
                    <a:gd name="T65" fmla="*/ 901 h 902"/>
                    <a:gd name="T66" fmla="*/ 461 w 902"/>
                    <a:gd name="T67" fmla="*/ 901 h 902"/>
                    <a:gd name="T68" fmla="*/ 466 w 902"/>
                    <a:gd name="T69" fmla="*/ 902 h 902"/>
                    <a:gd name="T70" fmla="*/ 472 w 902"/>
                    <a:gd name="T71" fmla="*/ 901 h 902"/>
                    <a:gd name="T72" fmla="*/ 472 w 902"/>
                    <a:gd name="T73" fmla="*/ 900 h 902"/>
                    <a:gd name="T74" fmla="*/ 897 w 902"/>
                    <a:gd name="T75" fmla="*/ 688 h 902"/>
                    <a:gd name="T76" fmla="*/ 901 w 902"/>
                    <a:gd name="T77" fmla="*/ 681 h 902"/>
                    <a:gd name="T78" fmla="*/ 902 w 902"/>
                    <a:gd name="T79" fmla="*/ 195 h 902"/>
                    <a:gd name="T80" fmla="*/ 902 w 902"/>
                    <a:gd name="T81" fmla="*/ 195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02" h="902">
                      <a:moveTo>
                        <a:pt x="872" y="668"/>
                      </a:moveTo>
                      <a:lnTo>
                        <a:pt x="481" y="863"/>
                      </a:lnTo>
                      <a:lnTo>
                        <a:pt x="481" y="401"/>
                      </a:lnTo>
                      <a:lnTo>
                        <a:pt x="872" y="219"/>
                      </a:lnTo>
                      <a:lnTo>
                        <a:pt x="872" y="668"/>
                      </a:lnTo>
                      <a:close/>
                      <a:moveTo>
                        <a:pt x="30" y="219"/>
                      </a:moveTo>
                      <a:lnTo>
                        <a:pt x="451" y="401"/>
                      </a:lnTo>
                      <a:lnTo>
                        <a:pt x="451" y="864"/>
                      </a:lnTo>
                      <a:lnTo>
                        <a:pt x="30" y="667"/>
                      </a:lnTo>
                      <a:lnTo>
                        <a:pt x="30" y="219"/>
                      </a:lnTo>
                      <a:close/>
                      <a:moveTo>
                        <a:pt x="466" y="374"/>
                      </a:moveTo>
                      <a:lnTo>
                        <a:pt x="54" y="197"/>
                      </a:lnTo>
                      <a:lnTo>
                        <a:pt x="266" y="112"/>
                      </a:lnTo>
                      <a:lnTo>
                        <a:pt x="648" y="290"/>
                      </a:lnTo>
                      <a:lnTo>
                        <a:pt x="466" y="374"/>
                      </a:lnTo>
                      <a:close/>
                      <a:moveTo>
                        <a:pt x="466" y="32"/>
                      </a:moveTo>
                      <a:lnTo>
                        <a:pt x="851" y="197"/>
                      </a:lnTo>
                      <a:lnTo>
                        <a:pt x="683" y="274"/>
                      </a:lnTo>
                      <a:lnTo>
                        <a:pt x="304" y="97"/>
                      </a:lnTo>
                      <a:lnTo>
                        <a:pt x="466" y="32"/>
                      </a:lnTo>
                      <a:close/>
                      <a:moveTo>
                        <a:pt x="902" y="195"/>
                      </a:moveTo>
                      <a:lnTo>
                        <a:pt x="902" y="195"/>
                      </a:lnTo>
                      <a:lnTo>
                        <a:pt x="902" y="193"/>
                      </a:lnTo>
                      <a:lnTo>
                        <a:pt x="901" y="191"/>
                      </a:lnTo>
                      <a:lnTo>
                        <a:pt x="901" y="190"/>
                      </a:lnTo>
                      <a:lnTo>
                        <a:pt x="901" y="190"/>
                      </a:lnTo>
                      <a:lnTo>
                        <a:pt x="900" y="188"/>
                      </a:lnTo>
                      <a:lnTo>
                        <a:pt x="898" y="186"/>
                      </a:lnTo>
                      <a:lnTo>
                        <a:pt x="898" y="186"/>
                      </a:lnTo>
                      <a:lnTo>
                        <a:pt x="898" y="185"/>
                      </a:lnTo>
                      <a:lnTo>
                        <a:pt x="897" y="184"/>
                      </a:lnTo>
                      <a:lnTo>
                        <a:pt x="896" y="184"/>
                      </a:lnTo>
                      <a:lnTo>
                        <a:pt x="895" y="183"/>
                      </a:lnTo>
                      <a:lnTo>
                        <a:pt x="893" y="183"/>
                      </a:lnTo>
                      <a:lnTo>
                        <a:pt x="893" y="183"/>
                      </a:lnTo>
                      <a:lnTo>
                        <a:pt x="892" y="182"/>
                      </a:lnTo>
                      <a:lnTo>
                        <a:pt x="471" y="2"/>
                      </a:lnTo>
                      <a:lnTo>
                        <a:pt x="469" y="0"/>
                      </a:lnTo>
                      <a:lnTo>
                        <a:pt x="466" y="0"/>
                      </a:lnTo>
                      <a:lnTo>
                        <a:pt x="463" y="0"/>
                      </a:lnTo>
                      <a:lnTo>
                        <a:pt x="461" y="2"/>
                      </a:lnTo>
                      <a:lnTo>
                        <a:pt x="10" y="182"/>
                      </a:lnTo>
                      <a:lnTo>
                        <a:pt x="9" y="182"/>
                      </a:lnTo>
                      <a:lnTo>
                        <a:pt x="9" y="183"/>
                      </a:lnTo>
                      <a:lnTo>
                        <a:pt x="8" y="183"/>
                      </a:lnTo>
                      <a:lnTo>
                        <a:pt x="6" y="184"/>
                      </a:lnTo>
                      <a:lnTo>
                        <a:pt x="5" y="184"/>
                      </a:lnTo>
                      <a:lnTo>
                        <a:pt x="4" y="185"/>
                      </a:lnTo>
                      <a:lnTo>
                        <a:pt x="4" y="185"/>
                      </a:lnTo>
                      <a:lnTo>
                        <a:pt x="4" y="186"/>
                      </a:lnTo>
                      <a:lnTo>
                        <a:pt x="2" y="187"/>
                      </a:lnTo>
                      <a:lnTo>
                        <a:pt x="1" y="189"/>
                      </a:lnTo>
                      <a:lnTo>
                        <a:pt x="1" y="190"/>
                      </a:lnTo>
                      <a:lnTo>
                        <a:pt x="1" y="190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195"/>
                      </a:lnTo>
                      <a:lnTo>
                        <a:pt x="0" y="676"/>
                      </a:lnTo>
                      <a:lnTo>
                        <a:pt x="0" y="681"/>
                      </a:lnTo>
                      <a:lnTo>
                        <a:pt x="2" y="685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460" y="901"/>
                      </a:lnTo>
                      <a:lnTo>
                        <a:pt x="460" y="901"/>
                      </a:lnTo>
                      <a:lnTo>
                        <a:pt x="461" y="901"/>
                      </a:lnTo>
                      <a:lnTo>
                        <a:pt x="463" y="902"/>
                      </a:lnTo>
                      <a:lnTo>
                        <a:pt x="466" y="902"/>
                      </a:lnTo>
                      <a:lnTo>
                        <a:pt x="469" y="902"/>
                      </a:lnTo>
                      <a:lnTo>
                        <a:pt x="472" y="901"/>
                      </a:lnTo>
                      <a:lnTo>
                        <a:pt x="472" y="901"/>
                      </a:lnTo>
                      <a:lnTo>
                        <a:pt x="472" y="900"/>
                      </a:lnTo>
                      <a:lnTo>
                        <a:pt x="893" y="690"/>
                      </a:lnTo>
                      <a:lnTo>
                        <a:pt x="897" y="688"/>
                      </a:lnTo>
                      <a:lnTo>
                        <a:pt x="900" y="685"/>
                      </a:lnTo>
                      <a:lnTo>
                        <a:pt x="901" y="681"/>
                      </a:lnTo>
                      <a:lnTo>
                        <a:pt x="902" y="676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lnTo>
                        <a:pt x="902" y="1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98">
                  <a:extLst>
                    <a:ext uri="{FF2B5EF4-FFF2-40B4-BE49-F238E27FC236}">
                      <a16:creationId xmlns="" xmlns:a16="http://schemas.microsoft.com/office/drawing/2014/main" id="{E615B199-2EE1-4A41-B118-03F40B3A19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74113" y="2041525"/>
                  <a:ext cx="77788" cy="100013"/>
                </a:xfrm>
                <a:custGeom>
                  <a:avLst/>
                  <a:gdLst>
                    <a:gd name="T0" fmla="*/ 211 w 241"/>
                    <a:gd name="T1" fmla="*/ 278 h 315"/>
                    <a:gd name="T2" fmla="*/ 30 w 241"/>
                    <a:gd name="T3" fmla="*/ 201 h 315"/>
                    <a:gd name="T4" fmla="*/ 30 w 241"/>
                    <a:gd name="T5" fmla="*/ 38 h 315"/>
                    <a:gd name="T6" fmla="*/ 211 w 241"/>
                    <a:gd name="T7" fmla="*/ 115 h 315"/>
                    <a:gd name="T8" fmla="*/ 211 w 241"/>
                    <a:gd name="T9" fmla="*/ 278 h 315"/>
                    <a:gd name="T10" fmla="*/ 231 w 241"/>
                    <a:gd name="T11" fmla="*/ 92 h 315"/>
                    <a:gd name="T12" fmla="*/ 21 w 241"/>
                    <a:gd name="T13" fmla="*/ 2 h 315"/>
                    <a:gd name="T14" fmla="*/ 17 w 241"/>
                    <a:gd name="T15" fmla="*/ 0 h 315"/>
                    <a:gd name="T16" fmla="*/ 14 w 241"/>
                    <a:gd name="T17" fmla="*/ 0 h 315"/>
                    <a:gd name="T18" fmla="*/ 11 w 241"/>
                    <a:gd name="T19" fmla="*/ 0 h 315"/>
                    <a:gd name="T20" fmla="*/ 6 w 241"/>
                    <a:gd name="T21" fmla="*/ 3 h 315"/>
                    <a:gd name="T22" fmla="*/ 4 w 241"/>
                    <a:gd name="T23" fmla="*/ 5 h 315"/>
                    <a:gd name="T24" fmla="*/ 2 w 241"/>
                    <a:gd name="T25" fmla="*/ 8 h 315"/>
                    <a:gd name="T26" fmla="*/ 1 w 241"/>
                    <a:gd name="T27" fmla="*/ 11 h 315"/>
                    <a:gd name="T28" fmla="*/ 0 w 241"/>
                    <a:gd name="T29" fmla="*/ 15 h 315"/>
                    <a:gd name="T30" fmla="*/ 0 w 241"/>
                    <a:gd name="T31" fmla="*/ 210 h 315"/>
                    <a:gd name="T32" fmla="*/ 1 w 241"/>
                    <a:gd name="T33" fmla="*/ 215 h 315"/>
                    <a:gd name="T34" fmla="*/ 2 w 241"/>
                    <a:gd name="T35" fmla="*/ 219 h 315"/>
                    <a:gd name="T36" fmla="*/ 5 w 241"/>
                    <a:gd name="T37" fmla="*/ 222 h 315"/>
                    <a:gd name="T38" fmla="*/ 10 w 241"/>
                    <a:gd name="T39" fmla="*/ 224 h 315"/>
                    <a:gd name="T40" fmla="*/ 220 w 241"/>
                    <a:gd name="T41" fmla="*/ 314 h 315"/>
                    <a:gd name="T42" fmla="*/ 223 w 241"/>
                    <a:gd name="T43" fmla="*/ 315 h 315"/>
                    <a:gd name="T44" fmla="*/ 226 w 241"/>
                    <a:gd name="T45" fmla="*/ 315 h 315"/>
                    <a:gd name="T46" fmla="*/ 230 w 241"/>
                    <a:gd name="T47" fmla="*/ 315 h 315"/>
                    <a:gd name="T48" fmla="*/ 234 w 241"/>
                    <a:gd name="T49" fmla="*/ 313 h 315"/>
                    <a:gd name="T50" fmla="*/ 237 w 241"/>
                    <a:gd name="T51" fmla="*/ 311 h 315"/>
                    <a:gd name="T52" fmla="*/ 239 w 241"/>
                    <a:gd name="T53" fmla="*/ 308 h 315"/>
                    <a:gd name="T54" fmla="*/ 240 w 241"/>
                    <a:gd name="T55" fmla="*/ 305 h 315"/>
                    <a:gd name="T56" fmla="*/ 241 w 241"/>
                    <a:gd name="T57" fmla="*/ 300 h 315"/>
                    <a:gd name="T58" fmla="*/ 241 w 241"/>
                    <a:gd name="T59" fmla="*/ 105 h 315"/>
                    <a:gd name="T60" fmla="*/ 240 w 241"/>
                    <a:gd name="T61" fmla="*/ 101 h 315"/>
                    <a:gd name="T62" fmla="*/ 238 w 241"/>
                    <a:gd name="T63" fmla="*/ 97 h 315"/>
                    <a:gd name="T64" fmla="*/ 236 w 241"/>
                    <a:gd name="T65" fmla="*/ 94 h 315"/>
                    <a:gd name="T66" fmla="*/ 231 w 241"/>
                    <a:gd name="T67" fmla="*/ 92 h 315"/>
                    <a:gd name="T68" fmla="*/ 231 w 241"/>
                    <a:gd name="T69" fmla="*/ 92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15">
                      <a:moveTo>
                        <a:pt x="211" y="278"/>
                      </a:moveTo>
                      <a:lnTo>
                        <a:pt x="30" y="201"/>
                      </a:lnTo>
                      <a:lnTo>
                        <a:pt x="30" y="38"/>
                      </a:lnTo>
                      <a:lnTo>
                        <a:pt x="211" y="115"/>
                      </a:lnTo>
                      <a:lnTo>
                        <a:pt x="211" y="278"/>
                      </a:lnTo>
                      <a:close/>
                      <a:moveTo>
                        <a:pt x="231" y="92"/>
                      </a:moveTo>
                      <a:lnTo>
                        <a:pt x="21" y="2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210"/>
                      </a:lnTo>
                      <a:lnTo>
                        <a:pt x="1" y="215"/>
                      </a:lnTo>
                      <a:lnTo>
                        <a:pt x="2" y="219"/>
                      </a:lnTo>
                      <a:lnTo>
                        <a:pt x="5" y="222"/>
                      </a:lnTo>
                      <a:lnTo>
                        <a:pt x="10" y="224"/>
                      </a:lnTo>
                      <a:lnTo>
                        <a:pt x="220" y="314"/>
                      </a:lnTo>
                      <a:lnTo>
                        <a:pt x="223" y="315"/>
                      </a:lnTo>
                      <a:lnTo>
                        <a:pt x="226" y="315"/>
                      </a:lnTo>
                      <a:lnTo>
                        <a:pt x="230" y="315"/>
                      </a:lnTo>
                      <a:lnTo>
                        <a:pt x="234" y="313"/>
                      </a:lnTo>
                      <a:lnTo>
                        <a:pt x="237" y="311"/>
                      </a:lnTo>
                      <a:lnTo>
                        <a:pt x="239" y="308"/>
                      </a:lnTo>
                      <a:lnTo>
                        <a:pt x="240" y="305"/>
                      </a:lnTo>
                      <a:lnTo>
                        <a:pt x="241" y="300"/>
                      </a:lnTo>
                      <a:lnTo>
                        <a:pt x="241" y="105"/>
                      </a:lnTo>
                      <a:lnTo>
                        <a:pt x="240" y="101"/>
                      </a:lnTo>
                      <a:lnTo>
                        <a:pt x="238" y="97"/>
                      </a:lnTo>
                      <a:lnTo>
                        <a:pt x="236" y="94"/>
                      </a:lnTo>
                      <a:lnTo>
                        <a:pt x="231" y="92"/>
                      </a:lnTo>
                      <a:lnTo>
                        <a:pt x="231" y="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440F00DA-8BE5-4EAE-8F77-5E8F5C56753F}"/>
              </a:ext>
            </a:extLst>
          </p:cNvPr>
          <p:cNvGrpSpPr/>
          <p:nvPr/>
        </p:nvGrpSpPr>
        <p:grpSpPr>
          <a:xfrm>
            <a:off x="1520849" y="1295687"/>
            <a:ext cx="4069745" cy="4691772"/>
            <a:chOff x="457200" y="1316151"/>
            <a:chExt cx="4069745" cy="4691772"/>
          </a:xfrm>
        </p:grpSpPr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CC92E5A1-8113-4D60-B4D4-A24CE5CB02F7}"/>
                </a:ext>
              </a:extLst>
            </p:cNvPr>
            <p:cNvGrpSpPr/>
            <p:nvPr/>
          </p:nvGrpSpPr>
          <p:grpSpPr>
            <a:xfrm>
              <a:off x="2022422" y="1316151"/>
              <a:ext cx="939300" cy="939298"/>
              <a:chOff x="2219325" y="1540493"/>
              <a:chExt cx="659013" cy="659013"/>
            </a:xfrm>
          </p:grpSpPr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5E1912D1-8756-40E5-A5B6-FC20EE154FCB}"/>
                  </a:ext>
                </a:extLst>
              </p:cNvPr>
              <p:cNvSpPr/>
              <p:nvPr/>
            </p:nvSpPr>
            <p:spPr>
              <a:xfrm>
                <a:off x="2219325" y="1540493"/>
                <a:ext cx="659013" cy="65901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6" name="Group 365">
                <a:extLst>
                  <a:ext uri="{FF2B5EF4-FFF2-40B4-BE49-F238E27FC236}">
                    <a16:creationId xmlns="" xmlns:a16="http://schemas.microsoft.com/office/drawing/2014/main" id="{574D2A0D-0B14-4D71-A396-0EE330BFB491}"/>
                  </a:ext>
                </a:extLst>
              </p:cNvPr>
              <p:cNvGrpSpPr/>
              <p:nvPr/>
            </p:nvGrpSpPr>
            <p:grpSpPr>
              <a:xfrm>
                <a:off x="2405956" y="1727124"/>
                <a:ext cx="285750" cy="285750"/>
                <a:chOff x="9891713" y="1344613"/>
                <a:chExt cx="285750" cy="285750"/>
              </a:xfrm>
              <a:solidFill>
                <a:schemeClr val="bg1"/>
              </a:solidFill>
            </p:grpSpPr>
            <p:sp>
              <p:nvSpPr>
                <p:cNvPr id="367" name="Freeform 298">
                  <a:extLst>
                    <a:ext uri="{FF2B5EF4-FFF2-40B4-BE49-F238E27FC236}">
                      <a16:creationId xmlns="" xmlns:a16="http://schemas.microsoft.com/office/drawing/2014/main" id="{E9B700D2-7ED1-4CE1-B29C-67C34BF90DA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891713" y="1344613"/>
                  <a:ext cx="285750" cy="285750"/>
                </a:xfrm>
                <a:custGeom>
                  <a:avLst/>
                  <a:gdLst>
                    <a:gd name="T0" fmla="*/ 542 w 903"/>
                    <a:gd name="T1" fmla="*/ 707 h 903"/>
                    <a:gd name="T2" fmla="*/ 540 w 903"/>
                    <a:gd name="T3" fmla="*/ 702 h 903"/>
                    <a:gd name="T4" fmla="*/ 537 w 903"/>
                    <a:gd name="T5" fmla="*/ 696 h 903"/>
                    <a:gd name="T6" fmla="*/ 533 w 903"/>
                    <a:gd name="T7" fmla="*/ 693 h 903"/>
                    <a:gd name="T8" fmla="*/ 526 w 903"/>
                    <a:gd name="T9" fmla="*/ 692 h 903"/>
                    <a:gd name="T10" fmla="*/ 373 w 903"/>
                    <a:gd name="T11" fmla="*/ 692 h 903"/>
                    <a:gd name="T12" fmla="*/ 367 w 903"/>
                    <a:gd name="T13" fmla="*/ 694 h 903"/>
                    <a:gd name="T14" fmla="*/ 364 w 903"/>
                    <a:gd name="T15" fmla="*/ 698 h 903"/>
                    <a:gd name="T16" fmla="*/ 361 w 903"/>
                    <a:gd name="T17" fmla="*/ 704 h 903"/>
                    <a:gd name="T18" fmla="*/ 361 w 903"/>
                    <a:gd name="T19" fmla="*/ 872 h 903"/>
                    <a:gd name="T20" fmla="*/ 181 w 903"/>
                    <a:gd name="T21" fmla="*/ 210 h 903"/>
                    <a:gd name="T22" fmla="*/ 722 w 903"/>
                    <a:gd name="T23" fmla="*/ 872 h 903"/>
                    <a:gd name="T24" fmla="*/ 391 w 903"/>
                    <a:gd name="T25" fmla="*/ 872 h 903"/>
                    <a:gd name="T26" fmla="*/ 511 w 903"/>
                    <a:gd name="T27" fmla="*/ 722 h 903"/>
                    <a:gd name="T28" fmla="*/ 391 w 903"/>
                    <a:gd name="T29" fmla="*/ 872 h 903"/>
                    <a:gd name="T30" fmla="*/ 451 w 903"/>
                    <a:gd name="T31" fmla="*/ 31 h 903"/>
                    <a:gd name="T32" fmla="*/ 783 w 903"/>
                    <a:gd name="T33" fmla="*/ 180 h 903"/>
                    <a:gd name="T34" fmla="*/ 166 w 903"/>
                    <a:gd name="T35" fmla="*/ 180 h 903"/>
                    <a:gd name="T36" fmla="*/ 121 w 903"/>
                    <a:gd name="T37" fmla="*/ 160 h 903"/>
                    <a:gd name="T38" fmla="*/ 753 w 903"/>
                    <a:gd name="T39" fmla="*/ 872 h 903"/>
                    <a:gd name="T40" fmla="*/ 798 w 903"/>
                    <a:gd name="T41" fmla="*/ 210 h 903"/>
                    <a:gd name="T42" fmla="*/ 804 w 903"/>
                    <a:gd name="T43" fmla="*/ 209 h 903"/>
                    <a:gd name="T44" fmla="*/ 808 w 903"/>
                    <a:gd name="T45" fmla="*/ 206 h 903"/>
                    <a:gd name="T46" fmla="*/ 811 w 903"/>
                    <a:gd name="T47" fmla="*/ 201 h 903"/>
                    <a:gd name="T48" fmla="*/ 813 w 903"/>
                    <a:gd name="T49" fmla="*/ 195 h 903"/>
                    <a:gd name="T50" fmla="*/ 813 w 903"/>
                    <a:gd name="T51" fmla="*/ 146 h 903"/>
                    <a:gd name="T52" fmla="*/ 807 w 903"/>
                    <a:gd name="T53" fmla="*/ 138 h 903"/>
                    <a:gd name="T54" fmla="*/ 456 w 903"/>
                    <a:gd name="T55" fmla="*/ 0 h 903"/>
                    <a:gd name="T56" fmla="*/ 446 w 903"/>
                    <a:gd name="T57" fmla="*/ 0 h 903"/>
                    <a:gd name="T58" fmla="*/ 96 w 903"/>
                    <a:gd name="T59" fmla="*/ 138 h 903"/>
                    <a:gd name="T60" fmla="*/ 91 w 903"/>
                    <a:gd name="T61" fmla="*/ 146 h 903"/>
                    <a:gd name="T62" fmla="*/ 90 w 903"/>
                    <a:gd name="T63" fmla="*/ 195 h 903"/>
                    <a:gd name="T64" fmla="*/ 92 w 903"/>
                    <a:gd name="T65" fmla="*/ 201 h 903"/>
                    <a:gd name="T66" fmla="*/ 95 w 903"/>
                    <a:gd name="T67" fmla="*/ 206 h 903"/>
                    <a:gd name="T68" fmla="*/ 99 w 903"/>
                    <a:gd name="T69" fmla="*/ 209 h 903"/>
                    <a:gd name="T70" fmla="*/ 106 w 903"/>
                    <a:gd name="T71" fmla="*/ 210 h 903"/>
                    <a:gd name="T72" fmla="*/ 151 w 903"/>
                    <a:gd name="T73" fmla="*/ 872 h 903"/>
                    <a:gd name="T74" fmla="*/ 11 w 903"/>
                    <a:gd name="T75" fmla="*/ 873 h 903"/>
                    <a:gd name="T76" fmla="*/ 6 w 903"/>
                    <a:gd name="T77" fmla="*/ 876 h 903"/>
                    <a:gd name="T78" fmla="*/ 3 w 903"/>
                    <a:gd name="T79" fmla="*/ 880 h 903"/>
                    <a:gd name="T80" fmla="*/ 1 w 903"/>
                    <a:gd name="T81" fmla="*/ 885 h 903"/>
                    <a:gd name="T82" fmla="*/ 1 w 903"/>
                    <a:gd name="T83" fmla="*/ 891 h 903"/>
                    <a:gd name="T84" fmla="*/ 3 w 903"/>
                    <a:gd name="T85" fmla="*/ 896 h 903"/>
                    <a:gd name="T86" fmla="*/ 6 w 903"/>
                    <a:gd name="T87" fmla="*/ 900 h 903"/>
                    <a:gd name="T88" fmla="*/ 11 w 903"/>
                    <a:gd name="T89" fmla="*/ 902 h 903"/>
                    <a:gd name="T90" fmla="*/ 166 w 903"/>
                    <a:gd name="T91" fmla="*/ 902 h 903"/>
                    <a:gd name="T92" fmla="*/ 527 w 903"/>
                    <a:gd name="T93" fmla="*/ 902 h 903"/>
                    <a:gd name="T94" fmla="*/ 888 w 903"/>
                    <a:gd name="T95" fmla="*/ 902 h 903"/>
                    <a:gd name="T96" fmla="*/ 894 w 903"/>
                    <a:gd name="T97" fmla="*/ 901 h 903"/>
                    <a:gd name="T98" fmla="*/ 898 w 903"/>
                    <a:gd name="T99" fmla="*/ 898 h 903"/>
                    <a:gd name="T100" fmla="*/ 902 w 903"/>
                    <a:gd name="T101" fmla="*/ 894 h 903"/>
                    <a:gd name="T102" fmla="*/ 903 w 903"/>
                    <a:gd name="T103" fmla="*/ 888 h 903"/>
                    <a:gd name="T104" fmla="*/ 902 w 903"/>
                    <a:gd name="T105" fmla="*/ 882 h 903"/>
                    <a:gd name="T106" fmla="*/ 898 w 903"/>
                    <a:gd name="T107" fmla="*/ 878 h 903"/>
                    <a:gd name="T108" fmla="*/ 894 w 903"/>
                    <a:gd name="T109" fmla="*/ 874 h 903"/>
                    <a:gd name="T110" fmla="*/ 888 w 903"/>
                    <a:gd name="T111" fmla="*/ 873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903" h="903">
                      <a:moveTo>
                        <a:pt x="542" y="872"/>
                      </a:moveTo>
                      <a:lnTo>
                        <a:pt x="542" y="707"/>
                      </a:lnTo>
                      <a:lnTo>
                        <a:pt x="541" y="704"/>
                      </a:lnTo>
                      <a:lnTo>
                        <a:pt x="540" y="702"/>
                      </a:lnTo>
                      <a:lnTo>
                        <a:pt x="539" y="698"/>
                      </a:lnTo>
                      <a:lnTo>
                        <a:pt x="537" y="696"/>
                      </a:lnTo>
                      <a:lnTo>
                        <a:pt x="535" y="695"/>
                      </a:lnTo>
                      <a:lnTo>
                        <a:pt x="533" y="693"/>
                      </a:lnTo>
                      <a:lnTo>
                        <a:pt x="529" y="692"/>
                      </a:lnTo>
                      <a:lnTo>
                        <a:pt x="526" y="692"/>
                      </a:lnTo>
                      <a:lnTo>
                        <a:pt x="376" y="692"/>
                      </a:lnTo>
                      <a:lnTo>
                        <a:pt x="373" y="692"/>
                      </a:lnTo>
                      <a:lnTo>
                        <a:pt x="371" y="693"/>
                      </a:lnTo>
                      <a:lnTo>
                        <a:pt x="367" y="694"/>
                      </a:lnTo>
                      <a:lnTo>
                        <a:pt x="365" y="696"/>
                      </a:lnTo>
                      <a:lnTo>
                        <a:pt x="364" y="698"/>
                      </a:lnTo>
                      <a:lnTo>
                        <a:pt x="362" y="702"/>
                      </a:lnTo>
                      <a:lnTo>
                        <a:pt x="361" y="704"/>
                      </a:lnTo>
                      <a:lnTo>
                        <a:pt x="361" y="707"/>
                      </a:lnTo>
                      <a:lnTo>
                        <a:pt x="361" y="872"/>
                      </a:lnTo>
                      <a:lnTo>
                        <a:pt x="181" y="872"/>
                      </a:lnTo>
                      <a:lnTo>
                        <a:pt x="181" y="210"/>
                      </a:lnTo>
                      <a:lnTo>
                        <a:pt x="722" y="210"/>
                      </a:lnTo>
                      <a:lnTo>
                        <a:pt x="722" y="872"/>
                      </a:lnTo>
                      <a:lnTo>
                        <a:pt x="542" y="872"/>
                      </a:lnTo>
                      <a:close/>
                      <a:moveTo>
                        <a:pt x="391" y="872"/>
                      </a:moveTo>
                      <a:lnTo>
                        <a:pt x="391" y="722"/>
                      </a:lnTo>
                      <a:lnTo>
                        <a:pt x="511" y="722"/>
                      </a:lnTo>
                      <a:lnTo>
                        <a:pt x="511" y="872"/>
                      </a:lnTo>
                      <a:lnTo>
                        <a:pt x="391" y="872"/>
                      </a:lnTo>
                      <a:close/>
                      <a:moveTo>
                        <a:pt x="121" y="160"/>
                      </a:moveTo>
                      <a:lnTo>
                        <a:pt x="451" y="31"/>
                      </a:lnTo>
                      <a:lnTo>
                        <a:pt x="783" y="160"/>
                      </a:lnTo>
                      <a:lnTo>
                        <a:pt x="783" y="180"/>
                      </a:lnTo>
                      <a:lnTo>
                        <a:pt x="737" y="180"/>
                      </a:lnTo>
                      <a:lnTo>
                        <a:pt x="166" y="180"/>
                      </a:lnTo>
                      <a:lnTo>
                        <a:pt x="121" y="180"/>
                      </a:lnTo>
                      <a:lnTo>
                        <a:pt x="121" y="160"/>
                      </a:lnTo>
                      <a:close/>
                      <a:moveTo>
                        <a:pt x="888" y="872"/>
                      </a:moveTo>
                      <a:lnTo>
                        <a:pt x="753" y="872"/>
                      </a:lnTo>
                      <a:lnTo>
                        <a:pt x="753" y="210"/>
                      </a:lnTo>
                      <a:lnTo>
                        <a:pt x="798" y="210"/>
                      </a:lnTo>
                      <a:lnTo>
                        <a:pt x="801" y="210"/>
                      </a:lnTo>
                      <a:lnTo>
                        <a:pt x="804" y="209"/>
                      </a:lnTo>
                      <a:lnTo>
                        <a:pt x="806" y="208"/>
                      </a:lnTo>
                      <a:lnTo>
                        <a:pt x="808" y="206"/>
                      </a:lnTo>
                      <a:lnTo>
                        <a:pt x="810" y="204"/>
                      </a:lnTo>
                      <a:lnTo>
                        <a:pt x="811" y="201"/>
                      </a:lnTo>
                      <a:lnTo>
                        <a:pt x="813" y="198"/>
                      </a:lnTo>
                      <a:lnTo>
                        <a:pt x="813" y="195"/>
                      </a:lnTo>
                      <a:lnTo>
                        <a:pt x="813" y="150"/>
                      </a:lnTo>
                      <a:lnTo>
                        <a:pt x="813" y="146"/>
                      </a:lnTo>
                      <a:lnTo>
                        <a:pt x="810" y="142"/>
                      </a:lnTo>
                      <a:lnTo>
                        <a:pt x="807" y="138"/>
                      </a:lnTo>
                      <a:lnTo>
                        <a:pt x="803" y="136"/>
                      </a:lnTo>
                      <a:lnTo>
                        <a:pt x="456" y="0"/>
                      </a:lnTo>
                      <a:lnTo>
                        <a:pt x="451" y="0"/>
                      </a:lnTo>
                      <a:lnTo>
                        <a:pt x="446" y="0"/>
                      </a:lnTo>
                      <a:lnTo>
                        <a:pt x="99" y="136"/>
                      </a:lnTo>
                      <a:lnTo>
                        <a:pt x="96" y="138"/>
                      </a:lnTo>
                      <a:lnTo>
                        <a:pt x="93" y="142"/>
                      </a:lnTo>
                      <a:lnTo>
                        <a:pt x="91" y="146"/>
                      </a:lnTo>
                      <a:lnTo>
                        <a:pt x="90" y="150"/>
                      </a:lnTo>
                      <a:lnTo>
                        <a:pt x="90" y="195"/>
                      </a:lnTo>
                      <a:lnTo>
                        <a:pt x="91" y="198"/>
                      </a:lnTo>
                      <a:lnTo>
                        <a:pt x="92" y="201"/>
                      </a:lnTo>
                      <a:lnTo>
                        <a:pt x="93" y="204"/>
                      </a:lnTo>
                      <a:lnTo>
                        <a:pt x="95" y="206"/>
                      </a:lnTo>
                      <a:lnTo>
                        <a:pt x="97" y="208"/>
                      </a:lnTo>
                      <a:lnTo>
                        <a:pt x="99" y="209"/>
                      </a:lnTo>
                      <a:lnTo>
                        <a:pt x="103" y="210"/>
                      </a:lnTo>
                      <a:lnTo>
                        <a:pt x="106" y="210"/>
                      </a:lnTo>
                      <a:lnTo>
                        <a:pt x="151" y="210"/>
                      </a:lnTo>
                      <a:lnTo>
                        <a:pt x="151" y="872"/>
                      </a:lnTo>
                      <a:lnTo>
                        <a:pt x="15" y="872"/>
                      </a:lnTo>
                      <a:lnTo>
                        <a:pt x="11" y="873"/>
                      </a:lnTo>
                      <a:lnTo>
                        <a:pt x="9" y="874"/>
                      </a:lnTo>
                      <a:lnTo>
                        <a:pt x="6" y="876"/>
                      </a:lnTo>
                      <a:lnTo>
                        <a:pt x="4" y="878"/>
                      </a:lnTo>
                      <a:lnTo>
                        <a:pt x="3" y="880"/>
                      </a:lnTo>
                      <a:lnTo>
                        <a:pt x="1" y="882"/>
                      </a:lnTo>
                      <a:lnTo>
                        <a:pt x="1" y="885"/>
                      </a:lnTo>
                      <a:lnTo>
                        <a:pt x="0" y="888"/>
                      </a:lnTo>
                      <a:lnTo>
                        <a:pt x="1" y="891"/>
                      </a:lnTo>
                      <a:lnTo>
                        <a:pt x="1" y="894"/>
                      </a:lnTo>
                      <a:lnTo>
                        <a:pt x="3" y="896"/>
                      </a:lnTo>
                      <a:lnTo>
                        <a:pt x="4" y="898"/>
                      </a:lnTo>
                      <a:lnTo>
                        <a:pt x="6" y="900"/>
                      </a:lnTo>
                      <a:lnTo>
                        <a:pt x="9" y="901"/>
                      </a:lnTo>
                      <a:lnTo>
                        <a:pt x="11" y="902"/>
                      </a:lnTo>
                      <a:lnTo>
                        <a:pt x="15" y="903"/>
                      </a:lnTo>
                      <a:lnTo>
                        <a:pt x="166" y="902"/>
                      </a:lnTo>
                      <a:lnTo>
                        <a:pt x="376" y="902"/>
                      </a:lnTo>
                      <a:lnTo>
                        <a:pt x="527" y="902"/>
                      </a:lnTo>
                      <a:lnTo>
                        <a:pt x="737" y="902"/>
                      </a:lnTo>
                      <a:lnTo>
                        <a:pt x="888" y="902"/>
                      </a:lnTo>
                      <a:lnTo>
                        <a:pt x="891" y="902"/>
                      </a:lnTo>
                      <a:lnTo>
                        <a:pt x="894" y="901"/>
                      </a:lnTo>
                      <a:lnTo>
                        <a:pt x="896" y="900"/>
                      </a:lnTo>
                      <a:lnTo>
                        <a:pt x="898" y="898"/>
                      </a:lnTo>
                      <a:lnTo>
                        <a:pt x="901" y="896"/>
                      </a:lnTo>
                      <a:lnTo>
                        <a:pt x="902" y="894"/>
                      </a:lnTo>
                      <a:lnTo>
                        <a:pt x="903" y="891"/>
                      </a:lnTo>
                      <a:lnTo>
                        <a:pt x="903" y="888"/>
                      </a:lnTo>
                      <a:lnTo>
                        <a:pt x="903" y="885"/>
                      </a:lnTo>
                      <a:lnTo>
                        <a:pt x="902" y="882"/>
                      </a:lnTo>
                      <a:lnTo>
                        <a:pt x="901" y="880"/>
                      </a:lnTo>
                      <a:lnTo>
                        <a:pt x="898" y="878"/>
                      </a:lnTo>
                      <a:lnTo>
                        <a:pt x="896" y="876"/>
                      </a:lnTo>
                      <a:lnTo>
                        <a:pt x="894" y="874"/>
                      </a:lnTo>
                      <a:lnTo>
                        <a:pt x="891" y="873"/>
                      </a:lnTo>
                      <a:lnTo>
                        <a:pt x="888" y="873"/>
                      </a:lnTo>
                      <a:lnTo>
                        <a:pt x="888" y="8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299">
                  <a:extLst>
                    <a:ext uri="{FF2B5EF4-FFF2-40B4-BE49-F238E27FC236}">
                      <a16:creationId xmlns="" xmlns:a16="http://schemas.microsoft.com/office/drawing/2014/main" id="{FD1160A7-25F0-49BB-9051-7F6E47F742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516063"/>
                  <a:ext cx="57150" cy="38100"/>
                </a:xfrm>
                <a:custGeom>
                  <a:avLst/>
                  <a:gdLst>
                    <a:gd name="T0" fmla="*/ 150 w 181"/>
                    <a:gd name="T1" fmla="*/ 90 h 120"/>
                    <a:gd name="T2" fmla="*/ 30 w 181"/>
                    <a:gd name="T3" fmla="*/ 90 h 120"/>
                    <a:gd name="T4" fmla="*/ 30 w 181"/>
                    <a:gd name="T5" fmla="*/ 30 h 120"/>
                    <a:gd name="T6" fmla="*/ 150 w 181"/>
                    <a:gd name="T7" fmla="*/ 30 h 120"/>
                    <a:gd name="T8" fmla="*/ 150 w 181"/>
                    <a:gd name="T9" fmla="*/ 90 h 120"/>
                    <a:gd name="T10" fmla="*/ 166 w 181"/>
                    <a:gd name="T11" fmla="*/ 0 h 120"/>
                    <a:gd name="T12" fmla="*/ 15 w 181"/>
                    <a:gd name="T13" fmla="*/ 0 h 120"/>
                    <a:gd name="T14" fmla="*/ 12 w 181"/>
                    <a:gd name="T15" fmla="*/ 0 h 120"/>
                    <a:gd name="T16" fmla="*/ 10 w 181"/>
                    <a:gd name="T17" fmla="*/ 1 h 120"/>
                    <a:gd name="T18" fmla="*/ 6 w 181"/>
                    <a:gd name="T19" fmla="*/ 2 h 120"/>
                    <a:gd name="T20" fmla="*/ 4 w 181"/>
                    <a:gd name="T21" fmla="*/ 4 h 120"/>
                    <a:gd name="T22" fmla="*/ 3 w 181"/>
                    <a:gd name="T23" fmla="*/ 6 h 120"/>
                    <a:gd name="T24" fmla="*/ 1 w 181"/>
                    <a:gd name="T25" fmla="*/ 8 h 120"/>
                    <a:gd name="T26" fmla="*/ 0 w 181"/>
                    <a:gd name="T27" fmla="*/ 12 h 120"/>
                    <a:gd name="T28" fmla="*/ 0 w 181"/>
                    <a:gd name="T29" fmla="*/ 15 h 120"/>
                    <a:gd name="T30" fmla="*/ 0 w 181"/>
                    <a:gd name="T31" fmla="*/ 105 h 120"/>
                    <a:gd name="T32" fmla="*/ 0 w 181"/>
                    <a:gd name="T33" fmla="*/ 108 h 120"/>
                    <a:gd name="T34" fmla="*/ 1 w 181"/>
                    <a:gd name="T35" fmla="*/ 110 h 120"/>
                    <a:gd name="T36" fmla="*/ 3 w 181"/>
                    <a:gd name="T37" fmla="*/ 114 h 120"/>
                    <a:gd name="T38" fmla="*/ 4 w 181"/>
                    <a:gd name="T39" fmla="*/ 116 h 120"/>
                    <a:gd name="T40" fmla="*/ 6 w 181"/>
                    <a:gd name="T41" fmla="*/ 118 h 120"/>
                    <a:gd name="T42" fmla="*/ 10 w 181"/>
                    <a:gd name="T43" fmla="*/ 119 h 120"/>
                    <a:gd name="T44" fmla="*/ 12 w 181"/>
                    <a:gd name="T45" fmla="*/ 120 h 120"/>
                    <a:gd name="T46" fmla="*/ 15 w 181"/>
                    <a:gd name="T47" fmla="*/ 120 h 120"/>
                    <a:gd name="T48" fmla="*/ 166 w 181"/>
                    <a:gd name="T49" fmla="*/ 120 h 120"/>
                    <a:gd name="T50" fmla="*/ 168 w 181"/>
                    <a:gd name="T51" fmla="*/ 120 h 120"/>
                    <a:gd name="T52" fmla="*/ 172 w 181"/>
                    <a:gd name="T53" fmla="*/ 119 h 120"/>
                    <a:gd name="T54" fmla="*/ 174 w 181"/>
                    <a:gd name="T55" fmla="*/ 118 h 120"/>
                    <a:gd name="T56" fmla="*/ 176 w 181"/>
                    <a:gd name="T57" fmla="*/ 116 h 120"/>
                    <a:gd name="T58" fmla="*/ 178 w 181"/>
                    <a:gd name="T59" fmla="*/ 114 h 120"/>
                    <a:gd name="T60" fmla="*/ 179 w 181"/>
                    <a:gd name="T61" fmla="*/ 110 h 120"/>
                    <a:gd name="T62" fmla="*/ 180 w 181"/>
                    <a:gd name="T63" fmla="*/ 108 h 120"/>
                    <a:gd name="T64" fmla="*/ 181 w 181"/>
                    <a:gd name="T65" fmla="*/ 105 h 120"/>
                    <a:gd name="T66" fmla="*/ 181 w 181"/>
                    <a:gd name="T67" fmla="*/ 15 h 120"/>
                    <a:gd name="T68" fmla="*/ 180 w 181"/>
                    <a:gd name="T69" fmla="*/ 12 h 120"/>
                    <a:gd name="T70" fmla="*/ 179 w 181"/>
                    <a:gd name="T71" fmla="*/ 8 h 120"/>
                    <a:gd name="T72" fmla="*/ 178 w 181"/>
                    <a:gd name="T73" fmla="*/ 6 h 120"/>
                    <a:gd name="T74" fmla="*/ 176 w 181"/>
                    <a:gd name="T75" fmla="*/ 4 h 120"/>
                    <a:gd name="T76" fmla="*/ 174 w 181"/>
                    <a:gd name="T77" fmla="*/ 2 h 120"/>
                    <a:gd name="T78" fmla="*/ 172 w 181"/>
                    <a:gd name="T79" fmla="*/ 1 h 120"/>
                    <a:gd name="T80" fmla="*/ 168 w 181"/>
                    <a:gd name="T81" fmla="*/ 0 h 120"/>
                    <a:gd name="T82" fmla="*/ 166 w 181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0">
                      <a:moveTo>
                        <a:pt x="15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0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3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66" y="120"/>
                      </a:lnTo>
                      <a:lnTo>
                        <a:pt x="168" y="120"/>
                      </a:lnTo>
                      <a:lnTo>
                        <a:pt x="172" y="119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4"/>
                      </a:lnTo>
                      <a:lnTo>
                        <a:pt x="179" y="110"/>
                      </a:lnTo>
                      <a:lnTo>
                        <a:pt x="180" y="108"/>
                      </a:lnTo>
                      <a:lnTo>
                        <a:pt x="181" y="105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8"/>
                      </a:lnTo>
                      <a:lnTo>
                        <a:pt x="178" y="6"/>
                      </a:lnTo>
                      <a:lnTo>
                        <a:pt x="176" y="4"/>
                      </a:lnTo>
                      <a:lnTo>
                        <a:pt x="174" y="2"/>
                      </a:lnTo>
                      <a:lnTo>
                        <a:pt x="172" y="1"/>
                      </a:lnTo>
                      <a:lnTo>
                        <a:pt x="168" y="0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300">
                  <a:extLst>
                    <a:ext uri="{FF2B5EF4-FFF2-40B4-BE49-F238E27FC236}">
                      <a16:creationId xmlns="" xmlns:a16="http://schemas.microsoft.com/office/drawing/2014/main" id="{948E0732-589E-4ADB-BA94-CE5166036F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468438"/>
                  <a:ext cx="57150" cy="38100"/>
                </a:xfrm>
                <a:custGeom>
                  <a:avLst/>
                  <a:gdLst>
                    <a:gd name="T0" fmla="*/ 150 w 181"/>
                    <a:gd name="T1" fmla="*/ 91 h 121"/>
                    <a:gd name="T2" fmla="*/ 30 w 181"/>
                    <a:gd name="T3" fmla="*/ 91 h 121"/>
                    <a:gd name="T4" fmla="*/ 30 w 181"/>
                    <a:gd name="T5" fmla="*/ 30 h 121"/>
                    <a:gd name="T6" fmla="*/ 150 w 181"/>
                    <a:gd name="T7" fmla="*/ 30 h 121"/>
                    <a:gd name="T8" fmla="*/ 150 w 181"/>
                    <a:gd name="T9" fmla="*/ 91 h 121"/>
                    <a:gd name="T10" fmla="*/ 166 w 181"/>
                    <a:gd name="T11" fmla="*/ 0 h 121"/>
                    <a:gd name="T12" fmla="*/ 15 w 181"/>
                    <a:gd name="T13" fmla="*/ 0 h 121"/>
                    <a:gd name="T14" fmla="*/ 12 w 181"/>
                    <a:gd name="T15" fmla="*/ 1 h 121"/>
                    <a:gd name="T16" fmla="*/ 10 w 181"/>
                    <a:gd name="T17" fmla="*/ 2 h 121"/>
                    <a:gd name="T18" fmla="*/ 6 w 181"/>
                    <a:gd name="T19" fmla="*/ 3 h 121"/>
                    <a:gd name="T20" fmla="*/ 4 w 181"/>
                    <a:gd name="T21" fmla="*/ 5 h 121"/>
                    <a:gd name="T22" fmla="*/ 3 w 181"/>
                    <a:gd name="T23" fmla="*/ 7 h 121"/>
                    <a:gd name="T24" fmla="*/ 1 w 181"/>
                    <a:gd name="T25" fmla="*/ 9 h 121"/>
                    <a:gd name="T26" fmla="*/ 0 w 181"/>
                    <a:gd name="T27" fmla="*/ 12 h 121"/>
                    <a:gd name="T28" fmla="*/ 0 w 181"/>
                    <a:gd name="T29" fmla="*/ 15 h 121"/>
                    <a:gd name="T30" fmla="*/ 0 w 181"/>
                    <a:gd name="T31" fmla="*/ 106 h 121"/>
                    <a:gd name="T32" fmla="*/ 0 w 181"/>
                    <a:gd name="T33" fmla="*/ 108 h 121"/>
                    <a:gd name="T34" fmla="*/ 1 w 181"/>
                    <a:gd name="T35" fmla="*/ 111 h 121"/>
                    <a:gd name="T36" fmla="*/ 3 w 181"/>
                    <a:gd name="T37" fmla="*/ 113 h 121"/>
                    <a:gd name="T38" fmla="*/ 4 w 181"/>
                    <a:gd name="T39" fmla="*/ 116 h 121"/>
                    <a:gd name="T40" fmla="*/ 6 w 181"/>
                    <a:gd name="T41" fmla="*/ 118 h 121"/>
                    <a:gd name="T42" fmla="*/ 10 w 181"/>
                    <a:gd name="T43" fmla="*/ 120 h 121"/>
                    <a:gd name="T44" fmla="*/ 12 w 181"/>
                    <a:gd name="T45" fmla="*/ 120 h 121"/>
                    <a:gd name="T46" fmla="*/ 15 w 181"/>
                    <a:gd name="T47" fmla="*/ 121 h 121"/>
                    <a:gd name="T48" fmla="*/ 166 w 181"/>
                    <a:gd name="T49" fmla="*/ 121 h 121"/>
                    <a:gd name="T50" fmla="*/ 168 w 181"/>
                    <a:gd name="T51" fmla="*/ 120 h 121"/>
                    <a:gd name="T52" fmla="*/ 172 w 181"/>
                    <a:gd name="T53" fmla="*/ 120 h 121"/>
                    <a:gd name="T54" fmla="*/ 174 w 181"/>
                    <a:gd name="T55" fmla="*/ 118 h 121"/>
                    <a:gd name="T56" fmla="*/ 176 w 181"/>
                    <a:gd name="T57" fmla="*/ 116 h 121"/>
                    <a:gd name="T58" fmla="*/ 178 w 181"/>
                    <a:gd name="T59" fmla="*/ 113 h 121"/>
                    <a:gd name="T60" fmla="*/ 179 w 181"/>
                    <a:gd name="T61" fmla="*/ 111 h 121"/>
                    <a:gd name="T62" fmla="*/ 180 w 181"/>
                    <a:gd name="T63" fmla="*/ 108 h 121"/>
                    <a:gd name="T64" fmla="*/ 181 w 181"/>
                    <a:gd name="T65" fmla="*/ 106 h 121"/>
                    <a:gd name="T66" fmla="*/ 181 w 181"/>
                    <a:gd name="T67" fmla="*/ 15 h 121"/>
                    <a:gd name="T68" fmla="*/ 180 w 181"/>
                    <a:gd name="T69" fmla="*/ 12 h 121"/>
                    <a:gd name="T70" fmla="*/ 179 w 181"/>
                    <a:gd name="T71" fmla="*/ 9 h 121"/>
                    <a:gd name="T72" fmla="*/ 178 w 181"/>
                    <a:gd name="T73" fmla="*/ 7 h 121"/>
                    <a:gd name="T74" fmla="*/ 176 w 181"/>
                    <a:gd name="T75" fmla="*/ 5 h 121"/>
                    <a:gd name="T76" fmla="*/ 174 w 181"/>
                    <a:gd name="T77" fmla="*/ 3 h 121"/>
                    <a:gd name="T78" fmla="*/ 172 w 181"/>
                    <a:gd name="T79" fmla="*/ 2 h 121"/>
                    <a:gd name="T80" fmla="*/ 168 w 181"/>
                    <a:gd name="T81" fmla="*/ 1 h 121"/>
                    <a:gd name="T82" fmla="*/ 166 w 181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1">
                      <a:moveTo>
                        <a:pt x="15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1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10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3" y="113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66" y="121"/>
                      </a:lnTo>
                      <a:lnTo>
                        <a:pt x="168" y="120"/>
                      </a:lnTo>
                      <a:lnTo>
                        <a:pt x="172" y="120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3"/>
                      </a:lnTo>
                      <a:lnTo>
                        <a:pt x="179" y="111"/>
                      </a:lnTo>
                      <a:lnTo>
                        <a:pt x="180" y="108"/>
                      </a:lnTo>
                      <a:lnTo>
                        <a:pt x="181" y="106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9"/>
                      </a:lnTo>
                      <a:lnTo>
                        <a:pt x="178" y="7"/>
                      </a:lnTo>
                      <a:lnTo>
                        <a:pt x="176" y="5"/>
                      </a:lnTo>
                      <a:lnTo>
                        <a:pt x="174" y="3"/>
                      </a:lnTo>
                      <a:lnTo>
                        <a:pt x="172" y="2"/>
                      </a:lnTo>
                      <a:lnTo>
                        <a:pt x="168" y="1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301">
                  <a:extLst>
                    <a:ext uri="{FF2B5EF4-FFF2-40B4-BE49-F238E27FC236}">
                      <a16:creationId xmlns="" xmlns:a16="http://schemas.microsoft.com/office/drawing/2014/main" id="{B0E8074F-C0B4-4C1E-8F91-373CBF82CA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420813"/>
                  <a:ext cx="57150" cy="38100"/>
                </a:xfrm>
                <a:custGeom>
                  <a:avLst/>
                  <a:gdLst>
                    <a:gd name="T0" fmla="*/ 150 w 181"/>
                    <a:gd name="T1" fmla="*/ 90 h 120"/>
                    <a:gd name="T2" fmla="*/ 30 w 181"/>
                    <a:gd name="T3" fmla="*/ 90 h 120"/>
                    <a:gd name="T4" fmla="*/ 30 w 181"/>
                    <a:gd name="T5" fmla="*/ 30 h 120"/>
                    <a:gd name="T6" fmla="*/ 150 w 181"/>
                    <a:gd name="T7" fmla="*/ 30 h 120"/>
                    <a:gd name="T8" fmla="*/ 150 w 181"/>
                    <a:gd name="T9" fmla="*/ 90 h 120"/>
                    <a:gd name="T10" fmla="*/ 166 w 181"/>
                    <a:gd name="T11" fmla="*/ 0 h 120"/>
                    <a:gd name="T12" fmla="*/ 15 w 181"/>
                    <a:gd name="T13" fmla="*/ 0 h 120"/>
                    <a:gd name="T14" fmla="*/ 12 w 181"/>
                    <a:gd name="T15" fmla="*/ 0 h 120"/>
                    <a:gd name="T16" fmla="*/ 10 w 181"/>
                    <a:gd name="T17" fmla="*/ 1 h 120"/>
                    <a:gd name="T18" fmla="*/ 6 w 181"/>
                    <a:gd name="T19" fmla="*/ 2 h 120"/>
                    <a:gd name="T20" fmla="*/ 4 w 181"/>
                    <a:gd name="T21" fmla="*/ 5 h 120"/>
                    <a:gd name="T22" fmla="*/ 3 w 181"/>
                    <a:gd name="T23" fmla="*/ 7 h 120"/>
                    <a:gd name="T24" fmla="*/ 1 w 181"/>
                    <a:gd name="T25" fmla="*/ 10 h 120"/>
                    <a:gd name="T26" fmla="*/ 0 w 181"/>
                    <a:gd name="T27" fmla="*/ 12 h 120"/>
                    <a:gd name="T28" fmla="*/ 0 w 181"/>
                    <a:gd name="T29" fmla="*/ 15 h 120"/>
                    <a:gd name="T30" fmla="*/ 0 w 181"/>
                    <a:gd name="T31" fmla="*/ 105 h 120"/>
                    <a:gd name="T32" fmla="*/ 0 w 181"/>
                    <a:gd name="T33" fmla="*/ 109 h 120"/>
                    <a:gd name="T34" fmla="*/ 1 w 181"/>
                    <a:gd name="T35" fmla="*/ 112 h 120"/>
                    <a:gd name="T36" fmla="*/ 3 w 181"/>
                    <a:gd name="T37" fmla="*/ 114 h 120"/>
                    <a:gd name="T38" fmla="*/ 4 w 181"/>
                    <a:gd name="T39" fmla="*/ 116 h 120"/>
                    <a:gd name="T40" fmla="*/ 6 w 181"/>
                    <a:gd name="T41" fmla="*/ 118 h 120"/>
                    <a:gd name="T42" fmla="*/ 10 w 181"/>
                    <a:gd name="T43" fmla="*/ 119 h 120"/>
                    <a:gd name="T44" fmla="*/ 12 w 181"/>
                    <a:gd name="T45" fmla="*/ 120 h 120"/>
                    <a:gd name="T46" fmla="*/ 15 w 181"/>
                    <a:gd name="T47" fmla="*/ 120 h 120"/>
                    <a:gd name="T48" fmla="*/ 166 w 181"/>
                    <a:gd name="T49" fmla="*/ 120 h 120"/>
                    <a:gd name="T50" fmla="*/ 168 w 181"/>
                    <a:gd name="T51" fmla="*/ 120 h 120"/>
                    <a:gd name="T52" fmla="*/ 172 w 181"/>
                    <a:gd name="T53" fmla="*/ 119 h 120"/>
                    <a:gd name="T54" fmla="*/ 174 w 181"/>
                    <a:gd name="T55" fmla="*/ 118 h 120"/>
                    <a:gd name="T56" fmla="*/ 176 w 181"/>
                    <a:gd name="T57" fmla="*/ 116 h 120"/>
                    <a:gd name="T58" fmla="*/ 178 w 181"/>
                    <a:gd name="T59" fmla="*/ 114 h 120"/>
                    <a:gd name="T60" fmla="*/ 179 w 181"/>
                    <a:gd name="T61" fmla="*/ 112 h 120"/>
                    <a:gd name="T62" fmla="*/ 180 w 181"/>
                    <a:gd name="T63" fmla="*/ 109 h 120"/>
                    <a:gd name="T64" fmla="*/ 181 w 181"/>
                    <a:gd name="T65" fmla="*/ 105 h 120"/>
                    <a:gd name="T66" fmla="*/ 181 w 181"/>
                    <a:gd name="T67" fmla="*/ 15 h 120"/>
                    <a:gd name="T68" fmla="*/ 180 w 181"/>
                    <a:gd name="T69" fmla="*/ 12 h 120"/>
                    <a:gd name="T70" fmla="*/ 179 w 181"/>
                    <a:gd name="T71" fmla="*/ 10 h 120"/>
                    <a:gd name="T72" fmla="*/ 178 w 181"/>
                    <a:gd name="T73" fmla="*/ 7 h 120"/>
                    <a:gd name="T74" fmla="*/ 176 w 181"/>
                    <a:gd name="T75" fmla="*/ 5 h 120"/>
                    <a:gd name="T76" fmla="*/ 174 w 181"/>
                    <a:gd name="T77" fmla="*/ 2 h 120"/>
                    <a:gd name="T78" fmla="*/ 172 w 181"/>
                    <a:gd name="T79" fmla="*/ 1 h 120"/>
                    <a:gd name="T80" fmla="*/ 168 w 181"/>
                    <a:gd name="T81" fmla="*/ 0 h 120"/>
                    <a:gd name="T82" fmla="*/ 166 w 181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0">
                      <a:moveTo>
                        <a:pt x="15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0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3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66" y="120"/>
                      </a:lnTo>
                      <a:lnTo>
                        <a:pt x="168" y="120"/>
                      </a:lnTo>
                      <a:lnTo>
                        <a:pt x="172" y="119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4"/>
                      </a:lnTo>
                      <a:lnTo>
                        <a:pt x="179" y="112"/>
                      </a:lnTo>
                      <a:lnTo>
                        <a:pt x="180" y="109"/>
                      </a:lnTo>
                      <a:lnTo>
                        <a:pt x="181" y="105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10"/>
                      </a:lnTo>
                      <a:lnTo>
                        <a:pt x="178" y="7"/>
                      </a:lnTo>
                      <a:lnTo>
                        <a:pt x="176" y="5"/>
                      </a:lnTo>
                      <a:lnTo>
                        <a:pt x="174" y="2"/>
                      </a:lnTo>
                      <a:lnTo>
                        <a:pt x="172" y="1"/>
                      </a:lnTo>
                      <a:lnTo>
                        <a:pt x="168" y="0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302">
                  <a:extLst>
                    <a:ext uri="{FF2B5EF4-FFF2-40B4-BE49-F238E27FC236}">
                      <a16:creationId xmlns="" xmlns:a16="http://schemas.microsoft.com/office/drawing/2014/main" id="{5893F5AF-C1F0-4EC7-A8D5-75BBCF5365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563688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7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2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7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303">
                  <a:extLst>
                    <a:ext uri="{FF2B5EF4-FFF2-40B4-BE49-F238E27FC236}">
                      <a16:creationId xmlns="" xmlns:a16="http://schemas.microsoft.com/office/drawing/2014/main" id="{70CC22DE-76F4-4EC9-BEDA-23324DA661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563688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8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3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  <a:gd name="T84" fmla="*/ 105 w 120"/>
                    <a:gd name="T8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2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3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304">
                  <a:extLst>
                    <a:ext uri="{FF2B5EF4-FFF2-40B4-BE49-F238E27FC236}">
                      <a16:creationId xmlns="" xmlns:a16="http://schemas.microsoft.com/office/drawing/2014/main" id="{AB859B84-A2AC-453F-9714-D3557C5623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51606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8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0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0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8 h 120"/>
                    <a:gd name="T72" fmla="*/ 117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0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8"/>
                      </a:lnTo>
                      <a:lnTo>
                        <a:pt x="117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305">
                  <a:extLst>
                    <a:ext uri="{FF2B5EF4-FFF2-40B4-BE49-F238E27FC236}">
                      <a16:creationId xmlns="" xmlns:a16="http://schemas.microsoft.com/office/drawing/2014/main" id="{51233D8E-C8BC-493B-B1A7-F944720237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51606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8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0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0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8 h 120"/>
                    <a:gd name="T72" fmla="*/ 118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0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8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306">
                  <a:extLst>
                    <a:ext uri="{FF2B5EF4-FFF2-40B4-BE49-F238E27FC236}">
                      <a16:creationId xmlns="" xmlns:a16="http://schemas.microsoft.com/office/drawing/2014/main" id="{BA6D123C-467E-4846-93CB-A20068CB73B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468438"/>
                  <a:ext cx="38100" cy="38100"/>
                </a:xfrm>
                <a:custGeom>
                  <a:avLst/>
                  <a:gdLst>
                    <a:gd name="T0" fmla="*/ 90 w 120"/>
                    <a:gd name="T1" fmla="*/ 91 h 121"/>
                    <a:gd name="T2" fmla="*/ 30 w 120"/>
                    <a:gd name="T3" fmla="*/ 91 h 121"/>
                    <a:gd name="T4" fmla="*/ 30 w 120"/>
                    <a:gd name="T5" fmla="*/ 30 h 121"/>
                    <a:gd name="T6" fmla="*/ 90 w 120"/>
                    <a:gd name="T7" fmla="*/ 30 h 121"/>
                    <a:gd name="T8" fmla="*/ 90 w 120"/>
                    <a:gd name="T9" fmla="*/ 91 h 121"/>
                    <a:gd name="T10" fmla="*/ 105 w 120"/>
                    <a:gd name="T11" fmla="*/ 0 h 121"/>
                    <a:gd name="T12" fmla="*/ 15 w 120"/>
                    <a:gd name="T13" fmla="*/ 0 h 121"/>
                    <a:gd name="T14" fmla="*/ 12 w 120"/>
                    <a:gd name="T15" fmla="*/ 1 h 121"/>
                    <a:gd name="T16" fmla="*/ 9 w 120"/>
                    <a:gd name="T17" fmla="*/ 2 h 121"/>
                    <a:gd name="T18" fmla="*/ 7 w 120"/>
                    <a:gd name="T19" fmla="*/ 3 h 121"/>
                    <a:gd name="T20" fmla="*/ 5 w 120"/>
                    <a:gd name="T21" fmla="*/ 5 h 121"/>
                    <a:gd name="T22" fmla="*/ 2 w 120"/>
                    <a:gd name="T23" fmla="*/ 7 h 121"/>
                    <a:gd name="T24" fmla="*/ 1 w 120"/>
                    <a:gd name="T25" fmla="*/ 9 h 121"/>
                    <a:gd name="T26" fmla="*/ 0 w 120"/>
                    <a:gd name="T27" fmla="*/ 12 h 121"/>
                    <a:gd name="T28" fmla="*/ 0 w 120"/>
                    <a:gd name="T29" fmla="*/ 15 h 121"/>
                    <a:gd name="T30" fmla="*/ 0 w 120"/>
                    <a:gd name="T31" fmla="*/ 106 h 121"/>
                    <a:gd name="T32" fmla="*/ 0 w 120"/>
                    <a:gd name="T33" fmla="*/ 108 h 121"/>
                    <a:gd name="T34" fmla="*/ 1 w 120"/>
                    <a:gd name="T35" fmla="*/ 111 h 121"/>
                    <a:gd name="T36" fmla="*/ 2 w 120"/>
                    <a:gd name="T37" fmla="*/ 113 h 121"/>
                    <a:gd name="T38" fmla="*/ 5 w 120"/>
                    <a:gd name="T39" fmla="*/ 116 h 121"/>
                    <a:gd name="T40" fmla="*/ 7 w 120"/>
                    <a:gd name="T41" fmla="*/ 118 h 121"/>
                    <a:gd name="T42" fmla="*/ 9 w 120"/>
                    <a:gd name="T43" fmla="*/ 120 h 121"/>
                    <a:gd name="T44" fmla="*/ 12 w 120"/>
                    <a:gd name="T45" fmla="*/ 120 h 121"/>
                    <a:gd name="T46" fmla="*/ 15 w 120"/>
                    <a:gd name="T47" fmla="*/ 121 h 121"/>
                    <a:gd name="T48" fmla="*/ 105 w 120"/>
                    <a:gd name="T49" fmla="*/ 121 h 121"/>
                    <a:gd name="T50" fmla="*/ 109 w 120"/>
                    <a:gd name="T51" fmla="*/ 120 h 121"/>
                    <a:gd name="T52" fmla="*/ 111 w 120"/>
                    <a:gd name="T53" fmla="*/ 120 h 121"/>
                    <a:gd name="T54" fmla="*/ 114 w 120"/>
                    <a:gd name="T55" fmla="*/ 118 h 121"/>
                    <a:gd name="T56" fmla="*/ 116 w 120"/>
                    <a:gd name="T57" fmla="*/ 116 h 121"/>
                    <a:gd name="T58" fmla="*/ 117 w 120"/>
                    <a:gd name="T59" fmla="*/ 113 h 121"/>
                    <a:gd name="T60" fmla="*/ 119 w 120"/>
                    <a:gd name="T61" fmla="*/ 111 h 121"/>
                    <a:gd name="T62" fmla="*/ 120 w 120"/>
                    <a:gd name="T63" fmla="*/ 108 h 121"/>
                    <a:gd name="T64" fmla="*/ 120 w 120"/>
                    <a:gd name="T65" fmla="*/ 106 h 121"/>
                    <a:gd name="T66" fmla="*/ 120 w 120"/>
                    <a:gd name="T67" fmla="*/ 15 h 121"/>
                    <a:gd name="T68" fmla="*/ 120 w 120"/>
                    <a:gd name="T69" fmla="*/ 12 h 121"/>
                    <a:gd name="T70" fmla="*/ 119 w 120"/>
                    <a:gd name="T71" fmla="*/ 9 h 121"/>
                    <a:gd name="T72" fmla="*/ 117 w 120"/>
                    <a:gd name="T73" fmla="*/ 7 h 121"/>
                    <a:gd name="T74" fmla="*/ 116 w 120"/>
                    <a:gd name="T75" fmla="*/ 5 h 121"/>
                    <a:gd name="T76" fmla="*/ 114 w 120"/>
                    <a:gd name="T77" fmla="*/ 3 h 121"/>
                    <a:gd name="T78" fmla="*/ 111 w 120"/>
                    <a:gd name="T79" fmla="*/ 2 h 121"/>
                    <a:gd name="T80" fmla="*/ 109 w 120"/>
                    <a:gd name="T81" fmla="*/ 1 h 121"/>
                    <a:gd name="T82" fmla="*/ 105 w 120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1">
                      <a:moveTo>
                        <a:pt x="9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1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9" y="2"/>
                      </a:lnTo>
                      <a:lnTo>
                        <a:pt x="7" y="3"/>
                      </a:lnTo>
                      <a:lnTo>
                        <a:pt x="5" y="5"/>
                      </a:lnTo>
                      <a:lnTo>
                        <a:pt x="2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2" y="113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05" y="121"/>
                      </a:lnTo>
                      <a:lnTo>
                        <a:pt x="109" y="120"/>
                      </a:lnTo>
                      <a:lnTo>
                        <a:pt x="111" y="120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3"/>
                      </a:lnTo>
                      <a:lnTo>
                        <a:pt x="119" y="111"/>
                      </a:lnTo>
                      <a:lnTo>
                        <a:pt x="120" y="108"/>
                      </a:lnTo>
                      <a:lnTo>
                        <a:pt x="120" y="106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9"/>
                      </a:lnTo>
                      <a:lnTo>
                        <a:pt x="117" y="7"/>
                      </a:lnTo>
                      <a:lnTo>
                        <a:pt x="116" y="5"/>
                      </a:lnTo>
                      <a:lnTo>
                        <a:pt x="114" y="3"/>
                      </a:lnTo>
                      <a:lnTo>
                        <a:pt x="111" y="2"/>
                      </a:lnTo>
                      <a:lnTo>
                        <a:pt x="109" y="1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307">
                  <a:extLst>
                    <a:ext uri="{FF2B5EF4-FFF2-40B4-BE49-F238E27FC236}">
                      <a16:creationId xmlns="" xmlns:a16="http://schemas.microsoft.com/office/drawing/2014/main" id="{1DA98105-58ED-4A5B-9A07-806FA84F9F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468438"/>
                  <a:ext cx="38100" cy="38100"/>
                </a:xfrm>
                <a:custGeom>
                  <a:avLst/>
                  <a:gdLst>
                    <a:gd name="T0" fmla="*/ 90 w 120"/>
                    <a:gd name="T1" fmla="*/ 91 h 121"/>
                    <a:gd name="T2" fmla="*/ 30 w 120"/>
                    <a:gd name="T3" fmla="*/ 91 h 121"/>
                    <a:gd name="T4" fmla="*/ 30 w 120"/>
                    <a:gd name="T5" fmla="*/ 30 h 121"/>
                    <a:gd name="T6" fmla="*/ 90 w 120"/>
                    <a:gd name="T7" fmla="*/ 30 h 121"/>
                    <a:gd name="T8" fmla="*/ 90 w 120"/>
                    <a:gd name="T9" fmla="*/ 91 h 121"/>
                    <a:gd name="T10" fmla="*/ 105 w 120"/>
                    <a:gd name="T11" fmla="*/ 0 h 121"/>
                    <a:gd name="T12" fmla="*/ 15 w 120"/>
                    <a:gd name="T13" fmla="*/ 0 h 121"/>
                    <a:gd name="T14" fmla="*/ 12 w 120"/>
                    <a:gd name="T15" fmla="*/ 1 h 121"/>
                    <a:gd name="T16" fmla="*/ 8 w 120"/>
                    <a:gd name="T17" fmla="*/ 2 h 121"/>
                    <a:gd name="T18" fmla="*/ 6 w 120"/>
                    <a:gd name="T19" fmla="*/ 3 h 121"/>
                    <a:gd name="T20" fmla="*/ 4 w 120"/>
                    <a:gd name="T21" fmla="*/ 5 h 121"/>
                    <a:gd name="T22" fmla="*/ 2 w 120"/>
                    <a:gd name="T23" fmla="*/ 7 h 121"/>
                    <a:gd name="T24" fmla="*/ 1 w 120"/>
                    <a:gd name="T25" fmla="*/ 9 h 121"/>
                    <a:gd name="T26" fmla="*/ 0 w 120"/>
                    <a:gd name="T27" fmla="*/ 12 h 121"/>
                    <a:gd name="T28" fmla="*/ 0 w 120"/>
                    <a:gd name="T29" fmla="*/ 15 h 121"/>
                    <a:gd name="T30" fmla="*/ 0 w 120"/>
                    <a:gd name="T31" fmla="*/ 106 h 121"/>
                    <a:gd name="T32" fmla="*/ 0 w 120"/>
                    <a:gd name="T33" fmla="*/ 108 h 121"/>
                    <a:gd name="T34" fmla="*/ 1 w 120"/>
                    <a:gd name="T35" fmla="*/ 111 h 121"/>
                    <a:gd name="T36" fmla="*/ 2 w 120"/>
                    <a:gd name="T37" fmla="*/ 113 h 121"/>
                    <a:gd name="T38" fmla="*/ 4 w 120"/>
                    <a:gd name="T39" fmla="*/ 116 h 121"/>
                    <a:gd name="T40" fmla="*/ 6 w 120"/>
                    <a:gd name="T41" fmla="*/ 118 h 121"/>
                    <a:gd name="T42" fmla="*/ 8 w 120"/>
                    <a:gd name="T43" fmla="*/ 120 h 121"/>
                    <a:gd name="T44" fmla="*/ 12 w 120"/>
                    <a:gd name="T45" fmla="*/ 120 h 121"/>
                    <a:gd name="T46" fmla="*/ 15 w 120"/>
                    <a:gd name="T47" fmla="*/ 121 h 121"/>
                    <a:gd name="T48" fmla="*/ 105 w 120"/>
                    <a:gd name="T49" fmla="*/ 121 h 121"/>
                    <a:gd name="T50" fmla="*/ 108 w 120"/>
                    <a:gd name="T51" fmla="*/ 120 h 121"/>
                    <a:gd name="T52" fmla="*/ 110 w 120"/>
                    <a:gd name="T53" fmla="*/ 120 h 121"/>
                    <a:gd name="T54" fmla="*/ 114 w 120"/>
                    <a:gd name="T55" fmla="*/ 118 h 121"/>
                    <a:gd name="T56" fmla="*/ 116 w 120"/>
                    <a:gd name="T57" fmla="*/ 116 h 121"/>
                    <a:gd name="T58" fmla="*/ 118 w 120"/>
                    <a:gd name="T59" fmla="*/ 113 h 121"/>
                    <a:gd name="T60" fmla="*/ 119 w 120"/>
                    <a:gd name="T61" fmla="*/ 111 h 121"/>
                    <a:gd name="T62" fmla="*/ 120 w 120"/>
                    <a:gd name="T63" fmla="*/ 108 h 121"/>
                    <a:gd name="T64" fmla="*/ 120 w 120"/>
                    <a:gd name="T65" fmla="*/ 106 h 121"/>
                    <a:gd name="T66" fmla="*/ 120 w 120"/>
                    <a:gd name="T67" fmla="*/ 15 h 121"/>
                    <a:gd name="T68" fmla="*/ 120 w 120"/>
                    <a:gd name="T69" fmla="*/ 12 h 121"/>
                    <a:gd name="T70" fmla="*/ 119 w 120"/>
                    <a:gd name="T71" fmla="*/ 9 h 121"/>
                    <a:gd name="T72" fmla="*/ 118 w 120"/>
                    <a:gd name="T73" fmla="*/ 7 h 121"/>
                    <a:gd name="T74" fmla="*/ 116 w 120"/>
                    <a:gd name="T75" fmla="*/ 5 h 121"/>
                    <a:gd name="T76" fmla="*/ 114 w 120"/>
                    <a:gd name="T77" fmla="*/ 3 h 121"/>
                    <a:gd name="T78" fmla="*/ 110 w 120"/>
                    <a:gd name="T79" fmla="*/ 2 h 121"/>
                    <a:gd name="T80" fmla="*/ 108 w 120"/>
                    <a:gd name="T81" fmla="*/ 1 h 121"/>
                    <a:gd name="T82" fmla="*/ 105 w 120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1">
                      <a:moveTo>
                        <a:pt x="9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1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2" y="113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05" y="121"/>
                      </a:lnTo>
                      <a:lnTo>
                        <a:pt x="108" y="120"/>
                      </a:lnTo>
                      <a:lnTo>
                        <a:pt x="110" y="120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3"/>
                      </a:lnTo>
                      <a:lnTo>
                        <a:pt x="119" y="111"/>
                      </a:lnTo>
                      <a:lnTo>
                        <a:pt x="120" y="108"/>
                      </a:lnTo>
                      <a:lnTo>
                        <a:pt x="120" y="106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9"/>
                      </a:lnTo>
                      <a:lnTo>
                        <a:pt x="118" y="7"/>
                      </a:lnTo>
                      <a:lnTo>
                        <a:pt x="116" y="5"/>
                      </a:lnTo>
                      <a:lnTo>
                        <a:pt x="114" y="3"/>
                      </a:lnTo>
                      <a:lnTo>
                        <a:pt x="110" y="2"/>
                      </a:lnTo>
                      <a:lnTo>
                        <a:pt x="108" y="1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308">
                  <a:extLst>
                    <a:ext uri="{FF2B5EF4-FFF2-40B4-BE49-F238E27FC236}">
                      <a16:creationId xmlns="" xmlns:a16="http://schemas.microsoft.com/office/drawing/2014/main" id="{F5970FC9-0A12-4743-8149-04E370B110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42081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5 h 120"/>
                    <a:gd name="T22" fmla="*/ 2 w 120"/>
                    <a:gd name="T23" fmla="*/ 7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9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9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7 w 120"/>
                    <a:gd name="T73" fmla="*/ 7 h 120"/>
                    <a:gd name="T74" fmla="*/ 116 w 120"/>
                    <a:gd name="T75" fmla="*/ 5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2"/>
                      </a:lnTo>
                      <a:lnTo>
                        <a:pt x="120" y="109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7" y="7"/>
                      </a:lnTo>
                      <a:lnTo>
                        <a:pt x="116" y="5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309">
                  <a:extLst>
                    <a:ext uri="{FF2B5EF4-FFF2-40B4-BE49-F238E27FC236}">
                      <a16:creationId xmlns="" xmlns:a16="http://schemas.microsoft.com/office/drawing/2014/main" id="{1C81BF23-A228-49E3-BAC6-01A28CAE14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42081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5 h 120"/>
                    <a:gd name="T22" fmla="*/ 2 w 120"/>
                    <a:gd name="T23" fmla="*/ 7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9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9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8 w 120"/>
                    <a:gd name="T73" fmla="*/ 7 h 120"/>
                    <a:gd name="T74" fmla="*/ 116 w 120"/>
                    <a:gd name="T75" fmla="*/ 5 h 120"/>
                    <a:gd name="T76" fmla="*/ 114 w 120"/>
                    <a:gd name="T77" fmla="*/ 2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2"/>
                      </a:lnTo>
                      <a:lnTo>
                        <a:pt x="120" y="109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8" y="7"/>
                      </a:lnTo>
                      <a:lnTo>
                        <a:pt x="116" y="5"/>
                      </a:lnTo>
                      <a:lnTo>
                        <a:pt x="114" y="2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14F0D4BA-EBFE-4024-A181-94CBD296C8AC}"/>
                </a:ext>
              </a:extLst>
            </p:cNvPr>
            <p:cNvGrpSpPr/>
            <p:nvPr/>
          </p:nvGrpSpPr>
          <p:grpSpPr>
            <a:xfrm>
              <a:off x="1027585" y="2459444"/>
              <a:ext cx="2928975" cy="474002"/>
              <a:chOff x="1226679" y="1802910"/>
              <a:chExt cx="2928975" cy="474002"/>
            </a:xfrm>
          </p:grpSpPr>
          <p:sp>
            <p:nvSpPr>
              <p:cNvPr id="379" name="TextBox 378">
                <a:extLst>
                  <a:ext uri="{FF2B5EF4-FFF2-40B4-BE49-F238E27FC236}">
                    <a16:creationId xmlns="" xmlns:a16="http://schemas.microsoft.com/office/drawing/2014/main" id="{A53DEF68-0912-44B2-9111-28207E4313A4}"/>
                  </a:ext>
                </a:extLst>
              </p:cNvPr>
              <p:cNvSpPr txBox="1"/>
              <p:nvPr/>
            </p:nvSpPr>
            <p:spPr>
              <a:xfrm>
                <a:off x="1226679" y="1802910"/>
                <a:ext cx="292897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en-US" sz="1400" dirty="0"/>
                  <a:t>Your Company Name</a:t>
                </a:r>
              </a:p>
            </p:txBody>
          </p:sp>
          <p:sp>
            <p:nvSpPr>
              <p:cNvPr id="380" name="TextBox 379">
                <a:extLst>
                  <a:ext uri="{FF2B5EF4-FFF2-40B4-BE49-F238E27FC236}">
                    <a16:creationId xmlns="" xmlns:a16="http://schemas.microsoft.com/office/drawing/2014/main" id="{9E8474DF-2CFD-4983-96BB-C69A768697BF}"/>
                  </a:ext>
                </a:extLst>
              </p:cNvPr>
              <p:cNvSpPr txBox="1"/>
              <p:nvPr/>
            </p:nvSpPr>
            <p:spPr>
              <a:xfrm>
                <a:off x="1226679" y="2061468"/>
                <a:ext cx="292897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en-US" sz="1400" b="1" dirty="0"/>
                  <a:t>Washington DC, United States</a:t>
                </a:r>
              </a:p>
            </p:txBody>
          </p:sp>
        </p:grpSp>
        <p:sp>
          <p:nvSpPr>
            <p:cNvPr id="381" name="TextBox 380">
              <a:extLst>
                <a:ext uri="{FF2B5EF4-FFF2-40B4-BE49-F238E27FC236}">
                  <a16:creationId xmlns="" xmlns:a16="http://schemas.microsoft.com/office/drawing/2014/main" id="{38EEF3F5-DC99-4383-B39D-EB30EF475835}"/>
                </a:ext>
              </a:extLst>
            </p:cNvPr>
            <p:cNvSpPr txBox="1"/>
            <p:nvPr/>
          </p:nvSpPr>
          <p:spPr>
            <a:xfrm>
              <a:off x="457200" y="3876178"/>
              <a:ext cx="177165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800" dirty="0"/>
                <a:t>72%</a:t>
              </a:r>
            </a:p>
          </p:txBody>
        </p:sp>
        <p:sp>
          <p:nvSpPr>
            <p:cNvPr id="382" name="TextBox 381">
              <a:extLst>
                <a:ext uri="{FF2B5EF4-FFF2-40B4-BE49-F238E27FC236}">
                  <a16:creationId xmlns="" xmlns:a16="http://schemas.microsoft.com/office/drawing/2014/main" id="{DCEAAE72-4547-4F33-A755-F988A5E7AAB7}"/>
                </a:ext>
              </a:extLst>
            </p:cNvPr>
            <p:cNvSpPr txBox="1"/>
            <p:nvPr/>
          </p:nvSpPr>
          <p:spPr>
            <a:xfrm>
              <a:off x="2755295" y="3876178"/>
              <a:ext cx="177165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800" dirty="0"/>
                <a:t>36%</a:t>
              </a:r>
            </a:p>
          </p:txBody>
        </p:sp>
        <p:sp>
          <p:nvSpPr>
            <p:cNvPr id="383" name="TextBox 382">
              <a:extLst>
                <a:ext uri="{FF2B5EF4-FFF2-40B4-BE49-F238E27FC236}">
                  <a16:creationId xmlns="" xmlns:a16="http://schemas.microsoft.com/office/drawing/2014/main" id="{4FC7DEEF-F382-4A9E-B8B3-B818D71809A2}"/>
                </a:ext>
              </a:extLst>
            </p:cNvPr>
            <p:cNvSpPr txBox="1"/>
            <p:nvPr/>
          </p:nvSpPr>
          <p:spPr>
            <a:xfrm>
              <a:off x="457200" y="4715261"/>
              <a:ext cx="177165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b="1" dirty="0"/>
                <a:t>Lorem ipsum </a:t>
              </a:r>
              <a:r>
                <a:rPr lang="en-US" sz="1400" dirty="0"/>
                <a:t>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="" xmlns:a16="http://schemas.microsoft.com/office/drawing/2014/main" id="{6403AF08-DD2E-478C-A1FC-E8D7349E8592}"/>
                </a:ext>
              </a:extLst>
            </p:cNvPr>
            <p:cNvSpPr txBox="1"/>
            <p:nvPr/>
          </p:nvSpPr>
          <p:spPr>
            <a:xfrm>
              <a:off x="2755295" y="4715261"/>
              <a:ext cx="177165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b="1" dirty="0"/>
                <a:t>Lorem ipsum </a:t>
              </a:r>
              <a:r>
                <a:rPr lang="en-US" sz="1400" dirty="0"/>
                <a:t>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AB37B7A3-1143-424A-BA98-FFB8B759CFDE}"/>
                </a:ext>
              </a:extLst>
            </p:cNvPr>
            <p:cNvSpPr/>
            <p:nvPr/>
          </p:nvSpPr>
          <p:spPr>
            <a:xfrm>
              <a:off x="457200" y="3161205"/>
              <a:ext cx="1771650" cy="61455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ectangle 384">
              <a:extLst>
                <a:ext uri="{FF2B5EF4-FFF2-40B4-BE49-F238E27FC236}">
                  <a16:creationId xmlns="" xmlns:a16="http://schemas.microsoft.com/office/drawing/2014/main" id="{8C2EF369-0325-4CA3-9F03-40B775905054}"/>
                </a:ext>
              </a:extLst>
            </p:cNvPr>
            <p:cNvSpPr/>
            <p:nvPr/>
          </p:nvSpPr>
          <p:spPr>
            <a:xfrm>
              <a:off x="2755295" y="3161205"/>
              <a:ext cx="1771650" cy="61455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6" name="Group 385">
              <a:extLst>
                <a:ext uri="{FF2B5EF4-FFF2-40B4-BE49-F238E27FC236}">
                  <a16:creationId xmlns="" xmlns:a16="http://schemas.microsoft.com/office/drawing/2014/main" id="{CDF4BA7F-C8E5-43E5-9C6F-DCC0B30DABEE}"/>
                </a:ext>
              </a:extLst>
            </p:cNvPr>
            <p:cNvGrpSpPr/>
            <p:nvPr/>
          </p:nvGrpSpPr>
          <p:grpSpPr>
            <a:xfrm>
              <a:off x="1200150" y="3337082"/>
              <a:ext cx="285750" cy="285750"/>
              <a:chOff x="9882188" y="1354138"/>
              <a:chExt cx="285750" cy="285750"/>
            </a:xfrm>
            <a:solidFill>
              <a:schemeClr val="bg1"/>
            </a:solidFill>
          </p:grpSpPr>
          <p:sp>
            <p:nvSpPr>
              <p:cNvPr id="387" name="Freeform 186">
                <a:extLst>
                  <a:ext uri="{FF2B5EF4-FFF2-40B4-BE49-F238E27FC236}">
                    <a16:creationId xmlns="" xmlns:a16="http://schemas.microsoft.com/office/drawing/2014/main" id="{4AE12BC2-7350-4E87-A5FB-A4DA698A4D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1482725"/>
                <a:ext cx="133350" cy="157163"/>
              </a:xfrm>
              <a:custGeom>
                <a:avLst/>
                <a:gdLst>
                  <a:gd name="T0" fmla="*/ 89 w 421"/>
                  <a:gd name="T1" fmla="*/ 454 h 496"/>
                  <a:gd name="T2" fmla="*/ 30 w 421"/>
                  <a:gd name="T3" fmla="*/ 392 h 496"/>
                  <a:gd name="T4" fmla="*/ 145 w 421"/>
                  <a:gd name="T5" fmla="*/ 416 h 496"/>
                  <a:gd name="T6" fmla="*/ 253 w 421"/>
                  <a:gd name="T7" fmla="*/ 418 h 496"/>
                  <a:gd name="T8" fmla="*/ 373 w 421"/>
                  <a:gd name="T9" fmla="*/ 399 h 496"/>
                  <a:gd name="T10" fmla="*/ 355 w 421"/>
                  <a:gd name="T11" fmla="*/ 448 h 496"/>
                  <a:gd name="T12" fmla="*/ 211 w 421"/>
                  <a:gd name="T13" fmla="*/ 466 h 496"/>
                  <a:gd name="T14" fmla="*/ 302 w 421"/>
                  <a:gd name="T15" fmla="*/ 36 h 496"/>
                  <a:gd name="T16" fmla="*/ 389 w 421"/>
                  <a:gd name="T17" fmla="*/ 60 h 496"/>
                  <a:gd name="T18" fmla="*/ 302 w 421"/>
                  <a:gd name="T19" fmla="*/ 83 h 496"/>
                  <a:gd name="T20" fmla="*/ 148 w 421"/>
                  <a:gd name="T21" fmla="*/ 86 h 496"/>
                  <a:gd name="T22" fmla="*/ 43 w 421"/>
                  <a:gd name="T23" fmla="*/ 64 h 496"/>
                  <a:gd name="T24" fmla="*/ 95 w 421"/>
                  <a:gd name="T25" fmla="*/ 39 h 496"/>
                  <a:gd name="T26" fmla="*/ 391 w 421"/>
                  <a:gd name="T27" fmla="*/ 132 h 496"/>
                  <a:gd name="T28" fmla="*/ 306 w 421"/>
                  <a:gd name="T29" fmla="*/ 157 h 496"/>
                  <a:gd name="T30" fmla="*/ 145 w 421"/>
                  <a:gd name="T31" fmla="*/ 161 h 496"/>
                  <a:gd name="T32" fmla="*/ 37 w 421"/>
                  <a:gd name="T33" fmla="*/ 137 h 496"/>
                  <a:gd name="T34" fmla="*/ 94 w 421"/>
                  <a:gd name="T35" fmla="*/ 109 h 496"/>
                  <a:gd name="T36" fmla="*/ 211 w 421"/>
                  <a:gd name="T37" fmla="*/ 120 h 496"/>
                  <a:gd name="T38" fmla="*/ 327 w 421"/>
                  <a:gd name="T39" fmla="*/ 109 h 496"/>
                  <a:gd name="T40" fmla="*/ 391 w 421"/>
                  <a:gd name="T41" fmla="*/ 207 h 496"/>
                  <a:gd name="T42" fmla="*/ 306 w 421"/>
                  <a:gd name="T43" fmla="*/ 233 h 496"/>
                  <a:gd name="T44" fmla="*/ 145 w 421"/>
                  <a:gd name="T45" fmla="*/ 236 h 496"/>
                  <a:gd name="T46" fmla="*/ 37 w 421"/>
                  <a:gd name="T47" fmla="*/ 212 h 496"/>
                  <a:gd name="T48" fmla="*/ 94 w 421"/>
                  <a:gd name="T49" fmla="*/ 184 h 496"/>
                  <a:gd name="T50" fmla="*/ 211 w 421"/>
                  <a:gd name="T51" fmla="*/ 195 h 496"/>
                  <a:gd name="T52" fmla="*/ 327 w 421"/>
                  <a:gd name="T53" fmla="*/ 184 h 496"/>
                  <a:gd name="T54" fmla="*/ 391 w 421"/>
                  <a:gd name="T55" fmla="*/ 282 h 496"/>
                  <a:gd name="T56" fmla="*/ 306 w 421"/>
                  <a:gd name="T57" fmla="*/ 308 h 496"/>
                  <a:gd name="T58" fmla="*/ 145 w 421"/>
                  <a:gd name="T59" fmla="*/ 311 h 496"/>
                  <a:gd name="T60" fmla="*/ 37 w 421"/>
                  <a:gd name="T61" fmla="*/ 288 h 496"/>
                  <a:gd name="T62" fmla="*/ 94 w 421"/>
                  <a:gd name="T63" fmla="*/ 260 h 496"/>
                  <a:gd name="T64" fmla="*/ 211 w 421"/>
                  <a:gd name="T65" fmla="*/ 270 h 496"/>
                  <a:gd name="T66" fmla="*/ 327 w 421"/>
                  <a:gd name="T67" fmla="*/ 260 h 496"/>
                  <a:gd name="T68" fmla="*/ 391 w 421"/>
                  <a:gd name="T69" fmla="*/ 357 h 496"/>
                  <a:gd name="T70" fmla="*/ 306 w 421"/>
                  <a:gd name="T71" fmla="*/ 383 h 496"/>
                  <a:gd name="T72" fmla="*/ 145 w 421"/>
                  <a:gd name="T73" fmla="*/ 386 h 496"/>
                  <a:gd name="T74" fmla="*/ 37 w 421"/>
                  <a:gd name="T75" fmla="*/ 363 h 496"/>
                  <a:gd name="T76" fmla="*/ 94 w 421"/>
                  <a:gd name="T77" fmla="*/ 335 h 496"/>
                  <a:gd name="T78" fmla="*/ 211 w 421"/>
                  <a:gd name="T79" fmla="*/ 344 h 496"/>
                  <a:gd name="T80" fmla="*/ 327 w 421"/>
                  <a:gd name="T81" fmla="*/ 335 h 496"/>
                  <a:gd name="T82" fmla="*/ 211 w 421"/>
                  <a:gd name="T83" fmla="*/ 0 h 496"/>
                  <a:gd name="T84" fmla="*/ 64 w 421"/>
                  <a:gd name="T85" fmla="*/ 16 h 496"/>
                  <a:gd name="T86" fmla="*/ 6 w 421"/>
                  <a:gd name="T87" fmla="*/ 43 h 496"/>
                  <a:gd name="T88" fmla="*/ 0 w 421"/>
                  <a:gd name="T89" fmla="*/ 135 h 496"/>
                  <a:gd name="T90" fmla="*/ 1 w 421"/>
                  <a:gd name="T91" fmla="*/ 440 h 496"/>
                  <a:gd name="T92" fmla="*/ 24 w 421"/>
                  <a:gd name="T93" fmla="*/ 463 h 496"/>
                  <a:gd name="T94" fmla="*/ 114 w 421"/>
                  <a:gd name="T95" fmla="*/ 488 h 496"/>
                  <a:gd name="T96" fmla="*/ 273 w 421"/>
                  <a:gd name="T97" fmla="*/ 492 h 496"/>
                  <a:gd name="T98" fmla="*/ 387 w 421"/>
                  <a:gd name="T99" fmla="*/ 469 h 496"/>
                  <a:gd name="T100" fmla="*/ 420 w 421"/>
                  <a:gd name="T101" fmla="*/ 443 h 496"/>
                  <a:gd name="T102" fmla="*/ 421 w 421"/>
                  <a:gd name="T103" fmla="*/ 210 h 496"/>
                  <a:gd name="T104" fmla="*/ 418 w 421"/>
                  <a:gd name="T105" fmla="*/ 48 h 496"/>
                  <a:gd name="T106" fmla="*/ 373 w 421"/>
                  <a:gd name="T107" fmla="*/ 20 h 496"/>
                  <a:gd name="T108" fmla="*/ 240 w 421"/>
                  <a:gd name="T10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1" h="496">
                    <a:moveTo>
                      <a:pt x="211" y="466"/>
                    </a:moveTo>
                    <a:lnTo>
                      <a:pt x="177" y="464"/>
                    </a:lnTo>
                    <a:lnTo>
                      <a:pt x="145" y="462"/>
                    </a:lnTo>
                    <a:lnTo>
                      <a:pt x="115" y="458"/>
                    </a:lnTo>
                    <a:lnTo>
                      <a:pt x="89" y="454"/>
                    </a:lnTo>
                    <a:lnTo>
                      <a:pt x="67" y="448"/>
                    </a:lnTo>
                    <a:lnTo>
                      <a:pt x="50" y="443"/>
                    </a:lnTo>
                    <a:lnTo>
                      <a:pt x="37" y="438"/>
                    </a:lnTo>
                    <a:lnTo>
                      <a:pt x="30" y="433"/>
                    </a:lnTo>
                    <a:lnTo>
                      <a:pt x="30" y="392"/>
                    </a:lnTo>
                    <a:lnTo>
                      <a:pt x="49" y="399"/>
                    </a:lnTo>
                    <a:lnTo>
                      <a:pt x="71" y="404"/>
                    </a:lnTo>
                    <a:lnTo>
                      <a:pt x="94" y="410"/>
                    </a:lnTo>
                    <a:lnTo>
                      <a:pt x="119" y="414"/>
                    </a:lnTo>
                    <a:lnTo>
                      <a:pt x="145" y="416"/>
                    </a:lnTo>
                    <a:lnTo>
                      <a:pt x="168" y="418"/>
                    </a:lnTo>
                    <a:lnTo>
                      <a:pt x="191" y="419"/>
                    </a:lnTo>
                    <a:lnTo>
                      <a:pt x="211" y="421"/>
                    </a:lnTo>
                    <a:lnTo>
                      <a:pt x="230" y="419"/>
                    </a:lnTo>
                    <a:lnTo>
                      <a:pt x="253" y="418"/>
                    </a:lnTo>
                    <a:lnTo>
                      <a:pt x="277" y="416"/>
                    </a:lnTo>
                    <a:lnTo>
                      <a:pt x="302" y="414"/>
                    </a:lnTo>
                    <a:lnTo>
                      <a:pt x="327" y="410"/>
                    </a:lnTo>
                    <a:lnTo>
                      <a:pt x="350" y="404"/>
                    </a:lnTo>
                    <a:lnTo>
                      <a:pt x="373" y="399"/>
                    </a:lnTo>
                    <a:lnTo>
                      <a:pt x="391" y="392"/>
                    </a:lnTo>
                    <a:lnTo>
                      <a:pt x="391" y="432"/>
                    </a:lnTo>
                    <a:lnTo>
                      <a:pt x="385" y="438"/>
                    </a:lnTo>
                    <a:lnTo>
                      <a:pt x="372" y="443"/>
                    </a:lnTo>
                    <a:lnTo>
                      <a:pt x="355" y="448"/>
                    </a:lnTo>
                    <a:lnTo>
                      <a:pt x="332" y="454"/>
                    </a:lnTo>
                    <a:lnTo>
                      <a:pt x="306" y="458"/>
                    </a:lnTo>
                    <a:lnTo>
                      <a:pt x="277" y="462"/>
                    </a:lnTo>
                    <a:lnTo>
                      <a:pt x="245" y="464"/>
                    </a:lnTo>
                    <a:lnTo>
                      <a:pt x="211" y="466"/>
                    </a:lnTo>
                    <a:lnTo>
                      <a:pt x="211" y="466"/>
                    </a:lnTo>
                    <a:close/>
                    <a:moveTo>
                      <a:pt x="211" y="30"/>
                    </a:moveTo>
                    <a:lnTo>
                      <a:pt x="243" y="30"/>
                    </a:lnTo>
                    <a:lnTo>
                      <a:pt x="274" y="32"/>
                    </a:lnTo>
                    <a:lnTo>
                      <a:pt x="302" y="36"/>
                    </a:lnTo>
                    <a:lnTo>
                      <a:pt x="327" y="39"/>
                    </a:lnTo>
                    <a:lnTo>
                      <a:pt x="348" y="45"/>
                    </a:lnTo>
                    <a:lnTo>
                      <a:pt x="365" y="50"/>
                    </a:lnTo>
                    <a:lnTo>
                      <a:pt x="379" y="54"/>
                    </a:lnTo>
                    <a:lnTo>
                      <a:pt x="389" y="60"/>
                    </a:lnTo>
                    <a:lnTo>
                      <a:pt x="379" y="64"/>
                    </a:lnTo>
                    <a:lnTo>
                      <a:pt x="365" y="69"/>
                    </a:lnTo>
                    <a:lnTo>
                      <a:pt x="348" y="75"/>
                    </a:lnTo>
                    <a:lnTo>
                      <a:pt x="327" y="79"/>
                    </a:lnTo>
                    <a:lnTo>
                      <a:pt x="302" y="83"/>
                    </a:lnTo>
                    <a:lnTo>
                      <a:pt x="274" y="86"/>
                    </a:lnTo>
                    <a:lnTo>
                      <a:pt x="243" y="88"/>
                    </a:lnTo>
                    <a:lnTo>
                      <a:pt x="211" y="90"/>
                    </a:lnTo>
                    <a:lnTo>
                      <a:pt x="178" y="88"/>
                    </a:lnTo>
                    <a:lnTo>
                      <a:pt x="148" y="86"/>
                    </a:lnTo>
                    <a:lnTo>
                      <a:pt x="120" y="83"/>
                    </a:lnTo>
                    <a:lnTo>
                      <a:pt x="95" y="79"/>
                    </a:lnTo>
                    <a:lnTo>
                      <a:pt x="74" y="75"/>
                    </a:lnTo>
                    <a:lnTo>
                      <a:pt x="56" y="69"/>
                    </a:lnTo>
                    <a:lnTo>
                      <a:pt x="43" y="64"/>
                    </a:lnTo>
                    <a:lnTo>
                      <a:pt x="33" y="60"/>
                    </a:lnTo>
                    <a:lnTo>
                      <a:pt x="43" y="54"/>
                    </a:lnTo>
                    <a:lnTo>
                      <a:pt x="56" y="50"/>
                    </a:lnTo>
                    <a:lnTo>
                      <a:pt x="74" y="45"/>
                    </a:lnTo>
                    <a:lnTo>
                      <a:pt x="95" y="39"/>
                    </a:lnTo>
                    <a:lnTo>
                      <a:pt x="120" y="36"/>
                    </a:lnTo>
                    <a:lnTo>
                      <a:pt x="148" y="32"/>
                    </a:lnTo>
                    <a:lnTo>
                      <a:pt x="178" y="30"/>
                    </a:lnTo>
                    <a:lnTo>
                      <a:pt x="211" y="30"/>
                    </a:lnTo>
                    <a:close/>
                    <a:moveTo>
                      <a:pt x="391" y="132"/>
                    </a:moveTo>
                    <a:lnTo>
                      <a:pt x="385" y="137"/>
                    </a:lnTo>
                    <a:lnTo>
                      <a:pt x="372" y="142"/>
                    </a:lnTo>
                    <a:lnTo>
                      <a:pt x="355" y="147"/>
                    </a:lnTo>
                    <a:lnTo>
                      <a:pt x="332" y="153"/>
                    </a:lnTo>
                    <a:lnTo>
                      <a:pt x="306" y="157"/>
                    </a:lnTo>
                    <a:lnTo>
                      <a:pt x="277" y="161"/>
                    </a:lnTo>
                    <a:lnTo>
                      <a:pt x="245" y="163"/>
                    </a:lnTo>
                    <a:lnTo>
                      <a:pt x="211" y="165"/>
                    </a:lnTo>
                    <a:lnTo>
                      <a:pt x="177" y="163"/>
                    </a:lnTo>
                    <a:lnTo>
                      <a:pt x="145" y="161"/>
                    </a:lnTo>
                    <a:lnTo>
                      <a:pt x="115" y="157"/>
                    </a:lnTo>
                    <a:lnTo>
                      <a:pt x="89" y="153"/>
                    </a:lnTo>
                    <a:lnTo>
                      <a:pt x="67" y="147"/>
                    </a:lnTo>
                    <a:lnTo>
                      <a:pt x="50" y="142"/>
                    </a:lnTo>
                    <a:lnTo>
                      <a:pt x="37" y="137"/>
                    </a:lnTo>
                    <a:lnTo>
                      <a:pt x="30" y="132"/>
                    </a:lnTo>
                    <a:lnTo>
                      <a:pt x="30" y="91"/>
                    </a:lnTo>
                    <a:lnTo>
                      <a:pt x="49" y="98"/>
                    </a:lnTo>
                    <a:lnTo>
                      <a:pt x="71" y="105"/>
                    </a:lnTo>
                    <a:lnTo>
                      <a:pt x="94" y="109"/>
                    </a:lnTo>
                    <a:lnTo>
                      <a:pt x="119" y="113"/>
                    </a:lnTo>
                    <a:lnTo>
                      <a:pt x="145" y="116"/>
                    </a:lnTo>
                    <a:lnTo>
                      <a:pt x="168" y="117"/>
                    </a:lnTo>
                    <a:lnTo>
                      <a:pt x="191" y="120"/>
                    </a:lnTo>
                    <a:lnTo>
                      <a:pt x="211" y="120"/>
                    </a:lnTo>
                    <a:lnTo>
                      <a:pt x="230" y="120"/>
                    </a:lnTo>
                    <a:lnTo>
                      <a:pt x="253" y="117"/>
                    </a:lnTo>
                    <a:lnTo>
                      <a:pt x="277" y="116"/>
                    </a:lnTo>
                    <a:lnTo>
                      <a:pt x="302" y="113"/>
                    </a:lnTo>
                    <a:lnTo>
                      <a:pt x="327" y="109"/>
                    </a:lnTo>
                    <a:lnTo>
                      <a:pt x="350" y="105"/>
                    </a:lnTo>
                    <a:lnTo>
                      <a:pt x="373" y="98"/>
                    </a:lnTo>
                    <a:lnTo>
                      <a:pt x="391" y="91"/>
                    </a:lnTo>
                    <a:lnTo>
                      <a:pt x="391" y="132"/>
                    </a:lnTo>
                    <a:close/>
                    <a:moveTo>
                      <a:pt x="391" y="207"/>
                    </a:moveTo>
                    <a:lnTo>
                      <a:pt x="385" y="212"/>
                    </a:lnTo>
                    <a:lnTo>
                      <a:pt x="372" y="217"/>
                    </a:lnTo>
                    <a:lnTo>
                      <a:pt x="355" y="222"/>
                    </a:lnTo>
                    <a:lnTo>
                      <a:pt x="332" y="228"/>
                    </a:lnTo>
                    <a:lnTo>
                      <a:pt x="306" y="233"/>
                    </a:lnTo>
                    <a:lnTo>
                      <a:pt x="277" y="236"/>
                    </a:lnTo>
                    <a:lnTo>
                      <a:pt x="245" y="238"/>
                    </a:lnTo>
                    <a:lnTo>
                      <a:pt x="211" y="240"/>
                    </a:lnTo>
                    <a:lnTo>
                      <a:pt x="177" y="238"/>
                    </a:lnTo>
                    <a:lnTo>
                      <a:pt x="145" y="236"/>
                    </a:lnTo>
                    <a:lnTo>
                      <a:pt x="115" y="233"/>
                    </a:lnTo>
                    <a:lnTo>
                      <a:pt x="89" y="228"/>
                    </a:lnTo>
                    <a:lnTo>
                      <a:pt x="67" y="222"/>
                    </a:lnTo>
                    <a:lnTo>
                      <a:pt x="50" y="217"/>
                    </a:lnTo>
                    <a:lnTo>
                      <a:pt x="37" y="212"/>
                    </a:lnTo>
                    <a:lnTo>
                      <a:pt x="30" y="207"/>
                    </a:lnTo>
                    <a:lnTo>
                      <a:pt x="30" y="166"/>
                    </a:lnTo>
                    <a:lnTo>
                      <a:pt x="49" y="173"/>
                    </a:lnTo>
                    <a:lnTo>
                      <a:pt x="71" y="180"/>
                    </a:lnTo>
                    <a:lnTo>
                      <a:pt x="94" y="184"/>
                    </a:lnTo>
                    <a:lnTo>
                      <a:pt x="119" y="188"/>
                    </a:lnTo>
                    <a:lnTo>
                      <a:pt x="145" y="191"/>
                    </a:lnTo>
                    <a:lnTo>
                      <a:pt x="168" y="193"/>
                    </a:lnTo>
                    <a:lnTo>
                      <a:pt x="191" y="195"/>
                    </a:lnTo>
                    <a:lnTo>
                      <a:pt x="211" y="195"/>
                    </a:lnTo>
                    <a:lnTo>
                      <a:pt x="230" y="195"/>
                    </a:lnTo>
                    <a:lnTo>
                      <a:pt x="253" y="193"/>
                    </a:lnTo>
                    <a:lnTo>
                      <a:pt x="277" y="191"/>
                    </a:lnTo>
                    <a:lnTo>
                      <a:pt x="302" y="188"/>
                    </a:lnTo>
                    <a:lnTo>
                      <a:pt x="327" y="184"/>
                    </a:lnTo>
                    <a:lnTo>
                      <a:pt x="350" y="180"/>
                    </a:lnTo>
                    <a:lnTo>
                      <a:pt x="373" y="173"/>
                    </a:lnTo>
                    <a:lnTo>
                      <a:pt x="391" y="167"/>
                    </a:lnTo>
                    <a:lnTo>
                      <a:pt x="391" y="207"/>
                    </a:lnTo>
                    <a:close/>
                    <a:moveTo>
                      <a:pt x="391" y="282"/>
                    </a:moveTo>
                    <a:lnTo>
                      <a:pt x="385" y="288"/>
                    </a:lnTo>
                    <a:lnTo>
                      <a:pt x="372" y="293"/>
                    </a:lnTo>
                    <a:lnTo>
                      <a:pt x="355" y="298"/>
                    </a:lnTo>
                    <a:lnTo>
                      <a:pt x="332" y="303"/>
                    </a:lnTo>
                    <a:lnTo>
                      <a:pt x="306" y="308"/>
                    </a:lnTo>
                    <a:lnTo>
                      <a:pt x="277" y="311"/>
                    </a:lnTo>
                    <a:lnTo>
                      <a:pt x="245" y="315"/>
                    </a:lnTo>
                    <a:lnTo>
                      <a:pt x="211" y="315"/>
                    </a:lnTo>
                    <a:lnTo>
                      <a:pt x="177" y="315"/>
                    </a:lnTo>
                    <a:lnTo>
                      <a:pt x="145" y="311"/>
                    </a:lnTo>
                    <a:lnTo>
                      <a:pt x="115" y="308"/>
                    </a:lnTo>
                    <a:lnTo>
                      <a:pt x="89" y="303"/>
                    </a:lnTo>
                    <a:lnTo>
                      <a:pt x="67" y="298"/>
                    </a:lnTo>
                    <a:lnTo>
                      <a:pt x="50" y="293"/>
                    </a:lnTo>
                    <a:lnTo>
                      <a:pt x="37" y="288"/>
                    </a:lnTo>
                    <a:lnTo>
                      <a:pt x="30" y="282"/>
                    </a:lnTo>
                    <a:lnTo>
                      <a:pt x="30" y="242"/>
                    </a:lnTo>
                    <a:lnTo>
                      <a:pt x="49" y="248"/>
                    </a:lnTo>
                    <a:lnTo>
                      <a:pt x="71" y="255"/>
                    </a:lnTo>
                    <a:lnTo>
                      <a:pt x="94" y="260"/>
                    </a:lnTo>
                    <a:lnTo>
                      <a:pt x="119" y="263"/>
                    </a:lnTo>
                    <a:lnTo>
                      <a:pt x="145" y="266"/>
                    </a:lnTo>
                    <a:lnTo>
                      <a:pt x="168" y="268"/>
                    </a:lnTo>
                    <a:lnTo>
                      <a:pt x="191" y="270"/>
                    </a:lnTo>
                    <a:lnTo>
                      <a:pt x="211" y="270"/>
                    </a:lnTo>
                    <a:lnTo>
                      <a:pt x="230" y="270"/>
                    </a:lnTo>
                    <a:lnTo>
                      <a:pt x="253" y="268"/>
                    </a:lnTo>
                    <a:lnTo>
                      <a:pt x="277" y="266"/>
                    </a:lnTo>
                    <a:lnTo>
                      <a:pt x="302" y="263"/>
                    </a:lnTo>
                    <a:lnTo>
                      <a:pt x="327" y="260"/>
                    </a:lnTo>
                    <a:lnTo>
                      <a:pt x="350" y="255"/>
                    </a:lnTo>
                    <a:lnTo>
                      <a:pt x="373" y="248"/>
                    </a:lnTo>
                    <a:lnTo>
                      <a:pt x="391" y="242"/>
                    </a:lnTo>
                    <a:lnTo>
                      <a:pt x="391" y="282"/>
                    </a:lnTo>
                    <a:close/>
                    <a:moveTo>
                      <a:pt x="391" y="357"/>
                    </a:moveTo>
                    <a:lnTo>
                      <a:pt x="385" y="363"/>
                    </a:lnTo>
                    <a:lnTo>
                      <a:pt x="372" y="368"/>
                    </a:lnTo>
                    <a:lnTo>
                      <a:pt x="355" y="373"/>
                    </a:lnTo>
                    <a:lnTo>
                      <a:pt x="332" y="379"/>
                    </a:lnTo>
                    <a:lnTo>
                      <a:pt x="306" y="383"/>
                    </a:lnTo>
                    <a:lnTo>
                      <a:pt x="277" y="386"/>
                    </a:lnTo>
                    <a:lnTo>
                      <a:pt x="245" y="389"/>
                    </a:lnTo>
                    <a:lnTo>
                      <a:pt x="211" y="391"/>
                    </a:lnTo>
                    <a:lnTo>
                      <a:pt x="177" y="389"/>
                    </a:lnTo>
                    <a:lnTo>
                      <a:pt x="145" y="386"/>
                    </a:lnTo>
                    <a:lnTo>
                      <a:pt x="115" y="383"/>
                    </a:lnTo>
                    <a:lnTo>
                      <a:pt x="89" y="379"/>
                    </a:lnTo>
                    <a:lnTo>
                      <a:pt x="67" y="373"/>
                    </a:lnTo>
                    <a:lnTo>
                      <a:pt x="50" y="368"/>
                    </a:lnTo>
                    <a:lnTo>
                      <a:pt x="37" y="363"/>
                    </a:lnTo>
                    <a:lnTo>
                      <a:pt x="30" y="357"/>
                    </a:lnTo>
                    <a:lnTo>
                      <a:pt x="30" y="317"/>
                    </a:lnTo>
                    <a:lnTo>
                      <a:pt x="49" y="324"/>
                    </a:lnTo>
                    <a:lnTo>
                      <a:pt x="71" y="329"/>
                    </a:lnTo>
                    <a:lnTo>
                      <a:pt x="94" y="335"/>
                    </a:lnTo>
                    <a:lnTo>
                      <a:pt x="119" y="338"/>
                    </a:lnTo>
                    <a:lnTo>
                      <a:pt x="145" y="341"/>
                    </a:lnTo>
                    <a:lnTo>
                      <a:pt x="168" y="343"/>
                    </a:lnTo>
                    <a:lnTo>
                      <a:pt x="191" y="344"/>
                    </a:lnTo>
                    <a:lnTo>
                      <a:pt x="211" y="344"/>
                    </a:lnTo>
                    <a:lnTo>
                      <a:pt x="230" y="344"/>
                    </a:lnTo>
                    <a:lnTo>
                      <a:pt x="253" y="343"/>
                    </a:lnTo>
                    <a:lnTo>
                      <a:pt x="277" y="341"/>
                    </a:lnTo>
                    <a:lnTo>
                      <a:pt x="302" y="338"/>
                    </a:lnTo>
                    <a:lnTo>
                      <a:pt x="327" y="335"/>
                    </a:lnTo>
                    <a:lnTo>
                      <a:pt x="350" y="329"/>
                    </a:lnTo>
                    <a:lnTo>
                      <a:pt x="373" y="324"/>
                    </a:lnTo>
                    <a:lnTo>
                      <a:pt x="391" y="317"/>
                    </a:lnTo>
                    <a:lnTo>
                      <a:pt x="391" y="357"/>
                    </a:lnTo>
                    <a:close/>
                    <a:moveTo>
                      <a:pt x="211" y="0"/>
                    </a:moveTo>
                    <a:lnTo>
                      <a:pt x="182" y="0"/>
                    </a:lnTo>
                    <a:lnTo>
                      <a:pt x="149" y="2"/>
                    </a:lnTo>
                    <a:lnTo>
                      <a:pt x="114" y="6"/>
                    </a:lnTo>
                    <a:lnTo>
                      <a:pt x="80" y="12"/>
                    </a:lnTo>
                    <a:lnTo>
                      <a:pt x="64" y="16"/>
                    </a:lnTo>
                    <a:lnTo>
                      <a:pt x="49" y="20"/>
                    </a:lnTo>
                    <a:lnTo>
                      <a:pt x="35" y="25"/>
                    </a:lnTo>
                    <a:lnTo>
                      <a:pt x="24" y="31"/>
                    </a:lnTo>
                    <a:lnTo>
                      <a:pt x="14" y="37"/>
                    </a:lnTo>
                    <a:lnTo>
                      <a:pt x="6" y="43"/>
                    </a:lnTo>
                    <a:lnTo>
                      <a:pt x="4" y="48"/>
                    </a:lnTo>
                    <a:lnTo>
                      <a:pt x="2" y="51"/>
                    </a:lnTo>
                    <a:lnTo>
                      <a:pt x="1" y="55"/>
                    </a:lnTo>
                    <a:lnTo>
                      <a:pt x="0" y="60"/>
                    </a:lnTo>
                    <a:lnTo>
                      <a:pt x="0" y="135"/>
                    </a:lnTo>
                    <a:lnTo>
                      <a:pt x="0" y="210"/>
                    </a:lnTo>
                    <a:lnTo>
                      <a:pt x="0" y="285"/>
                    </a:lnTo>
                    <a:lnTo>
                      <a:pt x="0" y="359"/>
                    </a:lnTo>
                    <a:lnTo>
                      <a:pt x="0" y="436"/>
                    </a:lnTo>
                    <a:lnTo>
                      <a:pt x="1" y="440"/>
                    </a:lnTo>
                    <a:lnTo>
                      <a:pt x="2" y="443"/>
                    </a:lnTo>
                    <a:lnTo>
                      <a:pt x="4" y="447"/>
                    </a:lnTo>
                    <a:lnTo>
                      <a:pt x="6" y="451"/>
                    </a:lnTo>
                    <a:lnTo>
                      <a:pt x="14" y="458"/>
                    </a:lnTo>
                    <a:lnTo>
                      <a:pt x="24" y="463"/>
                    </a:lnTo>
                    <a:lnTo>
                      <a:pt x="35" y="469"/>
                    </a:lnTo>
                    <a:lnTo>
                      <a:pt x="49" y="474"/>
                    </a:lnTo>
                    <a:lnTo>
                      <a:pt x="64" y="478"/>
                    </a:lnTo>
                    <a:lnTo>
                      <a:pt x="80" y="483"/>
                    </a:lnTo>
                    <a:lnTo>
                      <a:pt x="114" y="488"/>
                    </a:lnTo>
                    <a:lnTo>
                      <a:pt x="149" y="492"/>
                    </a:lnTo>
                    <a:lnTo>
                      <a:pt x="182" y="494"/>
                    </a:lnTo>
                    <a:lnTo>
                      <a:pt x="211" y="496"/>
                    </a:lnTo>
                    <a:lnTo>
                      <a:pt x="240" y="494"/>
                    </a:lnTo>
                    <a:lnTo>
                      <a:pt x="273" y="492"/>
                    </a:lnTo>
                    <a:lnTo>
                      <a:pt x="307" y="488"/>
                    </a:lnTo>
                    <a:lnTo>
                      <a:pt x="342" y="483"/>
                    </a:lnTo>
                    <a:lnTo>
                      <a:pt x="358" y="478"/>
                    </a:lnTo>
                    <a:lnTo>
                      <a:pt x="373" y="474"/>
                    </a:lnTo>
                    <a:lnTo>
                      <a:pt x="387" y="469"/>
                    </a:lnTo>
                    <a:lnTo>
                      <a:pt x="398" y="463"/>
                    </a:lnTo>
                    <a:lnTo>
                      <a:pt x="408" y="458"/>
                    </a:lnTo>
                    <a:lnTo>
                      <a:pt x="416" y="451"/>
                    </a:lnTo>
                    <a:lnTo>
                      <a:pt x="418" y="447"/>
                    </a:lnTo>
                    <a:lnTo>
                      <a:pt x="420" y="443"/>
                    </a:lnTo>
                    <a:lnTo>
                      <a:pt x="421" y="440"/>
                    </a:lnTo>
                    <a:lnTo>
                      <a:pt x="421" y="436"/>
                    </a:lnTo>
                    <a:lnTo>
                      <a:pt x="421" y="359"/>
                    </a:lnTo>
                    <a:lnTo>
                      <a:pt x="421" y="285"/>
                    </a:lnTo>
                    <a:lnTo>
                      <a:pt x="421" y="210"/>
                    </a:lnTo>
                    <a:lnTo>
                      <a:pt x="421" y="135"/>
                    </a:lnTo>
                    <a:lnTo>
                      <a:pt x="421" y="60"/>
                    </a:lnTo>
                    <a:lnTo>
                      <a:pt x="421" y="55"/>
                    </a:lnTo>
                    <a:lnTo>
                      <a:pt x="420" y="51"/>
                    </a:lnTo>
                    <a:lnTo>
                      <a:pt x="418" y="48"/>
                    </a:lnTo>
                    <a:lnTo>
                      <a:pt x="416" y="43"/>
                    </a:lnTo>
                    <a:lnTo>
                      <a:pt x="408" y="37"/>
                    </a:lnTo>
                    <a:lnTo>
                      <a:pt x="398" y="31"/>
                    </a:lnTo>
                    <a:lnTo>
                      <a:pt x="387" y="25"/>
                    </a:lnTo>
                    <a:lnTo>
                      <a:pt x="373" y="20"/>
                    </a:lnTo>
                    <a:lnTo>
                      <a:pt x="358" y="16"/>
                    </a:lnTo>
                    <a:lnTo>
                      <a:pt x="342" y="12"/>
                    </a:lnTo>
                    <a:lnTo>
                      <a:pt x="307" y="6"/>
                    </a:lnTo>
                    <a:lnTo>
                      <a:pt x="273" y="2"/>
                    </a:lnTo>
                    <a:lnTo>
                      <a:pt x="240" y="0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187">
                <a:extLst>
                  <a:ext uri="{FF2B5EF4-FFF2-40B4-BE49-F238E27FC236}">
                    <a16:creationId xmlns="" xmlns:a16="http://schemas.microsoft.com/office/drawing/2014/main" id="{A0AA4BB5-E19C-4E1B-AF68-AD930FB89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2188" y="1354138"/>
                <a:ext cx="285750" cy="180975"/>
              </a:xfrm>
              <a:custGeom>
                <a:avLst/>
                <a:gdLst>
                  <a:gd name="T0" fmla="*/ 0 w 902"/>
                  <a:gd name="T1" fmla="*/ 0 h 571"/>
                  <a:gd name="T2" fmla="*/ 0 w 902"/>
                  <a:gd name="T3" fmla="*/ 345 h 571"/>
                  <a:gd name="T4" fmla="*/ 1 w 902"/>
                  <a:gd name="T5" fmla="*/ 348 h 571"/>
                  <a:gd name="T6" fmla="*/ 1 w 902"/>
                  <a:gd name="T7" fmla="*/ 351 h 571"/>
                  <a:gd name="T8" fmla="*/ 3 w 902"/>
                  <a:gd name="T9" fmla="*/ 353 h 571"/>
                  <a:gd name="T10" fmla="*/ 4 w 902"/>
                  <a:gd name="T11" fmla="*/ 355 h 571"/>
                  <a:gd name="T12" fmla="*/ 6 w 902"/>
                  <a:gd name="T13" fmla="*/ 357 h 571"/>
                  <a:gd name="T14" fmla="*/ 10 w 902"/>
                  <a:gd name="T15" fmla="*/ 358 h 571"/>
                  <a:gd name="T16" fmla="*/ 12 w 902"/>
                  <a:gd name="T17" fmla="*/ 360 h 571"/>
                  <a:gd name="T18" fmla="*/ 15 w 902"/>
                  <a:gd name="T19" fmla="*/ 361 h 571"/>
                  <a:gd name="T20" fmla="*/ 18 w 902"/>
                  <a:gd name="T21" fmla="*/ 360 h 571"/>
                  <a:gd name="T22" fmla="*/ 21 w 902"/>
                  <a:gd name="T23" fmla="*/ 358 h 571"/>
                  <a:gd name="T24" fmla="*/ 24 w 902"/>
                  <a:gd name="T25" fmla="*/ 357 h 571"/>
                  <a:gd name="T26" fmla="*/ 26 w 902"/>
                  <a:gd name="T27" fmla="*/ 355 h 571"/>
                  <a:gd name="T28" fmla="*/ 28 w 902"/>
                  <a:gd name="T29" fmla="*/ 353 h 571"/>
                  <a:gd name="T30" fmla="*/ 29 w 902"/>
                  <a:gd name="T31" fmla="*/ 351 h 571"/>
                  <a:gd name="T32" fmla="*/ 30 w 902"/>
                  <a:gd name="T33" fmla="*/ 348 h 571"/>
                  <a:gd name="T34" fmla="*/ 30 w 902"/>
                  <a:gd name="T35" fmla="*/ 345 h 571"/>
                  <a:gd name="T36" fmla="*/ 30 w 902"/>
                  <a:gd name="T37" fmla="*/ 30 h 571"/>
                  <a:gd name="T38" fmla="*/ 872 w 902"/>
                  <a:gd name="T39" fmla="*/ 30 h 571"/>
                  <a:gd name="T40" fmla="*/ 872 w 902"/>
                  <a:gd name="T41" fmla="*/ 541 h 571"/>
                  <a:gd name="T42" fmla="*/ 572 w 902"/>
                  <a:gd name="T43" fmla="*/ 541 h 571"/>
                  <a:gd name="T44" fmla="*/ 569 w 902"/>
                  <a:gd name="T45" fmla="*/ 541 h 571"/>
                  <a:gd name="T46" fmla="*/ 566 w 902"/>
                  <a:gd name="T47" fmla="*/ 542 h 571"/>
                  <a:gd name="T48" fmla="*/ 563 w 902"/>
                  <a:gd name="T49" fmla="*/ 543 h 571"/>
                  <a:gd name="T50" fmla="*/ 561 w 902"/>
                  <a:gd name="T51" fmla="*/ 545 h 571"/>
                  <a:gd name="T52" fmla="*/ 559 w 902"/>
                  <a:gd name="T53" fmla="*/ 547 h 571"/>
                  <a:gd name="T54" fmla="*/ 558 w 902"/>
                  <a:gd name="T55" fmla="*/ 550 h 571"/>
                  <a:gd name="T56" fmla="*/ 557 w 902"/>
                  <a:gd name="T57" fmla="*/ 552 h 571"/>
                  <a:gd name="T58" fmla="*/ 557 w 902"/>
                  <a:gd name="T59" fmla="*/ 556 h 571"/>
                  <a:gd name="T60" fmla="*/ 557 w 902"/>
                  <a:gd name="T61" fmla="*/ 559 h 571"/>
                  <a:gd name="T62" fmla="*/ 558 w 902"/>
                  <a:gd name="T63" fmla="*/ 561 h 571"/>
                  <a:gd name="T64" fmla="*/ 559 w 902"/>
                  <a:gd name="T65" fmla="*/ 564 h 571"/>
                  <a:gd name="T66" fmla="*/ 561 w 902"/>
                  <a:gd name="T67" fmla="*/ 566 h 571"/>
                  <a:gd name="T68" fmla="*/ 563 w 902"/>
                  <a:gd name="T69" fmla="*/ 568 h 571"/>
                  <a:gd name="T70" fmla="*/ 566 w 902"/>
                  <a:gd name="T71" fmla="*/ 569 h 571"/>
                  <a:gd name="T72" fmla="*/ 569 w 902"/>
                  <a:gd name="T73" fmla="*/ 571 h 571"/>
                  <a:gd name="T74" fmla="*/ 572 w 902"/>
                  <a:gd name="T75" fmla="*/ 571 h 571"/>
                  <a:gd name="T76" fmla="*/ 902 w 902"/>
                  <a:gd name="T77" fmla="*/ 571 h 571"/>
                  <a:gd name="T78" fmla="*/ 902 w 902"/>
                  <a:gd name="T79" fmla="*/ 0 h 571"/>
                  <a:gd name="T80" fmla="*/ 0 w 902"/>
                  <a:gd name="T81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571">
                    <a:moveTo>
                      <a:pt x="0" y="0"/>
                    </a:moveTo>
                    <a:lnTo>
                      <a:pt x="0" y="345"/>
                    </a:lnTo>
                    <a:lnTo>
                      <a:pt x="1" y="348"/>
                    </a:lnTo>
                    <a:lnTo>
                      <a:pt x="1" y="351"/>
                    </a:lnTo>
                    <a:lnTo>
                      <a:pt x="3" y="353"/>
                    </a:lnTo>
                    <a:lnTo>
                      <a:pt x="4" y="355"/>
                    </a:lnTo>
                    <a:lnTo>
                      <a:pt x="6" y="357"/>
                    </a:lnTo>
                    <a:lnTo>
                      <a:pt x="10" y="358"/>
                    </a:lnTo>
                    <a:lnTo>
                      <a:pt x="12" y="360"/>
                    </a:lnTo>
                    <a:lnTo>
                      <a:pt x="15" y="361"/>
                    </a:lnTo>
                    <a:lnTo>
                      <a:pt x="18" y="360"/>
                    </a:lnTo>
                    <a:lnTo>
                      <a:pt x="21" y="358"/>
                    </a:lnTo>
                    <a:lnTo>
                      <a:pt x="24" y="357"/>
                    </a:lnTo>
                    <a:lnTo>
                      <a:pt x="26" y="355"/>
                    </a:lnTo>
                    <a:lnTo>
                      <a:pt x="28" y="353"/>
                    </a:lnTo>
                    <a:lnTo>
                      <a:pt x="29" y="351"/>
                    </a:lnTo>
                    <a:lnTo>
                      <a:pt x="30" y="348"/>
                    </a:lnTo>
                    <a:lnTo>
                      <a:pt x="30" y="345"/>
                    </a:lnTo>
                    <a:lnTo>
                      <a:pt x="30" y="30"/>
                    </a:lnTo>
                    <a:lnTo>
                      <a:pt x="872" y="30"/>
                    </a:lnTo>
                    <a:lnTo>
                      <a:pt x="872" y="541"/>
                    </a:lnTo>
                    <a:lnTo>
                      <a:pt x="572" y="541"/>
                    </a:lnTo>
                    <a:lnTo>
                      <a:pt x="569" y="541"/>
                    </a:lnTo>
                    <a:lnTo>
                      <a:pt x="566" y="542"/>
                    </a:lnTo>
                    <a:lnTo>
                      <a:pt x="563" y="543"/>
                    </a:lnTo>
                    <a:lnTo>
                      <a:pt x="561" y="545"/>
                    </a:lnTo>
                    <a:lnTo>
                      <a:pt x="559" y="547"/>
                    </a:lnTo>
                    <a:lnTo>
                      <a:pt x="558" y="550"/>
                    </a:lnTo>
                    <a:lnTo>
                      <a:pt x="557" y="552"/>
                    </a:lnTo>
                    <a:lnTo>
                      <a:pt x="557" y="556"/>
                    </a:lnTo>
                    <a:lnTo>
                      <a:pt x="557" y="559"/>
                    </a:lnTo>
                    <a:lnTo>
                      <a:pt x="558" y="561"/>
                    </a:lnTo>
                    <a:lnTo>
                      <a:pt x="559" y="564"/>
                    </a:lnTo>
                    <a:lnTo>
                      <a:pt x="561" y="566"/>
                    </a:lnTo>
                    <a:lnTo>
                      <a:pt x="563" y="568"/>
                    </a:lnTo>
                    <a:lnTo>
                      <a:pt x="566" y="569"/>
                    </a:lnTo>
                    <a:lnTo>
                      <a:pt x="569" y="571"/>
                    </a:lnTo>
                    <a:lnTo>
                      <a:pt x="572" y="571"/>
                    </a:lnTo>
                    <a:lnTo>
                      <a:pt x="902" y="571"/>
                    </a:lnTo>
                    <a:lnTo>
                      <a:pt x="9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188">
                <a:extLst>
                  <a:ext uri="{FF2B5EF4-FFF2-40B4-BE49-F238E27FC236}">
                    <a16:creationId xmlns="" xmlns:a16="http://schemas.microsoft.com/office/drawing/2014/main" id="{4132CB2B-3354-4329-ABC0-497B9303F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86963" y="1406525"/>
                <a:ext cx="76200" cy="76200"/>
              </a:xfrm>
              <a:custGeom>
                <a:avLst/>
                <a:gdLst>
                  <a:gd name="T0" fmla="*/ 102 w 241"/>
                  <a:gd name="T1" fmla="*/ 208 h 241"/>
                  <a:gd name="T2" fmla="*/ 77 w 241"/>
                  <a:gd name="T3" fmla="*/ 199 h 241"/>
                  <a:gd name="T4" fmla="*/ 57 w 241"/>
                  <a:gd name="T5" fmla="*/ 184 h 241"/>
                  <a:gd name="T6" fmla="*/ 41 w 241"/>
                  <a:gd name="T7" fmla="*/ 162 h 241"/>
                  <a:gd name="T8" fmla="*/ 32 w 241"/>
                  <a:gd name="T9" fmla="*/ 138 h 241"/>
                  <a:gd name="T10" fmla="*/ 31 w 241"/>
                  <a:gd name="T11" fmla="*/ 111 h 241"/>
                  <a:gd name="T12" fmla="*/ 37 w 241"/>
                  <a:gd name="T13" fmla="*/ 85 h 241"/>
                  <a:gd name="T14" fmla="*/ 50 w 241"/>
                  <a:gd name="T15" fmla="*/ 63 h 241"/>
                  <a:gd name="T16" fmla="*/ 70 w 241"/>
                  <a:gd name="T17" fmla="*/ 46 h 241"/>
                  <a:gd name="T18" fmla="*/ 93 w 241"/>
                  <a:gd name="T19" fmla="*/ 34 h 241"/>
                  <a:gd name="T20" fmla="*/ 120 w 241"/>
                  <a:gd name="T21" fmla="*/ 30 h 241"/>
                  <a:gd name="T22" fmla="*/ 147 w 241"/>
                  <a:gd name="T23" fmla="*/ 34 h 241"/>
                  <a:gd name="T24" fmla="*/ 170 w 241"/>
                  <a:gd name="T25" fmla="*/ 46 h 241"/>
                  <a:gd name="T26" fmla="*/ 190 w 241"/>
                  <a:gd name="T27" fmla="*/ 63 h 241"/>
                  <a:gd name="T28" fmla="*/ 204 w 241"/>
                  <a:gd name="T29" fmla="*/ 85 h 241"/>
                  <a:gd name="T30" fmla="*/ 210 w 241"/>
                  <a:gd name="T31" fmla="*/ 111 h 241"/>
                  <a:gd name="T32" fmla="*/ 209 w 241"/>
                  <a:gd name="T33" fmla="*/ 138 h 241"/>
                  <a:gd name="T34" fmla="*/ 199 w 241"/>
                  <a:gd name="T35" fmla="*/ 162 h 241"/>
                  <a:gd name="T36" fmla="*/ 184 w 241"/>
                  <a:gd name="T37" fmla="*/ 184 h 241"/>
                  <a:gd name="T38" fmla="*/ 163 w 241"/>
                  <a:gd name="T39" fmla="*/ 199 h 241"/>
                  <a:gd name="T40" fmla="*/ 138 w 241"/>
                  <a:gd name="T41" fmla="*/ 208 h 241"/>
                  <a:gd name="T42" fmla="*/ 120 w 241"/>
                  <a:gd name="T43" fmla="*/ 210 h 241"/>
                  <a:gd name="T44" fmla="*/ 96 w 241"/>
                  <a:gd name="T45" fmla="*/ 2 h 241"/>
                  <a:gd name="T46" fmla="*/ 63 w 241"/>
                  <a:gd name="T47" fmla="*/ 15 h 241"/>
                  <a:gd name="T48" fmla="*/ 35 w 241"/>
                  <a:gd name="T49" fmla="*/ 35 h 241"/>
                  <a:gd name="T50" fmla="*/ 15 w 241"/>
                  <a:gd name="T51" fmla="*/ 63 h 241"/>
                  <a:gd name="T52" fmla="*/ 2 w 241"/>
                  <a:gd name="T53" fmla="*/ 96 h 241"/>
                  <a:gd name="T54" fmla="*/ 1 w 241"/>
                  <a:gd name="T55" fmla="*/ 132 h 241"/>
                  <a:gd name="T56" fmla="*/ 10 w 241"/>
                  <a:gd name="T57" fmla="*/ 167 h 241"/>
                  <a:gd name="T58" fmla="*/ 28 w 241"/>
                  <a:gd name="T59" fmla="*/ 197 h 241"/>
                  <a:gd name="T60" fmla="*/ 54 w 241"/>
                  <a:gd name="T61" fmla="*/ 219 h 241"/>
                  <a:gd name="T62" fmla="*/ 85 w 241"/>
                  <a:gd name="T63" fmla="*/ 235 h 241"/>
                  <a:gd name="T64" fmla="*/ 120 w 241"/>
                  <a:gd name="T65" fmla="*/ 241 h 241"/>
                  <a:gd name="T66" fmla="*/ 156 w 241"/>
                  <a:gd name="T67" fmla="*/ 235 h 241"/>
                  <a:gd name="T68" fmla="*/ 187 w 241"/>
                  <a:gd name="T69" fmla="*/ 219 h 241"/>
                  <a:gd name="T70" fmla="*/ 213 w 241"/>
                  <a:gd name="T71" fmla="*/ 197 h 241"/>
                  <a:gd name="T72" fmla="*/ 231 w 241"/>
                  <a:gd name="T73" fmla="*/ 167 h 241"/>
                  <a:gd name="T74" fmla="*/ 240 w 241"/>
                  <a:gd name="T75" fmla="*/ 132 h 241"/>
                  <a:gd name="T76" fmla="*/ 238 w 241"/>
                  <a:gd name="T77" fmla="*/ 96 h 241"/>
                  <a:gd name="T78" fmla="*/ 226 w 241"/>
                  <a:gd name="T79" fmla="*/ 63 h 241"/>
                  <a:gd name="T80" fmla="*/ 206 w 241"/>
                  <a:gd name="T81" fmla="*/ 35 h 241"/>
                  <a:gd name="T82" fmla="*/ 178 w 241"/>
                  <a:gd name="T83" fmla="*/ 15 h 241"/>
                  <a:gd name="T84" fmla="*/ 145 w 241"/>
                  <a:gd name="T85" fmla="*/ 2 h 241"/>
                  <a:gd name="T86" fmla="*/ 120 w 241"/>
                  <a:gd name="T8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1" h="241">
                    <a:moveTo>
                      <a:pt x="120" y="210"/>
                    </a:moveTo>
                    <a:lnTo>
                      <a:pt x="111" y="210"/>
                    </a:lnTo>
                    <a:lnTo>
                      <a:pt x="102" y="208"/>
                    </a:lnTo>
                    <a:lnTo>
                      <a:pt x="93" y="206"/>
                    </a:lnTo>
                    <a:lnTo>
                      <a:pt x="86" y="203"/>
                    </a:lnTo>
                    <a:lnTo>
                      <a:pt x="77" y="199"/>
                    </a:lnTo>
                    <a:lnTo>
                      <a:pt x="70" y="195"/>
                    </a:lnTo>
                    <a:lnTo>
                      <a:pt x="63" y="189"/>
                    </a:lnTo>
                    <a:lnTo>
                      <a:pt x="57" y="184"/>
                    </a:lnTo>
                    <a:lnTo>
                      <a:pt x="50" y="177"/>
                    </a:lnTo>
                    <a:lnTo>
                      <a:pt x="46" y="170"/>
                    </a:lnTo>
                    <a:lnTo>
                      <a:pt x="41" y="162"/>
                    </a:lnTo>
                    <a:lnTo>
                      <a:pt x="37" y="155"/>
                    </a:lnTo>
                    <a:lnTo>
                      <a:pt x="34" y="146"/>
                    </a:lnTo>
                    <a:lnTo>
                      <a:pt x="32" y="138"/>
                    </a:lnTo>
                    <a:lnTo>
                      <a:pt x="31" y="129"/>
                    </a:lnTo>
                    <a:lnTo>
                      <a:pt x="30" y="120"/>
                    </a:lnTo>
                    <a:lnTo>
                      <a:pt x="31" y="111"/>
                    </a:lnTo>
                    <a:lnTo>
                      <a:pt x="32" y="101"/>
                    </a:lnTo>
                    <a:lnTo>
                      <a:pt x="34" y="93"/>
                    </a:lnTo>
                    <a:lnTo>
                      <a:pt x="37" y="85"/>
                    </a:lnTo>
                    <a:lnTo>
                      <a:pt x="41" y="77"/>
                    </a:lnTo>
                    <a:lnTo>
                      <a:pt x="46" y="69"/>
                    </a:lnTo>
                    <a:lnTo>
                      <a:pt x="50" y="63"/>
                    </a:lnTo>
                    <a:lnTo>
                      <a:pt x="57" y="56"/>
                    </a:lnTo>
                    <a:lnTo>
                      <a:pt x="63" y="50"/>
                    </a:lnTo>
                    <a:lnTo>
                      <a:pt x="70" y="46"/>
                    </a:lnTo>
                    <a:lnTo>
                      <a:pt x="77" y="40"/>
                    </a:lnTo>
                    <a:lnTo>
                      <a:pt x="86" y="37"/>
                    </a:lnTo>
                    <a:lnTo>
                      <a:pt x="93" y="34"/>
                    </a:lnTo>
                    <a:lnTo>
                      <a:pt x="102" y="32"/>
                    </a:lnTo>
                    <a:lnTo>
                      <a:pt x="111" y="31"/>
                    </a:lnTo>
                    <a:lnTo>
                      <a:pt x="120" y="30"/>
                    </a:lnTo>
                    <a:lnTo>
                      <a:pt x="130" y="31"/>
                    </a:lnTo>
                    <a:lnTo>
                      <a:pt x="138" y="32"/>
                    </a:lnTo>
                    <a:lnTo>
                      <a:pt x="147" y="34"/>
                    </a:lnTo>
                    <a:lnTo>
                      <a:pt x="155" y="37"/>
                    </a:lnTo>
                    <a:lnTo>
                      <a:pt x="163" y="40"/>
                    </a:lnTo>
                    <a:lnTo>
                      <a:pt x="170" y="46"/>
                    </a:lnTo>
                    <a:lnTo>
                      <a:pt x="178" y="50"/>
                    </a:lnTo>
                    <a:lnTo>
                      <a:pt x="184" y="56"/>
                    </a:lnTo>
                    <a:lnTo>
                      <a:pt x="190" y="63"/>
                    </a:lnTo>
                    <a:lnTo>
                      <a:pt x="195" y="69"/>
                    </a:lnTo>
                    <a:lnTo>
                      <a:pt x="199" y="77"/>
                    </a:lnTo>
                    <a:lnTo>
                      <a:pt x="204" y="85"/>
                    </a:lnTo>
                    <a:lnTo>
                      <a:pt x="207" y="93"/>
                    </a:lnTo>
                    <a:lnTo>
                      <a:pt x="209" y="101"/>
                    </a:lnTo>
                    <a:lnTo>
                      <a:pt x="210" y="111"/>
                    </a:lnTo>
                    <a:lnTo>
                      <a:pt x="211" y="120"/>
                    </a:lnTo>
                    <a:lnTo>
                      <a:pt x="210" y="129"/>
                    </a:lnTo>
                    <a:lnTo>
                      <a:pt x="209" y="138"/>
                    </a:lnTo>
                    <a:lnTo>
                      <a:pt x="207" y="146"/>
                    </a:lnTo>
                    <a:lnTo>
                      <a:pt x="204" y="155"/>
                    </a:lnTo>
                    <a:lnTo>
                      <a:pt x="199" y="162"/>
                    </a:lnTo>
                    <a:lnTo>
                      <a:pt x="195" y="170"/>
                    </a:lnTo>
                    <a:lnTo>
                      <a:pt x="190" y="177"/>
                    </a:lnTo>
                    <a:lnTo>
                      <a:pt x="184" y="184"/>
                    </a:lnTo>
                    <a:lnTo>
                      <a:pt x="178" y="189"/>
                    </a:lnTo>
                    <a:lnTo>
                      <a:pt x="170" y="195"/>
                    </a:lnTo>
                    <a:lnTo>
                      <a:pt x="163" y="199"/>
                    </a:lnTo>
                    <a:lnTo>
                      <a:pt x="155" y="203"/>
                    </a:lnTo>
                    <a:lnTo>
                      <a:pt x="147" y="206"/>
                    </a:lnTo>
                    <a:lnTo>
                      <a:pt x="138" y="208"/>
                    </a:lnTo>
                    <a:lnTo>
                      <a:pt x="130" y="210"/>
                    </a:lnTo>
                    <a:lnTo>
                      <a:pt x="120" y="211"/>
                    </a:lnTo>
                    <a:lnTo>
                      <a:pt x="120" y="210"/>
                    </a:lnTo>
                    <a:close/>
                    <a:moveTo>
                      <a:pt x="120" y="0"/>
                    </a:moveTo>
                    <a:lnTo>
                      <a:pt x="108" y="1"/>
                    </a:lnTo>
                    <a:lnTo>
                      <a:pt x="96" y="2"/>
                    </a:lnTo>
                    <a:lnTo>
                      <a:pt x="85" y="5"/>
                    </a:lnTo>
                    <a:lnTo>
                      <a:pt x="74" y="9"/>
                    </a:lnTo>
                    <a:lnTo>
                      <a:pt x="63" y="15"/>
                    </a:lnTo>
                    <a:lnTo>
                      <a:pt x="54" y="20"/>
                    </a:lnTo>
                    <a:lnTo>
                      <a:pt x="44" y="27"/>
                    </a:lnTo>
                    <a:lnTo>
                      <a:pt x="35" y="35"/>
                    </a:lnTo>
                    <a:lnTo>
                      <a:pt x="28" y="43"/>
                    </a:lnTo>
                    <a:lnTo>
                      <a:pt x="20" y="53"/>
                    </a:lnTo>
                    <a:lnTo>
                      <a:pt x="15" y="63"/>
                    </a:lnTo>
                    <a:lnTo>
                      <a:pt x="10" y="73"/>
                    </a:lnTo>
                    <a:lnTo>
                      <a:pt x="5" y="84"/>
                    </a:lnTo>
                    <a:lnTo>
                      <a:pt x="2" y="96"/>
                    </a:lnTo>
                    <a:lnTo>
                      <a:pt x="1" y="108"/>
                    </a:lnTo>
                    <a:lnTo>
                      <a:pt x="0" y="120"/>
                    </a:lnTo>
                    <a:lnTo>
                      <a:pt x="1" y="132"/>
                    </a:lnTo>
                    <a:lnTo>
                      <a:pt x="2" y="144"/>
                    </a:lnTo>
                    <a:lnTo>
                      <a:pt x="5" y="156"/>
                    </a:lnTo>
                    <a:lnTo>
                      <a:pt x="10" y="167"/>
                    </a:lnTo>
                    <a:lnTo>
                      <a:pt x="15" y="177"/>
                    </a:lnTo>
                    <a:lnTo>
                      <a:pt x="20" y="187"/>
                    </a:lnTo>
                    <a:lnTo>
                      <a:pt x="28" y="197"/>
                    </a:lnTo>
                    <a:lnTo>
                      <a:pt x="35" y="205"/>
                    </a:lnTo>
                    <a:lnTo>
                      <a:pt x="44" y="213"/>
                    </a:lnTo>
                    <a:lnTo>
                      <a:pt x="54" y="219"/>
                    </a:lnTo>
                    <a:lnTo>
                      <a:pt x="63" y="226"/>
                    </a:lnTo>
                    <a:lnTo>
                      <a:pt x="74" y="231"/>
                    </a:lnTo>
                    <a:lnTo>
                      <a:pt x="85" y="235"/>
                    </a:lnTo>
                    <a:lnTo>
                      <a:pt x="96" y="237"/>
                    </a:lnTo>
                    <a:lnTo>
                      <a:pt x="108" y="239"/>
                    </a:lnTo>
                    <a:lnTo>
                      <a:pt x="120" y="241"/>
                    </a:lnTo>
                    <a:lnTo>
                      <a:pt x="133" y="239"/>
                    </a:lnTo>
                    <a:lnTo>
                      <a:pt x="145" y="237"/>
                    </a:lnTo>
                    <a:lnTo>
                      <a:pt x="156" y="235"/>
                    </a:lnTo>
                    <a:lnTo>
                      <a:pt x="167" y="231"/>
                    </a:lnTo>
                    <a:lnTo>
                      <a:pt x="178" y="226"/>
                    </a:lnTo>
                    <a:lnTo>
                      <a:pt x="187" y="219"/>
                    </a:lnTo>
                    <a:lnTo>
                      <a:pt x="197" y="213"/>
                    </a:lnTo>
                    <a:lnTo>
                      <a:pt x="206" y="205"/>
                    </a:lnTo>
                    <a:lnTo>
                      <a:pt x="213" y="197"/>
                    </a:lnTo>
                    <a:lnTo>
                      <a:pt x="220" y="187"/>
                    </a:lnTo>
                    <a:lnTo>
                      <a:pt x="226" y="177"/>
                    </a:lnTo>
                    <a:lnTo>
                      <a:pt x="231" y="167"/>
                    </a:lnTo>
                    <a:lnTo>
                      <a:pt x="236" y="156"/>
                    </a:lnTo>
                    <a:lnTo>
                      <a:pt x="238" y="144"/>
                    </a:lnTo>
                    <a:lnTo>
                      <a:pt x="240" y="132"/>
                    </a:lnTo>
                    <a:lnTo>
                      <a:pt x="241" y="120"/>
                    </a:lnTo>
                    <a:lnTo>
                      <a:pt x="240" y="108"/>
                    </a:lnTo>
                    <a:lnTo>
                      <a:pt x="238" y="96"/>
                    </a:lnTo>
                    <a:lnTo>
                      <a:pt x="236" y="84"/>
                    </a:lnTo>
                    <a:lnTo>
                      <a:pt x="231" y="73"/>
                    </a:lnTo>
                    <a:lnTo>
                      <a:pt x="226" y="63"/>
                    </a:lnTo>
                    <a:lnTo>
                      <a:pt x="220" y="53"/>
                    </a:lnTo>
                    <a:lnTo>
                      <a:pt x="213" y="43"/>
                    </a:lnTo>
                    <a:lnTo>
                      <a:pt x="206" y="35"/>
                    </a:lnTo>
                    <a:lnTo>
                      <a:pt x="197" y="27"/>
                    </a:lnTo>
                    <a:lnTo>
                      <a:pt x="187" y="20"/>
                    </a:lnTo>
                    <a:lnTo>
                      <a:pt x="178" y="15"/>
                    </a:lnTo>
                    <a:lnTo>
                      <a:pt x="167" y="9"/>
                    </a:lnTo>
                    <a:lnTo>
                      <a:pt x="156" y="5"/>
                    </a:lnTo>
                    <a:lnTo>
                      <a:pt x="145" y="2"/>
                    </a:lnTo>
                    <a:lnTo>
                      <a:pt x="133" y="1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189">
                <a:extLst>
                  <a:ext uri="{FF2B5EF4-FFF2-40B4-BE49-F238E27FC236}">
                    <a16:creationId xmlns="" xmlns:a16="http://schemas.microsoft.com/office/drawing/2014/main" id="{EADB248E-6869-488B-923A-1526C839D2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1738" y="1458913"/>
                <a:ext cx="28575" cy="28575"/>
              </a:xfrm>
              <a:custGeom>
                <a:avLst/>
                <a:gdLst>
                  <a:gd name="T0" fmla="*/ 30 w 90"/>
                  <a:gd name="T1" fmla="*/ 42 h 91"/>
                  <a:gd name="T2" fmla="*/ 32 w 90"/>
                  <a:gd name="T3" fmla="*/ 37 h 91"/>
                  <a:gd name="T4" fmla="*/ 36 w 90"/>
                  <a:gd name="T5" fmla="*/ 33 h 91"/>
                  <a:gd name="T6" fmla="*/ 42 w 90"/>
                  <a:gd name="T7" fmla="*/ 31 h 91"/>
                  <a:gd name="T8" fmla="*/ 48 w 90"/>
                  <a:gd name="T9" fmla="*/ 31 h 91"/>
                  <a:gd name="T10" fmla="*/ 54 w 90"/>
                  <a:gd name="T11" fmla="*/ 33 h 91"/>
                  <a:gd name="T12" fmla="*/ 58 w 90"/>
                  <a:gd name="T13" fmla="*/ 37 h 91"/>
                  <a:gd name="T14" fmla="*/ 60 w 90"/>
                  <a:gd name="T15" fmla="*/ 42 h 91"/>
                  <a:gd name="T16" fmla="*/ 60 w 90"/>
                  <a:gd name="T17" fmla="*/ 48 h 91"/>
                  <a:gd name="T18" fmla="*/ 58 w 90"/>
                  <a:gd name="T19" fmla="*/ 53 h 91"/>
                  <a:gd name="T20" fmla="*/ 54 w 90"/>
                  <a:gd name="T21" fmla="*/ 57 h 91"/>
                  <a:gd name="T22" fmla="*/ 48 w 90"/>
                  <a:gd name="T23" fmla="*/ 60 h 91"/>
                  <a:gd name="T24" fmla="*/ 42 w 90"/>
                  <a:gd name="T25" fmla="*/ 60 h 91"/>
                  <a:gd name="T26" fmla="*/ 36 w 90"/>
                  <a:gd name="T27" fmla="*/ 57 h 91"/>
                  <a:gd name="T28" fmla="*/ 32 w 90"/>
                  <a:gd name="T29" fmla="*/ 53 h 91"/>
                  <a:gd name="T30" fmla="*/ 30 w 90"/>
                  <a:gd name="T31" fmla="*/ 48 h 91"/>
                  <a:gd name="T32" fmla="*/ 30 w 90"/>
                  <a:gd name="T33" fmla="*/ 45 h 91"/>
                  <a:gd name="T34" fmla="*/ 89 w 90"/>
                  <a:gd name="T35" fmla="*/ 36 h 91"/>
                  <a:gd name="T36" fmla="*/ 83 w 90"/>
                  <a:gd name="T37" fmla="*/ 20 h 91"/>
                  <a:gd name="T38" fmla="*/ 70 w 90"/>
                  <a:gd name="T39" fmla="*/ 8 h 91"/>
                  <a:gd name="T40" fmla="*/ 54 w 90"/>
                  <a:gd name="T41" fmla="*/ 1 h 91"/>
                  <a:gd name="T42" fmla="*/ 35 w 90"/>
                  <a:gd name="T43" fmla="*/ 1 h 91"/>
                  <a:gd name="T44" fmla="*/ 19 w 90"/>
                  <a:gd name="T45" fmla="*/ 8 h 91"/>
                  <a:gd name="T46" fmla="*/ 8 w 90"/>
                  <a:gd name="T47" fmla="*/ 20 h 91"/>
                  <a:gd name="T48" fmla="*/ 1 w 90"/>
                  <a:gd name="T49" fmla="*/ 36 h 91"/>
                  <a:gd name="T50" fmla="*/ 1 w 90"/>
                  <a:gd name="T51" fmla="*/ 54 h 91"/>
                  <a:gd name="T52" fmla="*/ 8 w 90"/>
                  <a:gd name="T53" fmla="*/ 70 h 91"/>
                  <a:gd name="T54" fmla="*/ 19 w 90"/>
                  <a:gd name="T55" fmla="*/ 82 h 91"/>
                  <a:gd name="T56" fmla="*/ 35 w 90"/>
                  <a:gd name="T57" fmla="*/ 89 h 91"/>
                  <a:gd name="T58" fmla="*/ 54 w 90"/>
                  <a:gd name="T59" fmla="*/ 89 h 91"/>
                  <a:gd name="T60" fmla="*/ 70 w 90"/>
                  <a:gd name="T61" fmla="*/ 82 h 91"/>
                  <a:gd name="T62" fmla="*/ 83 w 90"/>
                  <a:gd name="T63" fmla="*/ 70 h 91"/>
                  <a:gd name="T64" fmla="*/ 89 w 90"/>
                  <a:gd name="T65" fmla="*/ 54 h 91"/>
                  <a:gd name="T66" fmla="*/ 90 w 90"/>
                  <a:gd name="T67" fmla="*/ 4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" h="91">
                    <a:moveTo>
                      <a:pt x="30" y="45"/>
                    </a:moveTo>
                    <a:lnTo>
                      <a:pt x="30" y="42"/>
                    </a:lnTo>
                    <a:lnTo>
                      <a:pt x="31" y="39"/>
                    </a:lnTo>
                    <a:lnTo>
                      <a:pt x="32" y="37"/>
                    </a:lnTo>
                    <a:lnTo>
                      <a:pt x="34" y="35"/>
                    </a:lnTo>
                    <a:lnTo>
                      <a:pt x="36" y="33"/>
                    </a:lnTo>
                    <a:lnTo>
                      <a:pt x="39" y="32"/>
                    </a:lnTo>
                    <a:lnTo>
                      <a:pt x="42" y="31"/>
                    </a:lnTo>
                    <a:lnTo>
                      <a:pt x="45" y="31"/>
                    </a:lnTo>
                    <a:lnTo>
                      <a:pt x="48" y="31"/>
                    </a:lnTo>
                    <a:lnTo>
                      <a:pt x="50" y="32"/>
                    </a:lnTo>
                    <a:lnTo>
                      <a:pt x="54" y="33"/>
                    </a:lnTo>
                    <a:lnTo>
                      <a:pt x="56" y="35"/>
                    </a:lnTo>
                    <a:lnTo>
                      <a:pt x="58" y="37"/>
                    </a:lnTo>
                    <a:lnTo>
                      <a:pt x="59" y="39"/>
                    </a:lnTo>
                    <a:lnTo>
                      <a:pt x="60" y="42"/>
                    </a:lnTo>
                    <a:lnTo>
                      <a:pt x="60" y="46"/>
                    </a:lnTo>
                    <a:lnTo>
                      <a:pt x="60" y="48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4" y="57"/>
                    </a:lnTo>
                    <a:lnTo>
                      <a:pt x="50" y="58"/>
                    </a:lnTo>
                    <a:lnTo>
                      <a:pt x="48" y="60"/>
                    </a:lnTo>
                    <a:lnTo>
                      <a:pt x="45" y="61"/>
                    </a:lnTo>
                    <a:lnTo>
                      <a:pt x="42" y="60"/>
                    </a:lnTo>
                    <a:lnTo>
                      <a:pt x="39" y="58"/>
                    </a:lnTo>
                    <a:lnTo>
                      <a:pt x="36" y="57"/>
                    </a:lnTo>
                    <a:lnTo>
                      <a:pt x="34" y="55"/>
                    </a:lnTo>
                    <a:lnTo>
                      <a:pt x="32" y="53"/>
                    </a:lnTo>
                    <a:lnTo>
                      <a:pt x="31" y="51"/>
                    </a:lnTo>
                    <a:lnTo>
                      <a:pt x="30" y="48"/>
                    </a:lnTo>
                    <a:lnTo>
                      <a:pt x="30" y="46"/>
                    </a:lnTo>
                    <a:lnTo>
                      <a:pt x="30" y="45"/>
                    </a:lnTo>
                    <a:close/>
                    <a:moveTo>
                      <a:pt x="90" y="45"/>
                    </a:moveTo>
                    <a:lnTo>
                      <a:pt x="89" y="36"/>
                    </a:lnTo>
                    <a:lnTo>
                      <a:pt x="87" y="27"/>
                    </a:lnTo>
                    <a:lnTo>
                      <a:pt x="83" y="20"/>
                    </a:lnTo>
                    <a:lnTo>
                      <a:pt x="77" y="13"/>
                    </a:lnTo>
                    <a:lnTo>
                      <a:pt x="70" y="8"/>
                    </a:lnTo>
                    <a:lnTo>
                      <a:pt x="62" y="4"/>
                    </a:lnTo>
                    <a:lnTo>
                      <a:pt x="54" y="1"/>
                    </a:lnTo>
                    <a:lnTo>
                      <a:pt x="45" y="0"/>
                    </a:lnTo>
                    <a:lnTo>
                      <a:pt x="35" y="1"/>
                    </a:lnTo>
                    <a:lnTo>
                      <a:pt x="28" y="4"/>
                    </a:lnTo>
                    <a:lnTo>
                      <a:pt x="19" y="8"/>
                    </a:lnTo>
                    <a:lnTo>
                      <a:pt x="13" y="13"/>
                    </a:lnTo>
                    <a:lnTo>
                      <a:pt x="8" y="20"/>
                    </a:lnTo>
                    <a:lnTo>
                      <a:pt x="3" y="27"/>
                    </a:lnTo>
                    <a:lnTo>
                      <a:pt x="1" y="36"/>
                    </a:lnTo>
                    <a:lnTo>
                      <a:pt x="0" y="46"/>
                    </a:lnTo>
                    <a:lnTo>
                      <a:pt x="1" y="54"/>
                    </a:lnTo>
                    <a:lnTo>
                      <a:pt x="3" y="63"/>
                    </a:lnTo>
                    <a:lnTo>
                      <a:pt x="8" y="70"/>
                    </a:lnTo>
                    <a:lnTo>
                      <a:pt x="13" y="77"/>
                    </a:lnTo>
                    <a:lnTo>
                      <a:pt x="19" y="82"/>
                    </a:lnTo>
                    <a:lnTo>
                      <a:pt x="28" y="86"/>
                    </a:lnTo>
                    <a:lnTo>
                      <a:pt x="35" y="89"/>
                    </a:lnTo>
                    <a:lnTo>
                      <a:pt x="45" y="91"/>
                    </a:lnTo>
                    <a:lnTo>
                      <a:pt x="54" y="89"/>
                    </a:lnTo>
                    <a:lnTo>
                      <a:pt x="62" y="86"/>
                    </a:lnTo>
                    <a:lnTo>
                      <a:pt x="70" y="82"/>
                    </a:lnTo>
                    <a:lnTo>
                      <a:pt x="77" y="77"/>
                    </a:lnTo>
                    <a:lnTo>
                      <a:pt x="83" y="70"/>
                    </a:lnTo>
                    <a:lnTo>
                      <a:pt x="87" y="63"/>
                    </a:lnTo>
                    <a:lnTo>
                      <a:pt x="89" y="54"/>
                    </a:lnTo>
                    <a:lnTo>
                      <a:pt x="90" y="46"/>
                    </a:lnTo>
                    <a:lnTo>
                      <a:pt x="9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190">
                <a:extLst>
                  <a:ext uri="{FF2B5EF4-FFF2-40B4-BE49-F238E27FC236}">
                    <a16:creationId xmlns="" xmlns:a16="http://schemas.microsoft.com/office/drawing/2014/main" id="{E8C82A88-9423-4FF6-A836-CDFB36AF56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29813" y="1401763"/>
                <a:ext cx="28575" cy="28575"/>
              </a:xfrm>
              <a:custGeom>
                <a:avLst/>
                <a:gdLst>
                  <a:gd name="T0" fmla="*/ 59 w 90"/>
                  <a:gd name="T1" fmla="*/ 48 h 90"/>
                  <a:gd name="T2" fmla="*/ 57 w 90"/>
                  <a:gd name="T3" fmla="*/ 53 h 90"/>
                  <a:gd name="T4" fmla="*/ 54 w 90"/>
                  <a:gd name="T5" fmla="*/ 57 h 90"/>
                  <a:gd name="T6" fmla="*/ 48 w 90"/>
                  <a:gd name="T7" fmla="*/ 60 h 90"/>
                  <a:gd name="T8" fmla="*/ 42 w 90"/>
                  <a:gd name="T9" fmla="*/ 60 h 90"/>
                  <a:gd name="T10" fmla="*/ 36 w 90"/>
                  <a:gd name="T11" fmla="*/ 57 h 90"/>
                  <a:gd name="T12" fmla="*/ 32 w 90"/>
                  <a:gd name="T13" fmla="*/ 53 h 90"/>
                  <a:gd name="T14" fmla="*/ 30 w 90"/>
                  <a:gd name="T15" fmla="*/ 48 h 90"/>
                  <a:gd name="T16" fmla="*/ 30 w 90"/>
                  <a:gd name="T17" fmla="*/ 41 h 90"/>
                  <a:gd name="T18" fmla="*/ 32 w 90"/>
                  <a:gd name="T19" fmla="*/ 36 h 90"/>
                  <a:gd name="T20" fmla="*/ 36 w 90"/>
                  <a:gd name="T21" fmla="*/ 32 h 90"/>
                  <a:gd name="T22" fmla="*/ 42 w 90"/>
                  <a:gd name="T23" fmla="*/ 30 h 90"/>
                  <a:gd name="T24" fmla="*/ 48 w 90"/>
                  <a:gd name="T25" fmla="*/ 30 h 90"/>
                  <a:gd name="T26" fmla="*/ 54 w 90"/>
                  <a:gd name="T27" fmla="*/ 32 h 90"/>
                  <a:gd name="T28" fmla="*/ 57 w 90"/>
                  <a:gd name="T29" fmla="*/ 36 h 90"/>
                  <a:gd name="T30" fmla="*/ 59 w 90"/>
                  <a:gd name="T31" fmla="*/ 41 h 90"/>
                  <a:gd name="T32" fmla="*/ 60 w 90"/>
                  <a:gd name="T33" fmla="*/ 45 h 90"/>
                  <a:gd name="T34" fmla="*/ 0 w 90"/>
                  <a:gd name="T35" fmla="*/ 54 h 90"/>
                  <a:gd name="T36" fmla="*/ 8 w 90"/>
                  <a:gd name="T37" fmla="*/ 70 h 90"/>
                  <a:gd name="T38" fmla="*/ 19 w 90"/>
                  <a:gd name="T39" fmla="*/ 82 h 90"/>
                  <a:gd name="T40" fmla="*/ 35 w 90"/>
                  <a:gd name="T41" fmla="*/ 88 h 90"/>
                  <a:gd name="T42" fmla="*/ 54 w 90"/>
                  <a:gd name="T43" fmla="*/ 88 h 90"/>
                  <a:gd name="T44" fmla="*/ 70 w 90"/>
                  <a:gd name="T45" fmla="*/ 82 h 90"/>
                  <a:gd name="T46" fmla="*/ 83 w 90"/>
                  <a:gd name="T47" fmla="*/ 70 h 90"/>
                  <a:gd name="T48" fmla="*/ 89 w 90"/>
                  <a:gd name="T49" fmla="*/ 54 h 90"/>
                  <a:gd name="T50" fmla="*/ 89 w 90"/>
                  <a:gd name="T51" fmla="*/ 36 h 90"/>
                  <a:gd name="T52" fmla="*/ 83 w 90"/>
                  <a:gd name="T53" fmla="*/ 20 h 90"/>
                  <a:gd name="T54" fmla="*/ 70 w 90"/>
                  <a:gd name="T55" fmla="*/ 7 h 90"/>
                  <a:gd name="T56" fmla="*/ 54 w 90"/>
                  <a:gd name="T57" fmla="*/ 1 h 90"/>
                  <a:gd name="T58" fmla="*/ 35 w 90"/>
                  <a:gd name="T59" fmla="*/ 1 h 90"/>
                  <a:gd name="T60" fmla="*/ 19 w 90"/>
                  <a:gd name="T61" fmla="*/ 7 h 90"/>
                  <a:gd name="T62" fmla="*/ 8 w 90"/>
                  <a:gd name="T63" fmla="*/ 20 h 90"/>
                  <a:gd name="T64" fmla="*/ 0 w 90"/>
                  <a:gd name="T65" fmla="*/ 3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" h="90">
                    <a:moveTo>
                      <a:pt x="60" y="45"/>
                    </a:moveTo>
                    <a:lnTo>
                      <a:pt x="59" y="48"/>
                    </a:lnTo>
                    <a:lnTo>
                      <a:pt x="59" y="51"/>
                    </a:lnTo>
                    <a:lnTo>
                      <a:pt x="57" y="53"/>
                    </a:lnTo>
                    <a:lnTo>
                      <a:pt x="56" y="55"/>
                    </a:lnTo>
                    <a:lnTo>
                      <a:pt x="54" y="57"/>
                    </a:lnTo>
                    <a:lnTo>
                      <a:pt x="50" y="58"/>
                    </a:lnTo>
                    <a:lnTo>
                      <a:pt x="48" y="60"/>
                    </a:lnTo>
                    <a:lnTo>
                      <a:pt x="45" y="60"/>
                    </a:lnTo>
                    <a:lnTo>
                      <a:pt x="42" y="60"/>
                    </a:lnTo>
                    <a:lnTo>
                      <a:pt x="39" y="58"/>
                    </a:lnTo>
                    <a:lnTo>
                      <a:pt x="36" y="57"/>
                    </a:lnTo>
                    <a:lnTo>
                      <a:pt x="34" y="55"/>
                    </a:lnTo>
                    <a:lnTo>
                      <a:pt x="32" y="53"/>
                    </a:lnTo>
                    <a:lnTo>
                      <a:pt x="31" y="51"/>
                    </a:lnTo>
                    <a:lnTo>
                      <a:pt x="30" y="48"/>
                    </a:lnTo>
                    <a:lnTo>
                      <a:pt x="30" y="45"/>
                    </a:lnTo>
                    <a:lnTo>
                      <a:pt x="30" y="41"/>
                    </a:lnTo>
                    <a:lnTo>
                      <a:pt x="31" y="39"/>
                    </a:lnTo>
                    <a:lnTo>
                      <a:pt x="32" y="36"/>
                    </a:lnTo>
                    <a:lnTo>
                      <a:pt x="34" y="34"/>
                    </a:lnTo>
                    <a:lnTo>
                      <a:pt x="36" y="32"/>
                    </a:lnTo>
                    <a:lnTo>
                      <a:pt x="39" y="31"/>
                    </a:lnTo>
                    <a:lnTo>
                      <a:pt x="42" y="30"/>
                    </a:lnTo>
                    <a:lnTo>
                      <a:pt x="45" y="30"/>
                    </a:lnTo>
                    <a:lnTo>
                      <a:pt x="48" y="30"/>
                    </a:lnTo>
                    <a:lnTo>
                      <a:pt x="50" y="31"/>
                    </a:lnTo>
                    <a:lnTo>
                      <a:pt x="54" y="32"/>
                    </a:lnTo>
                    <a:lnTo>
                      <a:pt x="56" y="34"/>
                    </a:lnTo>
                    <a:lnTo>
                      <a:pt x="57" y="36"/>
                    </a:lnTo>
                    <a:lnTo>
                      <a:pt x="59" y="39"/>
                    </a:lnTo>
                    <a:lnTo>
                      <a:pt x="59" y="41"/>
                    </a:lnTo>
                    <a:lnTo>
                      <a:pt x="60" y="45"/>
                    </a:lnTo>
                    <a:lnTo>
                      <a:pt x="60" y="45"/>
                    </a:lnTo>
                    <a:close/>
                    <a:moveTo>
                      <a:pt x="0" y="45"/>
                    </a:moveTo>
                    <a:lnTo>
                      <a:pt x="0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7"/>
                    </a:lnTo>
                    <a:lnTo>
                      <a:pt x="19" y="82"/>
                    </a:lnTo>
                    <a:lnTo>
                      <a:pt x="27" y="86"/>
                    </a:lnTo>
                    <a:lnTo>
                      <a:pt x="35" y="88"/>
                    </a:lnTo>
                    <a:lnTo>
                      <a:pt x="45" y="90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70" y="82"/>
                    </a:lnTo>
                    <a:lnTo>
                      <a:pt x="76" y="77"/>
                    </a:lnTo>
                    <a:lnTo>
                      <a:pt x="83" y="70"/>
                    </a:lnTo>
                    <a:lnTo>
                      <a:pt x="87" y="62"/>
                    </a:lnTo>
                    <a:lnTo>
                      <a:pt x="89" y="54"/>
                    </a:lnTo>
                    <a:lnTo>
                      <a:pt x="90" y="45"/>
                    </a:lnTo>
                    <a:lnTo>
                      <a:pt x="89" y="36"/>
                    </a:lnTo>
                    <a:lnTo>
                      <a:pt x="87" y="27"/>
                    </a:lnTo>
                    <a:lnTo>
                      <a:pt x="83" y="20"/>
                    </a:lnTo>
                    <a:lnTo>
                      <a:pt x="76" y="12"/>
                    </a:lnTo>
                    <a:lnTo>
                      <a:pt x="70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5" y="0"/>
                    </a:lnTo>
                    <a:lnTo>
                      <a:pt x="35" y="1"/>
                    </a:lnTo>
                    <a:lnTo>
                      <a:pt x="27" y="3"/>
                    </a:lnTo>
                    <a:lnTo>
                      <a:pt x="19" y="7"/>
                    </a:lnTo>
                    <a:lnTo>
                      <a:pt x="13" y="12"/>
                    </a:lnTo>
                    <a:lnTo>
                      <a:pt x="8" y="20"/>
                    </a:lnTo>
                    <a:lnTo>
                      <a:pt x="3" y="27"/>
                    </a:lnTo>
                    <a:lnTo>
                      <a:pt x="0" y="36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191">
                <a:extLst>
                  <a:ext uri="{FF2B5EF4-FFF2-40B4-BE49-F238E27FC236}">
                    <a16:creationId xmlns="" xmlns:a16="http://schemas.microsoft.com/office/drawing/2014/main" id="{3F05DD18-AEC1-43E1-8F8F-C1C387C36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1238" y="1373188"/>
                <a:ext cx="247650" cy="142875"/>
              </a:xfrm>
              <a:custGeom>
                <a:avLst/>
                <a:gdLst>
                  <a:gd name="T0" fmla="*/ 498 w 782"/>
                  <a:gd name="T1" fmla="*/ 441 h 451"/>
                  <a:gd name="T2" fmla="*/ 503 w 782"/>
                  <a:gd name="T3" fmla="*/ 447 h 451"/>
                  <a:gd name="T4" fmla="*/ 512 w 782"/>
                  <a:gd name="T5" fmla="*/ 451 h 451"/>
                  <a:gd name="T6" fmla="*/ 710 w 782"/>
                  <a:gd name="T7" fmla="*/ 448 h 451"/>
                  <a:gd name="T8" fmla="*/ 735 w 782"/>
                  <a:gd name="T9" fmla="*/ 440 h 451"/>
                  <a:gd name="T10" fmla="*/ 756 w 782"/>
                  <a:gd name="T11" fmla="*/ 424 h 451"/>
                  <a:gd name="T12" fmla="*/ 771 w 782"/>
                  <a:gd name="T13" fmla="*/ 403 h 451"/>
                  <a:gd name="T14" fmla="*/ 781 w 782"/>
                  <a:gd name="T15" fmla="*/ 379 h 451"/>
                  <a:gd name="T16" fmla="*/ 782 w 782"/>
                  <a:gd name="T17" fmla="*/ 90 h 451"/>
                  <a:gd name="T18" fmla="*/ 779 w 782"/>
                  <a:gd name="T19" fmla="*/ 63 h 451"/>
                  <a:gd name="T20" fmla="*/ 767 w 782"/>
                  <a:gd name="T21" fmla="*/ 39 h 451"/>
                  <a:gd name="T22" fmla="*/ 750 w 782"/>
                  <a:gd name="T23" fmla="*/ 20 h 451"/>
                  <a:gd name="T24" fmla="*/ 727 w 782"/>
                  <a:gd name="T25" fmla="*/ 6 h 451"/>
                  <a:gd name="T26" fmla="*/ 702 w 782"/>
                  <a:gd name="T27" fmla="*/ 0 h 451"/>
                  <a:gd name="T28" fmla="*/ 81 w 782"/>
                  <a:gd name="T29" fmla="*/ 0 h 451"/>
                  <a:gd name="T30" fmla="*/ 56 w 782"/>
                  <a:gd name="T31" fmla="*/ 6 h 451"/>
                  <a:gd name="T32" fmla="*/ 33 w 782"/>
                  <a:gd name="T33" fmla="*/ 20 h 451"/>
                  <a:gd name="T34" fmla="*/ 16 w 782"/>
                  <a:gd name="T35" fmla="*/ 39 h 451"/>
                  <a:gd name="T36" fmla="*/ 4 w 782"/>
                  <a:gd name="T37" fmla="*/ 63 h 451"/>
                  <a:gd name="T38" fmla="*/ 0 w 782"/>
                  <a:gd name="T39" fmla="*/ 90 h 451"/>
                  <a:gd name="T40" fmla="*/ 2 w 782"/>
                  <a:gd name="T41" fmla="*/ 291 h 451"/>
                  <a:gd name="T42" fmla="*/ 7 w 782"/>
                  <a:gd name="T43" fmla="*/ 297 h 451"/>
                  <a:gd name="T44" fmla="*/ 15 w 782"/>
                  <a:gd name="T45" fmla="*/ 301 h 451"/>
                  <a:gd name="T46" fmla="*/ 24 w 782"/>
                  <a:gd name="T47" fmla="*/ 297 h 451"/>
                  <a:gd name="T48" fmla="*/ 29 w 782"/>
                  <a:gd name="T49" fmla="*/ 291 h 451"/>
                  <a:gd name="T50" fmla="*/ 30 w 782"/>
                  <a:gd name="T51" fmla="*/ 90 h 451"/>
                  <a:gd name="T52" fmla="*/ 33 w 782"/>
                  <a:gd name="T53" fmla="*/ 71 h 451"/>
                  <a:gd name="T54" fmla="*/ 41 w 782"/>
                  <a:gd name="T55" fmla="*/ 55 h 451"/>
                  <a:gd name="T56" fmla="*/ 52 w 782"/>
                  <a:gd name="T57" fmla="*/ 43 h 451"/>
                  <a:gd name="T58" fmla="*/ 67 w 782"/>
                  <a:gd name="T59" fmla="*/ 34 h 451"/>
                  <a:gd name="T60" fmla="*/ 85 w 782"/>
                  <a:gd name="T61" fmla="*/ 30 h 451"/>
                  <a:gd name="T62" fmla="*/ 698 w 782"/>
                  <a:gd name="T63" fmla="*/ 30 h 451"/>
                  <a:gd name="T64" fmla="*/ 716 w 782"/>
                  <a:gd name="T65" fmla="*/ 34 h 451"/>
                  <a:gd name="T66" fmla="*/ 731 w 782"/>
                  <a:gd name="T67" fmla="*/ 43 h 451"/>
                  <a:gd name="T68" fmla="*/ 742 w 782"/>
                  <a:gd name="T69" fmla="*/ 55 h 451"/>
                  <a:gd name="T70" fmla="*/ 750 w 782"/>
                  <a:gd name="T71" fmla="*/ 71 h 451"/>
                  <a:gd name="T72" fmla="*/ 752 w 782"/>
                  <a:gd name="T73" fmla="*/ 90 h 451"/>
                  <a:gd name="T74" fmla="*/ 751 w 782"/>
                  <a:gd name="T75" fmla="*/ 372 h 451"/>
                  <a:gd name="T76" fmla="*/ 744 w 782"/>
                  <a:gd name="T77" fmla="*/ 389 h 451"/>
                  <a:gd name="T78" fmla="*/ 735 w 782"/>
                  <a:gd name="T79" fmla="*/ 403 h 451"/>
                  <a:gd name="T80" fmla="*/ 721 w 782"/>
                  <a:gd name="T81" fmla="*/ 413 h 451"/>
                  <a:gd name="T82" fmla="*/ 704 w 782"/>
                  <a:gd name="T83" fmla="*/ 419 h 451"/>
                  <a:gd name="T84" fmla="*/ 512 w 782"/>
                  <a:gd name="T85" fmla="*/ 421 h 451"/>
                  <a:gd name="T86" fmla="*/ 503 w 782"/>
                  <a:gd name="T87" fmla="*/ 423 h 451"/>
                  <a:gd name="T88" fmla="*/ 498 w 782"/>
                  <a:gd name="T89" fmla="*/ 429 h 451"/>
                  <a:gd name="T90" fmla="*/ 497 w 782"/>
                  <a:gd name="T91" fmla="*/ 436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82" h="451">
                    <a:moveTo>
                      <a:pt x="497" y="436"/>
                    </a:moveTo>
                    <a:lnTo>
                      <a:pt x="497" y="439"/>
                    </a:lnTo>
                    <a:lnTo>
                      <a:pt x="498" y="441"/>
                    </a:lnTo>
                    <a:lnTo>
                      <a:pt x="499" y="444"/>
                    </a:lnTo>
                    <a:lnTo>
                      <a:pt x="501" y="446"/>
                    </a:lnTo>
                    <a:lnTo>
                      <a:pt x="503" y="447"/>
                    </a:lnTo>
                    <a:lnTo>
                      <a:pt x="506" y="449"/>
                    </a:lnTo>
                    <a:lnTo>
                      <a:pt x="509" y="451"/>
                    </a:lnTo>
                    <a:lnTo>
                      <a:pt x="512" y="451"/>
                    </a:lnTo>
                    <a:lnTo>
                      <a:pt x="692" y="451"/>
                    </a:lnTo>
                    <a:lnTo>
                      <a:pt x="702" y="449"/>
                    </a:lnTo>
                    <a:lnTo>
                      <a:pt x="710" y="448"/>
                    </a:lnTo>
                    <a:lnTo>
                      <a:pt x="719" y="446"/>
                    </a:lnTo>
                    <a:lnTo>
                      <a:pt x="727" y="443"/>
                    </a:lnTo>
                    <a:lnTo>
                      <a:pt x="735" y="440"/>
                    </a:lnTo>
                    <a:lnTo>
                      <a:pt x="742" y="436"/>
                    </a:lnTo>
                    <a:lnTo>
                      <a:pt x="750" y="430"/>
                    </a:lnTo>
                    <a:lnTo>
                      <a:pt x="756" y="424"/>
                    </a:lnTo>
                    <a:lnTo>
                      <a:pt x="762" y="417"/>
                    </a:lnTo>
                    <a:lnTo>
                      <a:pt x="767" y="411"/>
                    </a:lnTo>
                    <a:lnTo>
                      <a:pt x="771" y="403"/>
                    </a:lnTo>
                    <a:lnTo>
                      <a:pt x="776" y="396"/>
                    </a:lnTo>
                    <a:lnTo>
                      <a:pt x="779" y="387"/>
                    </a:lnTo>
                    <a:lnTo>
                      <a:pt x="781" y="379"/>
                    </a:lnTo>
                    <a:lnTo>
                      <a:pt x="782" y="369"/>
                    </a:lnTo>
                    <a:lnTo>
                      <a:pt x="782" y="361"/>
                    </a:lnTo>
                    <a:lnTo>
                      <a:pt x="782" y="90"/>
                    </a:lnTo>
                    <a:lnTo>
                      <a:pt x="782" y="80"/>
                    </a:lnTo>
                    <a:lnTo>
                      <a:pt x="781" y="71"/>
                    </a:lnTo>
                    <a:lnTo>
                      <a:pt x="779" y="63"/>
                    </a:lnTo>
                    <a:lnTo>
                      <a:pt x="776" y="54"/>
                    </a:lnTo>
                    <a:lnTo>
                      <a:pt x="771" y="47"/>
                    </a:lnTo>
                    <a:lnTo>
                      <a:pt x="767" y="39"/>
                    </a:lnTo>
                    <a:lnTo>
                      <a:pt x="762" y="32"/>
                    </a:lnTo>
                    <a:lnTo>
                      <a:pt x="756" y="25"/>
                    </a:lnTo>
                    <a:lnTo>
                      <a:pt x="750" y="20"/>
                    </a:lnTo>
                    <a:lnTo>
                      <a:pt x="742" y="15"/>
                    </a:lnTo>
                    <a:lnTo>
                      <a:pt x="735" y="10"/>
                    </a:lnTo>
                    <a:lnTo>
                      <a:pt x="727" y="6"/>
                    </a:lnTo>
                    <a:lnTo>
                      <a:pt x="719" y="4"/>
                    </a:lnTo>
                    <a:lnTo>
                      <a:pt x="710" y="1"/>
                    </a:lnTo>
                    <a:lnTo>
                      <a:pt x="702" y="0"/>
                    </a:lnTo>
                    <a:lnTo>
                      <a:pt x="692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2" y="1"/>
                    </a:lnTo>
                    <a:lnTo>
                      <a:pt x="63" y="4"/>
                    </a:lnTo>
                    <a:lnTo>
                      <a:pt x="56" y="6"/>
                    </a:lnTo>
                    <a:lnTo>
                      <a:pt x="47" y="10"/>
                    </a:lnTo>
                    <a:lnTo>
                      <a:pt x="40" y="15"/>
                    </a:lnTo>
                    <a:lnTo>
                      <a:pt x="33" y="20"/>
                    </a:lnTo>
                    <a:lnTo>
                      <a:pt x="27" y="25"/>
                    </a:lnTo>
                    <a:lnTo>
                      <a:pt x="20" y="32"/>
                    </a:lnTo>
                    <a:lnTo>
                      <a:pt x="16" y="39"/>
                    </a:lnTo>
                    <a:lnTo>
                      <a:pt x="11" y="47"/>
                    </a:lnTo>
                    <a:lnTo>
                      <a:pt x="7" y="54"/>
                    </a:lnTo>
                    <a:lnTo>
                      <a:pt x="4" y="63"/>
                    </a:lnTo>
                    <a:lnTo>
                      <a:pt x="2" y="71"/>
                    </a:lnTo>
                    <a:lnTo>
                      <a:pt x="1" y="80"/>
                    </a:lnTo>
                    <a:lnTo>
                      <a:pt x="0" y="90"/>
                    </a:lnTo>
                    <a:lnTo>
                      <a:pt x="0" y="285"/>
                    </a:lnTo>
                    <a:lnTo>
                      <a:pt x="1" y="288"/>
                    </a:lnTo>
                    <a:lnTo>
                      <a:pt x="2" y="291"/>
                    </a:lnTo>
                    <a:lnTo>
                      <a:pt x="3" y="293"/>
                    </a:lnTo>
                    <a:lnTo>
                      <a:pt x="5" y="295"/>
                    </a:lnTo>
                    <a:lnTo>
                      <a:pt x="7" y="297"/>
                    </a:lnTo>
                    <a:lnTo>
                      <a:pt x="10" y="298"/>
                    </a:lnTo>
                    <a:lnTo>
                      <a:pt x="13" y="300"/>
                    </a:lnTo>
                    <a:lnTo>
                      <a:pt x="15" y="301"/>
                    </a:lnTo>
                    <a:lnTo>
                      <a:pt x="18" y="300"/>
                    </a:lnTo>
                    <a:lnTo>
                      <a:pt x="21" y="298"/>
                    </a:lnTo>
                    <a:lnTo>
                      <a:pt x="24" y="297"/>
                    </a:lnTo>
                    <a:lnTo>
                      <a:pt x="26" y="295"/>
                    </a:lnTo>
                    <a:lnTo>
                      <a:pt x="28" y="293"/>
                    </a:lnTo>
                    <a:lnTo>
                      <a:pt x="29" y="291"/>
                    </a:lnTo>
                    <a:lnTo>
                      <a:pt x="30" y="288"/>
                    </a:lnTo>
                    <a:lnTo>
                      <a:pt x="30" y="285"/>
                    </a:lnTo>
                    <a:lnTo>
                      <a:pt x="30" y="90"/>
                    </a:lnTo>
                    <a:lnTo>
                      <a:pt x="31" y="83"/>
                    </a:lnTo>
                    <a:lnTo>
                      <a:pt x="32" y="78"/>
                    </a:lnTo>
                    <a:lnTo>
                      <a:pt x="33" y="71"/>
                    </a:lnTo>
                    <a:lnTo>
                      <a:pt x="35" y="66"/>
                    </a:lnTo>
                    <a:lnTo>
                      <a:pt x="37" y="61"/>
                    </a:lnTo>
                    <a:lnTo>
                      <a:pt x="41" y="55"/>
                    </a:lnTo>
                    <a:lnTo>
                      <a:pt x="44" y="51"/>
                    </a:lnTo>
                    <a:lnTo>
                      <a:pt x="48" y="47"/>
                    </a:lnTo>
                    <a:lnTo>
                      <a:pt x="52" y="43"/>
                    </a:lnTo>
                    <a:lnTo>
                      <a:pt x="57" y="39"/>
                    </a:lnTo>
                    <a:lnTo>
                      <a:pt x="62" y="37"/>
                    </a:lnTo>
                    <a:lnTo>
                      <a:pt x="67" y="34"/>
                    </a:lnTo>
                    <a:lnTo>
                      <a:pt x="73" y="32"/>
                    </a:lnTo>
                    <a:lnTo>
                      <a:pt x="78" y="31"/>
                    </a:lnTo>
                    <a:lnTo>
                      <a:pt x="85" y="30"/>
                    </a:lnTo>
                    <a:lnTo>
                      <a:pt x="91" y="30"/>
                    </a:lnTo>
                    <a:lnTo>
                      <a:pt x="692" y="30"/>
                    </a:lnTo>
                    <a:lnTo>
                      <a:pt x="698" y="30"/>
                    </a:lnTo>
                    <a:lnTo>
                      <a:pt x="704" y="31"/>
                    </a:lnTo>
                    <a:lnTo>
                      <a:pt x="710" y="32"/>
                    </a:lnTo>
                    <a:lnTo>
                      <a:pt x="716" y="34"/>
                    </a:lnTo>
                    <a:lnTo>
                      <a:pt x="721" y="37"/>
                    </a:lnTo>
                    <a:lnTo>
                      <a:pt x="726" y="39"/>
                    </a:lnTo>
                    <a:lnTo>
                      <a:pt x="731" y="43"/>
                    </a:lnTo>
                    <a:lnTo>
                      <a:pt x="735" y="47"/>
                    </a:lnTo>
                    <a:lnTo>
                      <a:pt x="738" y="51"/>
                    </a:lnTo>
                    <a:lnTo>
                      <a:pt x="742" y="55"/>
                    </a:lnTo>
                    <a:lnTo>
                      <a:pt x="744" y="61"/>
                    </a:lnTo>
                    <a:lnTo>
                      <a:pt x="748" y="66"/>
                    </a:lnTo>
                    <a:lnTo>
                      <a:pt x="750" y="71"/>
                    </a:lnTo>
                    <a:lnTo>
                      <a:pt x="751" y="78"/>
                    </a:lnTo>
                    <a:lnTo>
                      <a:pt x="752" y="83"/>
                    </a:lnTo>
                    <a:lnTo>
                      <a:pt x="752" y="90"/>
                    </a:lnTo>
                    <a:lnTo>
                      <a:pt x="752" y="361"/>
                    </a:lnTo>
                    <a:lnTo>
                      <a:pt x="752" y="366"/>
                    </a:lnTo>
                    <a:lnTo>
                      <a:pt x="751" y="372"/>
                    </a:lnTo>
                    <a:lnTo>
                      <a:pt x="750" y="379"/>
                    </a:lnTo>
                    <a:lnTo>
                      <a:pt x="748" y="384"/>
                    </a:lnTo>
                    <a:lnTo>
                      <a:pt x="744" y="389"/>
                    </a:lnTo>
                    <a:lnTo>
                      <a:pt x="742" y="394"/>
                    </a:lnTo>
                    <a:lnTo>
                      <a:pt x="738" y="399"/>
                    </a:lnTo>
                    <a:lnTo>
                      <a:pt x="735" y="403"/>
                    </a:lnTo>
                    <a:lnTo>
                      <a:pt x="731" y="407"/>
                    </a:lnTo>
                    <a:lnTo>
                      <a:pt x="726" y="410"/>
                    </a:lnTo>
                    <a:lnTo>
                      <a:pt x="721" y="413"/>
                    </a:lnTo>
                    <a:lnTo>
                      <a:pt x="716" y="415"/>
                    </a:lnTo>
                    <a:lnTo>
                      <a:pt x="710" y="417"/>
                    </a:lnTo>
                    <a:lnTo>
                      <a:pt x="704" y="419"/>
                    </a:lnTo>
                    <a:lnTo>
                      <a:pt x="698" y="421"/>
                    </a:lnTo>
                    <a:lnTo>
                      <a:pt x="692" y="421"/>
                    </a:lnTo>
                    <a:lnTo>
                      <a:pt x="512" y="421"/>
                    </a:lnTo>
                    <a:lnTo>
                      <a:pt x="509" y="421"/>
                    </a:lnTo>
                    <a:lnTo>
                      <a:pt x="506" y="422"/>
                    </a:lnTo>
                    <a:lnTo>
                      <a:pt x="503" y="423"/>
                    </a:lnTo>
                    <a:lnTo>
                      <a:pt x="501" y="425"/>
                    </a:lnTo>
                    <a:lnTo>
                      <a:pt x="499" y="427"/>
                    </a:lnTo>
                    <a:lnTo>
                      <a:pt x="498" y="429"/>
                    </a:lnTo>
                    <a:lnTo>
                      <a:pt x="497" y="432"/>
                    </a:lnTo>
                    <a:lnTo>
                      <a:pt x="497" y="436"/>
                    </a:lnTo>
                    <a:lnTo>
                      <a:pt x="497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3" name="Group 392">
              <a:extLst>
                <a:ext uri="{FF2B5EF4-FFF2-40B4-BE49-F238E27FC236}">
                  <a16:creationId xmlns="" xmlns:a16="http://schemas.microsoft.com/office/drawing/2014/main" id="{C327B13F-2F6E-44F5-AD02-30E3EBD447E2}"/>
                </a:ext>
              </a:extLst>
            </p:cNvPr>
            <p:cNvGrpSpPr/>
            <p:nvPr/>
          </p:nvGrpSpPr>
          <p:grpSpPr>
            <a:xfrm>
              <a:off x="3497451" y="3343863"/>
              <a:ext cx="287338" cy="249238"/>
              <a:chOff x="9309100" y="2536825"/>
              <a:chExt cx="287338" cy="249238"/>
            </a:xfrm>
            <a:solidFill>
              <a:schemeClr val="bg1"/>
            </a:solidFill>
          </p:grpSpPr>
          <p:sp>
            <p:nvSpPr>
              <p:cNvPr id="394" name="Freeform 216">
                <a:extLst>
                  <a:ext uri="{FF2B5EF4-FFF2-40B4-BE49-F238E27FC236}">
                    <a16:creationId xmlns="" xmlns:a16="http://schemas.microsoft.com/office/drawing/2014/main" id="{2B3FA161-8B8E-408B-ADD1-8C852716DF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56725" y="2670175"/>
                <a:ext cx="104775" cy="77788"/>
              </a:xfrm>
              <a:custGeom>
                <a:avLst/>
                <a:gdLst>
                  <a:gd name="T0" fmla="*/ 301 w 331"/>
                  <a:gd name="T1" fmla="*/ 211 h 241"/>
                  <a:gd name="T2" fmla="*/ 30 w 331"/>
                  <a:gd name="T3" fmla="*/ 211 h 241"/>
                  <a:gd name="T4" fmla="*/ 30 w 331"/>
                  <a:gd name="T5" fmla="*/ 30 h 241"/>
                  <a:gd name="T6" fmla="*/ 301 w 331"/>
                  <a:gd name="T7" fmla="*/ 30 h 241"/>
                  <a:gd name="T8" fmla="*/ 301 w 331"/>
                  <a:gd name="T9" fmla="*/ 211 h 241"/>
                  <a:gd name="T10" fmla="*/ 316 w 331"/>
                  <a:gd name="T11" fmla="*/ 0 h 241"/>
                  <a:gd name="T12" fmla="*/ 15 w 331"/>
                  <a:gd name="T13" fmla="*/ 0 h 241"/>
                  <a:gd name="T14" fmla="*/ 13 w 331"/>
                  <a:gd name="T15" fmla="*/ 1 h 241"/>
                  <a:gd name="T16" fmla="*/ 10 w 331"/>
                  <a:gd name="T17" fmla="*/ 1 h 241"/>
                  <a:gd name="T18" fmla="*/ 7 w 331"/>
                  <a:gd name="T19" fmla="*/ 4 h 241"/>
                  <a:gd name="T20" fmla="*/ 5 w 331"/>
                  <a:gd name="T21" fmla="*/ 5 h 241"/>
                  <a:gd name="T22" fmla="*/ 3 w 331"/>
                  <a:gd name="T23" fmla="*/ 7 h 241"/>
                  <a:gd name="T24" fmla="*/ 2 w 331"/>
                  <a:gd name="T25" fmla="*/ 10 h 241"/>
                  <a:gd name="T26" fmla="*/ 1 w 331"/>
                  <a:gd name="T27" fmla="*/ 13 h 241"/>
                  <a:gd name="T28" fmla="*/ 0 w 331"/>
                  <a:gd name="T29" fmla="*/ 15 h 241"/>
                  <a:gd name="T30" fmla="*/ 0 w 331"/>
                  <a:gd name="T31" fmla="*/ 226 h 241"/>
                  <a:gd name="T32" fmla="*/ 1 w 331"/>
                  <a:gd name="T33" fmla="*/ 230 h 241"/>
                  <a:gd name="T34" fmla="*/ 2 w 331"/>
                  <a:gd name="T35" fmla="*/ 232 h 241"/>
                  <a:gd name="T36" fmla="*/ 3 w 331"/>
                  <a:gd name="T37" fmla="*/ 235 h 241"/>
                  <a:gd name="T38" fmla="*/ 5 w 331"/>
                  <a:gd name="T39" fmla="*/ 237 h 241"/>
                  <a:gd name="T40" fmla="*/ 7 w 331"/>
                  <a:gd name="T41" fmla="*/ 238 h 241"/>
                  <a:gd name="T42" fmla="*/ 10 w 331"/>
                  <a:gd name="T43" fmla="*/ 240 h 241"/>
                  <a:gd name="T44" fmla="*/ 13 w 331"/>
                  <a:gd name="T45" fmla="*/ 241 h 241"/>
                  <a:gd name="T46" fmla="*/ 15 w 331"/>
                  <a:gd name="T47" fmla="*/ 241 h 241"/>
                  <a:gd name="T48" fmla="*/ 316 w 331"/>
                  <a:gd name="T49" fmla="*/ 241 h 241"/>
                  <a:gd name="T50" fmla="*/ 319 w 331"/>
                  <a:gd name="T51" fmla="*/ 241 h 241"/>
                  <a:gd name="T52" fmla="*/ 322 w 331"/>
                  <a:gd name="T53" fmla="*/ 240 h 241"/>
                  <a:gd name="T54" fmla="*/ 325 w 331"/>
                  <a:gd name="T55" fmla="*/ 238 h 241"/>
                  <a:gd name="T56" fmla="*/ 327 w 331"/>
                  <a:gd name="T57" fmla="*/ 237 h 241"/>
                  <a:gd name="T58" fmla="*/ 329 w 331"/>
                  <a:gd name="T59" fmla="*/ 235 h 241"/>
                  <a:gd name="T60" fmla="*/ 330 w 331"/>
                  <a:gd name="T61" fmla="*/ 232 h 241"/>
                  <a:gd name="T62" fmla="*/ 331 w 331"/>
                  <a:gd name="T63" fmla="*/ 230 h 241"/>
                  <a:gd name="T64" fmla="*/ 331 w 331"/>
                  <a:gd name="T65" fmla="*/ 226 h 241"/>
                  <a:gd name="T66" fmla="*/ 331 w 331"/>
                  <a:gd name="T67" fmla="*/ 15 h 241"/>
                  <a:gd name="T68" fmla="*/ 331 w 331"/>
                  <a:gd name="T69" fmla="*/ 12 h 241"/>
                  <a:gd name="T70" fmla="*/ 330 w 331"/>
                  <a:gd name="T71" fmla="*/ 10 h 241"/>
                  <a:gd name="T72" fmla="*/ 329 w 331"/>
                  <a:gd name="T73" fmla="*/ 7 h 241"/>
                  <a:gd name="T74" fmla="*/ 327 w 331"/>
                  <a:gd name="T75" fmla="*/ 5 h 241"/>
                  <a:gd name="T76" fmla="*/ 325 w 331"/>
                  <a:gd name="T77" fmla="*/ 4 h 241"/>
                  <a:gd name="T78" fmla="*/ 322 w 331"/>
                  <a:gd name="T79" fmla="*/ 1 h 241"/>
                  <a:gd name="T80" fmla="*/ 319 w 331"/>
                  <a:gd name="T81" fmla="*/ 1 h 241"/>
                  <a:gd name="T82" fmla="*/ 316 w 331"/>
                  <a:gd name="T83" fmla="*/ 0 h 241"/>
                  <a:gd name="T84" fmla="*/ 316 w 331"/>
                  <a:gd name="T8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41">
                    <a:moveTo>
                      <a:pt x="301" y="211"/>
                    </a:moveTo>
                    <a:lnTo>
                      <a:pt x="30" y="211"/>
                    </a:lnTo>
                    <a:lnTo>
                      <a:pt x="30" y="30"/>
                    </a:lnTo>
                    <a:lnTo>
                      <a:pt x="301" y="30"/>
                    </a:lnTo>
                    <a:lnTo>
                      <a:pt x="301" y="211"/>
                    </a:lnTo>
                    <a:close/>
                    <a:moveTo>
                      <a:pt x="316" y="0"/>
                    </a:moveTo>
                    <a:lnTo>
                      <a:pt x="15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7" y="4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226"/>
                    </a:lnTo>
                    <a:lnTo>
                      <a:pt x="1" y="230"/>
                    </a:lnTo>
                    <a:lnTo>
                      <a:pt x="2" y="232"/>
                    </a:lnTo>
                    <a:lnTo>
                      <a:pt x="3" y="235"/>
                    </a:lnTo>
                    <a:lnTo>
                      <a:pt x="5" y="237"/>
                    </a:lnTo>
                    <a:lnTo>
                      <a:pt x="7" y="238"/>
                    </a:lnTo>
                    <a:lnTo>
                      <a:pt x="10" y="240"/>
                    </a:lnTo>
                    <a:lnTo>
                      <a:pt x="13" y="241"/>
                    </a:lnTo>
                    <a:lnTo>
                      <a:pt x="15" y="241"/>
                    </a:lnTo>
                    <a:lnTo>
                      <a:pt x="316" y="241"/>
                    </a:lnTo>
                    <a:lnTo>
                      <a:pt x="319" y="241"/>
                    </a:lnTo>
                    <a:lnTo>
                      <a:pt x="322" y="240"/>
                    </a:lnTo>
                    <a:lnTo>
                      <a:pt x="325" y="238"/>
                    </a:lnTo>
                    <a:lnTo>
                      <a:pt x="327" y="237"/>
                    </a:lnTo>
                    <a:lnTo>
                      <a:pt x="329" y="235"/>
                    </a:lnTo>
                    <a:lnTo>
                      <a:pt x="330" y="232"/>
                    </a:lnTo>
                    <a:lnTo>
                      <a:pt x="331" y="230"/>
                    </a:lnTo>
                    <a:lnTo>
                      <a:pt x="331" y="226"/>
                    </a:lnTo>
                    <a:lnTo>
                      <a:pt x="331" y="15"/>
                    </a:lnTo>
                    <a:lnTo>
                      <a:pt x="331" y="12"/>
                    </a:lnTo>
                    <a:lnTo>
                      <a:pt x="330" y="10"/>
                    </a:lnTo>
                    <a:lnTo>
                      <a:pt x="329" y="7"/>
                    </a:lnTo>
                    <a:lnTo>
                      <a:pt x="327" y="5"/>
                    </a:lnTo>
                    <a:lnTo>
                      <a:pt x="325" y="4"/>
                    </a:lnTo>
                    <a:lnTo>
                      <a:pt x="322" y="1"/>
                    </a:lnTo>
                    <a:lnTo>
                      <a:pt x="319" y="1"/>
                    </a:lnTo>
                    <a:lnTo>
                      <a:pt x="316" y="0"/>
                    </a:lnTo>
                    <a:lnTo>
                      <a:pt x="3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217">
                <a:extLst>
                  <a:ext uri="{FF2B5EF4-FFF2-40B4-BE49-F238E27FC236}">
                    <a16:creationId xmlns="" xmlns:a16="http://schemas.microsoft.com/office/drawing/2014/main" id="{DB48BF49-FF9E-4C85-B66F-D89006B755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9100" y="2536825"/>
                <a:ext cx="287338" cy="249238"/>
              </a:xfrm>
              <a:custGeom>
                <a:avLst/>
                <a:gdLst>
                  <a:gd name="T0" fmla="*/ 863 w 902"/>
                  <a:gd name="T1" fmla="*/ 235 h 782"/>
                  <a:gd name="T2" fmla="*/ 832 w 902"/>
                  <a:gd name="T3" fmla="*/ 276 h 782"/>
                  <a:gd name="T4" fmla="*/ 787 w 902"/>
                  <a:gd name="T5" fmla="*/ 299 h 782"/>
                  <a:gd name="T6" fmla="*/ 737 w 902"/>
                  <a:gd name="T7" fmla="*/ 298 h 782"/>
                  <a:gd name="T8" fmla="*/ 692 w 902"/>
                  <a:gd name="T9" fmla="*/ 280 h 782"/>
                  <a:gd name="T10" fmla="*/ 752 w 902"/>
                  <a:gd name="T11" fmla="*/ 752 h 782"/>
                  <a:gd name="T12" fmla="*/ 748 w 902"/>
                  <a:gd name="T13" fmla="*/ 426 h 782"/>
                  <a:gd name="T14" fmla="*/ 556 w 902"/>
                  <a:gd name="T15" fmla="*/ 421 h 782"/>
                  <a:gd name="T16" fmla="*/ 544 w 902"/>
                  <a:gd name="T17" fmla="*/ 428 h 782"/>
                  <a:gd name="T18" fmla="*/ 120 w 902"/>
                  <a:gd name="T19" fmla="*/ 752 h 782"/>
                  <a:gd name="T20" fmla="*/ 170 w 902"/>
                  <a:gd name="T21" fmla="*/ 326 h 782"/>
                  <a:gd name="T22" fmla="*/ 231 w 902"/>
                  <a:gd name="T23" fmla="*/ 320 h 782"/>
                  <a:gd name="T24" fmla="*/ 279 w 902"/>
                  <a:gd name="T25" fmla="*/ 354 h 782"/>
                  <a:gd name="T26" fmla="*/ 347 w 902"/>
                  <a:gd name="T27" fmla="*/ 361 h 782"/>
                  <a:gd name="T28" fmla="*/ 415 w 902"/>
                  <a:gd name="T29" fmla="*/ 340 h 782"/>
                  <a:gd name="T30" fmla="*/ 475 w 902"/>
                  <a:gd name="T31" fmla="*/ 346 h 782"/>
                  <a:gd name="T32" fmla="*/ 556 w 902"/>
                  <a:gd name="T33" fmla="*/ 361 h 782"/>
                  <a:gd name="T34" fmla="*/ 643 w 902"/>
                  <a:gd name="T35" fmla="*/ 341 h 782"/>
                  <a:gd name="T36" fmla="*/ 701 w 902"/>
                  <a:gd name="T37" fmla="*/ 319 h 782"/>
                  <a:gd name="T38" fmla="*/ 756 w 902"/>
                  <a:gd name="T39" fmla="*/ 331 h 782"/>
                  <a:gd name="T40" fmla="*/ 571 w 902"/>
                  <a:gd name="T41" fmla="*/ 752 h 782"/>
                  <a:gd name="T42" fmla="*/ 30 w 902"/>
                  <a:gd name="T43" fmla="*/ 196 h 782"/>
                  <a:gd name="T44" fmla="*/ 193 w 902"/>
                  <a:gd name="T45" fmla="*/ 289 h 782"/>
                  <a:gd name="T46" fmla="*/ 132 w 902"/>
                  <a:gd name="T47" fmla="*/ 301 h 782"/>
                  <a:gd name="T48" fmla="*/ 82 w 902"/>
                  <a:gd name="T49" fmla="*/ 292 h 782"/>
                  <a:gd name="T50" fmla="*/ 48 w 902"/>
                  <a:gd name="T51" fmla="*/ 261 h 782"/>
                  <a:gd name="T52" fmla="*/ 32 w 902"/>
                  <a:gd name="T53" fmla="*/ 216 h 782"/>
                  <a:gd name="T54" fmla="*/ 214 w 902"/>
                  <a:gd name="T55" fmla="*/ 151 h 782"/>
                  <a:gd name="T56" fmla="*/ 451 w 902"/>
                  <a:gd name="T57" fmla="*/ 151 h 782"/>
                  <a:gd name="T58" fmla="*/ 245 w 902"/>
                  <a:gd name="T59" fmla="*/ 151 h 782"/>
                  <a:gd name="T60" fmla="*/ 421 w 902"/>
                  <a:gd name="T61" fmla="*/ 295 h 782"/>
                  <a:gd name="T62" fmla="*/ 371 w 902"/>
                  <a:gd name="T63" fmla="*/ 327 h 782"/>
                  <a:gd name="T64" fmla="*/ 301 w 902"/>
                  <a:gd name="T65" fmla="*/ 329 h 782"/>
                  <a:gd name="T66" fmla="*/ 250 w 902"/>
                  <a:gd name="T67" fmla="*/ 295 h 782"/>
                  <a:gd name="T68" fmla="*/ 643 w 902"/>
                  <a:gd name="T69" fmla="*/ 304 h 782"/>
                  <a:gd name="T70" fmla="*/ 574 w 902"/>
                  <a:gd name="T71" fmla="*/ 330 h 782"/>
                  <a:gd name="T72" fmla="*/ 496 w 902"/>
                  <a:gd name="T73" fmla="*/ 322 h 782"/>
                  <a:gd name="T74" fmla="*/ 451 w 902"/>
                  <a:gd name="T75" fmla="*/ 181 h 782"/>
                  <a:gd name="T76" fmla="*/ 651 w 902"/>
                  <a:gd name="T77" fmla="*/ 30 h 782"/>
                  <a:gd name="T78" fmla="*/ 901 w 902"/>
                  <a:gd name="T79" fmla="*/ 160 h 782"/>
                  <a:gd name="T80" fmla="*/ 805 w 902"/>
                  <a:gd name="T81" fmla="*/ 2 h 782"/>
                  <a:gd name="T82" fmla="*/ 97 w 902"/>
                  <a:gd name="T83" fmla="*/ 2 h 782"/>
                  <a:gd name="T84" fmla="*/ 2 w 902"/>
                  <a:gd name="T85" fmla="*/ 160 h 782"/>
                  <a:gd name="T86" fmla="*/ 0 w 902"/>
                  <a:gd name="T87" fmla="*/ 166 h 782"/>
                  <a:gd name="T88" fmla="*/ 4 w 902"/>
                  <a:gd name="T89" fmla="*/ 231 h 782"/>
                  <a:gd name="T90" fmla="*/ 26 w 902"/>
                  <a:gd name="T91" fmla="*/ 280 h 782"/>
                  <a:gd name="T92" fmla="*/ 62 w 902"/>
                  <a:gd name="T93" fmla="*/ 315 h 782"/>
                  <a:gd name="T94" fmla="*/ 91 w 902"/>
                  <a:gd name="T95" fmla="*/ 771 h 782"/>
                  <a:gd name="T96" fmla="*/ 100 w 902"/>
                  <a:gd name="T97" fmla="*/ 781 h 782"/>
                  <a:gd name="T98" fmla="*/ 797 w 902"/>
                  <a:gd name="T99" fmla="*/ 782 h 782"/>
                  <a:gd name="T100" fmla="*/ 810 w 902"/>
                  <a:gd name="T101" fmla="*/ 776 h 782"/>
                  <a:gd name="T102" fmla="*/ 822 w 902"/>
                  <a:gd name="T103" fmla="*/ 319 h 782"/>
                  <a:gd name="T104" fmla="*/ 862 w 902"/>
                  <a:gd name="T105" fmla="*/ 289 h 782"/>
                  <a:gd name="T106" fmla="*/ 891 w 902"/>
                  <a:gd name="T107" fmla="*/ 246 h 782"/>
                  <a:gd name="T108" fmla="*/ 902 w 902"/>
                  <a:gd name="T109" fmla="*/ 196 h 782"/>
                  <a:gd name="T110" fmla="*/ 901 w 902"/>
                  <a:gd name="T111" fmla="*/ 161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2" h="782">
                    <a:moveTo>
                      <a:pt x="872" y="196"/>
                    </a:moveTo>
                    <a:lnTo>
                      <a:pt x="872" y="206"/>
                    </a:lnTo>
                    <a:lnTo>
                      <a:pt x="870" y="216"/>
                    </a:lnTo>
                    <a:lnTo>
                      <a:pt x="867" y="226"/>
                    </a:lnTo>
                    <a:lnTo>
                      <a:pt x="863" y="235"/>
                    </a:lnTo>
                    <a:lnTo>
                      <a:pt x="858" y="245"/>
                    </a:lnTo>
                    <a:lnTo>
                      <a:pt x="853" y="253"/>
                    </a:lnTo>
                    <a:lnTo>
                      <a:pt x="846" y="262"/>
                    </a:lnTo>
                    <a:lnTo>
                      <a:pt x="840" y="269"/>
                    </a:lnTo>
                    <a:lnTo>
                      <a:pt x="832" y="276"/>
                    </a:lnTo>
                    <a:lnTo>
                      <a:pt x="824" y="282"/>
                    </a:lnTo>
                    <a:lnTo>
                      <a:pt x="815" y="287"/>
                    </a:lnTo>
                    <a:lnTo>
                      <a:pt x="807" y="293"/>
                    </a:lnTo>
                    <a:lnTo>
                      <a:pt x="797" y="296"/>
                    </a:lnTo>
                    <a:lnTo>
                      <a:pt x="787" y="299"/>
                    </a:lnTo>
                    <a:lnTo>
                      <a:pt x="777" y="301"/>
                    </a:lnTo>
                    <a:lnTo>
                      <a:pt x="767" y="301"/>
                    </a:lnTo>
                    <a:lnTo>
                      <a:pt x="757" y="301"/>
                    </a:lnTo>
                    <a:lnTo>
                      <a:pt x="748" y="300"/>
                    </a:lnTo>
                    <a:lnTo>
                      <a:pt x="737" y="298"/>
                    </a:lnTo>
                    <a:lnTo>
                      <a:pt x="727" y="296"/>
                    </a:lnTo>
                    <a:lnTo>
                      <a:pt x="717" y="293"/>
                    </a:lnTo>
                    <a:lnTo>
                      <a:pt x="708" y="290"/>
                    </a:lnTo>
                    <a:lnTo>
                      <a:pt x="700" y="284"/>
                    </a:lnTo>
                    <a:lnTo>
                      <a:pt x="692" y="280"/>
                    </a:lnTo>
                    <a:lnTo>
                      <a:pt x="692" y="181"/>
                    </a:lnTo>
                    <a:lnTo>
                      <a:pt x="872" y="181"/>
                    </a:lnTo>
                    <a:lnTo>
                      <a:pt x="872" y="196"/>
                    </a:lnTo>
                    <a:close/>
                    <a:moveTo>
                      <a:pt x="782" y="752"/>
                    </a:moveTo>
                    <a:lnTo>
                      <a:pt x="752" y="752"/>
                    </a:lnTo>
                    <a:lnTo>
                      <a:pt x="752" y="436"/>
                    </a:lnTo>
                    <a:lnTo>
                      <a:pt x="752" y="433"/>
                    </a:lnTo>
                    <a:lnTo>
                      <a:pt x="751" y="431"/>
                    </a:lnTo>
                    <a:lnTo>
                      <a:pt x="749" y="428"/>
                    </a:lnTo>
                    <a:lnTo>
                      <a:pt x="748" y="426"/>
                    </a:lnTo>
                    <a:lnTo>
                      <a:pt x="746" y="425"/>
                    </a:lnTo>
                    <a:lnTo>
                      <a:pt x="742" y="422"/>
                    </a:lnTo>
                    <a:lnTo>
                      <a:pt x="740" y="422"/>
                    </a:lnTo>
                    <a:lnTo>
                      <a:pt x="737" y="421"/>
                    </a:lnTo>
                    <a:lnTo>
                      <a:pt x="556" y="421"/>
                    </a:lnTo>
                    <a:lnTo>
                      <a:pt x="554" y="422"/>
                    </a:lnTo>
                    <a:lnTo>
                      <a:pt x="551" y="422"/>
                    </a:lnTo>
                    <a:lnTo>
                      <a:pt x="548" y="425"/>
                    </a:lnTo>
                    <a:lnTo>
                      <a:pt x="545" y="426"/>
                    </a:lnTo>
                    <a:lnTo>
                      <a:pt x="544" y="428"/>
                    </a:lnTo>
                    <a:lnTo>
                      <a:pt x="542" y="431"/>
                    </a:lnTo>
                    <a:lnTo>
                      <a:pt x="542" y="434"/>
                    </a:lnTo>
                    <a:lnTo>
                      <a:pt x="541" y="436"/>
                    </a:lnTo>
                    <a:lnTo>
                      <a:pt x="541" y="752"/>
                    </a:lnTo>
                    <a:lnTo>
                      <a:pt x="120" y="752"/>
                    </a:lnTo>
                    <a:lnTo>
                      <a:pt x="120" y="331"/>
                    </a:lnTo>
                    <a:lnTo>
                      <a:pt x="131" y="331"/>
                    </a:lnTo>
                    <a:lnTo>
                      <a:pt x="144" y="330"/>
                    </a:lnTo>
                    <a:lnTo>
                      <a:pt x="156" y="328"/>
                    </a:lnTo>
                    <a:lnTo>
                      <a:pt x="170" y="326"/>
                    </a:lnTo>
                    <a:lnTo>
                      <a:pt x="184" y="323"/>
                    </a:lnTo>
                    <a:lnTo>
                      <a:pt x="197" y="319"/>
                    </a:lnTo>
                    <a:lnTo>
                      <a:pt x="210" y="314"/>
                    </a:lnTo>
                    <a:lnTo>
                      <a:pt x="222" y="308"/>
                    </a:lnTo>
                    <a:lnTo>
                      <a:pt x="231" y="320"/>
                    </a:lnTo>
                    <a:lnTo>
                      <a:pt x="241" y="330"/>
                    </a:lnTo>
                    <a:lnTo>
                      <a:pt x="252" y="340"/>
                    </a:lnTo>
                    <a:lnTo>
                      <a:pt x="265" y="347"/>
                    </a:lnTo>
                    <a:lnTo>
                      <a:pt x="271" y="351"/>
                    </a:lnTo>
                    <a:lnTo>
                      <a:pt x="279" y="354"/>
                    </a:lnTo>
                    <a:lnTo>
                      <a:pt x="285" y="356"/>
                    </a:lnTo>
                    <a:lnTo>
                      <a:pt x="294" y="358"/>
                    </a:lnTo>
                    <a:lnTo>
                      <a:pt x="311" y="360"/>
                    </a:lnTo>
                    <a:lnTo>
                      <a:pt x="331" y="361"/>
                    </a:lnTo>
                    <a:lnTo>
                      <a:pt x="347" y="361"/>
                    </a:lnTo>
                    <a:lnTo>
                      <a:pt x="362" y="359"/>
                    </a:lnTo>
                    <a:lnTo>
                      <a:pt x="376" y="356"/>
                    </a:lnTo>
                    <a:lnTo>
                      <a:pt x="390" y="352"/>
                    </a:lnTo>
                    <a:lnTo>
                      <a:pt x="403" y="346"/>
                    </a:lnTo>
                    <a:lnTo>
                      <a:pt x="415" y="340"/>
                    </a:lnTo>
                    <a:lnTo>
                      <a:pt x="425" y="332"/>
                    </a:lnTo>
                    <a:lnTo>
                      <a:pt x="436" y="323"/>
                    </a:lnTo>
                    <a:lnTo>
                      <a:pt x="448" y="331"/>
                    </a:lnTo>
                    <a:lnTo>
                      <a:pt x="461" y="339"/>
                    </a:lnTo>
                    <a:lnTo>
                      <a:pt x="475" y="346"/>
                    </a:lnTo>
                    <a:lnTo>
                      <a:pt x="488" y="352"/>
                    </a:lnTo>
                    <a:lnTo>
                      <a:pt x="505" y="356"/>
                    </a:lnTo>
                    <a:lnTo>
                      <a:pt x="522" y="359"/>
                    </a:lnTo>
                    <a:lnTo>
                      <a:pt x="539" y="361"/>
                    </a:lnTo>
                    <a:lnTo>
                      <a:pt x="556" y="361"/>
                    </a:lnTo>
                    <a:lnTo>
                      <a:pt x="576" y="360"/>
                    </a:lnTo>
                    <a:lnTo>
                      <a:pt x="595" y="358"/>
                    </a:lnTo>
                    <a:lnTo>
                      <a:pt x="612" y="354"/>
                    </a:lnTo>
                    <a:lnTo>
                      <a:pt x="628" y="348"/>
                    </a:lnTo>
                    <a:lnTo>
                      <a:pt x="643" y="341"/>
                    </a:lnTo>
                    <a:lnTo>
                      <a:pt x="656" y="331"/>
                    </a:lnTo>
                    <a:lnTo>
                      <a:pt x="668" y="321"/>
                    </a:lnTo>
                    <a:lnTo>
                      <a:pt x="679" y="308"/>
                    </a:lnTo>
                    <a:lnTo>
                      <a:pt x="690" y="314"/>
                    </a:lnTo>
                    <a:lnTo>
                      <a:pt x="701" y="319"/>
                    </a:lnTo>
                    <a:lnTo>
                      <a:pt x="712" y="323"/>
                    </a:lnTo>
                    <a:lnTo>
                      <a:pt x="723" y="326"/>
                    </a:lnTo>
                    <a:lnTo>
                      <a:pt x="735" y="328"/>
                    </a:lnTo>
                    <a:lnTo>
                      <a:pt x="746" y="330"/>
                    </a:lnTo>
                    <a:lnTo>
                      <a:pt x="756" y="331"/>
                    </a:lnTo>
                    <a:lnTo>
                      <a:pt x="767" y="331"/>
                    </a:lnTo>
                    <a:lnTo>
                      <a:pt x="775" y="331"/>
                    </a:lnTo>
                    <a:lnTo>
                      <a:pt x="782" y="330"/>
                    </a:lnTo>
                    <a:lnTo>
                      <a:pt x="782" y="752"/>
                    </a:lnTo>
                    <a:close/>
                    <a:moveTo>
                      <a:pt x="571" y="752"/>
                    </a:moveTo>
                    <a:lnTo>
                      <a:pt x="571" y="451"/>
                    </a:lnTo>
                    <a:lnTo>
                      <a:pt x="722" y="451"/>
                    </a:lnTo>
                    <a:lnTo>
                      <a:pt x="722" y="752"/>
                    </a:lnTo>
                    <a:lnTo>
                      <a:pt x="571" y="752"/>
                    </a:lnTo>
                    <a:close/>
                    <a:moveTo>
                      <a:pt x="30" y="196"/>
                    </a:moveTo>
                    <a:lnTo>
                      <a:pt x="30" y="181"/>
                    </a:lnTo>
                    <a:lnTo>
                      <a:pt x="211" y="181"/>
                    </a:lnTo>
                    <a:lnTo>
                      <a:pt x="211" y="279"/>
                    </a:lnTo>
                    <a:lnTo>
                      <a:pt x="202" y="284"/>
                    </a:lnTo>
                    <a:lnTo>
                      <a:pt x="193" y="289"/>
                    </a:lnTo>
                    <a:lnTo>
                      <a:pt x="182" y="292"/>
                    </a:lnTo>
                    <a:lnTo>
                      <a:pt x="170" y="295"/>
                    </a:lnTo>
                    <a:lnTo>
                      <a:pt x="157" y="298"/>
                    </a:lnTo>
                    <a:lnTo>
                      <a:pt x="145" y="300"/>
                    </a:lnTo>
                    <a:lnTo>
                      <a:pt x="132" y="301"/>
                    </a:lnTo>
                    <a:lnTo>
                      <a:pt x="120" y="301"/>
                    </a:lnTo>
                    <a:lnTo>
                      <a:pt x="110" y="300"/>
                    </a:lnTo>
                    <a:lnTo>
                      <a:pt x="101" y="299"/>
                    </a:lnTo>
                    <a:lnTo>
                      <a:pt x="91" y="296"/>
                    </a:lnTo>
                    <a:lnTo>
                      <a:pt x="82" y="292"/>
                    </a:lnTo>
                    <a:lnTo>
                      <a:pt x="74" y="287"/>
                    </a:lnTo>
                    <a:lnTo>
                      <a:pt x="67" y="282"/>
                    </a:lnTo>
                    <a:lnTo>
                      <a:pt x="60" y="276"/>
                    </a:lnTo>
                    <a:lnTo>
                      <a:pt x="54" y="268"/>
                    </a:lnTo>
                    <a:lnTo>
                      <a:pt x="48" y="261"/>
                    </a:lnTo>
                    <a:lnTo>
                      <a:pt x="44" y="252"/>
                    </a:lnTo>
                    <a:lnTo>
                      <a:pt x="40" y="244"/>
                    </a:lnTo>
                    <a:lnTo>
                      <a:pt x="36" y="235"/>
                    </a:lnTo>
                    <a:lnTo>
                      <a:pt x="33" y="225"/>
                    </a:lnTo>
                    <a:lnTo>
                      <a:pt x="32" y="216"/>
                    </a:lnTo>
                    <a:lnTo>
                      <a:pt x="31" y="206"/>
                    </a:lnTo>
                    <a:lnTo>
                      <a:pt x="30" y="196"/>
                    </a:lnTo>
                    <a:close/>
                    <a:moveTo>
                      <a:pt x="114" y="30"/>
                    </a:moveTo>
                    <a:lnTo>
                      <a:pt x="251" y="30"/>
                    </a:lnTo>
                    <a:lnTo>
                      <a:pt x="214" y="151"/>
                    </a:lnTo>
                    <a:lnTo>
                      <a:pt x="42" y="151"/>
                    </a:lnTo>
                    <a:lnTo>
                      <a:pt x="114" y="30"/>
                    </a:lnTo>
                    <a:close/>
                    <a:moveTo>
                      <a:pt x="620" y="30"/>
                    </a:moveTo>
                    <a:lnTo>
                      <a:pt x="657" y="151"/>
                    </a:lnTo>
                    <a:lnTo>
                      <a:pt x="451" y="151"/>
                    </a:lnTo>
                    <a:lnTo>
                      <a:pt x="451" y="30"/>
                    </a:lnTo>
                    <a:lnTo>
                      <a:pt x="620" y="30"/>
                    </a:lnTo>
                    <a:close/>
                    <a:moveTo>
                      <a:pt x="421" y="30"/>
                    </a:moveTo>
                    <a:lnTo>
                      <a:pt x="421" y="151"/>
                    </a:lnTo>
                    <a:lnTo>
                      <a:pt x="245" y="151"/>
                    </a:lnTo>
                    <a:lnTo>
                      <a:pt x="282" y="30"/>
                    </a:lnTo>
                    <a:lnTo>
                      <a:pt x="421" y="30"/>
                    </a:lnTo>
                    <a:close/>
                    <a:moveTo>
                      <a:pt x="241" y="181"/>
                    </a:moveTo>
                    <a:lnTo>
                      <a:pt x="421" y="181"/>
                    </a:lnTo>
                    <a:lnTo>
                      <a:pt x="421" y="295"/>
                    </a:lnTo>
                    <a:lnTo>
                      <a:pt x="412" y="305"/>
                    </a:lnTo>
                    <a:lnTo>
                      <a:pt x="403" y="312"/>
                    </a:lnTo>
                    <a:lnTo>
                      <a:pt x="392" y="317"/>
                    </a:lnTo>
                    <a:lnTo>
                      <a:pt x="381" y="323"/>
                    </a:lnTo>
                    <a:lnTo>
                      <a:pt x="371" y="327"/>
                    </a:lnTo>
                    <a:lnTo>
                      <a:pt x="358" y="329"/>
                    </a:lnTo>
                    <a:lnTo>
                      <a:pt x="345" y="331"/>
                    </a:lnTo>
                    <a:lnTo>
                      <a:pt x="331" y="331"/>
                    </a:lnTo>
                    <a:lnTo>
                      <a:pt x="315" y="331"/>
                    </a:lnTo>
                    <a:lnTo>
                      <a:pt x="301" y="329"/>
                    </a:lnTo>
                    <a:lnTo>
                      <a:pt x="289" y="326"/>
                    </a:lnTo>
                    <a:lnTo>
                      <a:pt x="279" y="321"/>
                    </a:lnTo>
                    <a:lnTo>
                      <a:pt x="268" y="314"/>
                    </a:lnTo>
                    <a:lnTo>
                      <a:pt x="259" y="306"/>
                    </a:lnTo>
                    <a:lnTo>
                      <a:pt x="250" y="295"/>
                    </a:lnTo>
                    <a:lnTo>
                      <a:pt x="241" y="282"/>
                    </a:lnTo>
                    <a:lnTo>
                      <a:pt x="241" y="181"/>
                    </a:lnTo>
                    <a:close/>
                    <a:moveTo>
                      <a:pt x="662" y="282"/>
                    </a:moveTo>
                    <a:lnTo>
                      <a:pt x="652" y="294"/>
                    </a:lnTo>
                    <a:lnTo>
                      <a:pt x="643" y="304"/>
                    </a:lnTo>
                    <a:lnTo>
                      <a:pt x="631" y="312"/>
                    </a:lnTo>
                    <a:lnTo>
                      <a:pt x="619" y="320"/>
                    </a:lnTo>
                    <a:lnTo>
                      <a:pt x="605" y="325"/>
                    </a:lnTo>
                    <a:lnTo>
                      <a:pt x="590" y="328"/>
                    </a:lnTo>
                    <a:lnTo>
                      <a:pt x="574" y="330"/>
                    </a:lnTo>
                    <a:lnTo>
                      <a:pt x="556" y="331"/>
                    </a:lnTo>
                    <a:lnTo>
                      <a:pt x="540" y="331"/>
                    </a:lnTo>
                    <a:lnTo>
                      <a:pt x="524" y="329"/>
                    </a:lnTo>
                    <a:lnTo>
                      <a:pt x="510" y="326"/>
                    </a:lnTo>
                    <a:lnTo>
                      <a:pt x="496" y="322"/>
                    </a:lnTo>
                    <a:lnTo>
                      <a:pt x="483" y="316"/>
                    </a:lnTo>
                    <a:lnTo>
                      <a:pt x="471" y="311"/>
                    </a:lnTo>
                    <a:lnTo>
                      <a:pt x="461" y="304"/>
                    </a:lnTo>
                    <a:lnTo>
                      <a:pt x="451" y="295"/>
                    </a:lnTo>
                    <a:lnTo>
                      <a:pt x="451" y="181"/>
                    </a:lnTo>
                    <a:lnTo>
                      <a:pt x="662" y="181"/>
                    </a:lnTo>
                    <a:lnTo>
                      <a:pt x="662" y="282"/>
                    </a:lnTo>
                    <a:close/>
                    <a:moveTo>
                      <a:pt x="860" y="151"/>
                    </a:moveTo>
                    <a:lnTo>
                      <a:pt x="688" y="151"/>
                    </a:lnTo>
                    <a:lnTo>
                      <a:pt x="651" y="30"/>
                    </a:lnTo>
                    <a:lnTo>
                      <a:pt x="788" y="30"/>
                    </a:lnTo>
                    <a:lnTo>
                      <a:pt x="860" y="151"/>
                    </a:lnTo>
                    <a:close/>
                    <a:moveTo>
                      <a:pt x="901" y="161"/>
                    </a:moveTo>
                    <a:lnTo>
                      <a:pt x="901" y="160"/>
                    </a:lnTo>
                    <a:lnTo>
                      <a:pt x="901" y="160"/>
                    </a:lnTo>
                    <a:lnTo>
                      <a:pt x="900" y="159"/>
                    </a:lnTo>
                    <a:lnTo>
                      <a:pt x="900" y="159"/>
                    </a:lnTo>
                    <a:lnTo>
                      <a:pt x="810" y="8"/>
                    </a:lnTo>
                    <a:lnTo>
                      <a:pt x="808" y="5"/>
                    </a:lnTo>
                    <a:lnTo>
                      <a:pt x="805" y="2"/>
                    </a:lnTo>
                    <a:lnTo>
                      <a:pt x="801" y="1"/>
                    </a:lnTo>
                    <a:lnTo>
                      <a:pt x="797" y="0"/>
                    </a:lnTo>
                    <a:lnTo>
                      <a:pt x="105" y="0"/>
                    </a:lnTo>
                    <a:lnTo>
                      <a:pt x="102" y="1"/>
                    </a:lnTo>
                    <a:lnTo>
                      <a:pt x="97" y="2"/>
                    </a:lnTo>
                    <a:lnTo>
                      <a:pt x="95" y="5"/>
                    </a:lnTo>
                    <a:lnTo>
                      <a:pt x="92" y="8"/>
                    </a:lnTo>
                    <a:lnTo>
                      <a:pt x="2" y="158"/>
                    </a:lnTo>
                    <a:lnTo>
                      <a:pt x="2" y="159"/>
                    </a:lnTo>
                    <a:lnTo>
                      <a:pt x="2" y="160"/>
                    </a:lnTo>
                    <a:lnTo>
                      <a:pt x="1" y="160"/>
                    </a:lnTo>
                    <a:lnTo>
                      <a:pt x="1" y="161"/>
                    </a:lnTo>
                    <a:lnTo>
                      <a:pt x="0" y="163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96"/>
                    </a:lnTo>
                    <a:lnTo>
                      <a:pt x="0" y="208"/>
                    </a:lnTo>
                    <a:lnTo>
                      <a:pt x="2" y="220"/>
                    </a:lnTo>
                    <a:lnTo>
                      <a:pt x="4" y="231"/>
                    </a:lnTo>
                    <a:lnTo>
                      <a:pt x="6" y="241"/>
                    </a:lnTo>
                    <a:lnTo>
                      <a:pt x="11" y="252"/>
                    </a:lnTo>
                    <a:lnTo>
                      <a:pt x="15" y="262"/>
                    </a:lnTo>
                    <a:lnTo>
                      <a:pt x="19" y="271"/>
                    </a:lnTo>
                    <a:lnTo>
                      <a:pt x="26" y="280"/>
                    </a:lnTo>
                    <a:lnTo>
                      <a:pt x="32" y="289"/>
                    </a:lnTo>
                    <a:lnTo>
                      <a:pt x="39" y="296"/>
                    </a:lnTo>
                    <a:lnTo>
                      <a:pt x="46" y="304"/>
                    </a:lnTo>
                    <a:lnTo>
                      <a:pt x="54" y="310"/>
                    </a:lnTo>
                    <a:lnTo>
                      <a:pt x="62" y="315"/>
                    </a:lnTo>
                    <a:lnTo>
                      <a:pt x="72" y="320"/>
                    </a:lnTo>
                    <a:lnTo>
                      <a:pt x="80" y="324"/>
                    </a:lnTo>
                    <a:lnTo>
                      <a:pt x="90" y="327"/>
                    </a:lnTo>
                    <a:lnTo>
                      <a:pt x="90" y="767"/>
                    </a:lnTo>
                    <a:lnTo>
                      <a:pt x="91" y="771"/>
                    </a:lnTo>
                    <a:lnTo>
                      <a:pt x="91" y="774"/>
                    </a:lnTo>
                    <a:lnTo>
                      <a:pt x="93" y="776"/>
                    </a:lnTo>
                    <a:lnTo>
                      <a:pt x="94" y="778"/>
                    </a:lnTo>
                    <a:lnTo>
                      <a:pt x="96" y="780"/>
                    </a:lnTo>
                    <a:lnTo>
                      <a:pt x="100" y="781"/>
                    </a:lnTo>
                    <a:lnTo>
                      <a:pt x="102" y="782"/>
                    </a:lnTo>
                    <a:lnTo>
                      <a:pt x="105" y="782"/>
                    </a:lnTo>
                    <a:lnTo>
                      <a:pt x="556" y="782"/>
                    </a:lnTo>
                    <a:lnTo>
                      <a:pt x="737" y="782"/>
                    </a:lnTo>
                    <a:lnTo>
                      <a:pt x="797" y="782"/>
                    </a:lnTo>
                    <a:lnTo>
                      <a:pt x="800" y="782"/>
                    </a:lnTo>
                    <a:lnTo>
                      <a:pt x="802" y="781"/>
                    </a:lnTo>
                    <a:lnTo>
                      <a:pt x="806" y="780"/>
                    </a:lnTo>
                    <a:lnTo>
                      <a:pt x="808" y="778"/>
                    </a:lnTo>
                    <a:lnTo>
                      <a:pt x="810" y="776"/>
                    </a:lnTo>
                    <a:lnTo>
                      <a:pt x="811" y="774"/>
                    </a:lnTo>
                    <a:lnTo>
                      <a:pt x="812" y="771"/>
                    </a:lnTo>
                    <a:lnTo>
                      <a:pt x="812" y="767"/>
                    </a:lnTo>
                    <a:lnTo>
                      <a:pt x="812" y="323"/>
                    </a:lnTo>
                    <a:lnTo>
                      <a:pt x="822" y="319"/>
                    </a:lnTo>
                    <a:lnTo>
                      <a:pt x="830" y="313"/>
                    </a:lnTo>
                    <a:lnTo>
                      <a:pt x="839" y="308"/>
                    </a:lnTo>
                    <a:lnTo>
                      <a:pt x="847" y="302"/>
                    </a:lnTo>
                    <a:lnTo>
                      <a:pt x="856" y="296"/>
                    </a:lnTo>
                    <a:lnTo>
                      <a:pt x="862" y="289"/>
                    </a:lnTo>
                    <a:lnTo>
                      <a:pt x="870" y="281"/>
                    </a:lnTo>
                    <a:lnTo>
                      <a:pt x="876" y="272"/>
                    </a:lnTo>
                    <a:lnTo>
                      <a:pt x="882" y="264"/>
                    </a:lnTo>
                    <a:lnTo>
                      <a:pt x="887" y="255"/>
                    </a:lnTo>
                    <a:lnTo>
                      <a:pt x="891" y="246"/>
                    </a:lnTo>
                    <a:lnTo>
                      <a:pt x="896" y="236"/>
                    </a:lnTo>
                    <a:lnTo>
                      <a:pt x="898" y="226"/>
                    </a:lnTo>
                    <a:lnTo>
                      <a:pt x="900" y="217"/>
                    </a:lnTo>
                    <a:lnTo>
                      <a:pt x="902" y="206"/>
                    </a:lnTo>
                    <a:lnTo>
                      <a:pt x="902" y="196"/>
                    </a:lnTo>
                    <a:lnTo>
                      <a:pt x="902" y="166"/>
                    </a:lnTo>
                    <a:lnTo>
                      <a:pt x="902" y="166"/>
                    </a:lnTo>
                    <a:lnTo>
                      <a:pt x="902" y="166"/>
                    </a:lnTo>
                    <a:lnTo>
                      <a:pt x="902" y="163"/>
                    </a:lnTo>
                    <a:lnTo>
                      <a:pt x="901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218">
                <a:extLst>
                  <a:ext uri="{FF2B5EF4-FFF2-40B4-BE49-F238E27FC236}">
                    <a16:creationId xmlns="" xmlns:a16="http://schemas.microsoft.com/office/drawing/2014/main" id="{368A1A5C-837A-49CC-AE8C-1B1CF64E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238" y="27289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9 w 30"/>
                  <a:gd name="T5" fmla="*/ 1 h 30"/>
                  <a:gd name="T6" fmla="*/ 6 w 30"/>
                  <a:gd name="T7" fmla="*/ 3 h 30"/>
                  <a:gd name="T8" fmla="*/ 4 w 30"/>
                  <a:gd name="T9" fmla="*/ 5 h 30"/>
                  <a:gd name="T10" fmla="*/ 2 w 30"/>
                  <a:gd name="T11" fmla="*/ 7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9 h 30"/>
                  <a:gd name="T20" fmla="*/ 1 w 30"/>
                  <a:gd name="T21" fmla="*/ 21 h 30"/>
                  <a:gd name="T22" fmla="*/ 2 w 30"/>
                  <a:gd name="T23" fmla="*/ 24 h 30"/>
                  <a:gd name="T24" fmla="*/ 4 w 30"/>
                  <a:gd name="T25" fmla="*/ 26 h 30"/>
                  <a:gd name="T26" fmla="*/ 6 w 30"/>
                  <a:gd name="T27" fmla="*/ 27 h 30"/>
                  <a:gd name="T28" fmla="*/ 9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6 h 30"/>
                  <a:gd name="T42" fmla="*/ 27 w 30"/>
                  <a:gd name="T43" fmla="*/ 24 h 30"/>
                  <a:gd name="T44" fmla="*/ 29 w 30"/>
                  <a:gd name="T45" fmla="*/ 21 h 30"/>
                  <a:gd name="T46" fmla="*/ 29 w 30"/>
                  <a:gd name="T47" fmla="*/ 19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7 h 30"/>
                  <a:gd name="T56" fmla="*/ 26 w 30"/>
                  <a:gd name="T57" fmla="*/ 5 h 30"/>
                  <a:gd name="T58" fmla="*/ 23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7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6"/>
                    </a:lnTo>
                    <a:lnTo>
                      <a:pt x="27" y="24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7"/>
                    </a:lnTo>
                    <a:lnTo>
                      <a:pt x="26" y="5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9199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EAF1C9A-77E7-4AEC-ABA9-00E05A048D5F}"/>
              </a:ext>
            </a:extLst>
          </p:cNvPr>
          <p:cNvGrpSpPr/>
          <p:nvPr/>
        </p:nvGrpSpPr>
        <p:grpSpPr>
          <a:xfrm>
            <a:off x="6992112" y="1443959"/>
            <a:ext cx="3382861" cy="4419469"/>
            <a:chOff x="1148524" y="1365228"/>
            <a:chExt cx="3382861" cy="4419469"/>
          </a:xfrm>
        </p:grpSpPr>
        <p:cxnSp>
          <p:nvCxnSpPr>
            <p:cNvPr id="1709" name="Straight Connector 1708">
              <a:extLst>
                <a:ext uri="{FF2B5EF4-FFF2-40B4-BE49-F238E27FC236}">
                  <a16:creationId xmlns="" xmlns:a16="http://schemas.microsoft.com/office/drawing/2014/main" id="{80B4AA8E-2D06-4569-B0EA-B490D94139D6}"/>
                </a:ext>
              </a:extLst>
            </p:cNvPr>
            <p:cNvCxnSpPr>
              <a:stCxn id="1765" idx="0"/>
            </p:cNvCxnSpPr>
            <p:nvPr/>
          </p:nvCxnSpPr>
          <p:spPr>
            <a:xfrm>
              <a:off x="1449175" y="1365228"/>
              <a:ext cx="0" cy="4011838"/>
            </a:xfrm>
            <a:prstGeom prst="line">
              <a:avLst/>
            </a:prstGeom>
            <a:ln w="66675">
              <a:solidFill>
                <a:schemeClr val="accent2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5" name="Oval 1764">
              <a:extLst>
                <a:ext uri="{FF2B5EF4-FFF2-40B4-BE49-F238E27FC236}">
                  <a16:creationId xmlns="" xmlns:a16="http://schemas.microsoft.com/office/drawing/2014/main" id="{08239138-4926-4E0C-B2B5-8B41F4012BC2}"/>
                </a:ext>
              </a:extLst>
            </p:cNvPr>
            <p:cNvSpPr/>
            <p:nvPr/>
          </p:nvSpPr>
          <p:spPr>
            <a:xfrm>
              <a:off x="1148524" y="1365228"/>
              <a:ext cx="601302" cy="60130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6" name="Oval 1765">
              <a:extLst>
                <a:ext uri="{FF2B5EF4-FFF2-40B4-BE49-F238E27FC236}">
                  <a16:creationId xmlns="" xmlns:a16="http://schemas.microsoft.com/office/drawing/2014/main" id="{AAAEF477-9DAF-4CD4-96C9-553F094C843D}"/>
                </a:ext>
              </a:extLst>
            </p:cNvPr>
            <p:cNvSpPr/>
            <p:nvPr/>
          </p:nvSpPr>
          <p:spPr>
            <a:xfrm>
              <a:off x="1223291" y="1439995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3" name="TextBox 1762">
              <a:extLst>
                <a:ext uri="{FF2B5EF4-FFF2-40B4-BE49-F238E27FC236}">
                  <a16:creationId xmlns="" xmlns:a16="http://schemas.microsoft.com/office/drawing/2014/main" id="{50647587-5EE5-481F-9AC6-C791C52AA647}"/>
                </a:ext>
              </a:extLst>
            </p:cNvPr>
            <p:cNvSpPr txBox="1"/>
            <p:nvPr/>
          </p:nvSpPr>
          <p:spPr>
            <a:xfrm>
              <a:off x="1868522" y="1667061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64" name="TextBox 1763">
              <a:extLst>
                <a:ext uri="{FF2B5EF4-FFF2-40B4-BE49-F238E27FC236}">
                  <a16:creationId xmlns="" xmlns:a16="http://schemas.microsoft.com/office/drawing/2014/main" id="{B6A420BD-EDE1-4F55-9896-4330600EF15C}"/>
                </a:ext>
              </a:extLst>
            </p:cNvPr>
            <p:cNvSpPr txBox="1"/>
            <p:nvPr/>
          </p:nvSpPr>
          <p:spPr>
            <a:xfrm>
              <a:off x="1868522" y="1365228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1</a:t>
              </a:r>
            </a:p>
          </p:txBody>
        </p:sp>
        <p:grpSp>
          <p:nvGrpSpPr>
            <p:cNvPr id="1757" name="Group 1756">
              <a:extLst>
                <a:ext uri="{FF2B5EF4-FFF2-40B4-BE49-F238E27FC236}">
                  <a16:creationId xmlns="" xmlns:a16="http://schemas.microsoft.com/office/drawing/2014/main" id="{9952C3A6-8076-4C39-98D0-70AE3364E30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8267" y="1534970"/>
              <a:ext cx="261817" cy="261818"/>
              <a:chOff x="5881688" y="1624013"/>
              <a:chExt cx="371475" cy="371476"/>
            </a:xfrm>
            <a:solidFill>
              <a:schemeClr val="tx2"/>
            </a:solidFill>
          </p:grpSpPr>
          <p:sp>
            <p:nvSpPr>
              <p:cNvPr id="1758" name="Freeform 19">
                <a:extLst>
                  <a:ext uri="{FF2B5EF4-FFF2-40B4-BE49-F238E27FC236}">
                    <a16:creationId xmlns="" xmlns:a16="http://schemas.microsoft.com/office/drawing/2014/main" id="{C5B3B847-95F1-4E53-BB93-FFC736B5C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638" y="1701801"/>
                <a:ext cx="15875" cy="263525"/>
              </a:xfrm>
              <a:custGeom>
                <a:avLst/>
                <a:gdLst>
                  <a:gd name="T0" fmla="*/ 2 w 4"/>
                  <a:gd name="T1" fmla="*/ 68 h 68"/>
                  <a:gd name="T2" fmla="*/ 0 w 4"/>
                  <a:gd name="T3" fmla="*/ 66 h 68"/>
                  <a:gd name="T4" fmla="*/ 0 w 4"/>
                  <a:gd name="T5" fmla="*/ 2 h 68"/>
                  <a:gd name="T6" fmla="*/ 2 w 4"/>
                  <a:gd name="T7" fmla="*/ 0 h 68"/>
                  <a:gd name="T8" fmla="*/ 4 w 4"/>
                  <a:gd name="T9" fmla="*/ 2 h 68"/>
                  <a:gd name="T10" fmla="*/ 4 w 4"/>
                  <a:gd name="T11" fmla="*/ 66 h 68"/>
                  <a:gd name="T12" fmla="*/ 2 w 4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8">
                    <a:moveTo>
                      <a:pt x="2" y="68"/>
                    </a:move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7"/>
                      <a:pt x="3" y="68"/>
                      <a:pt x="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9" name="Freeform 20">
                <a:extLst>
                  <a:ext uri="{FF2B5EF4-FFF2-40B4-BE49-F238E27FC236}">
                    <a16:creationId xmlns="" xmlns:a16="http://schemas.microsoft.com/office/drawing/2014/main" id="{17BF228B-167C-4D0F-8D25-56B0941B5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1624013"/>
                <a:ext cx="14288" cy="169863"/>
              </a:xfrm>
              <a:custGeom>
                <a:avLst/>
                <a:gdLst>
                  <a:gd name="T0" fmla="*/ 2 w 4"/>
                  <a:gd name="T1" fmla="*/ 44 h 44"/>
                  <a:gd name="T2" fmla="*/ 0 w 4"/>
                  <a:gd name="T3" fmla="*/ 42 h 44"/>
                  <a:gd name="T4" fmla="*/ 0 w 4"/>
                  <a:gd name="T5" fmla="*/ 2 h 44"/>
                  <a:gd name="T6" fmla="*/ 2 w 4"/>
                  <a:gd name="T7" fmla="*/ 0 h 44"/>
                  <a:gd name="T8" fmla="*/ 4 w 4"/>
                  <a:gd name="T9" fmla="*/ 2 h 44"/>
                  <a:gd name="T10" fmla="*/ 4 w 4"/>
                  <a:gd name="T11" fmla="*/ 42 h 44"/>
                  <a:gd name="T12" fmla="*/ 2 w 4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4">
                    <a:moveTo>
                      <a:pt x="2" y="44"/>
                    </a:moveTo>
                    <a:cubicBezTo>
                      <a:pt x="1" y="44"/>
                      <a:pt x="0" y="43"/>
                      <a:pt x="0" y="4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3" y="44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0" name="Freeform 21">
                <a:extLst>
                  <a:ext uri="{FF2B5EF4-FFF2-40B4-BE49-F238E27FC236}">
                    <a16:creationId xmlns="" xmlns:a16="http://schemas.microsoft.com/office/drawing/2014/main" id="{832F666D-8A1A-43DE-A823-BEA9A4BCC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1688" y="1624013"/>
                <a:ext cx="341313" cy="341313"/>
              </a:xfrm>
              <a:custGeom>
                <a:avLst/>
                <a:gdLst>
                  <a:gd name="T0" fmla="*/ 30 w 88"/>
                  <a:gd name="T1" fmla="*/ 88 h 88"/>
                  <a:gd name="T2" fmla="*/ 29 w 88"/>
                  <a:gd name="T3" fmla="*/ 88 h 88"/>
                  <a:gd name="T4" fmla="*/ 1 w 88"/>
                  <a:gd name="T5" fmla="*/ 68 h 88"/>
                  <a:gd name="T6" fmla="*/ 0 w 88"/>
                  <a:gd name="T7" fmla="*/ 66 h 88"/>
                  <a:gd name="T8" fmla="*/ 0 w 88"/>
                  <a:gd name="T9" fmla="*/ 2 h 88"/>
                  <a:gd name="T10" fmla="*/ 1 w 88"/>
                  <a:gd name="T11" fmla="*/ 0 h 88"/>
                  <a:gd name="T12" fmla="*/ 3 w 88"/>
                  <a:gd name="T13" fmla="*/ 0 h 88"/>
                  <a:gd name="T14" fmla="*/ 30 w 88"/>
                  <a:gd name="T15" fmla="*/ 20 h 88"/>
                  <a:gd name="T16" fmla="*/ 57 w 88"/>
                  <a:gd name="T17" fmla="*/ 0 h 88"/>
                  <a:gd name="T18" fmla="*/ 59 w 88"/>
                  <a:gd name="T19" fmla="*/ 0 h 88"/>
                  <a:gd name="T20" fmla="*/ 87 w 88"/>
                  <a:gd name="T21" fmla="*/ 20 h 88"/>
                  <a:gd name="T22" fmla="*/ 88 w 88"/>
                  <a:gd name="T23" fmla="*/ 22 h 88"/>
                  <a:gd name="T24" fmla="*/ 88 w 88"/>
                  <a:gd name="T25" fmla="*/ 42 h 88"/>
                  <a:gd name="T26" fmla="*/ 86 w 88"/>
                  <a:gd name="T27" fmla="*/ 44 h 88"/>
                  <a:gd name="T28" fmla="*/ 84 w 88"/>
                  <a:gd name="T29" fmla="*/ 42 h 88"/>
                  <a:gd name="T30" fmla="*/ 84 w 88"/>
                  <a:gd name="T31" fmla="*/ 23 h 88"/>
                  <a:gd name="T32" fmla="*/ 58 w 88"/>
                  <a:gd name="T33" fmla="*/ 4 h 88"/>
                  <a:gd name="T34" fmla="*/ 31 w 88"/>
                  <a:gd name="T35" fmla="*/ 24 h 88"/>
                  <a:gd name="T36" fmla="*/ 29 w 88"/>
                  <a:gd name="T37" fmla="*/ 24 h 88"/>
                  <a:gd name="T38" fmla="*/ 4 w 88"/>
                  <a:gd name="T39" fmla="*/ 6 h 88"/>
                  <a:gd name="T40" fmla="*/ 4 w 88"/>
                  <a:gd name="T41" fmla="*/ 65 h 88"/>
                  <a:gd name="T42" fmla="*/ 30 w 88"/>
                  <a:gd name="T43" fmla="*/ 84 h 88"/>
                  <a:gd name="T44" fmla="*/ 53 w 88"/>
                  <a:gd name="T45" fmla="*/ 67 h 88"/>
                  <a:gd name="T46" fmla="*/ 56 w 88"/>
                  <a:gd name="T47" fmla="*/ 68 h 88"/>
                  <a:gd name="T48" fmla="*/ 55 w 88"/>
                  <a:gd name="T49" fmla="*/ 70 h 88"/>
                  <a:gd name="T50" fmla="*/ 31 w 88"/>
                  <a:gd name="T51" fmla="*/ 88 h 88"/>
                  <a:gd name="T52" fmla="*/ 30 w 88"/>
                  <a:gd name="T5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88">
                    <a:moveTo>
                      <a:pt x="30" y="88"/>
                    </a:moveTo>
                    <a:cubicBezTo>
                      <a:pt x="30" y="88"/>
                      <a:pt x="29" y="88"/>
                      <a:pt x="29" y="8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67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8" y="0"/>
                      <a:pt x="58" y="0"/>
                      <a:pt x="59" y="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1"/>
                      <a:pt x="88" y="21"/>
                      <a:pt x="88" y="2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8" y="43"/>
                      <a:pt x="87" y="44"/>
                      <a:pt x="86" y="44"/>
                    </a:cubicBezTo>
                    <a:cubicBezTo>
                      <a:pt x="85" y="44"/>
                      <a:pt x="84" y="43"/>
                      <a:pt x="84" y="42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4"/>
                      <a:pt x="30" y="24"/>
                      <a:pt x="29" y="2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4" y="67"/>
                      <a:pt x="55" y="67"/>
                      <a:pt x="56" y="68"/>
                    </a:cubicBezTo>
                    <a:cubicBezTo>
                      <a:pt x="56" y="69"/>
                      <a:pt x="56" y="70"/>
                      <a:pt x="55" y="70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1" y="88"/>
                      <a:pt x="30" y="88"/>
                      <a:pt x="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1" name="Freeform 22">
                <a:extLst>
                  <a:ext uri="{FF2B5EF4-FFF2-40B4-BE49-F238E27FC236}">
                    <a16:creationId xmlns="" xmlns:a16="http://schemas.microsoft.com/office/drawing/2014/main" id="{C63837D9-D8DA-4C09-862C-846B2071E7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13463" y="1809751"/>
                <a:ext cx="139700" cy="185738"/>
              </a:xfrm>
              <a:custGeom>
                <a:avLst/>
                <a:gdLst>
                  <a:gd name="T0" fmla="*/ 18 w 36"/>
                  <a:gd name="T1" fmla="*/ 48 h 48"/>
                  <a:gd name="T2" fmla="*/ 16 w 36"/>
                  <a:gd name="T3" fmla="*/ 47 h 48"/>
                  <a:gd name="T4" fmla="*/ 0 w 36"/>
                  <a:gd name="T5" fmla="*/ 18 h 48"/>
                  <a:gd name="T6" fmla="*/ 18 w 36"/>
                  <a:gd name="T7" fmla="*/ 0 h 48"/>
                  <a:gd name="T8" fmla="*/ 36 w 36"/>
                  <a:gd name="T9" fmla="*/ 18 h 48"/>
                  <a:gd name="T10" fmla="*/ 20 w 36"/>
                  <a:gd name="T11" fmla="*/ 47 h 48"/>
                  <a:gd name="T12" fmla="*/ 18 w 36"/>
                  <a:gd name="T13" fmla="*/ 48 h 48"/>
                  <a:gd name="T14" fmla="*/ 18 w 36"/>
                  <a:gd name="T15" fmla="*/ 4 h 48"/>
                  <a:gd name="T16" fmla="*/ 4 w 36"/>
                  <a:gd name="T17" fmla="*/ 18 h 48"/>
                  <a:gd name="T18" fmla="*/ 18 w 36"/>
                  <a:gd name="T19" fmla="*/ 43 h 48"/>
                  <a:gd name="T20" fmla="*/ 32 w 36"/>
                  <a:gd name="T21" fmla="*/ 18 h 48"/>
                  <a:gd name="T22" fmla="*/ 18 w 36"/>
                  <a:gd name="T2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8">
                    <a:moveTo>
                      <a:pt x="18" y="48"/>
                    </a:moveTo>
                    <a:cubicBezTo>
                      <a:pt x="17" y="48"/>
                      <a:pt x="17" y="48"/>
                      <a:pt x="16" y="47"/>
                    </a:cubicBezTo>
                    <a:cubicBezTo>
                      <a:pt x="15" y="45"/>
                      <a:pt x="0" y="27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ubicBezTo>
                      <a:pt x="36" y="27"/>
                      <a:pt x="21" y="45"/>
                      <a:pt x="20" y="47"/>
                    </a:cubicBezTo>
                    <a:cubicBezTo>
                      <a:pt x="19" y="48"/>
                      <a:pt x="19" y="48"/>
                      <a:pt x="18" y="48"/>
                    </a:cubicBezTo>
                    <a:close/>
                    <a:moveTo>
                      <a:pt x="18" y="4"/>
                    </a:moveTo>
                    <a:cubicBezTo>
                      <a:pt x="10" y="4"/>
                      <a:pt x="4" y="10"/>
                      <a:pt x="4" y="18"/>
                    </a:cubicBezTo>
                    <a:cubicBezTo>
                      <a:pt x="4" y="24"/>
                      <a:pt x="13" y="37"/>
                      <a:pt x="18" y="43"/>
                    </a:cubicBezTo>
                    <a:cubicBezTo>
                      <a:pt x="23" y="37"/>
                      <a:pt x="32" y="24"/>
                      <a:pt x="32" y="18"/>
                    </a:cubicBezTo>
                    <a:cubicBezTo>
                      <a:pt x="32" y="10"/>
                      <a:pt x="26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2" name="Freeform 23">
                <a:extLst>
                  <a:ext uri="{FF2B5EF4-FFF2-40B4-BE49-F238E27FC236}">
                    <a16:creationId xmlns="" xmlns:a16="http://schemas.microsoft.com/office/drawing/2014/main" id="{504E6C59-06E6-4D68-ABBE-BC03B227AF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3151" y="1847851"/>
                <a:ext cx="61913" cy="61913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8 w 16"/>
                  <a:gd name="T11" fmla="*/ 4 h 16"/>
                  <a:gd name="T12" fmla="*/ 4 w 16"/>
                  <a:gd name="T13" fmla="*/ 8 h 16"/>
                  <a:gd name="T14" fmla="*/ 8 w 16"/>
                  <a:gd name="T15" fmla="*/ 12 h 16"/>
                  <a:gd name="T16" fmla="*/ 12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2" y="16"/>
                      <a:pt x="8" y="16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0"/>
                      <a:pt x="6" y="12"/>
                      <a:pt x="8" y="12"/>
                    </a:cubicBezTo>
                    <a:cubicBezTo>
                      <a:pt x="10" y="12"/>
                      <a:pt x="12" y="10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53" name="Oval 1752">
              <a:extLst>
                <a:ext uri="{FF2B5EF4-FFF2-40B4-BE49-F238E27FC236}">
                  <a16:creationId xmlns="" xmlns:a16="http://schemas.microsoft.com/office/drawing/2014/main" id="{7138A2E7-1C8A-40DB-951B-06580CEB7190}"/>
                </a:ext>
              </a:extLst>
            </p:cNvPr>
            <p:cNvSpPr/>
            <p:nvPr/>
          </p:nvSpPr>
          <p:spPr>
            <a:xfrm>
              <a:off x="1148524" y="2522330"/>
              <a:ext cx="601302" cy="6013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4" name="Oval 1753">
              <a:extLst>
                <a:ext uri="{FF2B5EF4-FFF2-40B4-BE49-F238E27FC236}">
                  <a16:creationId xmlns="" xmlns:a16="http://schemas.microsoft.com/office/drawing/2014/main" id="{904A3BA9-D1BC-4E89-B855-B9D0BC4B60F8}"/>
                </a:ext>
              </a:extLst>
            </p:cNvPr>
            <p:cNvSpPr/>
            <p:nvPr/>
          </p:nvSpPr>
          <p:spPr>
            <a:xfrm>
              <a:off x="1223291" y="2597097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1" name="TextBox 1750">
              <a:extLst>
                <a:ext uri="{FF2B5EF4-FFF2-40B4-BE49-F238E27FC236}">
                  <a16:creationId xmlns="" xmlns:a16="http://schemas.microsoft.com/office/drawing/2014/main" id="{C671D231-F437-499C-9BD3-BE80F028D5B9}"/>
                </a:ext>
              </a:extLst>
            </p:cNvPr>
            <p:cNvSpPr txBox="1"/>
            <p:nvPr/>
          </p:nvSpPr>
          <p:spPr>
            <a:xfrm>
              <a:off x="1868522" y="2824163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52" name="TextBox 1751">
              <a:extLst>
                <a:ext uri="{FF2B5EF4-FFF2-40B4-BE49-F238E27FC236}">
                  <a16:creationId xmlns="" xmlns:a16="http://schemas.microsoft.com/office/drawing/2014/main" id="{6F438A81-E5EB-4008-A17F-7D8B78BCD6B9}"/>
                </a:ext>
              </a:extLst>
            </p:cNvPr>
            <p:cNvSpPr txBox="1"/>
            <p:nvPr/>
          </p:nvSpPr>
          <p:spPr>
            <a:xfrm>
              <a:off x="1868522" y="2522330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2</a:t>
              </a:r>
            </a:p>
          </p:txBody>
        </p:sp>
        <p:sp>
          <p:nvSpPr>
            <p:cNvPr id="1749" name="Oval 1748">
              <a:extLst>
                <a:ext uri="{FF2B5EF4-FFF2-40B4-BE49-F238E27FC236}">
                  <a16:creationId xmlns="" xmlns:a16="http://schemas.microsoft.com/office/drawing/2014/main" id="{BE28D6AD-AC81-4B0A-984B-E5732DE83B08}"/>
                </a:ext>
              </a:extLst>
            </p:cNvPr>
            <p:cNvSpPr/>
            <p:nvPr/>
          </p:nvSpPr>
          <p:spPr>
            <a:xfrm>
              <a:off x="1148524" y="3679432"/>
              <a:ext cx="601302" cy="6013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0" name="Oval 1749">
              <a:extLst>
                <a:ext uri="{FF2B5EF4-FFF2-40B4-BE49-F238E27FC236}">
                  <a16:creationId xmlns="" xmlns:a16="http://schemas.microsoft.com/office/drawing/2014/main" id="{6FB7A8D5-55AB-430B-A9CA-FF7B708DAA25}"/>
                </a:ext>
              </a:extLst>
            </p:cNvPr>
            <p:cNvSpPr/>
            <p:nvPr/>
          </p:nvSpPr>
          <p:spPr>
            <a:xfrm>
              <a:off x="1223291" y="3754199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7" name="TextBox 1746">
              <a:extLst>
                <a:ext uri="{FF2B5EF4-FFF2-40B4-BE49-F238E27FC236}">
                  <a16:creationId xmlns="" xmlns:a16="http://schemas.microsoft.com/office/drawing/2014/main" id="{22058045-B01E-4C93-9055-C1099C2D6E0E}"/>
                </a:ext>
              </a:extLst>
            </p:cNvPr>
            <p:cNvSpPr txBox="1"/>
            <p:nvPr/>
          </p:nvSpPr>
          <p:spPr>
            <a:xfrm>
              <a:off x="1868522" y="3981265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8" name="TextBox 1747">
              <a:extLst>
                <a:ext uri="{FF2B5EF4-FFF2-40B4-BE49-F238E27FC236}">
                  <a16:creationId xmlns="" xmlns:a16="http://schemas.microsoft.com/office/drawing/2014/main" id="{A41BBD59-4983-46BA-9963-295BC96CE394}"/>
                </a:ext>
              </a:extLst>
            </p:cNvPr>
            <p:cNvSpPr txBox="1"/>
            <p:nvPr/>
          </p:nvSpPr>
          <p:spPr>
            <a:xfrm>
              <a:off x="1868522" y="3679432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3</a:t>
              </a:r>
            </a:p>
          </p:txBody>
        </p:sp>
        <p:sp>
          <p:nvSpPr>
            <p:cNvPr id="1745" name="Oval 1744">
              <a:extLst>
                <a:ext uri="{FF2B5EF4-FFF2-40B4-BE49-F238E27FC236}">
                  <a16:creationId xmlns="" xmlns:a16="http://schemas.microsoft.com/office/drawing/2014/main" id="{D23AB768-6845-4D76-863B-DE4EFBF12E7A}"/>
                </a:ext>
              </a:extLst>
            </p:cNvPr>
            <p:cNvSpPr/>
            <p:nvPr/>
          </p:nvSpPr>
          <p:spPr>
            <a:xfrm>
              <a:off x="1148524" y="4836533"/>
              <a:ext cx="601302" cy="60130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6" name="Oval 1745">
              <a:extLst>
                <a:ext uri="{FF2B5EF4-FFF2-40B4-BE49-F238E27FC236}">
                  <a16:creationId xmlns="" xmlns:a16="http://schemas.microsoft.com/office/drawing/2014/main" id="{E599D5EF-84CC-490D-AEEB-61099774E7B9}"/>
                </a:ext>
              </a:extLst>
            </p:cNvPr>
            <p:cNvSpPr/>
            <p:nvPr/>
          </p:nvSpPr>
          <p:spPr>
            <a:xfrm>
              <a:off x="1223291" y="4911300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3" name="TextBox 1742">
              <a:extLst>
                <a:ext uri="{FF2B5EF4-FFF2-40B4-BE49-F238E27FC236}">
                  <a16:creationId xmlns="" xmlns:a16="http://schemas.microsoft.com/office/drawing/2014/main" id="{8DAD00FE-A46F-4EFA-8F5A-0BAC47158989}"/>
                </a:ext>
              </a:extLst>
            </p:cNvPr>
            <p:cNvSpPr txBox="1"/>
            <p:nvPr/>
          </p:nvSpPr>
          <p:spPr>
            <a:xfrm>
              <a:off x="1868522" y="5138366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4" name="TextBox 1743">
              <a:extLst>
                <a:ext uri="{FF2B5EF4-FFF2-40B4-BE49-F238E27FC236}">
                  <a16:creationId xmlns="" xmlns:a16="http://schemas.microsoft.com/office/drawing/2014/main" id="{17A7986F-32D9-4616-B7E5-070FFC95A331}"/>
                </a:ext>
              </a:extLst>
            </p:cNvPr>
            <p:cNvSpPr txBox="1"/>
            <p:nvPr/>
          </p:nvSpPr>
          <p:spPr>
            <a:xfrm>
              <a:off x="1868522" y="4836533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4</a:t>
              </a:r>
            </a:p>
          </p:txBody>
        </p:sp>
        <p:grpSp>
          <p:nvGrpSpPr>
            <p:cNvPr id="1717" name="Group 1716">
              <a:extLst>
                <a:ext uri="{FF2B5EF4-FFF2-40B4-BE49-F238E27FC236}">
                  <a16:creationId xmlns="" xmlns:a16="http://schemas.microsoft.com/office/drawing/2014/main" id="{0B2A84C7-0D36-4051-ADDD-A9E2CBA41A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061" y="2708436"/>
              <a:ext cx="260229" cy="229091"/>
              <a:chOff x="6007100" y="2617788"/>
              <a:chExt cx="371475" cy="327026"/>
            </a:xfrm>
            <a:solidFill>
              <a:schemeClr val="accent1"/>
            </a:solidFill>
          </p:grpSpPr>
          <p:sp>
            <p:nvSpPr>
              <p:cNvPr id="1737" name="Freeform 27">
                <a:extLst>
                  <a:ext uri="{FF2B5EF4-FFF2-40B4-BE49-F238E27FC236}">
                    <a16:creationId xmlns="" xmlns:a16="http://schemas.microsoft.com/office/drawing/2014/main" id="{5AB680CF-129E-4917-B8D0-CE059A7E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7100" y="2679701"/>
                <a:ext cx="371475" cy="265113"/>
              </a:xfrm>
              <a:custGeom>
                <a:avLst/>
                <a:gdLst>
                  <a:gd name="T0" fmla="*/ 82 w 96"/>
                  <a:gd name="T1" fmla="*/ 68 h 68"/>
                  <a:gd name="T2" fmla="*/ 14 w 96"/>
                  <a:gd name="T3" fmla="*/ 68 h 68"/>
                  <a:gd name="T4" fmla="*/ 0 w 96"/>
                  <a:gd name="T5" fmla="*/ 54 h 68"/>
                  <a:gd name="T6" fmla="*/ 0 w 96"/>
                  <a:gd name="T7" fmla="*/ 14 h 68"/>
                  <a:gd name="T8" fmla="*/ 14 w 96"/>
                  <a:gd name="T9" fmla="*/ 0 h 68"/>
                  <a:gd name="T10" fmla="*/ 82 w 96"/>
                  <a:gd name="T11" fmla="*/ 0 h 68"/>
                  <a:gd name="T12" fmla="*/ 96 w 96"/>
                  <a:gd name="T13" fmla="*/ 14 h 68"/>
                  <a:gd name="T14" fmla="*/ 96 w 96"/>
                  <a:gd name="T15" fmla="*/ 54 h 68"/>
                  <a:gd name="T16" fmla="*/ 82 w 96"/>
                  <a:gd name="T17" fmla="*/ 68 h 68"/>
                  <a:gd name="T18" fmla="*/ 14 w 96"/>
                  <a:gd name="T19" fmla="*/ 4 h 68"/>
                  <a:gd name="T20" fmla="*/ 4 w 96"/>
                  <a:gd name="T21" fmla="*/ 14 h 68"/>
                  <a:gd name="T22" fmla="*/ 4 w 96"/>
                  <a:gd name="T23" fmla="*/ 54 h 68"/>
                  <a:gd name="T24" fmla="*/ 14 w 96"/>
                  <a:gd name="T25" fmla="*/ 64 h 68"/>
                  <a:gd name="T26" fmla="*/ 82 w 96"/>
                  <a:gd name="T27" fmla="*/ 64 h 68"/>
                  <a:gd name="T28" fmla="*/ 92 w 96"/>
                  <a:gd name="T29" fmla="*/ 54 h 68"/>
                  <a:gd name="T30" fmla="*/ 92 w 96"/>
                  <a:gd name="T31" fmla="*/ 14 h 68"/>
                  <a:gd name="T32" fmla="*/ 82 w 96"/>
                  <a:gd name="T33" fmla="*/ 4 h 68"/>
                  <a:gd name="T34" fmla="*/ 14 w 96"/>
                  <a:gd name="T35" fmla="*/ 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68">
                    <a:moveTo>
                      <a:pt x="82" y="68"/>
                    </a:moveTo>
                    <a:cubicBezTo>
                      <a:pt x="14" y="68"/>
                      <a:pt x="14" y="68"/>
                      <a:pt x="14" y="68"/>
                    </a:cubicBezTo>
                    <a:cubicBezTo>
                      <a:pt x="6" y="68"/>
                      <a:pt x="0" y="62"/>
                      <a:pt x="0" y="5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90" y="0"/>
                      <a:pt x="96" y="6"/>
                      <a:pt x="96" y="1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62"/>
                      <a:pt x="90" y="68"/>
                      <a:pt x="82" y="68"/>
                    </a:cubicBezTo>
                    <a:close/>
                    <a:moveTo>
                      <a:pt x="14" y="4"/>
                    </a:moveTo>
                    <a:cubicBezTo>
                      <a:pt x="8" y="4"/>
                      <a:pt x="4" y="8"/>
                      <a:pt x="4" y="1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60"/>
                      <a:pt x="8" y="64"/>
                      <a:pt x="14" y="64"/>
                    </a:cubicBezTo>
                    <a:cubicBezTo>
                      <a:pt x="82" y="64"/>
                      <a:pt x="82" y="64"/>
                      <a:pt x="82" y="64"/>
                    </a:cubicBezTo>
                    <a:cubicBezTo>
                      <a:pt x="88" y="64"/>
                      <a:pt x="92" y="60"/>
                      <a:pt x="92" y="5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8"/>
                      <a:pt x="88" y="4"/>
                      <a:pt x="82" y="4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8" name="Freeform 28">
                <a:extLst>
                  <a:ext uri="{FF2B5EF4-FFF2-40B4-BE49-F238E27FC236}">
                    <a16:creationId xmlns="" xmlns:a16="http://schemas.microsoft.com/office/drawing/2014/main" id="{E646D775-2211-4847-9860-DD68A98E4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2617788"/>
                <a:ext cx="123825" cy="77788"/>
              </a:xfrm>
              <a:custGeom>
                <a:avLst/>
                <a:gdLst>
                  <a:gd name="T0" fmla="*/ 30 w 32"/>
                  <a:gd name="T1" fmla="*/ 20 h 20"/>
                  <a:gd name="T2" fmla="*/ 28 w 32"/>
                  <a:gd name="T3" fmla="*/ 18 h 20"/>
                  <a:gd name="T4" fmla="*/ 28 w 32"/>
                  <a:gd name="T5" fmla="*/ 10 h 20"/>
                  <a:gd name="T6" fmla="*/ 22 w 32"/>
                  <a:gd name="T7" fmla="*/ 4 h 20"/>
                  <a:gd name="T8" fmla="*/ 10 w 32"/>
                  <a:gd name="T9" fmla="*/ 4 h 20"/>
                  <a:gd name="T10" fmla="*/ 4 w 32"/>
                  <a:gd name="T11" fmla="*/ 10 h 20"/>
                  <a:gd name="T12" fmla="*/ 4 w 32"/>
                  <a:gd name="T13" fmla="*/ 18 h 20"/>
                  <a:gd name="T14" fmla="*/ 2 w 32"/>
                  <a:gd name="T15" fmla="*/ 20 h 20"/>
                  <a:gd name="T16" fmla="*/ 0 w 32"/>
                  <a:gd name="T17" fmla="*/ 18 h 20"/>
                  <a:gd name="T18" fmla="*/ 0 w 32"/>
                  <a:gd name="T19" fmla="*/ 10 h 20"/>
                  <a:gd name="T20" fmla="*/ 10 w 32"/>
                  <a:gd name="T21" fmla="*/ 0 h 20"/>
                  <a:gd name="T22" fmla="*/ 22 w 32"/>
                  <a:gd name="T23" fmla="*/ 0 h 20"/>
                  <a:gd name="T24" fmla="*/ 32 w 32"/>
                  <a:gd name="T25" fmla="*/ 10 h 20"/>
                  <a:gd name="T26" fmla="*/ 32 w 32"/>
                  <a:gd name="T27" fmla="*/ 18 h 20"/>
                  <a:gd name="T28" fmla="*/ 30 w 32"/>
                  <a:gd name="T2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0">
                    <a:moveTo>
                      <a:pt x="30" y="20"/>
                    </a:moveTo>
                    <a:cubicBezTo>
                      <a:pt x="29" y="20"/>
                      <a:pt x="28" y="19"/>
                      <a:pt x="28" y="1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7"/>
                      <a:pt x="25" y="4"/>
                      <a:pt x="22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7"/>
                      <a:pt x="4" y="10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9"/>
                      <a:pt x="3" y="20"/>
                      <a:pt x="2" y="20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0"/>
                      <a:pt x="32" y="4"/>
                      <a:pt x="32" y="10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9"/>
                      <a:pt x="31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9" name="Rectangle 29">
                <a:extLst>
                  <a:ext uri="{FF2B5EF4-FFF2-40B4-BE49-F238E27FC236}">
                    <a16:creationId xmlns="" xmlns:a16="http://schemas.microsoft.com/office/drawing/2014/main" id="{A43E1443-5412-4FCE-A741-669FBC174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0788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0" name="Rectangle 30">
                <a:extLst>
                  <a:ext uri="{FF2B5EF4-FFF2-40B4-BE49-F238E27FC236}">
                    <a16:creationId xmlns="" xmlns:a16="http://schemas.microsoft.com/office/drawing/2014/main" id="{46383973-BD2B-437B-AC05-D226EFE34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7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" name="Rectangle 31">
                <a:extLst>
                  <a:ext uri="{FF2B5EF4-FFF2-40B4-BE49-F238E27FC236}">
                    <a16:creationId xmlns="" xmlns:a16="http://schemas.microsoft.com/office/drawing/2014/main" id="{464221FB-E054-43A0-8AF5-B98A5BAA4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0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" name="Rectangle 32">
                <a:extLst>
                  <a:ext uri="{FF2B5EF4-FFF2-40B4-BE49-F238E27FC236}">
                    <a16:creationId xmlns="" xmlns:a16="http://schemas.microsoft.com/office/drawing/2014/main" id="{BE1FE064-D4DE-4E11-B6F7-AFBBF5153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9013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8" name="Group 1717">
              <a:extLst>
                <a:ext uri="{FF2B5EF4-FFF2-40B4-BE49-F238E27FC236}">
                  <a16:creationId xmlns="" xmlns:a16="http://schemas.microsoft.com/office/drawing/2014/main" id="{7C024F0E-E5B7-4221-B7B0-92098B367D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3175" y="3854083"/>
              <a:ext cx="252001" cy="252000"/>
              <a:chOff x="6223000" y="3652838"/>
              <a:chExt cx="371476" cy="371475"/>
            </a:xfrm>
            <a:solidFill>
              <a:schemeClr val="accent2"/>
            </a:solidFill>
          </p:grpSpPr>
          <p:sp>
            <p:nvSpPr>
              <p:cNvPr id="1732" name="Freeform 36">
                <a:extLst>
                  <a:ext uri="{FF2B5EF4-FFF2-40B4-BE49-F238E27FC236}">
                    <a16:creationId xmlns="" xmlns:a16="http://schemas.microsoft.com/office/drawing/2014/main" id="{2B03A90B-3136-4175-9A7C-2C38BB7D1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000" y="3652838"/>
                <a:ext cx="368300" cy="371475"/>
              </a:xfrm>
              <a:custGeom>
                <a:avLst/>
                <a:gdLst>
                  <a:gd name="T0" fmla="*/ 48 w 95"/>
                  <a:gd name="T1" fmla="*/ 96 h 96"/>
                  <a:gd name="T2" fmla="*/ 0 w 95"/>
                  <a:gd name="T3" fmla="*/ 48 h 96"/>
                  <a:gd name="T4" fmla="*/ 48 w 95"/>
                  <a:gd name="T5" fmla="*/ 0 h 96"/>
                  <a:gd name="T6" fmla="*/ 88 w 95"/>
                  <a:gd name="T7" fmla="*/ 21 h 96"/>
                  <a:gd name="T8" fmla="*/ 87 w 95"/>
                  <a:gd name="T9" fmla="*/ 24 h 96"/>
                  <a:gd name="T10" fmla="*/ 84 w 95"/>
                  <a:gd name="T11" fmla="*/ 23 h 96"/>
                  <a:gd name="T12" fmla="*/ 48 w 95"/>
                  <a:gd name="T13" fmla="*/ 4 h 96"/>
                  <a:gd name="T14" fmla="*/ 4 w 95"/>
                  <a:gd name="T15" fmla="*/ 48 h 96"/>
                  <a:gd name="T16" fmla="*/ 48 w 95"/>
                  <a:gd name="T17" fmla="*/ 92 h 96"/>
                  <a:gd name="T18" fmla="*/ 91 w 95"/>
                  <a:gd name="T19" fmla="*/ 56 h 96"/>
                  <a:gd name="T20" fmla="*/ 94 w 95"/>
                  <a:gd name="T21" fmla="*/ 54 h 96"/>
                  <a:gd name="T22" fmla="*/ 95 w 95"/>
                  <a:gd name="T23" fmla="*/ 56 h 96"/>
                  <a:gd name="T24" fmla="*/ 48 w 95"/>
                  <a:gd name="T2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22" y="96"/>
                      <a:pt x="0" y="74"/>
                      <a:pt x="0" y="48"/>
                    </a:cubicBezTo>
                    <a:cubicBezTo>
                      <a:pt x="0" y="22"/>
                      <a:pt x="22" y="0"/>
                      <a:pt x="48" y="0"/>
                    </a:cubicBezTo>
                    <a:cubicBezTo>
                      <a:pt x="64" y="0"/>
                      <a:pt x="79" y="8"/>
                      <a:pt x="88" y="21"/>
                    </a:cubicBezTo>
                    <a:cubicBezTo>
                      <a:pt x="88" y="22"/>
                      <a:pt x="88" y="23"/>
                      <a:pt x="87" y="24"/>
                    </a:cubicBezTo>
                    <a:cubicBezTo>
                      <a:pt x="86" y="24"/>
                      <a:pt x="85" y="24"/>
                      <a:pt x="84" y="23"/>
                    </a:cubicBezTo>
                    <a:cubicBezTo>
                      <a:pt x="76" y="11"/>
                      <a:pt x="62" y="4"/>
                      <a:pt x="48" y="4"/>
                    </a:cubicBezTo>
                    <a:cubicBezTo>
                      <a:pt x="24" y="4"/>
                      <a:pt x="4" y="24"/>
                      <a:pt x="4" y="48"/>
                    </a:cubicBezTo>
                    <a:cubicBezTo>
                      <a:pt x="4" y="72"/>
                      <a:pt x="24" y="92"/>
                      <a:pt x="48" y="92"/>
                    </a:cubicBezTo>
                    <a:cubicBezTo>
                      <a:pt x="69" y="92"/>
                      <a:pt x="88" y="77"/>
                      <a:pt x="91" y="56"/>
                    </a:cubicBezTo>
                    <a:cubicBezTo>
                      <a:pt x="92" y="54"/>
                      <a:pt x="93" y="54"/>
                      <a:pt x="94" y="54"/>
                    </a:cubicBezTo>
                    <a:cubicBezTo>
                      <a:pt x="95" y="54"/>
                      <a:pt x="95" y="55"/>
                      <a:pt x="95" y="56"/>
                    </a:cubicBezTo>
                    <a:cubicBezTo>
                      <a:pt x="91" y="79"/>
                      <a:pt x="71" y="96"/>
                      <a:pt x="4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3" name="Freeform 37">
                <a:extLst>
                  <a:ext uri="{FF2B5EF4-FFF2-40B4-BE49-F238E27FC236}">
                    <a16:creationId xmlns="" xmlns:a16="http://schemas.microsoft.com/office/drawing/2014/main" id="{B5966BDB-E953-433A-90CA-187F84D85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6975" y="3656013"/>
                <a:ext cx="182563" cy="330200"/>
              </a:xfrm>
              <a:custGeom>
                <a:avLst/>
                <a:gdLst>
                  <a:gd name="T0" fmla="*/ 32 w 47"/>
                  <a:gd name="T1" fmla="*/ 85 h 85"/>
                  <a:gd name="T2" fmla="*/ 30 w 47"/>
                  <a:gd name="T3" fmla="*/ 83 h 85"/>
                  <a:gd name="T4" fmla="*/ 30 w 47"/>
                  <a:gd name="T5" fmla="*/ 74 h 85"/>
                  <a:gd name="T6" fmla="*/ 9 w 47"/>
                  <a:gd name="T7" fmla="*/ 67 h 85"/>
                  <a:gd name="T8" fmla="*/ 8 w 47"/>
                  <a:gd name="T9" fmla="*/ 66 h 85"/>
                  <a:gd name="T10" fmla="*/ 0 w 47"/>
                  <a:gd name="T11" fmla="*/ 40 h 85"/>
                  <a:gd name="T12" fmla="*/ 0 w 47"/>
                  <a:gd name="T13" fmla="*/ 38 h 85"/>
                  <a:gd name="T14" fmla="*/ 1 w 47"/>
                  <a:gd name="T15" fmla="*/ 37 h 85"/>
                  <a:gd name="T16" fmla="*/ 21 w 47"/>
                  <a:gd name="T17" fmla="*/ 31 h 85"/>
                  <a:gd name="T18" fmla="*/ 28 w 47"/>
                  <a:gd name="T19" fmla="*/ 19 h 85"/>
                  <a:gd name="T20" fmla="*/ 25 w 47"/>
                  <a:gd name="T21" fmla="*/ 14 h 85"/>
                  <a:gd name="T22" fmla="*/ 25 w 47"/>
                  <a:gd name="T23" fmla="*/ 11 h 85"/>
                  <a:gd name="T24" fmla="*/ 44 w 47"/>
                  <a:gd name="T25" fmla="*/ 1 h 85"/>
                  <a:gd name="T26" fmla="*/ 47 w 47"/>
                  <a:gd name="T27" fmla="*/ 1 h 85"/>
                  <a:gd name="T28" fmla="*/ 46 w 47"/>
                  <a:gd name="T29" fmla="*/ 4 h 85"/>
                  <a:gd name="T30" fmla="*/ 29 w 47"/>
                  <a:gd name="T31" fmla="*/ 14 h 85"/>
                  <a:gd name="T32" fmla="*/ 32 w 47"/>
                  <a:gd name="T33" fmla="*/ 19 h 85"/>
                  <a:gd name="T34" fmla="*/ 32 w 47"/>
                  <a:gd name="T35" fmla="*/ 21 h 85"/>
                  <a:gd name="T36" fmla="*/ 24 w 47"/>
                  <a:gd name="T37" fmla="*/ 34 h 85"/>
                  <a:gd name="T38" fmla="*/ 23 w 47"/>
                  <a:gd name="T39" fmla="*/ 35 h 85"/>
                  <a:gd name="T40" fmla="*/ 5 w 47"/>
                  <a:gd name="T41" fmla="*/ 40 h 85"/>
                  <a:gd name="T42" fmla="*/ 12 w 47"/>
                  <a:gd name="T43" fmla="*/ 63 h 85"/>
                  <a:gd name="T44" fmla="*/ 33 w 47"/>
                  <a:gd name="T45" fmla="*/ 71 h 85"/>
                  <a:gd name="T46" fmla="*/ 34 w 47"/>
                  <a:gd name="T47" fmla="*/ 73 h 85"/>
                  <a:gd name="T48" fmla="*/ 34 w 47"/>
                  <a:gd name="T49" fmla="*/ 83 h 85"/>
                  <a:gd name="T50" fmla="*/ 32 w 47"/>
                  <a:gd name="T51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85">
                    <a:moveTo>
                      <a:pt x="32" y="85"/>
                    </a:moveTo>
                    <a:cubicBezTo>
                      <a:pt x="31" y="85"/>
                      <a:pt x="30" y="84"/>
                      <a:pt x="30" y="8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9" y="67"/>
                      <a:pt x="8" y="66"/>
                      <a:pt x="8" y="6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9"/>
                      <a:pt x="0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4" y="13"/>
                      <a:pt x="24" y="12"/>
                      <a:pt x="25" y="1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5" y="0"/>
                      <a:pt x="46" y="0"/>
                      <a:pt x="47" y="1"/>
                    </a:cubicBezTo>
                    <a:cubicBezTo>
                      <a:pt x="47" y="2"/>
                      <a:pt x="47" y="4"/>
                      <a:pt x="46" y="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20"/>
                      <a:pt x="32" y="21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3" y="35"/>
                      <a:pt x="23" y="35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4" y="71"/>
                      <a:pt x="34" y="72"/>
                      <a:pt x="34" y="73"/>
                    </a:cubicBezTo>
                    <a:cubicBezTo>
                      <a:pt x="34" y="83"/>
                      <a:pt x="34" y="83"/>
                      <a:pt x="34" y="83"/>
                    </a:cubicBezTo>
                    <a:cubicBezTo>
                      <a:pt x="34" y="84"/>
                      <a:pt x="33" y="85"/>
                      <a:pt x="32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4" name="Freeform 38">
                <a:extLst>
                  <a:ext uri="{FF2B5EF4-FFF2-40B4-BE49-F238E27FC236}">
                    <a16:creationId xmlns="" xmlns:a16="http://schemas.microsoft.com/office/drawing/2014/main" id="{79999164-4335-43A2-A183-F1A6782B5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400" y="3711576"/>
                <a:ext cx="46038" cy="49213"/>
              </a:xfrm>
              <a:custGeom>
                <a:avLst/>
                <a:gdLst>
                  <a:gd name="T0" fmla="*/ 2 w 12"/>
                  <a:gd name="T1" fmla="*/ 13 h 13"/>
                  <a:gd name="T2" fmla="*/ 1 w 12"/>
                  <a:gd name="T3" fmla="*/ 12 h 13"/>
                  <a:gd name="T4" fmla="*/ 1 w 12"/>
                  <a:gd name="T5" fmla="*/ 10 h 13"/>
                  <a:gd name="T6" fmla="*/ 8 w 12"/>
                  <a:gd name="T7" fmla="*/ 1 h 13"/>
                  <a:gd name="T8" fmla="*/ 11 w 12"/>
                  <a:gd name="T9" fmla="*/ 1 h 13"/>
                  <a:gd name="T10" fmla="*/ 11 w 12"/>
                  <a:gd name="T11" fmla="*/ 3 h 13"/>
                  <a:gd name="T12" fmla="*/ 4 w 12"/>
                  <a:gd name="T13" fmla="*/ 12 h 13"/>
                  <a:gd name="T14" fmla="*/ 2 w 12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2" y="13"/>
                    </a:moveTo>
                    <a:cubicBezTo>
                      <a:pt x="2" y="13"/>
                      <a:pt x="1" y="13"/>
                      <a:pt x="1" y="12"/>
                    </a:cubicBezTo>
                    <a:cubicBezTo>
                      <a:pt x="0" y="12"/>
                      <a:pt x="0" y="10"/>
                      <a:pt x="1" y="1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1"/>
                    </a:cubicBezTo>
                    <a:cubicBezTo>
                      <a:pt x="12" y="1"/>
                      <a:pt x="12" y="3"/>
                      <a:pt x="11" y="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3"/>
                      <a:pt x="3" y="13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5" name="Freeform 39">
                <a:extLst>
                  <a:ext uri="{FF2B5EF4-FFF2-40B4-BE49-F238E27FC236}">
                    <a16:creationId xmlns="" xmlns:a16="http://schemas.microsoft.com/office/drawing/2014/main" id="{DDD3E5AE-8680-4A3B-80D3-3BA7A82BAD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3013" y="3768726"/>
                <a:ext cx="271463" cy="177800"/>
              </a:xfrm>
              <a:custGeom>
                <a:avLst/>
                <a:gdLst>
                  <a:gd name="T0" fmla="*/ 31 w 70"/>
                  <a:gd name="T1" fmla="*/ 46 h 46"/>
                  <a:gd name="T2" fmla="*/ 30 w 70"/>
                  <a:gd name="T3" fmla="*/ 45 h 46"/>
                  <a:gd name="T4" fmla="*/ 29 w 70"/>
                  <a:gd name="T5" fmla="*/ 43 h 46"/>
                  <a:gd name="T6" fmla="*/ 35 w 70"/>
                  <a:gd name="T7" fmla="*/ 28 h 46"/>
                  <a:gd name="T8" fmla="*/ 21 w 70"/>
                  <a:gd name="T9" fmla="*/ 33 h 46"/>
                  <a:gd name="T10" fmla="*/ 19 w 70"/>
                  <a:gd name="T11" fmla="*/ 33 h 46"/>
                  <a:gd name="T12" fmla="*/ 1 w 70"/>
                  <a:gd name="T13" fmla="*/ 21 h 46"/>
                  <a:gd name="T14" fmla="*/ 0 w 70"/>
                  <a:gd name="T15" fmla="*/ 19 h 46"/>
                  <a:gd name="T16" fmla="*/ 1 w 70"/>
                  <a:gd name="T17" fmla="*/ 18 h 46"/>
                  <a:gd name="T18" fmla="*/ 9 w 70"/>
                  <a:gd name="T19" fmla="*/ 13 h 46"/>
                  <a:gd name="T20" fmla="*/ 11 w 70"/>
                  <a:gd name="T21" fmla="*/ 13 h 46"/>
                  <a:gd name="T22" fmla="*/ 21 w 70"/>
                  <a:gd name="T23" fmla="*/ 17 h 46"/>
                  <a:gd name="T24" fmla="*/ 60 w 70"/>
                  <a:gd name="T25" fmla="*/ 2 h 46"/>
                  <a:gd name="T26" fmla="*/ 69 w 70"/>
                  <a:gd name="T27" fmla="*/ 5 h 46"/>
                  <a:gd name="T28" fmla="*/ 70 w 70"/>
                  <a:gd name="T29" fmla="*/ 11 h 46"/>
                  <a:gd name="T30" fmla="*/ 66 w 70"/>
                  <a:gd name="T31" fmla="*/ 15 h 46"/>
                  <a:gd name="T32" fmla="*/ 53 w 70"/>
                  <a:gd name="T33" fmla="*/ 21 h 46"/>
                  <a:gd name="T34" fmla="*/ 42 w 70"/>
                  <a:gd name="T35" fmla="*/ 40 h 46"/>
                  <a:gd name="T36" fmla="*/ 41 w 70"/>
                  <a:gd name="T37" fmla="*/ 41 h 46"/>
                  <a:gd name="T38" fmla="*/ 32 w 70"/>
                  <a:gd name="T39" fmla="*/ 46 h 46"/>
                  <a:gd name="T40" fmla="*/ 31 w 70"/>
                  <a:gd name="T41" fmla="*/ 46 h 46"/>
                  <a:gd name="T42" fmla="*/ 39 w 70"/>
                  <a:gd name="T43" fmla="*/ 22 h 46"/>
                  <a:gd name="T44" fmla="*/ 40 w 70"/>
                  <a:gd name="T45" fmla="*/ 23 h 46"/>
                  <a:gd name="T46" fmla="*/ 41 w 70"/>
                  <a:gd name="T47" fmla="*/ 25 h 46"/>
                  <a:gd name="T48" fmla="*/ 35 w 70"/>
                  <a:gd name="T49" fmla="*/ 40 h 46"/>
                  <a:gd name="T50" fmla="*/ 39 w 70"/>
                  <a:gd name="T51" fmla="*/ 38 h 46"/>
                  <a:gd name="T52" fmla="*/ 49 w 70"/>
                  <a:gd name="T53" fmla="*/ 18 h 46"/>
                  <a:gd name="T54" fmla="*/ 50 w 70"/>
                  <a:gd name="T55" fmla="*/ 17 h 46"/>
                  <a:gd name="T56" fmla="*/ 64 w 70"/>
                  <a:gd name="T57" fmla="*/ 11 h 46"/>
                  <a:gd name="T58" fmla="*/ 66 w 70"/>
                  <a:gd name="T59" fmla="*/ 9 h 46"/>
                  <a:gd name="T60" fmla="*/ 66 w 70"/>
                  <a:gd name="T61" fmla="*/ 7 h 46"/>
                  <a:gd name="T62" fmla="*/ 62 w 70"/>
                  <a:gd name="T63" fmla="*/ 5 h 46"/>
                  <a:gd name="T64" fmla="*/ 22 w 70"/>
                  <a:gd name="T65" fmla="*/ 21 h 46"/>
                  <a:gd name="T66" fmla="*/ 20 w 70"/>
                  <a:gd name="T67" fmla="*/ 21 h 46"/>
                  <a:gd name="T68" fmla="*/ 10 w 70"/>
                  <a:gd name="T69" fmla="*/ 17 h 46"/>
                  <a:gd name="T70" fmla="*/ 6 w 70"/>
                  <a:gd name="T71" fmla="*/ 19 h 46"/>
                  <a:gd name="T72" fmla="*/ 21 w 70"/>
                  <a:gd name="T73" fmla="*/ 29 h 46"/>
                  <a:gd name="T74" fmla="*/ 38 w 70"/>
                  <a:gd name="T75" fmla="*/ 22 h 46"/>
                  <a:gd name="T76" fmla="*/ 39 w 70"/>
                  <a:gd name="T7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" h="46">
                    <a:moveTo>
                      <a:pt x="31" y="46"/>
                    </a:moveTo>
                    <a:cubicBezTo>
                      <a:pt x="30" y="46"/>
                      <a:pt x="30" y="46"/>
                      <a:pt x="30" y="45"/>
                    </a:cubicBezTo>
                    <a:cubicBezTo>
                      <a:pt x="29" y="45"/>
                      <a:pt x="29" y="44"/>
                      <a:pt x="29" y="43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19" y="33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9"/>
                      <a:pt x="1" y="18"/>
                      <a:pt x="1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1" y="13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4" y="0"/>
                      <a:pt x="68" y="2"/>
                      <a:pt x="69" y="5"/>
                    </a:cubicBezTo>
                    <a:cubicBezTo>
                      <a:pt x="70" y="7"/>
                      <a:pt x="70" y="9"/>
                      <a:pt x="70" y="11"/>
                    </a:cubicBezTo>
                    <a:cubicBezTo>
                      <a:pt x="69" y="13"/>
                      <a:pt x="68" y="14"/>
                      <a:pt x="66" y="15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1"/>
                      <a:pt x="41" y="41"/>
                      <a:pt x="41" y="41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46"/>
                      <a:pt x="31" y="46"/>
                      <a:pt x="31" y="46"/>
                    </a:cubicBezTo>
                    <a:close/>
                    <a:moveTo>
                      <a:pt x="39" y="22"/>
                    </a:moveTo>
                    <a:cubicBezTo>
                      <a:pt x="39" y="22"/>
                      <a:pt x="40" y="22"/>
                      <a:pt x="40" y="23"/>
                    </a:cubicBezTo>
                    <a:cubicBezTo>
                      <a:pt x="41" y="23"/>
                      <a:pt x="41" y="24"/>
                      <a:pt x="41" y="25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0" y="18"/>
                      <a:pt x="50" y="17"/>
                      <a:pt x="50" y="17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0"/>
                      <a:pt x="66" y="9"/>
                    </a:cubicBezTo>
                    <a:cubicBezTo>
                      <a:pt x="66" y="9"/>
                      <a:pt x="66" y="8"/>
                      <a:pt x="66" y="7"/>
                    </a:cubicBezTo>
                    <a:cubicBezTo>
                      <a:pt x="65" y="6"/>
                      <a:pt x="63" y="5"/>
                      <a:pt x="62" y="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0" y="21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6" name="Freeform 40">
                <a:extLst>
                  <a:ext uri="{FF2B5EF4-FFF2-40B4-BE49-F238E27FC236}">
                    <a16:creationId xmlns="" xmlns:a16="http://schemas.microsoft.com/office/drawing/2014/main" id="{52DC163A-843E-416B-B714-C2419A78C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0" y="3757613"/>
                <a:ext cx="112713" cy="69850"/>
              </a:xfrm>
              <a:custGeom>
                <a:avLst/>
                <a:gdLst>
                  <a:gd name="T0" fmla="*/ 17 w 29"/>
                  <a:gd name="T1" fmla="*/ 18 h 18"/>
                  <a:gd name="T2" fmla="*/ 16 w 29"/>
                  <a:gd name="T3" fmla="*/ 18 h 18"/>
                  <a:gd name="T4" fmla="*/ 1 w 29"/>
                  <a:gd name="T5" fmla="*/ 8 h 18"/>
                  <a:gd name="T6" fmla="*/ 0 w 29"/>
                  <a:gd name="T7" fmla="*/ 6 h 18"/>
                  <a:gd name="T8" fmla="*/ 1 w 29"/>
                  <a:gd name="T9" fmla="*/ 5 h 18"/>
                  <a:gd name="T10" fmla="*/ 9 w 29"/>
                  <a:gd name="T11" fmla="*/ 0 h 18"/>
                  <a:gd name="T12" fmla="*/ 11 w 29"/>
                  <a:gd name="T13" fmla="*/ 0 h 18"/>
                  <a:gd name="T14" fmla="*/ 27 w 29"/>
                  <a:gd name="T15" fmla="*/ 11 h 18"/>
                  <a:gd name="T16" fmla="*/ 28 w 29"/>
                  <a:gd name="T17" fmla="*/ 13 h 18"/>
                  <a:gd name="T18" fmla="*/ 25 w 29"/>
                  <a:gd name="T19" fmla="*/ 14 h 18"/>
                  <a:gd name="T20" fmla="*/ 10 w 29"/>
                  <a:gd name="T21" fmla="*/ 4 h 18"/>
                  <a:gd name="T22" fmla="*/ 6 w 29"/>
                  <a:gd name="T23" fmla="*/ 7 h 18"/>
                  <a:gd name="T24" fmla="*/ 18 w 29"/>
                  <a:gd name="T25" fmla="*/ 15 h 18"/>
                  <a:gd name="T26" fmla="*/ 18 w 29"/>
                  <a:gd name="T27" fmla="*/ 17 h 18"/>
                  <a:gd name="T28" fmla="*/ 17 w 29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18">
                    <a:moveTo>
                      <a:pt x="17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0" y="5"/>
                      <a:pt x="1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11"/>
                      <a:pt x="29" y="13"/>
                      <a:pt x="28" y="13"/>
                    </a:cubicBezTo>
                    <a:cubicBezTo>
                      <a:pt x="27" y="14"/>
                      <a:pt x="26" y="15"/>
                      <a:pt x="25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18" y="17"/>
                    </a:cubicBezTo>
                    <a:cubicBezTo>
                      <a:pt x="18" y="18"/>
                      <a:pt x="17" y="18"/>
                      <a:pt x="1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9" name="Group 1718">
              <a:extLst>
                <a:ext uri="{FF2B5EF4-FFF2-40B4-BE49-F238E27FC236}">
                  <a16:creationId xmlns="" xmlns:a16="http://schemas.microsoft.com/office/drawing/2014/main" id="{FF793BEE-6E37-4059-97A5-3F958CCA952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324" y="5011184"/>
              <a:ext cx="259703" cy="252000"/>
              <a:chOff x="6199188" y="4668838"/>
              <a:chExt cx="374650" cy="363537"/>
            </a:xfrm>
            <a:solidFill>
              <a:schemeClr val="accent3"/>
            </a:solidFill>
          </p:grpSpPr>
          <p:sp>
            <p:nvSpPr>
              <p:cNvPr id="1720" name="Freeform 44">
                <a:extLst>
                  <a:ext uri="{FF2B5EF4-FFF2-40B4-BE49-F238E27FC236}">
                    <a16:creationId xmlns="" xmlns:a16="http://schemas.microsoft.com/office/drawing/2014/main" id="{4904D48F-8DD6-479F-A112-A0788C979E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99188" y="4800600"/>
                <a:ext cx="374650" cy="169862"/>
              </a:xfrm>
              <a:custGeom>
                <a:avLst/>
                <a:gdLst>
                  <a:gd name="T0" fmla="*/ 62 w 97"/>
                  <a:gd name="T1" fmla="*/ 44 h 44"/>
                  <a:gd name="T2" fmla="*/ 10 w 97"/>
                  <a:gd name="T3" fmla="*/ 44 h 44"/>
                  <a:gd name="T4" fmla="*/ 0 w 97"/>
                  <a:gd name="T5" fmla="*/ 34 h 44"/>
                  <a:gd name="T6" fmla="*/ 10 w 97"/>
                  <a:gd name="T7" fmla="*/ 24 h 44"/>
                  <a:gd name="T8" fmla="*/ 55 w 97"/>
                  <a:gd name="T9" fmla="*/ 24 h 44"/>
                  <a:gd name="T10" fmla="*/ 56 w 97"/>
                  <a:gd name="T11" fmla="*/ 23 h 44"/>
                  <a:gd name="T12" fmla="*/ 79 w 97"/>
                  <a:gd name="T13" fmla="*/ 4 h 44"/>
                  <a:gd name="T14" fmla="*/ 93 w 97"/>
                  <a:gd name="T15" fmla="*/ 4 h 44"/>
                  <a:gd name="T16" fmla="*/ 93 w 97"/>
                  <a:gd name="T17" fmla="*/ 18 h 44"/>
                  <a:gd name="T18" fmla="*/ 66 w 97"/>
                  <a:gd name="T19" fmla="*/ 42 h 44"/>
                  <a:gd name="T20" fmla="*/ 62 w 97"/>
                  <a:gd name="T21" fmla="*/ 44 h 44"/>
                  <a:gd name="T22" fmla="*/ 10 w 97"/>
                  <a:gd name="T23" fmla="*/ 28 h 44"/>
                  <a:gd name="T24" fmla="*/ 4 w 97"/>
                  <a:gd name="T25" fmla="*/ 34 h 44"/>
                  <a:gd name="T26" fmla="*/ 10 w 97"/>
                  <a:gd name="T27" fmla="*/ 40 h 44"/>
                  <a:gd name="T28" fmla="*/ 62 w 97"/>
                  <a:gd name="T29" fmla="*/ 40 h 44"/>
                  <a:gd name="T30" fmla="*/ 63 w 97"/>
                  <a:gd name="T31" fmla="*/ 39 h 44"/>
                  <a:gd name="T32" fmla="*/ 90 w 97"/>
                  <a:gd name="T33" fmla="*/ 15 h 44"/>
                  <a:gd name="T34" fmla="*/ 90 w 97"/>
                  <a:gd name="T35" fmla="*/ 7 h 44"/>
                  <a:gd name="T36" fmla="*/ 81 w 97"/>
                  <a:gd name="T37" fmla="*/ 7 h 44"/>
                  <a:gd name="T38" fmla="*/ 59 w 97"/>
                  <a:gd name="T39" fmla="*/ 26 h 44"/>
                  <a:gd name="T40" fmla="*/ 55 w 97"/>
                  <a:gd name="T41" fmla="*/ 28 h 44"/>
                  <a:gd name="T42" fmla="*/ 10 w 97"/>
                  <a:gd name="T43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44">
                    <a:moveTo>
                      <a:pt x="62" y="44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5" y="44"/>
                      <a:pt x="0" y="40"/>
                      <a:pt x="0" y="34"/>
                    </a:cubicBezTo>
                    <a:cubicBezTo>
                      <a:pt x="0" y="28"/>
                      <a:pt x="5" y="24"/>
                      <a:pt x="10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6" y="24"/>
                      <a:pt x="56" y="23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82" y="0"/>
                      <a:pt x="89" y="0"/>
                      <a:pt x="93" y="4"/>
                    </a:cubicBezTo>
                    <a:cubicBezTo>
                      <a:pt x="97" y="8"/>
                      <a:pt x="97" y="14"/>
                      <a:pt x="93" y="18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5" y="43"/>
                      <a:pt x="63" y="44"/>
                      <a:pt x="62" y="44"/>
                    </a:cubicBezTo>
                    <a:close/>
                    <a:moveTo>
                      <a:pt x="10" y="28"/>
                    </a:moveTo>
                    <a:cubicBezTo>
                      <a:pt x="7" y="28"/>
                      <a:pt x="4" y="31"/>
                      <a:pt x="4" y="34"/>
                    </a:cubicBezTo>
                    <a:cubicBezTo>
                      <a:pt x="4" y="37"/>
                      <a:pt x="7" y="40"/>
                      <a:pt x="10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62" y="40"/>
                      <a:pt x="63" y="40"/>
                      <a:pt x="63" y="39"/>
                    </a:cubicBezTo>
                    <a:cubicBezTo>
                      <a:pt x="90" y="15"/>
                      <a:pt x="90" y="15"/>
                      <a:pt x="90" y="15"/>
                    </a:cubicBezTo>
                    <a:cubicBezTo>
                      <a:pt x="93" y="13"/>
                      <a:pt x="93" y="9"/>
                      <a:pt x="90" y="7"/>
                    </a:cubicBezTo>
                    <a:cubicBezTo>
                      <a:pt x="88" y="4"/>
                      <a:pt x="84" y="4"/>
                      <a:pt x="81" y="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8" y="27"/>
                      <a:pt x="57" y="28"/>
                      <a:pt x="55" y="28"/>
                    </a:cubicBezTo>
                    <a:lnTo>
                      <a:pt x="1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1" name="Freeform 45">
                <a:extLst>
                  <a:ext uri="{FF2B5EF4-FFF2-40B4-BE49-F238E27FC236}">
                    <a16:creationId xmlns="" xmlns:a16="http://schemas.microsoft.com/office/drawing/2014/main" id="{832D8CBB-22C4-477E-8C55-6CE7EFE48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1101" y="4954588"/>
                <a:ext cx="61913" cy="77787"/>
              </a:xfrm>
              <a:custGeom>
                <a:avLst/>
                <a:gdLst>
                  <a:gd name="T0" fmla="*/ 2 w 16"/>
                  <a:gd name="T1" fmla="*/ 20 h 20"/>
                  <a:gd name="T2" fmla="*/ 1 w 16"/>
                  <a:gd name="T3" fmla="*/ 20 h 20"/>
                  <a:gd name="T4" fmla="*/ 0 w 16"/>
                  <a:gd name="T5" fmla="*/ 17 h 20"/>
                  <a:gd name="T6" fmla="*/ 12 w 16"/>
                  <a:gd name="T7" fmla="*/ 1 h 20"/>
                  <a:gd name="T8" fmla="*/ 15 w 16"/>
                  <a:gd name="T9" fmla="*/ 0 h 20"/>
                  <a:gd name="T10" fmla="*/ 16 w 16"/>
                  <a:gd name="T11" fmla="*/ 3 h 20"/>
                  <a:gd name="T12" fmla="*/ 4 w 16"/>
                  <a:gd name="T13" fmla="*/ 19 h 20"/>
                  <a:gd name="T14" fmla="*/ 2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2" y="20"/>
                    </a:moveTo>
                    <a:cubicBezTo>
                      <a:pt x="2" y="20"/>
                      <a:pt x="1" y="20"/>
                      <a:pt x="1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2" name="Freeform 46">
                <a:extLst>
                  <a:ext uri="{FF2B5EF4-FFF2-40B4-BE49-F238E27FC236}">
                    <a16:creationId xmlns="" xmlns:a16="http://schemas.microsoft.com/office/drawing/2014/main" id="{AFE4ACF5-B7B2-4A13-9604-5182681AC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1" y="4954588"/>
                <a:ext cx="61913" cy="77787"/>
              </a:xfrm>
              <a:custGeom>
                <a:avLst/>
                <a:gdLst>
                  <a:gd name="T0" fmla="*/ 14 w 16"/>
                  <a:gd name="T1" fmla="*/ 20 h 20"/>
                  <a:gd name="T2" fmla="*/ 12 w 16"/>
                  <a:gd name="T3" fmla="*/ 19 h 20"/>
                  <a:gd name="T4" fmla="*/ 0 w 16"/>
                  <a:gd name="T5" fmla="*/ 3 h 20"/>
                  <a:gd name="T6" fmla="*/ 1 w 16"/>
                  <a:gd name="T7" fmla="*/ 0 h 20"/>
                  <a:gd name="T8" fmla="*/ 3 w 16"/>
                  <a:gd name="T9" fmla="*/ 1 h 20"/>
                  <a:gd name="T10" fmla="*/ 15 w 16"/>
                  <a:gd name="T11" fmla="*/ 17 h 20"/>
                  <a:gd name="T12" fmla="*/ 15 w 16"/>
                  <a:gd name="T13" fmla="*/ 20 h 20"/>
                  <a:gd name="T14" fmla="*/ 14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14" y="20"/>
                    </a:moveTo>
                    <a:cubicBezTo>
                      <a:pt x="13" y="20"/>
                      <a:pt x="13" y="20"/>
                      <a:pt x="1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5" y="20"/>
                      <a:pt x="14" y="20"/>
                      <a:pt x="1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3" name="Freeform 47">
                <a:extLst>
                  <a:ext uri="{FF2B5EF4-FFF2-40B4-BE49-F238E27FC236}">
                    <a16:creationId xmlns="" xmlns:a16="http://schemas.microsoft.com/office/drawing/2014/main" id="{7D2EEA15-0D80-4318-9BFD-05BF4942A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668838"/>
                <a:ext cx="14288" cy="30162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4" name="Freeform 48">
                <a:extLst>
                  <a:ext uri="{FF2B5EF4-FFF2-40B4-BE49-F238E27FC236}">
                    <a16:creationId xmlns="" xmlns:a16="http://schemas.microsoft.com/office/drawing/2014/main" id="{BB66DB5B-20AB-4243-AECC-C0F51181A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691063"/>
                <a:ext cx="30163" cy="26987"/>
              </a:xfrm>
              <a:custGeom>
                <a:avLst/>
                <a:gdLst>
                  <a:gd name="T0" fmla="*/ 3 w 8"/>
                  <a:gd name="T1" fmla="*/ 7 h 7"/>
                  <a:gd name="T2" fmla="*/ 1 w 8"/>
                  <a:gd name="T3" fmla="*/ 7 h 7"/>
                  <a:gd name="T4" fmla="*/ 1 w 8"/>
                  <a:gd name="T5" fmla="*/ 4 h 7"/>
                  <a:gd name="T6" fmla="*/ 4 w 8"/>
                  <a:gd name="T7" fmla="*/ 1 h 7"/>
                  <a:gd name="T8" fmla="*/ 7 w 8"/>
                  <a:gd name="T9" fmla="*/ 1 h 7"/>
                  <a:gd name="T10" fmla="*/ 7 w 8"/>
                  <a:gd name="T11" fmla="*/ 4 h 7"/>
                  <a:gd name="T12" fmla="*/ 4 w 8"/>
                  <a:gd name="T13" fmla="*/ 7 h 7"/>
                  <a:gd name="T14" fmla="*/ 3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3" y="7"/>
                    </a:moveTo>
                    <a:cubicBezTo>
                      <a:pt x="2" y="7"/>
                      <a:pt x="2" y="7"/>
                      <a:pt x="1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2"/>
                      <a:pt x="8" y="3"/>
                      <a:pt x="7" y="4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5" name="Freeform 49">
                <a:extLst>
                  <a:ext uri="{FF2B5EF4-FFF2-40B4-BE49-F238E27FC236}">
                    <a16:creationId xmlns="" xmlns:a16="http://schemas.microsoft.com/office/drawing/2014/main" id="{70F62579-6367-4D18-A7A8-30E1C09C7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113" y="4752975"/>
                <a:ext cx="31750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6" name="Freeform 50">
                <a:extLst>
                  <a:ext uri="{FF2B5EF4-FFF2-40B4-BE49-F238E27FC236}">
                    <a16:creationId xmlns="" xmlns:a16="http://schemas.microsoft.com/office/drawing/2014/main" id="{A27A4B66-99F6-4CD8-8374-1618DE100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803775"/>
                <a:ext cx="30163" cy="26987"/>
              </a:xfrm>
              <a:custGeom>
                <a:avLst/>
                <a:gdLst>
                  <a:gd name="T0" fmla="*/ 6 w 8"/>
                  <a:gd name="T1" fmla="*/ 7 h 7"/>
                  <a:gd name="T2" fmla="*/ 4 w 8"/>
                  <a:gd name="T3" fmla="*/ 6 h 7"/>
                  <a:gd name="T4" fmla="*/ 1 w 8"/>
                  <a:gd name="T5" fmla="*/ 3 h 7"/>
                  <a:gd name="T6" fmla="*/ 1 w 8"/>
                  <a:gd name="T7" fmla="*/ 0 h 7"/>
                  <a:gd name="T8" fmla="*/ 4 w 8"/>
                  <a:gd name="T9" fmla="*/ 0 h 7"/>
                  <a:gd name="T10" fmla="*/ 7 w 8"/>
                  <a:gd name="T11" fmla="*/ 3 h 7"/>
                  <a:gd name="T12" fmla="*/ 7 w 8"/>
                  <a:gd name="T13" fmla="*/ 6 h 7"/>
                  <a:gd name="T14" fmla="*/ 6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6" y="7"/>
                    </a:moveTo>
                    <a:cubicBezTo>
                      <a:pt x="5" y="7"/>
                      <a:pt x="4" y="6"/>
                      <a:pt x="4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4"/>
                      <a:pt x="8" y="5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7" name="Freeform 51">
                <a:extLst>
                  <a:ext uri="{FF2B5EF4-FFF2-40B4-BE49-F238E27FC236}">
                    <a16:creationId xmlns="" xmlns:a16="http://schemas.microsoft.com/office/drawing/2014/main" id="{360C1F42-B821-4F91-94C1-F1E93DF07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822825"/>
                <a:ext cx="14288" cy="31750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8" name="Freeform 52">
                <a:extLst>
                  <a:ext uri="{FF2B5EF4-FFF2-40B4-BE49-F238E27FC236}">
                    <a16:creationId xmlns="" xmlns:a16="http://schemas.microsoft.com/office/drawing/2014/main" id="{21CA0297-297F-4B4E-9FF5-75CD4BC7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803775"/>
                <a:ext cx="26988" cy="26987"/>
              </a:xfrm>
              <a:custGeom>
                <a:avLst/>
                <a:gdLst>
                  <a:gd name="T0" fmla="*/ 2 w 7"/>
                  <a:gd name="T1" fmla="*/ 7 h 7"/>
                  <a:gd name="T2" fmla="*/ 1 w 7"/>
                  <a:gd name="T3" fmla="*/ 6 h 7"/>
                  <a:gd name="T4" fmla="*/ 1 w 7"/>
                  <a:gd name="T5" fmla="*/ 3 h 7"/>
                  <a:gd name="T6" fmla="*/ 4 w 7"/>
                  <a:gd name="T7" fmla="*/ 0 h 7"/>
                  <a:gd name="T8" fmla="*/ 7 w 7"/>
                  <a:gd name="T9" fmla="*/ 0 h 7"/>
                  <a:gd name="T10" fmla="*/ 7 w 7"/>
                  <a:gd name="T11" fmla="*/ 3 h 7"/>
                  <a:gd name="T12" fmla="*/ 4 w 7"/>
                  <a:gd name="T13" fmla="*/ 6 h 7"/>
                  <a:gd name="T14" fmla="*/ 2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2" y="7"/>
                    </a:moveTo>
                    <a:cubicBezTo>
                      <a:pt x="2" y="7"/>
                      <a:pt x="1" y="6"/>
                      <a:pt x="1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9" name="Freeform 53">
                <a:extLst>
                  <a:ext uri="{FF2B5EF4-FFF2-40B4-BE49-F238E27FC236}">
                    <a16:creationId xmlns="" xmlns:a16="http://schemas.microsoft.com/office/drawing/2014/main" id="{6235B764-3DF1-4B8E-94D2-45057C61E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126" y="4752975"/>
                <a:ext cx="30163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0" name="Freeform 54">
                <a:extLst>
                  <a:ext uri="{FF2B5EF4-FFF2-40B4-BE49-F238E27FC236}">
                    <a16:creationId xmlns="" xmlns:a16="http://schemas.microsoft.com/office/drawing/2014/main" id="{F780B82B-0A7E-40D5-8B8A-502B345E3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691063"/>
                <a:ext cx="26988" cy="26987"/>
              </a:xfrm>
              <a:custGeom>
                <a:avLst/>
                <a:gdLst>
                  <a:gd name="T0" fmla="*/ 5 w 7"/>
                  <a:gd name="T1" fmla="*/ 7 h 7"/>
                  <a:gd name="T2" fmla="*/ 4 w 7"/>
                  <a:gd name="T3" fmla="*/ 7 h 7"/>
                  <a:gd name="T4" fmla="*/ 1 w 7"/>
                  <a:gd name="T5" fmla="*/ 4 h 7"/>
                  <a:gd name="T6" fmla="*/ 1 w 7"/>
                  <a:gd name="T7" fmla="*/ 1 h 7"/>
                  <a:gd name="T8" fmla="*/ 4 w 7"/>
                  <a:gd name="T9" fmla="*/ 1 h 7"/>
                  <a:gd name="T10" fmla="*/ 7 w 7"/>
                  <a:gd name="T11" fmla="*/ 4 h 7"/>
                  <a:gd name="T12" fmla="*/ 7 w 7"/>
                  <a:gd name="T13" fmla="*/ 7 h 7"/>
                  <a:gd name="T14" fmla="*/ 5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cubicBezTo>
                      <a:pt x="5" y="7"/>
                      <a:pt x="4" y="7"/>
                      <a:pt x="4" y="7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6"/>
                      <a:pt x="7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1" name="Freeform 55">
                <a:extLst>
                  <a:ext uri="{FF2B5EF4-FFF2-40B4-BE49-F238E27FC236}">
                    <a16:creationId xmlns="" xmlns:a16="http://schemas.microsoft.com/office/drawing/2014/main" id="{393BEF42-CBF7-41BB-AF1C-13AACAD065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3163" y="4714875"/>
                <a:ext cx="93663" cy="93662"/>
              </a:xfrm>
              <a:custGeom>
                <a:avLst/>
                <a:gdLst>
                  <a:gd name="T0" fmla="*/ 12 w 24"/>
                  <a:gd name="T1" fmla="*/ 24 h 24"/>
                  <a:gd name="T2" fmla="*/ 0 w 24"/>
                  <a:gd name="T3" fmla="*/ 12 h 24"/>
                  <a:gd name="T4" fmla="*/ 12 w 24"/>
                  <a:gd name="T5" fmla="*/ 0 h 24"/>
                  <a:gd name="T6" fmla="*/ 24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4 w 24"/>
                  <a:gd name="T13" fmla="*/ 12 h 24"/>
                  <a:gd name="T14" fmla="*/ 12 w 24"/>
                  <a:gd name="T15" fmla="*/ 20 h 24"/>
                  <a:gd name="T16" fmla="*/ 20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9"/>
                      <a:pt x="19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20"/>
                      <a:pt x="12" y="20"/>
                    </a:cubicBezTo>
                    <a:cubicBezTo>
                      <a:pt x="16" y="20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08" name="Group 952">
            <a:extLst>
              <a:ext uri="{FF2B5EF4-FFF2-40B4-BE49-F238E27FC236}">
                <a16:creationId xmlns="" xmlns:a16="http://schemas.microsoft.com/office/drawing/2014/main" id="{40C047D9-1715-492B-B6C6-3FEDC9C19AB8}"/>
              </a:ext>
            </a:extLst>
          </p:cNvPr>
          <p:cNvGrpSpPr/>
          <p:nvPr/>
        </p:nvGrpSpPr>
        <p:grpSpPr bwMode="auto">
          <a:xfrm>
            <a:off x="1817027" y="1173721"/>
            <a:ext cx="4257572" cy="4935704"/>
            <a:chOff x="3143241" y="214290"/>
            <a:chExt cx="5429288" cy="6294063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1710" name="Freeform 7">
              <a:extLst>
                <a:ext uri="{FF2B5EF4-FFF2-40B4-BE49-F238E27FC236}">
                  <a16:creationId xmlns="" xmlns:a16="http://schemas.microsoft.com/office/drawing/2014/main" id="{0B6BA82B-A5E4-4D7F-BEEB-5276187A7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487" y="3129321"/>
              <a:ext cx="3588680" cy="2329251"/>
            </a:xfrm>
            <a:custGeom>
              <a:avLst/>
              <a:gdLst/>
              <a:ahLst/>
              <a:cxnLst>
                <a:cxn ang="0">
                  <a:pos x="4160" y="5483"/>
                </a:cxn>
                <a:cxn ang="0">
                  <a:pos x="4087" y="5389"/>
                </a:cxn>
                <a:cxn ang="0">
                  <a:pos x="4009" y="5166"/>
                </a:cxn>
                <a:cxn ang="0">
                  <a:pos x="3933" y="5096"/>
                </a:cxn>
                <a:cxn ang="0">
                  <a:pos x="3799" y="5106"/>
                </a:cxn>
                <a:cxn ang="0">
                  <a:pos x="3502" y="5300"/>
                </a:cxn>
                <a:cxn ang="0">
                  <a:pos x="2893" y="4618"/>
                </a:cxn>
                <a:cxn ang="0">
                  <a:pos x="2842" y="4586"/>
                </a:cxn>
                <a:cxn ang="0">
                  <a:pos x="2538" y="4599"/>
                </a:cxn>
                <a:cxn ang="0">
                  <a:pos x="1244" y="4291"/>
                </a:cxn>
                <a:cxn ang="0">
                  <a:pos x="483" y="3645"/>
                </a:cxn>
                <a:cxn ang="0">
                  <a:pos x="149" y="2858"/>
                </a:cxn>
                <a:cxn ang="0">
                  <a:pos x="126" y="2594"/>
                </a:cxn>
                <a:cxn ang="0">
                  <a:pos x="59" y="2467"/>
                </a:cxn>
                <a:cxn ang="0">
                  <a:pos x="12" y="2161"/>
                </a:cxn>
                <a:cxn ang="0">
                  <a:pos x="216" y="1704"/>
                </a:cxn>
                <a:cxn ang="0">
                  <a:pos x="564" y="565"/>
                </a:cxn>
                <a:cxn ang="0">
                  <a:pos x="1006" y="327"/>
                </a:cxn>
                <a:cxn ang="0">
                  <a:pos x="3563" y="749"/>
                </a:cxn>
                <a:cxn ang="0">
                  <a:pos x="4386" y="745"/>
                </a:cxn>
                <a:cxn ang="0">
                  <a:pos x="4736" y="757"/>
                </a:cxn>
                <a:cxn ang="0">
                  <a:pos x="5452" y="899"/>
                </a:cxn>
                <a:cxn ang="0">
                  <a:pos x="5490" y="803"/>
                </a:cxn>
                <a:cxn ang="0">
                  <a:pos x="5557" y="1064"/>
                </a:cxn>
                <a:cxn ang="0">
                  <a:pos x="5974" y="1034"/>
                </a:cxn>
                <a:cxn ang="0">
                  <a:pos x="5979" y="1114"/>
                </a:cxn>
                <a:cxn ang="0">
                  <a:pos x="6095" y="1166"/>
                </a:cxn>
                <a:cxn ang="0">
                  <a:pos x="6147" y="1559"/>
                </a:cxn>
                <a:cxn ang="0">
                  <a:pos x="6178" y="1611"/>
                </a:cxn>
                <a:cxn ang="0">
                  <a:pos x="6213" y="1833"/>
                </a:cxn>
                <a:cxn ang="0">
                  <a:pos x="6368" y="2235"/>
                </a:cxn>
                <a:cxn ang="0">
                  <a:pos x="6497" y="2146"/>
                </a:cxn>
                <a:cxn ang="0">
                  <a:pos x="6480" y="1959"/>
                </a:cxn>
                <a:cxn ang="0">
                  <a:pos x="6569" y="1343"/>
                </a:cxn>
                <a:cxn ang="0">
                  <a:pos x="6750" y="1318"/>
                </a:cxn>
                <a:cxn ang="0">
                  <a:pos x="6835" y="1441"/>
                </a:cxn>
                <a:cxn ang="0">
                  <a:pos x="6973" y="1915"/>
                </a:cxn>
                <a:cxn ang="0">
                  <a:pos x="7081" y="2150"/>
                </a:cxn>
                <a:cxn ang="0">
                  <a:pos x="7215" y="2110"/>
                </a:cxn>
                <a:cxn ang="0">
                  <a:pos x="7480" y="1946"/>
                </a:cxn>
                <a:cxn ang="0">
                  <a:pos x="7979" y="1262"/>
                </a:cxn>
                <a:cxn ang="0">
                  <a:pos x="8630" y="558"/>
                </a:cxn>
                <a:cxn ang="0">
                  <a:pos x="9305" y="354"/>
                </a:cxn>
                <a:cxn ang="0">
                  <a:pos x="8846" y="994"/>
                </a:cxn>
                <a:cxn ang="0">
                  <a:pos x="8595" y="1819"/>
                </a:cxn>
                <a:cxn ang="0">
                  <a:pos x="8725" y="2981"/>
                </a:cxn>
                <a:cxn ang="0">
                  <a:pos x="8235" y="3587"/>
                </a:cxn>
                <a:cxn ang="0">
                  <a:pos x="8267" y="4947"/>
                </a:cxn>
                <a:cxn ang="0">
                  <a:pos x="8382" y="5618"/>
                </a:cxn>
                <a:cxn ang="0">
                  <a:pos x="7753" y="4822"/>
                </a:cxn>
                <a:cxn ang="0">
                  <a:pos x="7588" y="4687"/>
                </a:cxn>
                <a:cxn ang="0">
                  <a:pos x="7119" y="4839"/>
                </a:cxn>
                <a:cxn ang="0">
                  <a:pos x="6825" y="4801"/>
                </a:cxn>
                <a:cxn ang="0">
                  <a:pos x="6679" y="4767"/>
                </a:cxn>
                <a:cxn ang="0">
                  <a:pos x="6412" y="4841"/>
                </a:cxn>
                <a:cxn ang="0">
                  <a:pos x="6404" y="4978"/>
                </a:cxn>
                <a:cxn ang="0">
                  <a:pos x="6329" y="5127"/>
                </a:cxn>
                <a:cxn ang="0">
                  <a:pos x="6030" y="5106"/>
                </a:cxn>
                <a:cxn ang="0">
                  <a:pos x="5540" y="5119"/>
                </a:cxn>
                <a:cxn ang="0">
                  <a:pos x="5222" y="5290"/>
                </a:cxn>
              </a:cxnLst>
              <a:rect l="0" t="0" r="r" b="b"/>
              <a:pathLst>
                <a:path w="9312" h="6044">
                  <a:moveTo>
                    <a:pt x="4660" y="5996"/>
                  </a:moveTo>
                  <a:lnTo>
                    <a:pt x="4454" y="5914"/>
                  </a:lnTo>
                  <a:lnTo>
                    <a:pt x="4302" y="5693"/>
                  </a:lnTo>
                  <a:lnTo>
                    <a:pt x="4322" y="5635"/>
                  </a:lnTo>
                  <a:lnTo>
                    <a:pt x="4259" y="5583"/>
                  </a:lnTo>
                  <a:lnTo>
                    <a:pt x="4257" y="5573"/>
                  </a:lnTo>
                  <a:lnTo>
                    <a:pt x="4244" y="5571"/>
                  </a:lnTo>
                  <a:lnTo>
                    <a:pt x="4164" y="5505"/>
                  </a:lnTo>
                  <a:lnTo>
                    <a:pt x="4163" y="5498"/>
                  </a:lnTo>
                  <a:lnTo>
                    <a:pt x="4162" y="5490"/>
                  </a:lnTo>
                  <a:lnTo>
                    <a:pt x="4160" y="5483"/>
                  </a:lnTo>
                  <a:lnTo>
                    <a:pt x="4156" y="5475"/>
                  </a:lnTo>
                  <a:lnTo>
                    <a:pt x="4152" y="5468"/>
                  </a:lnTo>
                  <a:lnTo>
                    <a:pt x="4146" y="5460"/>
                  </a:lnTo>
                  <a:lnTo>
                    <a:pt x="4139" y="5452"/>
                  </a:lnTo>
                  <a:lnTo>
                    <a:pt x="4129" y="5446"/>
                  </a:lnTo>
                  <a:lnTo>
                    <a:pt x="4119" y="5437"/>
                  </a:lnTo>
                  <a:lnTo>
                    <a:pt x="4109" y="5428"/>
                  </a:lnTo>
                  <a:lnTo>
                    <a:pt x="4101" y="5418"/>
                  </a:lnTo>
                  <a:lnTo>
                    <a:pt x="4096" y="5408"/>
                  </a:lnTo>
                  <a:lnTo>
                    <a:pt x="4090" y="5398"/>
                  </a:lnTo>
                  <a:lnTo>
                    <a:pt x="4087" y="5389"/>
                  </a:lnTo>
                  <a:lnTo>
                    <a:pt x="4085" y="5379"/>
                  </a:lnTo>
                  <a:lnTo>
                    <a:pt x="4083" y="5369"/>
                  </a:lnTo>
                  <a:lnTo>
                    <a:pt x="4082" y="5353"/>
                  </a:lnTo>
                  <a:lnTo>
                    <a:pt x="4082" y="5339"/>
                  </a:lnTo>
                  <a:lnTo>
                    <a:pt x="4084" y="5330"/>
                  </a:lnTo>
                  <a:lnTo>
                    <a:pt x="4084" y="5327"/>
                  </a:lnTo>
                  <a:lnTo>
                    <a:pt x="4021" y="5240"/>
                  </a:lnTo>
                  <a:lnTo>
                    <a:pt x="4018" y="5208"/>
                  </a:lnTo>
                  <a:lnTo>
                    <a:pt x="4016" y="5189"/>
                  </a:lnTo>
                  <a:lnTo>
                    <a:pt x="4013" y="5178"/>
                  </a:lnTo>
                  <a:lnTo>
                    <a:pt x="4009" y="5166"/>
                  </a:lnTo>
                  <a:lnTo>
                    <a:pt x="4003" y="5150"/>
                  </a:lnTo>
                  <a:lnTo>
                    <a:pt x="3994" y="5127"/>
                  </a:lnTo>
                  <a:lnTo>
                    <a:pt x="3989" y="5116"/>
                  </a:lnTo>
                  <a:lnTo>
                    <a:pt x="3984" y="5106"/>
                  </a:lnTo>
                  <a:lnTo>
                    <a:pt x="3978" y="5099"/>
                  </a:lnTo>
                  <a:lnTo>
                    <a:pt x="3973" y="5094"/>
                  </a:lnTo>
                  <a:lnTo>
                    <a:pt x="3966" y="5092"/>
                  </a:lnTo>
                  <a:lnTo>
                    <a:pt x="3961" y="5090"/>
                  </a:lnTo>
                  <a:lnTo>
                    <a:pt x="3954" y="5090"/>
                  </a:lnTo>
                  <a:lnTo>
                    <a:pt x="3948" y="5092"/>
                  </a:lnTo>
                  <a:lnTo>
                    <a:pt x="3933" y="5096"/>
                  </a:lnTo>
                  <a:lnTo>
                    <a:pt x="3917" y="5103"/>
                  </a:lnTo>
                  <a:lnTo>
                    <a:pt x="3908" y="5106"/>
                  </a:lnTo>
                  <a:lnTo>
                    <a:pt x="3898" y="5109"/>
                  </a:lnTo>
                  <a:lnTo>
                    <a:pt x="3888" y="5111"/>
                  </a:lnTo>
                  <a:lnTo>
                    <a:pt x="3878" y="5112"/>
                  </a:lnTo>
                  <a:lnTo>
                    <a:pt x="3867" y="5112"/>
                  </a:lnTo>
                  <a:lnTo>
                    <a:pt x="3857" y="5112"/>
                  </a:lnTo>
                  <a:lnTo>
                    <a:pt x="3846" y="5110"/>
                  </a:lnTo>
                  <a:lnTo>
                    <a:pt x="3829" y="5108"/>
                  </a:lnTo>
                  <a:lnTo>
                    <a:pt x="3813" y="5106"/>
                  </a:lnTo>
                  <a:lnTo>
                    <a:pt x="3799" y="5106"/>
                  </a:lnTo>
                  <a:lnTo>
                    <a:pt x="3786" y="5107"/>
                  </a:lnTo>
                  <a:lnTo>
                    <a:pt x="3775" y="5108"/>
                  </a:lnTo>
                  <a:lnTo>
                    <a:pt x="3764" y="5111"/>
                  </a:lnTo>
                  <a:lnTo>
                    <a:pt x="3757" y="5113"/>
                  </a:lnTo>
                  <a:lnTo>
                    <a:pt x="3749" y="5117"/>
                  </a:lnTo>
                  <a:lnTo>
                    <a:pt x="3684" y="5119"/>
                  </a:lnTo>
                  <a:lnTo>
                    <a:pt x="3629" y="5236"/>
                  </a:lnTo>
                  <a:lnTo>
                    <a:pt x="3584" y="5263"/>
                  </a:lnTo>
                  <a:lnTo>
                    <a:pt x="3576" y="5313"/>
                  </a:lnTo>
                  <a:lnTo>
                    <a:pt x="3544" y="5316"/>
                  </a:lnTo>
                  <a:lnTo>
                    <a:pt x="3502" y="5300"/>
                  </a:lnTo>
                  <a:lnTo>
                    <a:pt x="3374" y="5209"/>
                  </a:lnTo>
                  <a:lnTo>
                    <a:pt x="3274" y="5082"/>
                  </a:lnTo>
                  <a:lnTo>
                    <a:pt x="3247" y="4936"/>
                  </a:lnTo>
                  <a:lnTo>
                    <a:pt x="3156" y="4891"/>
                  </a:lnTo>
                  <a:lnTo>
                    <a:pt x="3063" y="4798"/>
                  </a:lnTo>
                  <a:lnTo>
                    <a:pt x="3028" y="4734"/>
                  </a:lnTo>
                  <a:lnTo>
                    <a:pt x="3025" y="4731"/>
                  </a:lnTo>
                  <a:lnTo>
                    <a:pt x="3016" y="4723"/>
                  </a:lnTo>
                  <a:lnTo>
                    <a:pt x="2984" y="4627"/>
                  </a:lnTo>
                  <a:lnTo>
                    <a:pt x="2984" y="4545"/>
                  </a:lnTo>
                  <a:lnTo>
                    <a:pt x="2893" y="4618"/>
                  </a:lnTo>
                  <a:lnTo>
                    <a:pt x="2894" y="4617"/>
                  </a:lnTo>
                  <a:lnTo>
                    <a:pt x="2896" y="4611"/>
                  </a:lnTo>
                  <a:lnTo>
                    <a:pt x="2896" y="4608"/>
                  </a:lnTo>
                  <a:lnTo>
                    <a:pt x="2896" y="4605"/>
                  </a:lnTo>
                  <a:lnTo>
                    <a:pt x="2894" y="4601"/>
                  </a:lnTo>
                  <a:lnTo>
                    <a:pt x="2892" y="4597"/>
                  </a:lnTo>
                  <a:lnTo>
                    <a:pt x="2886" y="4594"/>
                  </a:lnTo>
                  <a:lnTo>
                    <a:pt x="2880" y="4592"/>
                  </a:lnTo>
                  <a:lnTo>
                    <a:pt x="2870" y="4588"/>
                  </a:lnTo>
                  <a:lnTo>
                    <a:pt x="2858" y="4587"/>
                  </a:lnTo>
                  <a:lnTo>
                    <a:pt x="2842" y="4586"/>
                  </a:lnTo>
                  <a:lnTo>
                    <a:pt x="2824" y="4586"/>
                  </a:lnTo>
                  <a:lnTo>
                    <a:pt x="2801" y="4588"/>
                  </a:lnTo>
                  <a:lnTo>
                    <a:pt x="2774" y="4591"/>
                  </a:lnTo>
                  <a:lnTo>
                    <a:pt x="2720" y="4596"/>
                  </a:lnTo>
                  <a:lnTo>
                    <a:pt x="2673" y="4599"/>
                  </a:lnTo>
                  <a:lnTo>
                    <a:pt x="2632" y="4601"/>
                  </a:lnTo>
                  <a:lnTo>
                    <a:pt x="2598" y="4603"/>
                  </a:lnTo>
                  <a:lnTo>
                    <a:pt x="2572" y="4601"/>
                  </a:lnTo>
                  <a:lnTo>
                    <a:pt x="2553" y="4600"/>
                  </a:lnTo>
                  <a:lnTo>
                    <a:pt x="2542" y="4600"/>
                  </a:lnTo>
                  <a:lnTo>
                    <a:pt x="2538" y="4599"/>
                  </a:lnTo>
                  <a:lnTo>
                    <a:pt x="2484" y="4673"/>
                  </a:lnTo>
                  <a:lnTo>
                    <a:pt x="2319" y="4681"/>
                  </a:lnTo>
                  <a:lnTo>
                    <a:pt x="2138" y="4700"/>
                  </a:lnTo>
                  <a:lnTo>
                    <a:pt x="2038" y="4709"/>
                  </a:lnTo>
                  <a:lnTo>
                    <a:pt x="1892" y="4654"/>
                  </a:lnTo>
                  <a:lnTo>
                    <a:pt x="1756" y="4564"/>
                  </a:lnTo>
                  <a:lnTo>
                    <a:pt x="1628" y="4482"/>
                  </a:lnTo>
                  <a:lnTo>
                    <a:pt x="1382" y="4345"/>
                  </a:lnTo>
                  <a:lnTo>
                    <a:pt x="1380" y="4344"/>
                  </a:lnTo>
                  <a:lnTo>
                    <a:pt x="1325" y="4308"/>
                  </a:lnTo>
                  <a:lnTo>
                    <a:pt x="1244" y="4291"/>
                  </a:lnTo>
                  <a:lnTo>
                    <a:pt x="1241" y="4291"/>
                  </a:lnTo>
                  <a:lnTo>
                    <a:pt x="1234" y="4289"/>
                  </a:lnTo>
                  <a:lnTo>
                    <a:pt x="1224" y="4285"/>
                  </a:lnTo>
                  <a:lnTo>
                    <a:pt x="1210" y="4280"/>
                  </a:lnTo>
                  <a:lnTo>
                    <a:pt x="1201" y="4245"/>
                  </a:lnTo>
                  <a:lnTo>
                    <a:pt x="1219" y="4145"/>
                  </a:lnTo>
                  <a:lnTo>
                    <a:pt x="837" y="4109"/>
                  </a:lnTo>
                  <a:lnTo>
                    <a:pt x="791" y="3899"/>
                  </a:lnTo>
                  <a:lnTo>
                    <a:pt x="655" y="3763"/>
                  </a:lnTo>
                  <a:lnTo>
                    <a:pt x="537" y="3708"/>
                  </a:lnTo>
                  <a:lnTo>
                    <a:pt x="483" y="3645"/>
                  </a:lnTo>
                  <a:lnTo>
                    <a:pt x="426" y="3637"/>
                  </a:lnTo>
                  <a:lnTo>
                    <a:pt x="408" y="3621"/>
                  </a:lnTo>
                  <a:lnTo>
                    <a:pt x="401" y="3619"/>
                  </a:lnTo>
                  <a:lnTo>
                    <a:pt x="281" y="3513"/>
                  </a:lnTo>
                  <a:lnTo>
                    <a:pt x="327" y="3358"/>
                  </a:lnTo>
                  <a:lnTo>
                    <a:pt x="299" y="3336"/>
                  </a:lnTo>
                  <a:lnTo>
                    <a:pt x="310" y="3299"/>
                  </a:lnTo>
                  <a:lnTo>
                    <a:pt x="191" y="3199"/>
                  </a:lnTo>
                  <a:lnTo>
                    <a:pt x="200" y="3054"/>
                  </a:lnTo>
                  <a:lnTo>
                    <a:pt x="173" y="2898"/>
                  </a:lnTo>
                  <a:lnTo>
                    <a:pt x="149" y="2858"/>
                  </a:lnTo>
                  <a:lnTo>
                    <a:pt x="229" y="2818"/>
                  </a:lnTo>
                  <a:lnTo>
                    <a:pt x="202" y="2786"/>
                  </a:lnTo>
                  <a:lnTo>
                    <a:pt x="236" y="2717"/>
                  </a:lnTo>
                  <a:lnTo>
                    <a:pt x="173" y="2690"/>
                  </a:lnTo>
                  <a:lnTo>
                    <a:pt x="127" y="2690"/>
                  </a:lnTo>
                  <a:lnTo>
                    <a:pt x="128" y="2684"/>
                  </a:lnTo>
                  <a:lnTo>
                    <a:pt x="128" y="2669"/>
                  </a:lnTo>
                  <a:lnTo>
                    <a:pt x="129" y="2648"/>
                  </a:lnTo>
                  <a:lnTo>
                    <a:pt x="129" y="2621"/>
                  </a:lnTo>
                  <a:lnTo>
                    <a:pt x="128" y="2608"/>
                  </a:lnTo>
                  <a:lnTo>
                    <a:pt x="126" y="2594"/>
                  </a:lnTo>
                  <a:lnTo>
                    <a:pt x="124" y="2580"/>
                  </a:lnTo>
                  <a:lnTo>
                    <a:pt x="122" y="2566"/>
                  </a:lnTo>
                  <a:lnTo>
                    <a:pt x="118" y="2553"/>
                  </a:lnTo>
                  <a:lnTo>
                    <a:pt x="113" y="2541"/>
                  </a:lnTo>
                  <a:lnTo>
                    <a:pt x="107" y="2531"/>
                  </a:lnTo>
                  <a:lnTo>
                    <a:pt x="100" y="2522"/>
                  </a:lnTo>
                  <a:lnTo>
                    <a:pt x="86" y="2508"/>
                  </a:lnTo>
                  <a:lnTo>
                    <a:pt x="78" y="2499"/>
                  </a:lnTo>
                  <a:lnTo>
                    <a:pt x="70" y="2490"/>
                  </a:lnTo>
                  <a:lnTo>
                    <a:pt x="66" y="2482"/>
                  </a:lnTo>
                  <a:lnTo>
                    <a:pt x="59" y="2467"/>
                  </a:lnTo>
                  <a:lnTo>
                    <a:pt x="52" y="2447"/>
                  </a:lnTo>
                  <a:lnTo>
                    <a:pt x="50" y="2440"/>
                  </a:lnTo>
                  <a:lnTo>
                    <a:pt x="48" y="2433"/>
                  </a:lnTo>
                  <a:lnTo>
                    <a:pt x="47" y="2423"/>
                  </a:lnTo>
                  <a:lnTo>
                    <a:pt x="46" y="2413"/>
                  </a:lnTo>
                  <a:lnTo>
                    <a:pt x="46" y="2394"/>
                  </a:lnTo>
                  <a:lnTo>
                    <a:pt x="47" y="2373"/>
                  </a:lnTo>
                  <a:lnTo>
                    <a:pt x="51" y="2339"/>
                  </a:lnTo>
                  <a:lnTo>
                    <a:pt x="52" y="2325"/>
                  </a:lnTo>
                  <a:lnTo>
                    <a:pt x="52" y="2195"/>
                  </a:lnTo>
                  <a:lnTo>
                    <a:pt x="12" y="2161"/>
                  </a:lnTo>
                  <a:lnTo>
                    <a:pt x="0" y="2142"/>
                  </a:lnTo>
                  <a:lnTo>
                    <a:pt x="15" y="2032"/>
                  </a:lnTo>
                  <a:lnTo>
                    <a:pt x="33" y="2018"/>
                  </a:lnTo>
                  <a:lnTo>
                    <a:pt x="121" y="1977"/>
                  </a:lnTo>
                  <a:lnTo>
                    <a:pt x="141" y="1942"/>
                  </a:lnTo>
                  <a:lnTo>
                    <a:pt x="128" y="1899"/>
                  </a:lnTo>
                  <a:lnTo>
                    <a:pt x="147" y="1836"/>
                  </a:lnTo>
                  <a:lnTo>
                    <a:pt x="129" y="1801"/>
                  </a:lnTo>
                  <a:lnTo>
                    <a:pt x="134" y="1786"/>
                  </a:lnTo>
                  <a:lnTo>
                    <a:pt x="148" y="1751"/>
                  </a:lnTo>
                  <a:lnTo>
                    <a:pt x="216" y="1704"/>
                  </a:lnTo>
                  <a:lnTo>
                    <a:pt x="127" y="1711"/>
                  </a:lnTo>
                  <a:lnTo>
                    <a:pt x="127" y="1670"/>
                  </a:lnTo>
                  <a:lnTo>
                    <a:pt x="163" y="1590"/>
                  </a:lnTo>
                  <a:lnTo>
                    <a:pt x="327" y="1360"/>
                  </a:lnTo>
                  <a:lnTo>
                    <a:pt x="392" y="1148"/>
                  </a:lnTo>
                  <a:lnTo>
                    <a:pt x="425" y="1049"/>
                  </a:lnTo>
                  <a:lnTo>
                    <a:pt x="426" y="1039"/>
                  </a:lnTo>
                  <a:lnTo>
                    <a:pt x="469" y="988"/>
                  </a:lnTo>
                  <a:lnTo>
                    <a:pt x="469" y="831"/>
                  </a:lnTo>
                  <a:lnTo>
                    <a:pt x="529" y="668"/>
                  </a:lnTo>
                  <a:lnTo>
                    <a:pt x="564" y="565"/>
                  </a:lnTo>
                  <a:lnTo>
                    <a:pt x="506" y="480"/>
                  </a:lnTo>
                  <a:lnTo>
                    <a:pt x="506" y="443"/>
                  </a:lnTo>
                  <a:lnTo>
                    <a:pt x="588" y="427"/>
                  </a:lnTo>
                  <a:lnTo>
                    <a:pt x="670" y="526"/>
                  </a:lnTo>
                  <a:lnTo>
                    <a:pt x="867" y="608"/>
                  </a:lnTo>
                  <a:lnTo>
                    <a:pt x="785" y="542"/>
                  </a:lnTo>
                  <a:lnTo>
                    <a:pt x="785" y="470"/>
                  </a:lnTo>
                  <a:lnTo>
                    <a:pt x="850" y="477"/>
                  </a:lnTo>
                  <a:lnTo>
                    <a:pt x="788" y="429"/>
                  </a:lnTo>
                  <a:lnTo>
                    <a:pt x="816" y="319"/>
                  </a:lnTo>
                  <a:lnTo>
                    <a:pt x="1006" y="327"/>
                  </a:lnTo>
                  <a:lnTo>
                    <a:pt x="1123" y="409"/>
                  </a:lnTo>
                  <a:lnTo>
                    <a:pt x="1226" y="388"/>
                  </a:lnTo>
                  <a:lnTo>
                    <a:pt x="1294" y="469"/>
                  </a:lnTo>
                  <a:lnTo>
                    <a:pt x="1553" y="463"/>
                  </a:lnTo>
                  <a:lnTo>
                    <a:pt x="1804" y="572"/>
                  </a:lnTo>
                  <a:lnTo>
                    <a:pt x="2057" y="565"/>
                  </a:lnTo>
                  <a:lnTo>
                    <a:pt x="2466" y="716"/>
                  </a:lnTo>
                  <a:lnTo>
                    <a:pt x="2855" y="736"/>
                  </a:lnTo>
                  <a:lnTo>
                    <a:pt x="3230" y="757"/>
                  </a:lnTo>
                  <a:lnTo>
                    <a:pt x="3441" y="749"/>
                  </a:lnTo>
                  <a:lnTo>
                    <a:pt x="3563" y="749"/>
                  </a:lnTo>
                  <a:lnTo>
                    <a:pt x="3660" y="743"/>
                  </a:lnTo>
                  <a:lnTo>
                    <a:pt x="3775" y="743"/>
                  </a:lnTo>
                  <a:lnTo>
                    <a:pt x="3911" y="743"/>
                  </a:lnTo>
                  <a:lnTo>
                    <a:pt x="4034" y="743"/>
                  </a:lnTo>
                  <a:lnTo>
                    <a:pt x="4164" y="743"/>
                  </a:lnTo>
                  <a:lnTo>
                    <a:pt x="4279" y="749"/>
                  </a:lnTo>
                  <a:lnTo>
                    <a:pt x="4286" y="749"/>
                  </a:lnTo>
                  <a:lnTo>
                    <a:pt x="4302" y="748"/>
                  </a:lnTo>
                  <a:lnTo>
                    <a:pt x="4327" y="747"/>
                  </a:lnTo>
                  <a:lnTo>
                    <a:pt x="4355" y="746"/>
                  </a:lnTo>
                  <a:lnTo>
                    <a:pt x="4386" y="745"/>
                  </a:lnTo>
                  <a:lnTo>
                    <a:pt x="4414" y="744"/>
                  </a:lnTo>
                  <a:lnTo>
                    <a:pt x="4439" y="743"/>
                  </a:lnTo>
                  <a:lnTo>
                    <a:pt x="4457" y="743"/>
                  </a:lnTo>
                  <a:lnTo>
                    <a:pt x="4479" y="744"/>
                  </a:lnTo>
                  <a:lnTo>
                    <a:pt x="4515" y="745"/>
                  </a:lnTo>
                  <a:lnTo>
                    <a:pt x="4560" y="747"/>
                  </a:lnTo>
                  <a:lnTo>
                    <a:pt x="4610" y="749"/>
                  </a:lnTo>
                  <a:lnTo>
                    <a:pt x="4657" y="752"/>
                  </a:lnTo>
                  <a:lnTo>
                    <a:pt x="4697" y="754"/>
                  </a:lnTo>
                  <a:lnTo>
                    <a:pt x="4725" y="756"/>
                  </a:lnTo>
                  <a:lnTo>
                    <a:pt x="4736" y="757"/>
                  </a:lnTo>
                  <a:lnTo>
                    <a:pt x="4839" y="743"/>
                  </a:lnTo>
                  <a:lnTo>
                    <a:pt x="4839" y="619"/>
                  </a:lnTo>
                  <a:lnTo>
                    <a:pt x="4927" y="736"/>
                  </a:lnTo>
                  <a:lnTo>
                    <a:pt x="4907" y="777"/>
                  </a:lnTo>
                  <a:lnTo>
                    <a:pt x="5016" y="777"/>
                  </a:lnTo>
                  <a:lnTo>
                    <a:pt x="5057" y="858"/>
                  </a:lnTo>
                  <a:lnTo>
                    <a:pt x="5145" y="831"/>
                  </a:lnTo>
                  <a:lnTo>
                    <a:pt x="5193" y="736"/>
                  </a:lnTo>
                  <a:lnTo>
                    <a:pt x="5261" y="790"/>
                  </a:lnTo>
                  <a:lnTo>
                    <a:pt x="5378" y="886"/>
                  </a:lnTo>
                  <a:lnTo>
                    <a:pt x="5452" y="899"/>
                  </a:lnTo>
                  <a:lnTo>
                    <a:pt x="5453" y="883"/>
                  </a:lnTo>
                  <a:lnTo>
                    <a:pt x="5458" y="850"/>
                  </a:lnTo>
                  <a:lnTo>
                    <a:pt x="5460" y="840"/>
                  </a:lnTo>
                  <a:lnTo>
                    <a:pt x="5463" y="831"/>
                  </a:lnTo>
                  <a:lnTo>
                    <a:pt x="5466" y="823"/>
                  </a:lnTo>
                  <a:lnTo>
                    <a:pt x="5469" y="816"/>
                  </a:lnTo>
                  <a:lnTo>
                    <a:pt x="5475" y="811"/>
                  </a:lnTo>
                  <a:lnTo>
                    <a:pt x="5480" y="806"/>
                  </a:lnTo>
                  <a:lnTo>
                    <a:pt x="5482" y="805"/>
                  </a:lnTo>
                  <a:lnTo>
                    <a:pt x="5486" y="804"/>
                  </a:lnTo>
                  <a:lnTo>
                    <a:pt x="5490" y="803"/>
                  </a:lnTo>
                  <a:lnTo>
                    <a:pt x="5493" y="804"/>
                  </a:lnTo>
                  <a:lnTo>
                    <a:pt x="5526" y="810"/>
                  </a:lnTo>
                  <a:lnTo>
                    <a:pt x="5557" y="817"/>
                  </a:lnTo>
                  <a:lnTo>
                    <a:pt x="5580" y="823"/>
                  </a:lnTo>
                  <a:lnTo>
                    <a:pt x="5589" y="825"/>
                  </a:lnTo>
                  <a:lnTo>
                    <a:pt x="5643" y="906"/>
                  </a:lnTo>
                  <a:lnTo>
                    <a:pt x="5705" y="893"/>
                  </a:lnTo>
                  <a:lnTo>
                    <a:pt x="5653" y="953"/>
                  </a:lnTo>
                  <a:lnTo>
                    <a:pt x="5612" y="1001"/>
                  </a:lnTo>
                  <a:lnTo>
                    <a:pt x="5581" y="1037"/>
                  </a:lnTo>
                  <a:lnTo>
                    <a:pt x="5557" y="1064"/>
                  </a:lnTo>
                  <a:lnTo>
                    <a:pt x="5541" y="1082"/>
                  </a:lnTo>
                  <a:lnTo>
                    <a:pt x="5531" y="1094"/>
                  </a:lnTo>
                  <a:lnTo>
                    <a:pt x="5526" y="1099"/>
                  </a:lnTo>
                  <a:lnTo>
                    <a:pt x="5523" y="1101"/>
                  </a:lnTo>
                  <a:lnTo>
                    <a:pt x="5360" y="1199"/>
                  </a:lnTo>
                  <a:lnTo>
                    <a:pt x="5409" y="1280"/>
                  </a:lnTo>
                  <a:lnTo>
                    <a:pt x="5573" y="1232"/>
                  </a:lnTo>
                  <a:lnTo>
                    <a:pt x="5704" y="1248"/>
                  </a:lnTo>
                  <a:lnTo>
                    <a:pt x="5982" y="1019"/>
                  </a:lnTo>
                  <a:lnTo>
                    <a:pt x="5980" y="1023"/>
                  </a:lnTo>
                  <a:lnTo>
                    <a:pt x="5974" y="1034"/>
                  </a:lnTo>
                  <a:lnTo>
                    <a:pt x="5966" y="1050"/>
                  </a:lnTo>
                  <a:lnTo>
                    <a:pt x="5960" y="1068"/>
                  </a:lnTo>
                  <a:lnTo>
                    <a:pt x="5959" y="1077"/>
                  </a:lnTo>
                  <a:lnTo>
                    <a:pt x="5958" y="1086"/>
                  </a:lnTo>
                  <a:lnTo>
                    <a:pt x="5959" y="1095"/>
                  </a:lnTo>
                  <a:lnTo>
                    <a:pt x="5962" y="1102"/>
                  </a:lnTo>
                  <a:lnTo>
                    <a:pt x="5964" y="1105"/>
                  </a:lnTo>
                  <a:lnTo>
                    <a:pt x="5967" y="1108"/>
                  </a:lnTo>
                  <a:lnTo>
                    <a:pt x="5970" y="1111"/>
                  </a:lnTo>
                  <a:lnTo>
                    <a:pt x="5975" y="1113"/>
                  </a:lnTo>
                  <a:lnTo>
                    <a:pt x="5979" y="1114"/>
                  </a:lnTo>
                  <a:lnTo>
                    <a:pt x="5986" y="1116"/>
                  </a:lnTo>
                  <a:lnTo>
                    <a:pt x="5991" y="1116"/>
                  </a:lnTo>
                  <a:lnTo>
                    <a:pt x="5999" y="1117"/>
                  </a:lnTo>
                  <a:lnTo>
                    <a:pt x="6014" y="1118"/>
                  </a:lnTo>
                  <a:lnTo>
                    <a:pt x="6028" y="1122"/>
                  </a:lnTo>
                  <a:lnTo>
                    <a:pt x="6042" y="1126"/>
                  </a:lnTo>
                  <a:lnTo>
                    <a:pt x="6054" y="1132"/>
                  </a:lnTo>
                  <a:lnTo>
                    <a:pt x="6066" y="1140"/>
                  </a:lnTo>
                  <a:lnTo>
                    <a:pt x="6076" y="1149"/>
                  </a:lnTo>
                  <a:lnTo>
                    <a:pt x="6086" y="1157"/>
                  </a:lnTo>
                  <a:lnTo>
                    <a:pt x="6095" y="1166"/>
                  </a:lnTo>
                  <a:lnTo>
                    <a:pt x="6110" y="1184"/>
                  </a:lnTo>
                  <a:lnTo>
                    <a:pt x="6121" y="1199"/>
                  </a:lnTo>
                  <a:lnTo>
                    <a:pt x="6127" y="1211"/>
                  </a:lnTo>
                  <a:lnTo>
                    <a:pt x="6129" y="1216"/>
                  </a:lnTo>
                  <a:lnTo>
                    <a:pt x="6375" y="1134"/>
                  </a:lnTo>
                  <a:lnTo>
                    <a:pt x="6490" y="1117"/>
                  </a:lnTo>
                  <a:lnTo>
                    <a:pt x="6670" y="1216"/>
                  </a:lnTo>
                  <a:lnTo>
                    <a:pt x="6540" y="1298"/>
                  </a:lnTo>
                  <a:lnTo>
                    <a:pt x="6310" y="1264"/>
                  </a:lnTo>
                  <a:lnTo>
                    <a:pt x="6147" y="1428"/>
                  </a:lnTo>
                  <a:lnTo>
                    <a:pt x="6147" y="1559"/>
                  </a:lnTo>
                  <a:lnTo>
                    <a:pt x="6261" y="1493"/>
                  </a:lnTo>
                  <a:lnTo>
                    <a:pt x="6256" y="1498"/>
                  </a:lnTo>
                  <a:lnTo>
                    <a:pt x="6244" y="1508"/>
                  </a:lnTo>
                  <a:lnTo>
                    <a:pt x="6235" y="1516"/>
                  </a:lnTo>
                  <a:lnTo>
                    <a:pt x="6226" y="1526"/>
                  </a:lnTo>
                  <a:lnTo>
                    <a:pt x="6217" y="1536"/>
                  </a:lnTo>
                  <a:lnTo>
                    <a:pt x="6207" y="1549"/>
                  </a:lnTo>
                  <a:lnTo>
                    <a:pt x="6198" y="1562"/>
                  </a:lnTo>
                  <a:lnTo>
                    <a:pt x="6191" y="1577"/>
                  </a:lnTo>
                  <a:lnTo>
                    <a:pt x="6183" y="1594"/>
                  </a:lnTo>
                  <a:lnTo>
                    <a:pt x="6178" y="1611"/>
                  </a:lnTo>
                  <a:lnTo>
                    <a:pt x="6176" y="1621"/>
                  </a:lnTo>
                  <a:lnTo>
                    <a:pt x="6175" y="1629"/>
                  </a:lnTo>
                  <a:lnTo>
                    <a:pt x="6174" y="1639"/>
                  </a:lnTo>
                  <a:lnTo>
                    <a:pt x="6172" y="1649"/>
                  </a:lnTo>
                  <a:lnTo>
                    <a:pt x="6174" y="1658"/>
                  </a:lnTo>
                  <a:lnTo>
                    <a:pt x="6175" y="1669"/>
                  </a:lnTo>
                  <a:lnTo>
                    <a:pt x="6176" y="1680"/>
                  </a:lnTo>
                  <a:lnTo>
                    <a:pt x="6179" y="1690"/>
                  </a:lnTo>
                  <a:lnTo>
                    <a:pt x="6191" y="1736"/>
                  </a:lnTo>
                  <a:lnTo>
                    <a:pt x="6203" y="1785"/>
                  </a:lnTo>
                  <a:lnTo>
                    <a:pt x="6213" y="1833"/>
                  </a:lnTo>
                  <a:lnTo>
                    <a:pt x="6224" y="1881"/>
                  </a:lnTo>
                  <a:lnTo>
                    <a:pt x="6232" y="1922"/>
                  </a:lnTo>
                  <a:lnTo>
                    <a:pt x="6238" y="1955"/>
                  </a:lnTo>
                  <a:lnTo>
                    <a:pt x="6243" y="1977"/>
                  </a:lnTo>
                  <a:lnTo>
                    <a:pt x="6245" y="1985"/>
                  </a:lnTo>
                  <a:lnTo>
                    <a:pt x="6343" y="2083"/>
                  </a:lnTo>
                  <a:lnTo>
                    <a:pt x="6310" y="2247"/>
                  </a:lnTo>
                  <a:lnTo>
                    <a:pt x="6317" y="2246"/>
                  </a:lnTo>
                  <a:lnTo>
                    <a:pt x="6339" y="2243"/>
                  </a:lnTo>
                  <a:lnTo>
                    <a:pt x="6352" y="2239"/>
                  </a:lnTo>
                  <a:lnTo>
                    <a:pt x="6368" y="2235"/>
                  </a:lnTo>
                  <a:lnTo>
                    <a:pt x="6384" y="2231"/>
                  </a:lnTo>
                  <a:lnTo>
                    <a:pt x="6402" y="2224"/>
                  </a:lnTo>
                  <a:lnTo>
                    <a:pt x="6420" y="2217"/>
                  </a:lnTo>
                  <a:lnTo>
                    <a:pt x="6437" y="2208"/>
                  </a:lnTo>
                  <a:lnTo>
                    <a:pt x="6453" y="2197"/>
                  </a:lnTo>
                  <a:lnTo>
                    <a:pt x="6468" y="2184"/>
                  </a:lnTo>
                  <a:lnTo>
                    <a:pt x="6476" y="2178"/>
                  </a:lnTo>
                  <a:lnTo>
                    <a:pt x="6482" y="2170"/>
                  </a:lnTo>
                  <a:lnTo>
                    <a:pt x="6488" y="2163"/>
                  </a:lnTo>
                  <a:lnTo>
                    <a:pt x="6493" y="2154"/>
                  </a:lnTo>
                  <a:lnTo>
                    <a:pt x="6497" y="2146"/>
                  </a:lnTo>
                  <a:lnTo>
                    <a:pt x="6502" y="2136"/>
                  </a:lnTo>
                  <a:lnTo>
                    <a:pt x="6504" y="2126"/>
                  </a:lnTo>
                  <a:lnTo>
                    <a:pt x="6506" y="2116"/>
                  </a:lnTo>
                  <a:lnTo>
                    <a:pt x="6508" y="2095"/>
                  </a:lnTo>
                  <a:lnTo>
                    <a:pt x="6508" y="2073"/>
                  </a:lnTo>
                  <a:lnTo>
                    <a:pt x="6506" y="2053"/>
                  </a:lnTo>
                  <a:lnTo>
                    <a:pt x="6503" y="2032"/>
                  </a:lnTo>
                  <a:lnTo>
                    <a:pt x="6499" y="2012"/>
                  </a:lnTo>
                  <a:lnTo>
                    <a:pt x="6493" y="1993"/>
                  </a:lnTo>
                  <a:lnTo>
                    <a:pt x="6487" y="1975"/>
                  </a:lnTo>
                  <a:lnTo>
                    <a:pt x="6480" y="1959"/>
                  </a:lnTo>
                  <a:lnTo>
                    <a:pt x="6466" y="1928"/>
                  </a:lnTo>
                  <a:lnTo>
                    <a:pt x="6453" y="1907"/>
                  </a:lnTo>
                  <a:lnTo>
                    <a:pt x="6445" y="1892"/>
                  </a:lnTo>
                  <a:lnTo>
                    <a:pt x="6441" y="1886"/>
                  </a:lnTo>
                  <a:lnTo>
                    <a:pt x="6343" y="1641"/>
                  </a:lnTo>
                  <a:lnTo>
                    <a:pt x="6458" y="1575"/>
                  </a:lnTo>
                  <a:lnTo>
                    <a:pt x="6522" y="1493"/>
                  </a:lnTo>
                  <a:lnTo>
                    <a:pt x="6522" y="1363"/>
                  </a:lnTo>
                  <a:lnTo>
                    <a:pt x="6529" y="1360"/>
                  </a:lnTo>
                  <a:lnTo>
                    <a:pt x="6544" y="1353"/>
                  </a:lnTo>
                  <a:lnTo>
                    <a:pt x="6569" y="1343"/>
                  </a:lnTo>
                  <a:lnTo>
                    <a:pt x="6598" y="1332"/>
                  </a:lnTo>
                  <a:lnTo>
                    <a:pt x="6615" y="1327"/>
                  </a:lnTo>
                  <a:lnTo>
                    <a:pt x="6632" y="1321"/>
                  </a:lnTo>
                  <a:lnTo>
                    <a:pt x="6650" y="1318"/>
                  </a:lnTo>
                  <a:lnTo>
                    <a:pt x="6668" y="1314"/>
                  </a:lnTo>
                  <a:lnTo>
                    <a:pt x="6685" y="1312"/>
                  </a:lnTo>
                  <a:lnTo>
                    <a:pt x="6703" y="1311"/>
                  </a:lnTo>
                  <a:lnTo>
                    <a:pt x="6720" y="1312"/>
                  </a:lnTo>
                  <a:lnTo>
                    <a:pt x="6735" y="1314"/>
                  </a:lnTo>
                  <a:lnTo>
                    <a:pt x="6743" y="1315"/>
                  </a:lnTo>
                  <a:lnTo>
                    <a:pt x="6750" y="1318"/>
                  </a:lnTo>
                  <a:lnTo>
                    <a:pt x="6758" y="1321"/>
                  </a:lnTo>
                  <a:lnTo>
                    <a:pt x="6764" y="1326"/>
                  </a:lnTo>
                  <a:lnTo>
                    <a:pt x="6771" y="1331"/>
                  </a:lnTo>
                  <a:lnTo>
                    <a:pt x="6776" y="1337"/>
                  </a:lnTo>
                  <a:lnTo>
                    <a:pt x="6783" y="1342"/>
                  </a:lnTo>
                  <a:lnTo>
                    <a:pt x="6788" y="1348"/>
                  </a:lnTo>
                  <a:lnTo>
                    <a:pt x="6799" y="1363"/>
                  </a:lnTo>
                  <a:lnTo>
                    <a:pt x="6807" y="1378"/>
                  </a:lnTo>
                  <a:lnTo>
                    <a:pt x="6816" y="1394"/>
                  </a:lnTo>
                  <a:lnTo>
                    <a:pt x="6824" y="1410"/>
                  </a:lnTo>
                  <a:lnTo>
                    <a:pt x="6835" y="1441"/>
                  </a:lnTo>
                  <a:lnTo>
                    <a:pt x="6844" y="1468"/>
                  </a:lnTo>
                  <a:lnTo>
                    <a:pt x="6848" y="1487"/>
                  </a:lnTo>
                  <a:lnTo>
                    <a:pt x="6851" y="1493"/>
                  </a:lnTo>
                  <a:lnTo>
                    <a:pt x="6817" y="1625"/>
                  </a:lnTo>
                  <a:lnTo>
                    <a:pt x="6915" y="1674"/>
                  </a:lnTo>
                  <a:lnTo>
                    <a:pt x="6981" y="1527"/>
                  </a:lnTo>
                  <a:lnTo>
                    <a:pt x="7014" y="1707"/>
                  </a:lnTo>
                  <a:lnTo>
                    <a:pt x="7057" y="1733"/>
                  </a:lnTo>
                  <a:lnTo>
                    <a:pt x="7069" y="1820"/>
                  </a:lnTo>
                  <a:lnTo>
                    <a:pt x="7028" y="1888"/>
                  </a:lnTo>
                  <a:lnTo>
                    <a:pt x="6973" y="1915"/>
                  </a:lnTo>
                  <a:lnTo>
                    <a:pt x="6999" y="1966"/>
                  </a:lnTo>
                  <a:lnTo>
                    <a:pt x="6949" y="1985"/>
                  </a:lnTo>
                  <a:lnTo>
                    <a:pt x="6949" y="2099"/>
                  </a:lnTo>
                  <a:lnTo>
                    <a:pt x="6955" y="2104"/>
                  </a:lnTo>
                  <a:lnTo>
                    <a:pt x="6974" y="2115"/>
                  </a:lnTo>
                  <a:lnTo>
                    <a:pt x="6987" y="2123"/>
                  </a:lnTo>
                  <a:lnTo>
                    <a:pt x="7002" y="2129"/>
                  </a:lnTo>
                  <a:lnTo>
                    <a:pt x="7019" y="2137"/>
                  </a:lnTo>
                  <a:lnTo>
                    <a:pt x="7038" y="2142"/>
                  </a:lnTo>
                  <a:lnTo>
                    <a:pt x="7059" y="2147"/>
                  </a:lnTo>
                  <a:lnTo>
                    <a:pt x="7081" y="2150"/>
                  </a:lnTo>
                  <a:lnTo>
                    <a:pt x="7092" y="2151"/>
                  </a:lnTo>
                  <a:lnTo>
                    <a:pt x="7104" y="2150"/>
                  </a:lnTo>
                  <a:lnTo>
                    <a:pt x="7116" y="2150"/>
                  </a:lnTo>
                  <a:lnTo>
                    <a:pt x="7128" y="2148"/>
                  </a:lnTo>
                  <a:lnTo>
                    <a:pt x="7140" y="2146"/>
                  </a:lnTo>
                  <a:lnTo>
                    <a:pt x="7152" y="2142"/>
                  </a:lnTo>
                  <a:lnTo>
                    <a:pt x="7165" y="2138"/>
                  </a:lnTo>
                  <a:lnTo>
                    <a:pt x="7177" y="2133"/>
                  </a:lnTo>
                  <a:lnTo>
                    <a:pt x="7190" y="2126"/>
                  </a:lnTo>
                  <a:lnTo>
                    <a:pt x="7202" y="2119"/>
                  </a:lnTo>
                  <a:lnTo>
                    <a:pt x="7215" y="2110"/>
                  </a:lnTo>
                  <a:lnTo>
                    <a:pt x="7226" y="2099"/>
                  </a:lnTo>
                  <a:lnTo>
                    <a:pt x="7251" y="2079"/>
                  </a:lnTo>
                  <a:lnTo>
                    <a:pt x="7276" y="2059"/>
                  </a:lnTo>
                  <a:lnTo>
                    <a:pt x="7301" y="2042"/>
                  </a:lnTo>
                  <a:lnTo>
                    <a:pt x="7326" y="2026"/>
                  </a:lnTo>
                  <a:lnTo>
                    <a:pt x="7349" y="2011"/>
                  </a:lnTo>
                  <a:lnTo>
                    <a:pt x="7372" y="1998"/>
                  </a:lnTo>
                  <a:lnTo>
                    <a:pt x="7394" y="1986"/>
                  </a:lnTo>
                  <a:lnTo>
                    <a:pt x="7415" y="1975"/>
                  </a:lnTo>
                  <a:lnTo>
                    <a:pt x="7451" y="1958"/>
                  </a:lnTo>
                  <a:lnTo>
                    <a:pt x="7480" y="1946"/>
                  </a:lnTo>
                  <a:lnTo>
                    <a:pt x="7499" y="1938"/>
                  </a:lnTo>
                  <a:lnTo>
                    <a:pt x="7505" y="1936"/>
                  </a:lnTo>
                  <a:lnTo>
                    <a:pt x="7587" y="1854"/>
                  </a:lnTo>
                  <a:lnTo>
                    <a:pt x="7619" y="1707"/>
                  </a:lnTo>
                  <a:lnTo>
                    <a:pt x="7619" y="1575"/>
                  </a:lnTo>
                  <a:lnTo>
                    <a:pt x="7767" y="1559"/>
                  </a:lnTo>
                  <a:lnTo>
                    <a:pt x="7866" y="1543"/>
                  </a:lnTo>
                  <a:lnTo>
                    <a:pt x="7980" y="1428"/>
                  </a:lnTo>
                  <a:lnTo>
                    <a:pt x="8013" y="1264"/>
                  </a:lnTo>
                  <a:lnTo>
                    <a:pt x="8004" y="1263"/>
                  </a:lnTo>
                  <a:lnTo>
                    <a:pt x="7979" y="1262"/>
                  </a:lnTo>
                  <a:lnTo>
                    <a:pt x="7962" y="1261"/>
                  </a:lnTo>
                  <a:lnTo>
                    <a:pt x="7942" y="1261"/>
                  </a:lnTo>
                  <a:lnTo>
                    <a:pt x="7921" y="1261"/>
                  </a:lnTo>
                  <a:lnTo>
                    <a:pt x="7897" y="1262"/>
                  </a:lnTo>
                  <a:lnTo>
                    <a:pt x="7941" y="1213"/>
                  </a:lnTo>
                  <a:lnTo>
                    <a:pt x="8030" y="981"/>
                  </a:lnTo>
                  <a:lnTo>
                    <a:pt x="8173" y="940"/>
                  </a:lnTo>
                  <a:lnTo>
                    <a:pt x="8303" y="845"/>
                  </a:lnTo>
                  <a:lnTo>
                    <a:pt x="8412" y="736"/>
                  </a:lnTo>
                  <a:lnTo>
                    <a:pt x="8596" y="757"/>
                  </a:lnTo>
                  <a:lnTo>
                    <a:pt x="8630" y="558"/>
                  </a:lnTo>
                  <a:lnTo>
                    <a:pt x="8725" y="456"/>
                  </a:lnTo>
                  <a:lnTo>
                    <a:pt x="8651" y="238"/>
                  </a:lnTo>
                  <a:lnTo>
                    <a:pt x="8732" y="142"/>
                  </a:lnTo>
                  <a:lnTo>
                    <a:pt x="8711" y="41"/>
                  </a:lnTo>
                  <a:lnTo>
                    <a:pt x="8780" y="156"/>
                  </a:lnTo>
                  <a:lnTo>
                    <a:pt x="8834" y="0"/>
                  </a:lnTo>
                  <a:lnTo>
                    <a:pt x="8964" y="95"/>
                  </a:lnTo>
                  <a:lnTo>
                    <a:pt x="9039" y="292"/>
                  </a:lnTo>
                  <a:lnTo>
                    <a:pt x="9114" y="374"/>
                  </a:lnTo>
                  <a:lnTo>
                    <a:pt x="9155" y="409"/>
                  </a:lnTo>
                  <a:lnTo>
                    <a:pt x="9305" y="354"/>
                  </a:lnTo>
                  <a:lnTo>
                    <a:pt x="9312" y="398"/>
                  </a:lnTo>
                  <a:lnTo>
                    <a:pt x="9250" y="461"/>
                  </a:lnTo>
                  <a:lnTo>
                    <a:pt x="9250" y="640"/>
                  </a:lnTo>
                  <a:lnTo>
                    <a:pt x="9135" y="640"/>
                  </a:lnTo>
                  <a:lnTo>
                    <a:pt x="9135" y="738"/>
                  </a:lnTo>
                  <a:lnTo>
                    <a:pt x="9020" y="788"/>
                  </a:lnTo>
                  <a:lnTo>
                    <a:pt x="8939" y="837"/>
                  </a:lnTo>
                  <a:lnTo>
                    <a:pt x="8857" y="870"/>
                  </a:lnTo>
                  <a:lnTo>
                    <a:pt x="8857" y="951"/>
                  </a:lnTo>
                  <a:lnTo>
                    <a:pt x="8854" y="963"/>
                  </a:lnTo>
                  <a:lnTo>
                    <a:pt x="8846" y="994"/>
                  </a:lnTo>
                  <a:lnTo>
                    <a:pt x="8836" y="1042"/>
                  </a:lnTo>
                  <a:lnTo>
                    <a:pt x="8824" y="1099"/>
                  </a:lnTo>
                  <a:lnTo>
                    <a:pt x="9004" y="1378"/>
                  </a:lnTo>
                  <a:lnTo>
                    <a:pt x="9102" y="1426"/>
                  </a:lnTo>
                  <a:lnTo>
                    <a:pt x="9004" y="1508"/>
                  </a:lnTo>
                  <a:lnTo>
                    <a:pt x="8889" y="1508"/>
                  </a:lnTo>
                  <a:lnTo>
                    <a:pt x="8807" y="1557"/>
                  </a:lnTo>
                  <a:lnTo>
                    <a:pt x="8709" y="1557"/>
                  </a:lnTo>
                  <a:lnTo>
                    <a:pt x="8595" y="1705"/>
                  </a:lnTo>
                  <a:lnTo>
                    <a:pt x="8743" y="1705"/>
                  </a:lnTo>
                  <a:lnTo>
                    <a:pt x="8595" y="1819"/>
                  </a:lnTo>
                  <a:lnTo>
                    <a:pt x="8595" y="1918"/>
                  </a:lnTo>
                  <a:lnTo>
                    <a:pt x="8595" y="2065"/>
                  </a:lnTo>
                  <a:lnTo>
                    <a:pt x="8595" y="2261"/>
                  </a:lnTo>
                  <a:lnTo>
                    <a:pt x="8464" y="2163"/>
                  </a:lnTo>
                  <a:lnTo>
                    <a:pt x="8529" y="2245"/>
                  </a:lnTo>
                  <a:lnTo>
                    <a:pt x="8578" y="2409"/>
                  </a:lnTo>
                  <a:lnTo>
                    <a:pt x="8546" y="2654"/>
                  </a:lnTo>
                  <a:lnTo>
                    <a:pt x="8464" y="2441"/>
                  </a:lnTo>
                  <a:lnTo>
                    <a:pt x="8390" y="2576"/>
                  </a:lnTo>
                  <a:lnTo>
                    <a:pt x="8611" y="2851"/>
                  </a:lnTo>
                  <a:lnTo>
                    <a:pt x="8725" y="2981"/>
                  </a:lnTo>
                  <a:lnTo>
                    <a:pt x="8627" y="3097"/>
                  </a:lnTo>
                  <a:lnTo>
                    <a:pt x="8627" y="3244"/>
                  </a:lnTo>
                  <a:lnTo>
                    <a:pt x="8513" y="3391"/>
                  </a:lnTo>
                  <a:lnTo>
                    <a:pt x="8504" y="3392"/>
                  </a:lnTo>
                  <a:lnTo>
                    <a:pt x="8478" y="3397"/>
                  </a:lnTo>
                  <a:lnTo>
                    <a:pt x="8460" y="3404"/>
                  </a:lnTo>
                  <a:lnTo>
                    <a:pt x="8437" y="3412"/>
                  </a:lnTo>
                  <a:lnTo>
                    <a:pt x="8411" y="3424"/>
                  </a:lnTo>
                  <a:lnTo>
                    <a:pt x="8382" y="3440"/>
                  </a:lnTo>
                  <a:lnTo>
                    <a:pt x="8316" y="3587"/>
                  </a:lnTo>
                  <a:lnTo>
                    <a:pt x="8235" y="3587"/>
                  </a:lnTo>
                  <a:lnTo>
                    <a:pt x="8185" y="3703"/>
                  </a:lnTo>
                  <a:lnTo>
                    <a:pt x="8119" y="3834"/>
                  </a:lnTo>
                  <a:lnTo>
                    <a:pt x="8055" y="4014"/>
                  </a:lnTo>
                  <a:lnTo>
                    <a:pt x="8005" y="4128"/>
                  </a:lnTo>
                  <a:lnTo>
                    <a:pt x="7989" y="4210"/>
                  </a:lnTo>
                  <a:lnTo>
                    <a:pt x="7973" y="4374"/>
                  </a:lnTo>
                  <a:lnTo>
                    <a:pt x="7973" y="4488"/>
                  </a:lnTo>
                  <a:lnTo>
                    <a:pt x="8038" y="4636"/>
                  </a:lnTo>
                  <a:lnTo>
                    <a:pt x="8153" y="4815"/>
                  </a:lnTo>
                  <a:lnTo>
                    <a:pt x="8251" y="4865"/>
                  </a:lnTo>
                  <a:lnTo>
                    <a:pt x="8267" y="4947"/>
                  </a:lnTo>
                  <a:lnTo>
                    <a:pt x="8316" y="5045"/>
                  </a:lnTo>
                  <a:lnTo>
                    <a:pt x="8382" y="5127"/>
                  </a:lnTo>
                  <a:lnTo>
                    <a:pt x="8480" y="5160"/>
                  </a:lnTo>
                  <a:lnTo>
                    <a:pt x="8513" y="5290"/>
                  </a:lnTo>
                  <a:lnTo>
                    <a:pt x="8595" y="5340"/>
                  </a:lnTo>
                  <a:lnTo>
                    <a:pt x="8595" y="5487"/>
                  </a:lnTo>
                  <a:lnTo>
                    <a:pt x="8480" y="5553"/>
                  </a:lnTo>
                  <a:lnTo>
                    <a:pt x="8578" y="5635"/>
                  </a:lnTo>
                  <a:lnTo>
                    <a:pt x="8562" y="5732"/>
                  </a:lnTo>
                  <a:lnTo>
                    <a:pt x="8414" y="5732"/>
                  </a:lnTo>
                  <a:lnTo>
                    <a:pt x="8382" y="5618"/>
                  </a:lnTo>
                  <a:lnTo>
                    <a:pt x="8267" y="5651"/>
                  </a:lnTo>
                  <a:lnTo>
                    <a:pt x="8153" y="5585"/>
                  </a:lnTo>
                  <a:lnTo>
                    <a:pt x="8071" y="5389"/>
                  </a:lnTo>
                  <a:lnTo>
                    <a:pt x="7923" y="5226"/>
                  </a:lnTo>
                  <a:lnTo>
                    <a:pt x="7874" y="5062"/>
                  </a:lnTo>
                  <a:lnTo>
                    <a:pt x="7826" y="4897"/>
                  </a:lnTo>
                  <a:lnTo>
                    <a:pt x="7821" y="4894"/>
                  </a:lnTo>
                  <a:lnTo>
                    <a:pt x="7812" y="4883"/>
                  </a:lnTo>
                  <a:lnTo>
                    <a:pt x="7795" y="4867"/>
                  </a:lnTo>
                  <a:lnTo>
                    <a:pt x="7776" y="4847"/>
                  </a:lnTo>
                  <a:lnTo>
                    <a:pt x="7753" y="4822"/>
                  </a:lnTo>
                  <a:lnTo>
                    <a:pt x="7729" y="4794"/>
                  </a:lnTo>
                  <a:lnTo>
                    <a:pt x="7703" y="4765"/>
                  </a:lnTo>
                  <a:lnTo>
                    <a:pt x="7678" y="4734"/>
                  </a:lnTo>
                  <a:lnTo>
                    <a:pt x="7666" y="4720"/>
                  </a:lnTo>
                  <a:lnTo>
                    <a:pt x="7653" y="4709"/>
                  </a:lnTo>
                  <a:lnTo>
                    <a:pt x="7641" y="4701"/>
                  </a:lnTo>
                  <a:lnTo>
                    <a:pt x="7630" y="4694"/>
                  </a:lnTo>
                  <a:lnTo>
                    <a:pt x="7618" y="4690"/>
                  </a:lnTo>
                  <a:lnTo>
                    <a:pt x="7608" y="4688"/>
                  </a:lnTo>
                  <a:lnTo>
                    <a:pt x="7598" y="4687"/>
                  </a:lnTo>
                  <a:lnTo>
                    <a:pt x="7588" y="4687"/>
                  </a:lnTo>
                  <a:lnTo>
                    <a:pt x="7580" y="4688"/>
                  </a:lnTo>
                  <a:lnTo>
                    <a:pt x="7571" y="4690"/>
                  </a:lnTo>
                  <a:lnTo>
                    <a:pt x="7564" y="4692"/>
                  </a:lnTo>
                  <a:lnTo>
                    <a:pt x="7558" y="4694"/>
                  </a:lnTo>
                  <a:lnTo>
                    <a:pt x="7549" y="4700"/>
                  </a:lnTo>
                  <a:lnTo>
                    <a:pt x="7547" y="4701"/>
                  </a:lnTo>
                  <a:lnTo>
                    <a:pt x="7399" y="4718"/>
                  </a:lnTo>
                  <a:lnTo>
                    <a:pt x="7301" y="4815"/>
                  </a:lnTo>
                  <a:lnTo>
                    <a:pt x="7154" y="4849"/>
                  </a:lnTo>
                  <a:lnTo>
                    <a:pt x="7144" y="4846"/>
                  </a:lnTo>
                  <a:lnTo>
                    <a:pt x="7119" y="4839"/>
                  </a:lnTo>
                  <a:lnTo>
                    <a:pt x="7082" y="4828"/>
                  </a:lnTo>
                  <a:lnTo>
                    <a:pt x="7035" y="4817"/>
                  </a:lnTo>
                  <a:lnTo>
                    <a:pt x="7010" y="4813"/>
                  </a:lnTo>
                  <a:lnTo>
                    <a:pt x="6984" y="4808"/>
                  </a:lnTo>
                  <a:lnTo>
                    <a:pt x="6959" y="4803"/>
                  </a:lnTo>
                  <a:lnTo>
                    <a:pt x="6933" y="4800"/>
                  </a:lnTo>
                  <a:lnTo>
                    <a:pt x="6908" y="4798"/>
                  </a:lnTo>
                  <a:lnTo>
                    <a:pt x="6884" y="4797"/>
                  </a:lnTo>
                  <a:lnTo>
                    <a:pt x="6862" y="4797"/>
                  </a:lnTo>
                  <a:lnTo>
                    <a:pt x="6843" y="4799"/>
                  </a:lnTo>
                  <a:lnTo>
                    <a:pt x="6825" y="4801"/>
                  </a:lnTo>
                  <a:lnTo>
                    <a:pt x="6807" y="4802"/>
                  </a:lnTo>
                  <a:lnTo>
                    <a:pt x="6791" y="4802"/>
                  </a:lnTo>
                  <a:lnTo>
                    <a:pt x="6776" y="4801"/>
                  </a:lnTo>
                  <a:lnTo>
                    <a:pt x="6761" y="4799"/>
                  </a:lnTo>
                  <a:lnTo>
                    <a:pt x="6748" y="4796"/>
                  </a:lnTo>
                  <a:lnTo>
                    <a:pt x="6735" y="4793"/>
                  </a:lnTo>
                  <a:lnTo>
                    <a:pt x="6724" y="4789"/>
                  </a:lnTo>
                  <a:lnTo>
                    <a:pt x="6705" y="4782"/>
                  </a:lnTo>
                  <a:lnTo>
                    <a:pt x="6691" y="4774"/>
                  </a:lnTo>
                  <a:lnTo>
                    <a:pt x="6682" y="4769"/>
                  </a:lnTo>
                  <a:lnTo>
                    <a:pt x="6679" y="4767"/>
                  </a:lnTo>
                  <a:lnTo>
                    <a:pt x="6678" y="4768"/>
                  </a:lnTo>
                  <a:lnTo>
                    <a:pt x="6675" y="4770"/>
                  </a:lnTo>
                  <a:lnTo>
                    <a:pt x="6666" y="4775"/>
                  </a:lnTo>
                  <a:lnTo>
                    <a:pt x="6653" y="4783"/>
                  </a:lnTo>
                  <a:lnTo>
                    <a:pt x="6632" y="4794"/>
                  </a:lnTo>
                  <a:lnTo>
                    <a:pt x="6603" y="4808"/>
                  </a:lnTo>
                  <a:lnTo>
                    <a:pt x="6564" y="4826"/>
                  </a:lnTo>
                  <a:lnTo>
                    <a:pt x="6516" y="4849"/>
                  </a:lnTo>
                  <a:lnTo>
                    <a:pt x="6418" y="4833"/>
                  </a:lnTo>
                  <a:lnTo>
                    <a:pt x="6415" y="4835"/>
                  </a:lnTo>
                  <a:lnTo>
                    <a:pt x="6412" y="4841"/>
                  </a:lnTo>
                  <a:lnTo>
                    <a:pt x="6408" y="4852"/>
                  </a:lnTo>
                  <a:lnTo>
                    <a:pt x="6402" y="4867"/>
                  </a:lnTo>
                  <a:lnTo>
                    <a:pt x="6400" y="4876"/>
                  </a:lnTo>
                  <a:lnTo>
                    <a:pt x="6399" y="4885"/>
                  </a:lnTo>
                  <a:lnTo>
                    <a:pt x="6397" y="4896"/>
                  </a:lnTo>
                  <a:lnTo>
                    <a:pt x="6396" y="4908"/>
                  </a:lnTo>
                  <a:lnTo>
                    <a:pt x="6396" y="4921"/>
                  </a:lnTo>
                  <a:lnTo>
                    <a:pt x="6397" y="4934"/>
                  </a:lnTo>
                  <a:lnTo>
                    <a:pt x="6398" y="4948"/>
                  </a:lnTo>
                  <a:lnTo>
                    <a:pt x="6400" y="4963"/>
                  </a:lnTo>
                  <a:lnTo>
                    <a:pt x="6404" y="4978"/>
                  </a:lnTo>
                  <a:lnTo>
                    <a:pt x="6405" y="4993"/>
                  </a:lnTo>
                  <a:lnTo>
                    <a:pt x="6406" y="5008"/>
                  </a:lnTo>
                  <a:lnTo>
                    <a:pt x="6405" y="5020"/>
                  </a:lnTo>
                  <a:lnTo>
                    <a:pt x="6402" y="5045"/>
                  </a:lnTo>
                  <a:lnTo>
                    <a:pt x="6399" y="5068"/>
                  </a:lnTo>
                  <a:lnTo>
                    <a:pt x="6389" y="5099"/>
                  </a:lnTo>
                  <a:lnTo>
                    <a:pt x="6384" y="5110"/>
                  </a:lnTo>
                  <a:lnTo>
                    <a:pt x="6381" y="5112"/>
                  </a:lnTo>
                  <a:lnTo>
                    <a:pt x="6370" y="5116"/>
                  </a:lnTo>
                  <a:lnTo>
                    <a:pt x="6353" y="5121"/>
                  </a:lnTo>
                  <a:lnTo>
                    <a:pt x="6329" y="5127"/>
                  </a:lnTo>
                  <a:lnTo>
                    <a:pt x="6301" y="5133"/>
                  </a:lnTo>
                  <a:lnTo>
                    <a:pt x="6267" y="5138"/>
                  </a:lnTo>
                  <a:lnTo>
                    <a:pt x="6249" y="5140"/>
                  </a:lnTo>
                  <a:lnTo>
                    <a:pt x="6230" y="5141"/>
                  </a:lnTo>
                  <a:lnTo>
                    <a:pt x="6209" y="5143"/>
                  </a:lnTo>
                  <a:lnTo>
                    <a:pt x="6188" y="5144"/>
                  </a:lnTo>
                  <a:lnTo>
                    <a:pt x="6107" y="5127"/>
                  </a:lnTo>
                  <a:lnTo>
                    <a:pt x="6099" y="5126"/>
                  </a:lnTo>
                  <a:lnTo>
                    <a:pt x="6075" y="5121"/>
                  </a:lnTo>
                  <a:lnTo>
                    <a:pt x="6056" y="5114"/>
                  </a:lnTo>
                  <a:lnTo>
                    <a:pt x="6030" y="5106"/>
                  </a:lnTo>
                  <a:lnTo>
                    <a:pt x="5997" y="5094"/>
                  </a:lnTo>
                  <a:lnTo>
                    <a:pt x="5959" y="5078"/>
                  </a:lnTo>
                  <a:lnTo>
                    <a:pt x="5877" y="5144"/>
                  </a:lnTo>
                  <a:lnTo>
                    <a:pt x="5762" y="5208"/>
                  </a:lnTo>
                  <a:lnTo>
                    <a:pt x="5680" y="5208"/>
                  </a:lnTo>
                  <a:lnTo>
                    <a:pt x="5566" y="5144"/>
                  </a:lnTo>
                  <a:lnTo>
                    <a:pt x="5563" y="5140"/>
                  </a:lnTo>
                  <a:lnTo>
                    <a:pt x="5557" y="5133"/>
                  </a:lnTo>
                  <a:lnTo>
                    <a:pt x="5552" y="5128"/>
                  </a:lnTo>
                  <a:lnTo>
                    <a:pt x="5546" y="5123"/>
                  </a:lnTo>
                  <a:lnTo>
                    <a:pt x="5540" y="5119"/>
                  </a:lnTo>
                  <a:lnTo>
                    <a:pt x="5532" y="5114"/>
                  </a:lnTo>
                  <a:lnTo>
                    <a:pt x="5523" y="5110"/>
                  </a:lnTo>
                  <a:lnTo>
                    <a:pt x="5515" y="5108"/>
                  </a:lnTo>
                  <a:lnTo>
                    <a:pt x="5505" y="5106"/>
                  </a:lnTo>
                  <a:lnTo>
                    <a:pt x="5495" y="5106"/>
                  </a:lnTo>
                  <a:lnTo>
                    <a:pt x="5485" y="5108"/>
                  </a:lnTo>
                  <a:lnTo>
                    <a:pt x="5474" y="5111"/>
                  </a:lnTo>
                  <a:lnTo>
                    <a:pt x="5463" y="5118"/>
                  </a:lnTo>
                  <a:lnTo>
                    <a:pt x="5451" y="5127"/>
                  </a:lnTo>
                  <a:lnTo>
                    <a:pt x="5304" y="5258"/>
                  </a:lnTo>
                  <a:lnTo>
                    <a:pt x="5222" y="5290"/>
                  </a:lnTo>
                  <a:lnTo>
                    <a:pt x="5156" y="5373"/>
                  </a:lnTo>
                  <a:lnTo>
                    <a:pt x="5074" y="5356"/>
                  </a:lnTo>
                  <a:lnTo>
                    <a:pt x="4960" y="5405"/>
                  </a:lnTo>
                  <a:lnTo>
                    <a:pt x="4895" y="5569"/>
                  </a:lnTo>
                  <a:lnTo>
                    <a:pt x="4829" y="5684"/>
                  </a:lnTo>
                  <a:lnTo>
                    <a:pt x="4829" y="5946"/>
                  </a:lnTo>
                  <a:lnTo>
                    <a:pt x="4797" y="6044"/>
                  </a:lnTo>
                  <a:lnTo>
                    <a:pt x="4748" y="6028"/>
                  </a:lnTo>
                  <a:lnTo>
                    <a:pt x="4721" y="6001"/>
                  </a:lnTo>
                  <a:lnTo>
                    <a:pt x="4660" y="599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1" name="Line 8">
              <a:extLst>
                <a:ext uri="{FF2B5EF4-FFF2-40B4-BE49-F238E27FC236}">
                  <a16:creationId xmlns="" xmlns:a16="http://schemas.microsoft.com/office/drawing/2014/main" id="{A0E498B8-E62F-496B-9D12-2F69B656E5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3750" y="5409243"/>
              <a:ext cx="78618" cy="30831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2" name="Freeform 9">
              <a:extLst>
                <a:ext uri="{FF2B5EF4-FFF2-40B4-BE49-F238E27FC236}">
                  <a16:creationId xmlns="" xmlns:a16="http://schemas.microsoft.com/office/drawing/2014/main" id="{4419157E-237C-49B8-A14D-0D5822878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215" y="5281296"/>
              <a:ext cx="23123" cy="43163"/>
            </a:xfrm>
            <a:custGeom>
              <a:avLst/>
              <a:gdLst/>
              <a:ahLst/>
              <a:cxnLst>
                <a:cxn ang="0">
                  <a:pos x="43" y="110"/>
                </a:cxn>
                <a:cxn ang="0">
                  <a:pos x="63" y="52"/>
                </a:cxn>
                <a:cxn ang="0">
                  <a:pos x="0" y="0"/>
                </a:cxn>
              </a:cxnLst>
              <a:rect l="0" t="0" r="r" b="b"/>
              <a:pathLst>
                <a:path w="63" h="110">
                  <a:moveTo>
                    <a:pt x="43" y="110"/>
                  </a:moveTo>
                  <a:lnTo>
                    <a:pt x="63" y="5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3" name="Line 10">
              <a:extLst>
                <a:ext uri="{FF2B5EF4-FFF2-40B4-BE49-F238E27FC236}">
                  <a16:creationId xmlns="" xmlns:a16="http://schemas.microsoft.com/office/drawing/2014/main" id="{9E18EB2B-0F2A-4B4B-9D70-57A4CC8C2C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81218" y="5252007"/>
              <a:ext cx="30831" cy="24664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4" name="Freeform 11">
              <a:extLst>
                <a:ext uri="{FF2B5EF4-FFF2-40B4-BE49-F238E27FC236}">
                  <a16:creationId xmlns="" xmlns:a16="http://schemas.microsoft.com/office/drawing/2014/main" id="{A584050B-A0FC-48C0-ACD2-EF1F2E407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28" y="5091688"/>
              <a:ext cx="55495" cy="57037"/>
            </a:xfrm>
            <a:custGeom>
              <a:avLst/>
              <a:gdLst/>
              <a:ahLst/>
              <a:cxnLst>
                <a:cxn ang="0">
                  <a:pos x="143" y="150"/>
                </a:cxn>
                <a:cxn ang="0">
                  <a:pos x="140" y="118"/>
                </a:cxn>
                <a:cxn ang="0">
                  <a:pos x="138" y="99"/>
                </a:cxn>
                <a:cxn ang="0">
                  <a:pos x="135" y="88"/>
                </a:cxn>
                <a:cxn ang="0">
                  <a:pos x="131" y="76"/>
                </a:cxn>
                <a:cxn ang="0">
                  <a:pos x="125" y="60"/>
                </a:cxn>
                <a:cxn ang="0">
                  <a:pos x="116" y="37"/>
                </a:cxn>
                <a:cxn ang="0">
                  <a:pos x="111" y="26"/>
                </a:cxn>
                <a:cxn ang="0">
                  <a:pos x="106" y="16"/>
                </a:cxn>
                <a:cxn ang="0">
                  <a:pos x="100" y="9"/>
                </a:cxn>
                <a:cxn ang="0">
                  <a:pos x="95" y="4"/>
                </a:cxn>
                <a:cxn ang="0">
                  <a:pos x="88" y="2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55" y="6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0" y="19"/>
                </a:cxn>
                <a:cxn ang="0">
                  <a:pos x="10" y="21"/>
                </a:cxn>
                <a:cxn ang="0">
                  <a:pos x="0" y="22"/>
                </a:cxn>
              </a:cxnLst>
              <a:rect l="0" t="0" r="r" b="b"/>
              <a:pathLst>
                <a:path w="143" h="150">
                  <a:moveTo>
                    <a:pt x="143" y="150"/>
                  </a:moveTo>
                  <a:lnTo>
                    <a:pt x="140" y="118"/>
                  </a:lnTo>
                  <a:lnTo>
                    <a:pt x="138" y="99"/>
                  </a:lnTo>
                  <a:lnTo>
                    <a:pt x="135" y="88"/>
                  </a:lnTo>
                  <a:lnTo>
                    <a:pt x="131" y="76"/>
                  </a:lnTo>
                  <a:lnTo>
                    <a:pt x="125" y="60"/>
                  </a:lnTo>
                  <a:lnTo>
                    <a:pt x="116" y="37"/>
                  </a:lnTo>
                  <a:lnTo>
                    <a:pt x="111" y="26"/>
                  </a:lnTo>
                  <a:lnTo>
                    <a:pt x="106" y="16"/>
                  </a:lnTo>
                  <a:lnTo>
                    <a:pt x="100" y="9"/>
                  </a:lnTo>
                  <a:lnTo>
                    <a:pt x="95" y="4"/>
                  </a:lnTo>
                  <a:lnTo>
                    <a:pt x="88" y="2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55" y="6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0" y="19"/>
                  </a:lnTo>
                  <a:lnTo>
                    <a:pt x="10" y="21"/>
                  </a:lnTo>
                  <a:lnTo>
                    <a:pt x="0" y="22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5" name="Freeform 12">
              <a:extLst>
                <a:ext uri="{FF2B5EF4-FFF2-40B4-BE49-F238E27FC236}">
                  <a16:creationId xmlns="" xmlns:a16="http://schemas.microsoft.com/office/drawing/2014/main" id="{3D516A1A-5983-4B1F-B901-6D9839A4E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899" y="5097854"/>
              <a:ext cx="46246" cy="3083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8" y="6"/>
                </a:cxn>
                <a:cxn ang="0">
                  <a:pos x="97" y="4"/>
                </a:cxn>
                <a:cxn ang="0">
                  <a:pos x="80" y="2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7" y="1"/>
                </a:cxn>
                <a:cxn ang="0">
                  <a:pos x="26" y="2"/>
                </a:cxn>
                <a:cxn ang="0">
                  <a:pos x="15" y="5"/>
                </a:cxn>
                <a:cxn ang="0">
                  <a:pos x="8" y="7"/>
                </a:cxn>
                <a:cxn ang="0">
                  <a:pos x="0" y="11"/>
                </a:cxn>
              </a:cxnLst>
              <a:rect l="0" t="0" r="r" b="b"/>
              <a:pathLst>
                <a:path w="118" h="11">
                  <a:moveTo>
                    <a:pt x="118" y="6"/>
                  </a:moveTo>
                  <a:lnTo>
                    <a:pt x="108" y="6"/>
                  </a:lnTo>
                  <a:lnTo>
                    <a:pt x="97" y="4"/>
                  </a:lnTo>
                  <a:lnTo>
                    <a:pt x="80" y="2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6" y="2"/>
                  </a:lnTo>
                  <a:lnTo>
                    <a:pt x="15" y="5"/>
                  </a:lnTo>
                  <a:lnTo>
                    <a:pt x="8" y="7"/>
                  </a:lnTo>
                  <a:lnTo>
                    <a:pt x="0" y="11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16" name="Line 13">
              <a:extLst>
                <a:ext uri="{FF2B5EF4-FFF2-40B4-BE49-F238E27FC236}">
                  <a16:creationId xmlns="" xmlns:a16="http://schemas.microsoft.com/office/drawing/2014/main" id="{CDE7000F-2CE9-4FBA-83B2-21A74E1DF6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2281" y="5178014"/>
              <a:ext cx="12332" cy="1542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55" name="Freeform 14">
              <a:extLst>
                <a:ext uri="{FF2B5EF4-FFF2-40B4-BE49-F238E27FC236}">
                  <a16:creationId xmlns="" xmlns:a16="http://schemas.microsoft.com/office/drawing/2014/main" id="{7F4AD209-2AB7-4D23-BA2D-E931BB07E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800" y="4949868"/>
              <a:ext cx="18498" cy="29290"/>
            </a:xfrm>
            <a:custGeom>
              <a:avLst/>
              <a:gdLst/>
              <a:ahLst/>
              <a:cxnLst>
                <a:cxn ang="0">
                  <a:pos x="47" y="75"/>
                </a:cxn>
                <a:cxn ang="0">
                  <a:pos x="12" y="11"/>
                </a:cxn>
                <a:cxn ang="0">
                  <a:pos x="9" y="8"/>
                </a:cxn>
                <a:cxn ang="0">
                  <a:pos x="0" y="0"/>
                </a:cxn>
              </a:cxnLst>
              <a:rect l="0" t="0" r="r" b="b"/>
              <a:pathLst>
                <a:path w="47" h="75">
                  <a:moveTo>
                    <a:pt x="47" y="75"/>
                  </a:moveTo>
                  <a:lnTo>
                    <a:pt x="12" y="11"/>
                  </a:lnTo>
                  <a:lnTo>
                    <a:pt x="9" y="8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56" name="Freeform 15">
              <a:extLst>
                <a:ext uri="{FF2B5EF4-FFF2-40B4-BE49-F238E27FC236}">
                  <a16:creationId xmlns="" xmlns:a16="http://schemas.microsoft.com/office/drawing/2014/main" id="{97934426-169D-4C98-A15E-234EA8242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570" y="4778757"/>
              <a:ext cx="64744" cy="24664"/>
            </a:xfrm>
            <a:custGeom>
              <a:avLst/>
              <a:gdLst/>
              <a:ahLst/>
              <a:cxnLst>
                <a:cxn ang="0">
                  <a:pos x="170" y="64"/>
                </a:cxn>
                <a:cxn ang="0">
                  <a:pos x="115" y="28"/>
                </a:cxn>
                <a:cxn ang="0">
                  <a:pos x="34" y="11"/>
                </a:cxn>
                <a:cxn ang="0">
                  <a:pos x="31" y="11"/>
                </a:cxn>
                <a:cxn ang="0">
                  <a:pos x="24" y="9"/>
                </a:cxn>
                <a:cxn ang="0">
                  <a:pos x="14" y="5"/>
                </a:cxn>
                <a:cxn ang="0">
                  <a:pos x="0" y="0"/>
                </a:cxn>
              </a:cxnLst>
              <a:rect l="0" t="0" r="r" b="b"/>
              <a:pathLst>
                <a:path w="170" h="64">
                  <a:moveTo>
                    <a:pt x="170" y="64"/>
                  </a:moveTo>
                  <a:lnTo>
                    <a:pt x="115" y="28"/>
                  </a:lnTo>
                  <a:lnTo>
                    <a:pt x="34" y="11"/>
                  </a:lnTo>
                  <a:lnTo>
                    <a:pt x="31" y="11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67" name="Freeform 16">
              <a:extLst>
                <a:ext uri="{FF2B5EF4-FFF2-40B4-BE49-F238E27FC236}">
                  <a16:creationId xmlns="" xmlns:a16="http://schemas.microsoft.com/office/drawing/2014/main" id="{A8E16B86-A116-40A7-AE3F-F2A0FC379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640" y="4524405"/>
              <a:ext cx="10791" cy="7708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25" h="18">
                  <a:moveTo>
                    <a:pt x="25" y="18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768" name="Freeform 27">
              <a:extLst>
                <a:ext uri="{FF2B5EF4-FFF2-40B4-BE49-F238E27FC236}">
                  <a16:creationId xmlns="" xmlns:a16="http://schemas.microsoft.com/office/drawing/2014/main" id="{1EDFEC1D-700E-4418-990C-D624BE137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66" y="4663142"/>
              <a:ext cx="2532733" cy="1845211"/>
            </a:xfrm>
            <a:custGeom>
              <a:avLst/>
              <a:gdLst/>
              <a:ahLst/>
              <a:cxnLst>
                <a:cxn ang="0">
                  <a:pos x="213" y="526"/>
                </a:cxn>
                <a:cxn ang="0">
                  <a:pos x="204" y="616"/>
                </a:cxn>
                <a:cxn ang="0">
                  <a:pos x="417" y="1016"/>
                </a:cxn>
                <a:cxn ang="0">
                  <a:pos x="452" y="1233"/>
                </a:cxn>
                <a:cxn ang="0">
                  <a:pos x="470" y="1617"/>
                </a:cxn>
                <a:cxn ang="0">
                  <a:pos x="643" y="1624"/>
                </a:cxn>
                <a:cxn ang="0">
                  <a:pos x="1329" y="2497"/>
                </a:cxn>
                <a:cxn ang="0">
                  <a:pos x="1028" y="1925"/>
                </a:cxn>
                <a:cxn ang="0">
                  <a:pos x="972" y="1576"/>
                </a:cxn>
                <a:cxn ang="0">
                  <a:pos x="484" y="690"/>
                </a:cxn>
                <a:cxn ang="0">
                  <a:pos x="556" y="378"/>
                </a:cxn>
                <a:cxn ang="0">
                  <a:pos x="595" y="458"/>
                </a:cxn>
                <a:cxn ang="0">
                  <a:pos x="766" y="526"/>
                </a:cxn>
                <a:cxn ang="0">
                  <a:pos x="801" y="821"/>
                </a:cxn>
                <a:cxn ang="0">
                  <a:pos x="1046" y="1358"/>
                </a:cxn>
                <a:cxn ang="0">
                  <a:pos x="1411" y="1821"/>
                </a:cxn>
                <a:cxn ang="0">
                  <a:pos x="1355" y="1995"/>
                </a:cxn>
                <a:cxn ang="0">
                  <a:pos x="1517" y="2064"/>
                </a:cxn>
                <a:cxn ang="0">
                  <a:pos x="1609" y="2157"/>
                </a:cxn>
                <a:cxn ang="0">
                  <a:pos x="1646" y="2257"/>
                </a:cxn>
                <a:cxn ang="0">
                  <a:pos x="1788" y="2305"/>
                </a:cxn>
                <a:cxn ang="0">
                  <a:pos x="1929" y="2498"/>
                </a:cxn>
                <a:cxn ang="0">
                  <a:pos x="1985" y="2623"/>
                </a:cxn>
                <a:cxn ang="0">
                  <a:pos x="2187" y="3000"/>
                </a:cxn>
                <a:cxn ang="0">
                  <a:pos x="2162" y="3072"/>
                </a:cxn>
                <a:cxn ang="0">
                  <a:pos x="2168" y="3498"/>
                </a:cxn>
                <a:cxn ang="0">
                  <a:pos x="2234" y="3607"/>
                </a:cxn>
                <a:cxn ang="0">
                  <a:pos x="2354" y="3710"/>
                </a:cxn>
                <a:cxn ang="0">
                  <a:pos x="2951" y="4020"/>
                </a:cxn>
                <a:cxn ang="0">
                  <a:pos x="3662" y="4349"/>
                </a:cxn>
                <a:cxn ang="0">
                  <a:pos x="4283" y="4582"/>
                </a:cxn>
                <a:cxn ang="0">
                  <a:pos x="4579" y="4573"/>
                </a:cxn>
                <a:cxn ang="0">
                  <a:pos x="5566" y="4370"/>
                </a:cxn>
                <a:cxn ang="0">
                  <a:pos x="5891" y="4242"/>
                </a:cxn>
                <a:cxn ang="0">
                  <a:pos x="5754" y="3915"/>
                </a:cxn>
                <a:cxn ang="0">
                  <a:pos x="5783" y="3861"/>
                </a:cxn>
                <a:cxn ang="0">
                  <a:pos x="6099" y="3852"/>
                </a:cxn>
                <a:cxn ang="0">
                  <a:pos x="6335" y="3689"/>
                </a:cxn>
                <a:cxn ang="0">
                  <a:pos x="6315" y="3552"/>
                </a:cxn>
                <a:cxn ang="0">
                  <a:pos x="6549" y="3359"/>
                </a:cxn>
                <a:cxn ang="0">
                  <a:pos x="6527" y="2813"/>
                </a:cxn>
                <a:cxn ang="0">
                  <a:pos x="6210" y="2799"/>
                </a:cxn>
                <a:cxn ang="0">
                  <a:pos x="6019" y="2933"/>
                </a:cxn>
                <a:cxn ang="0">
                  <a:pos x="5361" y="3704"/>
                </a:cxn>
                <a:cxn ang="0">
                  <a:pos x="5032" y="3817"/>
                </a:cxn>
                <a:cxn ang="0">
                  <a:pos x="4809" y="3826"/>
                </a:cxn>
                <a:cxn ang="0">
                  <a:pos x="4655" y="3724"/>
                </a:cxn>
                <a:cxn ang="0">
                  <a:pos x="4348" y="3540"/>
                </a:cxn>
                <a:cxn ang="0">
                  <a:pos x="4047" y="3020"/>
                </a:cxn>
                <a:cxn ang="0">
                  <a:pos x="3641" y="1740"/>
                </a:cxn>
                <a:cxn ang="0">
                  <a:pos x="2977" y="1064"/>
                </a:cxn>
                <a:cxn ang="0">
                  <a:pos x="2948" y="1027"/>
                </a:cxn>
                <a:cxn ang="0">
                  <a:pos x="2824" y="1279"/>
                </a:cxn>
                <a:cxn ang="0">
                  <a:pos x="2627" y="1153"/>
                </a:cxn>
                <a:cxn ang="0">
                  <a:pos x="2449" y="840"/>
                </a:cxn>
                <a:cxn ang="0">
                  <a:pos x="2244" y="610"/>
                </a:cxn>
                <a:cxn ang="0">
                  <a:pos x="2136" y="547"/>
                </a:cxn>
                <a:cxn ang="0">
                  <a:pos x="1780" y="634"/>
                </a:cxn>
                <a:cxn ang="0">
                  <a:pos x="1617" y="675"/>
                </a:cxn>
                <a:cxn ang="0">
                  <a:pos x="675" y="352"/>
                </a:cxn>
                <a:cxn ang="0">
                  <a:pos x="371" y="123"/>
                </a:cxn>
              </a:cxnLst>
              <a:rect l="0" t="0" r="r" b="b"/>
              <a:pathLst>
                <a:path w="6572" h="4789">
                  <a:moveTo>
                    <a:pt x="41" y="41"/>
                  </a:moveTo>
                  <a:lnTo>
                    <a:pt x="51" y="215"/>
                  </a:lnTo>
                  <a:lnTo>
                    <a:pt x="133" y="400"/>
                  </a:lnTo>
                  <a:lnTo>
                    <a:pt x="137" y="404"/>
                  </a:lnTo>
                  <a:lnTo>
                    <a:pt x="149" y="416"/>
                  </a:lnTo>
                  <a:lnTo>
                    <a:pt x="166" y="434"/>
                  </a:lnTo>
                  <a:lnTo>
                    <a:pt x="184" y="457"/>
                  </a:lnTo>
                  <a:lnTo>
                    <a:pt x="192" y="469"/>
                  </a:lnTo>
                  <a:lnTo>
                    <a:pt x="200" y="482"/>
                  </a:lnTo>
                  <a:lnTo>
                    <a:pt x="206" y="495"/>
                  </a:lnTo>
                  <a:lnTo>
                    <a:pt x="211" y="507"/>
                  </a:lnTo>
                  <a:lnTo>
                    <a:pt x="212" y="513"/>
                  </a:lnTo>
                  <a:lnTo>
                    <a:pt x="213" y="520"/>
                  </a:lnTo>
                  <a:lnTo>
                    <a:pt x="213" y="526"/>
                  </a:lnTo>
                  <a:lnTo>
                    <a:pt x="213" y="531"/>
                  </a:lnTo>
                  <a:lnTo>
                    <a:pt x="212" y="537"/>
                  </a:lnTo>
                  <a:lnTo>
                    <a:pt x="211" y="542"/>
                  </a:lnTo>
                  <a:lnTo>
                    <a:pt x="207" y="548"/>
                  </a:lnTo>
                  <a:lnTo>
                    <a:pt x="204" y="553"/>
                  </a:lnTo>
                  <a:lnTo>
                    <a:pt x="201" y="557"/>
                  </a:lnTo>
                  <a:lnTo>
                    <a:pt x="198" y="563"/>
                  </a:lnTo>
                  <a:lnTo>
                    <a:pt x="195" y="567"/>
                  </a:lnTo>
                  <a:lnTo>
                    <a:pt x="194" y="571"/>
                  </a:lnTo>
                  <a:lnTo>
                    <a:pt x="193" y="581"/>
                  </a:lnTo>
                  <a:lnTo>
                    <a:pt x="193" y="590"/>
                  </a:lnTo>
                  <a:lnTo>
                    <a:pt x="195" y="599"/>
                  </a:lnTo>
                  <a:lnTo>
                    <a:pt x="199" y="607"/>
                  </a:lnTo>
                  <a:lnTo>
                    <a:pt x="204" y="616"/>
                  </a:lnTo>
                  <a:lnTo>
                    <a:pt x="210" y="623"/>
                  </a:lnTo>
                  <a:lnTo>
                    <a:pt x="221" y="636"/>
                  </a:lnTo>
                  <a:lnTo>
                    <a:pt x="233" y="646"/>
                  </a:lnTo>
                  <a:lnTo>
                    <a:pt x="242" y="652"/>
                  </a:lnTo>
                  <a:lnTo>
                    <a:pt x="245" y="655"/>
                  </a:lnTo>
                  <a:lnTo>
                    <a:pt x="215" y="839"/>
                  </a:lnTo>
                  <a:lnTo>
                    <a:pt x="225" y="847"/>
                  </a:lnTo>
                  <a:lnTo>
                    <a:pt x="252" y="867"/>
                  </a:lnTo>
                  <a:lnTo>
                    <a:pt x="289" y="898"/>
                  </a:lnTo>
                  <a:lnTo>
                    <a:pt x="334" y="935"/>
                  </a:lnTo>
                  <a:lnTo>
                    <a:pt x="356" y="955"/>
                  </a:lnTo>
                  <a:lnTo>
                    <a:pt x="378" y="975"/>
                  </a:lnTo>
                  <a:lnTo>
                    <a:pt x="398" y="996"/>
                  </a:lnTo>
                  <a:lnTo>
                    <a:pt x="417" y="1016"/>
                  </a:lnTo>
                  <a:lnTo>
                    <a:pt x="433" y="1036"/>
                  </a:lnTo>
                  <a:lnTo>
                    <a:pt x="446" y="1054"/>
                  </a:lnTo>
                  <a:lnTo>
                    <a:pt x="451" y="1062"/>
                  </a:lnTo>
                  <a:lnTo>
                    <a:pt x="456" y="1070"/>
                  </a:lnTo>
                  <a:lnTo>
                    <a:pt x="458" y="1078"/>
                  </a:lnTo>
                  <a:lnTo>
                    <a:pt x="460" y="1084"/>
                  </a:lnTo>
                  <a:lnTo>
                    <a:pt x="461" y="1098"/>
                  </a:lnTo>
                  <a:lnTo>
                    <a:pt x="462" y="1112"/>
                  </a:lnTo>
                  <a:lnTo>
                    <a:pt x="463" y="1126"/>
                  </a:lnTo>
                  <a:lnTo>
                    <a:pt x="462" y="1141"/>
                  </a:lnTo>
                  <a:lnTo>
                    <a:pt x="461" y="1168"/>
                  </a:lnTo>
                  <a:lnTo>
                    <a:pt x="459" y="1193"/>
                  </a:lnTo>
                  <a:lnTo>
                    <a:pt x="456" y="1215"/>
                  </a:lnTo>
                  <a:lnTo>
                    <a:pt x="452" y="1233"/>
                  </a:lnTo>
                  <a:lnTo>
                    <a:pt x="450" y="1244"/>
                  </a:lnTo>
                  <a:lnTo>
                    <a:pt x="449" y="1249"/>
                  </a:lnTo>
                  <a:lnTo>
                    <a:pt x="266" y="1238"/>
                  </a:lnTo>
                  <a:lnTo>
                    <a:pt x="398" y="1504"/>
                  </a:lnTo>
                  <a:lnTo>
                    <a:pt x="409" y="1514"/>
                  </a:lnTo>
                  <a:lnTo>
                    <a:pt x="434" y="1541"/>
                  </a:lnTo>
                  <a:lnTo>
                    <a:pt x="441" y="1550"/>
                  </a:lnTo>
                  <a:lnTo>
                    <a:pt x="447" y="1558"/>
                  </a:lnTo>
                  <a:lnTo>
                    <a:pt x="454" y="1568"/>
                  </a:lnTo>
                  <a:lnTo>
                    <a:pt x="459" y="1578"/>
                  </a:lnTo>
                  <a:lnTo>
                    <a:pt x="463" y="1588"/>
                  </a:lnTo>
                  <a:lnTo>
                    <a:pt x="468" y="1597"/>
                  </a:lnTo>
                  <a:lnTo>
                    <a:pt x="470" y="1607"/>
                  </a:lnTo>
                  <a:lnTo>
                    <a:pt x="470" y="1617"/>
                  </a:lnTo>
                  <a:lnTo>
                    <a:pt x="471" y="1621"/>
                  </a:lnTo>
                  <a:lnTo>
                    <a:pt x="473" y="1625"/>
                  </a:lnTo>
                  <a:lnTo>
                    <a:pt x="475" y="1629"/>
                  </a:lnTo>
                  <a:lnTo>
                    <a:pt x="479" y="1632"/>
                  </a:lnTo>
                  <a:lnTo>
                    <a:pt x="484" y="1634"/>
                  </a:lnTo>
                  <a:lnTo>
                    <a:pt x="489" y="1636"/>
                  </a:lnTo>
                  <a:lnTo>
                    <a:pt x="496" y="1637"/>
                  </a:lnTo>
                  <a:lnTo>
                    <a:pt x="502" y="1638"/>
                  </a:lnTo>
                  <a:lnTo>
                    <a:pt x="517" y="1639"/>
                  </a:lnTo>
                  <a:lnTo>
                    <a:pt x="535" y="1639"/>
                  </a:lnTo>
                  <a:lnTo>
                    <a:pt x="553" y="1638"/>
                  </a:lnTo>
                  <a:lnTo>
                    <a:pt x="572" y="1636"/>
                  </a:lnTo>
                  <a:lnTo>
                    <a:pt x="610" y="1630"/>
                  </a:lnTo>
                  <a:lnTo>
                    <a:pt x="643" y="1624"/>
                  </a:lnTo>
                  <a:lnTo>
                    <a:pt x="666" y="1619"/>
                  </a:lnTo>
                  <a:lnTo>
                    <a:pt x="675" y="1617"/>
                  </a:lnTo>
                  <a:lnTo>
                    <a:pt x="757" y="1811"/>
                  </a:lnTo>
                  <a:lnTo>
                    <a:pt x="798" y="2047"/>
                  </a:lnTo>
                  <a:lnTo>
                    <a:pt x="726" y="2026"/>
                  </a:lnTo>
                  <a:lnTo>
                    <a:pt x="736" y="2149"/>
                  </a:lnTo>
                  <a:lnTo>
                    <a:pt x="839" y="2149"/>
                  </a:lnTo>
                  <a:lnTo>
                    <a:pt x="910" y="2333"/>
                  </a:lnTo>
                  <a:lnTo>
                    <a:pt x="1002" y="2364"/>
                  </a:lnTo>
                  <a:lnTo>
                    <a:pt x="1125" y="2435"/>
                  </a:lnTo>
                  <a:lnTo>
                    <a:pt x="1187" y="2559"/>
                  </a:lnTo>
                  <a:lnTo>
                    <a:pt x="1197" y="2650"/>
                  </a:lnTo>
                  <a:lnTo>
                    <a:pt x="1320" y="2579"/>
                  </a:lnTo>
                  <a:lnTo>
                    <a:pt x="1329" y="2497"/>
                  </a:lnTo>
                  <a:lnTo>
                    <a:pt x="1279" y="2385"/>
                  </a:lnTo>
                  <a:lnTo>
                    <a:pt x="1187" y="2333"/>
                  </a:lnTo>
                  <a:lnTo>
                    <a:pt x="1125" y="2292"/>
                  </a:lnTo>
                  <a:lnTo>
                    <a:pt x="1138" y="2229"/>
                  </a:lnTo>
                  <a:lnTo>
                    <a:pt x="1148" y="2181"/>
                  </a:lnTo>
                  <a:lnTo>
                    <a:pt x="1153" y="2149"/>
                  </a:lnTo>
                  <a:lnTo>
                    <a:pt x="1155" y="2138"/>
                  </a:lnTo>
                  <a:lnTo>
                    <a:pt x="1114" y="2056"/>
                  </a:lnTo>
                  <a:lnTo>
                    <a:pt x="1073" y="1975"/>
                  </a:lnTo>
                  <a:lnTo>
                    <a:pt x="1013" y="1934"/>
                  </a:lnTo>
                  <a:lnTo>
                    <a:pt x="1014" y="1934"/>
                  </a:lnTo>
                  <a:lnTo>
                    <a:pt x="1017" y="1933"/>
                  </a:lnTo>
                  <a:lnTo>
                    <a:pt x="1023" y="1930"/>
                  </a:lnTo>
                  <a:lnTo>
                    <a:pt x="1028" y="1925"/>
                  </a:lnTo>
                  <a:lnTo>
                    <a:pt x="1030" y="1921"/>
                  </a:lnTo>
                  <a:lnTo>
                    <a:pt x="1033" y="1916"/>
                  </a:lnTo>
                  <a:lnTo>
                    <a:pt x="1036" y="1911"/>
                  </a:lnTo>
                  <a:lnTo>
                    <a:pt x="1039" y="1904"/>
                  </a:lnTo>
                  <a:lnTo>
                    <a:pt x="1040" y="1895"/>
                  </a:lnTo>
                  <a:lnTo>
                    <a:pt x="1042" y="1886"/>
                  </a:lnTo>
                  <a:lnTo>
                    <a:pt x="1043" y="1875"/>
                  </a:lnTo>
                  <a:lnTo>
                    <a:pt x="1043" y="1862"/>
                  </a:lnTo>
                  <a:lnTo>
                    <a:pt x="1043" y="1811"/>
                  </a:lnTo>
                  <a:lnTo>
                    <a:pt x="1043" y="1769"/>
                  </a:lnTo>
                  <a:lnTo>
                    <a:pt x="1043" y="1740"/>
                  </a:lnTo>
                  <a:lnTo>
                    <a:pt x="1043" y="1729"/>
                  </a:lnTo>
                  <a:lnTo>
                    <a:pt x="1033" y="1637"/>
                  </a:lnTo>
                  <a:lnTo>
                    <a:pt x="972" y="1576"/>
                  </a:lnTo>
                  <a:lnTo>
                    <a:pt x="819" y="1504"/>
                  </a:lnTo>
                  <a:lnTo>
                    <a:pt x="767" y="1453"/>
                  </a:lnTo>
                  <a:lnTo>
                    <a:pt x="746" y="1381"/>
                  </a:lnTo>
                  <a:lnTo>
                    <a:pt x="716" y="1279"/>
                  </a:lnTo>
                  <a:lnTo>
                    <a:pt x="716" y="1166"/>
                  </a:lnTo>
                  <a:lnTo>
                    <a:pt x="695" y="1095"/>
                  </a:lnTo>
                  <a:lnTo>
                    <a:pt x="644" y="1003"/>
                  </a:lnTo>
                  <a:lnTo>
                    <a:pt x="593" y="942"/>
                  </a:lnTo>
                  <a:lnTo>
                    <a:pt x="542" y="890"/>
                  </a:lnTo>
                  <a:lnTo>
                    <a:pt x="470" y="809"/>
                  </a:lnTo>
                  <a:lnTo>
                    <a:pt x="470" y="747"/>
                  </a:lnTo>
                  <a:lnTo>
                    <a:pt x="473" y="737"/>
                  </a:lnTo>
                  <a:lnTo>
                    <a:pt x="481" y="709"/>
                  </a:lnTo>
                  <a:lnTo>
                    <a:pt x="484" y="690"/>
                  </a:lnTo>
                  <a:lnTo>
                    <a:pt x="487" y="670"/>
                  </a:lnTo>
                  <a:lnTo>
                    <a:pt x="490" y="647"/>
                  </a:lnTo>
                  <a:lnTo>
                    <a:pt x="490" y="624"/>
                  </a:lnTo>
                  <a:lnTo>
                    <a:pt x="492" y="575"/>
                  </a:lnTo>
                  <a:lnTo>
                    <a:pt x="496" y="525"/>
                  </a:lnTo>
                  <a:lnTo>
                    <a:pt x="499" y="486"/>
                  </a:lnTo>
                  <a:lnTo>
                    <a:pt x="501" y="471"/>
                  </a:lnTo>
                  <a:lnTo>
                    <a:pt x="470" y="359"/>
                  </a:lnTo>
                  <a:lnTo>
                    <a:pt x="475" y="359"/>
                  </a:lnTo>
                  <a:lnTo>
                    <a:pt x="489" y="361"/>
                  </a:lnTo>
                  <a:lnTo>
                    <a:pt x="510" y="364"/>
                  </a:lnTo>
                  <a:lnTo>
                    <a:pt x="532" y="369"/>
                  </a:lnTo>
                  <a:lnTo>
                    <a:pt x="545" y="374"/>
                  </a:lnTo>
                  <a:lnTo>
                    <a:pt x="556" y="378"/>
                  </a:lnTo>
                  <a:lnTo>
                    <a:pt x="568" y="382"/>
                  </a:lnTo>
                  <a:lnTo>
                    <a:pt x="578" y="389"/>
                  </a:lnTo>
                  <a:lnTo>
                    <a:pt x="587" y="395"/>
                  </a:lnTo>
                  <a:lnTo>
                    <a:pt x="595" y="402"/>
                  </a:lnTo>
                  <a:lnTo>
                    <a:pt x="597" y="406"/>
                  </a:lnTo>
                  <a:lnTo>
                    <a:pt x="600" y="410"/>
                  </a:lnTo>
                  <a:lnTo>
                    <a:pt x="602" y="415"/>
                  </a:lnTo>
                  <a:lnTo>
                    <a:pt x="604" y="419"/>
                  </a:lnTo>
                  <a:lnTo>
                    <a:pt x="605" y="429"/>
                  </a:lnTo>
                  <a:lnTo>
                    <a:pt x="605" y="436"/>
                  </a:lnTo>
                  <a:lnTo>
                    <a:pt x="604" y="443"/>
                  </a:lnTo>
                  <a:lnTo>
                    <a:pt x="602" y="449"/>
                  </a:lnTo>
                  <a:lnTo>
                    <a:pt x="598" y="454"/>
                  </a:lnTo>
                  <a:lnTo>
                    <a:pt x="595" y="458"/>
                  </a:lnTo>
                  <a:lnTo>
                    <a:pt x="591" y="461"/>
                  </a:lnTo>
                  <a:lnTo>
                    <a:pt x="586" y="464"/>
                  </a:lnTo>
                  <a:lnTo>
                    <a:pt x="578" y="468"/>
                  </a:lnTo>
                  <a:lnTo>
                    <a:pt x="570" y="470"/>
                  </a:lnTo>
                  <a:lnTo>
                    <a:pt x="565" y="471"/>
                  </a:lnTo>
                  <a:lnTo>
                    <a:pt x="563" y="471"/>
                  </a:lnTo>
                  <a:lnTo>
                    <a:pt x="695" y="471"/>
                  </a:lnTo>
                  <a:lnTo>
                    <a:pt x="706" y="476"/>
                  </a:lnTo>
                  <a:lnTo>
                    <a:pt x="732" y="493"/>
                  </a:lnTo>
                  <a:lnTo>
                    <a:pt x="740" y="498"/>
                  </a:lnTo>
                  <a:lnTo>
                    <a:pt x="747" y="504"/>
                  </a:lnTo>
                  <a:lnTo>
                    <a:pt x="754" y="511"/>
                  </a:lnTo>
                  <a:lnTo>
                    <a:pt x="760" y="518"/>
                  </a:lnTo>
                  <a:lnTo>
                    <a:pt x="766" y="526"/>
                  </a:lnTo>
                  <a:lnTo>
                    <a:pt x="771" y="535"/>
                  </a:lnTo>
                  <a:lnTo>
                    <a:pt x="774" y="543"/>
                  </a:lnTo>
                  <a:lnTo>
                    <a:pt x="778" y="553"/>
                  </a:lnTo>
                  <a:lnTo>
                    <a:pt x="785" y="593"/>
                  </a:lnTo>
                  <a:lnTo>
                    <a:pt x="792" y="633"/>
                  </a:lnTo>
                  <a:lnTo>
                    <a:pt x="796" y="663"/>
                  </a:lnTo>
                  <a:lnTo>
                    <a:pt x="798" y="675"/>
                  </a:lnTo>
                  <a:lnTo>
                    <a:pt x="798" y="676"/>
                  </a:lnTo>
                  <a:lnTo>
                    <a:pt x="798" y="685"/>
                  </a:lnTo>
                  <a:lnTo>
                    <a:pt x="798" y="705"/>
                  </a:lnTo>
                  <a:lnTo>
                    <a:pt x="798" y="747"/>
                  </a:lnTo>
                  <a:lnTo>
                    <a:pt x="798" y="773"/>
                  </a:lnTo>
                  <a:lnTo>
                    <a:pt x="799" y="798"/>
                  </a:lnTo>
                  <a:lnTo>
                    <a:pt x="801" y="821"/>
                  </a:lnTo>
                  <a:lnTo>
                    <a:pt x="802" y="840"/>
                  </a:lnTo>
                  <a:lnTo>
                    <a:pt x="807" y="869"/>
                  </a:lnTo>
                  <a:lnTo>
                    <a:pt x="808" y="880"/>
                  </a:lnTo>
                  <a:lnTo>
                    <a:pt x="808" y="972"/>
                  </a:lnTo>
                  <a:lnTo>
                    <a:pt x="890" y="1095"/>
                  </a:lnTo>
                  <a:lnTo>
                    <a:pt x="1023" y="1228"/>
                  </a:lnTo>
                  <a:lnTo>
                    <a:pt x="1023" y="1233"/>
                  </a:lnTo>
                  <a:lnTo>
                    <a:pt x="1024" y="1251"/>
                  </a:lnTo>
                  <a:lnTo>
                    <a:pt x="1027" y="1280"/>
                  </a:lnTo>
                  <a:lnTo>
                    <a:pt x="1033" y="1320"/>
                  </a:lnTo>
                  <a:lnTo>
                    <a:pt x="1036" y="1331"/>
                  </a:lnTo>
                  <a:lnTo>
                    <a:pt x="1039" y="1340"/>
                  </a:lnTo>
                  <a:lnTo>
                    <a:pt x="1042" y="1349"/>
                  </a:lnTo>
                  <a:lnTo>
                    <a:pt x="1046" y="1358"/>
                  </a:lnTo>
                  <a:lnTo>
                    <a:pt x="1052" y="1364"/>
                  </a:lnTo>
                  <a:lnTo>
                    <a:pt x="1057" y="1369"/>
                  </a:lnTo>
                  <a:lnTo>
                    <a:pt x="1063" y="1375"/>
                  </a:lnTo>
                  <a:lnTo>
                    <a:pt x="1067" y="1379"/>
                  </a:lnTo>
                  <a:lnTo>
                    <a:pt x="1078" y="1386"/>
                  </a:lnTo>
                  <a:lnTo>
                    <a:pt x="1086" y="1389"/>
                  </a:lnTo>
                  <a:lnTo>
                    <a:pt x="1092" y="1391"/>
                  </a:lnTo>
                  <a:lnTo>
                    <a:pt x="1094" y="1392"/>
                  </a:lnTo>
                  <a:lnTo>
                    <a:pt x="1155" y="1463"/>
                  </a:lnTo>
                  <a:lnTo>
                    <a:pt x="1187" y="1535"/>
                  </a:lnTo>
                  <a:lnTo>
                    <a:pt x="1238" y="1606"/>
                  </a:lnTo>
                  <a:lnTo>
                    <a:pt x="1329" y="1658"/>
                  </a:lnTo>
                  <a:lnTo>
                    <a:pt x="1402" y="1770"/>
                  </a:lnTo>
                  <a:lnTo>
                    <a:pt x="1411" y="1821"/>
                  </a:lnTo>
                  <a:lnTo>
                    <a:pt x="1381" y="1914"/>
                  </a:lnTo>
                  <a:lnTo>
                    <a:pt x="1379" y="1915"/>
                  </a:lnTo>
                  <a:lnTo>
                    <a:pt x="1374" y="1917"/>
                  </a:lnTo>
                  <a:lnTo>
                    <a:pt x="1366" y="1922"/>
                  </a:lnTo>
                  <a:lnTo>
                    <a:pt x="1357" y="1930"/>
                  </a:lnTo>
                  <a:lnTo>
                    <a:pt x="1354" y="1934"/>
                  </a:lnTo>
                  <a:lnTo>
                    <a:pt x="1351" y="1940"/>
                  </a:lnTo>
                  <a:lnTo>
                    <a:pt x="1348" y="1946"/>
                  </a:lnTo>
                  <a:lnTo>
                    <a:pt x="1347" y="1953"/>
                  </a:lnTo>
                  <a:lnTo>
                    <a:pt x="1346" y="1959"/>
                  </a:lnTo>
                  <a:lnTo>
                    <a:pt x="1346" y="1968"/>
                  </a:lnTo>
                  <a:lnTo>
                    <a:pt x="1347" y="1975"/>
                  </a:lnTo>
                  <a:lnTo>
                    <a:pt x="1350" y="1985"/>
                  </a:lnTo>
                  <a:lnTo>
                    <a:pt x="1355" y="1995"/>
                  </a:lnTo>
                  <a:lnTo>
                    <a:pt x="1362" y="2003"/>
                  </a:lnTo>
                  <a:lnTo>
                    <a:pt x="1370" y="2012"/>
                  </a:lnTo>
                  <a:lnTo>
                    <a:pt x="1379" y="2020"/>
                  </a:lnTo>
                  <a:lnTo>
                    <a:pt x="1390" y="2027"/>
                  </a:lnTo>
                  <a:lnTo>
                    <a:pt x="1402" y="2034"/>
                  </a:lnTo>
                  <a:lnTo>
                    <a:pt x="1412" y="2040"/>
                  </a:lnTo>
                  <a:lnTo>
                    <a:pt x="1424" y="2046"/>
                  </a:lnTo>
                  <a:lnTo>
                    <a:pt x="1465" y="2062"/>
                  </a:lnTo>
                  <a:lnTo>
                    <a:pt x="1483" y="2067"/>
                  </a:lnTo>
                  <a:lnTo>
                    <a:pt x="1485" y="2066"/>
                  </a:lnTo>
                  <a:lnTo>
                    <a:pt x="1491" y="2065"/>
                  </a:lnTo>
                  <a:lnTo>
                    <a:pt x="1500" y="2063"/>
                  </a:lnTo>
                  <a:lnTo>
                    <a:pt x="1511" y="2063"/>
                  </a:lnTo>
                  <a:lnTo>
                    <a:pt x="1517" y="2064"/>
                  </a:lnTo>
                  <a:lnTo>
                    <a:pt x="1523" y="2065"/>
                  </a:lnTo>
                  <a:lnTo>
                    <a:pt x="1529" y="2068"/>
                  </a:lnTo>
                  <a:lnTo>
                    <a:pt x="1535" y="2071"/>
                  </a:lnTo>
                  <a:lnTo>
                    <a:pt x="1541" y="2076"/>
                  </a:lnTo>
                  <a:lnTo>
                    <a:pt x="1545" y="2081"/>
                  </a:lnTo>
                  <a:lnTo>
                    <a:pt x="1551" y="2089"/>
                  </a:lnTo>
                  <a:lnTo>
                    <a:pt x="1555" y="2097"/>
                  </a:lnTo>
                  <a:lnTo>
                    <a:pt x="1558" y="2107"/>
                  </a:lnTo>
                  <a:lnTo>
                    <a:pt x="1564" y="2115"/>
                  </a:lnTo>
                  <a:lnTo>
                    <a:pt x="1568" y="2122"/>
                  </a:lnTo>
                  <a:lnTo>
                    <a:pt x="1573" y="2129"/>
                  </a:lnTo>
                  <a:lnTo>
                    <a:pt x="1583" y="2140"/>
                  </a:lnTo>
                  <a:lnTo>
                    <a:pt x="1593" y="2147"/>
                  </a:lnTo>
                  <a:lnTo>
                    <a:pt x="1609" y="2157"/>
                  </a:lnTo>
                  <a:lnTo>
                    <a:pt x="1617" y="2159"/>
                  </a:lnTo>
                  <a:lnTo>
                    <a:pt x="1637" y="2210"/>
                  </a:lnTo>
                  <a:lnTo>
                    <a:pt x="1635" y="2211"/>
                  </a:lnTo>
                  <a:lnTo>
                    <a:pt x="1632" y="2214"/>
                  </a:lnTo>
                  <a:lnTo>
                    <a:pt x="1630" y="2216"/>
                  </a:lnTo>
                  <a:lnTo>
                    <a:pt x="1627" y="2218"/>
                  </a:lnTo>
                  <a:lnTo>
                    <a:pt x="1626" y="2222"/>
                  </a:lnTo>
                  <a:lnTo>
                    <a:pt x="1625" y="2226"/>
                  </a:lnTo>
                  <a:lnTo>
                    <a:pt x="1625" y="2229"/>
                  </a:lnTo>
                  <a:lnTo>
                    <a:pt x="1626" y="2235"/>
                  </a:lnTo>
                  <a:lnTo>
                    <a:pt x="1628" y="2239"/>
                  </a:lnTo>
                  <a:lnTo>
                    <a:pt x="1633" y="2244"/>
                  </a:lnTo>
                  <a:lnTo>
                    <a:pt x="1638" y="2251"/>
                  </a:lnTo>
                  <a:lnTo>
                    <a:pt x="1646" y="2257"/>
                  </a:lnTo>
                  <a:lnTo>
                    <a:pt x="1655" y="2264"/>
                  </a:lnTo>
                  <a:lnTo>
                    <a:pt x="1667" y="2271"/>
                  </a:lnTo>
                  <a:lnTo>
                    <a:pt x="1680" y="2278"/>
                  </a:lnTo>
                  <a:lnTo>
                    <a:pt x="1692" y="2283"/>
                  </a:lnTo>
                  <a:lnTo>
                    <a:pt x="1703" y="2286"/>
                  </a:lnTo>
                  <a:lnTo>
                    <a:pt x="1714" y="2289"/>
                  </a:lnTo>
                  <a:lnTo>
                    <a:pt x="1733" y="2290"/>
                  </a:lnTo>
                  <a:lnTo>
                    <a:pt x="1749" y="2290"/>
                  </a:lnTo>
                  <a:lnTo>
                    <a:pt x="1757" y="2290"/>
                  </a:lnTo>
                  <a:lnTo>
                    <a:pt x="1763" y="2291"/>
                  </a:lnTo>
                  <a:lnTo>
                    <a:pt x="1770" y="2292"/>
                  </a:lnTo>
                  <a:lnTo>
                    <a:pt x="1776" y="2295"/>
                  </a:lnTo>
                  <a:lnTo>
                    <a:pt x="1783" y="2298"/>
                  </a:lnTo>
                  <a:lnTo>
                    <a:pt x="1788" y="2305"/>
                  </a:lnTo>
                  <a:lnTo>
                    <a:pt x="1795" y="2312"/>
                  </a:lnTo>
                  <a:lnTo>
                    <a:pt x="1800" y="2323"/>
                  </a:lnTo>
                  <a:lnTo>
                    <a:pt x="1813" y="2348"/>
                  </a:lnTo>
                  <a:lnTo>
                    <a:pt x="1827" y="2374"/>
                  </a:lnTo>
                  <a:lnTo>
                    <a:pt x="1843" y="2402"/>
                  </a:lnTo>
                  <a:lnTo>
                    <a:pt x="1857" y="2428"/>
                  </a:lnTo>
                  <a:lnTo>
                    <a:pt x="1871" y="2451"/>
                  </a:lnTo>
                  <a:lnTo>
                    <a:pt x="1882" y="2470"/>
                  </a:lnTo>
                  <a:lnTo>
                    <a:pt x="1890" y="2482"/>
                  </a:lnTo>
                  <a:lnTo>
                    <a:pt x="1892" y="2486"/>
                  </a:lnTo>
                  <a:lnTo>
                    <a:pt x="1895" y="2487"/>
                  </a:lnTo>
                  <a:lnTo>
                    <a:pt x="1904" y="2488"/>
                  </a:lnTo>
                  <a:lnTo>
                    <a:pt x="1915" y="2493"/>
                  </a:lnTo>
                  <a:lnTo>
                    <a:pt x="1929" y="2498"/>
                  </a:lnTo>
                  <a:lnTo>
                    <a:pt x="1935" y="2501"/>
                  </a:lnTo>
                  <a:lnTo>
                    <a:pt x="1942" y="2506"/>
                  </a:lnTo>
                  <a:lnTo>
                    <a:pt x="1947" y="2511"/>
                  </a:lnTo>
                  <a:lnTo>
                    <a:pt x="1952" y="2516"/>
                  </a:lnTo>
                  <a:lnTo>
                    <a:pt x="1958" y="2523"/>
                  </a:lnTo>
                  <a:lnTo>
                    <a:pt x="1961" y="2530"/>
                  </a:lnTo>
                  <a:lnTo>
                    <a:pt x="1963" y="2539"/>
                  </a:lnTo>
                  <a:lnTo>
                    <a:pt x="1964" y="2548"/>
                  </a:lnTo>
                  <a:lnTo>
                    <a:pt x="1964" y="2557"/>
                  </a:lnTo>
                  <a:lnTo>
                    <a:pt x="1965" y="2567"/>
                  </a:lnTo>
                  <a:lnTo>
                    <a:pt x="1968" y="2577"/>
                  </a:lnTo>
                  <a:lnTo>
                    <a:pt x="1971" y="2587"/>
                  </a:lnTo>
                  <a:lnTo>
                    <a:pt x="1977" y="2606"/>
                  </a:lnTo>
                  <a:lnTo>
                    <a:pt x="1985" y="2623"/>
                  </a:lnTo>
                  <a:lnTo>
                    <a:pt x="1999" y="2650"/>
                  </a:lnTo>
                  <a:lnTo>
                    <a:pt x="2005" y="2660"/>
                  </a:lnTo>
                  <a:lnTo>
                    <a:pt x="2056" y="2824"/>
                  </a:lnTo>
                  <a:lnTo>
                    <a:pt x="2107" y="2937"/>
                  </a:lnTo>
                  <a:lnTo>
                    <a:pt x="2115" y="2946"/>
                  </a:lnTo>
                  <a:lnTo>
                    <a:pt x="2124" y="2954"/>
                  </a:lnTo>
                  <a:lnTo>
                    <a:pt x="2133" y="2961"/>
                  </a:lnTo>
                  <a:lnTo>
                    <a:pt x="2141" y="2968"/>
                  </a:lnTo>
                  <a:lnTo>
                    <a:pt x="2158" y="2979"/>
                  </a:lnTo>
                  <a:lnTo>
                    <a:pt x="2173" y="2987"/>
                  </a:lnTo>
                  <a:lnTo>
                    <a:pt x="2178" y="2992"/>
                  </a:lnTo>
                  <a:lnTo>
                    <a:pt x="2182" y="2995"/>
                  </a:lnTo>
                  <a:lnTo>
                    <a:pt x="2186" y="2997"/>
                  </a:lnTo>
                  <a:lnTo>
                    <a:pt x="2187" y="3000"/>
                  </a:lnTo>
                  <a:lnTo>
                    <a:pt x="2186" y="3002"/>
                  </a:lnTo>
                  <a:lnTo>
                    <a:pt x="2182" y="3005"/>
                  </a:lnTo>
                  <a:lnTo>
                    <a:pt x="2177" y="3007"/>
                  </a:lnTo>
                  <a:lnTo>
                    <a:pt x="2168" y="3008"/>
                  </a:lnTo>
                  <a:lnTo>
                    <a:pt x="2164" y="3010"/>
                  </a:lnTo>
                  <a:lnTo>
                    <a:pt x="2161" y="3012"/>
                  </a:lnTo>
                  <a:lnTo>
                    <a:pt x="2158" y="3015"/>
                  </a:lnTo>
                  <a:lnTo>
                    <a:pt x="2157" y="3019"/>
                  </a:lnTo>
                  <a:lnTo>
                    <a:pt x="2154" y="3024"/>
                  </a:lnTo>
                  <a:lnTo>
                    <a:pt x="2154" y="3029"/>
                  </a:lnTo>
                  <a:lnTo>
                    <a:pt x="2154" y="3035"/>
                  </a:lnTo>
                  <a:lnTo>
                    <a:pt x="2155" y="3041"/>
                  </a:lnTo>
                  <a:lnTo>
                    <a:pt x="2158" y="3055"/>
                  </a:lnTo>
                  <a:lnTo>
                    <a:pt x="2162" y="3072"/>
                  </a:lnTo>
                  <a:lnTo>
                    <a:pt x="2168" y="3088"/>
                  </a:lnTo>
                  <a:lnTo>
                    <a:pt x="2175" y="3104"/>
                  </a:lnTo>
                  <a:lnTo>
                    <a:pt x="2190" y="3137"/>
                  </a:lnTo>
                  <a:lnTo>
                    <a:pt x="2204" y="3166"/>
                  </a:lnTo>
                  <a:lnTo>
                    <a:pt x="2216" y="3185"/>
                  </a:lnTo>
                  <a:lnTo>
                    <a:pt x="2220" y="3193"/>
                  </a:lnTo>
                  <a:lnTo>
                    <a:pt x="2230" y="3275"/>
                  </a:lnTo>
                  <a:lnTo>
                    <a:pt x="2230" y="3336"/>
                  </a:lnTo>
                  <a:lnTo>
                    <a:pt x="2209" y="3387"/>
                  </a:lnTo>
                  <a:lnTo>
                    <a:pt x="2202" y="3402"/>
                  </a:lnTo>
                  <a:lnTo>
                    <a:pt x="2186" y="3440"/>
                  </a:lnTo>
                  <a:lnTo>
                    <a:pt x="2177" y="3463"/>
                  </a:lnTo>
                  <a:lnTo>
                    <a:pt x="2171" y="3486"/>
                  </a:lnTo>
                  <a:lnTo>
                    <a:pt x="2168" y="3498"/>
                  </a:lnTo>
                  <a:lnTo>
                    <a:pt x="2167" y="3509"/>
                  </a:lnTo>
                  <a:lnTo>
                    <a:pt x="2167" y="3520"/>
                  </a:lnTo>
                  <a:lnTo>
                    <a:pt x="2168" y="3531"/>
                  </a:lnTo>
                  <a:lnTo>
                    <a:pt x="2171" y="3539"/>
                  </a:lnTo>
                  <a:lnTo>
                    <a:pt x="2174" y="3548"/>
                  </a:lnTo>
                  <a:lnTo>
                    <a:pt x="2178" y="3556"/>
                  </a:lnTo>
                  <a:lnTo>
                    <a:pt x="2182" y="3564"/>
                  </a:lnTo>
                  <a:lnTo>
                    <a:pt x="2192" y="3578"/>
                  </a:lnTo>
                  <a:lnTo>
                    <a:pt x="2203" y="3590"/>
                  </a:lnTo>
                  <a:lnTo>
                    <a:pt x="2221" y="3606"/>
                  </a:lnTo>
                  <a:lnTo>
                    <a:pt x="2230" y="3612"/>
                  </a:lnTo>
                  <a:lnTo>
                    <a:pt x="2231" y="3610"/>
                  </a:lnTo>
                  <a:lnTo>
                    <a:pt x="2232" y="3608"/>
                  </a:lnTo>
                  <a:lnTo>
                    <a:pt x="2234" y="3607"/>
                  </a:lnTo>
                  <a:lnTo>
                    <a:pt x="2236" y="3606"/>
                  </a:lnTo>
                  <a:lnTo>
                    <a:pt x="2240" y="3605"/>
                  </a:lnTo>
                  <a:lnTo>
                    <a:pt x="2243" y="3605"/>
                  </a:lnTo>
                  <a:lnTo>
                    <a:pt x="2247" y="3606"/>
                  </a:lnTo>
                  <a:lnTo>
                    <a:pt x="2252" y="3608"/>
                  </a:lnTo>
                  <a:lnTo>
                    <a:pt x="2258" y="3612"/>
                  </a:lnTo>
                  <a:lnTo>
                    <a:pt x="2265" y="3616"/>
                  </a:lnTo>
                  <a:lnTo>
                    <a:pt x="2272" y="3622"/>
                  </a:lnTo>
                  <a:lnTo>
                    <a:pt x="2281" y="3631"/>
                  </a:lnTo>
                  <a:lnTo>
                    <a:pt x="2290" y="3641"/>
                  </a:lnTo>
                  <a:lnTo>
                    <a:pt x="2301" y="3653"/>
                  </a:lnTo>
                  <a:lnTo>
                    <a:pt x="2323" y="3677"/>
                  </a:lnTo>
                  <a:lnTo>
                    <a:pt x="2340" y="3696"/>
                  </a:lnTo>
                  <a:lnTo>
                    <a:pt x="2354" y="3710"/>
                  </a:lnTo>
                  <a:lnTo>
                    <a:pt x="2366" y="3721"/>
                  </a:lnTo>
                  <a:lnTo>
                    <a:pt x="2379" y="3733"/>
                  </a:lnTo>
                  <a:lnTo>
                    <a:pt x="2383" y="3735"/>
                  </a:lnTo>
                  <a:lnTo>
                    <a:pt x="2516" y="3766"/>
                  </a:lnTo>
                  <a:lnTo>
                    <a:pt x="2557" y="3826"/>
                  </a:lnTo>
                  <a:lnTo>
                    <a:pt x="2660" y="3837"/>
                  </a:lnTo>
                  <a:lnTo>
                    <a:pt x="2803" y="3929"/>
                  </a:lnTo>
                  <a:lnTo>
                    <a:pt x="2802" y="3929"/>
                  </a:lnTo>
                  <a:lnTo>
                    <a:pt x="2810" y="3931"/>
                  </a:lnTo>
                  <a:lnTo>
                    <a:pt x="2834" y="3946"/>
                  </a:lnTo>
                  <a:lnTo>
                    <a:pt x="2884" y="3980"/>
                  </a:lnTo>
                  <a:lnTo>
                    <a:pt x="2915" y="3999"/>
                  </a:lnTo>
                  <a:lnTo>
                    <a:pt x="2936" y="4012"/>
                  </a:lnTo>
                  <a:lnTo>
                    <a:pt x="2951" y="4020"/>
                  </a:lnTo>
                  <a:lnTo>
                    <a:pt x="2963" y="4026"/>
                  </a:lnTo>
                  <a:lnTo>
                    <a:pt x="2973" y="4033"/>
                  </a:lnTo>
                  <a:lnTo>
                    <a:pt x="2984" y="4040"/>
                  </a:lnTo>
                  <a:lnTo>
                    <a:pt x="2998" y="4053"/>
                  </a:lnTo>
                  <a:lnTo>
                    <a:pt x="3018" y="4073"/>
                  </a:lnTo>
                  <a:lnTo>
                    <a:pt x="3040" y="4093"/>
                  </a:lnTo>
                  <a:lnTo>
                    <a:pt x="3059" y="4109"/>
                  </a:lnTo>
                  <a:lnTo>
                    <a:pt x="3078" y="4122"/>
                  </a:lnTo>
                  <a:lnTo>
                    <a:pt x="3092" y="4131"/>
                  </a:lnTo>
                  <a:lnTo>
                    <a:pt x="3112" y="4142"/>
                  </a:lnTo>
                  <a:lnTo>
                    <a:pt x="3120" y="4144"/>
                  </a:lnTo>
                  <a:lnTo>
                    <a:pt x="3355" y="4308"/>
                  </a:lnTo>
                  <a:lnTo>
                    <a:pt x="3499" y="4318"/>
                  </a:lnTo>
                  <a:lnTo>
                    <a:pt x="3662" y="4349"/>
                  </a:lnTo>
                  <a:lnTo>
                    <a:pt x="3888" y="4400"/>
                  </a:lnTo>
                  <a:lnTo>
                    <a:pt x="3903" y="4409"/>
                  </a:lnTo>
                  <a:lnTo>
                    <a:pt x="3943" y="4433"/>
                  </a:lnTo>
                  <a:lnTo>
                    <a:pt x="3970" y="4449"/>
                  </a:lnTo>
                  <a:lnTo>
                    <a:pt x="4001" y="4466"/>
                  </a:lnTo>
                  <a:lnTo>
                    <a:pt x="4036" y="4484"/>
                  </a:lnTo>
                  <a:lnTo>
                    <a:pt x="4073" y="4504"/>
                  </a:lnTo>
                  <a:lnTo>
                    <a:pt x="4111" y="4522"/>
                  </a:lnTo>
                  <a:lnTo>
                    <a:pt x="4151" y="4539"/>
                  </a:lnTo>
                  <a:lnTo>
                    <a:pt x="4190" y="4555"/>
                  </a:lnTo>
                  <a:lnTo>
                    <a:pt x="4229" y="4568"/>
                  </a:lnTo>
                  <a:lnTo>
                    <a:pt x="4247" y="4574"/>
                  </a:lnTo>
                  <a:lnTo>
                    <a:pt x="4266" y="4578"/>
                  </a:lnTo>
                  <a:lnTo>
                    <a:pt x="4283" y="4582"/>
                  </a:lnTo>
                  <a:lnTo>
                    <a:pt x="4300" y="4585"/>
                  </a:lnTo>
                  <a:lnTo>
                    <a:pt x="4315" y="4587"/>
                  </a:lnTo>
                  <a:lnTo>
                    <a:pt x="4330" y="4587"/>
                  </a:lnTo>
                  <a:lnTo>
                    <a:pt x="4345" y="4586"/>
                  </a:lnTo>
                  <a:lnTo>
                    <a:pt x="4358" y="4584"/>
                  </a:lnTo>
                  <a:lnTo>
                    <a:pt x="4382" y="4579"/>
                  </a:lnTo>
                  <a:lnTo>
                    <a:pt x="4406" y="4575"/>
                  </a:lnTo>
                  <a:lnTo>
                    <a:pt x="4429" y="4572"/>
                  </a:lnTo>
                  <a:lnTo>
                    <a:pt x="4449" y="4570"/>
                  </a:lnTo>
                  <a:lnTo>
                    <a:pt x="4488" y="4567"/>
                  </a:lnTo>
                  <a:lnTo>
                    <a:pt x="4520" y="4567"/>
                  </a:lnTo>
                  <a:lnTo>
                    <a:pt x="4547" y="4570"/>
                  </a:lnTo>
                  <a:lnTo>
                    <a:pt x="4567" y="4571"/>
                  </a:lnTo>
                  <a:lnTo>
                    <a:pt x="4579" y="4573"/>
                  </a:lnTo>
                  <a:lnTo>
                    <a:pt x="4583" y="4574"/>
                  </a:lnTo>
                  <a:lnTo>
                    <a:pt x="4695" y="4533"/>
                  </a:lnTo>
                  <a:lnTo>
                    <a:pt x="4686" y="4420"/>
                  </a:lnTo>
                  <a:lnTo>
                    <a:pt x="4798" y="4451"/>
                  </a:lnTo>
                  <a:lnTo>
                    <a:pt x="4839" y="4359"/>
                  </a:lnTo>
                  <a:lnTo>
                    <a:pt x="5013" y="4482"/>
                  </a:lnTo>
                  <a:lnTo>
                    <a:pt x="5177" y="4604"/>
                  </a:lnTo>
                  <a:lnTo>
                    <a:pt x="5310" y="4553"/>
                  </a:lnTo>
                  <a:lnTo>
                    <a:pt x="5402" y="4789"/>
                  </a:lnTo>
                  <a:lnTo>
                    <a:pt x="5514" y="4748"/>
                  </a:lnTo>
                  <a:lnTo>
                    <a:pt x="5566" y="4666"/>
                  </a:lnTo>
                  <a:lnTo>
                    <a:pt x="5514" y="4584"/>
                  </a:lnTo>
                  <a:lnTo>
                    <a:pt x="5566" y="4512"/>
                  </a:lnTo>
                  <a:lnTo>
                    <a:pt x="5566" y="4370"/>
                  </a:lnTo>
                  <a:lnTo>
                    <a:pt x="5688" y="4318"/>
                  </a:lnTo>
                  <a:lnTo>
                    <a:pt x="5852" y="4318"/>
                  </a:lnTo>
                  <a:lnTo>
                    <a:pt x="5855" y="4316"/>
                  </a:lnTo>
                  <a:lnTo>
                    <a:pt x="5864" y="4309"/>
                  </a:lnTo>
                  <a:lnTo>
                    <a:pt x="5875" y="4301"/>
                  </a:lnTo>
                  <a:lnTo>
                    <a:pt x="5886" y="4289"/>
                  </a:lnTo>
                  <a:lnTo>
                    <a:pt x="5891" y="4282"/>
                  </a:lnTo>
                  <a:lnTo>
                    <a:pt x="5895" y="4276"/>
                  </a:lnTo>
                  <a:lnTo>
                    <a:pt x="5898" y="4269"/>
                  </a:lnTo>
                  <a:lnTo>
                    <a:pt x="5899" y="4262"/>
                  </a:lnTo>
                  <a:lnTo>
                    <a:pt x="5898" y="4255"/>
                  </a:lnTo>
                  <a:lnTo>
                    <a:pt x="5896" y="4249"/>
                  </a:lnTo>
                  <a:lnTo>
                    <a:pt x="5894" y="4246"/>
                  </a:lnTo>
                  <a:lnTo>
                    <a:pt x="5891" y="4242"/>
                  </a:lnTo>
                  <a:lnTo>
                    <a:pt x="5886" y="4239"/>
                  </a:lnTo>
                  <a:lnTo>
                    <a:pt x="5882" y="4236"/>
                  </a:lnTo>
                  <a:lnTo>
                    <a:pt x="5865" y="4224"/>
                  </a:lnTo>
                  <a:lnTo>
                    <a:pt x="5849" y="4211"/>
                  </a:lnTo>
                  <a:lnTo>
                    <a:pt x="5835" y="4197"/>
                  </a:lnTo>
                  <a:lnTo>
                    <a:pt x="5823" y="4184"/>
                  </a:lnTo>
                  <a:lnTo>
                    <a:pt x="5806" y="4162"/>
                  </a:lnTo>
                  <a:lnTo>
                    <a:pt x="5801" y="4155"/>
                  </a:lnTo>
                  <a:lnTo>
                    <a:pt x="5719" y="4093"/>
                  </a:lnTo>
                  <a:lnTo>
                    <a:pt x="5770" y="4041"/>
                  </a:lnTo>
                  <a:lnTo>
                    <a:pt x="5770" y="3950"/>
                  </a:lnTo>
                  <a:lnTo>
                    <a:pt x="5768" y="3945"/>
                  </a:lnTo>
                  <a:lnTo>
                    <a:pt x="5761" y="3932"/>
                  </a:lnTo>
                  <a:lnTo>
                    <a:pt x="5754" y="3915"/>
                  </a:lnTo>
                  <a:lnTo>
                    <a:pt x="5747" y="3896"/>
                  </a:lnTo>
                  <a:lnTo>
                    <a:pt x="5745" y="3887"/>
                  </a:lnTo>
                  <a:lnTo>
                    <a:pt x="5743" y="3877"/>
                  </a:lnTo>
                  <a:lnTo>
                    <a:pt x="5743" y="3870"/>
                  </a:lnTo>
                  <a:lnTo>
                    <a:pt x="5744" y="3863"/>
                  </a:lnTo>
                  <a:lnTo>
                    <a:pt x="5745" y="3861"/>
                  </a:lnTo>
                  <a:lnTo>
                    <a:pt x="5747" y="3859"/>
                  </a:lnTo>
                  <a:lnTo>
                    <a:pt x="5749" y="3857"/>
                  </a:lnTo>
                  <a:lnTo>
                    <a:pt x="5753" y="3856"/>
                  </a:lnTo>
                  <a:lnTo>
                    <a:pt x="5756" y="3856"/>
                  </a:lnTo>
                  <a:lnTo>
                    <a:pt x="5760" y="3856"/>
                  </a:lnTo>
                  <a:lnTo>
                    <a:pt x="5764" y="3856"/>
                  </a:lnTo>
                  <a:lnTo>
                    <a:pt x="5770" y="3858"/>
                  </a:lnTo>
                  <a:lnTo>
                    <a:pt x="5783" y="3861"/>
                  </a:lnTo>
                  <a:lnTo>
                    <a:pt x="5799" y="3865"/>
                  </a:lnTo>
                  <a:lnTo>
                    <a:pt x="5818" y="3869"/>
                  </a:lnTo>
                  <a:lnTo>
                    <a:pt x="5839" y="3872"/>
                  </a:lnTo>
                  <a:lnTo>
                    <a:pt x="5862" y="3874"/>
                  </a:lnTo>
                  <a:lnTo>
                    <a:pt x="5886" y="3876"/>
                  </a:lnTo>
                  <a:lnTo>
                    <a:pt x="5911" y="3877"/>
                  </a:lnTo>
                  <a:lnTo>
                    <a:pt x="5937" y="3878"/>
                  </a:lnTo>
                  <a:lnTo>
                    <a:pt x="5964" y="3877"/>
                  </a:lnTo>
                  <a:lnTo>
                    <a:pt x="5990" y="3876"/>
                  </a:lnTo>
                  <a:lnTo>
                    <a:pt x="6017" y="3873"/>
                  </a:lnTo>
                  <a:lnTo>
                    <a:pt x="6042" y="3869"/>
                  </a:lnTo>
                  <a:lnTo>
                    <a:pt x="6066" y="3863"/>
                  </a:lnTo>
                  <a:lnTo>
                    <a:pt x="6088" y="3857"/>
                  </a:lnTo>
                  <a:lnTo>
                    <a:pt x="6099" y="3852"/>
                  </a:lnTo>
                  <a:lnTo>
                    <a:pt x="6110" y="3848"/>
                  </a:lnTo>
                  <a:lnTo>
                    <a:pt x="6119" y="3843"/>
                  </a:lnTo>
                  <a:lnTo>
                    <a:pt x="6128" y="3837"/>
                  </a:lnTo>
                  <a:lnTo>
                    <a:pt x="6162" y="3817"/>
                  </a:lnTo>
                  <a:lnTo>
                    <a:pt x="6194" y="3798"/>
                  </a:lnTo>
                  <a:lnTo>
                    <a:pt x="6225" y="3782"/>
                  </a:lnTo>
                  <a:lnTo>
                    <a:pt x="6255" y="3767"/>
                  </a:lnTo>
                  <a:lnTo>
                    <a:pt x="6269" y="3758"/>
                  </a:lnTo>
                  <a:lnTo>
                    <a:pt x="6282" y="3750"/>
                  </a:lnTo>
                  <a:lnTo>
                    <a:pt x="6294" y="3740"/>
                  </a:lnTo>
                  <a:lnTo>
                    <a:pt x="6305" y="3729"/>
                  </a:lnTo>
                  <a:lnTo>
                    <a:pt x="6316" y="3717"/>
                  </a:lnTo>
                  <a:lnTo>
                    <a:pt x="6326" y="3704"/>
                  </a:lnTo>
                  <a:lnTo>
                    <a:pt x="6335" y="3689"/>
                  </a:lnTo>
                  <a:lnTo>
                    <a:pt x="6343" y="3673"/>
                  </a:lnTo>
                  <a:lnTo>
                    <a:pt x="6350" y="3657"/>
                  </a:lnTo>
                  <a:lnTo>
                    <a:pt x="6353" y="3642"/>
                  </a:lnTo>
                  <a:lnTo>
                    <a:pt x="6355" y="3628"/>
                  </a:lnTo>
                  <a:lnTo>
                    <a:pt x="6355" y="3616"/>
                  </a:lnTo>
                  <a:lnTo>
                    <a:pt x="6354" y="3604"/>
                  </a:lnTo>
                  <a:lnTo>
                    <a:pt x="6351" y="3594"/>
                  </a:lnTo>
                  <a:lnTo>
                    <a:pt x="6348" y="3586"/>
                  </a:lnTo>
                  <a:lnTo>
                    <a:pt x="6343" y="3577"/>
                  </a:lnTo>
                  <a:lnTo>
                    <a:pt x="6338" y="3571"/>
                  </a:lnTo>
                  <a:lnTo>
                    <a:pt x="6332" y="3565"/>
                  </a:lnTo>
                  <a:lnTo>
                    <a:pt x="6328" y="3561"/>
                  </a:lnTo>
                  <a:lnTo>
                    <a:pt x="6323" y="3556"/>
                  </a:lnTo>
                  <a:lnTo>
                    <a:pt x="6315" y="3552"/>
                  </a:lnTo>
                  <a:lnTo>
                    <a:pt x="6312" y="3551"/>
                  </a:lnTo>
                  <a:lnTo>
                    <a:pt x="6506" y="3643"/>
                  </a:lnTo>
                  <a:lnTo>
                    <a:pt x="6568" y="3479"/>
                  </a:lnTo>
                  <a:lnTo>
                    <a:pt x="6569" y="3473"/>
                  </a:lnTo>
                  <a:lnTo>
                    <a:pt x="6570" y="3459"/>
                  </a:lnTo>
                  <a:lnTo>
                    <a:pt x="6572" y="3440"/>
                  </a:lnTo>
                  <a:lnTo>
                    <a:pt x="6572" y="3417"/>
                  </a:lnTo>
                  <a:lnTo>
                    <a:pt x="6571" y="3406"/>
                  </a:lnTo>
                  <a:lnTo>
                    <a:pt x="6570" y="3396"/>
                  </a:lnTo>
                  <a:lnTo>
                    <a:pt x="6567" y="3385"/>
                  </a:lnTo>
                  <a:lnTo>
                    <a:pt x="6563" y="3375"/>
                  </a:lnTo>
                  <a:lnTo>
                    <a:pt x="6559" y="3367"/>
                  </a:lnTo>
                  <a:lnTo>
                    <a:pt x="6554" y="3361"/>
                  </a:lnTo>
                  <a:lnTo>
                    <a:pt x="6549" y="3359"/>
                  </a:lnTo>
                  <a:lnTo>
                    <a:pt x="6546" y="3358"/>
                  </a:lnTo>
                  <a:lnTo>
                    <a:pt x="6542" y="3357"/>
                  </a:lnTo>
                  <a:lnTo>
                    <a:pt x="6538" y="3357"/>
                  </a:lnTo>
                  <a:lnTo>
                    <a:pt x="6518" y="3356"/>
                  </a:lnTo>
                  <a:lnTo>
                    <a:pt x="6500" y="3353"/>
                  </a:lnTo>
                  <a:lnTo>
                    <a:pt x="6482" y="3350"/>
                  </a:lnTo>
                  <a:lnTo>
                    <a:pt x="6467" y="3346"/>
                  </a:lnTo>
                  <a:lnTo>
                    <a:pt x="6444" y="3339"/>
                  </a:lnTo>
                  <a:lnTo>
                    <a:pt x="6435" y="3336"/>
                  </a:lnTo>
                  <a:lnTo>
                    <a:pt x="6527" y="3305"/>
                  </a:lnTo>
                  <a:lnTo>
                    <a:pt x="6538" y="3121"/>
                  </a:lnTo>
                  <a:lnTo>
                    <a:pt x="6568" y="2998"/>
                  </a:lnTo>
                  <a:lnTo>
                    <a:pt x="6558" y="2937"/>
                  </a:lnTo>
                  <a:lnTo>
                    <a:pt x="6527" y="2813"/>
                  </a:lnTo>
                  <a:lnTo>
                    <a:pt x="6425" y="2763"/>
                  </a:lnTo>
                  <a:lnTo>
                    <a:pt x="6323" y="2793"/>
                  </a:lnTo>
                  <a:lnTo>
                    <a:pt x="6315" y="2796"/>
                  </a:lnTo>
                  <a:lnTo>
                    <a:pt x="6296" y="2804"/>
                  </a:lnTo>
                  <a:lnTo>
                    <a:pt x="6282" y="2807"/>
                  </a:lnTo>
                  <a:lnTo>
                    <a:pt x="6267" y="2810"/>
                  </a:lnTo>
                  <a:lnTo>
                    <a:pt x="6249" y="2813"/>
                  </a:lnTo>
                  <a:lnTo>
                    <a:pt x="6231" y="2813"/>
                  </a:lnTo>
                  <a:lnTo>
                    <a:pt x="6225" y="2813"/>
                  </a:lnTo>
                  <a:lnTo>
                    <a:pt x="6222" y="2812"/>
                  </a:lnTo>
                  <a:lnTo>
                    <a:pt x="6219" y="2811"/>
                  </a:lnTo>
                  <a:lnTo>
                    <a:pt x="6217" y="2810"/>
                  </a:lnTo>
                  <a:lnTo>
                    <a:pt x="6213" y="2805"/>
                  </a:lnTo>
                  <a:lnTo>
                    <a:pt x="6210" y="2799"/>
                  </a:lnTo>
                  <a:lnTo>
                    <a:pt x="6208" y="2788"/>
                  </a:lnTo>
                  <a:lnTo>
                    <a:pt x="6207" y="2777"/>
                  </a:lnTo>
                  <a:lnTo>
                    <a:pt x="6206" y="2773"/>
                  </a:lnTo>
                  <a:lnTo>
                    <a:pt x="6204" y="2771"/>
                  </a:lnTo>
                  <a:lnTo>
                    <a:pt x="6200" y="2772"/>
                  </a:lnTo>
                  <a:lnTo>
                    <a:pt x="6193" y="2775"/>
                  </a:lnTo>
                  <a:lnTo>
                    <a:pt x="6184" y="2781"/>
                  </a:lnTo>
                  <a:lnTo>
                    <a:pt x="6173" y="2792"/>
                  </a:lnTo>
                  <a:lnTo>
                    <a:pt x="6157" y="2806"/>
                  </a:lnTo>
                  <a:lnTo>
                    <a:pt x="6138" y="2824"/>
                  </a:lnTo>
                  <a:lnTo>
                    <a:pt x="6099" y="2862"/>
                  </a:lnTo>
                  <a:lnTo>
                    <a:pt x="6067" y="2892"/>
                  </a:lnTo>
                  <a:lnTo>
                    <a:pt x="6040" y="2916"/>
                  </a:lnTo>
                  <a:lnTo>
                    <a:pt x="6019" y="2933"/>
                  </a:lnTo>
                  <a:lnTo>
                    <a:pt x="5993" y="2952"/>
                  </a:lnTo>
                  <a:lnTo>
                    <a:pt x="5985" y="2957"/>
                  </a:lnTo>
                  <a:lnTo>
                    <a:pt x="5852" y="2916"/>
                  </a:lnTo>
                  <a:lnTo>
                    <a:pt x="5862" y="3008"/>
                  </a:lnTo>
                  <a:lnTo>
                    <a:pt x="5770" y="3008"/>
                  </a:lnTo>
                  <a:lnTo>
                    <a:pt x="5740" y="3142"/>
                  </a:lnTo>
                  <a:lnTo>
                    <a:pt x="5749" y="3284"/>
                  </a:lnTo>
                  <a:lnTo>
                    <a:pt x="5781" y="3377"/>
                  </a:lnTo>
                  <a:lnTo>
                    <a:pt x="5699" y="3520"/>
                  </a:lnTo>
                  <a:lnTo>
                    <a:pt x="5708" y="3602"/>
                  </a:lnTo>
                  <a:lnTo>
                    <a:pt x="5575" y="3653"/>
                  </a:lnTo>
                  <a:lnTo>
                    <a:pt x="5575" y="3776"/>
                  </a:lnTo>
                  <a:lnTo>
                    <a:pt x="5493" y="3704"/>
                  </a:lnTo>
                  <a:lnTo>
                    <a:pt x="5361" y="3704"/>
                  </a:lnTo>
                  <a:lnTo>
                    <a:pt x="5339" y="3722"/>
                  </a:lnTo>
                  <a:lnTo>
                    <a:pt x="5321" y="3736"/>
                  </a:lnTo>
                  <a:lnTo>
                    <a:pt x="5304" y="3745"/>
                  </a:lnTo>
                  <a:lnTo>
                    <a:pt x="5291" y="3754"/>
                  </a:lnTo>
                  <a:lnTo>
                    <a:pt x="5274" y="3763"/>
                  </a:lnTo>
                  <a:lnTo>
                    <a:pt x="5269" y="3766"/>
                  </a:lnTo>
                  <a:lnTo>
                    <a:pt x="5187" y="3796"/>
                  </a:lnTo>
                  <a:lnTo>
                    <a:pt x="5166" y="3806"/>
                  </a:lnTo>
                  <a:lnTo>
                    <a:pt x="5149" y="3812"/>
                  </a:lnTo>
                  <a:lnTo>
                    <a:pt x="5134" y="3816"/>
                  </a:lnTo>
                  <a:lnTo>
                    <a:pt x="5121" y="3818"/>
                  </a:lnTo>
                  <a:lnTo>
                    <a:pt x="5092" y="3818"/>
                  </a:lnTo>
                  <a:lnTo>
                    <a:pt x="5054" y="3817"/>
                  </a:lnTo>
                  <a:lnTo>
                    <a:pt x="5032" y="3817"/>
                  </a:lnTo>
                  <a:lnTo>
                    <a:pt x="5012" y="3818"/>
                  </a:lnTo>
                  <a:lnTo>
                    <a:pt x="4994" y="3820"/>
                  </a:lnTo>
                  <a:lnTo>
                    <a:pt x="4979" y="3822"/>
                  </a:lnTo>
                  <a:lnTo>
                    <a:pt x="4959" y="3825"/>
                  </a:lnTo>
                  <a:lnTo>
                    <a:pt x="4951" y="3826"/>
                  </a:lnTo>
                  <a:lnTo>
                    <a:pt x="4950" y="3826"/>
                  </a:lnTo>
                  <a:lnTo>
                    <a:pt x="4945" y="3826"/>
                  </a:lnTo>
                  <a:lnTo>
                    <a:pt x="4930" y="3826"/>
                  </a:lnTo>
                  <a:lnTo>
                    <a:pt x="4900" y="3826"/>
                  </a:lnTo>
                  <a:lnTo>
                    <a:pt x="4865" y="3826"/>
                  </a:lnTo>
                  <a:lnTo>
                    <a:pt x="4835" y="3826"/>
                  </a:lnTo>
                  <a:lnTo>
                    <a:pt x="4815" y="3826"/>
                  </a:lnTo>
                  <a:lnTo>
                    <a:pt x="4809" y="3826"/>
                  </a:lnTo>
                  <a:lnTo>
                    <a:pt x="4809" y="3826"/>
                  </a:lnTo>
                  <a:lnTo>
                    <a:pt x="4809" y="3824"/>
                  </a:lnTo>
                  <a:lnTo>
                    <a:pt x="4809" y="3822"/>
                  </a:lnTo>
                  <a:lnTo>
                    <a:pt x="4805" y="3818"/>
                  </a:lnTo>
                  <a:lnTo>
                    <a:pt x="4800" y="3812"/>
                  </a:lnTo>
                  <a:lnTo>
                    <a:pt x="4791" y="3805"/>
                  </a:lnTo>
                  <a:lnTo>
                    <a:pt x="4777" y="3796"/>
                  </a:lnTo>
                  <a:lnTo>
                    <a:pt x="4757" y="3785"/>
                  </a:lnTo>
                  <a:lnTo>
                    <a:pt x="4735" y="3775"/>
                  </a:lnTo>
                  <a:lnTo>
                    <a:pt x="4715" y="3764"/>
                  </a:lnTo>
                  <a:lnTo>
                    <a:pt x="4697" y="3753"/>
                  </a:lnTo>
                  <a:lnTo>
                    <a:pt x="4683" y="3743"/>
                  </a:lnTo>
                  <a:lnTo>
                    <a:pt x="4662" y="3730"/>
                  </a:lnTo>
                  <a:lnTo>
                    <a:pt x="4654" y="3725"/>
                  </a:lnTo>
                  <a:lnTo>
                    <a:pt x="4655" y="3724"/>
                  </a:lnTo>
                  <a:lnTo>
                    <a:pt x="4655" y="3722"/>
                  </a:lnTo>
                  <a:lnTo>
                    <a:pt x="4654" y="3720"/>
                  </a:lnTo>
                  <a:lnTo>
                    <a:pt x="4652" y="3717"/>
                  </a:lnTo>
                  <a:lnTo>
                    <a:pt x="4647" y="3715"/>
                  </a:lnTo>
                  <a:lnTo>
                    <a:pt x="4637" y="3716"/>
                  </a:lnTo>
                  <a:lnTo>
                    <a:pt x="4623" y="3718"/>
                  </a:lnTo>
                  <a:lnTo>
                    <a:pt x="4604" y="3725"/>
                  </a:lnTo>
                  <a:lnTo>
                    <a:pt x="4567" y="3737"/>
                  </a:lnTo>
                  <a:lnTo>
                    <a:pt x="4545" y="3742"/>
                  </a:lnTo>
                  <a:lnTo>
                    <a:pt x="4534" y="3744"/>
                  </a:lnTo>
                  <a:lnTo>
                    <a:pt x="4532" y="3745"/>
                  </a:lnTo>
                  <a:lnTo>
                    <a:pt x="4439" y="3663"/>
                  </a:lnTo>
                  <a:lnTo>
                    <a:pt x="4379" y="3602"/>
                  </a:lnTo>
                  <a:lnTo>
                    <a:pt x="4348" y="3540"/>
                  </a:lnTo>
                  <a:lnTo>
                    <a:pt x="4300" y="3485"/>
                  </a:lnTo>
                  <a:lnTo>
                    <a:pt x="4264" y="3443"/>
                  </a:lnTo>
                  <a:lnTo>
                    <a:pt x="4243" y="3417"/>
                  </a:lnTo>
                  <a:lnTo>
                    <a:pt x="4235" y="3407"/>
                  </a:lnTo>
                  <a:lnTo>
                    <a:pt x="4174" y="3366"/>
                  </a:lnTo>
                  <a:lnTo>
                    <a:pt x="4061" y="3162"/>
                  </a:lnTo>
                  <a:lnTo>
                    <a:pt x="4063" y="3155"/>
                  </a:lnTo>
                  <a:lnTo>
                    <a:pt x="4065" y="3135"/>
                  </a:lnTo>
                  <a:lnTo>
                    <a:pt x="4066" y="3121"/>
                  </a:lnTo>
                  <a:lnTo>
                    <a:pt x="4066" y="3106"/>
                  </a:lnTo>
                  <a:lnTo>
                    <a:pt x="4065" y="3089"/>
                  </a:lnTo>
                  <a:lnTo>
                    <a:pt x="4061" y="3069"/>
                  </a:lnTo>
                  <a:lnTo>
                    <a:pt x="4056" y="3047"/>
                  </a:lnTo>
                  <a:lnTo>
                    <a:pt x="4047" y="3020"/>
                  </a:lnTo>
                  <a:lnTo>
                    <a:pt x="4038" y="2989"/>
                  </a:lnTo>
                  <a:lnTo>
                    <a:pt x="4027" y="2958"/>
                  </a:lnTo>
                  <a:lnTo>
                    <a:pt x="4017" y="2930"/>
                  </a:lnTo>
                  <a:lnTo>
                    <a:pt x="4009" y="2907"/>
                  </a:lnTo>
                  <a:lnTo>
                    <a:pt x="4002" y="2891"/>
                  </a:lnTo>
                  <a:lnTo>
                    <a:pt x="4000" y="2886"/>
                  </a:lnTo>
                  <a:lnTo>
                    <a:pt x="3949" y="2804"/>
                  </a:lnTo>
                  <a:lnTo>
                    <a:pt x="4011" y="2681"/>
                  </a:lnTo>
                  <a:lnTo>
                    <a:pt x="4031" y="2476"/>
                  </a:lnTo>
                  <a:lnTo>
                    <a:pt x="4082" y="2333"/>
                  </a:lnTo>
                  <a:lnTo>
                    <a:pt x="4071" y="2067"/>
                  </a:lnTo>
                  <a:lnTo>
                    <a:pt x="4000" y="1965"/>
                  </a:lnTo>
                  <a:lnTo>
                    <a:pt x="3744" y="1934"/>
                  </a:lnTo>
                  <a:lnTo>
                    <a:pt x="3641" y="1740"/>
                  </a:lnTo>
                  <a:lnTo>
                    <a:pt x="3540" y="1637"/>
                  </a:lnTo>
                  <a:lnTo>
                    <a:pt x="3509" y="1525"/>
                  </a:lnTo>
                  <a:lnTo>
                    <a:pt x="3407" y="1514"/>
                  </a:lnTo>
                  <a:lnTo>
                    <a:pt x="3314" y="1320"/>
                  </a:lnTo>
                  <a:lnTo>
                    <a:pt x="3202" y="1157"/>
                  </a:lnTo>
                  <a:lnTo>
                    <a:pt x="3140" y="1023"/>
                  </a:lnTo>
                  <a:lnTo>
                    <a:pt x="3136" y="1025"/>
                  </a:lnTo>
                  <a:lnTo>
                    <a:pt x="3122" y="1028"/>
                  </a:lnTo>
                  <a:lnTo>
                    <a:pt x="3102" y="1034"/>
                  </a:lnTo>
                  <a:lnTo>
                    <a:pt x="3078" y="1040"/>
                  </a:lnTo>
                  <a:lnTo>
                    <a:pt x="3051" y="1047"/>
                  </a:lnTo>
                  <a:lnTo>
                    <a:pt x="3024" y="1053"/>
                  </a:lnTo>
                  <a:lnTo>
                    <a:pt x="2999" y="1060"/>
                  </a:lnTo>
                  <a:lnTo>
                    <a:pt x="2977" y="1064"/>
                  </a:lnTo>
                  <a:lnTo>
                    <a:pt x="2972" y="1065"/>
                  </a:lnTo>
                  <a:lnTo>
                    <a:pt x="2969" y="1065"/>
                  </a:lnTo>
                  <a:lnTo>
                    <a:pt x="2965" y="1064"/>
                  </a:lnTo>
                  <a:lnTo>
                    <a:pt x="2962" y="1063"/>
                  </a:lnTo>
                  <a:lnTo>
                    <a:pt x="2958" y="1060"/>
                  </a:lnTo>
                  <a:lnTo>
                    <a:pt x="2955" y="1054"/>
                  </a:lnTo>
                  <a:lnTo>
                    <a:pt x="2952" y="1049"/>
                  </a:lnTo>
                  <a:lnTo>
                    <a:pt x="2951" y="1042"/>
                  </a:lnTo>
                  <a:lnTo>
                    <a:pt x="2951" y="1036"/>
                  </a:lnTo>
                  <a:lnTo>
                    <a:pt x="2951" y="1031"/>
                  </a:lnTo>
                  <a:lnTo>
                    <a:pt x="2951" y="1027"/>
                  </a:lnTo>
                  <a:lnTo>
                    <a:pt x="2951" y="1025"/>
                  </a:lnTo>
                  <a:lnTo>
                    <a:pt x="2950" y="1024"/>
                  </a:lnTo>
                  <a:lnTo>
                    <a:pt x="2948" y="1027"/>
                  </a:lnTo>
                  <a:lnTo>
                    <a:pt x="2941" y="1042"/>
                  </a:lnTo>
                  <a:lnTo>
                    <a:pt x="2925" y="1075"/>
                  </a:lnTo>
                  <a:lnTo>
                    <a:pt x="2910" y="1109"/>
                  </a:lnTo>
                  <a:lnTo>
                    <a:pt x="2901" y="1132"/>
                  </a:lnTo>
                  <a:lnTo>
                    <a:pt x="2895" y="1146"/>
                  </a:lnTo>
                  <a:lnTo>
                    <a:pt x="2892" y="1153"/>
                  </a:lnTo>
                  <a:lnTo>
                    <a:pt x="2891" y="1159"/>
                  </a:lnTo>
                  <a:lnTo>
                    <a:pt x="2889" y="1163"/>
                  </a:lnTo>
                  <a:lnTo>
                    <a:pt x="2883" y="1172"/>
                  </a:lnTo>
                  <a:lnTo>
                    <a:pt x="2875" y="1187"/>
                  </a:lnTo>
                  <a:lnTo>
                    <a:pt x="2854" y="1223"/>
                  </a:lnTo>
                  <a:lnTo>
                    <a:pt x="2838" y="1252"/>
                  </a:lnTo>
                  <a:lnTo>
                    <a:pt x="2827" y="1272"/>
                  </a:lnTo>
                  <a:lnTo>
                    <a:pt x="2824" y="1279"/>
                  </a:lnTo>
                  <a:lnTo>
                    <a:pt x="2823" y="1281"/>
                  </a:lnTo>
                  <a:lnTo>
                    <a:pt x="2817" y="1282"/>
                  </a:lnTo>
                  <a:lnTo>
                    <a:pt x="2811" y="1281"/>
                  </a:lnTo>
                  <a:lnTo>
                    <a:pt x="2802" y="1279"/>
                  </a:lnTo>
                  <a:lnTo>
                    <a:pt x="2789" y="1276"/>
                  </a:lnTo>
                  <a:lnTo>
                    <a:pt x="2772" y="1269"/>
                  </a:lnTo>
                  <a:lnTo>
                    <a:pt x="2762" y="1264"/>
                  </a:lnTo>
                  <a:lnTo>
                    <a:pt x="2750" y="1257"/>
                  </a:lnTo>
                  <a:lnTo>
                    <a:pt x="2739" y="1249"/>
                  </a:lnTo>
                  <a:lnTo>
                    <a:pt x="2725" y="1240"/>
                  </a:lnTo>
                  <a:lnTo>
                    <a:pt x="2698" y="1218"/>
                  </a:lnTo>
                  <a:lnTo>
                    <a:pt x="2672" y="1195"/>
                  </a:lnTo>
                  <a:lnTo>
                    <a:pt x="2647" y="1173"/>
                  </a:lnTo>
                  <a:lnTo>
                    <a:pt x="2627" y="1153"/>
                  </a:lnTo>
                  <a:lnTo>
                    <a:pt x="2613" y="1141"/>
                  </a:lnTo>
                  <a:lnTo>
                    <a:pt x="2609" y="1136"/>
                  </a:lnTo>
                  <a:lnTo>
                    <a:pt x="2516" y="1054"/>
                  </a:lnTo>
                  <a:lnTo>
                    <a:pt x="2506" y="931"/>
                  </a:lnTo>
                  <a:lnTo>
                    <a:pt x="2496" y="828"/>
                  </a:lnTo>
                  <a:lnTo>
                    <a:pt x="2495" y="831"/>
                  </a:lnTo>
                  <a:lnTo>
                    <a:pt x="2490" y="834"/>
                  </a:lnTo>
                  <a:lnTo>
                    <a:pt x="2487" y="837"/>
                  </a:lnTo>
                  <a:lnTo>
                    <a:pt x="2483" y="838"/>
                  </a:lnTo>
                  <a:lnTo>
                    <a:pt x="2477" y="840"/>
                  </a:lnTo>
                  <a:lnTo>
                    <a:pt x="2472" y="841"/>
                  </a:lnTo>
                  <a:lnTo>
                    <a:pt x="2465" y="842"/>
                  </a:lnTo>
                  <a:lnTo>
                    <a:pt x="2458" y="841"/>
                  </a:lnTo>
                  <a:lnTo>
                    <a:pt x="2449" y="840"/>
                  </a:lnTo>
                  <a:lnTo>
                    <a:pt x="2439" y="837"/>
                  </a:lnTo>
                  <a:lnTo>
                    <a:pt x="2430" y="833"/>
                  </a:lnTo>
                  <a:lnTo>
                    <a:pt x="2419" y="827"/>
                  </a:lnTo>
                  <a:lnTo>
                    <a:pt x="2407" y="819"/>
                  </a:lnTo>
                  <a:lnTo>
                    <a:pt x="2394" y="809"/>
                  </a:lnTo>
                  <a:lnTo>
                    <a:pt x="2380" y="796"/>
                  </a:lnTo>
                  <a:lnTo>
                    <a:pt x="2366" y="782"/>
                  </a:lnTo>
                  <a:lnTo>
                    <a:pt x="2353" y="767"/>
                  </a:lnTo>
                  <a:lnTo>
                    <a:pt x="2339" y="751"/>
                  </a:lnTo>
                  <a:lnTo>
                    <a:pt x="2313" y="717"/>
                  </a:lnTo>
                  <a:lnTo>
                    <a:pt x="2290" y="683"/>
                  </a:lnTo>
                  <a:lnTo>
                    <a:pt x="2270" y="652"/>
                  </a:lnTo>
                  <a:lnTo>
                    <a:pt x="2254" y="628"/>
                  </a:lnTo>
                  <a:lnTo>
                    <a:pt x="2244" y="610"/>
                  </a:lnTo>
                  <a:lnTo>
                    <a:pt x="2240" y="604"/>
                  </a:lnTo>
                  <a:lnTo>
                    <a:pt x="2127" y="512"/>
                  </a:lnTo>
                  <a:lnTo>
                    <a:pt x="2132" y="513"/>
                  </a:lnTo>
                  <a:lnTo>
                    <a:pt x="2139" y="518"/>
                  </a:lnTo>
                  <a:lnTo>
                    <a:pt x="2144" y="522"/>
                  </a:lnTo>
                  <a:lnTo>
                    <a:pt x="2148" y="525"/>
                  </a:lnTo>
                  <a:lnTo>
                    <a:pt x="2151" y="528"/>
                  </a:lnTo>
                  <a:lnTo>
                    <a:pt x="2153" y="532"/>
                  </a:lnTo>
                  <a:lnTo>
                    <a:pt x="2153" y="534"/>
                  </a:lnTo>
                  <a:lnTo>
                    <a:pt x="2153" y="536"/>
                  </a:lnTo>
                  <a:lnTo>
                    <a:pt x="2152" y="538"/>
                  </a:lnTo>
                  <a:lnTo>
                    <a:pt x="2151" y="540"/>
                  </a:lnTo>
                  <a:lnTo>
                    <a:pt x="2146" y="543"/>
                  </a:lnTo>
                  <a:lnTo>
                    <a:pt x="2136" y="547"/>
                  </a:lnTo>
                  <a:lnTo>
                    <a:pt x="2123" y="549"/>
                  </a:lnTo>
                  <a:lnTo>
                    <a:pt x="2106" y="551"/>
                  </a:lnTo>
                  <a:lnTo>
                    <a:pt x="2084" y="552"/>
                  </a:lnTo>
                  <a:lnTo>
                    <a:pt x="2056" y="553"/>
                  </a:lnTo>
                  <a:lnTo>
                    <a:pt x="1999" y="553"/>
                  </a:lnTo>
                  <a:lnTo>
                    <a:pt x="1951" y="553"/>
                  </a:lnTo>
                  <a:lnTo>
                    <a:pt x="1912" y="553"/>
                  </a:lnTo>
                  <a:lnTo>
                    <a:pt x="1882" y="553"/>
                  </a:lnTo>
                  <a:lnTo>
                    <a:pt x="1858" y="553"/>
                  </a:lnTo>
                  <a:lnTo>
                    <a:pt x="1843" y="553"/>
                  </a:lnTo>
                  <a:lnTo>
                    <a:pt x="1834" y="553"/>
                  </a:lnTo>
                  <a:lnTo>
                    <a:pt x="1831" y="553"/>
                  </a:lnTo>
                  <a:lnTo>
                    <a:pt x="1780" y="574"/>
                  </a:lnTo>
                  <a:lnTo>
                    <a:pt x="1780" y="634"/>
                  </a:lnTo>
                  <a:lnTo>
                    <a:pt x="1781" y="636"/>
                  </a:lnTo>
                  <a:lnTo>
                    <a:pt x="1782" y="640"/>
                  </a:lnTo>
                  <a:lnTo>
                    <a:pt x="1781" y="644"/>
                  </a:lnTo>
                  <a:lnTo>
                    <a:pt x="1780" y="647"/>
                  </a:lnTo>
                  <a:lnTo>
                    <a:pt x="1776" y="651"/>
                  </a:lnTo>
                  <a:lnTo>
                    <a:pt x="1771" y="655"/>
                  </a:lnTo>
                  <a:lnTo>
                    <a:pt x="1763" y="659"/>
                  </a:lnTo>
                  <a:lnTo>
                    <a:pt x="1754" y="662"/>
                  </a:lnTo>
                  <a:lnTo>
                    <a:pt x="1740" y="666"/>
                  </a:lnTo>
                  <a:lnTo>
                    <a:pt x="1723" y="669"/>
                  </a:lnTo>
                  <a:lnTo>
                    <a:pt x="1703" y="672"/>
                  </a:lnTo>
                  <a:lnTo>
                    <a:pt x="1679" y="674"/>
                  </a:lnTo>
                  <a:lnTo>
                    <a:pt x="1650" y="675"/>
                  </a:lnTo>
                  <a:lnTo>
                    <a:pt x="1617" y="675"/>
                  </a:lnTo>
                  <a:lnTo>
                    <a:pt x="1540" y="674"/>
                  </a:lnTo>
                  <a:lnTo>
                    <a:pt x="1461" y="671"/>
                  </a:lnTo>
                  <a:lnTo>
                    <a:pt x="1382" y="665"/>
                  </a:lnTo>
                  <a:lnTo>
                    <a:pt x="1308" y="660"/>
                  </a:lnTo>
                  <a:lnTo>
                    <a:pt x="1243" y="655"/>
                  </a:lnTo>
                  <a:lnTo>
                    <a:pt x="1192" y="649"/>
                  </a:lnTo>
                  <a:lnTo>
                    <a:pt x="1158" y="646"/>
                  </a:lnTo>
                  <a:lnTo>
                    <a:pt x="1146" y="645"/>
                  </a:lnTo>
                  <a:lnTo>
                    <a:pt x="1105" y="501"/>
                  </a:lnTo>
                  <a:lnTo>
                    <a:pt x="757" y="400"/>
                  </a:lnTo>
                  <a:lnTo>
                    <a:pt x="743" y="393"/>
                  </a:lnTo>
                  <a:lnTo>
                    <a:pt x="712" y="377"/>
                  </a:lnTo>
                  <a:lnTo>
                    <a:pt x="693" y="366"/>
                  </a:lnTo>
                  <a:lnTo>
                    <a:pt x="675" y="352"/>
                  </a:lnTo>
                  <a:lnTo>
                    <a:pt x="666" y="343"/>
                  </a:lnTo>
                  <a:lnTo>
                    <a:pt x="658" y="336"/>
                  </a:lnTo>
                  <a:lnTo>
                    <a:pt x="650" y="326"/>
                  </a:lnTo>
                  <a:lnTo>
                    <a:pt x="644" y="318"/>
                  </a:lnTo>
                  <a:lnTo>
                    <a:pt x="632" y="298"/>
                  </a:lnTo>
                  <a:lnTo>
                    <a:pt x="619" y="280"/>
                  </a:lnTo>
                  <a:lnTo>
                    <a:pt x="605" y="262"/>
                  </a:lnTo>
                  <a:lnTo>
                    <a:pt x="592" y="247"/>
                  </a:lnTo>
                  <a:lnTo>
                    <a:pt x="571" y="224"/>
                  </a:lnTo>
                  <a:lnTo>
                    <a:pt x="563" y="215"/>
                  </a:lnTo>
                  <a:lnTo>
                    <a:pt x="490" y="123"/>
                  </a:lnTo>
                  <a:lnTo>
                    <a:pt x="447" y="123"/>
                  </a:lnTo>
                  <a:lnTo>
                    <a:pt x="407" y="123"/>
                  </a:lnTo>
                  <a:lnTo>
                    <a:pt x="371" y="123"/>
                  </a:lnTo>
                  <a:lnTo>
                    <a:pt x="342" y="123"/>
                  </a:lnTo>
                  <a:lnTo>
                    <a:pt x="319" y="123"/>
                  </a:lnTo>
                  <a:lnTo>
                    <a:pt x="301" y="123"/>
                  </a:lnTo>
                  <a:lnTo>
                    <a:pt x="289" y="123"/>
                  </a:lnTo>
                  <a:lnTo>
                    <a:pt x="286" y="123"/>
                  </a:lnTo>
                  <a:lnTo>
                    <a:pt x="163" y="51"/>
                  </a:lnTo>
                  <a:lnTo>
                    <a:pt x="60" y="0"/>
                  </a:lnTo>
                  <a:lnTo>
                    <a:pt x="0" y="82"/>
                  </a:lnTo>
                  <a:lnTo>
                    <a:pt x="39" y="43"/>
                  </a:lnTo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grpSp>
          <p:nvGrpSpPr>
            <p:cNvPr id="1769" name="Group 687">
              <a:extLst>
                <a:ext uri="{FF2B5EF4-FFF2-40B4-BE49-F238E27FC236}">
                  <a16:creationId xmlns="" xmlns:a16="http://schemas.microsoft.com/office/drawing/2014/main" id="{EF242B1B-DE3E-4B68-8875-327690D67F5C}"/>
                </a:ext>
              </a:extLst>
            </p:cNvPr>
            <p:cNvGrpSpPr/>
            <p:nvPr/>
          </p:nvGrpSpPr>
          <p:grpSpPr>
            <a:xfrm>
              <a:off x="3143241" y="214290"/>
              <a:ext cx="5429288" cy="3741292"/>
              <a:chOff x="3143241" y="214290"/>
              <a:chExt cx="5429288" cy="3741292"/>
            </a:xfrm>
            <a:grpFill/>
          </p:grpSpPr>
          <p:sp>
            <p:nvSpPr>
              <p:cNvPr id="1770" name="Freeform 19">
                <a:extLst>
                  <a:ext uri="{FF2B5EF4-FFF2-40B4-BE49-F238E27FC236}">
                    <a16:creationId xmlns="" xmlns:a16="http://schemas.microsoft.com/office/drawing/2014/main" id="{4A913014-56C3-40A4-B6B4-911F00C10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907794"/>
                <a:ext cx="12332" cy="47788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5" y="14"/>
                  </a:cxn>
                  <a:cxn ang="0">
                    <a:pos x="33" y="0"/>
                  </a:cxn>
                </a:cxnLst>
                <a:rect l="0" t="0" r="r" b="b"/>
                <a:pathLst>
                  <a:path w="33" h="124">
                    <a:moveTo>
                      <a:pt x="0" y="124"/>
                    </a:moveTo>
                    <a:lnTo>
                      <a:pt x="15" y="14"/>
                    </a:lnTo>
                    <a:lnTo>
                      <a:pt x="33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1" name="Freeform 28">
                <a:extLst>
                  <a:ext uri="{FF2B5EF4-FFF2-40B4-BE49-F238E27FC236}">
                    <a16:creationId xmlns="" xmlns:a16="http://schemas.microsoft.com/office/drawing/2014/main" id="{060E2149-7840-43B3-B3BE-46534B04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2" name="Freeform 29">
                <a:extLst>
                  <a:ext uri="{FF2B5EF4-FFF2-40B4-BE49-F238E27FC236}">
                    <a16:creationId xmlns="" xmlns:a16="http://schemas.microsoft.com/office/drawing/2014/main" id="{72C995FB-2E6A-467E-BC8A-CBD352656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3" name="Freeform 30">
                <a:extLst>
                  <a:ext uri="{FF2B5EF4-FFF2-40B4-BE49-F238E27FC236}">
                    <a16:creationId xmlns="" xmlns:a16="http://schemas.microsoft.com/office/drawing/2014/main" id="{9B927AAA-8D34-4A53-AB31-78343A00B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4" name="Freeform 31">
                <a:extLst>
                  <a:ext uri="{FF2B5EF4-FFF2-40B4-BE49-F238E27FC236}">
                    <a16:creationId xmlns="" xmlns:a16="http://schemas.microsoft.com/office/drawing/2014/main" id="{BEFE0FAD-03CD-4C04-8677-DE6B7C2E4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5" name="Freeform 32">
                <a:extLst>
                  <a:ext uri="{FF2B5EF4-FFF2-40B4-BE49-F238E27FC236}">
                    <a16:creationId xmlns="" xmlns:a16="http://schemas.microsoft.com/office/drawing/2014/main" id="{A9B5A1B3-CA2D-4E48-857D-FC6FD73CC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6" name="Freeform 33">
                <a:extLst>
                  <a:ext uri="{FF2B5EF4-FFF2-40B4-BE49-F238E27FC236}">
                    <a16:creationId xmlns="" xmlns:a16="http://schemas.microsoft.com/office/drawing/2014/main" id="{DF8230B3-EA7F-4FDE-8310-08CBE87E0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7" name="Freeform 34">
                <a:extLst>
                  <a:ext uri="{FF2B5EF4-FFF2-40B4-BE49-F238E27FC236}">
                    <a16:creationId xmlns="" xmlns:a16="http://schemas.microsoft.com/office/drawing/2014/main" id="{46A2C409-4DEA-4681-BF34-46D9E5409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  <a:cxn ang="0">
                    <a:pos x="260" y="54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  <a:lnTo>
                      <a:pt x="260" y="5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8" name="Freeform 35">
                <a:extLst>
                  <a:ext uri="{FF2B5EF4-FFF2-40B4-BE49-F238E27FC236}">
                    <a16:creationId xmlns="" xmlns:a16="http://schemas.microsoft.com/office/drawing/2014/main" id="{A285A7A9-72AB-429E-8A63-29C055593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9" name="Freeform 36">
                <a:extLst>
                  <a:ext uri="{FF2B5EF4-FFF2-40B4-BE49-F238E27FC236}">
                    <a16:creationId xmlns="" xmlns:a16="http://schemas.microsoft.com/office/drawing/2014/main" id="{768C4997-F6F6-4C7E-901D-0642B04CC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  <a:cxn ang="0">
                    <a:pos x="375" y="402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  <a:lnTo>
                      <a:pt x="375" y="4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0" name="Freeform 37">
                <a:extLst>
                  <a:ext uri="{FF2B5EF4-FFF2-40B4-BE49-F238E27FC236}">
                    <a16:creationId xmlns="" xmlns:a16="http://schemas.microsoft.com/office/drawing/2014/main" id="{263F9392-2913-4A11-AB73-FC2EAAC4A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1" name="Freeform 38">
                <a:extLst>
                  <a:ext uri="{FF2B5EF4-FFF2-40B4-BE49-F238E27FC236}">
                    <a16:creationId xmlns="" xmlns:a16="http://schemas.microsoft.com/office/drawing/2014/main" id="{F2F6B3BC-F9B0-4DE6-A694-34BA73431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2" name="Freeform 39">
                <a:extLst>
                  <a:ext uri="{FF2B5EF4-FFF2-40B4-BE49-F238E27FC236}">
                    <a16:creationId xmlns="" xmlns:a16="http://schemas.microsoft.com/office/drawing/2014/main" id="{2DF956C3-65F2-403B-8F47-82C59783B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3" name="Freeform 40">
                <a:extLst>
                  <a:ext uri="{FF2B5EF4-FFF2-40B4-BE49-F238E27FC236}">
                    <a16:creationId xmlns="" xmlns:a16="http://schemas.microsoft.com/office/drawing/2014/main" id="{8D4FE3C1-28E7-45C4-8036-3333F90E6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4" name="Freeform 41">
                <a:extLst>
                  <a:ext uri="{FF2B5EF4-FFF2-40B4-BE49-F238E27FC236}">
                    <a16:creationId xmlns="" xmlns:a16="http://schemas.microsoft.com/office/drawing/2014/main" id="{4013C10A-7819-496E-9E91-5A75DEF3D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  <a:cxn ang="0">
                    <a:pos x="361" y="395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  <a:lnTo>
                      <a:pt x="361" y="3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5" name="Freeform 42">
                <a:extLst>
                  <a:ext uri="{FF2B5EF4-FFF2-40B4-BE49-F238E27FC236}">
                    <a16:creationId xmlns="" xmlns:a16="http://schemas.microsoft.com/office/drawing/2014/main" id="{D8E8CE36-545A-4619-BA85-94E3243DE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6" name="Freeform 43">
                <a:extLst>
                  <a:ext uri="{FF2B5EF4-FFF2-40B4-BE49-F238E27FC236}">
                    <a16:creationId xmlns="" xmlns:a16="http://schemas.microsoft.com/office/drawing/2014/main" id="{5900A0C5-D591-463F-9CF0-46DAE68A2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195" y="1168496"/>
                <a:ext cx="1075987" cy="826260"/>
              </a:xfrm>
              <a:custGeom>
                <a:avLst/>
                <a:gdLst/>
                <a:ahLst/>
                <a:cxnLst>
                  <a:cxn ang="0">
                    <a:pos x="1985" y="1371"/>
                  </a:cxn>
                  <a:cxn ang="0">
                    <a:pos x="1793" y="1282"/>
                  </a:cxn>
                  <a:cxn ang="0">
                    <a:pos x="1446" y="1016"/>
                  </a:cxn>
                  <a:cxn ang="0">
                    <a:pos x="1159" y="859"/>
                  </a:cxn>
                  <a:cxn ang="0">
                    <a:pos x="812" y="969"/>
                  </a:cxn>
                  <a:cxn ang="0">
                    <a:pos x="456" y="927"/>
                  </a:cxn>
                  <a:cxn ang="0">
                    <a:pos x="355" y="864"/>
                  </a:cxn>
                  <a:cxn ang="0">
                    <a:pos x="316" y="888"/>
                  </a:cxn>
                  <a:cxn ang="0">
                    <a:pos x="290" y="938"/>
                  </a:cxn>
                  <a:cxn ang="0">
                    <a:pos x="263" y="945"/>
                  </a:cxn>
                  <a:cxn ang="0">
                    <a:pos x="252" y="744"/>
                  </a:cxn>
                  <a:cxn ang="0">
                    <a:pos x="192" y="796"/>
                  </a:cxn>
                  <a:cxn ang="0">
                    <a:pos x="150" y="794"/>
                  </a:cxn>
                  <a:cxn ang="0">
                    <a:pos x="34" y="573"/>
                  </a:cxn>
                  <a:cxn ang="0">
                    <a:pos x="40" y="517"/>
                  </a:cxn>
                  <a:cxn ang="0">
                    <a:pos x="9" y="427"/>
                  </a:cxn>
                  <a:cxn ang="0">
                    <a:pos x="63" y="224"/>
                  </a:cxn>
                  <a:cxn ang="0">
                    <a:pos x="152" y="89"/>
                  </a:cxn>
                  <a:cxn ang="0">
                    <a:pos x="212" y="49"/>
                  </a:cxn>
                  <a:cxn ang="0">
                    <a:pos x="306" y="109"/>
                  </a:cxn>
                  <a:cxn ang="0">
                    <a:pos x="450" y="621"/>
                  </a:cxn>
                  <a:cxn ang="0">
                    <a:pos x="341" y="178"/>
                  </a:cxn>
                  <a:cxn ang="0">
                    <a:pos x="621" y="143"/>
                  </a:cxn>
                  <a:cxn ang="0">
                    <a:pos x="968" y="198"/>
                  </a:cxn>
                  <a:cxn ang="0">
                    <a:pos x="1095" y="230"/>
                  </a:cxn>
                  <a:cxn ang="0">
                    <a:pos x="1194" y="257"/>
                  </a:cxn>
                  <a:cxn ang="0">
                    <a:pos x="1528" y="382"/>
                  </a:cxn>
                  <a:cxn ang="0">
                    <a:pos x="1964" y="580"/>
                  </a:cxn>
                  <a:cxn ang="0">
                    <a:pos x="1970" y="771"/>
                  </a:cxn>
                  <a:cxn ang="0">
                    <a:pos x="2007" y="789"/>
                  </a:cxn>
                  <a:cxn ang="0">
                    <a:pos x="2123" y="799"/>
                  </a:cxn>
                  <a:cxn ang="0">
                    <a:pos x="2277" y="798"/>
                  </a:cxn>
                  <a:cxn ang="0">
                    <a:pos x="2360" y="868"/>
                  </a:cxn>
                  <a:cxn ang="0">
                    <a:pos x="2435" y="880"/>
                  </a:cxn>
                  <a:cxn ang="0">
                    <a:pos x="2551" y="885"/>
                  </a:cxn>
                  <a:cxn ang="0">
                    <a:pos x="2613" y="922"/>
                  </a:cxn>
                  <a:cxn ang="0">
                    <a:pos x="2695" y="1026"/>
                  </a:cxn>
                  <a:cxn ang="0">
                    <a:pos x="2693" y="1234"/>
                  </a:cxn>
                  <a:cxn ang="0">
                    <a:pos x="2372" y="1214"/>
                  </a:cxn>
                  <a:cxn ang="0">
                    <a:pos x="2250" y="1269"/>
                  </a:cxn>
                  <a:cxn ang="0">
                    <a:pos x="2437" y="1444"/>
                  </a:cxn>
                  <a:cxn ang="0">
                    <a:pos x="2501" y="1459"/>
                  </a:cxn>
                  <a:cxn ang="0">
                    <a:pos x="2565" y="1455"/>
                  </a:cxn>
                  <a:cxn ang="0">
                    <a:pos x="2584" y="1445"/>
                  </a:cxn>
                  <a:cxn ang="0">
                    <a:pos x="2720" y="1602"/>
                  </a:cxn>
                  <a:cxn ang="0">
                    <a:pos x="2668" y="1877"/>
                  </a:cxn>
                  <a:cxn ang="0">
                    <a:pos x="2470" y="1750"/>
                  </a:cxn>
                  <a:cxn ang="0">
                    <a:pos x="2462" y="1903"/>
                  </a:cxn>
                  <a:cxn ang="0">
                    <a:pos x="2601" y="1936"/>
                  </a:cxn>
                  <a:cxn ang="0">
                    <a:pos x="2769" y="1988"/>
                  </a:cxn>
                  <a:cxn ang="0">
                    <a:pos x="2787" y="2027"/>
                  </a:cxn>
                  <a:cxn ang="0">
                    <a:pos x="2789" y="2121"/>
                  </a:cxn>
                  <a:cxn ang="0">
                    <a:pos x="2604" y="2120"/>
                  </a:cxn>
                  <a:cxn ang="0">
                    <a:pos x="2522" y="2109"/>
                  </a:cxn>
                  <a:cxn ang="0">
                    <a:pos x="2326" y="2045"/>
                  </a:cxn>
                  <a:cxn ang="0">
                    <a:pos x="2293" y="2138"/>
                  </a:cxn>
                  <a:cxn ang="0">
                    <a:pos x="1970" y="1923"/>
                  </a:cxn>
                </a:cxnLst>
                <a:rect l="0" t="0" r="r" b="b"/>
                <a:pathLst>
                  <a:path w="2789" h="2141">
                    <a:moveTo>
                      <a:pt x="1684" y="1398"/>
                    </a:moveTo>
                    <a:lnTo>
                      <a:pt x="1800" y="1323"/>
                    </a:lnTo>
                    <a:lnTo>
                      <a:pt x="1847" y="1343"/>
                    </a:lnTo>
                    <a:lnTo>
                      <a:pt x="1909" y="1392"/>
                    </a:lnTo>
                    <a:lnTo>
                      <a:pt x="1950" y="1411"/>
                    </a:lnTo>
                    <a:lnTo>
                      <a:pt x="1985" y="1371"/>
                    </a:lnTo>
                    <a:lnTo>
                      <a:pt x="2004" y="1316"/>
                    </a:lnTo>
                    <a:lnTo>
                      <a:pt x="2039" y="1289"/>
                    </a:lnTo>
                    <a:lnTo>
                      <a:pt x="2032" y="1242"/>
                    </a:lnTo>
                    <a:lnTo>
                      <a:pt x="1895" y="1234"/>
                    </a:lnTo>
                    <a:lnTo>
                      <a:pt x="1861" y="1282"/>
                    </a:lnTo>
                    <a:lnTo>
                      <a:pt x="1793" y="1282"/>
                    </a:lnTo>
                    <a:lnTo>
                      <a:pt x="1705" y="1275"/>
                    </a:lnTo>
                    <a:lnTo>
                      <a:pt x="1677" y="1221"/>
                    </a:lnTo>
                    <a:lnTo>
                      <a:pt x="1697" y="1166"/>
                    </a:lnTo>
                    <a:lnTo>
                      <a:pt x="1629" y="1044"/>
                    </a:lnTo>
                    <a:lnTo>
                      <a:pt x="1520" y="1044"/>
                    </a:lnTo>
                    <a:lnTo>
                      <a:pt x="1446" y="1016"/>
                    </a:lnTo>
                    <a:lnTo>
                      <a:pt x="1425" y="983"/>
                    </a:lnTo>
                    <a:lnTo>
                      <a:pt x="1357" y="975"/>
                    </a:lnTo>
                    <a:lnTo>
                      <a:pt x="1323" y="948"/>
                    </a:lnTo>
                    <a:lnTo>
                      <a:pt x="1289" y="894"/>
                    </a:lnTo>
                    <a:lnTo>
                      <a:pt x="1261" y="859"/>
                    </a:lnTo>
                    <a:lnTo>
                      <a:pt x="1159" y="859"/>
                    </a:lnTo>
                    <a:lnTo>
                      <a:pt x="1111" y="825"/>
                    </a:lnTo>
                    <a:lnTo>
                      <a:pt x="1050" y="798"/>
                    </a:lnTo>
                    <a:lnTo>
                      <a:pt x="1016" y="873"/>
                    </a:lnTo>
                    <a:lnTo>
                      <a:pt x="900" y="873"/>
                    </a:lnTo>
                    <a:lnTo>
                      <a:pt x="872" y="927"/>
                    </a:lnTo>
                    <a:lnTo>
                      <a:pt x="812" y="969"/>
                    </a:lnTo>
                    <a:lnTo>
                      <a:pt x="777" y="886"/>
                    </a:lnTo>
                    <a:lnTo>
                      <a:pt x="743" y="921"/>
                    </a:lnTo>
                    <a:lnTo>
                      <a:pt x="682" y="934"/>
                    </a:lnTo>
                    <a:lnTo>
                      <a:pt x="566" y="927"/>
                    </a:lnTo>
                    <a:lnTo>
                      <a:pt x="504" y="927"/>
                    </a:lnTo>
                    <a:lnTo>
                      <a:pt x="456" y="927"/>
                    </a:lnTo>
                    <a:lnTo>
                      <a:pt x="409" y="927"/>
                    </a:lnTo>
                    <a:lnTo>
                      <a:pt x="388" y="866"/>
                    </a:lnTo>
                    <a:lnTo>
                      <a:pt x="386" y="866"/>
                    </a:lnTo>
                    <a:lnTo>
                      <a:pt x="379" y="864"/>
                    </a:lnTo>
                    <a:lnTo>
                      <a:pt x="368" y="863"/>
                    </a:lnTo>
                    <a:lnTo>
                      <a:pt x="355" y="864"/>
                    </a:lnTo>
                    <a:lnTo>
                      <a:pt x="349" y="865"/>
                    </a:lnTo>
                    <a:lnTo>
                      <a:pt x="342" y="867"/>
                    </a:lnTo>
                    <a:lnTo>
                      <a:pt x="334" y="870"/>
                    </a:lnTo>
                    <a:lnTo>
                      <a:pt x="328" y="875"/>
                    </a:lnTo>
                    <a:lnTo>
                      <a:pt x="322" y="881"/>
                    </a:lnTo>
                    <a:lnTo>
                      <a:pt x="316" y="888"/>
                    </a:lnTo>
                    <a:lnTo>
                      <a:pt x="311" y="896"/>
                    </a:lnTo>
                    <a:lnTo>
                      <a:pt x="306" y="907"/>
                    </a:lnTo>
                    <a:lnTo>
                      <a:pt x="303" y="918"/>
                    </a:lnTo>
                    <a:lnTo>
                      <a:pt x="299" y="926"/>
                    </a:lnTo>
                    <a:lnTo>
                      <a:pt x="295" y="933"/>
                    </a:lnTo>
                    <a:lnTo>
                      <a:pt x="290" y="938"/>
                    </a:lnTo>
                    <a:lnTo>
                      <a:pt x="287" y="943"/>
                    </a:lnTo>
                    <a:lnTo>
                      <a:pt x="283" y="945"/>
                    </a:lnTo>
                    <a:lnTo>
                      <a:pt x="278" y="947"/>
                    </a:lnTo>
                    <a:lnTo>
                      <a:pt x="275" y="947"/>
                    </a:lnTo>
                    <a:lnTo>
                      <a:pt x="269" y="947"/>
                    </a:lnTo>
                    <a:lnTo>
                      <a:pt x="263" y="945"/>
                    </a:lnTo>
                    <a:lnTo>
                      <a:pt x="260" y="943"/>
                    </a:lnTo>
                    <a:lnTo>
                      <a:pt x="259" y="942"/>
                    </a:lnTo>
                    <a:lnTo>
                      <a:pt x="177" y="894"/>
                    </a:lnTo>
                    <a:lnTo>
                      <a:pt x="191" y="825"/>
                    </a:lnTo>
                    <a:lnTo>
                      <a:pt x="252" y="791"/>
                    </a:lnTo>
                    <a:lnTo>
                      <a:pt x="252" y="744"/>
                    </a:lnTo>
                    <a:lnTo>
                      <a:pt x="246" y="753"/>
                    </a:lnTo>
                    <a:lnTo>
                      <a:pt x="230" y="771"/>
                    </a:lnTo>
                    <a:lnTo>
                      <a:pt x="219" y="781"/>
                    </a:lnTo>
                    <a:lnTo>
                      <a:pt x="206" y="789"/>
                    </a:lnTo>
                    <a:lnTo>
                      <a:pt x="199" y="794"/>
                    </a:lnTo>
                    <a:lnTo>
                      <a:pt x="192" y="796"/>
                    </a:lnTo>
                    <a:lnTo>
                      <a:pt x="184" y="798"/>
                    </a:lnTo>
                    <a:lnTo>
                      <a:pt x="177" y="798"/>
                    </a:lnTo>
                    <a:lnTo>
                      <a:pt x="169" y="798"/>
                    </a:lnTo>
                    <a:lnTo>
                      <a:pt x="163" y="797"/>
                    </a:lnTo>
                    <a:lnTo>
                      <a:pt x="156" y="796"/>
                    </a:lnTo>
                    <a:lnTo>
                      <a:pt x="150" y="794"/>
                    </a:lnTo>
                    <a:lnTo>
                      <a:pt x="140" y="789"/>
                    </a:lnTo>
                    <a:lnTo>
                      <a:pt x="131" y="785"/>
                    </a:lnTo>
                    <a:lnTo>
                      <a:pt x="120" y="775"/>
                    </a:lnTo>
                    <a:lnTo>
                      <a:pt x="115" y="771"/>
                    </a:lnTo>
                    <a:lnTo>
                      <a:pt x="68" y="689"/>
                    </a:lnTo>
                    <a:lnTo>
                      <a:pt x="34" y="573"/>
                    </a:lnTo>
                    <a:lnTo>
                      <a:pt x="36" y="567"/>
                    </a:lnTo>
                    <a:lnTo>
                      <a:pt x="42" y="552"/>
                    </a:lnTo>
                    <a:lnTo>
                      <a:pt x="43" y="542"/>
                    </a:lnTo>
                    <a:lnTo>
                      <a:pt x="43" y="530"/>
                    </a:lnTo>
                    <a:lnTo>
                      <a:pt x="42" y="524"/>
                    </a:lnTo>
                    <a:lnTo>
                      <a:pt x="40" y="517"/>
                    </a:lnTo>
                    <a:lnTo>
                      <a:pt x="38" y="512"/>
                    </a:lnTo>
                    <a:lnTo>
                      <a:pt x="34" y="505"/>
                    </a:lnTo>
                    <a:lnTo>
                      <a:pt x="27" y="489"/>
                    </a:lnTo>
                    <a:lnTo>
                      <a:pt x="20" y="471"/>
                    </a:lnTo>
                    <a:lnTo>
                      <a:pt x="14" y="449"/>
                    </a:lnTo>
                    <a:lnTo>
                      <a:pt x="9" y="427"/>
                    </a:lnTo>
                    <a:lnTo>
                      <a:pt x="2" y="391"/>
                    </a:lnTo>
                    <a:lnTo>
                      <a:pt x="0" y="376"/>
                    </a:lnTo>
                    <a:lnTo>
                      <a:pt x="41" y="273"/>
                    </a:lnTo>
                    <a:lnTo>
                      <a:pt x="44" y="267"/>
                    </a:lnTo>
                    <a:lnTo>
                      <a:pt x="53" y="248"/>
                    </a:lnTo>
                    <a:lnTo>
                      <a:pt x="63" y="224"/>
                    </a:lnTo>
                    <a:lnTo>
                      <a:pt x="75" y="198"/>
                    </a:lnTo>
                    <a:lnTo>
                      <a:pt x="83" y="183"/>
                    </a:lnTo>
                    <a:lnTo>
                      <a:pt x="95" y="165"/>
                    </a:lnTo>
                    <a:lnTo>
                      <a:pt x="109" y="144"/>
                    </a:lnTo>
                    <a:lnTo>
                      <a:pt x="124" y="124"/>
                    </a:lnTo>
                    <a:lnTo>
                      <a:pt x="152" y="89"/>
                    </a:lnTo>
                    <a:lnTo>
                      <a:pt x="164" y="75"/>
                    </a:lnTo>
                    <a:lnTo>
                      <a:pt x="168" y="71"/>
                    </a:lnTo>
                    <a:lnTo>
                      <a:pt x="181" y="61"/>
                    </a:lnTo>
                    <a:lnTo>
                      <a:pt x="191" y="57"/>
                    </a:lnTo>
                    <a:lnTo>
                      <a:pt x="201" y="53"/>
                    </a:lnTo>
                    <a:lnTo>
                      <a:pt x="212" y="49"/>
                    </a:lnTo>
                    <a:lnTo>
                      <a:pt x="225" y="48"/>
                    </a:lnTo>
                    <a:lnTo>
                      <a:pt x="251" y="48"/>
                    </a:lnTo>
                    <a:lnTo>
                      <a:pt x="275" y="48"/>
                    </a:lnTo>
                    <a:lnTo>
                      <a:pt x="293" y="48"/>
                    </a:lnTo>
                    <a:lnTo>
                      <a:pt x="300" y="48"/>
                    </a:lnTo>
                    <a:lnTo>
                      <a:pt x="306" y="109"/>
                    </a:lnTo>
                    <a:lnTo>
                      <a:pt x="293" y="198"/>
                    </a:lnTo>
                    <a:lnTo>
                      <a:pt x="259" y="294"/>
                    </a:lnTo>
                    <a:lnTo>
                      <a:pt x="286" y="376"/>
                    </a:lnTo>
                    <a:lnTo>
                      <a:pt x="279" y="444"/>
                    </a:lnTo>
                    <a:lnTo>
                      <a:pt x="327" y="532"/>
                    </a:lnTo>
                    <a:lnTo>
                      <a:pt x="450" y="621"/>
                    </a:lnTo>
                    <a:lnTo>
                      <a:pt x="320" y="471"/>
                    </a:lnTo>
                    <a:lnTo>
                      <a:pt x="388" y="430"/>
                    </a:lnTo>
                    <a:lnTo>
                      <a:pt x="382" y="389"/>
                    </a:lnTo>
                    <a:lnTo>
                      <a:pt x="334" y="335"/>
                    </a:lnTo>
                    <a:lnTo>
                      <a:pt x="293" y="287"/>
                    </a:lnTo>
                    <a:lnTo>
                      <a:pt x="341" y="178"/>
                    </a:lnTo>
                    <a:lnTo>
                      <a:pt x="402" y="116"/>
                    </a:lnTo>
                    <a:lnTo>
                      <a:pt x="429" y="7"/>
                    </a:lnTo>
                    <a:lnTo>
                      <a:pt x="498" y="0"/>
                    </a:lnTo>
                    <a:lnTo>
                      <a:pt x="518" y="61"/>
                    </a:lnTo>
                    <a:lnTo>
                      <a:pt x="553" y="143"/>
                    </a:lnTo>
                    <a:lnTo>
                      <a:pt x="621" y="143"/>
                    </a:lnTo>
                    <a:lnTo>
                      <a:pt x="648" y="205"/>
                    </a:lnTo>
                    <a:lnTo>
                      <a:pt x="716" y="267"/>
                    </a:lnTo>
                    <a:lnTo>
                      <a:pt x="784" y="294"/>
                    </a:lnTo>
                    <a:lnTo>
                      <a:pt x="804" y="211"/>
                    </a:lnTo>
                    <a:lnTo>
                      <a:pt x="886" y="198"/>
                    </a:lnTo>
                    <a:lnTo>
                      <a:pt x="968" y="198"/>
                    </a:lnTo>
                    <a:lnTo>
                      <a:pt x="1030" y="238"/>
                    </a:lnTo>
                    <a:lnTo>
                      <a:pt x="1063" y="238"/>
                    </a:lnTo>
                    <a:lnTo>
                      <a:pt x="1067" y="236"/>
                    </a:lnTo>
                    <a:lnTo>
                      <a:pt x="1076" y="231"/>
                    </a:lnTo>
                    <a:lnTo>
                      <a:pt x="1085" y="230"/>
                    </a:lnTo>
                    <a:lnTo>
                      <a:pt x="1095" y="230"/>
                    </a:lnTo>
                    <a:lnTo>
                      <a:pt x="1109" y="233"/>
                    </a:lnTo>
                    <a:lnTo>
                      <a:pt x="1125" y="238"/>
                    </a:lnTo>
                    <a:lnTo>
                      <a:pt x="1143" y="246"/>
                    </a:lnTo>
                    <a:lnTo>
                      <a:pt x="1161" y="250"/>
                    </a:lnTo>
                    <a:lnTo>
                      <a:pt x="1178" y="255"/>
                    </a:lnTo>
                    <a:lnTo>
                      <a:pt x="1194" y="257"/>
                    </a:lnTo>
                    <a:lnTo>
                      <a:pt x="1218" y="259"/>
                    </a:lnTo>
                    <a:lnTo>
                      <a:pt x="1228" y="259"/>
                    </a:lnTo>
                    <a:lnTo>
                      <a:pt x="1269" y="314"/>
                    </a:lnTo>
                    <a:lnTo>
                      <a:pt x="1391" y="294"/>
                    </a:lnTo>
                    <a:lnTo>
                      <a:pt x="1479" y="341"/>
                    </a:lnTo>
                    <a:lnTo>
                      <a:pt x="1528" y="382"/>
                    </a:lnTo>
                    <a:lnTo>
                      <a:pt x="1637" y="382"/>
                    </a:lnTo>
                    <a:lnTo>
                      <a:pt x="1691" y="437"/>
                    </a:lnTo>
                    <a:lnTo>
                      <a:pt x="1800" y="464"/>
                    </a:lnTo>
                    <a:lnTo>
                      <a:pt x="1868" y="505"/>
                    </a:lnTo>
                    <a:lnTo>
                      <a:pt x="1814" y="546"/>
                    </a:lnTo>
                    <a:lnTo>
                      <a:pt x="1964" y="580"/>
                    </a:lnTo>
                    <a:lnTo>
                      <a:pt x="2018" y="635"/>
                    </a:lnTo>
                    <a:lnTo>
                      <a:pt x="1915" y="676"/>
                    </a:lnTo>
                    <a:lnTo>
                      <a:pt x="1922" y="686"/>
                    </a:lnTo>
                    <a:lnTo>
                      <a:pt x="1936" y="710"/>
                    </a:lnTo>
                    <a:lnTo>
                      <a:pt x="1953" y="742"/>
                    </a:lnTo>
                    <a:lnTo>
                      <a:pt x="1970" y="771"/>
                    </a:lnTo>
                    <a:lnTo>
                      <a:pt x="1973" y="774"/>
                    </a:lnTo>
                    <a:lnTo>
                      <a:pt x="1976" y="776"/>
                    </a:lnTo>
                    <a:lnTo>
                      <a:pt x="1979" y="780"/>
                    </a:lnTo>
                    <a:lnTo>
                      <a:pt x="1983" y="782"/>
                    </a:lnTo>
                    <a:lnTo>
                      <a:pt x="1994" y="786"/>
                    </a:lnTo>
                    <a:lnTo>
                      <a:pt x="2007" y="789"/>
                    </a:lnTo>
                    <a:lnTo>
                      <a:pt x="2020" y="792"/>
                    </a:lnTo>
                    <a:lnTo>
                      <a:pt x="2035" y="795"/>
                    </a:lnTo>
                    <a:lnTo>
                      <a:pt x="2051" y="796"/>
                    </a:lnTo>
                    <a:lnTo>
                      <a:pt x="2067" y="797"/>
                    </a:lnTo>
                    <a:lnTo>
                      <a:pt x="2097" y="799"/>
                    </a:lnTo>
                    <a:lnTo>
                      <a:pt x="2123" y="799"/>
                    </a:lnTo>
                    <a:lnTo>
                      <a:pt x="2141" y="798"/>
                    </a:lnTo>
                    <a:lnTo>
                      <a:pt x="2148" y="798"/>
                    </a:lnTo>
                    <a:lnTo>
                      <a:pt x="2162" y="798"/>
                    </a:lnTo>
                    <a:lnTo>
                      <a:pt x="2194" y="798"/>
                    </a:lnTo>
                    <a:lnTo>
                      <a:pt x="2237" y="798"/>
                    </a:lnTo>
                    <a:lnTo>
                      <a:pt x="2277" y="798"/>
                    </a:lnTo>
                    <a:lnTo>
                      <a:pt x="2307" y="799"/>
                    </a:lnTo>
                    <a:lnTo>
                      <a:pt x="2326" y="801"/>
                    </a:lnTo>
                    <a:lnTo>
                      <a:pt x="2335" y="804"/>
                    </a:lnTo>
                    <a:lnTo>
                      <a:pt x="2339" y="805"/>
                    </a:lnTo>
                    <a:lnTo>
                      <a:pt x="2359" y="866"/>
                    </a:lnTo>
                    <a:lnTo>
                      <a:pt x="2360" y="868"/>
                    </a:lnTo>
                    <a:lnTo>
                      <a:pt x="2365" y="873"/>
                    </a:lnTo>
                    <a:lnTo>
                      <a:pt x="2371" y="876"/>
                    </a:lnTo>
                    <a:lnTo>
                      <a:pt x="2379" y="878"/>
                    </a:lnTo>
                    <a:lnTo>
                      <a:pt x="2391" y="879"/>
                    </a:lnTo>
                    <a:lnTo>
                      <a:pt x="2407" y="880"/>
                    </a:lnTo>
                    <a:lnTo>
                      <a:pt x="2435" y="880"/>
                    </a:lnTo>
                    <a:lnTo>
                      <a:pt x="2453" y="880"/>
                    </a:lnTo>
                    <a:lnTo>
                      <a:pt x="2477" y="880"/>
                    </a:lnTo>
                    <a:lnTo>
                      <a:pt x="2516" y="880"/>
                    </a:lnTo>
                    <a:lnTo>
                      <a:pt x="2529" y="881"/>
                    </a:lnTo>
                    <a:lnTo>
                      <a:pt x="2541" y="882"/>
                    </a:lnTo>
                    <a:lnTo>
                      <a:pt x="2551" y="885"/>
                    </a:lnTo>
                    <a:lnTo>
                      <a:pt x="2562" y="890"/>
                    </a:lnTo>
                    <a:lnTo>
                      <a:pt x="2573" y="894"/>
                    </a:lnTo>
                    <a:lnTo>
                      <a:pt x="2583" y="899"/>
                    </a:lnTo>
                    <a:lnTo>
                      <a:pt x="2591" y="905"/>
                    </a:lnTo>
                    <a:lnTo>
                      <a:pt x="2599" y="910"/>
                    </a:lnTo>
                    <a:lnTo>
                      <a:pt x="2613" y="922"/>
                    </a:lnTo>
                    <a:lnTo>
                      <a:pt x="2623" y="932"/>
                    </a:lnTo>
                    <a:lnTo>
                      <a:pt x="2629" y="938"/>
                    </a:lnTo>
                    <a:lnTo>
                      <a:pt x="2631" y="942"/>
                    </a:lnTo>
                    <a:lnTo>
                      <a:pt x="2686" y="989"/>
                    </a:lnTo>
                    <a:lnTo>
                      <a:pt x="2691" y="1006"/>
                    </a:lnTo>
                    <a:lnTo>
                      <a:pt x="2695" y="1026"/>
                    </a:lnTo>
                    <a:lnTo>
                      <a:pt x="2698" y="1046"/>
                    </a:lnTo>
                    <a:lnTo>
                      <a:pt x="2702" y="1066"/>
                    </a:lnTo>
                    <a:lnTo>
                      <a:pt x="2706" y="1098"/>
                    </a:lnTo>
                    <a:lnTo>
                      <a:pt x="2707" y="1112"/>
                    </a:lnTo>
                    <a:lnTo>
                      <a:pt x="2645" y="1187"/>
                    </a:lnTo>
                    <a:lnTo>
                      <a:pt x="2693" y="1234"/>
                    </a:lnTo>
                    <a:lnTo>
                      <a:pt x="2720" y="1310"/>
                    </a:lnTo>
                    <a:lnTo>
                      <a:pt x="2625" y="1323"/>
                    </a:lnTo>
                    <a:lnTo>
                      <a:pt x="2550" y="1282"/>
                    </a:lnTo>
                    <a:lnTo>
                      <a:pt x="2481" y="1275"/>
                    </a:lnTo>
                    <a:lnTo>
                      <a:pt x="2448" y="1234"/>
                    </a:lnTo>
                    <a:lnTo>
                      <a:pt x="2372" y="1214"/>
                    </a:lnTo>
                    <a:lnTo>
                      <a:pt x="2332" y="1193"/>
                    </a:lnTo>
                    <a:lnTo>
                      <a:pt x="2291" y="1201"/>
                    </a:lnTo>
                    <a:lnTo>
                      <a:pt x="2209" y="1105"/>
                    </a:lnTo>
                    <a:lnTo>
                      <a:pt x="2236" y="1201"/>
                    </a:lnTo>
                    <a:lnTo>
                      <a:pt x="2182" y="1242"/>
                    </a:lnTo>
                    <a:lnTo>
                      <a:pt x="2250" y="1269"/>
                    </a:lnTo>
                    <a:lnTo>
                      <a:pt x="2243" y="1316"/>
                    </a:lnTo>
                    <a:lnTo>
                      <a:pt x="2250" y="1392"/>
                    </a:lnTo>
                    <a:lnTo>
                      <a:pt x="2359" y="1351"/>
                    </a:lnTo>
                    <a:lnTo>
                      <a:pt x="2372" y="1405"/>
                    </a:lnTo>
                    <a:lnTo>
                      <a:pt x="2414" y="1432"/>
                    </a:lnTo>
                    <a:lnTo>
                      <a:pt x="2437" y="1444"/>
                    </a:lnTo>
                    <a:lnTo>
                      <a:pt x="2445" y="1447"/>
                    </a:lnTo>
                    <a:lnTo>
                      <a:pt x="2452" y="1449"/>
                    </a:lnTo>
                    <a:lnTo>
                      <a:pt x="2462" y="1450"/>
                    </a:lnTo>
                    <a:lnTo>
                      <a:pt x="2475" y="1452"/>
                    </a:lnTo>
                    <a:lnTo>
                      <a:pt x="2494" y="1457"/>
                    </a:lnTo>
                    <a:lnTo>
                      <a:pt x="2501" y="1459"/>
                    </a:lnTo>
                    <a:lnTo>
                      <a:pt x="2509" y="1460"/>
                    </a:lnTo>
                    <a:lnTo>
                      <a:pt x="2536" y="1460"/>
                    </a:lnTo>
                    <a:lnTo>
                      <a:pt x="2546" y="1459"/>
                    </a:lnTo>
                    <a:lnTo>
                      <a:pt x="2554" y="1458"/>
                    </a:lnTo>
                    <a:lnTo>
                      <a:pt x="2560" y="1457"/>
                    </a:lnTo>
                    <a:lnTo>
                      <a:pt x="2565" y="1455"/>
                    </a:lnTo>
                    <a:lnTo>
                      <a:pt x="2573" y="1450"/>
                    </a:lnTo>
                    <a:lnTo>
                      <a:pt x="2577" y="1447"/>
                    </a:lnTo>
                    <a:lnTo>
                      <a:pt x="2580" y="1446"/>
                    </a:lnTo>
                    <a:lnTo>
                      <a:pt x="2581" y="1445"/>
                    </a:lnTo>
                    <a:lnTo>
                      <a:pt x="2583" y="1445"/>
                    </a:lnTo>
                    <a:lnTo>
                      <a:pt x="2584" y="1445"/>
                    </a:lnTo>
                    <a:lnTo>
                      <a:pt x="2589" y="1450"/>
                    </a:lnTo>
                    <a:lnTo>
                      <a:pt x="2598" y="1460"/>
                    </a:lnTo>
                    <a:lnTo>
                      <a:pt x="2628" y="1497"/>
                    </a:lnTo>
                    <a:lnTo>
                      <a:pt x="2669" y="1544"/>
                    </a:lnTo>
                    <a:lnTo>
                      <a:pt x="2705" y="1585"/>
                    </a:lnTo>
                    <a:lnTo>
                      <a:pt x="2720" y="1602"/>
                    </a:lnTo>
                    <a:lnTo>
                      <a:pt x="2781" y="1678"/>
                    </a:lnTo>
                    <a:lnTo>
                      <a:pt x="2775" y="1732"/>
                    </a:lnTo>
                    <a:lnTo>
                      <a:pt x="2775" y="1808"/>
                    </a:lnTo>
                    <a:lnTo>
                      <a:pt x="2775" y="1862"/>
                    </a:lnTo>
                    <a:lnTo>
                      <a:pt x="2680" y="1882"/>
                    </a:lnTo>
                    <a:lnTo>
                      <a:pt x="2668" y="1877"/>
                    </a:lnTo>
                    <a:lnTo>
                      <a:pt x="2636" y="1861"/>
                    </a:lnTo>
                    <a:lnTo>
                      <a:pt x="2613" y="1849"/>
                    </a:lnTo>
                    <a:lnTo>
                      <a:pt x="2587" y="1834"/>
                    </a:lnTo>
                    <a:lnTo>
                      <a:pt x="2559" y="1815"/>
                    </a:lnTo>
                    <a:lnTo>
                      <a:pt x="2530" y="1794"/>
                    </a:lnTo>
                    <a:lnTo>
                      <a:pt x="2470" y="1750"/>
                    </a:lnTo>
                    <a:lnTo>
                      <a:pt x="2421" y="1716"/>
                    </a:lnTo>
                    <a:lnTo>
                      <a:pt x="2385" y="1693"/>
                    </a:lnTo>
                    <a:lnTo>
                      <a:pt x="2372" y="1685"/>
                    </a:lnTo>
                    <a:lnTo>
                      <a:pt x="2359" y="1759"/>
                    </a:lnTo>
                    <a:lnTo>
                      <a:pt x="2413" y="1828"/>
                    </a:lnTo>
                    <a:lnTo>
                      <a:pt x="2462" y="1903"/>
                    </a:lnTo>
                    <a:lnTo>
                      <a:pt x="2495" y="1930"/>
                    </a:lnTo>
                    <a:lnTo>
                      <a:pt x="2502" y="1931"/>
                    </a:lnTo>
                    <a:lnTo>
                      <a:pt x="2518" y="1933"/>
                    </a:lnTo>
                    <a:lnTo>
                      <a:pt x="2542" y="1936"/>
                    </a:lnTo>
                    <a:lnTo>
                      <a:pt x="2571" y="1937"/>
                    </a:lnTo>
                    <a:lnTo>
                      <a:pt x="2601" y="1936"/>
                    </a:lnTo>
                    <a:lnTo>
                      <a:pt x="2630" y="1933"/>
                    </a:lnTo>
                    <a:lnTo>
                      <a:pt x="2651" y="1931"/>
                    </a:lnTo>
                    <a:lnTo>
                      <a:pt x="2659" y="1930"/>
                    </a:lnTo>
                    <a:lnTo>
                      <a:pt x="2748" y="1971"/>
                    </a:lnTo>
                    <a:lnTo>
                      <a:pt x="2754" y="1975"/>
                    </a:lnTo>
                    <a:lnTo>
                      <a:pt x="2769" y="1988"/>
                    </a:lnTo>
                    <a:lnTo>
                      <a:pt x="2772" y="1992"/>
                    </a:lnTo>
                    <a:lnTo>
                      <a:pt x="2776" y="1999"/>
                    </a:lnTo>
                    <a:lnTo>
                      <a:pt x="2779" y="2004"/>
                    </a:lnTo>
                    <a:lnTo>
                      <a:pt x="2783" y="2012"/>
                    </a:lnTo>
                    <a:lnTo>
                      <a:pt x="2785" y="2019"/>
                    </a:lnTo>
                    <a:lnTo>
                      <a:pt x="2787" y="2027"/>
                    </a:lnTo>
                    <a:lnTo>
                      <a:pt x="2788" y="2037"/>
                    </a:lnTo>
                    <a:lnTo>
                      <a:pt x="2789" y="2046"/>
                    </a:lnTo>
                    <a:lnTo>
                      <a:pt x="2789" y="2081"/>
                    </a:lnTo>
                    <a:lnTo>
                      <a:pt x="2789" y="2104"/>
                    </a:lnTo>
                    <a:lnTo>
                      <a:pt x="2789" y="2117"/>
                    </a:lnTo>
                    <a:lnTo>
                      <a:pt x="2789" y="2121"/>
                    </a:lnTo>
                    <a:lnTo>
                      <a:pt x="2666" y="2100"/>
                    </a:lnTo>
                    <a:lnTo>
                      <a:pt x="2659" y="2104"/>
                    </a:lnTo>
                    <a:lnTo>
                      <a:pt x="2641" y="2111"/>
                    </a:lnTo>
                    <a:lnTo>
                      <a:pt x="2629" y="2114"/>
                    </a:lnTo>
                    <a:lnTo>
                      <a:pt x="2617" y="2118"/>
                    </a:lnTo>
                    <a:lnTo>
                      <a:pt x="2604" y="2120"/>
                    </a:lnTo>
                    <a:lnTo>
                      <a:pt x="2591" y="2121"/>
                    </a:lnTo>
                    <a:lnTo>
                      <a:pt x="2577" y="2121"/>
                    </a:lnTo>
                    <a:lnTo>
                      <a:pt x="2564" y="2119"/>
                    </a:lnTo>
                    <a:lnTo>
                      <a:pt x="2553" y="2117"/>
                    </a:lnTo>
                    <a:lnTo>
                      <a:pt x="2541" y="2114"/>
                    </a:lnTo>
                    <a:lnTo>
                      <a:pt x="2522" y="2109"/>
                    </a:lnTo>
                    <a:lnTo>
                      <a:pt x="2516" y="2107"/>
                    </a:lnTo>
                    <a:lnTo>
                      <a:pt x="2462" y="2087"/>
                    </a:lnTo>
                    <a:lnTo>
                      <a:pt x="2407" y="2032"/>
                    </a:lnTo>
                    <a:lnTo>
                      <a:pt x="2366" y="2032"/>
                    </a:lnTo>
                    <a:lnTo>
                      <a:pt x="2325" y="2046"/>
                    </a:lnTo>
                    <a:lnTo>
                      <a:pt x="2326" y="2045"/>
                    </a:lnTo>
                    <a:lnTo>
                      <a:pt x="2327" y="2047"/>
                    </a:lnTo>
                    <a:lnTo>
                      <a:pt x="2325" y="2057"/>
                    </a:lnTo>
                    <a:lnTo>
                      <a:pt x="2318" y="2080"/>
                    </a:lnTo>
                    <a:lnTo>
                      <a:pt x="2308" y="2107"/>
                    </a:lnTo>
                    <a:lnTo>
                      <a:pt x="2300" y="2126"/>
                    </a:lnTo>
                    <a:lnTo>
                      <a:pt x="2293" y="2138"/>
                    </a:lnTo>
                    <a:lnTo>
                      <a:pt x="2291" y="2141"/>
                    </a:lnTo>
                    <a:lnTo>
                      <a:pt x="2243" y="2032"/>
                    </a:lnTo>
                    <a:lnTo>
                      <a:pt x="2162" y="2026"/>
                    </a:lnTo>
                    <a:lnTo>
                      <a:pt x="2100" y="2026"/>
                    </a:lnTo>
                    <a:lnTo>
                      <a:pt x="2086" y="1937"/>
                    </a:lnTo>
                    <a:lnTo>
                      <a:pt x="1970" y="1923"/>
                    </a:lnTo>
                    <a:lnTo>
                      <a:pt x="1895" y="1889"/>
                    </a:lnTo>
                    <a:lnTo>
                      <a:pt x="1841" y="1862"/>
                    </a:lnTo>
                    <a:lnTo>
                      <a:pt x="1779" y="1868"/>
                    </a:lnTo>
                    <a:lnTo>
                      <a:pt x="1684" y="13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7" name="Freeform 45">
                <a:extLst>
                  <a:ext uri="{FF2B5EF4-FFF2-40B4-BE49-F238E27FC236}">
                    <a16:creationId xmlns="" xmlns:a16="http://schemas.microsoft.com/office/drawing/2014/main" id="{F8A59714-FFAE-4192-8C71-F6F208DAF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8" name="Freeform 46">
                <a:extLst>
                  <a:ext uri="{FF2B5EF4-FFF2-40B4-BE49-F238E27FC236}">
                    <a16:creationId xmlns="" xmlns:a16="http://schemas.microsoft.com/office/drawing/2014/main" id="{8CC69DAB-4C84-4549-86DB-0DAEE7504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9" name="Freeform 47">
                <a:extLst>
                  <a:ext uri="{FF2B5EF4-FFF2-40B4-BE49-F238E27FC236}">
                    <a16:creationId xmlns="" xmlns:a16="http://schemas.microsoft.com/office/drawing/2014/main" id="{E30924AF-D8E1-424E-A2A4-E1D5F151F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0" name="Freeform 48">
                <a:extLst>
                  <a:ext uri="{FF2B5EF4-FFF2-40B4-BE49-F238E27FC236}">
                    <a16:creationId xmlns="" xmlns:a16="http://schemas.microsoft.com/office/drawing/2014/main" id="{46E9727E-4C6D-42DC-A929-5369E53D6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1" name="Freeform 49">
                <a:extLst>
                  <a:ext uri="{FF2B5EF4-FFF2-40B4-BE49-F238E27FC236}">
                    <a16:creationId xmlns="" xmlns:a16="http://schemas.microsoft.com/office/drawing/2014/main" id="{378F180C-12CD-40C8-84F9-0388B0F2F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2" name="Freeform 50">
                <a:extLst>
                  <a:ext uri="{FF2B5EF4-FFF2-40B4-BE49-F238E27FC236}">
                    <a16:creationId xmlns="" xmlns:a16="http://schemas.microsoft.com/office/drawing/2014/main" id="{9E7C9010-CCC3-4E4F-9D3F-290BFE73E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3" name="Freeform 51">
                <a:extLst>
                  <a:ext uri="{FF2B5EF4-FFF2-40B4-BE49-F238E27FC236}">
                    <a16:creationId xmlns="" xmlns:a16="http://schemas.microsoft.com/office/drawing/2014/main" id="{F29AF35B-B9C7-41D7-AC17-6BBF43679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4" name="Freeform 52">
                <a:extLst>
                  <a:ext uri="{FF2B5EF4-FFF2-40B4-BE49-F238E27FC236}">
                    <a16:creationId xmlns="" xmlns:a16="http://schemas.microsoft.com/office/drawing/2014/main" id="{25F441FC-357B-433C-9DB0-20118CC07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5" name="Freeform 54">
                <a:extLst>
                  <a:ext uri="{FF2B5EF4-FFF2-40B4-BE49-F238E27FC236}">
                    <a16:creationId xmlns="" xmlns:a16="http://schemas.microsoft.com/office/drawing/2014/main" id="{FEB9815F-A7FF-4F1B-92B4-C4686F2CD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6" name="Freeform 55">
                <a:extLst>
                  <a:ext uri="{FF2B5EF4-FFF2-40B4-BE49-F238E27FC236}">
                    <a16:creationId xmlns="" xmlns:a16="http://schemas.microsoft.com/office/drawing/2014/main" id="{7E1676E0-E773-4A8C-9078-0FD94144E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7" name="Freeform 57">
                <a:extLst>
                  <a:ext uri="{FF2B5EF4-FFF2-40B4-BE49-F238E27FC236}">
                    <a16:creationId xmlns="" xmlns:a16="http://schemas.microsoft.com/office/drawing/2014/main" id="{C30782F3-C410-43D0-A893-5F8473B8B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946" y="1236323"/>
                <a:ext cx="67827" cy="7707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1" y="36"/>
                  </a:cxn>
                  <a:cxn ang="0">
                    <a:pos x="82" y="0"/>
                  </a:cxn>
                  <a:cxn ang="0">
                    <a:pos x="159" y="43"/>
                  </a:cxn>
                  <a:cxn ang="0">
                    <a:pos x="175" y="114"/>
                  </a:cxn>
                  <a:cxn ang="0">
                    <a:pos x="132" y="202"/>
                  </a:cxn>
                  <a:cxn ang="0">
                    <a:pos x="104" y="152"/>
                  </a:cxn>
                  <a:cxn ang="0">
                    <a:pos x="102" y="147"/>
                  </a:cxn>
                  <a:cxn ang="0">
                    <a:pos x="98" y="130"/>
                  </a:cxn>
                  <a:cxn ang="0">
                    <a:pos x="94" y="121"/>
                  </a:cxn>
                  <a:cxn ang="0">
                    <a:pos x="87" y="111"/>
                  </a:cxn>
                  <a:cxn ang="0">
                    <a:pos x="80" y="101"/>
                  </a:cxn>
                  <a:cxn ang="0">
                    <a:pos x="71" y="93"/>
                  </a:cxn>
                  <a:cxn ang="0">
                    <a:pos x="48" y="76"/>
                  </a:cxn>
                  <a:cxn ang="0">
                    <a:pos x="26" y="62"/>
                  </a:cxn>
                  <a:cxn ang="0">
                    <a:pos x="7" y="53"/>
                  </a:cxn>
                  <a:cxn ang="0">
                    <a:pos x="0" y="48"/>
                  </a:cxn>
                </a:cxnLst>
                <a:rect l="0" t="0" r="r" b="b"/>
                <a:pathLst>
                  <a:path w="175" h="202">
                    <a:moveTo>
                      <a:pt x="0" y="48"/>
                    </a:moveTo>
                    <a:lnTo>
                      <a:pt x="21" y="36"/>
                    </a:lnTo>
                    <a:lnTo>
                      <a:pt x="82" y="0"/>
                    </a:lnTo>
                    <a:lnTo>
                      <a:pt x="159" y="43"/>
                    </a:lnTo>
                    <a:lnTo>
                      <a:pt x="175" y="114"/>
                    </a:lnTo>
                    <a:lnTo>
                      <a:pt x="132" y="202"/>
                    </a:lnTo>
                    <a:lnTo>
                      <a:pt x="104" y="152"/>
                    </a:lnTo>
                    <a:lnTo>
                      <a:pt x="102" y="147"/>
                    </a:lnTo>
                    <a:lnTo>
                      <a:pt x="98" y="130"/>
                    </a:lnTo>
                    <a:lnTo>
                      <a:pt x="94" y="121"/>
                    </a:lnTo>
                    <a:lnTo>
                      <a:pt x="87" y="111"/>
                    </a:lnTo>
                    <a:lnTo>
                      <a:pt x="80" y="101"/>
                    </a:lnTo>
                    <a:lnTo>
                      <a:pt x="71" y="93"/>
                    </a:lnTo>
                    <a:lnTo>
                      <a:pt x="48" y="76"/>
                    </a:lnTo>
                    <a:lnTo>
                      <a:pt x="26" y="62"/>
                    </a:lnTo>
                    <a:lnTo>
                      <a:pt x="7" y="53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8" name="Freeform 64">
                <a:extLst>
                  <a:ext uri="{FF2B5EF4-FFF2-40B4-BE49-F238E27FC236}">
                    <a16:creationId xmlns="" xmlns:a16="http://schemas.microsoft.com/office/drawing/2014/main" id="{A8F2A424-0680-4DF4-AD3B-E05607393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9" name="Freeform 65">
                <a:extLst>
                  <a:ext uri="{FF2B5EF4-FFF2-40B4-BE49-F238E27FC236}">
                    <a16:creationId xmlns="" xmlns:a16="http://schemas.microsoft.com/office/drawing/2014/main" id="{55005B30-4D1B-452F-AE31-2FE95E0AF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0" name="Freeform 66">
                <a:extLst>
                  <a:ext uri="{FF2B5EF4-FFF2-40B4-BE49-F238E27FC236}">
                    <a16:creationId xmlns="" xmlns:a16="http://schemas.microsoft.com/office/drawing/2014/main" id="{C7600C8E-A61F-4867-81D8-635D4E871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1" name="Freeform 67">
                <a:extLst>
                  <a:ext uri="{FF2B5EF4-FFF2-40B4-BE49-F238E27FC236}">
                    <a16:creationId xmlns="" xmlns:a16="http://schemas.microsoft.com/office/drawing/2014/main" id="{3DA65419-75F1-48EE-9A7F-033261B29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2" name="Freeform 68">
                <a:extLst>
                  <a:ext uri="{FF2B5EF4-FFF2-40B4-BE49-F238E27FC236}">
                    <a16:creationId xmlns="" xmlns:a16="http://schemas.microsoft.com/office/drawing/2014/main" id="{0ED47B8C-F633-447B-BC81-4F9B70CAF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3" name="Freeform 70">
                <a:extLst>
                  <a:ext uri="{FF2B5EF4-FFF2-40B4-BE49-F238E27FC236}">
                    <a16:creationId xmlns="" xmlns:a16="http://schemas.microsoft.com/office/drawing/2014/main" id="{14897C35-C841-4139-B0B8-8CA971C09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4" name="Freeform 71">
                <a:extLst>
                  <a:ext uri="{FF2B5EF4-FFF2-40B4-BE49-F238E27FC236}">
                    <a16:creationId xmlns="" xmlns:a16="http://schemas.microsoft.com/office/drawing/2014/main" id="{0DCE1126-9C92-4CD9-9976-C06B771B3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5" name="Freeform 74">
                <a:extLst>
                  <a:ext uri="{FF2B5EF4-FFF2-40B4-BE49-F238E27FC236}">
                    <a16:creationId xmlns="" xmlns:a16="http://schemas.microsoft.com/office/drawing/2014/main" id="{39D7B701-1BD0-4391-B25D-48B1AD70B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006" y="490223"/>
                <a:ext cx="175734" cy="32834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1" y="111"/>
                  </a:cxn>
                  <a:cxn ang="0">
                    <a:pos x="140" y="129"/>
                  </a:cxn>
                  <a:cxn ang="0">
                    <a:pos x="209" y="182"/>
                  </a:cxn>
                  <a:cxn ang="0">
                    <a:pos x="240" y="217"/>
                  </a:cxn>
                  <a:cxn ang="0">
                    <a:pos x="245" y="269"/>
                  </a:cxn>
                  <a:cxn ang="0">
                    <a:pos x="286" y="269"/>
                  </a:cxn>
                  <a:cxn ang="0">
                    <a:pos x="333" y="281"/>
                  </a:cxn>
                  <a:cxn ang="0">
                    <a:pos x="374" y="298"/>
                  </a:cxn>
                  <a:cxn ang="0">
                    <a:pos x="356" y="368"/>
                  </a:cxn>
                  <a:cxn ang="0">
                    <a:pos x="420" y="409"/>
                  </a:cxn>
                  <a:cxn ang="0">
                    <a:pos x="444" y="439"/>
                  </a:cxn>
                  <a:cxn ang="0">
                    <a:pos x="456" y="480"/>
                  </a:cxn>
                  <a:cxn ang="0">
                    <a:pos x="444" y="515"/>
                  </a:cxn>
                  <a:cxn ang="0">
                    <a:pos x="403" y="556"/>
                  </a:cxn>
                  <a:cxn ang="0">
                    <a:pos x="380" y="589"/>
                  </a:cxn>
                  <a:cxn ang="0">
                    <a:pos x="364" y="615"/>
                  </a:cxn>
                  <a:cxn ang="0">
                    <a:pos x="353" y="632"/>
                  </a:cxn>
                  <a:cxn ang="0">
                    <a:pos x="350" y="637"/>
                  </a:cxn>
                  <a:cxn ang="0">
                    <a:pos x="344" y="678"/>
                  </a:cxn>
                  <a:cxn ang="0">
                    <a:pos x="362" y="737"/>
                  </a:cxn>
                  <a:cxn ang="0">
                    <a:pos x="356" y="743"/>
                  </a:cxn>
                  <a:cxn ang="0">
                    <a:pos x="350" y="749"/>
                  </a:cxn>
                  <a:cxn ang="0">
                    <a:pos x="343" y="754"/>
                  </a:cxn>
                  <a:cxn ang="0">
                    <a:pos x="336" y="758"/>
                  </a:cxn>
                  <a:cxn ang="0">
                    <a:pos x="322" y="766"/>
                  </a:cxn>
                  <a:cxn ang="0">
                    <a:pos x="308" y="771"/>
                  </a:cxn>
                  <a:cxn ang="0">
                    <a:pos x="284" y="777"/>
                  </a:cxn>
                  <a:cxn ang="0">
                    <a:pos x="274" y="778"/>
                  </a:cxn>
                  <a:cxn ang="0">
                    <a:pos x="269" y="854"/>
                  </a:cxn>
                  <a:cxn ang="0">
                    <a:pos x="228" y="825"/>
                  </a:cxn>
                  <a:cxn ang="0">
                    <a:pos x="187" y="760"/>
                  </a:cxn>
                  <a:cxn ang="0">
                    <a:pos x="170" y="708"/>
                  </a:cxn>
                  <a:cxn ang="0">
                    <a:pos x="140" y="685"/>
                  </a:cxn>
                  <a:cxn ang="0">
                    <a:pos x="110" y="685"/>
                  </a:cxn>
                  <a:cxn ang="0">
                    <a:pos x="70" y="673"/>
                  </a:cxn>
                  <a:cxn ang="0">
                    <a:pos x="35" y="656"/>
                  </a:cxn>
                  <a:cxn ang="0">
                    <a:pos x="0" y="615"/>
                  </a:cxn>
                  <a:cxn ang="0">
                    <a:pos x="11" y="585"/>
                  </a:cxn>
                  <a:cxn ang="0">
                    <a:pos x="87" y="591"/>
                  </a:cxn>
                  <a:cxn ang="0">
                    <a:pos x="117" y="556"/>
                  </a:cxn>
                  <a:cxn ang="0">
                    <a:pos x="87" y="527"/>
                  </a:cxn>
                </a:cxnLst>
                <a:rect l="0" t="0" r="r" b="b"/>
                <a:pathLst>
                  <a:path w="456" h="854">
                    <a:moveTo>
                      <a:pt x="5" y="0"/>
                    </a:moveTo>
                    <a:lnTo>
                      <a:pt x="81" y="111"/>
                    </a:lnTo>
                    <a:lnTo>
                      <a:pt x="140" y="129"/>
                    </a:lnTo>
                    <a:lnTo>
                      <a:pt x="209" y="182"/>
                    </a:lnTo>
                    <a:lnTo>
                      <a:pt x="240" y="217"/>
                    </a:lnTo>
                    <a:lnTo>
                      <a:pt x="245" y="269"/>
                    </a:lnTo>
                    <a:lnTo>
                      <a:pt x="286" y="269"/>
                    </a:lnTo>
                    <a:lnTo>
                      <a:pt x="333" y="281"/>
                    </a:lnTo>
                    <a:lnTo>
                      <a:pt x="374" y="298"/>
                    </a:lnTo>
                    <a:lnTo>
                      <a:pt x="356" y="368"/>
                    </a:lnTo>
                    <a:lnTo>
                      <a:pt x="420" y="409"/>
                    </a:lnTo>
                    <a:lnTo>
                      <a:pt x="444" y="439"/>
                    </a:lnTo>
                    <a:lnTo>
                      <a:pt x="456" y="480"/>
                    </a:lnTo>
                    <a:lnTo>
                      <a:pt x="444" y="515"/>
                    </a:lnTo>
                    <a:lnTo>
                      <a:pt x="403" y="556"/>
                    </a:lnTo>
                    <a:lnTo>
                      <a:pt x="380" y="589"/>
                    </a:lnTo>
                    <a:lnTo>
                      <a:pt x="364" y="615"/>
                    </a:lnTo>
                    <a:lnTo>
                      <a:pt x="353" y="632"/>
                    </a:lnTo>
                    <a:lnTo>
                      <a:pt x="350" y="637"/>
                    </a:lnTo>
                    <a:lnTo>
                      <a:pt x="344" y="678"/>
                    </a:lnTo>
                    <a:lnTo>
                      <a:pt x="362" y="737"/>
                    </a:lnTo>
                    <a:lnTo>
                      <a:pt x="356" y="743"/>
                    </a:lnTo>
                    <a:lnTo>
                      <a:pt x="350" y="749"/>
                    </a:lnTo>
                    <a:lnTo>
                      <a:pt x="343" y="754"/>
                    </a:lnTo>
                    <a:lnTo>
                      <a:pt x="336" y="758"/>
                    </a:lnTo>
                    <a:lnTo>
                      <a:pt x="322" y="766"/>
                    </a:lnTo>
                    <a:lnTo>
                      <a:pt x="308" y="771"/>
                    </a:lnTo>
                    <a:lnTo>
                      <a:pt x="284" y="777"/>
                    </a:lnTo>
                    <a:lnTo>
                      <a:pt x="274" y="778"/>
                    </a:lnTo>
                    <a:lnTo>
                      <a:pt x="269" y="854"/>
                    </a:lnTo>
                    <a:lnTo>
                      <a:pt x="228" y="825"/>
                    </a:lnTo>
                    <a:lnTo>
                      <a:pt x="187" y="760"/>
                    </a:lnTo>
                    <a:lnTo>
                      <a:pt x="170" y="708"/>
                    </a:lnTo>
                    <a:lnTo>
                      <a:pt x="140" y="685"/>
                    </a:lnTo>
                    <a:lnTo>
                      <a:pt x="110" y="685"/>
                    </a:lnTo>
                    <a:lnTo>
                      <a:pt x="70" y="673"/>
                    </a:lnTo>
                    <a:lnTo>
                      <a:pt x="35" y="656"/>
                    </a:lnTo>
                    <a:lnTo>
                      <a:pt x="0" y="615"/>
                    </a:lnTo>
                    <a:lnTo>
                      <a:pt x="11" y="585"/>
                    </a:lnTo>
                    <a:lnTo>
                      <a:pt x="87" y="591"/>
                    </a:lnTo>
                    <a:lnTo>
                      <a:pt x="117" y="556"/>
                    </a:lnTo>
                    <a:lnTo>
                      <a:pt x="87" y="52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6" name="Freeform 76">
                <a:extLst>
                  <a:ext uri="{FF2B5EF4-FFF2-40B4-BE49-F238E27FC236}">
                    <a16:creationId xmlns="" xmlns:a16="http://schemas.microsoft.com/office/drawing/2014/main" id="{23187C41-E81B-4C74-AA58-563F252E2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132" y="487140"/>
                <a:ext cx="33914" cy="203482"/>
              </a:xfrm>
              <a:custGeom>
                <a:avLst/>
                <a:gdLst/>
                <a:ahLst/>
                <a:cxnLst>
                  <a:cxn ang="0">
                    <a:pos x="88" y="526"/>
                  </a:cxn>
                  <a:cxn ang="0">
                    <a:pos x="86" y="526"/>
                  </a:cxn>
                  <a:cxn ang="0">
                    <a:pos x="79" y="522"/>
                  </a:cxn>
                  <a:cxn ang="0">
                    <a:pos x="76" y="519"/>
                  </a:cxn>
                  <a:cxn ang="0">
                    <a:pos x="74" y="514"/>
                  </a:cxn>
                  <a:cxn ang="0">
                    <a:pos x="72" y="506"/>
                  </a:cxn>
                  <a:cxn ang="0">
                    <a:pos x="71" y="497"/>
                  </a:cxn>
                  <a:cxn ang="0">
                    <a:pos x="71" y="478"/>
                  </a:cxn>
                  <a:cxn ang="0">
                    <a:pos x="71" y="465"/>
                  </a:cxn>
                  <a:cxn ang="0">
                    <a:pos x="71" y="458"/>
                  </a:cxn>
                  <a:cxn ang="0">
                    <a:pos x="71" y="455"/>
                  </a:cxn>
                  <a:cxn ang="0">
                    <a:pos x="29" y="455"/>
                  </a:cxn>
                  <a:cxn ang="0">
                    <a:pos x="0" y="385"/>
                  </a:cxn>
                  <a:cxn ang="0">
                    <a:pos x="1" y="386"/>
                  </a:cxn>
                  <a:cxn ang="0">
                    <a:pos x="6" y="384"/>
                  </a:cxn>
                  <a:cxn ang="0">
                    <a:pos x="10" y="381"/>
                  </a:cxn>
                  <a:cxn ang="0">
                    <a:pos x="15" y="376"/>
                  </a:cxn>
                  <a:cxn ang="0">
                    <a:pos x="22" y="368"/>
                  </a:cxn>
                  <a:cxn ang="0">
                    <a:pos x="29" y="356"/>
                  </a:cxn>
                  <a:cxn ang="0">
                    <a:pos x="37" y="344"/>
                  </a:cxn>
                  <a:cxn ang="0">
                    <a:pos x="44" y="335"/>
                  </a:cxn>
                  <a:cxn ang="0">
                    <a:pos x="48" y="326"/>
                  </a:cxn>
                  <a:cxn ang="0">
                    <a:pos x="51" y="319"/>
                  </a:cxn>
                  <a:cxn ang="0">
                    <a:pos x="55" y="304"/>
                  </a:cxn>
                  <a:cxn ang="0">
                    <a:pos x="59" y="286"/>
                  </a:cxn>
                  <a:cxn ang="0">
                    <a:pos x="64" y="272"/>
                  </a:cxn>
                  <a:cxn ang="0">
                    <a:pos x="68" y="262"/>
                  </a:cxn>
                  <a:cxn ang="0">
                    <a:pos x="69" y="255"/>
                  </a:cxn>
                  <a:cxn ang="0">
                    <a:pos x="69" y="243"/>
                  </a:cxn>
                  <a:cxn ang="0">
                    <a:pos x="68" y="224"/>
                  </a:cxn>
                  <a:cxn ang="0">
                    <a:pos x="65" y="198"/>
                  </a:cxn>
                  <a:cxn ang="0">
                    <a:pos x="58" y="148"/>
                  </a:cxn>
                  <a:cxn ang="0">
                    <a:pos x="54" y="115"/>
                  </a:cxn>
                  <a:cxn ang="0">
                    <a:pos x="53" y="98"/>
                  </a:cxn>
                  <a:cxn ang="0">
                    <a:pos x="53" y="93"/>
                  </a:cxn>
                  <a:cxn ang="0">
                    <a:pos x="53" y="0"/>
                  </a:cxn>
                  <a:cxn ang="0">
                    <a:pos x="71" y="41"/>
                  </a:cxn>
                </a:cxnLst>
                <a:rect l="0" t="0" r="r" b="b"/>
                <a:pathLst>
                  <a:path w="88" h="526">
                    <a:moveTo>
                      <a:pt x="88" y="526"/>
                    </a:moveTo>
                    <a:lnTo>
                      <a:pt x="86" y="526"/>
                    </a:lnTo>
                    <a:lnTo>
                      <a:pt x="79" y="522"/>
                    </a:lnTo>
                    <a:lnTo>
                      <a:pt x="76" y="519"/>
                    </a:lnTo>
                    <a:lnTo>
                      <a:pt x="74" y="514"/>
                    </a:lnTo>
                    <a:lnTo>
                      <a:pt x="72" y="506"/>
                    </a:lnTo>
                    <a:lnTo>
                      <a:pt x="71" y="497"/>
                    </a:lnTo>
                    <a:lnTo>
                      <a:pt x="71" y="478"/>
                    </a:lnTo>
                    <a:lnTo>
                      <a:pt x="71" y="465"/>
                    </a:lnTo>
                    <a:lnTo>
                      <a:pt x="71" y="458"/>
                    </a:lnTo>
                    <a:lnTo>
                      <a:pt x="71" y="455"/>
                    </a:lnTo>
                    <a:lnTo>
                      <a:pt x="29" y="455"/>
                    </a:lnTo>
                    <a:lnTo>
                      <a:pt x="0" y="385"/>
                    </a:lnTo>
                    <a:lnTo>
                      <a:pt x="1" y="386"/>
                    </a:lnTo>
                    <a:lnTo>
                      <a:pt x="6" y="384"/>
                    </a:lnTo>
                    <a:lnTo>
                      <a:pt x="10" y="381"/>
                    </a:lnTo>
                    <a:lnTo>
                      <a:pt x="15" y="376"/>
                    </a:lnTo>
                    <a:lnTo>
                      <a:pt x="22" y="368"/>
                    </a:lnTo>
                    <a:lnTo>
                      <a:pt x="29" y="356"/>
                    </a:lnTo>
                    <a:lnTo>
                      <a:pt x="37" y="344"/>
                    </a:lnTo>
                    <a:lnTo>
                      <a:pt x="44" y="335"/>
                    </a:lnTo>
                    <a:lnTo>
                      <a:pt x="48" y="326"/>
                    </a:lnTo>
                    <a:lnTo>
                      <a:pt x="51" y="319"/>
                    </a:lnTo>
                    <a:lnTo>
                      <a:pt x="55" y="304"/>
                    </a:lnTo>
                    <a:lnTo>
                      <a:pt x="59" y="286"/>
                    </a:lnTo>
                    <a:lnTo>
                      <a:pt x="64" y="272"/>
                    </a:lnTo>
                    <a:lnTo>
                      <a:pt x="68" y="262"/>
                    </a:lnTo>
                    <a:lnTo>
                      <a:pt x="69" y="255"/>
                    </a:lnTo>
                    <a:lnTo>
                      <a:pt x="69" y="243"/>
                    </a:lnTo>
                    <a:lnTo>
                      <a:pt x="68" y="224"/>
                    </a:lnTo>
                    <a:lnTo>
                      <a:pt x="65" y="198"/>
                    </a:lnTo>
                    <a:lnTo>
                      <a:pt x="58" y="148"/>
                    </a:lnTo>
                    <a:lnTo>
                      <a:pt x="54" y="115"/>
                    </a:lnTo>
                    <a:lnTo>
                      <a:pt x="53" y="98"/>
                    </a:lnTo>
                    <a:lnTo>
                      <a:pt x="53" y="93"/>
                    </a:lnTo>
                    <a:lnTo>
                      <a:pt x="53" y="0"/>
                    </a:lnTo>
                    <a:lnTo>
                      <a:pt x="71" y="41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7" name="Freeform 95">
                <a:extLst>
                  <a:ext uri="{FF2B5EF4-FFF2-40B4-BE49-F238E27FC236}">
                    <a16:creationId xmlns="" xmlns:a16="http://schemas.microsoft.com/office/drawing/2014/main" id="{3ED998EA-0535-45BC-9978-040F527A0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159" y="3804511"/>
                <a:ext cx="3083" cy="15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5" y="42"/>
                  </a:cxn>
                </a:cxnLst>
                <a:rect l="0" t="0" r="r" b="b"/>
                <a:pathLst>
                  <a:path w="8" h="42">
                    <a:moveTo>
                      <a:pt x="0" y="0"/>
                    </a:moveTo>
                    <a:lnTo>
                      <a:pt x="8" y="6"/>
                    </a:lnTo>
                    <a:lnTo>
                      <a:pt x="5" y="42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8" name="Freeform 96">
                <a:extLst>
                  <a:ext uri="{FF2B5EF4-FFF2-40B4-BE49-F238E27FC236}">
                    <a16:creationId xmlns="" xmlns:a16="http://schemas.microsoft.com/office/drawing/2014/main" id="{74D88E52-F3D5-47EA-A6F1-2B8A56A91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182" y="3736684"/>
                <a:ext cx="1542" cy="154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9" name="Freeform 101">
                <a:extLst>
                  <a:ext uri="{FF2B5EF4-FFF2-40B4-BE49-F238E27FC236}">
                    <a16:creationId xmlns="" xmlns:a16="http://schemas.microsoft.com/office/drawing/2014/main" id="{BE02F49C-3420-49B6-86F3-FBF7D62C3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0" name="Freeform 102">
                <a:extLst>
                  <a:ext uri="{FF2B5EF4-FFF2-40B4-BE49-F238E27FC236}">
                    <a16:creationId xmlns="" xmlns:a16="http://schemas.microsoft.com/office/drawing/2014/main" id="{DBEE0C47-7A07-4250-97F4-B16DC0006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1" name="Freeform 103">
                <a:extLst>
                  <a:ext uri="{FF2B5EF4-FFF2-40B4-BE49-F238E27FC236}">
                    <a16:creationId xmlns="" xmlns:a16="http://schemas.microsoft.com/office/drawing/2014/main" id="{75C2632E-67EF-42EB-B208-28B6137E5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2" name="Freeform 104">
                <a:extLst>
                  <a:ext uri="{FF2B5EF4-FFF2-40B4-BE49-F238E27FC236}">
                    <a16:creationId xmlns="" xmlns:a16="http://schemas.microsoft.com/office/drawing/2014/main" id="{873818BB-16D4-4D58-9F25-36717D8EC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3" name="Freeform 105">
                <a:extLst>
                  <a:ext uri="{FF2B5EF4-FFF2-40B4-BE49-F238E27FC236}">
                    <a16:creationId xmlns="" xmlns:a16="http://schemas.microsoft.com/office/drawing/2014/main" id="{0A027F10-46F5-4749-BB6D-FDF092FEC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4" name="Freeform 106">
                <a:extLst>
                  <a:ext uri="{FF2B5EF4-FFF2-40B4-BE49-F238E27FC236}">
                    <a16:creationId xmlns="" xmlns:a16="http://schemas.microsoft.com/office/drawing/2014/main" id="{4B231DE3-C337-4A03-934F-6BBCF7AF2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5" name="Freeform 107">
                <a:extLst>
                  <a:ext uri="{FF2B5EF4-FFF2-40B4-BE49-F238E27FC236}">
                    <a16:creationId xmlns="" xmlns:a16="http://schemas.microsoft.com/office/drawing/2014/main" id="{342BE85F-E737-4AC2-B102-A54BD1A45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6" name="Freeform 108">
                <a:extLst>
                  <a:ext uri="{FF2B5EF4-FFF2-40B4-BE49-F238E27FC236}">
                    <a16:creationId xmlns="" xmlns:a16="http://schemas.microsoft.com/office/drawing/2014/main" id="{8301753A-DA91-45C7-B364-03012B542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7" name="Freeform 109">
                <a:extLst>
                  <a:ext uri="{FF2B5EF4-FFF2-40B4-BE49-F238E27FC236}">
                    <a16:creationId xmlns="" xmlns:a16="http://schemas.microsoft.com/office/drawing/2014/main" id="{43B6FDAD-2BCC-47E9-AF6F-8ECB0CA4C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8" name="Freeform 110">
                <a:extLst>
                  <a:ext uri="{FF2B5EF4-FFF2-40B4-BE49-F238E27FC236}">
                    <a16:creationId xmlns="" xmlns:a16="http://schemas.microsoft.com/office/drawing/2014/main" id="{8C79534E-20CE-4A3A-AADC-ABD286735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9" name="Freeform 239">
                <a:extLst>
                  <a:ext uri="{FF2B5EF4-FFF2-40B4-BE49-F238E27FC236}">
                    <a16:creationId xmlns="" xmlns:a16="http://schemas.microsoft.com/office/drawing/2014/main" id="{999C2148-753C-4AD9-B607-138B87AE830E}"/>
                  </a:ext>
                </a:extLst>
              </p:cNvPr>
              <p:cNvSpPr/>
              <p:nvPr/>
            </p:nvSpPr>
            <p:spPr>
              <a:xfrm>
                <a:off x="3143241" y="820094"/>
                <a:ext cx="5048816" cy="3048528"/>
              </a:xfrm>
              <a:custGeom>
                <a:avLst/>
                <a:gdLst>
                  <a:gd name="connsiteX0" fmla="*/ 1744980 w 5199380"/>
                  <a:gd name="connsiteY0" fmla="*/ 624840 h 3139440"/>
                  <a:gd name="connsiteX1" fmla="*/ 1714500 w 5199380"/>
                  <a:gd name="connsiteY1" fmla="*/ 617220 h 3139440"/>
                  <a:gd name="connsiteX2" fmla="*/ 1676400 w 5199380"/>
                  <a:gd name="connsiteY2" fmla="*/ 609600 h 3139440"/>
                  <a:gd name="connsiteX3" fmla="*/ 1668780 w 5199380"/>
                  <a:gd name="connsiteY3" fmla="*/ 586740 h 3139440"/>
                  <a:gd name="connsiteX4" fmla="*/ 1623060 w 5199380"/>
                  <a:gd name="connsiteY4" fmla="*/ 548640 h 3139440"/>
                  <a:gd name="connsiteX5" fmla="*/ 1584960 w 5199380"/>
                  <a:gd name="connsiteY5" fmla="*/ 502920 h 3139440"/>
                  <a:gd name="connsiteX6" fmla="*/ 1546860 w 5199380"/>
                  <a:gd name="connsiteY6" fmla="*/ 457200 h 3139440"/>
                  <a:gd name="connsiteX7" fmla="*/ 1501140 w 5199380"/>
                  <a:gd name="connsiteY7" fmla="*/ 426720 h 3139440"/>
                  <a:gd name="connsiteX8" fmla="*/ 1470660 w 5199380"/>
                  <a:gd name="connsiteY8" fmla="*/ 365760 h 3139440"/>
                  <a:gd name="connsiteX9" fmla="*/ 1417320 w 5199380"/>
                  <a:gd name="connsiteY9" fmla="*/ 304800 h 3139440"/>
                  <a:gd name="connsiteX10" fmla="*/ 1402080 w 5199380"/>
                  <a:gd name="connsiteY10" fmla="*/ 274320 h 3139440"/>
                  <a:gd name="connsiteX11" fmla="*/ 1356360 w 5199380"/>
                  <a:gd name="connsiteY11" fmla="*/ 259080 h 3139440"/>
                  <a:gd name="connsiteX12" fmla="*/ 1333500 w 5199380"/>
                  <a:gd name="connsiteY12" fmla="*/ 251460 h 3139440"/>
                  <a:gd name="connsiteX13" fmla="*/ 1325880 w 5199380"/>
                  <a:gd name="connsiteY13" fmla="*/ 228600 h 3139440"/>
                  <a:gd name="connsiteX14" fmla="*/ 1318260 w 5199380"/>
                  <a:gd name="connsiteY14" fmla="*/ 198120 h 3139440"/>
                  <a:gd name="connsiteX15" fmla="*/ 1303020 w 5199380"/>
                  <a:gd name="connsiteY15" fmla="*/ 175260 h 3139440"/>
                  <a:gd name="connsiteX16" fmla="*/ 1318260 w 5199380"/>
                  <a:gd name="connsiteY16" fmla="*/ 114300 h 3139440"/>
                  <a:gd name="connsiteX17" fmla="*/ 1325880 w 5199380"/>
                  <a:gd name="connsiteY17" fmla="*/ 83820 h 3139440"/>
                  <a:gd name="connsiteX18" fmla="*/ 1203960 w 5199380"/>
                  <a:gd name="connsiteY18" fmla="*/ 60960 h 3139440"/>
                  <a:gd name="connsiteX19" fmla="*/ 1181100 w 5199380"/>
                  <a:gd name="connsiteY19" fmla="*/ 53340 h 3139440"/>
                  <a:gd name="connsiteX20" fmla="*/ 1143000 w 5199380"/>
                  <a:gd name="connsiteY20" fmla="*/ 45720 h 3139440"/>
                  <a:gd name="connsiteX21" fmla="*/ 1112520 w 5199380"/>
                  <a:gd name="connsiteY21" fmla="*/ 30480 h 3139440"/>
                  <a:gd name="connsiteX22" fmla="*/ 1066800 w 5199380"/>
                  <a:gd name="connsiteY22" fmla="*/ 15240 h 3139440"/>
                  <a:gd name="connsiteX23" fmla="*/ 1013460 w 5199380"/>
                  <a:gd name="connsiteY23" fmla="*/ 0 h 3139440"/>
                  <a:gd name="connsiteX24" fmla="*/ 990600 w 5199380"/>
                  <a:gd name="connsiteY24" fmla="*/ 15240 h 3139440"/>
                  <a:gd name="connsiteX25" fmla="*/ 982980 w 5199380"/>
                  <a:gd name="connsiteY25" fmla="*/ 38100 h 3139440"/>
                  <a:gd name="connsiteX26" fmla="*/ 899160 w 5199380"/>
                  <a:gd name="connsiteY26" fmla="*/ 68580 h 3139440"/>
                  <a:gd name="connsiteX27" fmla="*/ 891540 w 5199380"/>
                  <a:gd name="connsiteY27" fmla="*/ 91440 h 3139440"/>
                  <a:gd name="connsiteX28" fmla="*/ 883920 w 5199380"/>
                  <a:gd name="connsiteY28" fmla="*/ 137160 h 3139440"/>
                  <a:gd name="connsiteX29" fmla="*/ 845820 w 5199380"/>
                  <a:gd name="connsiteY29" fmla="*/ 144780 h 3139440"/>
                  <a:gd name="connsiteX30" fmla="*/ 853440 w 5199380"/>
                  <a:gd name="connsiteY30" fmla="*/ 243840 h 3139440"/>
                  <a:gd name="connsiteX31" fmla="*/ 822960 w 5199380"/>
                  <a:gd name="connsiteY31" fmla="*/ 266700 h 3139440"/>
                  <a:gd name="connsiteX32" fmla="*/ 815340 w 5199380"/>
                  <a:gd name="connsiteY32" fmla="*/ 289560 h 3139440"/>
                  <a:gd name="connsiteX33" fmla="*/ 769620 w 5199380"/>
                  <a:gd name="connsiteY33" fmla="*/ 304800 h 3139440"/>
                  <a:gd name="connsiteX34" fmla="*/ 746760 w 5199380"/>
                  <a:gd name="connsiteY34" fmla="*/ 297180 h 3139440"/>
                  <a:gd name="connsiteX35" fmla="*/ 769620 w 5199380"/>
                  <a:gd name="connsiteY35" fmla="*/ 213360 h 3139440"/>
                  <a:gd name="connsiteX36" fmla="*/ 723900 w 5199380"/>
                  <a:gd name="connsiteY36" fmla="*/ 198120 h 3139440"/>
                  <a:gd name="connsiteX37" fmla="*/ 632460 w 5199380"/>
                  <a:gd name="connsiteY37" fmla="*/ 160020 h 3139440"/>
                  <a:gd name="connsiteX38" fmla="*/ 609600 w 5199380"/>
                  <a:gd name="connsiteY38" fmla="*/ 220980 h 3139440"/>
                  <a:gd name="connsiteX39" fmla="*/ 601980 w 5199380"/>
                  <a:gd name="connsiteY39" fmla="*/ 243840 h 3139440"/>
                  <a:gd name="connsiteX40" fmla="*/ 579120 w 5199380"/>
                  <a:gd name="connsiteY40" fmla="*/ 266700 h 3139440"/>
                  <a:gd name="connsiteX41" fmla="*/ 594360 w 5199380"/>
                  <a:gd name="connsiteY41" fmla="*/ 289560 h 3139440"/>
                  <a:gd name="connsiteX42" fmla="*/ 617220 w 5199380"/>
                  <a:gd name="connsiteY42" fmla="*/ 304800 h 3139440"/>
                  <a:gd name="connsiteX43" fmla="*/ 640080 w 5199380"/>
                  <a:gd name="connsiteY43" fmla="*/ 350520 h 3139440"/>
                  <a:gd name="connsiteX44" fmla="*/ 701040 w 5199380"/>
                  <a:gd name="connsiteY44" fmla="*/ 373380 h 3139440"/>
                  <a:gd name="connsiteX45" fmla="*/ 731520 w 5199380"/>
                  <a:gd name="connsiteY45" fmla="*/ 396240 h 3139440"/>
                  <a:gd name="connsiteX46" fmla="*/ 670560 w 5199380"/>
                  <a:gd name="connsiteY46" fmla="*/ 441960 h 3139440"/>
                  <a:gd name="connsiteX47" fmla="*/ 632460 w 5199380"/>
                  <a:gd name="connsiteY47" fmla="*/ 434340 h 3139440"/>
                  <a:gd name="connsiteX48" fmla="*/ 609600 w 5199380"/>
                  <a:gd name="connsiteY48" fmla="*/ 411480 h 3139440"/>
                  <a:gd name="connsiteX49" fmla="*/ 586740 w 5199380"/>
                  <a:gd name="connsiteY49" fmla="*/ 403860 h 3139440"/>
                  <a:gd name="connsiteX50" fmla="*/ 556260 w 5199380"/>
                  <a:gd name="connsiteY50" fmla="*/ 411480 h 3139440"/>
                  <a:gd name="connsiteX51" fmla="*/ 548640 w 5199380"/>
                  <a:gd name="connsiteY51" fmla="*/ 388620 h 3139440"/>
                  <a:gd name="connsiteX52" fmla="*/ 525780 w 5199380"/>
                  <a:gd name="connsiteY52" fmla="*/ 365760 h 3139440"/>
                  <a:gd name="connsiteX53" fmla="*/ 480060 w 5199380"/>
                  <a:gd name="connsiteY53" fmla="*/ 388620 h 3139440"/>
                  <a:gd name="connsiteX54" fmla="*/ 426720 w 5199380"/>
                  <a:gd name="connsiteY54" fmla="*/ 411480 h 3139440"/>
                  <a:gd name="connsiteX55" fmla="*/ 419100 w 5199380"/>
                  <a:gd name="connsiteY55" fmla="*/ 434340 h 3139440"/>
                  <a:gd name="connsiteX56" fmla="*/ 396240 w 5199380"/>
                  <a:gd name="connsiteY56" fmla="*/ 441960 h 3139440"/>
                  <a:gd name="connsiteX57" fmla="*/ 373380 w 5199380"/>
                  <a:gd name="connsiteY57" fmla="*/ 472440 h 3139440"/>
                  <a:gd name="connsiteX58" fmla="*/ 358140 w 5199380"/>
                  <a:gd name="connsiteY58" fmla="*/ 510540 h 3139440"/>
                  <a:gd name="connsiteX59" fmla="*/ 297180 w 5199380"/>
                  <a:gd name="connsiteY59" fmla="*/ 518160 h 3139440"/>
                  <a:gd name="connsiteX60" fmla="*/ 289560 w 5199380"/>
                  <a:gd name="connsiteY60" fmla="*/ 579120 h 3139440"/>
                  <a:gd name="connsiteX61" fmla="*/ 312420 w 5199380"/>
                  <a:gd name="connsiteY61" fmla="*/ 586740 h 3139440"/>
                  <a:gd name="connsiteX62" fmla="*/ 335280 w 5199380"/>
                  <a:gd name="connsiteY62" fmla="*/ 601980 h 3139440"/>
                  <a:gd name="connsiteX63" fmla="*/ 381000 w 5199380"/>
                  <a:gd name="connsiteY63" fmla="*/ 617220 h 3139440"/>
                  <a:gd name="connsiteX64" fmla="*/ 403860 w 5199380"/>
                  <a:gd name="connsiteY64" fmla="*/ 647700 h 3139440"/>
                  <a:gd name="connsiteX65" fmla="*/ 388620 w 5199380"/>
                  <a:gd name="connsiteY65" fmla="*/ 678180 h 3139440"/>
                  <a:gd name="connsiteX66" fmla="*/ 358140 w 5199380"/>
                  <a:gd name="connsiteY66" fmla="*/ 693420 h 3139440"/>
                  <a:gd name="connsiteX67" fmla="*/ 289560 w 5199380"/>
                  <a:gd name="connsiteY67" fmla="*/ 716280 h 3139440"/>
                  <a:gd name="connsiteX68" fmla="*/ 274320 w 5199380"/>
                  <a:gd name="connsiteY68" fmla="*/ 746760 h 3139440"/>
                  <a:gd name="connsiteX69" fmla="*/ 312420 w 5199380"/>
                  <a:gd name="connsiteY69" fmla="*/ 769620 h 3139440"/>
                  <a:gd name="connsiteX70" fmla="*/ 358140 w 5199380"/>
                  <a:gd name="connsiteY70" fmla="*/ 746760 h 3139440"/>
                  <a:gd name="connsiteX71" fmla="*/ 388620 w 5199380"/>
                  <a:gd name="connsiteY71" fmla="*/ 762000 h 3139440"/>
                  <a:gd name="connsiteX72" fmla="*/ 365760 w 5199380"/>
                  <a:gd name="connsiteY72" fmla="*/ 807720 h 3139440"/>
                  <a:gd name="connsiteX73" fmla="*/ 373380 w 5199380"/>
                  <a:gd name="connsiteY73" fmla="*/ 838200 h 3139440"/>
                  <a:gd name="connsiteX74" fmla="*/ 449580 w 5199380"/>
                  <a:gd name="connsiteY74" fmla="*/ 853440 h 3139440"/>
                  <a:gd name="connsiteX75" fmla="*/ 480060 w 5199380"/>
                  <a:gd name="connsiteY75" fmla="*/ 868680 h 3139440"/>
                  <a:gd name="connsiteX76" fmla="*/ 403860 w 5199380"/>
                  <a:gd name="connsiteY76" fmla="*/ 899160 h 3139440"/>
                  <a:gd name="connsiteX77" fmla="*/ 350520 w 5199380"/>
                  <a:gd name="connsiteY77" fmla="*/ 960120 h 3139440"/>
                  <a:gd name="connsiteX78" fmla="*/ 304800 w 5199380"/>
                  <a:gd name="connsiteY78" fmla="*/ 990600 h 3139440"/>
                  <a:gd name="connsiteX79" fmla="*/ 228600 w 5199380"/>
                  <a:gd name="connsiteY79" fmla="*/ 982980 h 3139440"/>
                  <a:gd name="connsiteX80" fmla="*/ 205740 w 5199380"/>
                  <a:gd name="connsiteY80" fmla="*/ 975360 h 3139440"/>
                  <a:gd name="connsiteX81" fmla="*/ 198120 w 5199380"/>
                  <a:gd name="connsiteY81" fmla="*/ 952500 h 3139440"/>
                  <a:gd name="connsiteX82" fmla="*/ 175260 w 5199380"/>
                  <a:gd name="connsiteY82" fmla="*/ 944880 h 3139440"/>
                  <a:gd name="connsiteX83" fmla="*/ 144780 w 5199380"/>
                  <a:gd name="connsiteY83" fmla="*/ 929640 h 3139440"/>
                  <a:gd name="connsiteX84" fmla="*/ 137160 w 5199380"/>
                  <a:gd name="connsiteY84" fmla="*/ 906780 h 3139440"/>
                  <a:gd name="connsiteX85" fmla="*/ 91440 w 5199380"/>
                  <a:gd name="connsiteY85" fmla="*/ 891540 h 3139440"/>
                  <a:gd name="connsiteX86" fmla="*/ 38100 w 5199380"/>
                  <a:gd name="connsiteY86" fmla="*/ 899160 h 3139440"/>
                  <a:gd name="connsiteX87" fmla="*/ 0 w 5199380"/>
                  <a:gd name="connsiteY87" fmla="*/ 944880 h 3139440"/>
                  <a:gd name="connsiteX88" fmla="*/ 22860 w 5199380"/>
                  <a:gd name="connsiteY88" fmla="*/ 990600 h 3139440"/>
                  <a:gd name="connsiteX89" fmla="*/ 129540 w 5199380"/>
                  <a:gd name="connsiteY89" fmla="*/ 1013460 h 3139440"/>
                  <a:gd name="connsiteX90" fmla="*/ 190500 w 5199380"/>
                  <a:gd name="connsiteY90" fmla="*/ 1028700 h 3139440"/>
                  <a:gd name="connsiteX91" fmla="*/ 251460 w 5199380"/>
                  <a:gd name="connsiteY91" fmla="*/ 1051560 h 3139440"/>
                  <a:gd name="connsiteX92" fmla="*/ 289560 w 5199380"/>
                  <a:gd name="connsiteY92" fmla="*/ 1043940 h 3139440"/>
                  <a:gd name="connsiteX93" fmla="*/ 312420 w 5199380"/>
                  <a:gd name="connsiteY93" fmla="*/ 1028700 h 3139440"/>
                  <a:gd name="connsiteX94" fmla="*/ 342900 w 5199380"/>
                  <a:gd name="connsiteY94" fmla="*/ 1021080 h 3139440"/>
                  <a:gd name="connsiteX95" fmla="*/ 373380 w 5199380"/>
                  <a:gd name="connsiteY95" fmla="*/ 1028700 h 3139440"/>
                  <a:gd name="connsiteX96" fmla="*/ 396240 w 5199380"/>
                  <a:gd name="connsiteY96" fmla="*/ 1036320 h 3139440"/>
                  <a:gd name="connsiteX97" fmla="*/ 502920 w 5199380"/>
                  <a:gd name="connsiteY97" fmla="*/ 1028700 h 3139440"/>
                  <a:gd name="connsiteX98" fmla="*/ 525780 w 5199380"/>
                  <a:gd name="connsiteY98" fmla="*/ 1021080 h 3139440"/>
                  <a:gd name="connsiteX99" fmla="*/ 571500 w 5199380"/>
                  <a:gd name="connsiteY99" fmla="*/ 990600 h 3139440"/>
                  <a:gd name="connsiteX100" fmla="*/ 609600 w 5199380"/>
                  <a:gd name="connsiteY100" fmla="*/ 937260 h 3139440"/>
                  <a:gd name="connsiteX101" fmla="*/ 632460 w 5199380"/>
                  <a:gd name="connsiteY101" fmla="*/ 944880 h 3139440"/>
                  <a:gd name="connsiteX102" fmla="*/ 662940 w 5199380"/>
                  <a:gd name="connsiteY102" fmla="*/ 952500 h 3139440"/>
                  <a:gd name="connsiteX103" fmla="*/ 716280 w 5199380"/>
                  <a:gd name="connsiteY103" fmla="*/ 944880 h 3139440"/>
                  <a:gd name="connsiteX104" fmla="*/ 762000 w 5199380"/>
                  <a:gd name="connsiteY104" fmla="*/ 906780 h 3139440"/>
                  <a:gd name="connsiteX105" fmla="*/ 784860 w 5199380"/>
                  <a:gd name="connsiteY105" fmla="*/ 899160 h 3139440"/>
                  <a:gd name="connsiteX106" fmla="*/ 815340 w 5199380"/>
                  <a:gd name="connsiteY106" fmla="*/ 906780 h 3139440"/>
                  <a:gd name="connsiteX107" fmla="*/ 845820 w 5199380"/>
                  <a:gd name="connsiteY107" fmla="*/ 922020 h 3139440"/>
                  <a:gd name="connsiteX108" fmla="*/ 769620 w 5199380"/>
                  <a:gd name="connsiteY108" fmla="*/ 937260 h 3139440"/>
                  <a:gd name="connsiteX109" fmla="*/ 739140 w 5199380"/>
                  <a:gd name="connsiteY109" fmla="*/ 952500 h 3139440"/>
                  <a:gd name="connsiteX110" fmla="*/ 685800 w 5199380"/>
                  <a:gd name="connsiteY110" fmla="*/ 990600 h 3139440"/>
                  <a:gd name="connsiteX111" fmla="*/ 693420 w 5199380"/>
                  <a:gd name="connsiteY111" fmla="*/ 1021080 h 3139440"/>
                  <a:gd name="connsiteX112" fmla="*/ 716280 w 5199380"/>
                  <a:gd name="connsiteY112" fmla="*/ 1028700 h 3139440"/>
                  <a:gd name="connsiteX113" fmla="*/ 792480 w 5199380"/>
                  <a:gd name="connsiteY113" fmla="*/ 1043940 h 3139440"/>
                  <a:gd name="connsiteX114" fmla="*/ 838200 w 5199380"/>
                  <a:gd name="connsiteY114" fmla="*/ 1059180 h 3139440"/>
                  <a:gd name="connsiteX115" fmla="*/ 861060 w 5199380"/>
                  <a:gd name="connsiteY115" fmla="*/ 1066800 h 3139440"/>
                  <a:gd name="connsiteX116" fmla="*/ 868680 w 5199380"/>
                  <a:gd name="connsiteY116" fmla="*/ 1043940 h 3139440"/>
                  <a:gd name="connsiteX117" fmla="*/ 937260 w 5199380"/>
                  <a:gd name="connsiteY117" fmla="*/ 1036320 h 3139440"/>
                  <a:gd name="connsiteX118" fmla="*/ 922020 w 5199380"/>
                  <a:gd name="connsiteY118" fmla="*/ 1066800 h 3139440"/>
                  <a:gd name="connsiteX119" fmla="*/ 929640 w 5199380"/>
                  <a:gd name="connsiteY119" fmla="*/ 1089660 h 3139440"/>
                  <a:gd name="connsiteX120" fmla="*/ 975360 w 5199380"/>
                  <a:gd name="connsiteY120" fmla="*/ 1158240 h 3139440"/>
                  <a:gd name="connsiteX121" fmla="*/ 1036320 w 5199380"/>
                  <a:gd name="connsiteY121" fmla="*/ 1173480 h 3139440"/>
                  <a:gd name="connsiteX122" fmla="*/ 1051560 w 5199380"/>
                  <a:gd name="connsiteY122" fmla="*/ 1196340 h 3139440"/>
                  <a:gd name="connsiteX123" fmla="*/ 1074420 w 5199380"/>
                  <a:gd name="connsiteY123" fmla="*/ 1203960 h 3139440"/>
                  <a:gd name="connsiteX124" fmla="*/ 1082040 w 5199380"/>
                  <a:gd name="connsiteY124" fmla="*/ 1226820 h 3139440"/>
                  <a:gd name="connsiteX125" fmla="*/ 1112520 w 5199380"/>
                  <a:gd name="connsiteY125" fmla="*/ 1242060 h 3139440"/>
                  <a:gd name="connsiteX126" fmla="*/ 1127760 w 5199380"/>
                  <a:gd name="connsiteY126" fmla="*/ 1295400 h 3139440"/>
                  <a:gd name="connsiteX127" fmla="*/ 1135380 w 5199380"/>
                  <a:gd name="connsiteY127" fmla="*/ 1318260 h 3139440"/>
                  <a:gd name="connsiteX128" fmla="*/ 1181100 w 5199380"/>
                  <a:gd name="connsiteY128" fmla="*/ 1386840 h 3139440"/>
                  <a:gd name="connsiteX129" fmla="*/ 1196340 w 5199380"/>
                  <a:gd name="connsiteY129" fmla="*/ 1409700 h 3139440"/>
                  <a:gd name="connsiteX130" fmla="*/ 1219200 w 5199380"/>
                  <a:gd name="connsiteY130" fmla="*/ 1470660 h 3139440"/>
                  <a:gd name="connsiteX131" fmla="*/ 1234440 w 5199380"/>
                  <a:gd name="connsiteY131" fmla="*/ 1493520 h 3139440"/>
                  <a:gd name="connsiteX132" fmla="*/ 1226820 w 5199380"/>
                  <a:gd name="connsiteY132" fmla="*/ 1524000 h 3139440"/>
                  <a:gd name="connsiteX133" fmla="*/ 1257300 w 5199380"/>
                  <a:gd name="connsiteY133" fmla="*/ 1600200 h 3139440"/>
                  <a:gd name="connsiteX134" fmla="*/ 1264920 w 5199380"/>
                  <a:gd name="connsiteY134" fmla="*/ 1630680 h 3139440"/>
                  <a:gd name="connsiteX135" fmla="*/ 1272540 w 5199380"/>
                  <a:gd name="connsiteY135" fmla="*/ 1737360 h 3139440"/>
                  <a:gd name="connsiteX136" fmla="*/ 1287780 w 5199380"/>
                  <a:gd name="connsiteY136" fmla="*/ 1760220 h 3139440"/>
                  <a:gd name="connsiteX137" fmla="*/ 1303020 w 5199380"/>
                  <a:gd name="connsiteY137" fmla="*/ 1866900 h 3139440"/>
                  <a:gd name="connsiteX138" fmla="*/ 1318260 w 5199380"/>
                  <a:gd name="connsiteY138" fmla="*/ 1889760 h 3139440"/>
                  <a:gd name="connsiteX139" fmla="*/ 1295400 w 5199380"/>
                  <a:gd name="connsiteY139" fmla="*/ 1927860 h 3139440"/>
                  <a:gd name="connsiteX140" fmla="*/ 1310640 w 5199380"/>
                  <a:gd name="connsiteY140" fmla="*/ 1988820 h 3139440"/>
                  <a:gd name="connsiteX141" fmla="*/ 1341120 w 5199380"/>
                  <a:gd name="connsiteY141" fmla="*/ 2034540 h 3139440"/>
                  <a:gd name="connsiteX142" fmla="*/ 1356360 w 5199380"/>
                  <a:gd name="connsiteY142" fmla="*/ 2103120 h 3139440"/>
                  <a:gd name="connsiteX143" fmla="*/ 1363980 w 5199380"/>
                  <a:gd name="connsiteY143" fmla="*/ 2125980 h 3139440"/>
                  <a:gd name="connsiteX144" fmla="*/ 1440180 w 5199380"/>
                  <a:gd name="connsiteY144" fmla="*/ 2194560 h 3139440"/>
                  <a:gd name="connsiteX145" fmla="*/ 1440180 w 5199380"/>
                  <a:gd name="connsiteY145" fmla="*/ 2270760 h 3139440"/>
                  <a:gd name="connsiteX146" fmla="*/ 1478280 w 5199380"/>
                  <a:gd name="connsiteY146" fmla="*/ 2331720 h 3139440"/>
                  <a:gd name="connsiteX147" fmla="*/ 1493520 w 5199380"/>
                  <a:gd name="connsiteY147" fmla="*/ 2354580 h 3139440"/>
                  <a:gd name="connsiteX148" fmla="*/ 1524000 w 5199380"/>
                  <a:gd name="connsiteY148" fmla="*/ 2385060 h 3139440"/>
                  <a:gd name="connsiteX149" fmla="*/ 1546860 w 5199380"/>
                  <a:gd name="connsiteY149" fmla="*/ 2446020 h 3139440"/>
                  <a:gd name="connsiteX150" fmla="*/ 1569720 w 5199380"/>
                  <a:gd name="connsiteY150" fmla="*/ 2461260 h 3139440"/>
                  <a:gd name="connsiteX151" fmla="*/ 1577340 w 5199380"/>
                  <a:gd name="connsiteY151" fmla="*/ 2484120 h 3139440"/>
                  <a:gd name="connsiteX152" fmla="*/ 1554480 w 5199380"/>
                  <a:gd name="connsiteY152" fmla="*/ 2545080 h 3139440"/>
                  <a:gd name="connsiteX153" fmla="*/ 1821180 w 5199380"/>
                  <a:gd name="connsiteY153" fmla="*/ 2560320 h 3139440"/>
                  <a:gd name="connsiteX154" fmla="*/ 1874520 w 5199380"/>
                  <a:gd name="connsiteY154" fmla="*/ 2590800 h 3139440"/>
                  <a:gd name="connsiteX155" fmla="*/ 1943100 w 5199380"/>
                  <a:gd name="connsiteY155" fmla="*/ 2613660 h 3139440"/>
                  <a:gd name="connsiteX156" fmla="*/ 2095500 w 5199380"/>
                  <a:gd name="connsiteY156" fmla="*/ 2628900 h 3139440"/>
                  <a:gd name="connsiteX157" fmla="*/ 2141220 w 5199380"/>
                  <a:gd name="connsiteY157" fmla="*/ 2644140 h 3139440"/>
                  <a:gd name="connsiteX158" fmla="*/ 2202180 w 5199380"/>
                  <a:gd name="connsiteY158" fmla="*/ 2659380 h 3139440"/>
                  <a:gd name="connsiteX159" fmla="*/ 2339340 w 5199380"/>
                  <a:gd name="connsiteY159" fmla="*/ 2667000 h 3139440"/>
                  <a:gd name="connsiteX160" fmla="*/ 2377440 w 5199380"/>
                  <a:gd name="connsiteY160" fmla="*/ 2682240 h 3139440"/>
                  <a:gd name="connsiteX161" fmla="*/ 2400300 w 5199380"/>
                  <a:gd name="connsiteY161" fmla="*/ 2689860 h 3139440"/>
                  <a:gd name="connsiteX162" fmla="*/ 2491740 w 5199380"/>
                  <a:gd name="connsiteY162" fmla="*/ 2697480 h 3139440"/>
                  <a:gd name="connsiteX163" fmla="*/ 2705100 w 5199380"/>
                  <a:gd name="connsiteY163" fmla="*/ 2689860 h 3139440"/>
                  <a:gd name="connsiteX164" fmla="*/ 2766060 w 5199380"/>
                  <a:gd name="connsiteY164" fmla="*/ 2674620 h 3139440"/>
                  <a:gd name="connsiteX165" fmla="*/ 2842260 w 5199380"/>
                  <a:gd name="connsiteY165" fmla="*/ 2682240 h 3139440"/>
                  <a:gd name="connsiteX166" fmla="*/ 2872740 w 5199380"/>
                  <a:gd name="connsiteY166" fmla="*/ 2689860 h 3139440"/>
                  <a:gd name="connsiteX167" fmla="*/ 3169920 w 5199380"/>
                  <a:gd name="connsiteY167" fmla="*/ 2697480 h 3139440"/>
                  <a:gd name="connsiteX168" fmla="*/ 3215640 w 5199380"/>
                  <a:gd name="connsiteY168" fmla="*/ 2667000 h 3139440"/>
                  <a:gd name="connsiteX169" fmla="*/ 3230880 w 5199380"/>
                  <a:gd name="connsiteY169" fmla="*/ 2689860 h 3139440"/>
                  <a:gd name="connsiteX170" fmla="*/ 3268980 w 5199380"/>
                  <a:gd name="connsiteY170" fmla="*/ 2705100 h 3139440"/>
                  <a:gd name="connsiteX171" fmla="*/ 3329940 w 5199380"/>
                  <a:gd name="connsiteY171" fmla="*/ 2720340 h 3139440"/>
                  <a:gd name="connsiteX172" fmla="*/ 3368040 w 5199380"/>
                  <a:gd name="connsiteY172" fmla="*/ 2689860 h 3139440"/>
                  <a:gd name="connsiteX173" fmla="*/ 3390900 w 5199380"/>
                  <a:gd name="connsiteY173" fmla="*/ 2667000 h 3139440"/>
                  <a:gd name="connsiteX174" fmla="*/ 3398520 w 5199380"/>
                  <a:gd name="connsiteY174" fmla="*/ 2689860 h 3139440"/>
                  <a:gd name="connsiteX175" fmla="*/ 3413760 w 5199380"/>
                  <a:gd name="connsiteY175" fmla="*/ 2712720 h 3139440"/>
                  <a:gd name="connsiteX176" fmla="*/ 3459480 w 5199380"/>
                  <a:gd name="connsiteY176" fmla="*/ 2727960 h 3139440"/>
                  <a:gd name="connsiteX177" fmla="*/ 3482340 w 5199380"/>
                  <a:gd name="connsiteY177" fmla="*/ 2750820 h 3139440"/>
                  <a:gd name="connsiteX178" fmla="*/ 3497580 w 5199380"/>
                  <a:gd name="connsiteY178" fmla="*/ 2727960 h 3139440"/>
                  <a:gd name="connsiteX179" fmla="*/ 3528060 w 5199380"/>
                  <a:gd name="connsiteY179" fmla="*/ 2712720 h 3139440"/>
                  <a:gd name="connsiteX180" fmla="*/ 3550920 w 5199380"/>
                  <a:gd name="connsiteY180" fmla="*/ 2689860 h 3139440"/>
                  <a:gd name="connsiteX181" fmla="*/ 3573780 w 5199380"/>
                  <a:gd name="connsiteY181" fmla="*/ 2674620 h 3139440"/>
                  <a:gd name="connsiteX182" fmla="*/ 3589020 w 5199380"/>
                  <a:gd name="connsiteY182" fmla="*/ 2651760 h 3139440"/>
                  <a:gd name="connsiteX183" fmla="*/ 3634740 w 5199380"/>
                  <a:gd name="connsiteY183" fmla="*/ 2628900 h 3139440"/>
                  <a:gd name="connsiteX184" fmla="*/ 3733800 w 5199380"/>
                  <a:gd name="connsiteY184" fmla="*/ 2636520 h 3139440"/>
                  <a:gd name="connsiteX185" fmla="*/ 3741420 w 5199380"/>
                  <a:gd name="connsiteY185" fmla="*/ 2659380 h 3139440"/>
                  <a:gd name="connsiteX186" fmla="*/ 3764280 w 5199380"/>
                  <a:gd name="connsiteY186" fmla="*/ 2674620 h 3139440"/>
                  <a:gd name="connsiteX187" fmla="*/ 3802380 w 5199380"/>
                  <a:gd name="connsiteY187" fmla="*/ 2682240 h 3139440"/>
                  <a:gd name="connsiteX188" fmla="*/ 3825240 w 5199380"/>
                  <a:gd name="connsiteY188" fmla="*/ 2689860 h 3139440"/>
                  <a:gd name="connsiteX189" fmla="*/ 3840480 w 5199380"/>
                  <a:gd name="connsiteY189" fmla="*/ 2712720 h 3139440"/>
                  <a:gd name="connsiteX190" fmla="*/ 3863340 w 5199380"/>
                  <a:gd name="connsiteY190" fmla="*/ 2766060 h 3139440"/>
                  <a:gd name="connsiteX191" fmla="*/ 3909060 w 5199380"/>
                  <a:gd name="connsiteY191" fmla="*/ 2781300 h 3139440"/>
                  <a:gd name="connsiteX192" fmla="*/ 4061460 w 5199380"/>
                  <a:gd name="connsiteY192" fmla="*/ 2788920 h 3139440"/>
                  <a:gd name="connsiteX193" fmla="*/ 4091940 w 5199380"/>
                  <a:gd name="connsiteY193" fmla="*/ 2834640 h 3139440"/>
                  <a:gd name="connsiteX194" fmla="*/ 4069080 w 5199380"/>
                  <a:gd name="connsiteY194" fmla="*/ 2842260 h 3139440"/>
                  <a:gd name="connsiteX195" fmla="*/ 4061460 w 5199380"/>
                  <a:gd name="connsiteY195" fmla="*/ 2880360 h 3139440"/>
                  <a:gd name="connsiteX196" fmla="*/ 4084320 w 5199380"/>
                  <a:gd name="connsiteY196" fmla="*/ 2895600 h 3139440"/>
                  <a:gd name="connsiteX197" fmla="*/ 4099560 w 5199380"/>
                  <a:gd name="connsiteY197" fmla="*/ 2918460 h 3139440"/>
                  <a:gd name="connsiteX198" fmla="*/ 4076700 w 5199380"/>
                  <a:gd name="connsiteY198" fmla="*/ 2948940 h 3139440"/>
                  <a:gd name="connsiteX199" fmla="*/ 4061460 w 5199380"/>
                  <a:gd name="connsiteY199" fmla="*/ 2994660 h 3139440"/>
                  <a:gd name="connsiteX200" fmla="*/ 4069080 w 5199380"/>
                  <a:gd name="connsiteY200" fmla="*/ 3055620 h 3139440"/>
                  <a:gd name="connsiteX201" fmla="*/ 4084320 w 5199380"/>
                  <a:gd name="connsiteY201" fmla="*/ 3086100 h 3139440"/>
                  <a:gd name="connsiteX202" fmla="*/ 4091940 w 5199380"/>
                  <a:gd name="connsiteY202" fmla="*/ 3116580 h 3139440"/>
                  <a:gd name="connsiteX203" fmla="*/ 4099560 w 5199380"/>
                  <a:gd name="connsiteY203" fmla="*/ 3139440 h 3139440"/>
                  <a:gd name="connsiteX204" fmla="*/ 4114800 w 5199380"/>
                  <a:gd name="connsiteY204" fmla="*/ 3116580 h 3139440"/>
                  <a:gd name="connsiteX205" fmla="*/ 4198620 w 5199380"/>
                  <a:gd name="connsiteY205" fmla="*/ 3070860 h 3139440"/>
                  <a:gd name="connsiteX206" fmla="*/ 4229100 w 5199380"/>
                  <a:gd name="connsiteY206" fmla="*/ 3048000 h 3139440"/>
                  <a:gd name="connsiteX207" fmla="*/ 4236720 w 5199380"/>
                  <a:gd name="connsiteY207" fmla="*/ 3025140 h 3139440"/>
                  <a:gd name="connsiteX208" fmla="*/ 4221480 w 5199380"/>
                  <a:gd name="connsiteY208" fmla="*/ 3002280 h 3139440"/>
                  <a:gd name="connsiteX209" fmla="*/ 4213860 w 5199380"/>
                  <a:gd name="connsiteY209" fmla="*/ 2979420 h 3139440"/>
                  <a:gd name="connsiteX210" fmla="*/ 4221480 w 5199380"/>
                  <a:gd name="connsiteY210" fmla="*/ 2956560 h 3139440"/>
                  <a:gd name="connsiteX211" fmla="*/ 4267200 w 5199380"/>
                  <a:gd name="connsiteY211" fmla="*/ 2941320 h 3139440"/>
                  <a:gd name="connsiteX212" fmla="*/ 4305300 w 5199380"/>
                  <a:gd name="connsiteY212" fmla="*/ 2903220 h 3139440"/>
                  <a:gd name="connsiteX213" fmla="*/ 4343400 w 5199380"/>
                  <a:gd name="connsiteY213" fmla="*/ 2865120 h 3139440"/>
                  <a:gd name="connsiteX214" fmla="*/ 4419600 w 5199380"/>
                  <a:gd name="connsiteY214" fmla="*/ 2857500 h 3139440"/>
                  <a:gd name="connsiteX215" fmla="*/ 4442460 w 5199380"/>
                  <a:gd name="connsiteY215" fmla="*/ 2827020 h 3139440"/>
                  <a:gd name="connsiteX216" fmla="*/ 4450080 w 5199380"/>
                  <a:gd name="connsiteY216" fmla="*/ 2796540 h 3139440"/>
                  <a:gd name="connsiteX217" fmla="*/ 4503420 w 5199380"/>
                  <a:gd name="connsiteY217" fmla="*/ 2727960 h 3139440"/>
                  <a:gd name="connsiteX218" fmla="*/ 4526280 w 5199380"/>
                  <a:gd name="connsiteY218" fmla="*/ 2720340 h 3139440"/>
                  <a:gd name="connsiteX219" fmla="*/ 4556760 w 5199380"/>
                  <a:gd name="connsiteY219" fmla="*/ 2705100 h 3139440"/>
                  <a:gd name="connsiteX220" fmla="*/ 4617720 w 5199380"/>
                  <a:gd name="connsiteY220" fmla="*/ 2689860 h 3139440"/>
                  <a:gd name="connsiteX221" fmla="*/ 4640580 w 5199380"/>
                  <a:gd name="connsiteY221" fmla="*/ 2674620 h 3139440"/>
                  <a:gd name="connsiteX222" fmla="*/ 4671060 w 5199380"/>
                  <a:gd name="connsiteY222" fmla="*/ 2667000 h 3139440"/>
                  <a:gd name="connsiteX223" fmla="*/ 4701540 w 5199380"/>
                  <a:gd name="connsiteY223" fmla="*/ 2651760 h 3139440"/>
                  <a:gd name="connsiteX224" fmla="*/ 4716780 w 5199380"/>
                  <a:gd name="connsiteY224" fmla="*/ 2606040 h 3139440"/>
                  <a:gd name="connsiteX225" fmla="*/ 4701540 w 5199380"/>
                  <a:gd name="connsiteY225" fmla="*/ 2583180 h 3139440"/>
                  <a:gd name="connsiteX226" fmla="*/ 4724400 w 5199380"/>
                  <a:gd name="connsiteY226" fmla="*/ 2499360 h 3139440"/>
                  <a:gd name="connsiteX227" fmla="*/ 4701540 w 5199380"/>
                  <a:gd name="connsiteY227" fmla="*/ 2438400 h 3139440"/>
                  <a:gd name="connsiteX228" fmla="*/ 4732020 w 5199380"/>
                  <a:gd name="connsiteY228" fmla="*/ 2415540 h 3139440"/>
                  <a:gd name="connsiteX229" fmla="*/ 4777740 w 5199380"/>
                  <a:gd name="connsiteY229" fmla="*/ 2430780 h 3139440"/>
                  <a:gd name="connsiteX230" fmla="*/ 4808220 w 5199380"/>
                  <a:gd name="connsiteY230" fmla="*/ 2453640 h 3139440"/>
                  <a:gd name="connsiteX231" fmla="*/ 4823460 w 5199380"/>
                  <a:gd name="connsiteY231" fmla="*/ 2430780 h 3139440"/>
                  <a:gd name="connsiteX232" fmla="*/ 4853940 w 5199380"/>
                  <a:gd name="connsiteY232" fmla="*/ 2484120 h 3139440"/>
                  <a:gd name="connsiteX233" fmla="*/ 4914900 w 5199380"/>
                  <a:gd name="connsiteY233" fmla="*/ 2537460 h 3139440"/>
                  <a:gd name="connsiteX234" fmla="*/ 4945380 w 5199380"/>
                  <a:gd name="connsiteY234" fmla="*/ 2506980 h 3139440"/>
                  <a:gd name="connsiteX235" fmla="*/ 4975860 w 5199380"/>
                  <a:gd name="connsiteY235" fmla="*/ 2491740 h 3139440"/>
                  <a:gd name="connsiteX236" fmla="*/ 4998720 w 5199380"/>
                  <a:gd name="connsiteY236" fmla="*/ 2476500 h 3139440"/>
                  <a:gd name="connsiteX237" fmla="*/ 5021580 w 5199380"/>
                  <a:gd name="connsiteY237" fmla="*/ 2484120 h 3139440"/>
                  <a:gd name="connsiteX238" fmla="*/ 5021580 w 5199380"/>
                  <a:gd name="connsiteY238" fmla="*/ 2537460 h 3139440"/>
                  <a:gd name="connsiteX239" fmla="*/ 5036820 w 5199380"/>
                  <a:gd name="connsiteY239" fmla="*/ 2583180 h 3139440"/>
                  <a:gd name="connsiteX240" fmla="*/ 5044440 w 5199380"/>
                  <a:gd name="connsiteY240" fmla="*/ 2606040 h 3139440"/>
                  <a:gd name="connsiteX241" fmla="*/ 5067300 w 5199380"/>
                  <a:gd name="connsiteY241" fmla="*/ 2590800 h 3139440"/>
                  <a:gd name="connsiteX242" fmla="*/ 5074920 w 5199380"/>
                  <a:gd name="connsiteY242" fmla="*/ 2567940 h 3139440"/>
                  <a:gd name="connsiteX243" fmla="*/ 5082540 w 5199380"/>
                  <a:gd name="connsiteY243" fmla="*/ 2514600 h 3139440"/>
                  <a:gd name="connsiteX244" fmla="*/ 5097780 w 5199380"/>
                  <a:gd name="connsiteY244" fmla="*/ 2491740 h 3139440"/>
                  <a:gd name="connsiteX245" fmla="*/ 5113020 w 5199380"/>
                  <a:gd name="connsiteY245" fmla="*/ 2446020 h 3139440"/>
                  <a:gd name="connsiteX246" fmla="*/ 5158740 w 5199380"/>
                  <a:gd name="connsiteY246" fmla="*/ 2423160 h 3139440"/>
                  <a:gd name="connsiteX247" fmla="*/ 5173980 w 5199380"/>
                  <a:gd name="connsiteY247" fmla="*/ 2400300 h 3139440"/>
                  <a:gd name="connsiteX248" fmla="*/ 5196840 w 5199380"/>
                  <a:gd name="connsiteY248" fmla="*/ 2377440 h 3139440"/>
                  <a:gd name="connsiteX249" fmla="*/ 5189220 w 5199380"/>
                  <a:gd name="connsiteY249" fmla="*/ 2354580 h 3139440"/>
                  <a:gd name="connsiteX250" fmla="*/ 5151120 w 5199380"/>
                  <a:gd name="connsiteY250" fmla="*/ 2316480 h 3139440"/>
                  <a:gd name="connsiteX251" fmla="*/ 5097780 w 5199380"/>
                  <a:gd name="connsiteY251" fmla="*/ 2346960 h 3139440"/>
                  <a:gd name="connsiteX252" fmla="*/ 5067300 w 5199380"/>
                  <a:gd name="connsiteY252" fmla="*/ 2362200 h 3139440"/>
                  <a:gd name="connsiteX253" fmla="*/ 5044440 w 5199380"/>
                  <a:gd name="connsiteY253" fmla="*/ 2377440 h 3139440"/>
                  <a:gd name="connsiteX254" fmla="*/ 4983480 w 5199380"/>
                  <a:gd name="connsiteY254" fmla="*/ 2369820 h 3139440"/>
                  <a:gd name="connsiteX255" fmla="*/ 4953000 w 5199380"/>
                  <a:gd name="connsiteY255" fmla="*/ 2354580 h 3139440"/>
                  <a:gd name="connsiteX256" fmla="*/ 4907280 w 5199380"/>
                  <a:gd name="connsiteY256" fmla="*/ 2346960 h 3139440"/>
                  <a:gd name="connsiteX257" fmla="*/ 4884420 w 5199380"/>
                  <a:gd name="connsiteY257" fmla="*/ 2324100 h 3139440"/>
                  <a:gd name="connsiteX258" fmla="*/ 4869180 w 5199380"/>
                  <a:gd name="connsiteY258" fmla="*/ 2293620 h 3139440"/>
                  <a:gd name="connsiteX259" fmla="*/ 4846320 w 5199380"/>
                  <a:gd name="connsiteY259" fmla="*/ 2286000 h 3139440"/>
                  <a:gd name="connsiteX260" fmla="*/ 4831080 w 5199380"/>
                  <a:gd name="connsiteY260" fmla="*/ 2255520 h 3139440"/>
                  <a:gd name="connsiteX261" fmla="*/ 4853940 w 5199380"/>
                  <a:gd name="connsiteY261" fmla="*/ 2247900 h 3139440"/>
                  <a:gd name="connsiteX262" fmla="*/ 4861560 w 5199380"/>
                  <a:gd name="connsiteY262" fmla="*/ 2217420 h 3139440"/>
                  <a:gd name="connsiteX263" fmla="*/ 4876800 w 5199380"/>
                  <a:gd name="connsiteY263" fmla="*/ 2164080 h 3139440"/>
                  <a:gd name="connsiteX264" fmla="*/ 4823460 w 5199380"/>
                  <a:gd name="connsiteY264" fmla="*/ 2148840 h 3139440"/>
                  <a:gd name="connsiteX265" fmla="*/ 4777740 w 5199380"/>
                  <a:gd name="connsiteY265" fmla="*/ 2186940 h 3139440"/>
                  <a:gd name="connsiteX266" fmla="*/ 4739640 w 5199380"/>
                  <a:gd name="connsiteY266" fmla="*/ 2255520 h 3139440"/>
                  <a:gd name="connsiteX267" fmla="*/ 4701540 w 5199380"/>
                  <a:gd name="connsiteY267" fmla="*/ 2301240 h 3139440"/>
                  <a:gd name="connsiteX268" fmla="*/ 4693920 w 5199380"/>
                  <a:gd name="connsiteY268" fmla="*/ 2324100 h 3139440"/>
                  <a:gd name="connsiteX269" fmla="*/ 4686300 w 5199380"/>
                  <a:gd name="connsiteY269" fmla="*/ 2354580 h 3139440"/>
                  <a:gd name="connsiteX270" fmla="*/ 4640580 w 5199380"/>
                  <a:gd name="connsiteY270" fmla="*/ 2385060 h 3139440"/>
                  <a:gd name="connsiteX271" fmla="*/ 4625340 w 5199380"/>
                  <a:gd name="connsiteY271" fmla="*/ 2415540 h 3139440"/>
                  <a:gd name="connsiteX272" fmla="*/ 4617720 w 5199380"/>
                  <a:gd name="connsiteY272" fmla="*/ 2453640 h 3139440"/>
                  <a:gd name="connsiteX273" fmla="*/ 4610100 w 5199380"/>
                  <a:gd name="connsiteY273" fmla="*/ 2476500 h 3139440"/>
                  <a:gd name="connsiteX274" fmla="*/ 4587240 w 5199380"/>
                  <a:gd name="connsiteY274" fmla="*/ 2461260 h 3139440"/>
                  <a:gd name="connsiteX275" fmla="*/ 4602480 w 5199380"/>
                  <a:gd name="connsiteY275" fmla="*/ 2339340 h 3139440"/>
                  <a:gd name="connsiteX276" fmla="*/ 4617720 w 5199380"/>
                  <a:gd name="connsiteY276" fmla="*/ 2301240 h 3139440"/>
                  <a:gd name="connsiteX277" fmla="*/ 4640580 w 5199380"/>
                  <a:gd name="connsiteY277" fmla="*/ 2247900 h 3139440"/>
                  <a:gd name="connsiteX278" fmla="*/ 4671060 w 5199380"/>
                  <a:gd name="connsiteY278" fmla="*/ 2202180 h 3139440"/>
                  <a:gd name="connsiteX279" fmla="*/ 4686300 w 5199380"/>
                  <a:gd name="connsiteY279" fmla="*/ 2164080 h 3139440"/>
                  <a:gd name="connsiteX280" fmla="*/ 4693920 w 5199380"/>
                  <a:gd name="connsiteY280" fmla="*/ 2141220 h 3139440"/>
                  <a:gd name="connsiteX281" fmla="*/ 4716780 w 5199380"/>
                  <a:gd name="connsiteY281" fmla="*/ 2133600 h 3139440"/>
                  <a:gd name="connsiteX282" fmla="*/ 4754880 w 5199380"/>
                  <a:gd name="connsiteY282" fmla="*/ 2110740 h 3139440"/>
                  <a:gd name="connsiteX283" fmla="*/ 4770120 w 5199380"/>
                  <a:gd name="connsiteY283" fmla="*/ 2080260 h 3139440"/>
                  <a:gd name="connsiteX284" fmla="*/ 4823460 w 5199380"/>
                  <a:gd name="connsiteY284" fmla="*/ 2049780 h 3139440"/>
                  <a:gd name="connsiteX285" fmla="*/ 4838700 w 5199380"/>
                  <a:gd name="connsiteY285" fmla="*/ 2019300 h 3139440"/>
                  <a:gd name="connsiteX286" fmla="*/ 4861560 w 5199380"/>
                  <a:gd name="connsiteY286" fmla="*/ 2004060 h 3139440"/>
                  <a:gd name="connsiteX287" fmla="*/ 4892040 w 5199380"/>
                  <a:gd name="connsiteY287" fmla="*/ 1981200 h 3139440"/>
                  <a:gd name="connsiteX288" fmla="*/ 4983480 w 5199380"/>
                  <a:gd name="connsiteY288" fmla="*/ 1943100 h 3139440"/>
                  <a:gd name="connsiteX289" fmla="*/ 5013960 w 5199380"/>
                  <a:gd name="connsiteY289" fmla="*/ 1920240 h 3139440"/>
                  <a:gd name="connsiteX290" fmla="*/ 5021580 w 5199380"/>
                  <a:gd name="connsiteY290" fmla="*/ 1897380 h 3139440"/>
                  <a:gd name="connsiteX291" fmla="*/ 5036820 w 5199380"/>
                  <a:gd name="connsiteY291" fmla="*/ 1874520 h 3139440"/>
                  <a:gd name="connsiteX292" fmla="*/ 5059680 w 5199380"/>
                  <a:gd name="connsiteY292" fmla="*/ 1859280 h 3139440"/>
                  <a:gd name="connsiteX293" fmla="*/ 5082540 w 5199380"/>
                  <a:gd name="connsiteY293" fmla="*/ 1828800 h 3139440"/>
                  <a:gd name="connsiteX294" fmla="*/ 5090160 w 5199380"/>
                  <a:gd name="connsiteY294" fmla="*/ 1783080 h 3139440"/>
                  <a:gd name="connsiteX295" fmla="*/ 5135880 w 5199380"/>
                  <a:gd name="connsiteY295" fmla="*/ 1752600 h 3139440"/>
                  <a:gd name="connsiteX296" fmla="*/ 5151120 w 5199380"/>
                  <a:gd name="connsiteY296" fmla="*/ 1691640 h 3139440"/>
                  <a:gd name="connsiteX297" fmla="*/ 5120640 w 5199380"/>
                  <a:gd name="connsiteY297" fmla="*/ 1638300 h 3139440"/>
                  <a:gd name="connsiteX298" fmla="*/ 5097780 w 5199380"/>
                  <a:gd name="connsiteY298" fmla="*/ 1623060 h 3139440"/>
                  <a:gd name="connsiteX299" fmla="*/ 4991100 w 5199380"/>
                  <a:gd name="connsiteY299" fmla="*/ 1592580 h 3139440"/>
                  <a:gd name="connsiteX300" fmla="*/ 4968240 w 5199380"/>
                  <a:gd name="connsiteY300" fmla="*/ 1577340 h 3139440"/>
                  <a:gd name="connsiteX301" fmla="*/ 4960620 w 5199380"/>
                  <a:gd name="connsiteY301" fmla="*/ 1600200 h 3139440"/>
                  <a:gd name="connsiteX302" fmla="*/ 4945380 w 5199380"/>
                  <a:gd name="connsiteY302" fmla="*/ 1630680 h 3139440"/>
                  <a:gd name="connsiteX303" fmla="*/ 4899660 w 5199380"/>
                  <a:gd name="connsiteY303" fmla="*/ 1661160 h 3139440"/>
                  <a:gd name="connsiteX304" fmla="*/ 4869180 w 5199380"/>
                  <a:gd name="connsiteY304" fmla="*/ 1676400 h 3139440"/>
                  <a:gd name="connsiteX305" fmla="*/ 4899660 w 5199380"/>
                  <a:gd name="connsiteY305" fmla="*/ 1600200 h 3139440"/>
                  <a:gd name="connsiteX306" fmla="*/ 4922520 w 5199380"/>
                  <a:gd name="connsiteY306" fmla="*/ 1554480 h 3139440"/>
                  <a:gd name="connsiteX307" fmla="*/ 4808220 w 5199380"/>
                  <a:gd name="connsiteY307" fmla="*/ 1546860 h 3139440"/>
                  <a:gd name="connsiteX308" fmla="*/ 4716780 w 5199380"/>
                  <a:gd name="connsiteY308" fmla="*/ 1524000 h 3139440"/>
                  <a:gd name="connsiteX309" fmla="*/ 4663440 w 5199380"/>
                  <a:gd name="connsiteY309" fmla="*/ 1470660 h 3139440"/>
                  <a:gd name="connsiteX310" fmla="*/ 4625340 w 5199380"/>
                  <a:gd name="connsiteY310" fmla="*/ 1424940 h 3139440"/>
                  <a:gd name="connsiteX311" fmla="*/ 4572000 w 5199380"/>
                  <a:gd name="connsiteY311" fmla="*/ 1386840 h 3139440"/>
                  <a:gd name="connsiteX312" fmla="*/ 4526280 w 5199380"/>
                  <a:gd name="connsiteY312" fmla="*/ 1348740 h 3139440"/>
                  <a:gd name="connsiteX313" fmla="*/ 4518660 w 5199380"/>
                  <a:gd name="connsiteY313" fmla="*/ 1325880 h 3139440"/>
                  <a:gd name="connsiteX314" fmla="*/ 4495800 w 5199380"/>
                  <a:gd name="connsiteY314" fmla="*/ 1341120 h 3139440"/>
                  <a:gd name="connsiteX315" fmla="*/ 4450080 w 5199380"/>
                  <a:gd name="connsiteY315" fmla="*/ 1310640 h 3139440"/>
                  <a:gd name="connsiteX316" fmla="*/ 4396740 w 5199380"/>
                  <a:gd name="connsiteY316" fmla="*/ 1295400 h 3139440"/>
                  <a:gd name="connsiteX317" fmla="*/ 4373880 w 5199380"/>
                  <a:gd name="connsiteY317" fmla="*/ 1280160 h 3139440"/>
                  <a:gd name="connsiteX318" fmla="*/ 4366260 w 5199380"/>
                  <a:gd name="connsiteY318" fmla="*/ 1303020 h 3139440"/>
                  <a:gd name="connsiteX319" fmla="*/ 4373880 w 5199380"/>
                  <a:gd name="connsiteY319" fmla="*/ 1325880 h 3139440"/>
                  <a:gd name="connsiteX320" fmla="*/ 4381500 w 5199380"/>
                  <a:gd name="connsiteY320" fmla="*/ 1363980 h 3139440"/>
                  <a:gd name="connsiteX321" fmla="*/ 4358640 w 5199380"/>
                  <a:gd name="connsiteY321" fmla="*/ 1463040 h 3139440"/>
                  <a:gd name="connsiteX322" fmla="*/ 4351020 w 5199380"/>
                  <a:gd name="connsiteY322" fmla="*/ 1485900 h 3139440"/>
                  <a:gd name="connsiteX323" fmla="*/ 4297680 w 5199380"/>
                  <a:gd name="connsiteY323" fmla="*/ 1508760 h 3139440"/>
                  <a:gd name="connsiteX324" fmla="*/ 4274820 w 5199380"/>
                  <a:gd name="connsiteY324" fmla="*/ 1470660 h 3139440"/>
                  <a:gd name="connsiteX325" fmla="*/ 4229100 w 5199380"/>
                  <a:gd name="connsiteY325" fmla="*/ 1455420 h 3139440"/>
                  <a:gd name="connsiteX326" fmla="*/ 4145280 w 5199380"/>
                  <a:gd name="connsiteY326" fmla="*/ 1440180 h 3139440"/>
                  <a:gd name="connsiteX327" fmla="*/ 4114800 w 5199380"/>
                  <a:gd name="connsiteY327" fmla="*/ 1417320 h 3139440"/>
                  <a:gd name="connsiteX328" fmla="*/ 4122420 w 5199380"/>
                  <a:gd name="connsiteY328" fmla="*/ 1394460 h 3139440"/>
                  <a:gd name="connsiteX329" fmla="*/ 4145280 w 5199380"/>
                  <a:gd name="connsiteY329" fmla="*/ 1371600 h 3139440"/>
                  <a:gd name="connsiteX330" fmla="*/ 4168140 w 5199380"/>
                  <a:gd name="connsiteY330" fmla="*/ 1341120 h 3139440"/>
                  <a:gd name="connsiteX331" fmla="*/ 4069080 w 5199380"/>
                  <a:gd name="connsiteY331" fmla="*/ 1318260 h 3139440"/>
                  <a:gd name="connsiteX332" fmla="*/ 4038600 w 5199380"/>
                  <a:gd name="connsiteY332" fmla="*/ 1303020 h 3139440"/>
                  <a:gd name="connsiteX333" fmla="*/ 3992880 w 5199380"/>
                  <a:gd name="connsiteY333" fmla="*/ 1280160 h 3139440"/>
                  <a:gd name="connsiteX334" fmla="*/ 3931920 w 5199380"/>
                  <a:gd name="connsiteY334" fmla="*/ 1310640 h 3139440"/>
                  <a:gd name="connsiteX335" fmla="*/ 3878580 w 5199380"/>
                  <a:gd name="connsiteY335" fmla="*/ 1325880 h 3139440"/>
                  <a:gd name="connsiteX336" fmla="*/ 3825240 w 5199380"/>
                  <a:gd name="connsiteY336" fmla="*/ 1348740 h 3139440"/>
                  <a:gd name="connsiteX337" fmla="*/ 3870960 w 5199380"/>
                  <a:gd name="connsiteY337" fmla="*/ 1455420 h 3139440"/>
                  <a:gd name="connsiteX338" fmla="*/ 3893820 w 5199380"/>
                  <a:gd name="connsiteY338" fmla="*/ 1470660 h 3139440"/>
                  <a:gd name="connsiteX339" fmla="*/ 3916680 w 5199380"/>
                  <a:gd name="connsiteY339" fmla="*/ 1524000 h 3139440"/>
                  <a:gd name="connsiteX340" fmla="*/ 3901440 w 5199380"/>
                  <a:gd name="connsiteY340" fmla="*/ 1584960 h 3139440"/>
                  <a:gd name="connsiteX341" fmla="*/ 3916680 w 5199380"/>
                  <a:gd name="connsiteY341" fmla="*/ 1607820 h 3139440"/>
                  <a:gd name="connsiteX342" fmla="*/ 3962400 w 5199380"/>
                  <a:gd name="connsiteY342" fmla="*/ 1630680 h 3139440"/>
                  <a:gd name="connsiteX343" fmla="*/ 3977640 w 5199380"/>
                  <a:gd name="connsiteY343" fmla="*/ 1661160 h 3139440"/>
                  <a:gd name="connsiteX344" fmla="*/ 4000500 w 5199380"/>
                  <a:gd name="connsiteY344" fmla="*/ 1760220 h 3139440"/>
                  <a:gd name="connsiteX345" fmla="*/ 4023360 w 5199380"/>
                  <a:gd name="connsiteY345" fmla="*/ 1775460 h 3139440"/>
                  <a:gd name="connsiteX346" fmla="*/ 4030980 w 5199380"/>
                  <a:gd name="connsiteY346" fmla="*/ 1798320 h 3139440"/>
                  <a:gd name="connsiteX347" fmla="*/ 4046220 w 5199380"/>
                  <a:gd name="connsiteY347" fmla="*/ 1821180 h 3139440"/>
                  <a:gd name="connsiteX348" fmla="*/ 4030980 w 5199380"/>
                  <a:gd name="connsiteY348" fmla="*/ 1844040 h 3139440"/>
                  <a:gd name="connsiteX349" fmla="*/ 4000500 w 5199380"/>
                  <a:gd name="connsiteY349" fmla="*/ 1882140 h 3139440"/>
                  <a:gd name="connsiteX350" fmla="*/ 3977640 w 5199380"/>
                  <a:gd name="connsiteY350" fmla="*/ 1920240 h 3139440"/>
                  <a:gd name="connsiteX351" fmla="*/ 3947160 w 5199380"/>
                  <a:gd name="connsiteY351" fmla="*/ 1927860 h 3139440"/>
                  <a:gd name="connsiteX352" fmla="*/ 3916680 w 5199380"/>
                  <a:gd name="connsiteY352" fmla="*/ 1973580 h 3139440"/>
                  <a:gd name="connsiteX353" fmla="*/ 3893820 w 5199380"/>
                  <a:gd name="connsiteY353" fmla="*/ 1996440 h 3139440"/>
                  <a:gd name="connsiteX354" fmla="*/ 3886200 w 5199380"/>
                  <a:gd name="connsiteY354" fmla="*/ 2019300 h 3139440"/>
                  <a:gd name="connsiteX355" fmla="*/ 3909060 w 5199380"/>
                  <a:gd name="connsiteY355" fmla="*/ 2026920 h 3139440"/>
                  <a:gd name="connsiteX356" fmla="*/ 3931920 w 5199380"/>
                  <a:gd name="connsiteY356" fmla="*/ 2049780 h 3139440"/>
                  <a:gd name="connsiteX357" fmla="*/ 3962400 w 5199380"/>
                  <a:gd name="connsiteY357" fmla="*/ 2072640 h 3139440"/>
                  <a:gd name="connsiteX358" fmla="*/ 3977640 w 5199380"/>
                  <a:gd name="connsiteY358" fmla="*/ 2103120 h 3139440"/>
                  <a:gd name="connsiteX359" fmla="*/ 4000500 w 5199380"/>
                  <a:gd name="connsiteY359" fmla="*/ 2118360 h 3139440"/>
                  <a:gd name="connsiteX360" fmla="*/ 4008120 w 5199380"/>
                  <a:gd name="connsiteY360" fmla="*/ 2141220 h 3139440"/>
                  <a:gd name="connsiteX361" fmla="*/ 4030980 w 5199380"/>
                  <a:gd name="connsiteY361" fmla="*/ 2164080 h 3139440"/>
                  <a:gd name="connsiteX362" fmla="*/ 4030980 w 5199380"/>
                  <a:gd name="connsiteY362" fmla="*/ 2263140 h 3139440"/>
                  <a:gd name="connsiteX363" fmla="*/ 4008120 w 5199380"/>
                  <a:gd name="connsiteY363" fmla="*/ 2286000 h 3139440"/>
                  <a:gd name="connsiteX364" fmla="*/ 3977640 w 5199380"/>
                  <a:gd name="connsiteY364" fmla="*/ 2331720 h 3139440"/>
                  <a:gd name="connsiteX365" fmla="*/ 3931920 w 5199380"/>
                  <a:gd name="connsiteY365" fmla="*/ 2308860 h 3139440"/>
                  <a:gd name="connsiteX366" fmla="*/ 3878580 w 5199380"/>
                  <a:gd name="connsiteY366" fmla="*/ 2255520 h 3139440"/>
                  <a:gd name="connsiteX367" fmla="*/ 3855720 w 5199380"/>
                  <a:gd name="connsiteY367" fmla="*/ 2232660 h 3139440"/>
                  <a:gd name="connsiteX368" fmla="*/ 3817620 w 5199380"/>
                  <a:gd name="connsiteY368" fmla="*/ 2225040 h 3139440"/>
                  <a:gd name="connsiteX369" fmla="*/ 3794760 w 5199380"/>
                  <a:gd name="connsiteY369" fmla="*/ 2209800 h 3139440"/>
                  <a:gd name="connsiteX370" fmla="*/ 3787140 w 5199380"/>
                  <a:gd name="connsiteY370" fmla="*/ 2186940 h 3139440"/>
                  <a:gd name="connsiteX371" fmla="*/ 3779520 w 5199380"/>
                  <a:gd name="connsiteY371" fmla="*/ 2125980 h 3139440"/>
                  <a:gd name="connsiteX372" fmla="*/ 3741420 w 5199380"/>
                  <a:gd name="connsiteY372" fmla="*/ 2080260 h 3139440"/>
                  <a:gd name="connsiteX373" fmla="*/ 3733800 w 5199380"/>
                  <a:gd name="connsiteY373" fmla="*/ 1973580 h 3139440"/>
                  <a:gd name="connsiteX374" fmla="*/ 3665220 w 5199380"/>
                  <a:gd name="connsiteY374" fmla="*/ 1981200 h 3139440"/>
                  <a:gd name="connsiteX375" fmla="*/ 3604260 w 5199380"/>
                  <a:gd name="connsiteY375" fmla="*/ 1996440 h 3139440"/>
                  <a:gd name="connsiteX376" fmla="*/ 3581400 w 5199380"/>
                  <a:gd name="connsiteY376" fmla="*/ 1988820 h 3139440"/>
                  <a:gd name="connsiteX377" fmla="*/ 3558540 w 5199380"/>
                  <a:gd name="connsiteY377" fmla="*/ 1973580 h 3139440"/>
                  <a:gd name="connsiteX378" fmla="*/ 3474720 w 5199380"/>
                  <a:gd name="connsiteY378" fmla="*/ 1981200 h 3139440"/>
                  <a:gd name="connsiteX379" fmla="*/ 3467100 w 5199380"/>
                  <a:gd name="connsiteY379" fmla="*/ 1958340 h 3139440"/>
                  <a:gd name="connsiteX380" fmla="*/ 3398520 w 5199380"/>
                  <a:gd name="connsiteY380" fmla="*/ 1920240 h 3139440"/>
                  <a:gd name="connsiteX381" fmla="*/ 3322320 w 5199380"/>
                  <a:gd name="connsiteY381" fmla="*/ 1943100 h 3139440"/>
                  <a:gd name="connsiteX382" fmla="*/ 3299460 w 5199380"/>
                  <a:gd name="connsiteY382" fmla="*/ 1965960 h 3139440"/>
                  <a:gd name="connsiteX383" fmla="*/ 3223260 w 5199380"/>
                  <a:gd name="connsiteY383" fmla="*/ 1950720 h 3139440"/>
                  <a:gd name="connsiteX384" fmla="*/ 3230880 w 5199380"/>
                  <a:gd name="connsiteY384" fmla="*/ 1927860 h 3139440"/>
                  <a:gd name="connsiteX385" fmla="*/ 3192780 w 5199380"/>
                  <a:gd name="connsiteY385" fmla="*/ 1874520 h 3139440"/>
                  <a:gd name="connsiteX386" fmla="*/ 3185160 w 5199380"/>
                  <a:gd name="connsiteY386" fmla="*/ 1798320 h 3139440"/>
                  <a:gd name="connsiteX387" fmla="*/ 3147060 w 5199380"/>
                  <a:gd name="connsiteY387" fmla="*/ 1783080 h 3139440"/>
                  <a:gd name="connsiteX388" fmla="*/ 3139440 w 5199380"/>
                  <a:gd name="connsiteY388" fmla="*/ 1706880 h 3139440"/>
                  <a:gd name="connsiteX389" fmla="*/ 3131820 w 5199380"/>
                  <a:gd name="connsiteY389" fmla="*/ 1668780 h 3139440"/>
                  <a:gd name="connsiteX390" fmla="*/ 3147060 w 5199380"/>
                  <a:gd name="connsiteY390" fmla="*/ 1554480 h 3139440"/>
                  <a:gd name="connsiteX391" fmla="*/ 3162300 w 5199380"/>
                  <a:gd name="connsiteY391" fmla="*/ 1531620 h 3139440"/>
                  <a:gd name="connsiteX392" fmla="*/ 3177540 w 5199380"/>
                  <a:gd name="connsiteY392" fmla="*/ 1501140 h 3139440"/>
                  <a:gd name="connsiteX393" fmla="*/ 3200400 w 5199380"/>
                  <a:gd name="connsiteY393" fmla="*/ 1447800 h 3139440"/>
                  <a:gd name="connsiteX394" fmla="*/ 3215640 w 5199380"/>
                  <a:gd name="connsiteY394" fmla="*/ 1424940 h 3139440"/>
                  <a:gd name="connsiteX395" fmla="*/ 3246120 w 5199380"/>
                  <a:gd name="connsiteY395" fmla="*/ 1363980 h 3139440"/>
                  <a:gd name="connsiteX396" fmla="*/ 3276600 w 5199380"/>
                  <a:gd name="connsiteY396" fmla="*/ 1310640 h 3139440"/>
                  <a:gd name="connsiteX397" fmla="*/ 3291840 w 5199380"/>
                  <a:gd name="connsiteY397" fmla="*/ 1287780 h 3139440"/>
                  <a:gd name="connsiteX398" fmla="*/ 3307080 w 5199380"/>
                  <a:gd name="connsiteY398" fmla="*/ 1257300 h 3139440"/>
                  <a:gd name="connsiteX399" fmla="*/ 3352800 w 5199380"/>
                  <a:gd name="connsiteY399" fmla="*/ 1211580 h 3139440"/>
                  <a:gd name="connsiteX400" fmla="*/ 3329940 w 5199380"/>
                  <a:gd name="connsiteY400" fmla="*/ 1165860 h 3139440"/>
                  <a:gd name="connsiteX401" fmla="*/ 3337560 w 5199380"/>
                  <a:gd name="connsiteY401" fmla="*/ 1120140 h 3139440"/>
                  <a:gd name="connsiteX402" fmla="*/ 3345180 w 5199380"/>
                  <a:gd name="connsiteY402" fmla="*/ 1089660 h 3139440"/>
                  <a:gd name="connsiteX403" fmla="*/ 3375660 w 5199380"/>
                  <a:gd name="connsiteY403" fmla="*/ 1043940 h 3139440"/>
                  <a:gd name="connsiteX404" fmla="*/ 3436620 w 5199380"/>
                  <a:gd name="connsiteY404" fmla="*/ 1036320 h 3139440"/>
                  <a:gd name="connsiteX405" fmla="*/ 3459480 w 5199380"/>
                  <a:gd name="connsiteY405" fmla="*/ 1021080 h 3139440"/>
                  <a:gd name="connsiteX406" fmla="*/ 3482340 w 5199380"/>
                  <a:gd name="connsiteY406" fmla="*/ 998220 h 3139440"/>
                  <a:gd name="connsiteX407" fmla="*/ 3505200 w 5199380"/>
                  <a:gd name="connsiteY407" fmla="*/ 990600 h 3139440"/>
                  <a:gd name="connsiteX408" fmla="*/ 3512820 w 5199380"/>
                  <a:gd name="connsiteY408" fmla="*/ 906780 h 3139440"/>
                  <a:gd name="connsiteX409" fmla="*/ 3482340 w 5199380"/>
                  <a:gd name="connsiteY409" fmla="*/ 899160 h 3139440"/>
                  <a:gd name="connsiteX410" fmla="*/ 3467100 w 5199380"/>
                  <a:gd name="connsiteY410" fmla="*/ 876300 h 3139440"/>
                  <a:gd name="connsiteX411" fmla="*/ 3482340 w 5199380"/>
                  <a:gd name="connsiteY411" fmla="*/ 807720 h 3139440"/>
                  <a:gd name="connsiteX412" fmla="*/ 3436620 w 5199380"/>
                  <a:gd name="connsiteY412" fmla="*/ 746760 h 3139440"/>
                  <a:gd name="connsiteX413" fmla="*/ 3406140 w 5199380"/>
                  <a:gd name="connsiteY413" fmla="*/ 731520 h 3139440"/>
                  <a:gd name="connsiteX414" fmla="*/ 3375660 w 5199380"/>
                  <a:gd name="connsiteY414" fmla="*/ 739140 h 3139440"/>
                  <a:gd name="connsiteX415" fmla="*/ 3352800 w 5199380"/>
                  <a:gd name="connsiteY415" fmla="*/ 800100 h 3139440"/>
                  <a:gd name="connsiteX416" fmla="*/ 3284220 w 5199380"/>
                  <a:gd name="connsiteY416" fmla="*/ 822960 h 3139440"/>
                  <a:gd name="connsiteX417" fmla="*/ 3291840 w 5199380"/>
                  <a:gd name="connsiteY417" fmla="*/ 876300 h 3139440"/>
                  <a:gd name="connsiteX418" fmla="*/ 3322320 w 5199380"/>
                  <a:gd name="connsiteY418" fmla="*/ 891540 h 3139440"/>
                  <a:gd name="connsiteX419" fmla="*/ 3345180 w 5199380"/>
                  <a:gd name="connsiteY419" fmla="*/ 906780 h 3139440"/>
                  <a:gd name="connsiteX420" fmla="*/ 3329940 w 5199380"/>
                  <a:gd name="connsiteY420" fmla="*/ 960120 h 3139440"/>
                  <a:gd name="connsiteX421" fmla="*/ 3291840 w 5199380"/>
                  <a:gd name="connsiteY421" fmla="*/ 944880 h 3139440"/>
                  <a:gd name="connsiteX422" fmla="*/ 3268980 w 5199380"/>
                  <a:gd name="connsiteY422" fmla="*/ 929640 h 3139440"/>
                  <a:gd name="connsiteX423" fmla="*/ 3253740 w 5199380"/>
                  <a:gd name="connsiteY423" fmla="*/ 899160 h 3139440"/>
                  <a:gd name="connsiteX424" fmla="*/ 3238500 w 5199380"/>
                  <a:gd name="connsiteY424" fmla="*/ 838200 h 3139440"/>
                  <a:gd name="connsiteX425" fmla="*/ 3215640 w 5199380"/>
                  <a:gd name="connsiteY425" fmla="*/ 830580 h 3139440"/>
                  <a:gd name="connsiteX426" fmla="*/ 3177540 w 5199380"/>
                  <a:gd name="connsiteY426" fmla="*/ 822960 h 3139440"/>
                  <a:gd name="connsiteX427" fmla="*/ 3101340 w 5199380"/>
                  <a:gd name="connsiteY427" fmla="*/ 792480 h 3139440"/>
                  <a:gd name="connsiteX428" fmla="*/ 3116580 w 5199380"/>
                  <a:gd name="connsiteY428" fmla="*/ 739140 h 3139440"/>
                  <a:gd name="connsiteX429" fmla="*/ 3101340 w 5199380"/>
                  <a:gd name="connsiteY429" fmla="*/ 701040 h 3139440"/>
                  <a:gd name="connsiteX430" fmla="*/ 3093720 w 5199380"/>
                  <a:gd name="connsiteY430" fmla="*/ 678180 h 3139440"/>
                  <a:gd name="connsiteX431" fmla="*/ 3070860 w 5199380"/>
                  <a:gd name="connsiteY431" fmla="*/ 670560 h 3139440"/>
                  <a:gd name="connsiteX432" fmla="*/ 3063240 w 5199380"/>
                  <a:gd name="connsiteY432" fmla="*/ 647700 h 3139440"/>
                  <a:gd name="connsiteX433" fmla="*/ 2979420 w 5199380"/>
                  <a:gd name="connsiteY433" fmla="*/ 632460 h 3139440"/>
                  <a:gd name="connsiteX434" fmla="*/ 2971800 w 5199380"/>
                  <a:gd name="connsiteY434" fmla="*/ 662940 h 3139440"/>
                  <a:gd name="connsiteX435" fmla="*/ 2994660 w 5199380"/>
                  <a:gd name="connsiteY435" fmla="*/ 723900 h 3139440"/>
                  <a:gd name="connsiteX436" fmla="*/ 3002280 w 5199380"/>
                  <a:gd name="connsiteY436" fmla="*/ 746760 h 3139440"/>
                  <a:gd name="connsiteX437" fmla="*/ 3009900 w 5199380"/>
                  <a:gd name="connsiteY437" fmla="*/ 800100 h 3139440"/>
                  <a:gd name="connsiteX438" fmla="*/ 3032760 w 5199380"/>
                  <a:gd name="connsiteY438" fmla="*/ 807720 h 3139440"/>
                  <a:gd name="connsiteX439" fmla="*/ 3063240 w 5199380"/>
                  <a:gd name="connsiteY439" fmla="*/ 861060 h 3139440"/>
                  <a:gd name="connsiteX440" fmla="*/ 3017520 w 5199380"/>
                  <a:gd name="connsiteY440" fmla="*/ 960120 h 3139440"/>
                  <a:gd name="connsiteX441" fmla="*/ 2987040 w 5199380"/>
                  <a:gd name="connsiteY441" fmla="*/ 998220 h 3139440"/>
                  <a:gd name="connsiteX442" fmla="*/ 2971800 w 5199380"/>
                  <a:gd name="connsiteY442" fmla="*/ 1051560 h 3139440"/>
                  <a:gd name="connsiteX443" fmla="*/ 2964180 w 5199380"/>
                  <a:gd name="connsiteY443" fmla="*/ 998220 h 3139440"/>
                  <a:gd name="connsiteX444" fmla="*/ 2956560 w 5199380"/>
                  <a:gd name="connsiteY444" fmla="*/ 975360 h 3139440"/>
                  <a:gd name="connsiteX445" fmla="*/ 2964180 w 5199380"/>
                  <a:gd name="connsiteY445" fmla="*/ 937260 h 3139440"/>
                  <a:gd name="connsiteX446" fmla="*/ 2941320 w 5199380"/>
                  <a:gd name="connsiteY446" fmla="*/ 929640 h 3139440"/>
                  <a:gd name="connsiteX447" fmla="*/ 2880360 w 5199380"/>
                  <a:gd name="connsiteY447" fmla="*/ 960120 h 3139440"/>
                  <a:gd name="connsiteX448" fmla="*/ 2849880 w 5199380"/>
                  <a:gd name="connsiteY448" fmla="*/ 967740 h 3139440"/>
                  <a:gd name="connsiteX449" fmla="*/ 2788920 w 5199380"/>
                  <a:gd name="connsiteY449" fmla="*/ 944880 h 3139440"/>
                  <a:gd name="connsiteX450" fmla="*/ 2727960 w 5199380"/>
                  <a:gd name="connsiteY450" fmla="*/ 960120 h 3139440"/>
                  <a:gd name="connsiteX451" fmla="*/ 2689860 w 5199380"/>
                  <a:gd name="connsiteY451" fmla="*/ 944880 h 3139440"/>
                  <a:gd name="connsiteX452" fmla="*/ 2667000 w 5199380"/>
                  <a:gd name="connsiteY452" fmla="*/ 922020 h 3139440"/>
                  <a:gd name="connsiteX453" fmla="*/ 2644140 w 5199380"/>
                  <a:gd name="connsiteY453" fmla="*/ 906780 h 3139440"/>
                  <a:gd name="connsiteX454" fmla="*/ 2575560 w 5199380"/>
                  <a:gd name="connsiteY454" fmla="*/ 967740 h 3139440"/>
                  <a:gd name="connsiteX455" fmla="*/ 2590800 w 5199380"/>
                  <a:gd name="connsiteY455" fmla="*/ 990600 h 3139440"/>
                  <a:gd name="connsiteX456" fmla="*/ 2583180 w 5199380"/>
                  <a:gd name="connsiteY456" fmla="*/ 1013460 h 3139440"/>
                  <a:gd name="connsiteX457" fmla="*/ 2583180 w 5199380"/>
                  <a:gd name="connsiteY457" fmla="*/ 1082040 h 3139440"/>
                  <a:gd name="connsiteX458" fmla="*/ 2560320 w 5199380"/>
                  <a:gd name="connsiteY458" fmla="*/ 1089660 h 3139440"/>
                  <a:gd name="connsiteX459" fmla="*/ 2529840 w 5199380"/>
                  <a:gd name="connsiteY459" fmla="*/ 1028700 h 3139440"/>
                  <a:gd name="connsiteX460" fmla="*/ 2522220 w 5199380"/>
                  <a:gd name="connsiteY460" fmla="*/ 990600 h 3139440"/>
                  <a:gd name="connsiteX461" fmla="*/ 2506980 w 5199380"/>
                  <a:gd name="connsiteY461" fmla="*/ 967740 h 3139440"/>
                  <a:gd name="connsiteX462" fmla="*/ 2499360 w 5199380"/>
                  <a:gd name="connsiteY462" fmla="*/ 944880 h 3139440"/>
                  <a:gd name="connsiteX463" fmla="*/ 2468880 w 5199380"/>
                  <a:gd name="connsiteY463" fmla="*/ 929640 h 3139440"/>
                  <a:gd name="connsiteX464" fmla="*/ 2369820 w 5199380"/>
                  <a:gd name="connsiteY464" fmla="*/ 929640 h 3139440"/>
                  <a:gd name="connsiteX465" fmla="*/ 2362200 w 5199380"/>
                  <a:gd name="connsiteY465" fmla="*/ 868680 h 3139440"/>
                  <a:gd name="connsiteX466" fmla="*/ 2308860 w 5199380"/>
                  <a:gd name="connsiteY466" fmla="*/ 838200 h 3139440"/>
                  <a:gd name="connsiteX467" fmla="*/ 2263140 w 5199380"/>
                  <a:gd name="connsiteY467" fmla="*/ 807720 h 3139440"/>
                  <a:gd name="connsiteX468" fmla="*/ 2247900 w 5199380"/>
                  <a:gd name="connsiteY468" fmla="*/ 784860 h 3139440"/>
                  <a:gd name="connsiteX469" fmla="*/ 2186940 w 5199380"/>
                  <a:gd name="connsiteY469" fmla="*/ 739140 h 3139440"/>
                  <a:gd name="connsiteX470" fmla="*/ 2133600 w 5199380"/>
                  <a:gd name="connsiteY470" fmla="*/ 670560 h 3139440"/>
                  <a:gd name="connsiteX471" fmla="*/ 2110740 w 5199380"/>
                  <a:gd name="connsiteY471" fmla="*/ 685800 h 3139440"/>
                  <a:gd name="connsiteX472" fmla="*/ 2103120 w 5199380"/>
                  <a:gd name="connsiteY472" fmla="*/ 708660 h 3139440"/>
                  <a:gd name="connsiteX473" fmla="*/ 2087880 w 5199380"/>
                  <a:gd name="connsiteY473" fmla="*/ 731520 h 3139440"/>
                  <a:gd name="connsiteX474" fmla="*/ 2057400 w 5199380"/>
                  <a:gd name="connsiteY474" fmla="*/ 693420 h 3139440"/>
                  <a:gd name="connsiteX475" fmla="*/ 2072640 w 5199380"/>
                  <a:gd name="connsiteY475" fmla="*/ 670560 h 3139440"/>
                  <a:gd name="connsiteX476" fmla="*/ 2026920 w 5199380"/>
                  <a:gd name="connsiteY476" fmla="*/ 662940 h 3139440"/>
                  <a:gd name="connsiteX477" fmla="*/ 1996440 w 5199380"/>
                  <a:gd name="connsiteY477" fmla="*/ 640080 h 3139440"/>
                  <a:gd name="connsiteX478" fmla="*/ 1973580 w 5199380"/>
                  <a:gd name="connsiteY478" fmla="*/ 594360 h 3139440"/>
                  <a:gd name="connsiteX479" fmla="*/ 1958340 w 5199380"/>
                  <a:gd name="connsiteY479" fmla="*/ 624840 h 3139440"/>
                  <a:gd name="connsiteX480" fmla="*/ 1935480 w 5199380"/>
                  <a:gd name="connsiteY480" fmla="*/ 647700 h 3139440"/>
                  <a:gd name="connsiteX481" fmla="*/ 1912620 w 5199380"/>
                  <a:gd name="connsiteY481" fmla="*/ 624840 h 3139440"/>
                  <a:gd name="connsiteX482" fmla="*/ 1897380 w 5199380"/>
                  <a:gd name="connsiteY482" fmla="*/ 571500 h 3139440"/>
                  <a:gd name="connsiteX483" fmla="*/ 1874520 w 5199380"/>
                  <a:gd name="connsiteY483" fmla="*/ 586740 h 3139440"/>
                  <a:gd name="connsiteX484" fmla="*/ 1790700 w 5199380"/>
                  <a:gd name="connsiteY484" fmla="*/ 601980 h 3139440"/>
                  <a:gd name="connsiteX485" fmla="*/ 1760220 w 5199380"/>
                  <a:gd name="connsiteY485" fmla="*/ 617220 h 3139440"/>
                  <a:gd name="connsiteX486" fmla="*/ 1744980 w 5199380"/>
                  <a:gd name="connsiteY486" fmla="*/ 624840 h 3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</a:cxnLst>
                <a:rect l="l" t="t" r="r" b="b"/>
                <a:pathLst>
                  <a:path w="5199380" h="3139440">
                    <a:moveTo>
                      <a:pt x="1744980" y="624840"/>
                    </a:moveTo>
                    <a:cubicBezTo>
                      <a:pt x="1737360" y="624840"/>
                      <a:pt x="1724723" y="619492"/>
                      <a:pt x="1714500" y="617220"/>
                    </a:cubicBezTo>
                    <a:cubicBezTo>
                      <a:pt x="1701857" y="614410"/>
                      <a:pt x="1687176" y="616784"/>
                      <a:pt x="1676400" y="609600"/>
                    </a:cubicBezTo>
                    <a:cubicBezTo>
                      <a:pt x="1669717" y="605145"/>
                      <a:pt x="1673235" y="593423"/>
                      <a:pt x="1668780" y="586740"/>
                    </a:cubicBezTo>
                    <a:cubicBezTo>
                      <a:pt x="1657046" y="569139"/>
                      <a:pt x="1639928" y="559885"/>
                      <a:pt x="1623060" y="548640"/>
                    </a:cubicBezTo>
                    <a:cubicBezTo>
                      <a:pt x="1610289" y="497556"/>
                      <a:pt x="1627406" y="533238"/>
                      <a:pt x="1584960" y="502920"/>
                    </a:cubicBezTo>
                    <a:cubicBezTo>
                      <a:pt x="1510684" y="449866"/>
                      <a:pt x="1606270" y="509183"/>
                      <a:pt x="1546860" y="457200"/>
                    </a:cubicBezTo>
                    <a:cubicBezTo>
                      <a:pt x="1533076" y="445139"/>
                      <a:pt x="1501140" y="426720"/>
                      <a:pt x="1501140" y="426720"/>
                    </a:cubicBezTo>
                    <a:cubicBezTo>
                      <a:pt x="1449190" y="348796"/>
                      <a:pt x="1532797" y="477607"/>
                      <a:pt x="1470660" y="365760"/>
                    </a:cubicBezTo>
                    <a:cubicBezTo>
                      <a:pt x="1445747" y="320917"/>
                      <a:pt x="1449349" y="347506"/>
                      <a:pt x="1417320" y="304800"/>
                    </a:cubicBezTo>
                    <a:cubicBezTo>
                      <a:pt x="1410504" y="295713"/>
                      <a:pt x="1411167" y="281136"/>
                      <a:pt x="1402080" y="274320"/>
                    </a:cubicBezTo>
                    <a:cubicBezTo>
                      <a:pt x="1389229" y="264681"/>
                      <a:pt x="1371600" y="264160"/>
                      <a:pt x="1356360" y="259080"/>
                    </a:cubicBezTo>
                    <a:lnTo>
                      <a:pt x="1333500" y="251460"/>
                    </a:lnTo>
                    <a:cubicBezTo>
                      <a:pt x="1330960" y="243840"/>
                      <a:pt x="1328087" y="236323"/>
                      <a:pt x="1325880" y="228600"/>
                    </a:cubicBezTo>
                    <a:cubicBezTo>
                      <a:pt x="1323003" y="218530"/>
                      <a:pt x="1322385" y="207746"/>
                      <a:pt x="1318260" y="198120"/>
                    </a:cubicBezTo>
                    <a:cubicBezTo>
                      <a:pt x="1314652" y="189702"/>
                      <a:pt x="1308100" y="182880"/>
                      <a:pt x="1303020" y="175260"/>
                    </a:cubicBezTo>
                    <a:lnTo>
                      <a:pt x="1318260" y="114300"/>
                    </a:lnTo>
                    <a:lnTo>
                      <a:pt x="1325880" y="83820"/>
                    </a:lnTo>
                    <a:cubicBezTo>
                      <a:pt x="1265389" y="63656"/>
                      <a:pt x="1335651" y="85652"/>
                      <a:pt x="1203960" y="60960"/>
                    </a:cubicBezTo>
                    <a:cubicBezTo>
                      <a:pt x="1196065" y="59480"/>
                      <a:pt x="1188892" y="55288"/>
                      <a:pt x="1181100" y="53340"/>
                    </a:cubicBezTo>
                    <a:cubicBezTo>
                      <a:pt x="1168535" y="50199"/>
                      <a:pt x="1155700" y="48260"/>
                      <a:pt x="1143000" y="45720"/>
                    </a:cubicBezTo>
                    <a:cubicBezTo>
                      <a:pt x="1132840" y="40640"/>
                      <a:pt x="1123067" y="34699"/>
                      <a:pt x="1112520" y="30480"/>
                    </a:cubicBezTo>
                    <a:cubicBezTo>
                      <a:pt x="1097605" y="24514"/>
                      <a:pt x="1082040" y="20320"/>
                      <a:pt x="1066800" y="15240"/>
                    </a:cubicBezTo>
                    <a:cubicBezTo>
                      <a:pt x="1034005" y="4308"/>
                      <a:pt x="1051732" y="9568"/>
                      <a:pt x="1013460" y="0"/>
                    </a:cubicBezTo>
                    <a:cubicBezTo>
                      <a:pt x="1005840" y="5080"/>
                      <a:pt x="996321" y="8089"/>
                      <a:pt x="990600" y="15240"/>
                    </a:cubicBezTo>
                    <a:cubicBezTo>
                      <a:pt x="985582" y="21512"/>
                      <a:pt x="988660" y="32420"/>
                      <a:pt x="982980" y="38100"/>
                    </a:cubicBezTo>
                    <a:cubicBezTo>
                      <a:pt x="968874" y="52206"/>
                      <a:pt x="909843" y="65528"/>
                      <a:pt x="899160" y="68580"/>
                    </a:cubicBezTo>
                    <a:cubicBezTo>
                      <a:pt x="896620" y="76200"/>
                      <a:pt x="893282" y="83599"/>
                      <a:pt x="891540" y="91440"/>
                    </a:cubicBezTo>
                    <a:cubicBezTo>
                      <a:pt x="888188" y="106522"/>
                      <a:pt x="893975" y="125429"/>
                      <a:pt x="883920" y="137160"/>
                    </a:cubicBezTo>
                    <a:cubicBezTo>
                      <a:pt x="875491" y="146994"/>
                      <a:pt x="858520" y="142240"/>
                      <a:pt x="845820" y="144780"/>
                    </a:cubicBezTo>
                    <a:cubicBezTo>
                      <a:pt x="869695" y="180593"/>
                      <a:pt x="877369" y="181624"/>
                      <a:pt x="853440" y="243840"/>
                    </a:cubicBezTo>
                    <a:cubicBezTo>
                      <a:pt x="848881" y="255693"/>
                      <a:pt x="833120" y="259080"/>
                      <a:pt x="822960" y="266700"/>
                    </a:cubicBezTo>
                    <a:cubicBezTo>
                      <a:pt x="820420" y="274320"/>
                      <a:pt x="821876" y="284891"/>
                      <a:pt x="815340" y="289560"/>
                    </a:cubicBezTo>
                    <a:cubicBezTo>
                      <a:pt x="802268" y="298897"/>
                      <a:pt x="769620" y="304800"/>
                      <a:pt x="769620" y="304800"/>
                    </a:cubicBezTo>
                    <a:cubicBezTo>
                      <a:pt x="762000" y="302260"/>
                      <a:pt x="748502" y="305021"/>
                      <a:pt x="746760" y="297180"/>
                    </a:cubicBezTo>
                    <a:cubicBezTo>
                      <a:pt x="737274" y="254495"/>
                      <a:pt x="751179" y="241022"/>
                      <a:pt x="769620" y="213360"/>
                    </a:cubicBezTo>
                    <a:cubicBezTo>
                      <a:pt x="754380" y="208280"/>
                      <a:pt x="738268" y="205304"/>
                      <a:pt x="723900" y="198120"/>
                    </a:cubicBezTo>
                    <a:cubicBezTo>
                      <a:pt x="653573" y="162956"/>
                      <a:pt x="684980" y="173150"/>
                      <a:pt x="632460" y="160020"/>
                    </a:cubicBezTo>
                    <a:cubicBezTo>
                      <a:pt x="615164" y="211908"/>
                      <a:pt x="636935" y="148088"/>
                      <a:pt x="609600" y="220980"/>
                    </a:cubicBezTo>
                    <a:cubicBezTo>
                      <a:pt x="606780" y="228501"/>
                      <a:pt x="606435" y="237157"/>
                      <a:pt x="601980" y="243840"/>
                    </a:cubicBezTo>
                    <a:cubicBezTo>
                      <a:pt x="596002" y="252806"/>
                      <a:pt x="586740" y="259080"/>
                      <a:pt x="579120" y="266700"/>
                    </a:cubicBezTo>
                    <a:cubicBezTo>
                      <a:pt x="584200" y="274320"/>
                      <a:pt x="587884" y="283084"/>
                      <a:pt x="594360" y="289560"/>
                    </a:cubicBezTo>
                    <a:cubicBezTo>
                      <a:pt x="600836" y="296036"/>
                      <a:pt x="611499" y="297649"/>
                      <a:pt x="617220" y="304800"/>
                    </a:cubicBezTo>
                    <a:cubicBezTo>
                      <a:pt x="644265" y="338606"/>
                      <a:pt x="601539" y="318402"/>
                      <a:pt x="640080" y="350520"/>
                    </a:cubicBezTo>
                    <a:cubicBezTo>
                      <a:pt x="657157" y="364751"/>
                      <a:pt x="680533" y="368253"/>
                      <a:pt x="701040" y="373380"/>
                    </a:cubicBezTo>
                    <a:cubicBezTo>
                      <a:pt x="711200" y="381000"/>
                      <a:pt x="728440" y="383919"/>
                      <a:pt x="731520" y="396240"/>
                    </a:cubicBezTo>
                    <a:cubicBezTo>
                      <a:pt x="743268" y="443231"/>
                      <a:pt x="692807" y="438252"/>
                      <a:pt x="670560" y="441960"/>
                    </a:cubicBezTo>
                    <a:cubicBezTo>
                      <a:pt x="657860" y="439420"/>
                      <a:pt x="644044" y="440132"/>
                      <a:pt x="632460" y="434340"/>
                    </a:cubicBezTo>
                    <a:cubicBezTo>
                      <a:pt x="622821" y="429521"/>
                      <a:pt x="618566" y="417458"/>
                      <a:pt x="609600" y="411480"/>
                    </a:cubicBezTo>
                    <a:cubicBezTo>
                      <a:pt x="602917" y="407025"/>
                      <a:pt x="594360" y="406400"/>
                      <a:pt x="586740" y="403860"/>
                    </a:cubicBezTo>
                    <a:cubicBezTo>
                      <a:pt x="576580" y="406400"/>
                      <a:pt x="565984" y="415369"/>
                      <a:pt x="556260" y="411480"/>
                    </a:cubicBezTo>
                    <a:cubicBezTo>
                      <a:pt x="548802" y="408497"/>
                      <a:pt x="553095" y="395303"/>
                      <a:pt x="548640" y="388620"/>
                    </a:cubicBezTo>
                    <a:cubicBezTo>
                      <a:pt x="542662" y="379654"/>
                      <a:pt x="533400" y="373380"/>
                      <a:pt x="525780" y="365760"/>
                    </a:cubicBezTo>
                    <a:cubicBezTo>
                      <a:pt x="460266" y="409436"/>
                      <a:pt x="543156" y="357072"/>
                      <a:pt x="480060" y="388620"/>
                    </a:cubicBezTo>
                    <a:cubicBezTo>
                      <a:pt x="427437" y="414932"/>
                      <a:pt x="490155" y="395621"/>
                      <a:pt x="426720" y="411480"/>
                    </a:cubicBezTo>
                    <a:cubicBezTo>
                      <a:pt x="424180" y="419100"/>
                      <a:pt x="424780" y="428660"/>
                      <a:pt x="419100" y="434340"/>
                    </a:cubicBezTo>
                    <a:cubicBezTo>
                      <a:pt x="413420" y="440020"/>
                      <a:pt x="402410" y="436818"/>
                      <a:pt x="396240" y="441960"/>
                    </a:cubicBezTo>
                    <a:cubicBezTo>
                      <a:pt x="386484" y="450090"/>
                      <a:pt x="379548" y="461338"/>
                      <a:pt x="373380" y="472440"/>
                    </a:cubicBezTo>
                    <a:cubicBezTo>
                      <a:pt x="366737" y="484397"/>
                      <a:pt x="369869" y="503503"/>
                      <a:pt x="358140" y="510540"/>
                    </a:cubicBezTo>
                    <a:cubicBezTo>
                      <a:pt x="340580" y="521076"/>
                      <a:pt x="317500" y="515620"/>
                      <a:pt x="297180" y="518160"/>
                    </a:cubicBezTo>
                    <a:cubicBezTo>
                      <a:pt x="282524" y="540145"/>
                      <a:pt x="269159" y="548518"/>
                      <a:pt x="289560" y="579120"/>
                    </a:cubicBezTo>
                    <a:cubicBezTo>
                      <a:pt x="294015" y="585803"/>
                      <a:pt x="305236" y="583148"/>
                      <a:pt x="312420" y="586740"/>
                    </a:cubicBezTo>
                    <a:cubicBezTo>
                      <a:pt x="320611" y="590836"/>
                      <a:pt x="326911" y="598261"/>
                      <a:pt x="335280" y="601980"/>
                    </a:cubicBezTo>
                    <a:cubicBezTo>
                      <a:pt x="349960" y="608504"/>
                      <a:pt x="381000" y="617220"/>
                      <a:pt x="381000" y="617220"/>
                    </a:cubicBezTo>
                    <a:cubicBezTo>
                      <a:pt x="388620" y="627380"/>
                      <a:pt x="402285" y="635098"/>
                      <a:pt x="403860" y="647700"/>
                    </a:cubicBezTo>
                    <a:cubicBezTo>
                      <a:pt x="405269" y="658972"/>
                      <a:pt x="396652" y="670148"/>
                      <a:pt x="388620" y="678180"/>
                    </a:cubicBezTo>
                    <a:cubicBezTo>
                      <a:pt x="380588" y="686212"/>
                      <a:pt x="368003" y="687784"/>
                      <a:pt x="358140" y="693420"/>
                    </a:cubicBezTo>
                    <a:cubicBezTo>
                      <a:pt x="314021" y="718631"/>
                      <a:pt x="358491" y="704792"/>
                      <a:pt x="289560" y="716280"/>
                    </a:cubicBezTo>
                    <a:cubicBezTo>
                      <a:pt x="284480" y="726440"/>
                      <a:pt x="275729" y="735488"/>
                      <a:pt x="274320" y="746760"/>
                    </a:cubicBezTo>
                    <a:cubicBezTo>
                      <a:pt x="268864" y="790410"/>
                      <a:pt x="287396" y="776770"/>
                      <a:pt x="312420" y="769620"/>
                    </a:cubicBezTo>
                    <a:cubicBezTo>
                      <a:pt x="340025" y="761733"/>
                      <a:pt x="333093" y="763458"/>
                      <a:pt x="358140" y="746760"/>
                    </a:cubicBezTo>
                    <a:cubicBezTo>
                      <a:pt x="368300" y="751840"/>
                      <a:pt x="382776" y="752260"/>
                      <a:pt x="388620" y="762000"/>
                    </a:cubicBezTo>
                    <a:cubicBezTo>
                      <a:pt x="393601" y="770302"/>
                      <a:pt x="367786" y="804681"/>
                      <a:pt x="365760" y="807720"/>
                    </a:cubicBezTo>
                    <a:cubicBezTo>
                      <a:pt x="368300" y="817880"/>
                      <a:pt x="364186" y="833185"/>
                      <a:pt x="373380" y="838200"/>
                    </a:cubicBezTo>
                    <a:cubicBezTo>
                      <a:pt x="396120" y="850604"/>
                      <a:pt x="424674" y="846324"/>
                      <a:pt x="449580" y="853440"/>
                    </a:cubicBezTo>
                    <a:cubicBezTo>
                      <a:pt x="460502" y="856561"/>
                      <a:pt x="469900" y="863600"/>
                      <a:pt x="480060" y="868680"/>
                    </a:cubicBezTo>
                    <a:cubicBezTo>
                      <a:pt x="454660" y="878840"/>
                      <a:pt x="420274" y="877275"/>
                      <a:pt x="403860" y="899160"/>
                    </a:cubicBezTo>
                    <a:cubicBezTo>
                      <a:pt x="385458" y="923696"/>
                      <a:pt x="375183" y="940390"/>
                      <a:pt x="350520" y="960120"/>
                    </a:cubicBezTo>
                    <a:cubicBezTo>
                      <a:pt x="336217" y="971562"/>
                      <a:pt x="304800" y="990600"/>
                      <a:pt x="304800" y="990600"/>
                    </a:cubicBezTo>
                    <a:cubicBezTo>
                      <a:pt x="279400" y="988060"/>
                      <a:pt x="253830" y="986862"/>
                      <a:pt x="228600" y="982980"/>
                    </a:cubicBezTo>
                    <a:cubicBezTo>
                      <a:pt x="220661" y="981759"/>
                      <a:pt x="211420" y="981040"/>
                      <a:pt x="205740" y="975360"/>
                    </a:cubicBezTo>
                    <a:cubicBezTo>
                      <a:pt x="200060" y="969680"/>
                      <a:pt x="203800" y="958180"/>
                      <a:pt x="198120" y="952500"/>
                    </a:cubicBezTo>
                    <a:cubicBezTo>
                      <a:pt x="192440" y="946820"/>
                      <a:pt x="182643" y="948044"/>
                      <a:pt x="175260" y="944880"/>
                    </a:cubicBezTo>
                    <a:cubicBezTo>
                      <a:pt x="164819" y="940405"/>
                      <a:pt x="154940" y="934720"/>
                      <a:pt x="144780" y="929640"/>
                    </a:cubicBezTo>
                    <a:cubicBezTo>
                      <a:pt x="142240" y="922020"/>
                      <a:pt x="143696" y="911449"/>
                      <a:pt x="137160" y="906780"/>
                    </a:cubicBezTo>
                    <a:cubicBezTo>
                      <a:pt x="124088" y="897443"/>
                      <a:pt x="91440" y="891540"/>
                      <a:pt x="91440" y="891540"/>
                    </a:cubicBezTo>
                    <a:cubicBezTo>
                      <a:pt x="73660" y="894080"/>
                      <a:pt x="54776" y="892490"/>
                      <a:pt x="38100" y="899160"/>
                    </a:cubicBezTo>
                    <a:cubicBezTo>
                      <a:pt x="24766" y="904494"/>
                      <a:pt x="7619" y="933451"/>
                      <a:pt x="0" y="944880"/>
                    </a:cubicBezTo>
                    <a:cubicBezTo>
                      <a:pt x="4152" y="957336"/>
                      <a:pt x="10421" y="982825"/>
                      <a:pt x="22860" y="990600"/>
                    </a:cubicBezTo>
                    <a:cubicBezTo>
                      <a:pt x="53194" y="1009559"/>
                      <a:pt x="97018" y="1007362"/>
                      <a:pt x="129540" y="1013460"/>
                    </a:cubicBezTo>
                    <a:cubicBezTo>
                      <a:pt x="150127" y="1017320"/>
                      <a:pt x="171766" y="1019333"/>
                      <a:pt x="190500" y="1028700"/>
                    </a:cubicBezTo>
                    <a:cubicBezTo>
                      <a:pt x="230347" y="1048624"/>
                      <a:pt x="209960" y="1041185"/>
                      <a:pt x="251460" y="1051560"/>
                    </a:cubicBezTo>
                    <a:cubicBezTo>
                      <a:pt x="264160" y="1049020"/>
                      <a:pt x="277433" y="1048488"/>
                      <a:pt x="289560" y="1043940"/>
                    </a:cubicBezTo>
                    <a:cubicBezTo>
                      <a:pt x="298135" y="1040724"/>
                      <a:pt x="304002" y="1032308"/>
                      <a:pt x="312420" y="1028700"/>
                    </a:cubicBezTo>
                    <a:cubicBezTo>
                      <a:pt x="322046" y="1024575"/>
                      <a:pt x="332740" y="1023620"/>
                      <a:pt x="342900" y="1021080"/>
                    </a:cubicBezTo>
                    <a:cubicBezTo>
                      <a:pt x="353060" y="1023620"/>
                      <a:pt x="363310" y="1025823"/>
                      <a:pt x="373380" y="1028700"/>
                    </a:cubicBezTo>
                    <a:cubicBezTo>
                      <a:pt x="381103" y="1030907"/>
                      <a:pt x="388208" y="1036320"/>
                      <a:pt x="396240" y="1036320"/>
                    </a:cubicBezTo>
                    <a:cubicBezTo>
                      <a:pt x="431891" y="1036320"/>
                      <a:pt x="467360" y="1031240"/>
                      <a:pt x="502920" y="1028700"/>
                    </a:cubicBezTo>
                    <a:cubicBezTo>
                      <a:pt x="510540" y="1026160"/>
                      <a:pt x="518759" y="1024981"/>
                      <a:pt x="525780" y="1021080"/>
                    </a:cubicBezTo>
                    <a:cubicBezTo>
                      <a:pt x="541791" y="1012185"/>
                      <a:pt x="571500" y="990600"/>
                      <a:pt x="571500" y="990600"/>
                    </a:cubicBezTo>
                    <a:cubicBezTo>
                      <a:pt x="578534" y="976532"/>
                      <a:pt x="591065" y="943438"/>
                      <a:pt x="609600" y="937260"/>
                    </a:cubicBezTo>
                    <a:cubicBezTo>
                      <a:pt x="617220" y="934720"/>
                      <a:pt x="624737" y="942673"/>
                      <a:pt x="632460" y="944880"/>
                    </a:cubicBezTo>
                    <a:cubicBezTo>
                      <a:pt x="642530" y="947757"/>
                      <a:pt x="652780" y="949960"/>
                      <a:pt x="662940" y="952500"/>
                    </a:cubicBezTo>
                    <a:cubicBezTo>
                      <a:pt x="680720" y="949960"/>
                      <a:pt x="699077" y="950041"/>
                      <a:pt x="716280" y="944880"/>
                    </a:cubicBezTo>
                    <a:cubicBezTo>
                      <a:pt x="738944" y="938081"/>
                      <a:pt x="743445" y="919150"/>
                      <a:pt x="762000" y="906780"/>
                    </a:cubicBezTo>
                    <a:cubicBezTo>
                      <a:pt x="768683" y="902325"/>
                      <a:pt x="777240" y="901700"/>
                      <a:pt x="784860" y="899160"/>
                    </a:cubicBezTo>
                    <a:cubicBezTo>
                      <a:pt x="795020" y="901700"/>
                      <a:pt x="805534" y="903103"/>
                      <a:pt x="815340" y="906780"/>
                    </a:cubicBezTo>
                    <a:cubicBezTo>
                      <a:pt x="825976" y="910768"/>
                      <a:pt x="855271" y="915719"/>
                      <a:pt x="845820" y="922020"/>
                    </a:cubicBezTo>
                    <a:cubicBezTo>
                      <a:pt x="824267" y="936388"/>
                      <a:pt x="769620" y="937260"/>
                      <a:pt x="769620" y="937260"/>
                    </a:cubicBezTo>
                    <a:cubicBezTo>
                      <a:pt x="759460" y="942340"/>
                      <a:pt x="749003" y="946864"/>
                      <a:pt x="739140" y="952500"/>
                    </a:cubicBezTo>
                    <a:cubicBezTo>
                      <a:pt x="723541" y="961414"/>
                      <a:pt x="698884" y="980787"/>
                      <a:pt x="685800" y="990600"/>
                    </a:cubicBezTo>
                    <a:cubicBezTo>
                      <a:pt x="688340" y="1000760"/>
                      <a:pt x="686878" y="1012902"/>
                      <a:pt x="693420" y="1021080"/>
                    </a:cubicBezTo>
                    <a:cubicBezTo>
                      <a:pt x="698438" y="1027352"/>
                      <a:pt x="708454" y="1026894"/>
                      <a:pt x="716280" y="1028700"/>
                    </a:cubicBezTo>
                    <a:cubicBezTo>
                      <a:pt x="741520" y="1034525"/>
                      <a:pt x="767906" y="1035749"/>
                      <a:pt x="792480" y="1043940"/>
                    </a:cubicBezTo>
                    <a:lnTo>
                      <a:pt x="838200" y="1059180"/>
                    </a:lnTo>
                    <a:lnTo>
                      <a:pt x="861060" y="1066800"/>
                    </a:lnTo>
                    <a:cubicBezTo>
                      <a:pt x="863600" y="1059180"/>
                      <a:pt x="863000" y="1049620"/>
                      <a:pt x="868680" y="1043940"/>
                    </a:cubicBezTo>
                    <a:cubicBezTo>
                      <a:pt x="893217" y="1019403"/>
                      <a:pt x="908005" y="1030469"/>
                      <a:pt x="937260" y="1036320"/>
                    </a:cubicBezTo>
                    <a:cubicBezTo>
                      <a:pt x="932180" y="1046480"/>
                      <a:pt x="923626" y="1055555"/>
                      <a:pt x="922020" y="1066800"/>
                    </a:cubicBezTo>
                    <a:cubicBezTo>
                      <a:pt x="920884" y="1074751"/>
                      <a:pt x="927433" y="1081937"/>
                      <a:pt x="929640" y="1089660"/>
                    </a:cubicBezTo>
                    <a:cubicBezTo>
                      <a:pt x="939503" y="1124180"/>
                      <a:pt x="933479" y="1135689"/>
                      <a:pt x="975360" y="1158240"/>
                    </a:cubicBezTo>
                    <a:cubicBezTo>
                      <a:pt x="993802" y="1168170"/>
                      <a:pt x="1016000" y="1168400"/>
                      <a:pt x="1036320" y="1173480"/>
                    </a:cubicBezTo>
                    <a:cubicBezTo>
                      <a:pt x="1041400" y="1181100"/>
                      <a:pt x="1044409" y="1190619"/>
                      <a:pt x="1051560" y="1196340"/>
                    </a:cubicBezTo>
                    <a:cubicBezTo>
                      <a:pt x="1057832" y="1201358"/>
                      <a:pt x="1068740" y="1198280"/>
                      <a:pt x="1074420" y="1203960"/>
                    </a:cubicBezTo>
                    <a:cubicBezTo>
                      <a:pt x="1080100" y="1209640"/>
                      <a:pt x="1076360" y="1221140"/>
                      <a:pt x="1082040" y="1226820"/>
                    </a:cubicBezTo>
                    <a:cubicBezTo>
                      <a:pt x="1090072" y="1234852"/>
                      <a:pt x="1102360" y="1236980"/>
                      <a:pt x="1112520" y="1242060"/>
                    </a:cubicBezTo>
                    <a:cubicBezTo>
                      <a:pt x="1117600" y="1259840"/>
                      <a:pt x="1122447" y="1277688"/>
                      <a:pt x="1127760" y="1295400"/>
                    </a:cubicBezTo>
                    <a:cubicBezTo>
                      <a:pt x="1130068" y="1303093"/>
                      <a:pt x="1131479" y="1311239"/>
                      <a:pt x="1135380" y="1318260"/>
                    </a:cubicBezTo>
                    <a:lnTo>
                      <a:pt x="1181100" y="1386840"/>
                    </a:lnTo>
                    <a:cubicBezTo>
                      <a:pt x="1186180" y="1394460"/>
                      <a:pt x="1193444" y="1401012"/>
                      <a:pt x="1196340" y="1409700"/>
                    </a:cubicBezTo>
                    <a:cubicBezTo>
                      <a:pt x="1202935" y="1429485"/>
                      <a:pt x="1210088" y="1452437"/>
                      <a:pt x="1219200" y="1470660"/>
                    </a:cubicBezTo>
                    <a:cubicBezTo>
                      <a:pt x="1223296" y="1478851"/>
                      <a:pt x="1229360" y="1485900"/>
                      <a:pt x="1234440" y="1493520"/>
                    </a:cubicBezTo>
                    <a:cubicBezTo>
                      <a:pt x="1231900" y="1503680"/>
                      <a:pt x="1225872" y="1513570"/>
                      <a:pt x="1226820" y="1524000"/>
                    </a:cubicBezTo>
                    <a:cubicBezTo>
                      <a:pt x="1230558" y="1565119"/>
                      <a:pt x="1238745" y="1572368"/>
                      <a:pt x="1257300" y="1600200"/>
                    </a:cubicBezTo>
                    <a:cubicBezTo>
                      <a:pt x="1259840" y="1610360"/>
                      <a:pt x="1263763" y="1620271"/>
                      <a:pt x="1264920" y="1630680"/>
                    </a:cubicBezTo>
                    <a:cubicBezTo>
                      <a:pt x="1268857" y="1666113"/>
                      <a:pt x="1266344" y="1702252"/>
                      <a:pt x="1272540" y="1737360"/>
                    </a:cubicBezTo>
                    <a:cubicBezTo>
                      <a:pt x="1274132" y="1746379"/>
                      <a:pt x="1282700" y="1752600"/>
                      <a:pt x="1287780" y="1760220"/>
                    </a:cubicBezTo>
                    <a:cubicBezTo>
                      <a:pt x="1292860" y="1795780"/>
                      <a:pt x="1294793" y="1831934"/>
                      <a:pt x="1303020" y="1866900"/>
                    </a:cubicBezTo>
                    <a:cubicBezTo>
                      <a:pt x="1305118" y="1875815"/>
                      <a:pt x="1319396" y="1880673"/>
                      <a:pt x="1318260" y="1889760"/>
                    </a:cubicBezTo>
                    <a:cubicBezTo>
                      <a:pt x="1316423" y="1904456"/>
                      <a:pt x="1303020" y="1915160"/>
                      <a:pt x="1295400" y="1927860"/>
                    </a:cubicBezTo>
                    <a:cubicBezTo>
                      <a:pt x="1300480" y="1948180"/>
                      <a:pt x="1302389" y="1969568"/>
                      <a:pt x="1310640" y="1988820"/>
                    </a:cubicBezTo>
                    <a:cubicBezTo>
                      <a:pt x="1317855" y="2005655"/>
                      <a:pt x="1341120" y="2034540"/>
                      <a:pt x="1341120" y="2034540"/>
                    </a:cubicBezTo>
                    <a:cubicBezTo>
                      <a:pt x="1346200" y="2057400"/>
                      <a:pt x="1350680" y="2080402"/>
                      <a:pt x="1356360" y="2103120"/>
                    </a:cubicBezTo>
                    <a:cubicBezTo>
                      <a:pt x="1358308" y="2110912"/>
                      <a:pt x="1359049" y="2119640"/>
                      <a:pt x="1363980" y="2125980"/>
                    </a:cubicBezTo>
                    <a:cubicBezTo>
                      <a:pt x="1389507" y="2158800"/>
                      <a:pt x="1409649" y="2171661"/>
                      <a:pt x="1440180" y="2194560"/>
                    </a:cubicBezTo>
                    <a:cubicBezTo>
                      <a:pt x="1457395" y="2246206"/>
                      <a:pt x="1440180" y="2183201"/>
                      <a:pt x="1440180" y="2270760"/>
                    </a:cubicBezTo>
                    <a:cubicBezTo>
                      <a:pt x="1440180" y="2306826"/>
                      <a:pt x="1455630" y="2305295"/>
                      <a:pt x="1478280" y="2331720"/>
                    </a:cubicBezTo>
                    <a:cubicBezTo>
                      <a:pt x="1484240" y="2338673"/>
                      <a:pt x="1487560" y="2347627"/>
                      <a:pt x="1493520" y="2354580"/>
                    </a:cubicBezTo>
                    <a:cubicBezTo>
                      <a:pt x="1502871" y="2365489"/>
                      <a:pt x="1513840" y="2374900"/>
                      <a:pt x="1524000" y="2385060"/>
                    </a:cubicBezTo>
                    <a:cubicBezTo>
                      <a:pt x="1529127" y="2405567"/>
                      <a:pt x="1532629" y="2428943"/>
                      <a:pt x="1546860" y="2446020"/>
                    </a:cubicBezTo>
                    <a:cubicBezTo>
                      <a:pt x="1552723" y="2453055"/>
                      <a:pt x="1562100" y="2456180"/>
                      <a:pt x="1569720" y="2461260"/>
                    </a:cubicBezTo>
                    <a:cubicBezTo>
                      <a:pt x="1572260" y="2468880"/>
                      <a:pt x="1577340" y="2476088"/>
                      <a:pt x="1577340" y="2484120"/>
                    </a:cubicBezTo>
                    <a:cubicBezTo>
                      <a:pt x="1577340" y="2517076"/>
                      <a:pt x="1570246" y="2521431"/>
                      <a:pt x="1554480" y="2545080"/>
                    </a:cubicBezTo>
                    <a:cubicBezTo>
                      <a:pt x="1659669" y="2580143"/>
                      <a:pt x="1516839" y="2534958"/>
                      <a:pt x="1821180" y="2560320"/>
                    </a:cubicBezTo>
                    <a:cubicBezTo>
                      <a:pt x="1841570" y="2562019"/>
                      <a:pt x="1856947" y="2583478"/>
                      <a:pt x="1874520" y="2590800"/>
                    </a:cubicBezTo>
                    <a:cubicBezTo>
                      <a:pt x="1896763" y="2600068"/>
                      <a:pt x="1919723" y="2607816"/>
                      <a:pt x="1943100" y="2613660"/>
                    </a:cubicBezTo>
                    <a:cubicBezTo>
                      <a:pt x="2013084" y="2631156"/>
                      <a:pt x="1963128" y="2620627"/>
                      <a:pt x="2095500" y="2628900"/>
                    </a:cubicBezTo>
                    <a:lnTo>
                      <a:pt x="2141220" y="2644140"/>
                    </a:lnTo>
                    <a:cubicBezTo>
                      <a:pt x="2163284" y="2651495"/>
                      <a:pt x="2177299" y="2657216"/>
                      <a:pt x="2202180" y="2659380"/>
                    </a:cubicBezTo>
                    <a:cubicBezTo>
                      <a:pt x="2247798" y="2663347"/>
                      <a:pt x="2293620" y="2664460"/>
                      <a:pt x="2339340" y="2667000"/>
                    </a:cubicBezTo>
                    <a:cubicBezTo>
                      <a:pt x="2352040" y="2672080"/>
                      <a:pt x="2364633" y="2677437"/>
                      <a:pt x="2377440" y="2682240"/>
                    </a:cubicBezTo>
                    <a:cubicBezTo>
                      <a:pt x="2384961" y="2685060"/>
                      <a:pt x="2392338" y="2688798"/>
                      <a:pt x="2400300" y="2689860"/>
                    </a:cubicBezTo>
                    <a:cubicBezTo>
                      <a:pt x="2430617" y="2693902"/>
                      <a:pt x="2461260" y="2694940"/>
                      <a:pt x="2491740" y="2697480"/>
                    </a:cubicBezTo>
                    <a:cubicBezTo>
                      <a:pt x="2562860" y="2694940"/>
                      <a:pt x="2634180" y="2695770"/>
                      <a:pt x="2705100" y="2689860"/>
                    </a:cubicBezTo>
                    <a:cubicBezTo>
                      <a:pt x="2725973" y="2688121"/>
                      <a:pt x="2766060" y="2674620"/>
                      <a:pt x="2766060" y="2674620"/>
                    </a:cubicBezTo>
                    <a:cubicBezTo>
                      <a:pt x="2791460" y="2677160"/>
                      <a:pt x="2816990" y="2678630"/>
                      <a:pt x="2842260" y="2682240"/>
                    </a:cubicBezTo>
                    <a:cubicBezTo>
                      <a:pt x="2852627" y="2683721"/>
                      <a:pt x="2862279" y="2689373"/>
                      <a:pt x="2872740" y="2689860"/>
                    </a:cubicBezTo>
                    <a:cubicBezTo>
                      <a:pt x="2971726" y="2694464"/>
                      <a:pt x="3070860" y="2694940"/>
                      <a:pt x="3169920" y="2697480"/>
                    </a:cubicBezTo>
                    <a:cubicBezTo>
                      <a:pt x="3180016" y="2682336"/>
                      <a:pt x="3188800" y="2658053"/>
                      <a:pt x="3215640" y="2667000"/>
                    </a:cubicBezTo>
                    <a:cubicBezTo>
                      <a:pt x="3224328" y="2669896"/>
                      <a:pt x="3223428" y="2684537"/>
                      <a:pt x="3230880" y="2689860"/>
                    </a:cubicBezTo>
                    <a:cubicBezTo>
                      <a:pt x="3242011" y="2697810"/>
                      <a:pt x="3256173" y="2700297"/>
                      <a:pt x="3268980" y="2705100"/>
                    </a:cubicBezTo>
                    <a:cubicBezTo>
                      <a:pt x="3295759" y="2715142"/>
                      <a:pt x="3297457" y="2713843"/>
                      <a:pt x="3329940" y="2720340"/>
                    </a:cubicBezTo>
                    <a:cubicBezTo>
                      <a:pt x="3342640" y="2710180"/>
                      <a:pt x="3355800" y="2700570"/>
                      <a:pt x="3368040" y="2689860"/>
                    </a:cubicBezTo>
                    <a:cubicBezTo>
                      <a:pt x="3376150" y="2682764"/>
                      <a:pt x="3380124" y="2667000"/>
                      <a:pt x="3390900" y="2667000"/>
                    </a:cubicBezTo>
                    <a:cubicBezTo>
                      <a:pt x="3398932" y="2667000"/>
                      <a:pt x="3394928" y="2682676"/>
                      <a:pt x="3398520" y="2689860"/>
                    </a:cubicBezTo>
                    <a:cubicBezTo>
                      <a:pt x="3402616" y="2698051"/>
                      <a:pt x="3405994" y="2707866"/>
                      <a:pt x="3413760" y="2712720"/>
                    </a:cubicBezTo>
                    <a:cubicBezTo>
                      <a:pt x="3427383" y="2721234"/>
                      <a:pt x="3444240" y="2722880"/>
                      <a:pt x="3459480" y="2727960"/>
                    </a:cubicBezTo>
                    <a:cubicBezTo>
                      <a:pt x="3467100" y="2735580"/>
                      <a:pt x="3471564" y="2750820"/>
                      <a:pt x="3482340" y="2750820"/>
                    </a:cubicBezTo>
                    <a:cubicBezTo>
                      <a:pt x="3491498" y="2750820"/>
                      <a:pt x="3490545" y="2733823"/>
                      <a:pt x="3497580" y="2727960"/>
                    </a:cubicBezTo>
                    <a:cubicBezTo>
                      <a:pt x="3506306" y="2720688"/>
                      <a:pt x="3518817" y="2719322"/>
                      <a:pt x="3528060" y="2712720"/>
                    </a:cubicBezTo>
                    <a:cubicBezTo>
                      <a:pt x="3536829" y="2706456"/>
                      <a:pt x="3542641" y="2696759"/>
                      <a:pt x="3550920" y="2689860"/>
                    </a:cubicBezTo>
                    <a:cubicBezTo>
                      <a:pt x="3557955" y="2683997"/>
                      <a:pt x="3566160" y="2679700"/>
                      <a:pt x="3573780" y="2674620"/>
                    </a:cubicBezTo>
                    <a:cubicBezTo>
                      <a:pt x="3578860" y="2667000"/>
                      <a:pt x="3582544" y="2658236"/>
                      <a:pt x="3589020" y="2651760"/>
                    </a:cubicBezTo>
                    <a:cubicBezTo>
                      <a:pt x="3603792" y="2636988"/>
                      <a:pt x="3616147" y="2635098"/>
                      <a:pt x="3634740" y="2628900"/>
                    </a:cubicBezTo>
                    <a:cubicBezTo>
                      <a:pt x="3667760" y="2631440"/>
                      <a:pt x="3701957" y="2627422"/>
                      <a:pt x="3733800" y="2636520"/>
                    </a:cubicBezTo>
                    <a:cubicBezTo>
                      <a:pt x="3741523" y="2638727"/>
                      <a:pt x="3736402" y="2653108"/>
                      <a:pt x="3741420" y="2659380"/>
                    </a:cubicBezTo>
                    <a:cubicBezTo>
                      <a:pt x="3747141" y="2666531"/>
                      <a:pt x="3755705" y="2671404"/>
                      <a:pt x="3764280" y="2674620"/>
                    </a:cubicBezTo>
                    <a:cubicBezTo>
                      <a:pt x="3776407" y="2679168"/>
                      <a:pt x="3789815" y="2679099"/>
                      <a:pt x="3802380" y="2682240"/>
                    </a:cubicBezTo>
                    <a:cubicBezTo>
                      <a:pt x="3810172" y="2684188"/>
                      <a:pt x="3817620" y="2687320"/>
                      <a:pt x="3825240" y="2689860"/>
                    </a:cubicBezTo>
                    <a:cubicBezTo>
                      <a:pt x="3830320" y="2697480"/>
                      <a:pt x="3836384" y="2704529"/>
                      <a:pt x="3840480" y="2712720"/>
                    </a:cubicBezTo>
                    <a:cubicBezTo>
                      <a:pt x="3847345" y="2726451"/>
                      <a:pt x="3850655" y="2756546"/>
                      <a:pt x="3863340" y="2766060"/>
                    </a:cubicBezTo>
                    <a:cubicBezTo>
                      <a:pt x="3876191" y="2775699"/>
                      <a:pt x="3893016" y="2780498"/>
                      <a:pt x="3909060" y="2781300"/>
                    </a:cubicBezTo>
                    <a:lnTo>
                      <a:pt x="4061460" y="2788920"/>
                    </a:lnTo>
                    <a:cubicBezTo>
                      <a:pt x="4065341" y="2792801"/>
                      <a:pt x="4099292" y="2819936"/>
                      <a:pt x="4091940" y="2834640"/>
                    </a:cubicBezTo>
                    <a:cubicBezTo>
                      <a:pt x="4088348" y="2841824"/>
                      <a:pt x="4076700" y="2839720"/>
                      <a:pt x="4069080" y="2842260"/>
                    </a:cubicBezTo>
                    <a:cubicBezTo>
                      <a:pt x="4066540" y="2854960"/>
                      <a:pt x="4057902" y="2867907"/>
                      <a:pt x="4061460" y="2880360"/>
                    </a:cubicBezTo>
                    <a:cubicBezTo>
                      <a:pt x="4063976" y="2889166"/>
                      <a:pt x="4077844" y="2889124"/>
                      <a:pt x="4084320" y="2895600"/>
                    </a:cubicBezTo>
                    <a:cubicBezTo>
                      <a:pt x="4090796" y="2902076"/>
                      <a:pt x="4094480" y="2910840"/>
                      <a:pt x="4099560" y="2918460"/>
                    </a:cubicBezTo>
                    <a:cubicBezTo>
                      <a:pt x="4091940" y="2928620"/>
                      <a:pt x="4082380" y="2937581"/>
                      <a:pt x="4076700" y="2948940"/>
                    </a:cubicBezTo>
                    <a:cubicBezTo>
                      <a:pt x="4069516" y="2963308"/>
                      <a:pt x="4061460" y="2994660"/>
                      <a:pt x="4061460" y="2994660"/>
                    </a:cubicBezTo>
                    <a:cubicBezTo>
                      <a:pt x="4064000" y="3014980"/>
                      <a:pt x="4064113" y="3035753"/>
                      <a:pt x="4069080" y="3055620"/>
                    </a:cubicBezTo>
                    <a:cubicBezTo>
                      <a:pt x="4071835" y="3066640"/>
                      <a:pt x="4080332" y="3075464"/>
                      <a:pt x="4084320" y="3086100"/>
                    </a:cubicBezTo>
                    <a:cubicBezTo>
                      <a:pt x="4087997" y="3095906"/>
                      <a:pt x="4089063" y="3106510"/>
                      <a:pt x="4091940" y="3116580"/>
                    </a:cubicBezTo>
                    <a:cubicBezTo>
                      <a:pt x="4094147" y="3124303"/>
                      <a:pt x="4097020" y="3131820"/>
                      <a:pt x="4099560" y="3139440"/>
                    </a:cubicBezTo>
                    <a:cubicBezTo>
                      <a:pt x="4104640" y="3131820"/>
                      <a:pt x="4108324" y="3123056"/>
                      <a:pt x="4114800" y="3116580"/>
                    </a:cubicBezTo>
                    <a:cubicBezTo>
                      <a:pt x="4128755" y="3102625"/>
                      <a:pt x="4198452" y="3070986"/>
                      <a:pt x="4198620" y="3070860"/>
                    </a:cubicBezTo>
                    <a:lnTo>
                      <a:pt x="4229100" y="3048000"/>
                    </a:lnTo>
                    <a:cubicBezTo>
                      <a:pt x="4231640" y="3040380"/>
                      <a:pt x="4238040" y="3033063"/>
                      <a:pt x="4236720" y="3025140"/>
                    </a:cubicBezTo>
                    <a:cubicBezTo>
                      <a:pt x="4235214" y="3016107"/>
                      <a:pt x="4225576" y="3010471"/>
                      <a:pt x="4221480" y="3002280"/>
                    </a:cubicBezTo>
                    <a:cubicBezTo>
                      <a:pt x="4217888" y="2995096"/>
                      <a:pt x="4216400" y="2987040"/>
                      <a:pt x="4213860" y="2979420"/>
                    </a:cubicBezTo>
                    <a:cubicBezTo>
                      <a:pt x="4216400" y="2971800"/>
                      <a:pt x="4214944" y="2961229"/>
                      <a:pt x="4221480" y="2956560"/>
                    </a:cubicBezTo>
                    <a:cubicBezTo>
                      <a:pt x="4234552" y="2947223"/>
                      <a:pt x="4267200" y="2941320"/>
                      <a:pt x="4267200" y="2941320"/>
                    </a:cubicBezTo>
                    <a:cubicBezTo>
                      <a:pt x="4307840" y="2880360"/>
                      <a:pt x="4254500" y="2954020"/>
                      <a:pt x="4305300" y="2903220"/>
                    </a:cubicBezTo>
                    <a:cubicBezTo>
                      <a:pt x="4321556" y="2886964"/>
                      <a:pt x="4316984" y="2871216"/>
                      <a:pt x="4343400" y="2865120"/>
                    </a:cubicBezTo>
                    <a:cubicBezTo>
                      <a:pt x="4368273" y="2859380"/>
                      <a:pt x="4394200" y="2860040"/>
                      <a:pt x="4419600" y="2857500"/>
                    </a:cubicBezTo>
                    <a:cubicBezTo>
                      <a:pt x="4427220" y="2847340"/>
                      <a:pt x="4436780" y="2838379"/>
                      <a:pt x="4442460" y="2827020"/>
                    </a:cubicBezTo>
                    <a:cubicBezTo>
                      <a:pt x="4447144" y="2817653"/>
                      <a:pt x="4445396" y="2805907"/>
                      <a:pt x="4450080" y="2796540"/>
                    </a:cubicBezTo>
                    <a:cubicBezTo>
                      <a:pt x="4457649" y="2781402"/>
                      <a:pt x="4484605" y="2740503"/>
                      <a:pt x="4503420" y="2727960"/>
                    </a:cubicBezTo>
                    <a:cubicBezTo>
                      <a:pt x="4510103" y="2723505"/>
                      <a:pt x="4518897" y="2723504"/>
                      <a:pt x="4526280" y="2720340"/>
                    </a:cubicBezTo>
                    <a:cubicBezTo>
                      <a:pt x="4536721" y="2715865"/>
                      <a:pt x="4545984" y="2708692"/>
                      <a:pt x="4556760" y="2705100"/>
                    </a:cubicBezTo>
                    <a:cubicBezTo>
                      <a:pt x="4576631" y="2698476"/>
                      <a:pt x="4617720" y="2689860"/>
                      <a:pt x="4617720" y="2689860"/>
                    </a:cubicBezTo>
                    <a:cubicBezTo>
                      <a:pt x="4625340" y="2684780"/>
                      <a:pt x="4632162" y="2678228"/>
                      <a:pt x="4640580" y="2674620"/>
                    </a:cubicBezTo>
                    <a:cubicBezTo>
                      <a:pt x="4650206" y="2670495"/>
                      <a:pt x="4661254" y="2670677"/>
                      <a:pt x="4671060" y="2667000"/>
                    </a:cubicBezTo>
                    <a:cubicBezTo>
                      <a:pt x="4681696" y="2663012"/>
                      <a:pt x="4691380" y="2656840"/>
                      <a:pt x="4701540" y="2651760"/>
                    </a:cubicBezTo>
                    <a:cubicBezTo>
                      <a:pt x="4706620" y="2636520"/>
                      <a:pt x="4716780" y="2622104"/>
                      <a:pt x="4716780" y="2606040"/>
                    </a:cubicBezTo>
                    <a:cubicBezTo>
                      <a:pt x="4716780" y="2596882"/>
                      <a:pt x="4701540" y="2592338"/>
                      <a:pt x="4701540" y="2583180"/>
                    </a:cubicBezTo>
                    <a:cubicBezTo>
                      <a:pt x="4701540" y="2565992"/>
                      <a:pt x="4716748" y="2522317"/>
                      <a:pt x="4724400" y="2499360"/>
                    </a:cubicBezTo>
                    <a:cubicBezTo>
                      <a:pt x="4720924" y="2492407"/>
                      <a:pt x="4696752" y="2449573"/>
                      <a:pt x="4701540" y="2438400"/>
                    </a:cubicBezTo>
                    <a:cubicBezTo>
                      <a:pt x="4706543" y="2426727"/>
                      <a:pt x="4721860" y="2423160"/>
                      <a:pt x="4732020" y="2415540"/>
                    </a:cubicBezTo>
                    <a:cubicBezTo>
                      <a:pt x="4747260" y="2420620"/>
                      <a:pt x="4765543" y="2420325"/>
                      <a:pt x="4777740" y="2430780"/>
                    </a:cubicBezTo>
                    <a:cubicBezTo>
                      <a:pt x="4812568" y="2460632"/>
                      <a:pt x="4756051" y="2471030"/>
                      <a:pt x="4808220" y="2453640"/>
                    </a:cubicBezTo>
                    <a:cubicBezTo>
                      <a:pt x="4813300" y="2446020"/>
                      <a:pt x="4814480" y="2428984"/>
                      <a:pt x="4823460" y="2430780"/>
                    </a:cubicBezTo>
                    <a:cubicBezTo>
                      <a:pt x="4845332" y="2435154"/>
                      <a:pt x="4845977" y="2469786"/>
                      <a:pt x="4853940" y="2484120"/>
                    </a:cubicBezTo>
                    <a:cubicBezTo>
                      <a:pt x="4883205" y="2536798"/>
                      <a:pt x="4870667" y="2526402"/>
                      <a:pt x="4914900" y="2537460"/>
                    </a:cubicBezTo>
                    <a:cubicBezTo>
                      <a:pt x="4925060" y="2527300"/>
                      <a:pt x="4933885" y="2515601"/>
                      <a:pt x="4945380" y="2506980"/>
                    </a:cubicBezTo>
                    <a:cubicBezTo>
                      <a:pt x="4954467" y="2500164"/>
                      <a:pt x="4965997" y="2497376"/>
                      <a:pt x="4975860" y="2491740"/>
                    </a:cubicBezTo>
                    <a:cubicBezTo>
                      <a:pt x="4983811" y="2487196"/>
                      <a:pt x="4991100" y="2481580"/>
                      <a:pt x="4998720" y="2476500"/>
                    </a:cubicBezTo>
                    <a:cubicBezTo>
                      <a:pt x="5006340" y="2479040"/>
                      <a:pt x="5016562" y="2477848"/>
                      <a:pt x="5021580" y="2484120"/>
                    </a:cubicBezTo>
                    <a:cubicBezTo>
                      <a:pt x="5037339" y="2503819"/>
                      <a:pt x="5027763" y="2518910"/>
                      <a:pt x="5021580" y="2537460"/>
                    </a:cubicBezTo>
                    <a:lnTo>
                      <a:pt x="5036820" y="2583180"/>
                    </a:lnTo>
                    <a:lnTo>
                      <a:pt x="5044440" y="2606040"/>
                    </a:lnTo>
                    <a:cubicBezTo>
                      <a:pt x="5052060" y="2600960"/>
                      <a:pt x="5061579" y="2597951"/>
                      <a:pt x="5067300" y="2590800"/>
                    </a:cubicBezTo>
                    <a:cubicBezTo>
                      <a:pt x="5072318" y="2584528"/>
                      <a:pt x="5073345" y="2575816"/>
                      <a:pt x="5074920" y="2567940"/>
                    </a:cubicBezTo>
                    <a:cubicBezTo>
                      <a:pt x="5078442" y="2550328"/>
                      <a:pt x="5077379" y="2531803"/>
                      <a:pt x="5082540" y="2514600"/>
                    </a:cubicBezTo>
                    <a:cubicBezTo>
                      <a:pt x="5085172" y="2505828"/>
                      <a:pt x="5094061" y="2500109"/>
                      <a:pt x="5097780" y="2491740"/>
                    </a:cubicBezTo>
                    <a:cubicBezTo>
                      <a:pt x="5104304" y="2477060"/>
                      <a:pt x="5104506" y="2459643"/>
                      <a:pt x="5113020" y="2446020"/>
                    </a:cubicBezTo>
                    <a:cubicBezTo>
                      <a:pt x="5120795" y="2433581"/>
                      <a:pt x="5146284" y="2427312"/>
                      <a:pt x="5158740" y="2423160"/>
                    </a:cubicBezTo>
                    <a:cubicBezTo>
                      <a:pt x="5163820" y="2415540"/>
                      <a:pt x="5168117" y="2407335"/>
                      <a:pt x="5173980" y="2400300"/>
                    </a:cubicBezTo>
                    <a:cubicBezTo>
                      <a:pt x="5180879" y="2392021"/>
                      <a:pt x="5193432" y="2387663"/>
                      <a:pt x="5196840" y="2377440"/>
                    </a:cubicBezTo>
                    <a:cubicBezTo>
                      <a:pt x="5199380" y="2369820"/>
                      <a:pt x="5192812" y="2361764"/>
                      <a:pt x="5189220" y="2354580"/>
                    </a:cubicBezTo>
                    <a:cubicBezTo>
                      <a:pt x="5176520" y="2329180"/>
                      <a:pt x="5173980" y="2331720"/>
                      <a:pt x="5151120" y="2316480"/>
                    </a:cubicBezTo>
                    <a:cubicBezTo>
                      <a:pt x="5106208" y="2331451"/>
                      <a:pt x="5150502" y="2314008"/>
                      <a:pt x="5097780" y="2346960"/>
                    </a:cubicBezTo>
                    <a:cubicBezTo>
                      <a:pt x="5088147" y="2352980"/>
                      <a:pt x="5077163" y="2356564"/>
                      <a:pt x="5067300" y="2362200"/>
                    </a:cubicBezTo>
                    <a:cubicBezTo>
                      <a:pt x="5059349" y="2366744"/>
                      <a:pt x="5052060" y="2372360"/>
                      <a:pt x="5044440" y="2377440"/>
                    </a:cubicBezTo>
                    <a:cubicBezTo>
                      <a:pt x="5024120" y="2374900"/>
                      <a:pt x="5003347" y="2374787"/>
                      <a:pt x="4983480" y="2369820"/>
                    </a:cubicBezTo>
                    <a:cubicBezTo>
                      <a:pt x="4972460" y="2367065"/>
                      <a:pt x="4963880" y="2357844"/>
                      <a:pt x="4953000" y="2354580"/>
                    </a:cubicBezTo>
                    <a:cubicBezTo>
                      <a:pt x="4938201" y="2350140"/>
                      <a:pt x="4922520" y="2349500"/>
                      <a:pt x="4907280" y="2346960"/>
                    </a:cubicBezTo>
                    <a:cubicBezTo>
                      <a:pt x="4899660" y="2339340"/>
                      <a:pt x="4890684" y="2332869"/>
                      <a:pt x="4884420" y="2324100"/>
                    </a:cubicBezTo>
                    <a:cubicBezTo>
                      <a:pt x="4877818" y="2314857"/>
                      <a:pt x="4877212" y="2301652"/>
                      <a:pt x="4869180" y="2293620"/>
                    </a:cubicBezTo>
                    <a:cubicBezTo>
                      <a:pt x="4863500" y="2287940"/>
                      <a:pt x="4853940" y="2288540"/>
                      <a:pt x="4846320" y="2286000"/>
                    </a:cubicBezTo>
                    <a:cubicBezTo>
                      <a:pt x="4841240" y="2275840"/>
                      <a:pt x="4828852" y="2266659"/>
                      <a:pt x="4831080" y="2255520"/>
                    </a:cubicBezTo>
                    <a:cubicBezTo>
                      <a:pt x="4832655" y="2247644"/>
                      <a:pt x="4848922" y="2254172"/>
                      <a:pt x="4853940" y="2247900"/>
                    </a:cubicBezTo>
                    <a:cubicBezTo>
                      <a:pt x="4860482" y="2239722"/>
                      <a:pt x="4858683" y="2227490"/>
                      <a:pt x="4861560" y="2217420"/>
                    </a:cubicBezTo>
                    <a:cubicBezTo>
                      <a:pt x="4883424" y="2140898"/>
                      <a:pt x="4852979" y="2259365"/>
                      <a:pt x="4876800" y="2164080"/>
                    </a:cubicBezTo>
                    <a:cubicBezTo>
                      <a:pt x="4868221" y="2161220"/>
                      <a:pt x="4830158" y="2147883"/>
                      <a:pt x="4823460" y="2148840"/>
                    </a:cubicBezTo>
                    <a:cubicBezTo>
                      <a:pt x="4812453" y="2150412"/>
                      <a:pt x="4782577" y="2180721"/>
                      <a:pt x="4777740" y="2186940"/>
                    </a:cubicBezTo>
                    <a:cubicBezTo>
                      <a:pt x="4710467" y="2273434"/>
                      <a:pt x="4767233" y="2200334"/>
                      <a:pt x="4739640" y="2255520"/>
                    </a:cubicBezTo>
                    <a:cubicBezTo>
                      <a:pt x="4729031" y="2276738"/>
                      <a:pt x="4718392" y="2284388"/>
                      <a:pt x="4701540" y="2301240"/>
                    </a:cubicBezTo>
                    <a:cubicBezTo>
                      <a:pt x="4699000" y="2308860"/>
                      <a:pt x="4696127" y="2316377"/>
                      <a:pt x="4693920" y="2324100"/>
                    </a:cubicBezTo>
                    <a:cubicBezTo>
                      <a:pt x="4691043" y="2334170"/>
                      <a:pt x="4693196" y="2346698"/>
                      <a:pt x="4686300" y="2354580"/>
                    </a:cubicBezTo>
                    <a:cubicBezTo>
                      <a:pt x="4674239" y="2368364"/>
                      <a:pt x="4640580" y="2385060"/>
                      <a:pt x="4640580" y="2385060"/>
                    </a:cubicBezTo>
                    <a:cubicBezTo>
                      <a:pt x="4635500" y="2395220"/>
                      <a:pt x="4628932" y="2404764"/>
                      <a:pt x="4625340" y="2415540"/>
                    </a:cubicBezTo>
                    <a:cubicBezTo>
                      <a:pt x="4621244" y="2427827"/>
                      <a:pt x="4620861" y="2441075"/>
                      <a:pt x="4617720" y="2453640"/>
                    </a:cubicBezTo>
                    <a:cubicBezTo>
                      <a:pt x="4615772" y="2461432"/>
                      <a:pt x="4612640" y="2468880"/>
                      <a:pt x="4610100" y="2476500"/>
                    </a:cubicBezTo>
                    <a:cubicBezTo>
                      <a:pt x="4602480" y="2471420"/>
                      <a:pt x="4588450" y="2470338"/>
                      <a:pt x="4587240" y="2461260"/>
                    </a:cubicBezTo>
                    <a:cubicBezTo>
                      <a:pt x="4581315" y="2416821"/>
                      <a:pt x="4587822" y="2378428"/>
                      <a:pt x="4602480" y="2339340"/>
                    </a:cubicBezTo>
                    <a:cubicBezTo>
                      <a:pt x="4607283" y="2326533"/>
                      <a:pt x="4612917" y="2314047"/>
                      <a:pt x="4617720" y="2301240"/>
                    </a:cubicBezTo>
                    <a:cubicBezTo>
                      <a:pt x="4628231" y="2273211"/>
                      <a:pt x="4622740" y="2277634"/>
                      <a:pt x="4640580" y="2247900"/>
                    </a:cubicBezTo>
                    <a:cubicBezTo>
                      <a:pt x="4650004" y="2232194"/>
                      <a:pt x="4664258" y="2219186"/>
                      <a:pt x="4671060" y="2202180"/>
                    </a:cubicBezTo>
                    <a:cubicBezTo>
                      <a:pt x="4676140" y="2189480"/>
                      <a:pt x="4681497" y="2176887"/>
                      <a:pt x="4686300" y="2164080"/>
                    </a:cubicBezTo>
                    <a:cubicBezTo>
                      <a:pt x="4689120" y="2156559"/>
                      <a:pt x="4688240" y="2146900"/>
                      <a:pt x="4693920" y="2141220"/>
                    </a:cubicBezTo>
                    <a:cubicBezTo>
                      <a:pt x="4699600" y="2135540"/>
                      <a:pt x="4709596" y="2137192"/>
                      <a:pt x="4716780" y="2133600"/>
                    </a:cubicBezTo>
                    <a:cubicBezTo>
                      <a:pt x="4730027" y="2126976"/>
                      <a:pt x="4742180" y="2118360"/>
                      <a:pt x="4754880" y="2110740"/>
                    </a:cubicBezTo>
                    <a:cubicBezTo>
                      <a:pt x="4759960" y="2100580"/>
                      <a:pt x="4762848" y="2088986"/>
                      <a:pt x="4770120" y="2080260"/>
                    </a:cubicBezTo>
                    <a:cubicBezTo>
                      <a:pt x="4777813" y="2071028"/>
                      <a:pt x="4815324" y="2053848"/>
                      <a:pt x="4823460" y="2049780"/>
                    </a:cubicBezTo>
                    <a:cubicBezTo>
                      <a:pt x="4828540" y="2039620"/>
                      <a:pt x="4831428" y="2028026"/>
                      <a:pt x="4838700" y="2019300"/>
                    </a:cubicBezTo>
                    <a:cubicBezTo>
                      <a:pt x="4844563" y="2012265"/>
                      <a:pt x="4854108" y="2009383"/>
                      <a:pt x="4861560" y="2004060"/>
                    </a:cubicBezTo>
                    <a:cubicBezTo>
                      <a:pt x="4871894" y="1996678"/>
                      <a:pt x="4881070" y="1987599"/>
                      <a:pt x="4892040" y="1981200"/>
                    </a:cubicBezTo>
                    <a:cubicBezTo>
                      <a:pt x="4944785" y="1950432"/>
                      <a:pt x="4939065" y="1954204"/>
                      <a:pt x="4983480" y="1943100"/>
                    </a:cubicBezTo>
                    <a:cubicBezTo>
                      <a:pt x="4993640" y="1935480"/>
                      <a:pt x="5005830" y="1929996"/>
                      <a:pt x="5013960" y="1920240"/>
                    </a:cubicBezTo>
                    <a:cubicBezTo>
                      <a:pt x="5019102" y="1914070"/>
                      <a:pt x="5017988" y="1904564"/>
                      <a:pt x="5021580" y="1897380"/>
                    </a:cubicBezTo>
                    <a:cubicBezTo>
                      <a:pt x="5025676" y="1889189"/>
                      <a:pt x="5030344" y="1880996"/>
                      <a:pt x="5036820" y="1874520"/>
                    </a:cubicBezTo>
                    <a:cubicBezTo>
                      <a:pt x="5043296" y="1868044"/>
                      <a:pt x="5053204" y="1865756"/>
                      <a:pt x="5059680" y="1859280"/>
                    </a:cubicBezTo>
                    <a:cubicBezTo>
                      <a:pt x="5068660" y="1850300"/>
                      <a:pt x="5074920" y="1838960"/>
                      <a:pt x="5082540" y="1828800"/>
                    </a:cubicBezTo>
                    <a:cubicBezTo>
                      <a:pt x="5085080" y="1813560"/>
                      <a:pt x="5081300" y="1795737"/>
                      <a:pt x="5090160" y="1783080"/>
                    </a:cubicBezTo>
                    <a:cubicBezTo>
                      <a:pt x="5100664" y="1768075"/>
                      <a:pt x="5135880" y="1752600"/>
                      <a:pt x="5135880" y="1752600"/>
                    </a:cubicBezTo>
                    <a:cubicBezTo>
                      <a:pt x="5140960" y="1732280"/>
                      <a:pt x="5160487" y="1710374"/>
                      <a:pt x="5151120" y="1691640"/>
                    </a:cubicBezTo>
                    <a:cubicBezTo>
                      <a:pt x="5145144" y="1679687"/>
                      <a:pt x="5131410" y="1649070"/>
                      <a:pt x="5120640" y="1638300"/>
                    </a:cubicBezTo>
                    <a:cubicBezTo>
                      <a:pt x="5114164" y="1631824"/>
                      <a:pt x="5105731" y="1627604"/>
                      <a:pt x="5097780" y="1623060"/>
                    </a:cubicBezTo>
                    <a:cubicBezTo>
                      <a:pt x="5054449" y="1598299"/>
                      <a:pt x="5054912" y="1605342"/>
                      <a:pt x="4991100" y="1592580"/>
                    </a:cubicBezTo>
                    <a:cubicBezTo>
                      <a:pt x="4994693" y="1581800"/>
                      <a:pt x="5016080" y="1539068"/>
                      <a:pt x="4968240" y="1577340"/>
                    </a:cubicBezTo>
                    <a:cubicBezTo>
                      <a:pt x="4961968" y="1582358"/>
                      <a:pt x="4963784" y="1592817"/>
                      <a:pt x="4960620" y="1600200"/>
                    </a:cubicBezTo>
                    <a:cubicBezTo>
                      <a:pt x="4956145" y="1610641"/>
                      <a:pt x="4951982" y="1621437"/>
                      <a:pt x="4945380" y="1630680"/>
                    </a:cubicBezTo>
                    <a:cubicBezTo>
                      <a:pt x="4924240" y="1660275"/>
                      <a:pt x="4927228" y="1649345"/>
                      <a:pt x="4899660" y="1661160"/>
                    </a:cubicBezTo>
                    <a:cubicBezTo>
                      <a:pt x="4889219" y="1665635"/>
                      <a:pt x="4879340" y="1671320"/>
                      <a:pt x="4869180" y="1676400"/>
                    </a:cubicBezTo>
                    <a:cubicBezTo>
                      <a:pt x="4882573" y="1609434"/>
                      <a:pt x="4866856" y="1665808"/>
                      <a:pt x="4899660" y="1600200"/>
                    </a:cubicBezTo>
                    <a:cubicBezTo>
                      <a:pt x="4931208" y="1537104"/>
                      <a:pt x="4878844" y="1619994"/>
                      <a:pt x="4922520" y="1554480"/>
                    </a:cubicBezTo>
                    <a:cubicBezTo>
                      <a:pt x="4884420" y="1551940"/>
                      <a:pt x="4845992" y="1552456"/>
                      <a:pt x="4808220" y="1546860"/>
                    </a:cubicBezTo>
                    <a:cubicBezTo>
                      <a:pt x="4777141" y="1542256"/>
                      <a:pt x="4716780" y="1524000"/>
                      <a:pt x="4716780" y="1524000"/>
                    </a:cubicBezTo>
                    <a:cubicBezTo>
                      <a:pt x="4681845" y="1471597"/>
                      <a:pt x="4703676" y="1484072"/>
                      <a:pt x="4663440" y="1470660"/>
                    </a:cubicBezTo>
                    <a:cubicBezTo>
                      <a:pt x="4650740" y="1455420"/>
                      <a:pt x="4639368" y="1438968"/>
                      <a:pt x="4625340" y="1424940"/>
                    </a:cubicBezTo>
                    <a:cubicBezTo>
                      <a:pt x="4597888" y="1397488"/>
                      <a:pt x="4597960" y="1408473"/>
                      <a:pt x="4572000" y="1386840"/>
                    </a:cubicBezTo>
                    <a:cubicBezTo>
                      <a:pt x="4513328" y="1337947"/>
                      <a:pt x="4583037" y="1386578"/>
                      <a:pt x="4526280" y="1348740"/>
                    </a:cubicBezTo>
                    <a:cubicBezTo>
                      <a:pt x="4523740" y="1341120"/>
                      <a:pt x="4526452" y="1327828"/>
                      <a:pt x="4518660" y="1325880"/>
                    </a:cubicBezTo>
                    <a:cubicBezTo>
                      <a:pt x="4509775" y="1323659"/>
                      <a:pt x="4504740" y="1343107"/>
                      <a:pt x="4495800" y="1341120"/>
                    </a:cubicBezTo>
                    <a:cubicBezTo>
                      <a:pt x="4477920" y="1337147"/>
                      <a:pt x="4467456" y="1316432"/>
                      <a:pt x="4450080" y="1310640"/>
                    </a:cubicBezTo>
                    <a:cubicBezTo>
                      <a:pt x="4417285" y="1299708"/>
                      <a:pt x="4435012" y="1304968"/>
                      <a:pt x="4396740" y="1295400"/>
                    </a:cubicBezTo>
                    <a:cubicBezTo>
                      <a:pt x="4389120" y="1290320"/>
                      <a:pt x="4382765" y="1277939"/>
                      <a:pt x="4373880" y="1280160"/>
                    </a:cubicBezTo>
                    <a:cubicBezTo>
                      <a:pt x="4366088" y="1282108"/>
                      <a:pt x="4366260" y="1294988"/>
                      <a:pt x="4366260" y="1303020"/>
                    </a:cubicBezTo>
                    <a:cubicBezTo>
                      <a:pt x="4366260" y="1311052"/>
                      <a:pt x="4371932" y="1318088"/>
                      <a:pt x="4373880" y="1325880"/>
                    </a:cubicBezTo>
                    <a:cubicBezTo>
                      <a:pt x="4377021" y="1338445"/>
                      <a:pt x="4378960" y="1351280"/>
                      <a:pt x="4381500" y="1363980"/>
                    </a:cubicBezTo>
                    <a:cubicBezTo>
                      <a:pt x="4367847" y="1500509"/>
                      <a:pt x="4389877" y="1400566"/>
                      <a:pt x="4358640" y="1463040"/>
                    </a:cubicBezTo>
                    <a:cubicBezTo>
                      <a:pt x="4355048" y="1470224"/>
                      <a:pt x="4356038" y="1479628"/>
                      <a:pt x="4351020" y="1485900"/>
                    </a:cubicBezTo>
                    <a:cubicBezTo>
                      <a:pt x="4337864" y="1502345"/>
                      <a:pt x="4315983" y="1504184"/>
                      <a:pt x="4297680" y="1508760"/>
                    </a:cubicBezTo>
                    <a:cubicBezTo>
                      <a:pt x="4290060" y="1496060"/>
                      <a:pt x="4286511" y="1479753"/>
                      <a:pt x="4274820" y="1470660"/>
                    </a:cubicBezTo>
                    <a:cubicBezTo>
                      <a:pt x="4262140" y="1460797"/>
                      <a:pt x="4245003" y="1457692"/>
                      <a:pt x="4229100" y="1455420"/>
                    </a:cubicBezTo>
                    <a:cubicBezTo>
                      <a:pt x="4165393" y="1446319"/>
                      <a:pt x="4193184" y="1452156"/>
                      <a:pt x="4145280" y="1440180"/>
                    </a:cubicBezTo>
                    <a:cubicBezTo>
                      <a:pt x="4135120" y="1432560"/>
                      <a:pt x="4120480" y="1428679"/>
                      <a:pt x="4114800" y="1417320"/>
                    </a:cubicBezTo>
                    <a:cubicBezTo>
                      <a:pt x="4111208" y="1410136"/>
                      <a:pt x="4117965" y="1401143"/>
                      <a:pt x="4122420" y="1394460"/>
                    </a:cubicBezTo>
                    <a:cubicBezTo>
                      <a:pt x="4128398" y="1385494"/>
                      <a:pt x="4138267" y="1379782"/>
                      <a:pt x="4145280" y="1371600"/>
                    </a:cubicBezTo>
                    <a:cubicBezTo>
                      <a:pt x="4153545" y="1361957"/>
                      <a:pt x="4160520" y="1351280"/>
                      <a:pt x="4168140" y="1341120"/>
                    </a:cubicBezTo>
                    <a:cubicBezTo>
                      <a:pt x="4099557" y="1306828"/>
                      <a:pt x="4184447" y="1344883"/>
                      <a:pt x="4069080" y="1318260"/>
                    </a:cubicBezTo>
                    <a:cubicBezTo>
                      <a:pt x="4058012" y="1315706"/>
                      <a:pt x="4049041" y="1307495"/>
                      <a:pt x="4038600" y="1303020"/>
                    </a:cubicBezTo>
                    <a:cubicBezTo>
                      <a:pt x="3994433" y="1284091"/>
                      <a:pt x="4036811" y="1309448"/>
                      <a:pt x="3992880" y="1280160"/>
                    </a:cubicBezTo>
                    <a:cubicBezTo>
                      <a:pt x="3972560" y="1290320"/>
                      <a:pt x="3953960" y="1305130"/>
                      <a:pt x="3931920" y="1310640"/>
                    </a:cubicBezTo>
                    <a:cubicBezTo>
                      <a:pt x="3922154" y="1313081"/>
                      <a:pt x="3889512" y="1320414"/>
                      <a:pt x="3878580" y="1325880"/>
                    </a:cubicBezTo>
                    <a:cubicBezTo>
                      <a:pt x="3825957" y="1352192"/>
                      <a:pt x="3888675" y="1332881"/>
                      <a:pt x="3825240" y="1348740"/>
                    </a:cubicBezTo>
                    <a:cubicBezTo>
                      <a:pt x="3844428" y="1463866"/>
                      <a:pt x="3812077" y="1421773"/>
                      <a:pt x="3870960" y="1455420"/>
                    </a:cubicBezTo>
                    <a:cubicBezTo>
                      <a:pt x="3878911" y="1459964"/>
                      <a:pt x="3886200" y="1465580"/>
                      <a:pt x="3893820" y="1470660"/>
                    </a:cubicBezTo>
                    <a:cubicBezTo>
                      <a:pt x="3895576" y="1474172"/>
                      <a:pt x="3917542" y="1514513"/>
                      <a:pt x="3916680" y="1524000"/>
                    </a:cubicBezTo>
                    <a:cubicBezTo>
                      <a:pt x="3914784" y="1544859"/>
                      <a:pt x="3901440" y="1584960"/>
                      <a:pt x="3901440" y="1584960"/>
                    </a:cubicBezTo>
                    <a:cubicBezTo>
                      <a:pt x="3906520" y="1592580"/>
                      <a:pt x="3910204" y="1601344"/>
                      <a:pt x="3916680" y="1607820"/>
                    </a:cubicBezTo>
                    <a:cubicBezTo>
                      <a:pt x="3931452" y="1622592"/>
                      <a:pt x="3943807" y="1624482"/>
                      <a:pt x="3962400" y="1630680"/>
                    </a:cubicBezTo>
                    <a:cubicBezTo>
                      <a:pt x="3967480" y="1640840"/>
                      <a:pt x="3975086" y="1650092"/>
                      <a:pt x="3977640" y="1661160"/>
                    </a:cubicBezTo>
                    <a:cubicBezTo>
                      <a:pt x="3986535" y="1699705"/>
                      <a:pt x="3974964" y="1729576"/>
                      <a:pt x="4000500" y="1760220"/>
                    </a:cubicBezTo>
                    <a:cubicBezTo>
                      <a:pt x="4006363" y="1767255"/>
                      <a:pt x="4015740" y="1770380"/>
                      <a:pt x="4023360" y="1775460"/>
                    </a:cubicBezTo>
                    <a:cubicBezTo>
                      <a:pt x="4025900" y="1783080"/>
                      <a:pt x="4027388" y="1791136"/>
                      <a:pt x="4030980" y="1798320"/>
                    </a:cubicBezTo>
                    <a:cubicBezTo>
                      <a:pt x="4035076" y="1806511"/>
                      <a:pt x="4046220" y="1812022"/>
                      <a:pt x="4046220" y="1821180"/>
                    </a:cubicBezTo>
                    <a:cubicBezTo>
                      <a:pt x="4046220" y="1830338"/>
                      <a:pt x="4035076" y="1835849"/>
                      <a:pt x="4030980" y="1844040"/>
                    </a:cubicBezTo>
                    <a:cubicBezTo>
                      <a:pt x="4012577" y="1880846"/>
                      <a:pt x="4039036" y="1856449"/>
                      <a:pt x="4000500" y="1882140"/>
                    </a:cubicBezTo>
                    <a:cubicBezTo>
                      <a:pt x="3992880" y="1894840"/>
                      <a:pt x="3988885" y="1910601"/>
                      <a:pt x="3977640" y="1920240"/>
                    </a:cubicBezTo>
                    <a:cubicBezTo>
                      <a:pt x="3969689" y="1927056"/>
                      <a:pt x="3955042" y="1920964"/>
                      <a:pt x="3947160" y="1927860"/>
                    </a:cubicBezTo>
                    <a:cubicBezTo>
                      <a:pt x="3933376" y="1939921"/>
                      <a:pt x="3929632" y="1960628"/>
                      <a:pt x="3916680" y="1973580"/>
                    </a:cubicBezTo>
                    <a:lnTo>
                      <a:pt x="3893820" y="1996440"/>
                    </a:lnTo>
                    <a:cubicBezTo>
                      <a:pt x="3891280" y="2004060"/>
                      <a:pt x="3882608" y="2012116"/>
                      <a:pt x="3886200" y="2019300"/>
                    </a:cubicBezTo>
                    <a:cubicBezTo>
                      <a:pt x="3889792" y="2026484"/>
                      <a:pt x="3902377" y="2022465"/>
                      <a:pt x="3909060" y="2026920"/>
                    </a:cubicBezTo>
                    <a:cubicBezTo>
                      <a:pt x="3918026" y="2032898"/>
                      <a:pt x="3923738" y="2042767"/>
                      <a:pt x="3931920" y="2049780"/>
                    </a:cubicBezTo>
                    <a:cubicBezTo>
                      <a:pt x="3941563" y="2058045"/>
                      <a:pt x="3952240" y="2065020"/>
                      <a:pt x="3962400" y="2072640"/>
                    </a:cubicBezTo>
                    <a:cubicBezTo>
                      <a:pt x="3967480" y="2082800"/>
                      <a:pt x="3970368" y="2094394"/>
                      <a:pt x="3977640" y="2103120"/>
                    </a:cubicBezTo>
                    <a:cubicBezTo>
                      <a:pt x="3983503" y="2110155"/>
                      <a:pt x="3994779" y="2111209"/>
                      <a:pt x="4000500" y="2118360"/>
                    </a:cubicBezTo>
                    <a:cubicBezTo>
                      <a:pt x="4005518" y="2124632"/>
                      <a:pt x="4003665" y="2134537"/>
                      <a:pt x="4008120" y="2141220"/>
                    </a:cubicBezTo>
                    <a:cubicBezTo>
                      <a:pt x="4014098" y="2150186"/>
                      <a:pt x="4023360" y="2156460"/>
                      <a:pt x="4030980" y="2164080"/>
                    </a:cubicBezTo>
                    <a:cubicBezTo>
                      <a:pt x="4043811" y="2202573"/>
                      <a:pt x="4048492" y="2206226"/>
                      <a:pt x="4030980" y="2263140"/>
                    </a:cubicBezTo>
                    <a:cubicBezTo>
                      <a:pt x="4027811" y="2273440"/>
                      <a:pt x="4015740" y="2278380"/>
                      <a:pt x="4008120" y="2286000"/>
                    </a:cubicBezTo>
                    <a:cubicBezTo>
                      <a:pt x="4004183" y="2297811"/>
                      <a:pt x="3996666" y="2331720"/>
                      <a:pt x="3977640" y="2331720"/>
                    </a:cubicBezTo>
                    <a:cubicBezTo>
                      <a:pt x="3960601" y="2331720"/>
                      <a:pt x="3945425" y="2319249"/>
                      <a:pt x="3931920" y="2308860"/>
                    </a:cubicBezTo>
                    <a:cubicBezTo>
                      <a:pt x="3911990" y="2293529"/>
                      <a:pt x="3896360" y="2273300"/>
                      <a:pt x="3878580" y="2255520"/>
                    </a:cubicBezTo>
                    <a:cubicBezTo>
                      <a:pt x="3870960" y="2247900"/>
                      <a:pt x="3866287" y="2234773"/>
                      <a:pt x="3855720" y="2232660"/>
                    </a:cubicBezTo>
                    <a:lnTo>
                      <a:pt x="3817620" y="2225040"/>
                    </a:lnTo>
                    <a:cubicBezTo>
                      <a:pt x="3810000" y="2219960"/>
                      <a:pt x="3800481" y="2216951"/>
                      <a:pt x="3794760" y="2209800"/>
                    </a:cubicBezTo>
                    <a:cubicBezTo>
                      <a:pt x="3789742" y="2203528"/>
                      <a:pt x="3788577" y="2194843"/>
                      <a:pt x="3787140" y="2186940"/>
                    </a:cubicBezTo>
                    <a:cubicBezTo>
                      <a:pt x="3783477" y="2166792"/>
                      <a:pt x="3784908" y="2145737"/>
                      <a:pt x="3779520" y="2125980"/>
                    </a:cubicBezTo>
                    <a:cubicBezTo>
                      <a:pt x="3775542" y="2111393"/>
                      <a:pt x="3750470" y="2089310"/>
                      <a:pt x="3741420" y="2080260"/>
                    </a:cubicBezTo>
                    <a:cubicBezTo>
                      <a:pt x="3738880" y="2044700"/>
                      <a:pt x="3755537" y="2001838"/>
                      <a:pt x="3733800" y="1973580"/>
                    </a:cubicBezTo>
                    <a:cubicBezTo>
                      <a:pt x="3719776" y="1955349"/>
                      <a:pt x="3687871" y="1977203"/>
                      <a:pt x="3665220" y="1981200"/>
                    </a:cubicBezTo>
                    <a:cubicBezTo>
                      <a:pt x="3644593" y="1984840"/>
                      <a:pt x="3604260" y="1996440"/>
                      <a:pt x="3604260" y="1996440"/>
                    </a:cubicBezTo>
                    <a:cubicBezTo>
                      <a:pt x="3596640" y="1993900"/>
                      <a:pt x="3588584" y="1992412"/>
                      <a:pt x="3581400" y="1988820"/>
                    </a:cubicBezTo>
                    <a:cubicBezTo>
                      <a:pt x="3573209" y="1984724"/>
                      <a:pt x="3567675" y="1974232"/>
                      <a:pt x="3558540" y="1973580"/>
                    </a:cubicBezTo>
                    <a:cubicBezTo>
                      <a:pt x="3530556" y="1971581"/>
                      <a:pt x="3502660" y="1978660"/>
                      <a:pt x="3474720" y="1981200"/>
                    </a:cubicBezTo>
                    <a:cubicBezTo>
                      <a:pt x="3472180" y="1973580"/>
                      <a:pt x="3472780" y="1964020"/>
                      <a:pt x="3467100" y="1958340"/>
                    </a:cubicBezTo>
                    <a:cubicBezTo>
                      <a:pt x="3440898" y="1932138"/>
                      <a:pt x="3427266" y="1929822"/>
                      <a:pt x="3398520" y="1920240"/>
                    </a:cubicBezTo>
                    <a:cubicBezTo>
                      <a:pt x="3365173" y="1925798"/>
                      <a:pt x="3349285" y="1923840"/>
                      <a:pt x="3322320" y="1943100"/>
                    </a:cubicBezTo>
                    <a:cubicBezTo>
                      <a:pt x="3313551" y="1949364"/>
                      <a:pt x="3307080" y="1958340"/>
                      <a:pt x="3299460" y="1965960"/>
                    </a:cubicBezTo>
                    <a:cubicBezTo>
                      <a:pt x="3274060" y="1960880"/>
                      <a:pt x="3245903" y="1963300"/>
                      <a:pt x="3223260" y="1950720"/>
                    </a:cubicBezTo>
                    <a:cubicBezTo>
                      <a:pt x="3216239" y="1946819"/>
                      <a:pt x="3231876" y="1935830"/>
                      <a:pt x="3230880" y="1927860"/>
                    </a:cubicBezTo>
                    <a:cubicBezTo>
                      <a:pt x="3226220" y="1890578"/>
                      <a:pt x="3217660" y="1891107"/>
                      <a:pt x="3192780" y="1874520"/>
                    </a:cubicBezTo>
                    <a:cubicBezTo>
                      <a:pt x="3196661" y="1847353"/>
                      <a:pt x="3212930" y="1818155"/>
                      <a:pt x="3185160" y="1798320"/>
                    </a:cubicBezTo>
                    <a:cubicBezTo>
                      <a:pt x="3174029" y="1790370"/>
                      <a:pt x="3159760" y="1788160"/>
                      <a:pt x="3147060" y="1783080"/>
                    </a:cubicBezTo>
                    <a:cubicBezTo>
                      <a:pt x="3144520" y="1757680"/>
                      <a:pt x="3142814" y="1732183"/>
                      <a:pt x="3139440" y="1706880"/>
                    </a:cubicBezTo>
                    <a:cubicBezTo>
                      <a:pt x="3137728" y="1694042"/>
                      <a:pt x="3131173" y="1681715"/>
                      <a:pt x="3131820" y="1668780"/>
                    </a:cubicBezTo>
                    <a:cubicBezTo>
                      <a:pt x="3133739" y="1630391"/>
                      <a:pt x="3138722" y="1592002"/>
                      <a:pt x="3147060" y="1554480"/>
                    </a:cubicBezTo>
                    <a:cubicBezTo>
                      <a:pt x="3149047" y="1545540"/>
                      <a:pt x="3157756" y="1539571"/>
                      <a:pt x="3162300" y="1531620"/>
                    </a:cubicBezTo>
                    <a:cubicBezTo>
                      <a:pt x="3167936" y="1521757"/>
                      <a:pt x="3173065" y="1511581"/>
                      <a:pt x="3177540" y="1501140"/>
                    </a:cubicBezTo>
                    <a:cubicBezTo>
                      <a:pt x="3195859" y="1458396"/>
                      <a:pt x="3171517" y="1498345"/>
                      <a:pt x="3200400" y="1447800"/>
                    </a:cubicBezTo>
                    <a:cubicBezTo>
                      <a:pt x="3204944" y="1439849"/>
                      <a:pt x="3211255" y="1432980"/>
                      <a:pt x="3215640" y="1424940"/>
                    </a:cubicBezTo>
                    <a:cubicBezTo>
                      <a:pt x="3226519" y="1404996"/>
                      <a:pt x="3233518" y="1382883"/>
                      <a:pt x="3246120" y="1363980"/>
                    </a:cubicBezTo>
                    <a:cubicBezTo>
                      <a:pt x="3283250" y="1308285"/>
                      <a:pt x="3237929" y="1378315"/>
                      <a:pt x="3276600" y="1310640"/>
                    </a:cubicBezTo>
                    <a:cubicBezTo>
                      <a:pt x="3281144" y="1302689"/>
                      <a:pt x="3287296" y="1295731"/>
                      <a:pt x="3291840" y="1287780"/>
                    </a:cubicBezTo>
                    <a:cubicBezTo>
                      <a:pt x="3297476" y="1277917"/>
                      <a:pt x="3299984" y="1266170"/>
                      <a:pt x="3307080" y="1257300"/>
                    </a:cubicBezTo>
                    <a:cubicBezTo>
                      <a:pt x="3320544" y="1240470"/>
                      <a:pt x="3352800" y="1211580"/>
                      <a:pt x="3352800" y="1211580"/>
                    </a:cubicBezTo>
                    <a:cubicBezTo>
                      <a:pt x="3345095" y="1200022"/>
                      <a:pt x="3329940" y="1181634"/>
                      <a:pt x="3329940" y="1165860"/>
                    </a:cubicBezTo>
                    <a:cubicBezTo>
                      <a:pt x="3329940" y="1150410"/>
                      <a:pt x="3334530" y="1135290"/>
                      <a:pt x="3337560" y="1120140"/>
                    </a:cubicBezTo>
                    <a:cubicBezTo>
                      <a:pt x="3339614" y="1109871"/>
                      <a:pt x="3340496" y="1099027"/>
                      <a:pt x="3345180" y="1089660"/>
                    </a:cubicBezTo>
                    <a:cubicBezTo>
                      <a:pt x="3353371" y="1073277"/>
                      <a:pt x="3357485" y="1046212"/>
                      <a:pt x="3375660" y="1043940"/>
                    </a:cubicBezTo>
                    <a:lnTo>
                      <a:pt x="3436620" y="1036320"/>
                    </a:lnTo>
                    <a:cubicBezTo>
                      <a:pt x="3444240" y="1031240"/>
                      <a:pt x="3452445" y="1026943"/>
                      <a:pt x="3459480" y="1021080"/>
                    </a:cubicBezTo>
                    <a:cubicBezTo>
                      <a:pt x="3467759" y="1014181"/>
                      <a:pt x="3473374" y="1004198"/>
                      <a:pt x="3482340" y="998220"/>
                    </a:cubicBezTo>
                    <a:cubicBezTo>
                      <a:pt x="3489023" y="993765"/>
                      <a:pt x="3497580" y="993140"/>
                      <a:pt x="3505200" y="990600"/>
                    </a:cubicBezTo>
                    <a:cubicBezTo>
                      <a:pt x="3524442" y="961737"/>
                      <a:pt x="3538026" y="952152"/>
                      <a:pt x="3512820" y="906780"/>
                    </a:cubicBezTo>
                    <a:cubicBezTo>
                      <a:pt x="3507734" y="897625"/>
                      <a:pt x="3492500" y="901700"/>
                      <a:pt x="3482340" y="899160"/>
                    </a:cubicBezTo>
                    <a:cubicBezTo>
                      <a:pt x="3477260" y="891540"/>
                      <a:pt x="3468236" y="885387"/>
                      <a:pt x="3467100" y="876300"/>
                    </a:cubicBezTo>
                    <a:cubicBezTo>
                      <a:pt x="3466294" y="869851"/>
                      <a:pt x="3480053" y="816868"/>
                      <a:pt x="3482340" y="807720"/>
                    </a:cubicBezTo>
                    <a:cubicBezTo>
                      <a:pt x="3466764" y="776567"/>
                      <a:pt x="3467430" y="769867"/>
                      <a:pt x="3436620" y="746760"/>
                    </a:cubicBezTo>
                    <a:cubicBezTo>
                      <a:pt x="3427533" y="739944"/>
                      <a:pt x="3416300" y="736600"/>
                      <a:pt x="3406140" y="731520"/>
                    </a:cubicBezTo>
                    <a:cubicBezTo>
                      <a:pt x="3395980" y="734060"/>
                      <a:pt x="3382364" y="731095"/>
                      <a:pt x="3375660" y="739140"/>
                    </a:cubicBezTo>
                    <a:cubicBezTo>
                      <a:pt x="3357826" y="760541"/>
                      <a:pt x="3381177" y="784622"/>
                      <a:pt x="3352800" y="800100"/>
                    </a:cubicBezTo>
                    <a:cubicBezTo>
                      <a:pt x="3331646" y="811639"/>
                      <a:pt x="3284220" y="822960"/>
                      <a:pt x="3284220" y="822960"/>
                    </a:cubicBezTo>
                    <a:cubicBezTo>
                      <a:pt x="3286760" y="840740"/>
                      <a:pt x="3283118" y="860600"/>
                      <a:pt x="3291840" y="876300"/>
                    </a:cubicBezTo>
                    <a:cubicBezTo>
                      <a:pt x="3297357" y="886230"/>
                      <a:pt x="3312457" y="885904"/>
                      <a:pt x="3322320" y="891540"/>
                    </a:cubicBezTo>
                    <a:cubicBezTo>
                      <a:pt x="3330271" y="896084"/>
                      <a:pt x="3337560" y="901700"/>
                      <a:pt x="3345180" y="906780"/>
                    </a:cubicBezTo>
                    <a:cubicBezTo>
                      <a:pt x="3340100" y="924560"/>
                      <a:pt x="3339740" y="944439"/>
                      <a:pt x="3329940" y="960120"/>
                    </a:cubicBezTo>
                    <a:cubicBezTo>
                      <a:pt x="3310440" y="991321"/>
                      <a:pt x="3297799" y="950839"/>
                      <a:pt x="3291840" y="944880"/>
                    </a:cubicBezTo>
                    <a:cubicBezTo>
                      <a:pt x="3285364" y="938404"/>
                      <a:pt x="3276600" y="934720"/>
                      <a:pt x="3268980" y="929640"/>
                    </a:cubicBezTo>
                    <a:cubicBezTo>
                      <a:pt x="3263900" y="919480"/>
                      <a:pt x="3257332" y="909936"/>
                      <a:pt x="3253740" y="899160"/>
                    </a:cubicBezTo>
                    <a:cubicBezTo>
                      <a:pt x="3247116" y="879289"/>
                      <a:pt x="3248672" y="856510"/>
                      <a:pt x="3238500" y="838200"/>
                    </a:cubicBezTo>
                    <a:cubicBezTo>
                      <a:pt x="3234599" y="831179"/>
                      <a:pt x="3223432" y="832528"/>
                      <a:pt x="3215640" y="830580"/>
                    </a:cubicBezTo>
                    <a:cubicBezTo>
                      <a:pt x="3203075" y="827439"/>
                      <a:pt x="3190240" y="825500"/>
                      <a:pt x="3177540" y="822960"/>
                    </a:cubicBezTo>
                    <a:cubicBezTo>
                      <a:pt x="3127446" y="747819"/>
                      <a:pt x="3223923" y="880039"/>
                      <a:pt x="3101340" y="792480"/>
                    </a:cubicBezTo>
                    <a:cubicBezTo>
                      <a:pt x="3098764" y="790640"/>
                      <a:pt x="3114962" y="743993"/>
                      <a:pt x="3116580" y="739140"/>
                    </a:cubicBezTo>
                    <a:cubicBezTo>
                      <a:pt x="3111500" y="726440"/>
                      <a:pt x="3106143" y="713847"/>
                      <a:pt x="3101340" y="701040"/>
                    </a:cubicBezTo>
                    <a:cubicBezTo>
                      <a:pt x="3098520" y="693519"/>
                      <a:pt x="3099400" y="683860"/>
                      <a:pt x="3093720" y="678180"/>
                    </a:cubicBezTo>
                    <a:cubicBezTo>
                      <a:pt x="3088040" y="672500"/>
                      <a:pt x="3078480" y="673100"/>
                      <a:pt x="3070860" y="670560"/>
                    </a:cubicBezTo>
                    <a:cubicBezTo>
                      <a:pt x="3068320" y="662940"/>
                      <a:pt x="3068382" y="653870"/>
                      <a:pt x="3063240" y="647700"/>
                    </a:cubicBezTo>
                    <a:cubicBezTo>
                      <a:pt x="3033421" y="611917"/>
                      <a:pt x="3024078" y="626080"/>
                      <a:pt x="2979420" y="632460"/>
                    </a:cubicBezTo>
                    <a:cubicBezTo>
                      <a:pt x="2976880" y="642620"/>
                      <a:pt x="2971800" y="652467"/>
                      <a:pt x="2971800" y="662940"/>
                    </a:cubicBezTo>
                    <a:cubicBezTo>
                      <a:pt x="2971800" y="707044"/>
                      <a:pt x="2978894" y="692368"/>
                      <a:pt x="2994660" y="723900"/>
                    </a:cubicBezTo>
                    <a:cubicBezTo>
                      <a:pt x="2998252" y="731084"/>
                      <a:pt x="2999740" y="739140"/>
                      <a:pt x="3002280" y="746760"/>
                    </a:cubicBezTo>
                    <a:cubicBezTo>
                      <a:pt x="3004820" y="764540"/>
                      <a:pt x="3001868" y="784036"/>
                      <a:pt x="3009900" y="800100"/>
                    </a:cubicBezTo>
                    <a:cubicBezTo>
                      <a:pt x="3013492" y="807284"/>
                      <a:pt x="3026488" y="802702"/>
                      <a:pt x="3032760" y="807720"/>
                    </a:cubicBezTo>
                    <a:cubicBezTo>
                      <a:pt x="3041735" y="814900"/>
                      <a:pt x="3059490" y="853560"/>
                      <a:pt x="3063240" y="861060"/>
                    </a:cubicBezTo>
                    <a:cubicBezTo>
                      <a:pt x="3034991" y="988181"/>
                      <a:pt x="3070628" y="885768"/>
                      <a:pt x="3017520" y="960120"/>
                    </a:cubicBezTo>
                    <a:cubicBezTo>
                      <a:pt x="2984060" y="1006964"/>
                      <a:pt x="3042743" y="961084"/>
                      <a:pt x="2987040" y="998220"/>
                    </a:cubicBezTo>
                    <a:cubicBezTo>
                      <a:pt x="2981960" y="1016000"/>
                      <a:pt x="2990291" y="1051560"/>
                      <a:pt x="2971800" y="1051560"/>
                    </a:cubicBezTo>
                    <a:cubicBezTo>
                      <a:pt x="2953839" y="1051560"/>
                      <a:pt x="2967702" y="1015832"/>
                      <a:pt x="2964180" y="998220"/>
                    </a:cubicBezTo>
                    <a:cubicBezTo>
                      <a:pt x="2962605" y="990344"/>
                      <a:pt x="2959100" y="982980"/>
                      <a:pt x="2956560" y="975360"/>
                    </a:cubicBezTo>
                    <a:cubicBezTo>
                      <a:pt x="2959100" y="962660"/>
                      <a:pt x="2968276" y="949547"/>
                      <a:pt x="2964180" y="937260"/>
                    </a:cubicBezTo>
                    <a:cubicBezTo>
                      <a:pt x="2961640" y="929640"/>
                      <a:pt x="2949069" y="927527"/>
                      <a:pt x="2941320" y="929640"/>
                    </a:cubicBezTo>
                    <a:cubicBezTo>
                      <a:pt x="2919402" y="935618"/>
                      <a:pt x="2902400" y="954610"/>
                      <a:pt x="2880360" y="960120"/>
                    </a:cubicBezTo>
                    <a:lnTo>
                      <a:pt x="2849880" y="967740"/>
                    </a:lnTo>
                    <a:cubicBezTo>
                      <a:pt x="2832540" y="959070"/>
                      <a:pt x="2809670" y="944880"/>
                      <a:pt x="2788920" y="944880"/>
                    </a:cubicBezTo>
                    <a:cubicBezTo>
                      <a:pt x="2770530" y="944880"/>
                      <a:pt x="2745999" y="954107"/>
                      <a:pt x="2727960" y="960120"/>
                    </a:cubicBezTo>
                    <a:cubicBezTo>
                      <a:pt x="2715260" y="955040"/>
                      <a:pt x="2701459" y="952129"/>
                      <a:pt x="2689860" y="944880"/>
                    </a:cubicBezTo>
                    <a:cubicBezTo>
                      <a:pt x="2680722" y="939169"/>
                      <a:pt x="2675279" y="928919"/>
                      <a:pt x="2667000" y="922020"/>
                    </a:cubicBezTo>
                    <a:cubicBezTo>
                      <a:pt x="2659965" y="916157"/>
                      <a:pt x="2651760" y="911860"/>
                      <a:pt x="2644140" y="906780"/>
                    </a:cubicBezTo>
                    <a:cubicBezTo>
                      <a:pt x="2615588" y="921056"/>
                      <a:pt x="2569433" y="924849"/>
                      <a:pt x="2575560" y="967740"/>
                    </a:cubicBezTo>
                    <a:cubicBezTo>
                      <a:pt x="2576855" y="976806"/>
                      <a:pt x="2585720" y="982980"/>
                      <a:pt x="2590800" y="990600"/>
                    </a:cubicBezTo>
                    <a:cubicBezTo>
                      <a:pt x="2588260" y="998220"/>
                      <a:pt x="2582184" y="1005490"/>
                      <a:pt x="2583180" y="1013460"/>
                    </a:cubicBezTo>
                    <a:cubicBezTo>
                      <a:pt x="2587890" y="1051138"/>
                      <a:pt x="2616785" y="1048435"/>
                      <a:pt x="2583180" y="1082040"/>
                    </a:cubicBezTo>
                    <a:cubicBezTo>
                      <a:pt x="2577500" y="1087720"/>
                      <a:pt x="2567940" y="1087120"/>
                      <a:pt x="2560320" y="1089660"/>
                    </a:cubicBezTo>
                    <a:cubicBezTo>
                      <a:pt x="2543050" y="1060877"/>
                      <a:pt x="2536871" y="1056822"/>
                      <a:pt x="2529840" y="1028700"/>
                    </a:cubicBezTo>
                    <a:cubicBezTo>
                      <a:pt x="2526699" y="1016135"/>
                      <a:pt x="2526768" y="1002727"/>
                      <a:pt x="2522220" y="990600"/>
                    </a:cubicBezTo>
                    <a:cubicBezTo>
                      <a:pt x="2519004" y="982025"/>
                      <a:pt x="2511076" y="975931"/>
                      <a:pt x="2506980" y="967740"/>
                    </a:cubicBezTo>
                    <a:cubicBezTo>
                      <a:pt x="2503388" y="960556"/>
                      <a:pt x="2505040" y="950560"/>
                      <a:pt x="2499360" y="944880"/>
                    </a:cubicBezTo>
                    <a:cubicBezTo>
                      <a:pt x="2491328" y="936848"/>
                      <a:pt x="2479040" y="934720"/>
                      <a:pt x="2468880" y="929640"/>
                    </a:cubicBezTo>
                    <a:cubicBezTo>
                      <a:pt x="2438326" y="939825"/>
                      <a:pt x="2401503" y="955562"/>
                      <a:pt x="2369820" y="929640"/>
                    </a:cubicBezTo>
                    <a:cubicBezTo>
                      <a:pt x="2353971" y="916672"/>
                      <a:pt x="2373559" y="885719"/>
                      <a:pt x="2362200" y="868680"/>
                    </a:cubicBezTo>
                    <a:cubicBezTo>
                      <a:pt x="2350841" y="851641"/>
                      <a:pt x="2326300" y="848933"/>
                      <a:pt x="2308860" y="838200"/>
                    </a:cubicBezTo>
                    <a:cubicBezTo>
                      <a:pt x="2293261" y="828601"/>
                      <a:pt x="2263140" y="807720"/>
                      <a:pt x="2263140" y="807720"/>
                    </a:cubicBezTo>
                    <a:cubicBezTo>
                      <a:pt x="2258060" y="800100"/>
                      <a:pt x="2254853" y="790820"/>
                      <a:pt x="2247900" y="784860"/>
                    </a:cubicBezTo>
                    <a:cubicBezTo>
                      <a:pt x="2202696" y="746114"/>
                      <a:pt x="2218718" y="779998"/>
                      <a:pt x="2186940" y="739140"/>
                    </a:cubicBezTo>
                    <a:cubicBezTo>
                      <a:pt x="2123139" y="657110"/>
                      <a:pt x="2185499" y="722459"/>
                      <a:pt x="2133600" y="670560"/>
                    </a:cubicBezTo>
                    <a:cubicBezTo>
                      <a:pt x="2125980" y="675640"/>
                      <a:pt x="2116461" y="678649"/>
                      <a:pt x="2110740" y="685800"/>
                    </a:cubicBezTo>
                    <a:cubicBezTo>
                      <a:pt x="2105722" y="692072"/>
                      <a:pt x="2106712" y="701476"/>
                      <a:pt x="2103120" y="708660"/>
                    </a:cubicBezTo>
                    <a:cubicBezTo>
                      <a:pt x="2099024" y="716851"/>
                      <a:pt x="2092960" y="723900"/>
                      <a:pt x="2087880" y="731520"/>
                    </a:cubicBezTo>
                    <a:cubicBezTo>
                      <a:pt x="2074524" y="722616"/>
                      <a:pt x="2053719" y="715504"/>
                      <a:pt x="2057400" y="693420"/>
                    </a:cubicBezTo>
                    <a:cubicBezTo>
                      <a:pt x="2058906" y="684387"/>
                      <a:pt x="2067560" y="678180"/>
                      <a:pt x="2072640" y="670560"/>
                    </a:cubicBezTo>
                    <a:cubicBezTo>
                      <a:pt x="2038449" y="602178"/>
                      <a:pt x="2081325" y="662940"/>
                      <a:pt x="2026920" y="662940"/>
                    </a:cubicBezTo>
                    <a:cubicBezTo>
                      <a:pt x="2014220" y="662940"/>
                      <a:pt x="2006600" y="647700"/>
                      <a:pt x="1996440" y="640080"/>
                    </a:cubicBezTo>
                    <a:cubicBezTo>
                      <a:pt x="1995225" y="636436"/>
                      <a:pt x="1982670" y="592087"/>
                      <a:pt x="1973580" y="594360"/>
                    </a:cubicBezTo>
                    <a:cubicBezTo>
                      <a:pt x="1962560" y="597115"/>
                      <a:pt x="1964942" y="615597"/>
                      <a:pt x="1958340" y="624840"/>
                    </a:cubicBezTo>
                    <a:cubicBezTo>
                      <a:pt x="1952076" y="633609"/>
                      <a:pt x="1943100" y="640080"/>
                      <a:pt x="1935480" y="647700"/>
                    </a:cubicBezTo>
                    <a:cubicBezTo>
                      <a:pt x="1927860" y="640080"/>
                      <a:pt x="1917439" y="634479"/>
                      <a:pt x="1912620" y="624840"/>
                    </a:cubicBezTo>
                    <a:cubicBezTo>
                      <a:pt x="1904350" y="608301"/>
                      <a:pt x="1910455" y="584575"/>
                      <a:pt x="1897380" y="571500"/>
                    </a:cubicBezTo>
                    <a:cubicBezTo>
                      <a:pt x="1890904" y="565024"/>
                      <a:pt x="1882711" y="582644"/>
                      <a:pt x="1874520" y="586740"/>
                    </a:cubicBezTo>
                    <a:cubicBezTo>
                      <a:pt x="1851027" y="598486"/>
                      <a:pt x="1811714" y="599353"/>
                      <a:pt x="1790700" y="601980"/>
                    </a:cubicBezTo>
                    <a:cubicBezTo>
                      <a:pt x="1780540" y="607060"/>
                      <a:pt x="1770661" y="612745"/>
                      <a:pt x="1760220" y="617220"/>
                    </a:cubicBezTo>
                    <a:cubicBezTo>
                      <a:pt x="1752837" y="620384"/>
                      <a:pt x="1752600" y="624840"/>
                      <a:pt x="1744980" y="6248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  <p:sp>
            <p:nvSpPr>
              <p:cNvPr id="1820" name="Freeform 240">
                <a:extLst>
                  <a:ext uri="{FF2B5EF4-FFF2-40B4-BE49-F238E27FC236}">
                    <a16:creationId xmlns="" xmlns:a16="http://schemas.microsoft.com/office/drawing/2014/main" id="{C7891FE4-AD71-4FC8-A872-2882AA9639A6}"/>
                  </a:ext>
                </a:extLst>
              </p:cNvPr>
              <p:cNvSpPr/>
              <p:nvPr/>
            </p:nvSpPr>
            <p:spPr>
              <a:xfrm>
                <a:off x="5432428" y="1236310"/>
                <a:ext cx="532136" cy="467760"/>
              </a:xfrm>
              <a:custGeom>
                <a:avLst/>
                <a:gdLst>
                  <a:gd name="connsiteX0" fmla="*/ 519430 w 548005"/>
                  <a:gd name="connsiteY0" fmla="*/ 428625 h 481709"/>
                  <a:gd name="connsiteX1" fmla="*/ 505142 w 548005"/>
                  <a:gd name="connsiteY1" fmla="*/ 414338 h 481709"/>
                  <a:gd name="connsiteX2" fmla="*/ 490855 w 548005"/>
                  <a:gd name="connsiteY2" fmla="*/ 381000 h 481709"/>
                  <a:gd name="connsiteX3" fmla="*/ 509905 w 548005"/>
                  <a:gd name="connsiteY3" fmla="*/ 371475 h 481709"/>
                  <a:gd name="connsiteX4" fmla="*/ 548005 w 548005"/>
                  <a:gd name="connsiteY4" fmla="*/ 361950 h 481709"/>
                  <a:gd name="connsiteX5" fmla="*/ 538480 w 548005"/>
                  <a:gd name="connsiteY5" fmla="*/ 342900 h 481709"/>
                  <a:gd name="connsiteX6" fmla="*/ 524192 w 548005"/>
                  <a:gd name="connsiteY6" fmla="*/ 333375 h 481709"/>
                  <a:gd name="connsiteX7" fmla="*/ 467042 w 548005"/>
                  <a:gd name="connsiteY7" fmla="*/ 323850 h 481709"/>
                  <a:gd name="connsiteX8" fmla="*/ 462280 w 548005"/>
                  <a:gd name="connsiteY8" fmla="*/ 300038 h 481709"/>
                  <a:gd name="connsiteX9" fmla="*/ 457517 w 548005"/>
                  <a:gd name="connsiteY9" fmla="*/ 285750 h 481709"/>
                  <a:gd name="connsiteX10" fmla="*/ 428942 w 548005"/>
                  <a:gd name="connsiteY10" fmla="*/ 266700 h 481709"/>
                  <a:gd name="connsiteX11" fmla="*/ 419417 w 548005"/>
                  <a:gd name="connsiteY11" fmla="*/ 252413 h 481709"/>
                  <a:gd name="connsiteX12" fmla="*/ 471805 w 548005"/>
                  <a:gd name="connsiteY12" fmla="*/ 228600 h 481709"/>
                  <a:gd name="connsiteX13" fmla="*/ 457517 w 548005"/>
                  <a:gd name="connsiteY13" fmla="*/ 219075 h 481709"/>
                  <a:gd name="connsiteX14" fmla="*/ 447992 w 548005"/>
                  <a:gd name="connsiteY14" fmla="*/ 204788 h 481709"/>
                  <a:gd name="connsiteX15" fmla="*/ 433705 w 548005"/>
                  <a:gd name="connsiteY15" fmla="*/ 190500 h 481709"/>
                  <a:gd name="connsiteX16" fmla="*/ 433705 w 548005"/>
                  <a:gd name="connsiteY16" fmla="*/ 157163 h 481709"/>
                  <a:gd name="connsiteX17" fmla="*/ 428942 w 548005"/>
                  <a:gd name="connsiteY17" fmla="*/ 95250 h 481709"/>
                  <a:gd name="connsiteX18" fmla="*/ 409892 w 548005"/>
                  <a:gd name="connsiteY18" fmla="*/ 71438 h 481709"/>
                  <a:gd name="connsiteX19" fmla="*/ 400367 w 548005"/>
                  <a:gd name="connsiteY19" fmla="*/ 52388 h 481709"/>
                  <a:gd name="connsiteX20" fmla="*/ 367030 w 548005"/>
                  <a:gd name="connsiteY20" fmla="*/ 38100 h 481709"/>
                  <a:gd name="connsiteX21" fmla="*/ 328930 w 548005"/>
                  <a:gd name="connsiteY21" fmla="*/ 47625 h 481709"/>
                  <a:gd name="connsiteX22" fmla="*/ 290830 w 548005"/>
                  <a:gd name="connsiteY22" fmla="*/ 61913 h 481709"/>
                  <a:gd name="connsiteX23" fmla="*/ 281305 w 548005"/>
                  <a:gd name="connsiteY23" fmla="*/ 104775 h 481709"/>
                  <a:gd name="connsiteX24" fmla="*/ 267017 w 548005"/>
                  <a:gd name="connsiteY24" fmla="*/ 100013 h 481709"/>
                  <a:gd name="connsiteX25" fmla="*/ 247967 w 548005"/>
                  <a:gd name="connsiteY25" fmla="*/ 66675 h 481709"/>
                  <a:gd name="connsiteX26" fmla="*/ 228917 w 548005"/>
                  <a:gd name="connsiteY26" fmla="*/ 57150 h 481709"/>
                  <a:gd name="connsiteX27" fmla="*/ 176530 w 548005"/>
                  <a:gd name="connsiteY27" fmla="*/ 52388 h 481709"/>
                  <a:gd name="connsiteX28" fmla="*/ 181292 w 548005"/>
                  <a:gd name="connsiteY28" fmla="*/ 33338 h 481709"/>
                  <a:gd name="connsiteX29" fmla="*/ 167005 w 548005"/>
                  <a:gd name="connsiteY29" fmla="*/ 23813 h 481709"/>
                  <a:gd name="connsiteX30" fmla="*/ 147955 w 548005"/>
                  <a:gd name="connsiteY30" fmla="*/ 9525 h 481709"/>
                  <a:gd name="connsiteX31" fmla="*/ 124142 w 548005"/>
                  <a:gd name="connsiteY31" fmla="*/ 0 h 481709"/>
                  <a:gd name="connsiteX32" fmla="*/ 71755 w 548005"/>
                  <a:gd name="connsiteY32" fmla="*/ 28575 h 481709"/>
                  <a:gd name="connsiteX33" fmla="*/ 66992 w 548005"/>
                  <a:gd name="connsiteY33" fmla="*/ 42863 h 481709"/>
                  <a:gd name="connsiteX34" fmla="*/ 76517 w 548005"/>
                  <a:gd name="connsiteY34" fmla="*/ 76200 h 481709"/>
                  <a:gd name="connsiteX35" fmla="*/ 90805 w 548005"/>
                  <a:gd name="connsiteY35" fmla="*/ 85725 h 481709"/>
                  <a:gd name="connsiteX36" fmla="*/ 95567 w 548005"/>
                  <a:gd name="connsiteY36" fmla="*/ 100013 h 481709"/>
                  <a:gd name="connsiteX37" fmla="*/ 81280 w 548005"/>
                  <a:gd name="connsiteY37" fmla="*/ 109538 h 481709"/>
                  <a:gd name="connsiteX38" fmla="*/ 19367 w 548005"/>
                  <a:gd name="connsiteY38" fmla="*/ 114300 h 481709"/>
                  <a:gd name="connsiteX39" fmla="*/ 5080 w 548005"/>
                  <a:gd name="connsiteY39" fmla="*/ 128588 h 481709"/>
                  <a:gd name="connsiteX40" fmla="*/ 24130 w 548005"/>
                  <a:gd name="connsiteY40" fmla="*/ 147638 h 481709"/>
                  <a:gd name="connsiteX41" fmla="*/ 43180 w 548005"/>
                  <a:gd name="connsiteY41" fmla="*/ 180975 h 481709"/>
                  <a:gd name="connsiteX42" fmla="*/ 90805 w 548005"/>
                  <a:gd name="connsiteY42" fmla="*/ 185738 h 481709"/>
                  <a:gd name="connsiteX43" fmla="*/ 57467 w 548005"/>
                  <a:gd name="connsiteY43" fmla="*/ 200025 h 481709"/>
                  <a:gd name="connsiteX44" fmla="*/ 24130 w 548005"/>
                  <a:gd name="connsiteY44" fmla="*/ 204788 h 481709"/>
                  <a:gd name="connsiteX45" fmla="*/ 9842 w 548005"/>
                  <a:gd name="connsiteY45" fmla="*/ 219075 h 481709"/>
                  <a:gd name="connsiteX46" fmla="*/ 38417 w 548005"/>
                  <a:gd name="connsiteY46" fmla="*/ 233363 h 481709"/>
                  <a:gd name="connsiteX47" fmla="*/ 66992 w 548005"/>
                  <a:gd name="connsiteY47" fmla="*/ 228600 h 481709"/>
                  <a:gd name="connsiteX48" fmla="*/ 95567 w 548005"/>
                  <a:gd name="connsiteY48" fmla="*/ 242888 h 481709"/>
                  <a:gd name="connsiteX49" fmla="*/ 114617 w 548005"/>
                  <a:gd name="connsiteY49" fmla="*/ 252413 h 481709"/>
                  <a:gd name="connsiteX50" fmla="*/ 162242 w 548005"/>
                  <a:gd name="connsiteY50" fmla="*/ 257175 h 481709"/>
                  <a:gd name="connsiteX51" fmla="*/ 167005 w 548005"/>
                  <a:gd name="connsiteY51" fmla="*/ 280988 h 481709"/>
                  <a:gd name="connsiteX52" fmla="*/ 195580 w 548005"/>
                  <a:gd name="connsiteY52" fmla="*/ 290513 h 481709"/>
                  <a:gd name="connsiteX53" fmla="*/ 209867 w 548005"/>
                  <a:gd name="connsiteY53" fmla="*/ 300038 h 481709"/>
                  <a:gd name="connsiteX54" fmla="*/ 200342 w 548005"/>
                  <a:gd name="connsiteY54" fmla="*/ 319088 h 481709"/>
                  <a:gd name="connsiteX55" fmla="*/ 128905 w 548005"/>
                  <a:gd name="connsiteY55" fmla="*/ 314325 h 481709"/>
                  <a:gd name="connsiteX56" fmla="*/ 124142 w 548005"/>
                  <a:gd name="connsiteY56" fmla="*/ 300038 h 481709"/>
                  <a:gd name="connsiteX57" fmla="*/ 109855 w 548005"/>
                  <a:gd name="connsiteY57" fmla="*/ 295275 h 481709"/>
                  <a:gd name="connsiteX58" fmla="*/ 95567 w 548005"/>
                  <a:gd name="connsiteY58" fmla="*/ 280988 h 481709"/>
                  <a:gd name="connsiteX59" fmla="*/ 43180 w 548005"/>
                  <a:gd name="connsiteY59" fmla="*/ 290513 h 481709"/>
                  <a:gd name="connsiteX60" fmla="*/ 47942 w 548005"/>
                  <a:gd name="connsiteY60" fmla="*/ 323850 h 481709"/>
                  <a:gd name="connsiteX61" fmla="*/ 86042 w 548005"/>
                  <a:gd name="connsiteY61" fmla="*/ 333375 h 481709"/>
                  <a:gd name="connsiteX62" fmla="*/ 105092 w 548005"/>
                  <a:gd name="connsiteY62" fmla="*/ 395288 h 481709"/>
                  <a:gd name="connsiteX63" fmla="*/ 114617 w 548005"/>
                  <a:gd name="connsiteY63" fmla="*/ 414338 h 481709"/>
                  <a:gd name="connsiteX64" fmla="*/ 119380 w 548005"/>
                  <a:gd name="connsiteY64" fmla="*/ 461963 h 481709"/>
                  <a:gd name="connsiteX65" fmla="*/ 147955 w 548005"/>
                  <a:gd name="connsiteY65" fmla="*/ 481013 h 481709"/>
                  <a:gd name="connsiteX66" fmla="*/ 271780 w 548005"/>
                  <a:gd name="connsiteY66" fmla="*/ 476250 h 481709"/>
                  <a:gd name="connsiteX67" fmla="*/ 290830 w 548005"/>
                  <a:gd name="connsiteY67" fmla="*/ 461963 h 481709"/>
                  <a:gd name="connsiteX68" fmla="*/ 309880 w 548005"/>
                  <a:gd name="connsiteY68" fmla="*/ 452438 h 481709"/>
                  <a:gd name="connsiteX69" fmla="*/ 338455 w 548005"/>
                  <a:gd name="connsiteY69" fmla="*/ 423863 h 481709"/>
                  <a:gd name="connsiteX70" fmla="*/ 352742 w 548005"/>
                  <a:gd name="connsiteY70" fmla="*/ 409575 h 481709"/>
                  <a:gd name="connsiteX71" fmla="*/ 367030 w 548005"/>
                  <a:gd name="connsiteY71" fmla="*/ 404813 h 481709"/>
                  <a:gd name="connsiteX72" fmla="*/ 395605 w 548005"/>
                  <a:gd name="connsiteY72" fmla="*/ 409575 h 481709"/>
                  <a:gd name="connsiteX73" fmla="*/ 409892 w 548005"/>
                  <a:gd name="connsiteY73" fmla="*/ 414338 h 481709"/>
                  <a:gd name="connsiteX74" fmla="*/ 419417 w 548005"/>
                  <a:gd name="connsiteY74" fmla="*/ 433388 h 481709"/>
                  <a:gd name="connsiteX75" fmla="*/ 443230 w 548005"/>
                  <a:gd name="connsiteY75" fmla="*/ 461963 h 481709"/>
                  <a:gd name="connsiteX76" fmla="*/ 462280 w 548005"/>
                  <a:gd name="connsiteY76" fmla="*/ 471488 h 481709"/>
                  <a:gd name="connsiteX77" fmla="*/ 490855 w 548005"/>
                  <a:gd name="connsiteY77" fmla="*/ 461963 h 481709"/>
                  <a:gd name="connsiteX78" fmla="*/ 519430 w 548005"/>
                  <a:gd name="connsiteY78" fmla="*/ 428625 h 481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8005" h="481709">
                    <a:moveTo>
                      <a:pt x="519430" y="428625"/>
                    </a:moveTo>
                    <a:cubicBezTo>
                      <a:pt x="521811" y="420688"/>
                      <a:pt x="510256" y="418721"/>
                      <a:pt x="505142" y="414338"/>
                    </a:cubicBezTo>
                    <a:cubicBezTo>
                      <a:pt x="493159" y="404067"/>
                      <a:pt x="474021" y="401200"/>
                      <a:pt x="490855" y="381000"/>
                    </a:cubicBezTo>
                    <a:cubicBezTo>
                      <a:pt x="495400" y="375546"/>
                      <a:pt x="503170" y="373720"/>
                      <a:pt x="509905" y="371475"/>
                    </a:cubicBezTo>
                    <a:cubicBezTo>
                      <a:pt x="522324" y="367335"/>
                      <a:pt x="548005" y="361950"/>
                      <a:pt x="548005" y="361950"/>
                    </a:cubicBezTo>
                    <a:cubicBezTo>
                      <a:pt x="544830" y="355600"/>
                      <a:pt x="543025" y="348354"/>
                      <a:pt x="538480" y="342900"/>
                    </a:cubicBezTo>
                    <a:cubicBezTo>
                      <a:pt x="534816" y="338503"/>
                      <a:pt x="529312" y="335935"/>
                      <a:pt x="524192" y="333375"/>
                    </a:cubicBezTo>
                    <a:cubicBezTo>
                      <a:pt x="508236" y="325397"/>
                      <a:pt x="480618" y="325359"/>
                      <a:pt x="467042" y="323850"/>
                    </a:cubicBezTo>
                    <a:cubicBezTo>
                      <a:pt x="465455" y="315913"/>
                      <a:pt x="464243" y="307891"/>
                      <a:pt x="462280" y="300038"/>
                    </a:cubicBezTo>
                    <a:cubicBezTo>
                      <a:pt x="461062" y="295168"/>
                      <a:pt x="461067" y="289300"/>
                      <a:pt x="457517" y="285750"/>
                    </a:cubicBezTo>
                    <a:cubicBezTo>
                      <a:pt x="449422" y="277655"/>
                      <a:pt x="428942" y="266700"/>
                      <a:pt x="428942" y="266700"/>
                    </a:cubicBezTo>
                    <a:cubicBezTo>
                      <a:pt x="425767" y="261938"/>
                      <a:pt x="420358" y="258059"/>
                      <a:pt x="419417" y="252413"/>
                    </a:cubicBezTo>
                    <a:cubicBezTo>
                      <a:pt x="414955" y="225636"/>
                      <a:pt x="465517" y="229858"/>
                      <a:pt x="471805" y="228600"/>
                    </a:cubicBezTo>
                    <a:cubicBezTo>
                      <a:pt x="467042" y="225425"/>
                      <a:pt x="461565" y="223122"/>
                      <a:pt x="457517" y="219075"/>
                    </a:cubicBezTo>
                    <a:cubicBezTo>
                      <a:pt x="453470" y="215028"/>
                      <a:pt x="451656" y="209185"/>
                      <a:pt x="447992" y="204788"/>
                    </a:cubicBezTo>
                    <a:cubicBezTo>
                      <a:pt x="443680" y="199614"/>
                      <a:pt x="438467" y="195263"/>
                      <a:pt x="433705" y="190500"/>
                    </a:cubicBezTo>
                    <a:cubicBezTo>
                      <a:pt x="418815" y="130945"/>
                      <a:pt x="433705" y="204989"/>
                      <a:pt x="433705" y="157163"/>
                    </a:cubicBezTo>
                    <a:cubicBezTo>
                      <a:pt x="433705" y="136464"/>
                      <a:pt x="434482" y="115193"/>
                      <a:pt x="428942" y="95250"/>
                    </a:cubicBezTo>
                    <a:cubicBezTo>
                      <a:pt x="426221" y="85456"/>
                      <a:pt x="415530" y="79896"/>
                      <a:pt x="409892" y="71438"/>
                    </a:cubicBezTo>
                    <a:cubicBezTo>
                      <a:pt x="405954" y="65531"/>
                      <a:pt x="404912" y="57842"/>
                      <a:pt x="400367" y="52388"/>
                    </a:cubicBezTo>
                    <a:cubicBezTo>
                      <a:pt x="391712" y="42002"/>
                      <a:pt x="378964" y="41084"/>
                      <a:pt x="367030" y="38100"/>
                    </a:cubicBezTo>
                    <a:cubicBezTo>
                      <a:pt x="354330" y="41275"/>
                      <a:pt x="341349" y="43485"/>
                      <a:pt x="328930" y="47625"/>
                    </a:cubicBezTo>
                    <a:cubicBezTo>
                      <a:pt x="306532" y="55092"/>
                      <a:pt x="319303" y="50523"/>
                      <a:pt x="290830" y="61913"/>
                    </a:cubicBezTo>
                    <a:cubicBezTo>
                      <a:pt x="287655" y="76200"/>
                      <a:pt x="289062" y="92364"/>
                      <a:pt x="281305" y="104775"/>
                    </a:cubicBezTo>
                    <a:cubicBezTo>
                      <a:pt x="278644" y="109032"/>
                      <a:pt x="270567" y="103563"/>
                      <a:pt x="267017" y="100013"/>
                    </a:cubicBezTo>
                    <a:cubicBezTo>
                      <a:pt x="249215" y="82212"/>
                      <a:pt x="266039" y="81736"/>
                      <a:pt x="247967" y="66675"/>
                    </a:cubicBezTo>
                    <a:cubicBezTo>
                      <a:pt x="242513" y="62130"/>
                      <a:pt x="235267" y="60325"/>
                      <a:pt x="228917" y="57150"/>
                    </a:cubicBezTo>
                    <a:cubicBezTo>
                      <a:pt x="226771" y="57418"/>
                      <a:pt x="182847" y="71340"/>
                      <a:pt x="176530" y="52388"/>
                    </a:cubicBezTo>
                    <a:cubicBezTo>
                      <a:pt x="174460" y="46178"/>
                      <a:pt x="179705" y="39688"/>
                      <a:pt x="181292" y="33338"/>
                    </a:cubicBezTo>
                    <a:cubicBezTo>
                      <a:pt x="176530" y="30163"/>
                      <a:pt x="171662" y="27140"/>
                      <a:pt x="167005" y="23813"/>
                    </a:cubicBezTo>
                    <a:cubicBezTo>
                      <a:pt x="160546" y="19199"/>
                      <a:pt x="154894" y="13380"/>
                      <a:pt x="147955" y="9525"/>
                    </a:cubicBezTo>
                    <a:cubicBezTo>
                      <a:pt x="140482" y="5373"/>
                      <a:pt x="132080" y="3175"/>
                      <a:pt x="124142" y="0"/>
                    </a:cubicBezTo>
                    <a:cubicBezTo>
                      <a:pt x="101109" y="8638"/>
                      <a:pt x="85020" y="8677"/>
                      <a:pt x="71755" y="28575"/>
                    </a:cubicBezTo>
                    <a:cubicBezTo>
                      <a:pt x="68970" y="32752"/>
                      <a:pt x="68580" y="38100"/>
                      <a:pt x="66992" y="42863"/>
                    </a:cubicBezTo>
                    <a:cubicBezTo>
                      <a:pt x="67302" y="44104"/>
                      <a:pt x="74034" y="73096"/>
                      <a:pt x="76517" y="76200"/>
                    </a:cubicBezTo>
                    <a:cubicBezTo>
                      <a:pt x="80093" y="80670"/>
                      <a:pt x="86042" y="82550"/>
                      <a:pt x="90805" y="85725"/>
                    </a:cubicBezTo>
                    <a:cubicBezTo>
                      <a:pt x="92392" y="90488"/>
                      <a:pt x="97431" y="95352"/>
                      <a:pt x="95567" y="100013"/>
                    </a:cubicBezTo>
                    <a:cubicBezTo>
                      <a:pt x="93441" y="105327"/>
                      <a:pt x="86906" y="108483"/>
                      <a:pt x="81280" y="109538"/>
                    </a:cubicBezTo>
                    <a:cubicBezTo>
                      <a:pt x="60936" y="113352"/>
                      <a:pt x="40005" y="112713"/>
                      <a:pt x="19367" y="114300"/>
                    </a:cubicBezTo>
                    <a:cubicBezTo>
                      <a:pt x="14605" y="119063"/>
                      <a:pt x="7210" y="122198"/>
                      <a:pt x="5080" y="128588"/>
                    </a:cubicBezTo>
                    <a:cubicBezTo>
                      <a:pt x="0" y="143828"/>
                      <a:pt x="16510" y="145098"/>
                      <a:pt x="24130" y="147638"/>
                    </a:cubicBezTo>
                    <a:cubicBezTo>
                      <a:pt x="24526" y="148429"/>
                      <a:pt x="39141" y="179629"/>
                      <a:pt x="43180" y="180975"/>
                    </a:cubicBezTo>
                    <a:cubicBezTo>
                      <a:pt x="58315" y="186020"/>
                      <a:pt x="74930" y="184150"/>
                      <a:pt x="90805" y="185738"/>
                    </a:cubicBezTo>
                    <a:cubicBezTo>
                      <a:pt x="80474" y="190904"/>
                      <a:pt x="69150" y="197688"/>
                      <a:pt x="57467" y="200025"/>
                    </a:cubicBezTo>
                    <a:cubicBezTo>
                      <a:pt x="46460" y="202226"/>
                      <a:pt x="35242" y="203200"/>
                      <a:pt x="24130" y="204788"/>
                    </a:cubicBezTo>
                    <a:cubicBezTo>
                      <a:pt x="19367" y="209550"/>
                      <a:pt x="9842" y="212340"/>
                      <a:pt x="9842" y="219075"/>
                    </a:cubicBezTo>
                    <a:cubicBezTo>
                      <a:pt x="9842" y="225229"/>
                      <a:pt x="34894" y="232188"/>
                      <a:pt x="38417" y="233363"/>
                    </a:cubicBezTo>
                    <a:cubicBezTo>
                      <a:pt x="47942" y="231775"/>
                      <a:pt x="57336" y="228600"/>
                      <a:pt x="66992" y="228600"/>
                    </a:cubicBezTo>
                    <a:cubicBezTo>
                      <a:pt x="77907" y="228600"/>
                      <a:pt x="87139" y="238072"/>
                      <a:pt x="95567" y="242888"/>
                    </a:cubicBezTo>
                    <a:cubicBezTo>
                      <a:pt x="101731" y="246410"/>
                      <a:pt x="108267" y="249238"/>
                      <a:pt x="114617" y="252413"/>
                    </a:cubicBezTo>
                    <a:cubicBezTo>
                      <a:pt x="137569" y="245855"/>
                      <a:pt x="149609" y="231908"/>
                      <a:pt x="162242" y="257175"/>
                    </a:cubicBezTo>
                    <a:cubicBezTo>
                      <a:pt x="165862" y="264415"/>
                      <a:pt x="161281" y="275264"/>
                      <a:pt x="167005" y="280988"/>
                    </a:cubicBezTo>
                    <a:cubicBezTo>
                      <a:pt x="174105" y="288088"/>
                      <a:pt x="186055" y="287338"/>
                      <a:pt x="195580" y="290513"/>
                    </a:cubicBezTo>
                    <a:cubicBezTo>
                      <a:pt x="200342" y="293688"/>
                      <a:pt x="208926" y="294392"/>
                      <a:pt x="209867" y="300038"/>
                    </a:cubicBezTo>
                    <a:cubicBezTo>
                      <a:pt x="211034" y="307041"/>
                      <a:pt x="207333" y="317854"/>
                      <a:pt x="200342" y="319088"/>
                    </a:cubicBezTo>
                    <a:cubicBezTo>
                      <a:pt x="176840" y="323235"/>
                      <a:pt x="152717" y="315913"/>
                      <a:pt x="128905" y="314325"/>
                    </a:cubicBezTo>
                    <a:cubicBezTo>
                      <a:pt x="127317" y="309563"/>
                      <a:pt x="127692" y="303588"/>
                      <a:pt x="124142" y="300038"/>
                    </a:cubicBezTo>
                    <a:cubicBezTo>
                      <a:pt x="120592" y="296488"/>
                      <a:pt x="114032" y="298060"/>
                      <a:pt x="109855" y="295275"/>
                    </a:cubicBezTo>
                    <a:cubicBezTo>
                      <a:pt x="104251" y="291539"/>
                      <a:pt x="100330" y="285750"/>
                      <a:pt x="95567" y="280988"/>
                    </a:cubicBezTo>
                    <a:cubicBezTo>
                      <a:pt x="78105" y="284163"/>
                      <a:pt x="59746" y="284142"/>
                      <a:pt x="43180" y="290513"/>
                    </a:cubicBezTo>
                    <a:cubicBezTo>
                      <a:pt x="21744" y="298758"/>
                      <a:pt x="40633" y="317759"/>
                      <a:pt x="47942" y="323850"/>
                    </a:cubicBezTo>
                    <a:cubicBezTo>
                      <a:pt x="52568" y="327705"/>
                      <a:pt x="85267" y="333220"/>
                      <a:pt x="86042" y="333375"/>
                    </a:cubicBezTo>
                    <a:cubicBezTo>
                      <a:pt x="107371" y="365369"/>
                      <a:pt x="86459" y="330071"/>
                      <a:pt x="105092" y="395288"/>
                    </a:cubicBezTo>
                    <a:cubicBezTo>
                      <a:pt x="107042" y="402114"/>
                      <a:pt x="111442" y="407988"/>
                      <a:pt x="114617" y="414338"/>
                    </a:cubicBezTo>
                    <a:cubicBezTo>
                      <a:pt x="116205" y="430213"/>
                      <a:pt x="112245" y="447693"/>
                      <a:pt x="119380" y="461963"/>
                    </a:cubicBezTo>
                    <a:cubicBezTo>
                      <a:pt x="124500" y="472202"/>
                      <a:pt x="147955" y="481013"/>
                      <a:pt x="147955" y="481013"/>
                    </a:cubicBezTo>
                    <a:cubicBezTo>
                      <a:pt x="189230" y="479425"/>
                      <a:pt x="230837" y="481709"/>
                      <a:pt x="271780" y="476250"/>
                    </a:cubicBezTo>
                    <a:cubicBezTo>
                      <a:pt x="279648" y="475201"/>
                      <a:pt x="284099" y="466170"/>
                      <a:pt x="290830" y="461963"/>
                    </a:cubicBezTo>
                    <a:cubicBezTo>
                      <a:pt x="296850" y="458200"/>
                      <a:pt x="303530" y="455613"/>
                      <a:pt x="309880" y="452438"/>
                    </a:cubicBezTo>
                    <a:lnTo>
                      <a:pt x="338455" y="423863"/>
                    </a:lnTo>
                    <a:cubicBezTo>
                      <a:pt x="343217" y="419100"/>
                      <a:pt x="346352" y="411705"/>
                      <a:pt x="352742" y="409575"/>
                    </a:cubicBezTo>
                    <a:lnTo>
                      <a:pt x="367030" y="404813"/>
                    </a:lnTo>
                    <a:cubicBezTo>
                      <a:pt x="376555" y="406400"/>
                      <a:pt x="386179" y="407480"/>
                      <a:pt x="395605" y="409575"/>
                    </a:cubicBezTo>
                    <a:cubicBezTo>
                      <a:pt x="400505" y="410664"/>
                      <a:pt x="406342" y="410788"/>
                      <a:pt x="409892" y="414338"/>
                    </a:cubicBezTo>
                    <a:cubicBezTo>
                      <a:pt x="414912" y="419358"/>
                      <a:pt x="415895" y="427224"/>
                      <a:pt x="419417" y="433388"/>
                    </a:cubicBezTo>
                    <a:cubicBezTo>
                      <a:pt x="425179" y="443471"/>
                      <a:pt x="433720" y="455170"/>
                      <a:pt x="443230" y="461963"/>
                    </a:cubicBezTo>
                    <a:cubicBezTo>
                      <a:pt x="449007" y="466090"/>
                      <a:pt x="455930" y="468313"/>
                      <a:pt x="462280" y="471488"/>
                    </a:cubicBezTo>
                    <a:cubicBezTo>
                      <a:pt x="471805" y="468313"/>
                      <a:pt x="482501" y="467532"/>
                      <a:pt x="490855" y="461963"/>
                    </a:cubicBezTo>
                    <a:cubicBezTo>
                      <a:pt x="523240" y="440373"/>
                      <a:pt x="517049" y="436562"/>
                      <a:pt x="519430" y="42862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916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NORTH AMERICA MAP</a:t>
            </a:r>
          </a:p>
        </p:txBody>
      </p:sp>
      <p:sp>
        <p:nvSpPr>
          <p:cNvPr id="160" name="Rectangle 70">
            <a:extLst>
              <a:ext uri="{FF2B5EF4-FFF2-40B4-BE49-F238E27FC236}">
                <a16:creationId xmlns="" xmlns:a16="http://schemas.microsoft.com/office/drawing/2014/main" id="{98904588-19E2-46F7-A5DB-F0414565A472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70">
            <a:extLst>
              <a:ext uri="{FF2B5EF4-FFF2-40B4-BE49-F238E27FC236}">
                <a16:creationId xmlns="" xmlns:a16="http://schemas.microsoft.com/office/drawing/2014/main" id="{1E36F3F1-2CB3-4880-9643-454B2DFBE8CE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3C47254-1C7C-40C4-A2D5-EB5C8BBF4A5F}"/>
              </a:ext>
            </a:extLst>
          </p:cNvPr>
          <p:cNvGrpSpPr/>
          <p:nvPr/>
        </p:nvGrpSpPr>
        <p:grpSpPr>
          <a:xfrm>
            <a:off x="714238" y="1061311"/>
            <a:ext cx="10763525" cy="5202824"/>
            <a:chOff x="1015779" y="1061311"/>
            <a:chExt cx="10763525" cy="5202824"/>
          </a:xfrm>
        </p:grpSpPr>
        <p:grpSp>
          <p:nvGrpSpPr>
            <p:cNvPr id="162" name="Group 161">
              <a:extLst>
                <a:ext uri="{FF2B5EF4-FFF2-40B4-BE49-F238E27FC236}">
                  <a16:creationId xmlns="" xmlns:a16="http://schemas.microsoft.com/office/drawing/2014/main" id="{239BAD9F-C7AC-41D4-A500-4003D6649430}"/>
                </a:ext>
              </a:extLst>
            </p:cNvPr>
            <p:cNvGrpSpPr/>
            <p:nvPr/>
          </p:nvGrpSpPr>
          <p:grpSpPr>
            <a:xfrm>
              <a:off x="6374811" y="1061311"/>
              <a:ext cx="5404493" cy="5202824"/>
              <a:chOff x="6558462" y="997811"/>
              <a:chExt cx="5404493" cy="5202824"/>
            </a:xfrm>
          </p:grpSpPr>
          <p:sp>
            <p:nvSpPr>
              <p:cNvPr id="163" name="Rounded Rectangle 88">
                <a:extLst>
                  <a:ext uri="{FF2B5EF4-FFF2-40B4-BE49-F238E27FC236}">
                    <a16:creationId xmlns="" xmlns:a16="http://schemas.microsoft.com/office/drawing/2014/main" id="{D650B982-33C1-4F7B-9BC9-A0E404FC6B61}"/>
                  </a:ext>
                </a:extLst>
              </p:cNvPr>
              <p:cNvSpPr/>
              <p:nvPr/>
            </p:nvSpPr>
            <p:spPr>
              <a:xfrm>
                <a:off x="6558462" y="997811"/>
                <a:ext cx="5404493" cy="1105737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ounded Rectangle 89">
                <a:extLst>
                  <a:ext uri="{FF2B5EF4-FFF2-40B4-BE49-F238E27FC236}">
                    <a16:creationId xmlns="" xmlns:a16="http://schemas.microsoft.com/office/drawing/2014/main" id="{D8266270-2AA4-40AF-B223-0F333D7E40BE}"/>
                  </a:ext>
                </a:extLst>
              </p:cNvPr>
              <p:cNvSpPr/>
              <p:nvPr/>
            </p:nvSpPr>
            <p:spPr>
              <a:xfrm>
                <a:off x="6558462" y="2364522"/>
                <a:ext cx="5404493" cy="1105737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ounded Rectangle 90">
                <a:extLst>
                  <a:ext uri="{FF2B5EF4-FFF2-40B4-BE49-F238E27FC236}">
                    <a16:creationId xmlns="" xmlns:a16="http://schemas.microsoft.com/office/drawing/2014/main" id="{633A9C85-3E89-4B24-9DD0-89AD11A22722}"/>
                  </a:ext>
                </a:extLst>
              </p:cNvPr>
              <p:cNvSpPr/>
              <p:nvPr/>
            </p:nvSpPr>
            <p:spPr>
              <a:xfrm>
                <a:off x="6558462" y="3731233"/>
                <a:ext cx="5404493" cy="1105737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="" xmlns:a16="http://schemas.microsoft.com/office/drawing/2014/main" id="{4F7B84E7-F353-4547-8CF3-C5B6700C523A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6587399" y="1089016"/>
                <a:ext cx="2048990" cy="923330"/>
              </a:xfrm>
              <a:prstGeom prst="rect">
                <a:avLst/>
              </a:prstGeom>
              <a:effectLst/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chemeClr val="accent1"/>
                    </a:solidFill>
                  </a:rPr>
                  <a:t>62%</a:t>
                </a: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="" xmlns:a16="http://schemas.microsoft.com/office/drawing/2014/main" id="{FD497ECE-C1B2-4E71-8AF1-41AFEED6C6A6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6587399" y="2455727"/>
                <a:ext cx="2048990" cy="923330"/>
              </a:xfrm>
              <a:prstGeom prst="rect">
                <a:avLst/>
              </a:prstGeom>
              <a:effectLst/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chemeClr val="accent2"/>
                    </a:solidFill>
                  </a:rPr>
                  <a:t>79%</a:t>
                </a: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="" xmlns:a16="http://schemas.microsoft.com/office/drawing/2014/main" id="{7CF4166F-A878-440E-9064-37D130864F76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6587399" y="3822438"/>
                <a:ext cx="2048990" cy="923330"/>
              </a:xfrm>
              <a:prstGeom prst="rect">
                <a:avLst/>
              </a:prstGeom>
              <a:effectLst/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chemeClr val="accent3"/>
                    </a:solidFill>
                  </a:rPr>
                  <a:t>81%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="" xmlns:a16="http://schemas.microsoft.com/office/drawing/2014/main" id="{0B602BC2-4400-476E-9D8E-2D038A72E26D}"/>
                  </a:ext>
                </a:extLst>
              </p:cNvPr>
              <p:cNvSpPr txBox="1"/>
              <p:nvPr/>
            </p:nvSpPr>
            <p:spPr>
              <a:xfrm>
                <a:off x="8584177" y="1125661"/>
                <a:ext cx="2898860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Ut pulvinar, </a:t>
                </a:r>
                <a:r>
                  <a:rPr lang="en-US" sz="1400" dirty="0" err="1"/>
                  <a:t>lectus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sodales</a:t>
                </a:r>
                <a:r>
                  <a:rPr lang="en-US" sz="1400" dirty="0"/>
                  <a:t> maximus, </a:t>
                </a:r>
                <a:r>
                  <a:rPr lang="en-US" sz="1400" dirty="0" err="1"/>
                  <a:t>quam</a:t>
                </a:r>
                <a:r>
                  <a:rPr lang="en-US" sz="1400" dirty="0"/>
                  <a:t> dolor vestibulum </a:t>
                </a:r>
                <a:r>
                  <a:rPr lang="en-US" sz="1400" dirty="0" err="1"/>
                  <a:t>justo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="" xmlns:a16="http://schemas.microsoft.com/office/drawing/2014/main" id="{61D43278-0FB9-43D5-9E15-B536B686BBAC}"/>
                  </a:ext>
                </a:extLst>
              </p:cNvPr>
              <p:cNvSpPr txBox="1"/>
              <p:nvPr/>
            </p:nvSpPr>
            <p:spPr>
              <a:xfrm>
                <a:off x="8584177" y="2486503"/>
                <a:ext cx="2898860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Ut pulvinar, </a:t>
                </a:r>
                <a:r>
                  <a:rPr lang="en-US" sz="1400" dirty="0" err="1"/>
                  <a:t>lectus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sodales</a:t>
                </a:r>
                <a:r>
                  <a:rPr lang="en-US" sz="1400" dirty="0"/>
                  <a:t> maximus, </a:t>
                </a:r>
                <a:r>
                  <a:rPr lang="en-US" sz="1400" dirty="0" err="1"/>
                  <a:t>quam</a:t>
                </a:r>
                <a:r>
                  <a:rPr lang="en-US" sz="1400" dirty="0"/>
                  <a:t> dolor vestibulum </a:t>
                </a:r>
                <a:r>
                  <a:rPr lang="en-US" sz="1400" dirty="0" err="1"/>
                  <a:t>justo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="" xmlns:a16="http://schemas.microsoft.com/office/drawing/2014/main" id="{B691A837-E6B3-4E39-A313-CDFD6D9AB556}"/>
                  </a:ext>
                </a:extLst>
              </p:cNvPr>
              <p:cNvSpPr txBox="1"/>
              <p:nvPr/>
            </p:nvSpPr>
            <p:spPr>
              <a:xfrm>
                <a:off x="8584177" y="3853214"/>
                <a:ext cx="2898860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Ut pulvinar, </a:t>
                </a:r>
                <a:r>
                  <a:rPr lang="en-US" sz="1400" dirty="0" err="1"/>
                  <a:t>lectus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sodales</a:t>
                </a:r>
                <a:r>
                  <a:rPr lang="en-US" sz="1400" dirty="0"/>
                  <a:t> maximus, </a:t>
                </a:r>
                <a:r>
                  <a:rPr lang="en-US" sz="1400" dirty="0" err="1"/>
                  <a:t>quam</a:t>
                </a:r>
                <a:r>
                  <a:rPr lang="en-US" sz="1400" dirty="0"/>
                  <a:t> dolor vestibulum </a:t>
                </a:r>
                <a:r>
                  <a:rPr lang="en-US" sz="1400" dirty="0" err="1"/>
                  <a:t>justo</a:t>
                </a:r>
                <a:r>
                  <a:rPr lang="en-US" sz="1400" dirty="0"/>
                  <a:t>.</a:t>
                </a:r>
              </a:p>
            </p:txBody>
          </p:sp>
          <p:sp>
            <p:nvSpPr>
              <p:cNvPr id="172" name="Rounded Rectangle 90">
                <a:extLst>
                  <a:ext uri="{FF2B5EF4-FFF2-40B4-BE49-F238E27FC236}">
                    <a16:creationId xmlns="" xmlns:a16="http://schemas.microsoft.com/office/drawing/2014/main" id="{32A2A4AE-0548-416A-BFE9-62F4324F50AE}"/>
                  </a:ext>
                </a:extLst>
              </p:cNvPr>
              <p:cNvSpPr/>
              <p:nvPr/>
            </p:nvSpPr>
            <p:spPr>
              <a:xfrm>
                <a:off x="6558462" y="5094898"/>
                <a:ext cx="5404493" cy="1105737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="" xmlns:a16="http://schemas.microsoft.com/office/drawing/2014/main" id="{DA232983-74E9-4296-A965-603CC91458E7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6587399" y="5186103"/>
                <a:ext cx="2048990" cy="923330"/>
              </a:xfrm>
              <a:prstGeom prst="rect">
                <a:avLst/>
              </a:prstGeom>
              <a:effectLst/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chemeClr val="tx2"/>
                    </a:solidFill>
                  </a:rPr>
                  <a:t>45%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="" xmlns:a16="http://schemas.microsoft.com/office/drawing/2014/main" id="{F864113D-5AD8-4E1D-9200-8643F997FF3A}"/>
                  </a:ext>
                </a:extLst>
              </p:cNvPr>
              <p:cNvSpPr txBox="1"/>
              <p:nvPr/>
            </p:nvSpPr>
            <p:spPr>
              <a:xfrm>
                <a:off x="8584177" y="5216879"/>
                <a:ext cx="2898860" cy="861774"/>
              </a:xfrm>
              <a:prstGeom prst="rect">
                <a:avLst/>
              </a:prstGeom>
              <a:noFill/>
              <a:ln w="6350">
                <a:noFill/>
                <a:prstDash val="dash"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Ut pulvinar, </a:t>
                </a:r>
                <a:r>
                  <a:rPr lang="en-US" sz="1400" dirty="0" err="1"/>
                  <a:t>lectus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ut</a:t>
                </a:r>
                <a:r>
                  <a:rPr lang="en-US" sz="1400" dirty="0"/>
                  <a:t> </a:t>
                </a:r>
                <a:r>
                  <a:rPr lang="en-US" sz="1400" dirty="0" err="1"/>
                  <a:t>sodales</a:t>
                </a:r>
                <a:r>
                  <a:rPr lang="en-US" sz="1400" dirty="0"/>
                  <a:t> maximus, </a:t>
                </a:r>
                <a:r>
                  <a:rPr lang="en-US" sz="1400" dirty="0" err="1"/>
                  <a:t>quam</a:t>
                </a:r>
                <a:r>
                  <a:rPr lang="en-US" sz="1400" dirty="0"/>
                  <a:t> dolor vestibulum </a:t>
                </a:r>
                <a:r>
                  <a:rPr lang="en-US" sz="1400" dirty="0" err="1"/>
                  <a:t>justo</a:t>
                </a:r>
                <a:r>
                  <a:rPr lang="en-US" sz="1400" dirty="0"/>
                  <a:t>.</a:t>
                </a:r>
              </a:p>
            </p:txBody>
          </p:sp>
        </p:grpSp>
        <p:grpSp>
          <p:nvGrpSpPr>
            <p:cNvPr id="175" name="Group 952">
              <a:extLst>
                <a:ext uri="{FF2B5EF4-FFF2-40B4-BE49-F238E27FC236}">
                  <a16:creationId xmlns="" xmlns:a16="http://schemas.microsoft.com/office/drawing/2014/main" id="{6B64E94C-0DDC-4D3E-B4B1-AA185768426C}"/>
                </a:ext>
              </a:extLst>
            </p:cNvPr>
            <p:cNvGrpSpPr/>
            <p:nvPr/>
          </p:nvGrpSpPr>
          <p:grpSpPr bwMode="auto">
            <a:xfrm>
              <a:off x="1015779" y="1173721"/>
              <a:ext cx="4257572" cy="4935704"/>
              <a:chOff x="3143241" y="214290"/>
              <a:chExt cx="5429288" cy="62940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176" name="Freeform 7">
                <a:extLst>
                  <a:ext uri="{FF2B5EF4-FFF2-40B4-BE49-F238E27FC236}">
                    <a16:creationId xmlns="" xmlns:a16="http://schemas.microsoft.com/office/drawing/2014/main" id="{777AA2DB-4CEC-4269-8C39-1C325CC60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129321"/>
                <a:ext cx="3588680" cy="2329251"/>
              </a:xfrm>
              <a:custGeom>
                <a:avLst/>
                <a:gdLst/>
                <a:ahLst/>
                <a:cxnLst>
                  <a:cxn ang="0">
                    <a:pos x="4160" y="5483"/>
                  </a:cxn>
                  <a:cxn ang="0">
                    <a:pos x="4087" y="5389"/>
                  </a:cxn>
                  <a:cxn ang="0">
                    <a:pos x="4009" y="5166"/>
                  </a:cxn>
                  <a:cxn ang="0">
                    <a:pos x="3933" y="5096"/>
                  </a:cxn>
                  <a:cxn ang="0">
                    <a:pos x="3799" y="5106"/>
                  </a:cxn>
                  <a:cxn ang="0">
                    <a:pos x="3502" y="5300"/>
                  </a:cxn>
                  <a:cxn ang="0">
                    <a:pos x="2893" y="4618"/>
                  </a:cxn>
                  <a:cxn ang="0">
                    <a:pos x="2842" y="4586"/>
                  </a:cxn>
                  <a:cxn ang="0">
                    <a:pos x="2538" y="4599"/>
                  </a:cxn>
                  <a:cxn ang="0">
                    <a:pos x="1244" y="4291"/>
                  </a:cxn>
                  <a:cxn ang="0">
                    <a:pos x="483" y="3645"/>
                  </a:cxn>
                  <a:cxn ang="0">
                    <a:pos x="149" y="2858"/>
                  </a:cxn>
                  <a:cxn ang="0">
                    <a:pos x="126" y="2594"/>
                  </a:cxn>
                  <a:cxn ang="0">
                    <a:pos x="59" y="2467"/>
                  </a:cxn>
                  <a:cxn ang="0">
                    <a:pos x="12" y="2161"/>
                  </a:cxn>
                  <a:cxn ang="0">
                    <a:pos x="216" y="1704"/>
                  </a:cxn>
                  <a:cxn ang="0">
                    <a:pos x="564" y="565"/>
                  </a:cxn>
                  <a:cxn ang="0">
                    <a:pos x="1006" y="327"/>
                  </a:cxn>
                  <a:cxn ang="0">
                    <a:pos x="3563" y="749"/>
                  </a:cxn>
                  <a:cxn ang="0">
                    <a:pos x="4386" y="745"/>
                  </a:cxn>
                  <a:cxn ang="0">
                    <a:pos x="4736" y="757"/>
                  </a:cxn>
                  <a:cxn ang="0">
                    <a:pos x="5452" y="899"/>
                  </a:cxn>
                  <a:cxn ang="0">
                    <a:pos x="5490" y="803"/>
                  </a:cxn>
                  <a:cxn ang="0">
                    <a:pos x="5557" y="1064"/>
                  </a:cxn>
                  <a:cxn ang="0">
                    <a:pos x="5974" y="1034"/>
                  </a:cxn>
                  <a:cxn ang="0">
                    <a:pos x="5979" y="1114"/>
                  </a:cxn>
                  <a:cxn ang="0">
                    <a:pos x="6095" y="1166"/>
                  </a:cxn>
                  <a:cxn ang="0">
                    <a:pos x="6147" y="1559"/>
                  </a:cxn>
                  <a:cxn ang="0">
                    <a:pos x="6178" y="1611"/>
                  </a:cxn>
                  <a:cxn ang="0">
                    <a:pos x="6213" y="1833"/>
                  </a:cxn>
                  <a:cxn ang="0">
                    <a:pos x="6368" y="2235"/>
                  </a:cxn>
                  <a:cxn ang="0">
                    <a:pos x="6497" y="2146"/>
                  </a:cxn>
                  <a:cxn ang="0">
                    <a:pos x="6480" y="1959"/>
                  </a:cxn>
                  <a:cxn ang="0">
                    <a:pos x="6569" y="1343"/>
                  </a:cxn>
                  <a:cxn ang="0">
                    <a:pos x="6750" y="1318"/>
                  </a:cxn>
                  <a:cxn ang="0">
                    <a:pos x="6835" y="1441"/>
                  </a:cxn>
                  <a:cxn ang="0">
                    <a:pos x="6973" y="1915"/>
                  </a:cxn>
                  <a:cxn ang="0">
                    <a:pos x="7081" y="2150"/>
                  </a:cxn>
                  <a:cxn ang="0">
                    <a:pos x="7215" y="2110"/>
                  </a:cxn>
                  <a:cxn ang="0">
                    <a:pos x="7480" y="1946"/>
                  </a:cxn>
                  <a:cxn ang="0">
                    <a:pos x="7979" y="1262"/>
                  </a:cxn>
                  <a:cxn ang="0">
                    <a:pos x="8630" y="558"/>
                  </a:cxn>
                  <a:cxn ang="0">
                    <a:pos x="9305" y="354"/>
                  </a:cxn>
                  <a:cxn ang="0">
                    <a:pos x="8846" y="994"/>
                  </a:cxn>
                  <a:cxn ang="0">
                    <a:pos x="8595" y="1819"/>
                  </a:cxn>
                  <a:cxn ang="0">
                    <a:pos x="8725" y="2981"/>
                  </a:cxn>
                  <a:cxn ang="0">
                    <a:pos x="8235" y="3587"/>
                  </a:cxn>
                  <a:cxn ang="0">
                    <a:pos x="8267" y="4947"/>
                  </a:cxn>
                  <a:cxn ang="0">
                    <a:pos x="8382" y="5618"/>
                  </a:cxn>
                  <a:cxn ang="0">
                    <a:pos x="7753" y="4822"/>
                  </a:cxn>
                  <a:cxn ang="0">
                    <a:pos x="7588" y="4687"/>
                  </a:cxn>
                  <a:cxn ang="0">
                    <a:pos x="7119" y="4839"/>
                  </a:cxn>
                  <a:cxn ang="0">
                    <a:pos x="6825" y="4801"/>
                  </a:cxn>
                  <a:cxn ang="0">
                    <a:pos x="6679" y="4767"/>
                  </a:cxn>
                  <a:cxn ang="0">
                    <a:pos x="6412" y="4841"/>
                  </a:cxn>
                  <a:cxn ang="0">
                    <a:pos x="6404" y="4978"/>
                  </a:cxn>
                  <a:cxn ang="0">
                    <a:pos x="6329" y="5127"/>
                  </a:cxn>
                  <a:cxn ang="0">
                    <a:pos x="6030" y="5106"/>
                  </a:cxn>
                  <a:cxn ang="0">
                    <a:pos x="5540" y="5119"/>
                  </a:cxn>
                  <a:cxn ang="0">
                    <a:pos x="5222" y="5290"/>
                  </a:cxn>
                </a:cxnLst>
                <a:rect l="0" t="0" r="r" b="b"/>
                <a:pathLst>
                  <a:path w="9312" h="6044">
                    <a:moveTo>
                      <a:pt x="4660" y="5996"/>
                    </a:moveTo>
                    <a:lnTo>
                      <a:pt x="4454" y="5914"/>
                    </a:lnTo>
                    <a:lnTo>
                      <a:pt x="4302" y="5693"/>
                    </a:lnTo>
                    <a:lnTo>
                      <a:pt x="4322" y="5635"/>
                    </a:lnTo>
                    <a:lnTo>
                      <a:pt x="4259" y="5583"/>
                    </a:lnTo>
                    <a:lnTo>
                      <a:pt x="4257" y="5573"/>
                    </a:lnTo>
                    <a:lnTo>
                      <a:pt x="4244" y="5571"/>
                    </a:lnTo>
                    <a:lnTo>
                      <a:pt x="4164" y="5505"/>
                    </a:lnTo>
                    <a:lnTo>
                      <a:pt x="4163" y="5498"/>
                    </a:lnTo>
                    <a:lnTo>
                      <a:pt x="4162" y="5490"/>
                    </a:lnTo>
                    <a:lnTo>
                      <a:pt x="4160" y="5483"/>
                    </a:lnTo>
                    <a:lnTo>
                      <a:pt x="4156" y="5475"/>
                    </a:lnTo>
                    <a:lnTo>
                      <a:pt x="4152" y="5468"/>
                    </a:lnTo>
                    <a:lnTo>
                      <a:pt x="4146" y="5460"/>
                    </a:lnTo>
                    <a:lnTo>
                      <a:pt x="4139" y="5452"/>
                    </a:lnTo>
                    <a:lnTo>
                      <a:pt x="4129" y="5446"/>
                    </a:lnTo>
                    <a:lnTo>
                      <a:pt x="4119" y="5437"/>
                    </a:lnTo>
                    <a:lnTo>
                      <a:pt x="4109" y="5428"/>
                    </a:lnTo>
                    <a:lnTo>
                      <a:pt x="4101" y="5418"/>
                    </a:lnTo>
                    <a:lnTo>
                      <a:pt x="4096" y="5408"/>
                    </a:lnTo>
                    <a:lnTo>
                      <a:pt x="4090" y="5398"/>
                    </a:lnTo>
                    <a:lnTo>
                      <a:pt x="4087" y="5389"/>
                    </a:lnTo>
                    <a:lnTo>
                      <a:pt x="4085" y="5379"/>
                    </a:lnTo>
                    <a:lnTo>
                      <a:pt x="4083" y="5369"/>
                    </a:lnTo>
                    <a:lnTo>
                      <a:pt x="4082" y="5353"/>
                    </a:lnTo>
                    <a:lnTo>
                      <a:pt x="4082" y="5339"/>
                    </a:lnTo>
                    <a:lnTo>
                      <a:pt x="4084" y="5330"/>
                    </a:lnTo>
                    <a:lnTo>
                      <a:pt x="4084" y="5327"/>
                    </a:lnTo>
                    <a:lnTo>
                      <a:pt x="4021" y="5240"/>
                    </a:lnTo>
                    <a:lnTo>
                      <a:pt x="4018" y="5208"/>
                    </a:lnTo>
                    <a:lnTo>
                      <a:pt x="4016" y="5189"/>
                    </a:lnTo>
                    <a:lnTo>
                      <a:pt x="4013" y="5178"/>
                    </a:lnTo>
                    <a:lnTo>
                      <a:pt x="4009" y="5166"/>
                    </a:lnTo>
                    <a:lnTo>
                      <a:pt x="4003" y="5150"/>
                    </a:lnTo>
                    <a:lnTo>
                      <a:pt x="3994" y="5127"/>
                    </a:lnTo>
                    <a:lnTo>
                      <a:pt x="3989" y="5116"/>
                    </a:lnTo>
                    <a:lnTo>
                      <a:pt x="3984" y="5106"/>
                    </a:lnTo>
                    <a:lnTo>
                      <a:pt x="3978" y="5099"/>
                    </a:lnTo>
                    <a:lnTo>
                      <a:pt x="3973" y="5094"/>
                    </a:lnTo>
                    <a:lnTo>
                      <a:pt x="3966" y="5092"/>
                    </a:lnTo>
                    <a:lnTo>
                      <a:pt x="3961" y="5090"/>
                    </a:lnTo>
                    <a:lnTo>
                      <a:pt x="3954" y="5090"/>
                    </a:lnTo>
                    <a:lnTo>
                      <a:pt x="3948" y="5092"/>
                    </a:lnTo>
                    <a:lnTo>
                      <a:pt x="3933" y="5096"/>
                    </a:lnTo>
                    <a:lnTo>
                      <a:pt x="3917" y="5103"/>
                    </a:lnTo>
                    <a:lnTo>
                      <a:pt x="3908" y="5106"/>
                    </a:lnTo>
                    <a:lnTo>
                      <a:pt x="3898" y="5109"/>
                    </a:lnTo>
                    <a:lnTo>
                      <a:pt x="3888" y="5111"/>
                    </a:lnTo>
                    <a:lnTo>
                      <a:pt x="3878" y="5112"/>
                    </a:lnTo>
                    <a:lnTo>
                      <a:pt x="3867" y="5112"/>
                    </a:lnTo>
                    <a:lnTo>
                      <a:pt x="3857" y="5112"/>
                    </a:lnTo>
                    <a:lnTo>
                      <a:pt x="3846" y="5110"/>
                    </a:lnTo>
                    <a:lnTo>
                      <a:pt x="3829" y="5108"/>
                    </a:lnTo>
                    <a:lnTo>
                      <a:pt x="3813" y="5106"/>
                    </a:lnTo>
                    <a:lnTo>
                      <a:pt x="3799" y="5106"/>
                    </a:lnTo>
                    <a:lnTo>
                      <a:pt x="3786" y="5107"/>
                    </a:lnTo>
                    <a:lnTo>
                      <a:pt x="3775" y="5108"/>
                    </a:lnTo>
                    <a:lnTo>
                      <a:pt x="3764" y="5111"/>
                    </a:lnTo>
                    <a:lnTo>
                      <a:pt x="3757" y="5113"/>
                    </a:lnTo>
                    <a:lnTo>
                      <a:pt x="3749" y="5117"/>
                    </a:lnTo>
                    <a:lnTo>
                      <a:pt x="3684" y="5119"/>
                    </a:lnTo>
                    <a:lnTo>
                      <a:pt x="3629" y="5236"/>
                    </a:lnTo>
                    <a:lnTo>
                      <a:pt x="3584" y="5263"/>
                    </a:lnTo>
                    <a:lnTo>
                      <a:pt x="3576" y="5313"/>
                    </a:lnTo>
                    <a:lnTo>
                      <a:pt x="3544" y="5316"/>
                    </a:lnTo>
                    <a:lnTo>
                      <a:pt x="3502" y="5300"/>
                    </a:lnTo>
                    <a:lnTo>
                      <a:pt x="3374" y="5209"/>
                    </a:lnTo>
                    <a:lnTo>
                      <a:pt x="3274" y="5082"/>
                    </a:lnTo>
                    <a:lnTo>
                      <a:pt x="3247" y="4936"/>
                    </a:lnTo>
                    <a:lnTo>
                      <a:pt x="3156" y="4891"/>
                    </a:lnTo>
                    <a:lnTo>
                      <a:pt x="3063" y="4798"/>
                    </a:lnTo>
                    <a:lnTo>
                      <a:pt x="3028" y="4734"/>
                    </a:lnTo>
                    <a:lnTo>
                      <a:pt x="3025" y="4731"/>
                    </a:lnTo>
                    <a:lnTo>
                      <a:pt x="3016" y="4723"/>
                    </a:lnTo>
                    <a:lnTo>
                      <a:pt x="2984" y="4627"/>
                    </a:lnTo>
                    <a:lnTo>
                      <a:pt x="2984" y="4545"/>
                    </a:lnTo>
                    <a:lnTo>
                      <a:pt x="2893" y="4618"/>
                    </a:lnTo>
                    <a:lnTo>
                      <a:pt x="2894" y="4617"/>
                    </a:lnTo>
                    <a:lnTo>
                      <a:pt x="2896" y="4611"/>
                    </a:lnTo>
                    <a:lnTo>
                      <a:pt x="2896" y="4608"/>
                    </a:lnTo>
                    <a:lnTo>
                      <a:pt x="2896" y="4605"/>
                    </a:lnTo>
                    <a:lnTo>
                      <a:pt x="2894" y="4601"/>
                    </a:lnTo>
                    <a:lnTo>
                      <a:pt x="2892" y="4597"/>
                    </a:lnTo>
                    <a:lnTo>
                      <a:pt x="2886" y="4594"/>
                    </a:lnTo>
                    <a:lnTo>
                      <a:pt x="2880" y="4592"/>
                    </a:lnTo>
                    <a:lnTo>
                      <a:pt x="2870" y="4588"/>
                    </a:lnTo>
                    <a:lnTo>
                      <a:pt x="2858" y="4587"/>
                    </a:lnTo>
                    <a:lnTo>
                      <a:pt x="2842" y="4586"/>
                    </a:lnTo>
                    <a:lnTo>
                      <a:pt x="2824" y="4586"/>
                    </a:lnTo>
                    <a:lnTo>
                      <a:pt x="2801" y="4588"/>
                    </a:lnTo>
                    <a:lnTo>
                      <a:pt x="2774" y="4591"/>
                    </a:lnTo>
                    <a:lnTo>
                      <a:pt x="2720" y="4596"/>
                    </a:lnTo>
                    <a:lnTo>
                      <a:pt x="2673" y="4599"/>
                    </a:lnTo>
                    <a:lnTo>
                      <a:pt x="2632" y="4601"/>
                    </a:lnTo>
                    <a:lnTo>
                      <a:pt x="2598" y="4603"/>
                    </a:lnTo>
                    <a:lnTo>
                      <a:pt x="2572" y="4601"/>
                    </a:lnTo>
                    <a:lnTo>
                      <a:pt x="2553" y="4600"/>
                    </a:lnTo>
                    <a:lnTo>
                      <a:pt x="2542" y="4600"/>
                    </a:lnTo>
                    <a:lnTo>
                      <a:pt x="2538" y="4599"/>
                    </a:lnTo>
                    <a:lnTo>
                      <a:pt x="2484" y="4673"/>
                    </a:lnTo>
                    <a:lnTo>
                      <a:pt x="2319" y="4681"/>
                    </a:lnTo>
                    <a:lnTo>
                      <a:pt x="2138" y="4700"/>
                    </a:lnTo>
                    <a:lnTo>
                      <a:pt x="2038" y="4709"/>
                    </a:lnTo>
                    <a:lnTo>
                      <a:pt x="1892" y="4654"/>
                    </a:lnTo>
                    <a:lnTo>
                      <a:pt x="1756" y="4564"/>
                    </a:lnTo>
                    <a:lnTo>
                      <a:pt x="1628" y="4482"/>
                    </a:lnTo>
                    <a:lnTo>
                      <a:pt x="1382" y="4345"/>
                    </a:lnTo>
                    <a:lnTo>
                      <a:pt x="1380" y="4344"/>
                    </a:lnTo>
                    <a:lnTo>
                      <a:pt x="1325" y="4308"/>
                    </a:lnTo>
                    <a:lnTo>
                      <a:pt x="1244" y="4291"/>
                    </a:lnTo>
                    <a:lnTo>
                      <a:pt x="1241" y="4291"/>
                    </a:lnTo>
                    <a:lnTo>
                      <a:pt x="1234" y="4289"/>
                    </a:lnTo>
                    <a:lnTo>
                      <a:pt x="1224" y="4285"/>
                    </a:lnTo>
                    <a:lnTo>
                      <a:pt x="1210" y="4280"/>
                    </a:lnTo>
                    <a:lnTo>
                      <a:pt x="1201" y="4245"/>
                    </a:lnTo>
                    <a:lnTo>
                      <a:pt x="1219" y="4145"/>
                    </a:lnTo>
                    <a:lnTo>
                      <a:pt x="837" y="4109"/>
                    </a:lnTo>
                    <a:lnTo>
                      <a:pt x="791" y="3899"/>
                    </a:lnTo>
                    <a:lnTo>
                      <a:pt x="655" y="3763"/>
                    </a:lnTo>
                    <a:lnTo>
                      <a:pt x="537" y="3708"/>
                    </a:lnTo>
                    <a:lnTo>
                      <a:pt x="483" y="3645"/>
                    </a:lnTo>
                    <a:lnTo>
                      <a:pt x="426" y="3637"/>
                    </a:lnTo>
                    <a:lnTo>
                      <a:pt x="408" y="3621"/>
                    </a:lnTo>
                    <a:lnTo>
                      <a:pt x="401" y="3619"/>
                    </a:lnTo>
                    <a:lnTo>
                      <a:pt x="281" y="3513"/>
                    </a:lnTo>
                    <a:lnTo>
                      <a:pt x="327" y="3358"/>
                    </a:lnTo>
                    <a:lnTo>
                      <a:pt x="299" y="3336"/>
                    </a:lnTo>
                    <a:lnTo>
                      <a:pt x="310" y="3299"/>
                    </a:lnTo>
                    <a:lnTo>
                      <a:pt x="191" y="3199"/>
                    </a:lnTo>
                    <a:lnTo>
                      <a:pt x="200" y="3054"/>
                    </a:lnTo>
                    <a:lnTo>
                      <a:pt x="173" y="2898"/>
                    </a:lnTo>
                    <a:lnTo>
                      <a:pt x="149" y="2858"/>
                    </a:lnTo>
                    <a:lnTo>
                      <a:pt x="229" y="2818"/>
                    </a:lnTo>
                    <a:lnTo>
                      <a:pt x="202" y="2786"/>
                    </a:lnTo>
                    <a:lnTo>
                      <a:pt x="236" y="2717"/>
                    </a:lnTo>
                    <a:lnTo>
                      <a:pt x="173" y="2690"/>
                    </a:lnTo>
                    <a:lnTo>
                      <a:pt x="127" y="2690"/>
                    </a:lnTo>
                    <a:lnTo>
                      <a:pt x="128" y="2684"/>
                    </a:lnTo>
                    <a:lnTo>
                      <a:pt x="128" y="2669"/>
                    </a:lnTo>
                    <a:lnTo>
                      <a:pt x="129" y="2648"/>
                    </a:lnTo>
                    <a:lnTo>
                      <a:pt x="129" y="2621"/>
                    </a:lnTo>
                    <a:lnTo>
                      <a:pt x="128" y="2608"/>
                    </a:lnTo>
                    <a:lnTo>
                      <a:pt x="126" y="2594"/>
                    </a:lnTo>
                    <a:lnTo>
                      <a:pt x="124" y="2580"/>
                    </a:lnTo>
                    <a:lnTo>
                      <a:pt x="122" y="2566"/>
                    </a:lnTo>
                    <a:lnTo>
                      <a:pt x="118" y="2553"/>
                    </a:lnTo>
                    <a:lnTo>
                      <a:pt x="113" y="2541"/>
                    </a:lnTo>
                    <a:lnTo>
                      <a:pt x="107" y="2531"/>
                    </a:lnTo>
                    <a:lnTo>
                      <a:pt x="100" y="2522"/>
                    </a:lnTo>
                    <a:lnTo>
                      <a:pt x="86" y="2508"/>
                    </a:lnTo>
                    <a:lnTo>
                      <a:pt x="78" y="2499"/>
                    </a:lnTo>
                    <a:lnTo>
                      <a:pt x="70" y="2490"/>
                    </a:lnTo>
                    <a:lnTo>
                      <a:pt x="66" y="2482"/>
                    </a:lnTo>
                    <a:lnTo>
                      <a:pt x="59" y="2467"/>
                    </a:lnTo>
                    <a:lnTo>
                      <a:pt x="52" y="2447"/>
                    </a:lnTo>
                    <a:lnTo>
                      <a:pt x="50" y="2440"/>
                    </a:lnTo>
                    <a:lnTo>
                      <a:pt x="48" y="2433"/>
                    </a:lnTo>
                    <a:lnTo>
                      <a:pt x="47" y="2423"/>
                    </a:lnTo>
                    <a:lnTo>
                      <a:pt x="46" y="2413"/>
                    </a:lnTo>
                    <a:lnTo>
                      <a:pt x="46" y="2394"/>
                    </a:lnTo>
                    <a:lnTo>
                      <a:pt x="47" y="2373"/>
                    </a:lnTo>
                    <a:lnTo>
                      <a:pt x="51" y="2339"/>
                    </a:lnTo>
                    <a:lnTo>
                      <a:pt x="52" y="2325"/>
                    </a:lnTo>
                    <a:lnTo>
                      <a:pt x="52" y="2195"/>
                    </a:lnTo>
                    <a:lnTo>
                      <a:pt x="12" y="2161"/>
                    </a:lnTo>
                    <a:lnTo>
                      <a:pt x="0" y="2142"/>
                    </a:lnTo>
                    <a:lnTo>
                      <a:pt x="15" y="2032"/>
                    </a:lnTo>
                    <a:lnTo>
                      <a:pt x="33" y="2018"/>
                    </a:lnTo>
                    <a:lnTo>
                      <a:pt x="121" y="1977"/>
                    </a:lnTo>
                    <a:lnTo>
                      <a:pt x="141" y="1942"/>
                    </a:lnTo>
                    <a:lnTo>
                      <a:pt x="128" y="1899"/>
                    </a:lnTo>
                    <a:lnTo>
                      <a:pt x="147" y="1836"/>
                    </a:lnTo>
                    <a:lnTo>
                      <a:pt x="129" y="1801"/>
                    </a:lnTo>
                    <a:lnTo>
                      <a:pt x="134" y="1786"/>
                    </a:lnTo>
                    <a:lnTo>
                      <a:pt x="148" y="1751"/>
                    </a:lnTo>
                    <a:lnTo>
                      <a:pt x="216" y="1704"/>
                    </a:lnTo>
                    <a:lnTo>
                      <a:pt x="127" y="1711"/>
                    </a:lnTo>
                    <a:lnTo>
                      <a:pt x="127" y="1670"/>
                    </a:lnTo>
                    <a:lnTo>
                      <a:pt x="163" y="1590"/>
                    </a:lnTo>
                    <a:lnTo>
                      <a:pt x="327" y="1360"/>
                    </a:lnTo>
                    <a:lnTo>
                      <a:pt x="392" y="1148"/>
                    </a:lnTo>
                    <a:lnTo>
                      <a:pt x="425" y="1049"/>
                    </a:lnTo>
                    <a:lnTo>
                      <a:pt x="426" y="1039"/>
                    </a:lnTo>
                    <a:lnTo>
                      <a:pt x="469" y="988"/>
                    </a:lnTo>
                    <a:lnTo>
                      <a:pt x="469" y="831"/>
                    </a:lnTo>
                    <a:lnTo>
                      <a:pt x="529" y="668"/>
                    </a:lnTo>
                    <a:lnTo>
                      <a:pt x="564" y="565"/>
                    </a:lnTo>
                    <a:lnTo>
                      <a:pt x="506" y="480"/>
                    </a:lnTo>
                    <a:lnTo>
                      <a:pt x="506" y="443"/>
                    </a:lnTo>
                    <a:lnTo>
                      <a:pt x="588" y="427"/>
                    </a:lnTo>
                    <a:lnTo>
                      <a:pt x="670" y="526"/>
                    </a:lnTo>
                    <a:lnTo>
                      <a:pt x="867" y="608"/>
                    </a:lnTo>
                    <a:lnTo>
                      <a:pt x="785" y="542"/>
                    </a:lnTo>
                    <a:lnTo>
                      <a:pt x="785" y="470"/>
                    </a:lnTo>
                    <a:lnTo>
                      <a:pt x="850" y="477"/>
                    </a:lnTo>
                    <a:lnTo>
                      <a:pt x="788" y="429"/>
                    </a:lnTo>
                    <a:lnTo>
                      <a:pt x="816" y="319"/>
                    </a:lnTo>
                    <a:lnTo>
                      <a:pt x="1006" y="327"/>
                    </a:lnTo>
                    <a:lnTo>
                      <a:pt x="1123" y="409"/>
                    </a:lnTo>
                    <a:lnTo>
                      <a:pt x="1226" y="388"/>
                    </a:lnTo>
                    <a:lnTo>
                      <a:pt x="1294" y="469"/>
                    </a:lnTo>
                    <a:lnTo>
                      <a:pt x="1553" y="463"/>
                    </a:lnTo>
                    <a:lnTo>
                      <a:pt x="1804" y="572"/>
                    </a:lnTo>
                    <a:lnTo>
                      <a:pt x="2057" y="565"/>
                    </a:lnTo>
                    <a:lnTo>
                      <a:pt x="2466" y="716"/>
                    </a:lnTo>
                    <a:lnTo>
                      <a:pt x="2855" y="736"/>
                    </a:lnTo>
                    <a:lnTo>
                      <a:pt x="3230" y="757"/>
                    </a:lnTo>
                    <a:lnTo>
                      <a:pt x="3441" y="749"/>
                    </a:lnTo>
                    <a:lnTo>
                      <a:pt x="3563" y="749"/>
                    </a:lnTo>
                    <a:lnTo>
                      <a:pt x="3660" y="743"/>
                    </a:lnTo>
                    <a:lnTo>
                      <a:pt x="3775" y="743"/>
                    </a:lnTo>
                    <a:lnTo>
                      <a:pt x="3911" y="743"/>
                    </a:lnTo>
                    <a:lnTo>
                      <a:pt x="4034" y="743"/>
                    </a:lnTo>
                    <a:lnTo>
                      <a:pt x="4164" y="743"/>
                    </a:lnTo>
                    <a:lnTo>
                      <a:pt x="4279" y="749"/>
                    </a:lnTo>
                    <a:lnTo>
                      <a:pt x="4286" y="749"/>
                    </a:lnTo>
                    <a:lnTo>
                      <a:pt x="4302" y="748"/>
                    </a:lnTo>
                    <a:lnTo>
                      <a:pt x="4327" y="747"/>
                    </a:lnTo>
                    <a:lnTo>
                      <a:pt x="4355" y="746"/>
                    </a:lnTo>
                    <a:lnTo>
                      <a:pt x="4386" y="745"/>
                    </a:lnTo>
                    <a:lnTo>
                      <a:pt x="4414" y="744"/>
                    </a:lnTo>
                    <a:lnTo>
                      <a:pt x="4439" y="743"/>
                    </a:lnTo>
                    <a:lnTo>
                      <a:pt x="4457" y="743"/>
                    </a:lnTo>
                    <a:lnTo>
                      <a:pt x="4479" y="744"/>
                    </a:lnTo>
                    <a:lnTo>
                      <a:pt x="4515" y="745"/>
                    </a:lnTo>
                    <a:lnTo>
                      <a:pt x="4560" y="747"/>
                    </a:lnTo>
                    <a:lnTo>
                      <a:pt x="4610" y="749"/>
                    </a:lnTo>
                    <a:lnTo>
                      <a:pt x="4657" y="752"/>
                    </a:lnTo>
                    <a:lnTo>
                      <a:pt x="4697" y="754"/>
                    </a:lnTo>
                    <a:lnTo>
                      <a:pt x="4725" y="756"/>
                    </a:lnTo>
                    <a:lnTo>
                      <a:pt x="4736" y="757"/>
                    </a:lnTo>
                    <a:lnTo>
                      <a:pt x="4839" y="743"/>
                    </a:lnTo>
                    <a:lnTo>
                      <a:pt x="4839" y="619"/>
                    </a:lnTo>
                    <a:lnTo>
                      <a:pt x="4927" y="736"/>
                    </a:lnTo>
                    <a:lnTo>
                      <a:pt x="4907" y="777"/>
                    </a:lnTo>
                    <a:lnTo>
                      <a:pt x="5016" y="777"/>
                    </a:lnTo>
                    <a:lnTo>
                      <a:pt x="5057" y="858"/>
                    </a:lnTo>
                    <a:lnTo>
                      <a:pt x="5145" y="831"/>
                    </a:lnTo>
                    <a:lnTo>
                      <a:pt x="5193" y="736"/>
                    </a:lnTo>
                    <a:lnTo>
                      <a:pt x="5261" y="790"/>
                    </a:lnTo>
                    <a:lnTo>
                      <a:pt x="5378" y="886"/>
                    </a:lnTo>
                    <a:lnTo>
                      <a:pt x="5452" y="899"/>
                    </a:lnTo>
                    <a:lnTo>
                      <a:pt x="5453" y="883"/>
                    </a:lnTo>
                    <a:lnTo>
                      <a:pt x="5458" y="850"/>
                    </a:lnTo>
                    <a:lnTo>
                      <a:pt x="5460" y="840"/>
                    </a:lnTo>
                    <a:lnTo>
                      <a:pt x="5463" y="831"/>
                    </a:lnTo>
                    <a:lnTo>
                      <a:pt x="5466" y="823"/>
                    </a:lnTo>
                    <a:lnTo>
                      <a:pt x="5469" y="816"/>
                    </a:lnTo>
                    <a:lnTo>
                      <a:pt x="5475" y="811"/>
                    </a:lnTo>
                    <a:lnTo>
                      <a:pt x="5480" y="806"/>
                    </a:lnTo>
                    <a:lnTo>
                      <a:pt x="5482" y="805"/>
                    </a:lnTo>
                    <a:lnTo>
                      <a:pt x="5486" y="804"/>
                    </a:lnTo>
                    <a:lnTo>
                      <a:pt x="5490" y="803"/>
                    </a:lnTo>
                    <a:lnTo>
                      <a:pt x="5493" y="804"/>
                    </a:lnTo>
                    <a:lnTo>
                      <a:pt x="5526" y="810"/>
                    </a:lnTo>
                    <a:lnTo>
                      <a:pt x="5557" y="817"/>
                    </a:lnTo>
                    <a:lnTo>
                      <a:pt x="5580" y="823"/>
                    </a:lnTo>
                    <a:lnTo>
                      <a:pt x="5589" y="825"/>
                    </a:lnTo>
                    <a:lnTo>
                      <a:pt x="5643" y="906"/>
                    </a:lnTo>
                    <a:lnTo>
                      <a:pt x="5705" y="893"/>
                    </a:lnTo>
                    <a:lnTo>
                      <a:pt x="5653" y="953"/>
                    </a:lnTo>
                    <a:lnTo>
                      <a:pt x="5612" y="1001"/>
                    </a:lnTo>
                    <a:lnTo>
                      <a:pt x="5581" y="1037"/>
                    </a:lnTo>
                    <a:lnTo>
                      <a:pt x="5557" y="1064"/>
                    </a:lnTo>
                    <a:lnTo>
                      <a:pt x="5541" y="1082"/>
                    </a:lnTo>
                    <a:lnTo>
                      <a:pt x="5531" y="1094"/>
                    </a:lnTo>
                    <a:lnTo>
                      <a:pt x="5526" y="1099"/>
                    </a:lnTo>
                    <a:lnTo>
                      <a:pt x="5523" y="1101"/>
                    </a:lnTo>
                    <a:lnTo>
                      <a:pt x="5360" y="1199"/>
                    </a:lnTo>
                    <a:lnTo>
                      <a:pt x="5409" y="1280"/>
                    </a:lnTo>
                    <a:lnTo>
                      <a:pt x="5573" y="1232"/>
                    </a:lnTo>
                    <a:lnTo>
                      <a:pt x="5704" y="1248"/>
                    </a:lnTo>
                    <a:lnTo>
                      <a:pt x="5982" y="1019"/>
                    </a:lnTo>
                    <a:lnTo>
                      <a:pt x="5980" y="1023"/>
                    </a:lnTo>
                    <a:lnTo>
                      <a:pt x="5974" y="1034"/>
                    </a:lnTo>
                    <a:lnTo>
                      <a:pt x="5966" y="1050"/>
                    </a:lnTo>
                    <a:lnTo>
                      <a:pt x="5960" y="1068"/>
                    </a:lnTo>
                    <a:lnTo>
                      <a:pt x="5959" y="1077"/>
                    </a:lnTo>
                    <a:lnTo>
                      <a:pt x="5958" y="1086"/>
                    </a:lnTo>
                    <a:lnTo>
                      <a:pt x="5959" y="1095"/>
                    </a:lnTo>
                    <a:lnTo>
                      <a:pt x="5962" y="1102"/>
                    </a:lnTo>
                    <a:lnTo>
                      <a:pt x="5964" y="1105"/>
                    </a:lnTo>
                    <a:lnTo>
                      <a:pt x="5967" y="1108"/>
                    </a:lnTo>
                    <a:lnTo>
                      <a:pt x="5970" y="1111"/>
                    </a:lnTo>
                    <a:lnTo>
                      <a:pt x="5975" y="1113"/>
                    </a:lnTo>
                    <a:lnTo>
                      <a:pt x="5979" y="1114"/>
                    </a:lnTo>
                    <a:lnTo>
                      <a:pt x="5986" y="1116"/>
                    </a:lnTo>
                    <a:lnTo>
                      <a:pt x="5991" y="1116"/>
                    </a:lnTo>
                    <a:lnTo>
                      <a:pt x="5999" y="1117"/>
                    </a:lnTo>
                    <a:lnTo>
                      <a:pt x="6014" y="1118"/>
                    </a:lnTo>
                    <a:lnTo>
                      <a:pt x="6028" y="1122"/>
                    </a:lnTo>
                    <a:lnTo>
                      <a:pt x="6042" y="1126"/>
                    </a:lnTo>
                    <a:lnTo>
                      <a:pt x="6054" y="1132"/>
                    </a:lnTo>
                    <a:lnTo>
                      <a:pt x="6066" y="1140"/>
                    </a:lnTo>
                    <a:lnTo>
                      <a:pt x="6076" y="1149"/>
                    </a:lnTo>
                    <a:lnTo>
                      <a:pt x="6086" y="1157"/>
                    </a:lnTo>
                    <a:lnTo>
                      <a:pt x="6095" y="1166"/>
                    </a:lnTo>
                    <a:lnTo>
                      <a:pt x="6110" y="1184"/>
                    </a:lnTo>
                    <a:lnTo>
                      <a:pt x="6121" y="1199"/>
                    </a:lnTo>
                    <a:lnTo>
                      <a:pt x="6127" y="1211"/>
                    </a:lnTo>
                    <a:lnTo>
                      <a:pt x="6129" y="1216"/>
                    </a:lnTo>
                    <a:lnTo>
                      <a:pt x="6375" y="1134"/>
                    </a:lnTo>
                    <a:lnTo>
                      <a:pt x="6490" y="1117"/>
                    </a:lnTo>
                    <a:lnTo>
                      <a:pt x="6670" y="1216"/>
                    </a:lnTo>
                    <a:lnTo>
                      <a:pt x="6540" y="1298"/>
                    </a:lnTo>
                    <a:lnTo>
                      <a:pt x="6310" y="1264"/>
                    </a:lnTo>
                    <a:lnTo>
                      <a:pt x="6147" y="1428"/>
                    </a:lnTo>
                    <a:lnTo>
                      <a:pt x="6147" y="1559"/>
                    </a:lnTo>
                    <a:lnTo>
                      <a:pt x="6261" y="1493"/>
                    </a:lnTo>
                    <a:lnTo>
                      <a:pt x="6256" y="1498"/>
                    </a:lnTo>
                    <a:lnTo>
                      <a:pt x="6244" y="1508"/>
                    </a:lnTo>
                    <a:lnTo>
                      <a:pt x="6235" y="1516"/>
                    </a:lnTo>
                    <a:lnTo>
                      <a:pt x="6226" y="1526"/>
                    </a:lnTo>
                    <a:lnTo>
                      <a:pt x="6217" y="1536"/>
                    </a:lnTo>
                    <a:lnTo>
                      <a:pt x="6207" y="1549"/>
                    </a:lnTo>
                    <a:lnTo>
                      <a:pt x="6198" y="1562"/>
                    </a:lnTo>
                    <a:lnTo>
                      <a:pt x="6191" y="1577"/>
                    </a:lnTo>
                    <a:lnTo>
                      <a:pt x="6183" y="1594"/>
                    </a:lnTo>
                    <a:lnTo>
                      <a:pt x="6178" y="1611"/>
                    </a:lnTo>
                    <a:lnTo>
                      <a:pt x="6176" y="1621"/>
                    </a:lnTo>
                    <a:lnTo>
                      <a:pt x="6175" y="1629"/>
                    </a:lnTo>
                    <a:lnTo>
                      <a:pt x="6174" y="1639"/>
                    </a:lnTo>
                    <a:lnTo>
                      <a:pt x="6172" y="1649"/>
                    </a:lnTo>
                    <a:lnTo>
                      <a:pt x="6174" y="1658"/>
                    </a:lnTo>
                    <a:lnTo>
                      <a:pt x="6175" y="1669"/>
                    </a:lnTo>
                    <a:lnTo>
                      <a:pt x="6176" y="1680"/>
                    </a:lnTo>
                    <a:lnTo>
                      <a:pt x="6179" y="1690"/>
                    </a:lnTo>
                    <a:lnTo>
                      <a:pt x="6191" y="1736"/>
                    </a:lnTo>
                    <a:lnTo>
                      <a:pt x="6203" y="1785"/>
                    </a:lnTo>
                    <a:lnTo>
                      <a:pt x="6213" y="1833"/>
                    </a:lnTo>
                    <a:lnTo>
                      <a:pt x="6224" y="1881"/>
                    </a:lnTo>
                    <a:lnTo>
                      <a:pt x="6232" y="1922"/>
                    </a:lnTo>
                    <a:lnTo>
                      <a:pt x="6238" y="1955"/>
                    </a:lnTo>
                    <a:lnTo>
                      <a:pt x="6243" y="1977"/>
                    </a:lnTo>
                    <a:lnTo>
                      <a:pt x="6245" y="1985"/>
                    </a:lnTo>
                    <a:lnTo>
                      <a:pt x="6343" y="2083"/>
                    </a:lnTo>
                    <a:lnTo>
                      <a:pt x="6310" y="2247"/>
                    </a:lnTo>
                    <a:lnTo>
                      <a:pt x="6317" y="2246"/>
                    </a:lnTo>
                    <a:lnTo>
                      <a:pt x="6339" y="2243"/>
                    </a:lnTo>
                    <a:lnTo>
                      <a:pt x="6352" y="2239"/>
                    </a:lnTo>
                    <a:lnTo>
                      <a:pt x="6368" y="2235"/>
                    </a:lnTo>
                    <a:lnTo>
                      <a:pt x="6384" y="2231"/>
                    </a:lnTo>
                    <a:lnTo>
                      <a:pt x="6402" y="2224"/>
                    </a:lnTo>
                    <a:lnTo>
                      <a:pt x="6420" y="2217"/>
                    </a:lnTo>
                    <a:lnTo>
                      <a:pt x="6437" y="2208"/>
                    </a:lnTo>
                    <a:lnTo>
                      <a:pt x="6453" y="2197"/>
                    </a:lnTo>
                    <a:lnTo>
                      <a:pt x="6468" y="2184"/>
                    </a:lnTo>
                    <a:lnTo>
                      <a:pt x="6476" y="2178"/>
                    </a:lnTo>
                    <a:lnTo>
                      <a:pt x="6482" y="2170"/>
                    </a:lnTo>
                    <a:lnTo>
                      <a:pt x="6488" y="2163"/>
                    </a:lnTo>
                    <a:lnTo>
                      <a:pt x="6493" y="2154"/>
                    </a:lnTo>
                    <a:lnTo>
                      <a:pt x="6497" y="2146"/>
                    </a:lnTo>
                    <a:lnTo>
                      <a:pt x="6502" y="2136"/>
                    </a:lnTo>
                    <a:lnTo>
                      <a:pt x="6504" y="2126"/>
                    </a:lnTo>
                    <a:lnTo>
                      <a:pt x="6506" y="2116"/>
                    </a:lnTo>
                    <a:lnTo>
                      <a:pt x="6508" y="2095"/>
                    </a:lnTo>
                    <a:lnTo>
                      <a:pt x="6508" y="2073"/>
                    </a:lnTo>
                    <a:lnTo>
                      <a:pt x="6506" y="2053"/>
                    </a:lnTo>
                    <a:lnTo>
                      <a:pt x="6503" y="2032"/>
                    </a:lnTo>
                    <a:lnTo>
                      <a:pt x="6499" y="2012"/>
                    </a:lnTo>
                    <a:lnTo>
                      <a:pt x="6493" y="1993"/>
                    </a:lnTo>
                    <a:lnTo>
                      <a:pt x="6487" y="1975"/>
                    </a:lnTo>
                    <a:lnTo>
                      <a:pt x="6480" y="1959"/>
                    </a:lnTo>
                    <a:lnTo>
                      <a:pt x="6466" y="1928"/>
                    </a:lnTo>
                    <a:lnTo>
                      <a:pt x="6453" y="1907"/>
                    </a:lnTo>
                    <a:lnTo>
                      <a:pt x="6445" y="1892"/>
                    </a:lnTo>
                    <a:lnTo>
                      <a:pt x="6441" y="1886"/>
                    </a:lnTo>
                    <a:lnTo>
                      <a:pt x="6343" y="1641"/>
                    </a:lnTo>
                    <a:lnTo>
                      <a:pt x="6458" y="1575"/>
                    </a:lnTo>
                    <a:lnTo>
                      <a:pt x="6522" y="1493"/>
                    </a:lnTo>
                    <a:lnTo>
                      <a:pt x="6522" y="1363"/>
                    </a:lnTo>
                    <a:lnTo>
                      <a:pt x="6529" y="1360"/>
                    </a:lnTo>
                    <a:lnTo>
                      <a:pt x="6544" y="1353"/>
                    </a:lnTo>
                    <a:lnTo>
                      <a:pt x="6569" y="1343"/>
                    </a:lnTo>
                    <a:lnTo>
                      <a:pt x="6598" y="1332"/>
                    </a:lnTo>
                    <a:lnTo>
                      <a:pt x="6615" y="1327"/>
                    </a:lnTo>
                    <a:lnTo>
                      <a:pt x="6632" y="1321"/>
                    </a:lnTo>
                    <a:lnTo>
                      <a:pt x="6650" y="1318"/>
                    </a:lnTo>
                    <a:lnTo>
                      <a:pt x="6668" y="1314"/>
                    </a:lnTo>
                    <a:lnTo>
                      <a:pt x="6685" y="1312"/>
                    </a:lnTo>
                    <a:lnTo>
                      <a:pt x="6703" y="1311"/>
                    </a:lnTo>
                    <a:lnTo>
                      <a:pt x="6720" y="1312"/>
                    </a:lnTo>
                    <a:lnTo>
                      <a:pt x="6735" y="1314"/>
                    </a:lnTo>
                    <a:lnTo>
                      <a:pt x="6743" y="1315"/>
                    </a:lnTo>
                    <a:lnTo>
                      <a:pt x="6750" y="1318"/>
                    </a:lnTo>
                    <a:lnTo>
                      <a:pt x="6758" y="1321"/>
                    </a:lnTo>
                    <a:lnTo>
                      <a:pt x="6764" y="1326"/>
                    </a:lnTo>
                    <a:lnTo>
                      <a:pt x="6771" y="1331"/>
                    </a:lnTo>
                    <a:lnTo>
                      <a:pt x="6776" y="1337"/>
                    </a:lnTo>
                    <a:lnTo>
                      <a:pt x="6783" y="1342"/>
                    </a:lnTo>
                    <a:lnTo>
                      <a:pt x="6788" y="1348"/>
                    </a:lnTo>
                    <a:lnTo>
                      <a:pt x="6799" y="1363"/>
                    </a:lnTo>
                    <a:lnTo>
                      <a:pt x="6807" y="1378"/>
                    </a:lnTo>
                    <a:lnTo>
                      <a:pt x="6816" y="1394"/>
                    </a:lnTo>
                    <a:lnTo>
                      <a:pt x="6824" y="1410"/>
                    </a:lnTo>
                    <a:lnTo>
                      <a:pt x="6835" y="1441"/>
                    </a:lnTo>
                    <a:lnTo>
                      <a:pt x="6844" y="1468"/>
                    </a:lnTo>
                    <a:lnTo>
                      <a:pt x="6848" y="1487"/>
                    </a:lnTo>
                    <a:lnTo>
                      <a:pt x="6851" y="1493"/>
                    </a:lnTo>
                    <a:lnTo>
                      <a:pt x="6817" y="1625"/>
                    </a:lnTo>
                    <a:lnTo>
                      <a:pt x="6915" y="1674"/>
                    </a:lnTo>
                    <a:lnTo>
                      <a:pt x="6981" y="1527"/>
                    </a:lnTo>
                    <a:lnTo>
                      <a:pt x="7014" y="1707"/>
                    </a:lnTo>
                    <a:lnTo>
                      <a:pt x="7057" y="1733"/>
                    </a:lnTo>
                    <a:lnTo>
                      <a:pt x="7069" y="1820"/>
                    </a:lnTo>
                    <a:lnTo>
                      <a:pt x="7028" y="1888"/>
                    </a:lnTo>
                    <a:lnTo>
                      <a:pt x="6973" y="1915"/>
                    </a:lnTo>
                    <a:lnTo>
                      <a:pt x="6999" y="1966"/>
                    </a:lnTo>
                    <a:lnTo>
                      <a:pt x="6949" y="1985"/>
                    </a:lnTo>
                    <a:lnTo>
                      <a:pt x="6949" y="2099"/>
                    </a:lnTo>
                    <a:lnTo>
                      <a:pt x="6955" y="2104"/>
                    </a:lnTo>
                    <a:lnTo>
                      <a:pt x="6974" y="2115"/>
                    </a:lnTo>
                    <a:lnTo>
                      <a:pt x="6987" y="2123"/>
                    </a:lnTo>
                    <a:lnTo>
                      <a:pt x="7002" y="2129"/>
                    </a:lnTo>
                    <a:lnTo>
                      <a:pt x="7019" y="2137"/>
                    </a:lnTo>
                    <a:lnTo>
                      <a:pt x="7038" y="2142"/>
                    </a:lnTo>
                    <a:lnTo>
                      <a:pt x="7059" y="2147"/>
                    </a:lnTo>
                    <a:lnTo>
                      <a:pt x="7081" y="2150"/>
                    </a:lnTo>
                    <a:lnTo>
                      <a:pt x="7092" y="2151"/>
                    </a:lnTo>
                    <a:lnTo>
                      <a:pt x="7104" y="2150"/>
                    </a:lnTo>
                    <a:lnTo>
                      <a:pt x="7116" y="2150"/>
                    </a:lnTo>
                    <a:lnTo>
                      <a:pt x="7128" y="2148"/>
                    </a:lnTo>
                    <a:lnTo>
                      <a:pt x="7140" y="2146"/>
                    </a:lnTo>
                    <a:lnTo>
                      <a:pt x="7152" y="2142"/>
                    </a:lnTo>
                    <a:lnTo>
                      <a:pt x="7165" y="2138"/>
                    </a:lnTo>
                    <a:lnTo>
                      <a:pt x="7177" y="2133"/>
                    </a:lnTo>
                    <a:lnTo>
                      <a:pt x="7190" y="2126"/>
                    </a:lnTo>
                    <a:lnTo>
                      <a:pt x="7202" y="2119"/>
                    </a:lnTo>
                    <a:lnTo>
                      <a:pt x="7215" y="2110"/>
                    </a:lnTo>
                    <a:lnTo>
                      <a:pt x="7226" y="2099"/>
                    </a:lnTo>
                    <a:lnTo>
                      <a:pt x="7251" y="2079"/>
                    </a:lnTo>
                    <a:lnTo>
                      <a:pt x="7276" y="2059"/>
                    </a:lnTo>
                    <a:lnTo>
                      <a:pt x="7301" y="2042"/>
                    </a:lnTo>
                    <a:lnTo>
                      <a:pt x="7326" y="2026"/>
                    </a:lnTo>
                    <a:lnTo>
                      <a:pt x="7349" y="2011"/>
                    </a:lnTo>
                    <a:lnTo>
                      <a:pt x="7372" y="1998"/>
                    </a:lnTo>
                    <a:lnTo>
                      <a:pt x="7394" y="1986"/>
                    </a:lnTo>
                    <a:lnTo>
                      <a:pt x="7415" y="1975"/>
                    </a:lnTo>
                    <a:lnTo>
                      <a:pt x="7451" y="1958"/>
                    </a:lnTo>
                    <a:lnTo>
                      <a:pt x="7480" y="1946"/>
                    </a:lnTo>
                    <a:lnTo>
                      <a:pt x="7499" y="1938"/>
                    </a:lnTo>
                    <a:lnTo>
                      <a:pt x="7505" y="1936"/>
                    </a:lnTo>
                    <a:lnTo>
                      <a:pt x="7587" y="1854"/>
                    </a:lnTo>
                    <a:lnTo>
                      <a:pt x="7619" y="1707"/>
                    </a:lnTo>
                    <a:lnTo>
                      <a:pt x="7619" y="1575"/>
                    </a:lnTo>
                    <a:lnTo>
                      <a:pt x="7767" y="1559"/>
                    </a:lnTo>
                    <a:lnTo>
                      <a:pt x="7866" y="1543"/>
                    </a:lnTo>
                    <a:lnTo>
                      <a:pt x="7980" y="1428"/>
                    </a:lnTo>
                    <a:lnTo>
                      <a:pt x="8013" y="1264"/>
                    </a:lnTo>
                    <a:lnTo>
                      <a:pt x="8004" y="1263"/>
                    </a:lnTo>
                    <a:lnTo>
                      <a:pt x="7979" y="1262"/>
                    </a:lnTo>
                    <a:lnTo>
                      <a:pt x="7962" y="1261"/>
                    </a:lnTo>
                    <a:lnTo>
                      <a:pt x="7942" y="1261"/>
                    </a:lnTo>
                    <a:lnTo>
                      <a:pt x="7921" y="1261"/>
                    </a:lnTo>
                    <a:lnTo>
                      <a:pt x="7897" y="1262"/>
                    </a:lnTo>
                    <a:lnTo>
                      <a:pt x="7941" y="1213"/>
                    </a:lnTo>
                    <a:lnTo>
                      <a:pt x="8030" y="981"/>
                    </a:lnTo>
                    <a:lnTo>
                      <a:pt x="8173" y="940"/>
                    </a:lnTo>
                    <a:lnTo>
                      <a:pt x="8303" y="845"/>
                    </a:lnTo>
                    <a:lnTo>
                      <a:pt x="8412" y="736"/>
                    </a:lnTo>
                    <a:lnTo>
                      <a:pt x="8596" y="757"/>
                    </a:lnTo>
                    <a:lnTo>
                      <a:pt x="8630" y="558"/>
                    </a:lnTo>
                    <a:lnTo>
                      <a:pt x="8725" y="456"/>
                    </a:lnTo>
                    <a:lnTo>
                      <a:pt x="8651" y="238"/>
                    </a:lnTo>
                    <a:lnTo>
                      <a:pt x="8732" y="142"/>
                    </a:lnTo>
                    <a:lnTo>
                      <a:pt x="8711" y="41"/>
                    </a:lnTo>
                    <a:lnTo>
                      <a:pt x="8780" y="156"/>
                    </a:lnTo>
                    <a:lnTo>
                      <a:pt x="8834" y="0"/>
                    </a:lnTo>
                    <a:lnTo>
                      <a:pt x="8964" y="95"/>
                    </a:lnTo>
                    <a:lnTo>
                      <a:pt x="9039" y="292"/>
                    </a:lnTo>
                    <a:lnTo>
                      <a:pt x="9114" y="374"/>
                    </a:lnTo>
                    <a:lnTo>
                      <a:pt x="9155" y="409"/>
                    </a:lnTo>
                    <a:lnTo>
                      <a:pt x="9305" y="354"/>
                    </a:lnTo>
                    <a:lnTo>
                      <a:pt x="9312" y="398"/>
                    </a:lnTo>
                    <a:lnTo>
                      <a:pt x="9250" y="461"/>
                    </a:lnTo>
                    <a:lnTo>
                      <a:pt x="9250" y="640"/>
                    </a:lnTo>
                    <a:lnTo>
                      <a:pt x="9135" y="640"/>
                    </a:lnTo>
                    <a:lnTo>
                      <a:pt x="9135" y="738"/>
                    </a:lnTo>
                    <a:lnTo>
                      <a:pt x="9020" y="788"/>
                    </a:lnTo>
                    <a:lnTo>
                      <a:pt x="8939" y="837"/>
                    </a:lnTo>
                    <a:lnTo>
                      <a:pt x="8857" y="870"/>
                    </a:lnTo>
                    <a:lnTo>
                      <a:pt x="8857" y="951"/>
                    </a:lnTo>
                    <a:lnTo>
                      <a:pt x="8854" y="963"/>
                    </a:lnTo>
                    <a:lnTo>
                      <a:pt x="8846" y="994"/>
                    </a:lnTo>
                    <a:lnTo>
                      <a:pt x="8836" y="1042"/>
                    </a:lnTo>
                    <a:lnTo>
                      <a:pt x="8824" y="1099"/>
                    </a:lnTo>
                    <a:lnTo>
                      <a:pt x="9004" y="1378"/>
                    </a:lnTo>
                    <a:lnTo>
                      <a:pt x="9102" y="1426"/>
                    </a:lnTo>
                    <a:lnTo>
                      <a:pt x="9004" y="1508"/>
                    </a:lnTo>
                    <a:lnTo>
                      <a:pt x="8889" y="1508"/>
                    </a:lnTo>
                    <a:lnTo>
                      <a:pt x="8807" y="1557"/>
                    </a:lnTo>
                    <a:lnTo>
                      <a:pt x="8709" y="1557"/>
                    </a:lnTo>
                    <a:lnTo>
                      <a:pt x="8595" y="1705"/>
                    </a:lnTo>
                    <a:lnTo>
                      <a:pt x="8743" y="1705"/>
                    </a:lnTo>
                    <a:lnTo>
                      <a:pt x="8595" y="1819"/>
                    </a:lnTo>
                    <a:lnTo>
                      <a:pt x="8595" y="1918"/>
                    </a:lnTo>
                    <a:lnTo>
                      <a:pt x="8595" y="2065"/>
                    </a:lnTo>
                    <a:lnTo>
                      <a:pt x="8595" y="2261"/>
                    </a:lnTo>
                    <a:lnTo>
                      <a:pt x="8464" y="2163"/>
                    </a:lnTo>
                    <a:lnTo>
                      <a:pt x="8529" y="2245"/>
                    </a:lnTo>
                    <a:lnTo>
                      <a:pt x="8578" y="2409"/>
                    </a:lnTo>
                    <a:lnTo>
                      <a:pt x="8546" y="2654"/>
                    </a:lnTo>
                    <a:lnTo>
                      <a:pt x="8464" y="2441"/>
                    </a:lnTo>
                    <a:lnTo>
                      <a:pt x="8390" y="2576"/>
                    </a:lnTo>
                    <a:lnTo>
                      <a:pt x="8611" y="2851"/>
                    </a:lnTo>
                    <a:lnTo>
                      <a:pt x="8725" y="2981"/>
                    </a:lnTo>
                    <a:lnTo>
                      <a:pt x="8627" y="3097"/>
                    </a:lnTo>
                    <a:lnTo>
                      <a:pt x="8627" y="3244"/>
                    </a:lnTo>
                    <a:lnTo>
                      <a:pt x="8513" y="3391"/>
                    </a:lnTo>
                    <a:lnTo>
                      <a:pt x="8504" y="3392"/>
                    </a:lnTo>
                    <a:lnTo>
                      <a:pt x="8478" y="3397"/>
                    </a:lnTo>
                    <a:lnTo>
                      <a:pt x="8460" y="3404"/>
                    </a:lnTo>
                    <a:lnTo>
                      <a:pt x="8437" y="3412"/>
                    </a:lnTo>
                    <a:lnTo>
                      <a:pt x="8411" y="3424"/>
                    </a:lnTo>
                    <a:lnTo>
                      <a:pt x="8382" y="3440"/>
                    </a:lnTo>
                    <a:lnTo>
                      <a:pt x="8316" y="3587"/>
                    </a:lnTo>
                    <a:lnTo>
                      <a:pt x="8235" y="3587"/>
                    </a:lnTo>
                    <a:lnTo>
                      <a:pt x="8185" y="3703"/>
                    </a:lnTo>
                    <a:lnTo>
                      <a:pt x="8119" y="3834"/>
                    </a:lnTo>
                    <a:lnTo>
                      <a:pt x="8055" y="4014"/>
                    </a:lnTo>
                    <a:lnTo>
                      <a:pt x="8005" y="4128"/>
                    </a:lnTo>
                    <a:lnTo>
                      <a:pt x="7989" y="4210"/>
                    </a:lnTo>
                    <a:lnTo>
                      <a:pt x="7973" y="4374"/>
                    </a:lnTo>
                    <a:lnTo>
                      <a:pt x="7973" y="4488"/>
                    </a:lnTo>
                    <a:lnTo>
                      <a:pt x="8038" y="4636"/>
                    </a:lnTo>
                    <a:lnTo>
                      <a:pt x="8153" y="4815"/>
                    </a:lnTo>
                    <a:lnTo>
                      <a:pt x="8251" y="4865"/>
                    </a:lnTo>
                    <a:lnTo>
                      <a:pt x="8267" y="4947"/>
                    </a:lnTo>
                    <a:lnTo>
                      <a:pt x="8316" y="5045"/>
                    </a:lnTo>
                    <a:lnTo>
                      <a:pt x="8382" y="5127"/>
                    </a:lnTo>
                    <a:lnTo>
                      <a:pt x="8480" y="5160"/>
                    </a:lnTo>
                    <a:lnTo>
                      <a:pt x="8513" y="5290"/>
                    </a:lnTo>
                    <a:lnTo>
                      <a:pt x="8595" y="5340"/>
                    </a:lnTo>
                    <a:lnTo>
                      <a:pt x="8595" y="5487"/>
                    </a:lnTo>
                    <a:lnTo>
                      <a:pt x="8480" y="5553"/>
                    </a:lnTo>
                    <a:lnTo>
                      <a:pt x="8578" y="5635"/>
                    </a:lnTo>
                    <a:lnTo>
                      <a:pt x="8562" y="5732"/>
                    </a:lnTo>
                    <a:lnTo>
                      <a:pt x="8414" y="5732"/>
                    </a:lnTo>
                    <a:lnTo>
                      <a:pt x="8382" y="5618"/>
                    </a:lnTo>
                    <a:lnTo>
                      <a:pt x="8267" y="5651"/>
                    </a:lnTo>
                    <a:lnTo>
                      <a:pt x="8153" y="5585"/>
                    </a:lnTo>
                    <a:lnTo>
                      <a:pt x="8071" y="5389"/>
                    </a:lnTo>
                    <a:lnTo>
                      <a:pt x="7923" y="5226"/>
                    </a:lnTo>
                    <a:lnTo>
                      <a:pt x="7874" y="5062"/>
                    </a:lnTo>
                    <a:lnTo>
                      <a:pt x="7826" y="4897"/>
                    </a:lnTo>
                    <a:lnTo>
                      <a:pt x="7821" y="4894"/>
                    </a:lnTo>
                    <a:lnTo>
                      <a:pt x="7812" y="4883"/>
                    </a:lnTo>
                    <a:lnTo>
                      <a:pt x="7795" y="4867"/>
                    </a:lnTo>
                    <a:lnTo>
                      <a:pt x="7776" y="4847"/>
                    </a:lnTo>
                    <a:lnTo>
                      <a:pt x="7753" y="4822"/>
                    </a:lnTo>
                    <a:lnTo>
                      <a:pt x="7729" y="4794"/>
                    </a:lnTo>
                    <a:lnTo>
                      <a:pt x="7703" y="4765"/>
                    </a:lnTo>
                    <a:lnTo>
                      <a:pt x="7678" y="4734"/>
                    </a:lnTo>
                    <a:lnTo>
                      <a:pt x="7666" y="4720"/>
                    </a:lnTo>
                    <a:lnTo>
                      <a:pt x="7653" y="4709"/>
                    </a:lnTo>
                    <a:lnTo>
                      <a:pt x="7641" y="4701"/>
                    </a:lnTo>
                    <a:lnTo>
                      <a:pt x="7630" y="4694"/>
                    </a:lnTo>
                    <a:lnTo>
                      <a:pt x="7618" y="4690"/>
                    </a:lnTo>
                    <a:lnTo>
                      <a:pt x="7608" y="4688"/>
                    </a:lnTo>
                    <a:lnTo>
                      <a:pt x="7598" y="4687"/>
                    </a:lnTo>
                    <a:lnTo>
                      <a:pt x="7588" y="4687"/>
                    </a:lnTo>
                    <a:lnTo>
                      <a:pt x="7580" y="4688"/>
                    </a:lnTo>
                    <a:lnTo>
                      <a:pt x="7571" y="4690"/>
                    </a:lnTo>
                    <a:lnTo>
                      <a:pt x="7564" y="4692"/>
                    </a:lnTo>
                    <a:lnTo>
                      <a:pt x="7558" y="4694"/>
                    </a:lnTo>
                    <a:lnTo>
                      <a:pt x="7549" y="4700"/>
                    </a:lnTo>
                    <a:lnTo>
                      <a:pt x="7547" y="4701"/>
                    </a:lnTo>
                    <a:lnTo>
                      <a:pt x="7399" y="4718"/>
                    </a:lnTo>
                    <a:lnTo>
                      <a:pt x="7301" y="4815"/>
                    </a:lnTo>
                    <a:lnTo>
                      <a:pt x="7154" y="4849"/>
                    </a:lnTo>
                    <a:lnTo>
                      <a:pt x="7144" y="4846"/>
                    </a:lnTo>
                    <a:lnTo>
                      <a:pt x="7119" y="4839"/>
                    </a:lnTo>
                    <a:lnTo>
                      <a:pt x="7082" y="4828"/>
                    </a:lnTo>
                    <a:lnTo>
                      <a:pt x="7035" y="4817"/>
                    </a:lnTo>
                    <a:lnTo>
                      <a:pt x="7010" y="4813"/>
                    </a:lnTo>
                    <a:lnTo>
                      <a:pt x="6984" y="4808"/>
                    </a:lnTo>
                    <a:lnTo>
                      <a:pt x="6959" y="4803"/>
                    </a:lnTo>
                    <a:lnTo>
                      <a:pt x="6933" y="4800"/>
                    </a:lnTo>
                    <a:lnTo>
                      <a:pt x="6908" y="4798"/>
                    </a:lnTo>
                    <a:lnTo>
                      <a:pt x="6884" y="4797"/>
                    </a:lnTo>
                    <a:lnTo>
                      <a:pt x="6862" y="4797"/>
                    </a:lnTo>
                    <a:lnTo>
                      <a:pt x="6843" y="4799"/>
                    </a:lnTo>
                    <a:lnTo>
                      <a:pt x="6825" y="4801"/>
                    </a:lnTo>
                    <a:lnTo>
                      <a:pt x="6807" y="4802"/>
                    </a:lnTo>
                    <a:lnTo>
                      <a:pt x="6791" y="4802"/>
                    </a:lnTo>
                    <a:lnTo>
                      <a:pt x="6776" y="4801"/>
                    </a:lnTo>
                    <a:lnTo>
                      <a:pt x="6761" y="4799"/>
                    </a:lnTo>
                    <a:lnTo>
                      <a:pt x="6748" y="4796"/>
                    </a:lnTo>
                    <a:lnTo>
                      <a:pt x="6735" y="4793"/>
                    </a:lnTo>
                    <a:lnTo>
                      <a:pt x="6724" y="4789"/>
                    </a:lnTo>
                    <a:lnTo>
                      <a:pt x="6705" y="4782"/>
                    </a:lnTo>
                    <a:lnTo>
                      <a:pt x="6691" y="4774"/>
                    </a:lnTo>
                    <a:lnTo>
                      <a:pt x="6682" y="4769"/>
                    </a:lnTo>
                    <a:lnTo>
                      <a:pt x="6679" y="4767"/>
                    </a:lnTo>
                    <a:lnTo>
                      <a:pt x="6678" y="4768"/>
                    </a:lnTo>
                    <a:lnTo>
                      <a:pt x="6675" y="4770"/>
                    </a:lnTo>
                    <a:lnTo>
                      <a:pt x="6666" y="4775"/>
                    </a:lnTo>
                    <a:lnTo>
                      <a:pt x="6653" y="4783"/>
                    </a:lnTo>
                    <a:lnTo>
                      <a:pt x="6632" y="4794"/>
                    </a:lnTo>
                    <a:lnTo>
                      <a:pt x="6603" y="4808"/>
                    </a:lnTo>
                    <a:lnTo>
                      <a:pt x="6564" y="4826"/>
                    </a:lnTo>
                    <a:lnTo>
                      <a:pt x="6516" y="4849"/>
                    </a:lnTo>
                    <a:lnTo>
                      <a:pt x="6418" y="4833"/>
                    </a:lnTo>
                    <a:lnTo>
                      <a:pt x="6415" y="4835"/>
                    </a:lnTo>
                    <a:lnTo>
                      <a:pt x="6412" y="4841"/>
                    </a:lnTo>
                    <a:lnTo>
                      <a:pt x="6408" y="4852"/>
                    </a:lnTo>
                    <a:lnTo>
                      <a:pt x="6402" y="4867"/>
                    </a:lnTo>
                    <a:lnTo>
                      <a:pt x="6400" y="4876"/>
                    </a:lnTo>
                    <a:lnTo>
                      <a:pt x="6399" y="4885"/>
                    </a:lnTo>
                    <a:lnTo>
                      <a:pt x="6397" y="4896"/>
                    </a:lnTo>
                    <a:lnTo>
                      <a:pt x="6396" y="4908"/>
                    </a:lnTo>
                    <a:lnTo>
                      <a:pt x="6396" y="4921"/>
                    </a:lnTo>
                    <a:lnTo>
                      <a:pt x="6397" y="4934"/>
                    </a:lnTo>
                    <a:lnTo>
                      <a:pt x="6398" y="4948"/>
                    </a:lnTo>
                    <a:lnTo>
                      <a:pt x="6400" y="4963"/>
                    </a:lnTo>
                    <a:lnTo>
                      <a:pt x="6404" y="4978"/>
                    </a:lnTo>
                    <a:lnTo>
                      <a:pt x="6405" y="4993"/>
                    </a:lnTo>
                    <a:lnTo>
                      <a:pt x="6406" y="5008"/>
                    </a:lnTo>
                    <a:lnTo>
                      <a:pt x="6405" y="5020"/>
                    </a:lnTo>
                    <a:lnTo>
                      <a:pt x="6402" y="5045"/>
                    </a:lnTo>
                    <a:lnTo>
                      <a:pt x="6399" y="5068"/>
                    </a:lnTo>
                    <a:lnTo>
                      <a:pt x="6389" y="5099"/>
                    </a:lnTo>
                    <a:lnTo>
                      <a:pt x="6384" y="5110"/>
                    </a:lnTo>
                    <a:lnTo>
                      <a:pt x="6381" y="5112"/>
                    </a:lnTo>
                    <a:lnTo>
                      <a:pt x="6370" y="5116"/>
                    </a:lnTo>
                    <a:lnTo>
                      <a:pt x="6353" y="5121"/>
                    </a:lnTo>
                    <a:lnTo>
                      <a:pt x="6329" y="5127"/>
                    </a:lnTo>
                    <a:lnTo>
                      <a:pt x="6301" y="5133"/>
                    </a:lnTo>
                    <a:lnTo>
                      <a:pt x="6267" y="5138"/>
                    </a:lnTo>
                    <a:lnTo>
                      <a:pt x="6249" y="5140"/>
                    </a:lnTo>
                    <a:lnTo>
                      <a:pt x="6230" y="5141"/>
                    </a:lnTo>
                    <a:lnTo>
                      <a:pt x="6209" y="5143"/>
                    </a:lnTo>
                    <a:lnTo>
                      <a:pt x="6188" y="5144"/>
                    </a:lnTo>
                    <a:lnTo>
                      <a:pt x="6107" y="5127"/>
                    </a:lnTo>
                    <a:lnTo>
                      <a:pt x="6099" y="5126"/>
                    </a:lnTo>
                    <a:lnTo>
                      <a:pt x="6075" y="5121"/>
                    </a:lnTo>
                    <a:lnTo>
                      <a:pt x="6056" y="5114"/>
                    </a:lnTo>
                    <a:lnTo>
                      <a:pt x="6030" y="5106"/>
                    </a:lnTo>
                    <a:lnTo>
                      <a:pt x="5997" y="5094"/>
                    </a:lnTo>
                    <a:lnTo>
                      <a:pt x="5959" y="5078"/>
                    </a:lnTo>
                    <a:lnTo>
                      <a:pt x="5877" y="5144"/>
                    </a:lnTo>
                    <a:lnTo>
                      <a:pt x="5762" y="5208"/>
                    </a:lnTo>
                    <a:lnTo>
                      <a:pt x="5680" y="5208"/>
                    </a:lnTo>
                    <a:lnTo>
                      <a:pt x="5566" y="5144"/>
                    </a:lnTo>
                    <a:lnTo>
                      <a:pt x="5563" y="5140"/>
                    </a:lnTo>
                    <a:lnTo>
                      <a:pt x="5557" y="5133"/>
                    </a:lnTo>
                    <a:lnTo>
                      <a:pt x="5552" y="5128"/>
                    </a:lnTo>
                    <a:lnTo>
                      <a:pt x="5546" y="5123"/>
                    </a:lnTo>
                    <a:lnTo>
                      <a:pt x="5540" y="5119"/>
                    </a:lnTo>
                    <a:lnTo>
                      <a:pt x="5532" y="5114"/>
                    </a:lnTo>
                    <a:lnTo>
                      <a:pt x="5523" y="5110"/>
                    </a:lnTo>
                    <a:lnTo>
                      <a:pt x="5515" y="5108"/>
                    </a:lnTo>
                    <a:lnTo>
                      <a:pt x="5505" y="5106"/>
                    </a:lnTo>
                    <a:lnTo>
                      <a:pt x="5495" y="5106"/>
                    </a:lnTo>
                    <a:lnTo>
                      <a:pt x="5485" y="5108"/>
                    </a:lnTo>
                    <a:lnTo>
                      <a:pt x="5474" y="5111"/>
                    </a:lnTo>
                    <a:lnTo>
                      <a:pt x="5463" y="5118"/>
                    </a:lnTo>
                    <a:lnTo>
                      <a:pt x="5451" y="5127"/>
                    </a:lnTo>
                    <a:lnTo>
                      <a:pt x="5304" y="5258"/>
                    </a:lnTo>
                    <a:lnTo>
                      <a:pt x="5222" y="5290"/>
                    </a:lnTo>
                    <a:lnTo>
                      <a:pt x="5156" y="5373"/>
                    </a:lnTo>
                    <a:lnTo>
                      <a:pt x="5074" y="5356"/>
                    </a:lnTo>
                    <a:lnTo>
                      <a:pt x="4960" y="5405"/>
                    </a:lnTo>
                    <a:lnTo>
                      <a:pt x="4895" y="5569"/>
                    </a:lnTo>
                    <a:lnTo>
                      <a:pt x="4829" y="5684"/>
                    </a:lnTo>
                    <a:lnTo>
                      <a:pt x="4829" y="5946"/>
                    </a:lnTo>
                    <a:lnTo>
                      <a:pt x="4797" y="6044"/>
                    </a:lnTo>
                    <a:lnTo>
                      <a:pt x="4748" y="6028"/>
                    </a:lnTo>
                    <a:lnTo>
                      <a:pt x="4721" y="6001"/>
                    </a:lnTo>
                    <a:lnTo>
                      <a:pt x="4660" y="599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" name="Line 8">
                <a:extLst>
                  <a:ext uri="{FF2B5EF4-FFF2-40B4-BE49-F238E27FC236}">
                    <a16:creationId xmlns="" xmlns:a16="http://schemas.microsoft.com/office/drawing/2014/main" id="{9150C6A5-2571-4E4B-9EAB-B53858689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3750" y="5409243"/>
                <a:ext cx="78618" cy="30831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" name="Freeform 9">
                <a:extLst>
                  <a:ext uri="{FF2B5EF4-FFF2-40B4-BE49-F238E27FC236}">
                    <a16:creationId xmlns="" xmlns:a16="http://schemas.microsoft.com/office/drawing/2014/main" id="{119BCE1B-752B-41F8-A378-9872C93C2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5" y="5281296"/>
                <a:ext cx="23123" cy="43163"/>
              </a:xfrm>
              <a:custGeom>
                <a:avLst/>
                <a:gdLst/>
                <a:ahLst/>
                <a:cxnLst>
                  <a:cxn ang="0">
                    <a:pos x="43" y="110"/>
                  </a:cxn>
                  <a:cxn ang="0">
                    <a:pos x="63" y="52"/>
                  </a:cxn>
                  <a:cxn ang="0">
                    <a:pos x="0" y="0"/>
                  </a:cxn>
                </a:cxnLst>
                <a:rect l="0" t="0" r="r" b="b"/>
                <a:pathLst>
                  <a:path w="63" h="110">
                    <a:moveTo>
                      <a:pt x="43" y="110"/>
                    </a:moveTo>
                    <a:lnTo>
                      <a:pt x="63" y="5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" name="Line 10">
                <a:extLst>
                  <a:ext uri="{FF2B5EF4-FFF2-40B4-BE49-F238E27FC236}">
                    <a16:creationId xmlns="" xmlns:a16="http://schemas.microsoft.com/office/drawing/2014/main" id="{664CB2ED-8DC6-436F-B2BF-C83ADD2ABF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981218" y="5252007"/>
                <a:ext cx="30831" cy="24664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" name="Freeform 11">
                <a:extLst>
                  <a:ext uri="{FF2B5EF4-FFF2-40B4-BE49-F238E27FC236}">
                    <a16:creationId xmlns="" xmlns:a16="http://schemas.microsoft.com/office/drawing/2014/main" id="{FBBE27F7-5537-4070-B5E9-6E8FA398B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228" y="5091688"/>
                <a:ext cx="55495" cy="57037"/>
              </a:xfrm>
              <a:custGeom>
                <a:avLst/>
                <a:gdLst/>
                <a:ahLst/>
                <a:cxnLst>
                  <a:cxn ang="0">
                    <a:pos x="143" y="150"/>
                  </a:cxn>
                  <a:cxn ang="0">
                    <a:pos x="140" y="118"/>
                  </a:cxn>
                  <a:cxn ang="0">
                    <a:pos x="138" y="99"/>
                  </a:cxn>
                  <a:cxn ang="0">
                    <a:pos x="135" y="88"/>
                  </a:cxn>
                  <a:cxn ang="0">
                    <a:pos x="131" y="76"/>
                  </a:cxn>
                  <a:cxn ang="0">
                    <a:pos x="125" y="60"/>
                  </a:cxn>
                  <a:cxn ang="0">
                    <a:pos x="116" y="37"/>
                  </a:cxn>
                  <a:cxn ang="0">
                    <a:pos x="111" y="26"/>
                  </a:cxn>
                  <a:cxn ang="0">
                    <a:pos x="106" y="16"/>
                  </a:cxn>
                  <a:cxn ang="0">
                    <a:pos x="100" y="9"/>
                  </a:cxn>
                  <a:cxn ang="0">
                    <a:pos x="95" y="4"/>
                  </a:cxn>
                  <a:cxn ang="0">
                    <a:pos x="88" y="2"/>
                  </a:cxn>
                  <a:cxn ang="0">
                    <a:pos x="83" y="0"/>
                  </a:cxn>
                  <a:cxn ang="0">
                    <a:pos x="76" y="0"/>
                  </a:cxn>
                  <a:cxn ang="0">
                    <a:pos x="70" y="2"/>
                  </a:cxn>
                  <a:cxn ang="0">
                    <a:pos x="55" y="6"/>
                  </a:cxn>
                  <a:cxn ang="0">
                    <a:pos x="39" y="13"/>
                  </a:cxn>
                  <a:cxn ang="0">
                    <a:pos x="30" y="16"/>
                  </a:cxn>
                  <a:cxn ang="0">
                    <a:pos x="20" y="19"/>
                  </a:cxn>
                  <a:cxn ang="0">
                    <a:pos x="10" y="21"/>
                  </a:cxn>
                  <a:cxn ang="0">
                    <a:pos x="0" y="22"/>
                  </a:cxn>
                </a:cxnLst>
                <a:rect l="0" t="0" r="r" b="b"/>
                <a:pathLst>
                  <a:path w="143" h="150">
                    <a:moveTo>
                      <a:pt x="143" y="150"/>
                    </a:moveTo>
                    <a:lnTo>
                      <a:pt x="140" y="118"/>
                    </a:lnTo>
                    <a:lnTo>
                      <a:pt x="138" y="99"/>
                    </a:lnTo>
                    <a:lnTo>
                      <a:pt x="135" y="88"/>
                    </a:lnTo>
                    <a:lnTo>
                      <a:pt x="131" y="76"/>
                    </a:lnTo>
                    <a:lnTo>
                      <a:pt x="125" y="60"/>
                    </a:lnTo>
                    <a:lnTo>
                      <a:pt x="116" y="37"/>
                    </a:lnTo>
                    <a:lnTo>
                      <a:pt x="111" y="26"/>
                    </a:lnTo>
                    <a:lnTo>
                      <a:pt x="106" y="16"/>
                    </a:lnTo>
                    <a:lnTo>
                      <a:pt x="100" y="9"/>
                    </a:lnTo>
                    <a:lnTo>
                      <a:pt x="95" y="4"/>
                    </a:lnTo>
                    <a:lnTo>
                      <a:pt x="88" y="2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70" y="2"/>
                    </a:lnTo>
                    <a:lnTo>
                      <a:pt x="55" y="6"/>
                    </a:lnTo>
                    <a:lnTo>
                      <a:pt x="39" y="13"/>
                    </a:lnTo>
                    <a:lnTo>
                      <a:pt x="30" y="16"/>
                    </a:lnTo>
                    <a:lnTo>
                      <a:pt x="20" y="19"/>
                    </a:lnTo>
                    <a:lnTo>
                      <a:pt x="10" y="21"/>
                    </a:lnTo>
                    <a:lnTo>
                      <a:pt x="0" y="22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" name="Freeform 12">
                <a:extLst>
                  <a:ext uri="{FF2B5EF4-FFF2-40B4-BE49-F238E27FC236}">
                    <a16:creationId xmlns="" xmlns:a16="http://schemas.microsoft.com/office/drawing/2014/main" id="{75E3D0C1-9E0D-4173-83FA-7D25A4422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899" y="5097854"/>
                <a:ext cx="46246" cy="3083"/>
              </a:xfrm>
              <a:custGeom>
                <a:avLst/>
                <a:gdLst/>
                <a:ahLst/>
                <a:cxnLst>
                  <a:cxn ang="0">
                    <a:pos x="118" y="6"/>
                  </a:cxn>
                  <a:cxn ang="0">
                    <a:pos x="108" y="6"/>
                  </a:cxn>
                  <a:cxn ang="0">
                    <a:pos x="97" y="4"/>
                  </a:cxn>
                  <a:cxn ang="0">
                    <a:pos x="80" y="2"/>
                  </a:cxn>
                  <a:cxn ang="0">
                    <a:pos x="64" y="0"/>
                  </a:cxn>
                  <a:cxn ang="0">
                    <a:pos x="50" y="0"/>
                  </a:cxn>
                  <a:cxn ang="0">
                    <a:pos x="37" y="1"/>
                  </a:cxn>
                  <a:cxn ang="0">
                    <a:pos x="26" y="2"/>
                  </a:cxn>
                  <a:cxn ang="0">
                    <a:pos x="15" y="5"/>
                  </a:cxn>
                  <a:cxn ang="0">
                    <a:pos x="8" y="7"/>
                  </a:cxn>
                  <a:cxn ang="0">
                    <a:pos x="0" y="11"/>
                  </a:cxn>
                </a:cxnLst>
                <a:rect l="0" t="0" r="r" b="b"/>
                <a:pathLst>
                  <a:path w="118" h="11">
                    <a:moveTo>
                      <a:pt x="118" y="6"/>
                    </a:moveTo>
                    <a:lnTo>
                      <a:pt x="108" y="6"/>
                    </a:lnTo>
                    <a:lnTo>
                      <a:pt x="97" y="4"/>
                    </a:lnTo>
                    <a:lnTo>
                      <a:pt x="80" y="2"/>
                    </a:lnTo>
                    <a:lnTo>
                      <a:pt x="64" y="0"/>
                    </a:lnTo>
                    <a:lnTo>
                      <a:pt x="50" y="0"/>
                    </a:lnTo>
                    <a:lnTo>
                      <a:pt x="37" y="1"/>
                    </a:lnTo>
                    <a:lnTo>
                      <a:pt x="26" y="2"/>
                    </a:lnTo>
                    <a:lnTo>
                      <a:pt x="15" y="5"/>
                    </a:lnTo>
                    <a:lnTo>
                      <a:pt x="8" y="7"/>
                    </a:lnTo>
                    <a:lnTo>
                      <a:pt x="0" y="11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2" name="Line 13">
                <a:extLst>
                  <a:ext uri="{FF2B5EF4-FFF2-40B4-BE49-F238E27FC236}">
                    <a16:creationId xmlns="" xmlns:a16="http://schemas.microsoft.com/office/drawing/2014/main" id="{917A3B14-C349-451A-8CFA-2A2ACBEA1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42281" y="5178014"/>
                <a:ext cx="12332" cy="1542"/>
              </a:xfrm>
              <a:prstGeom prst="line">
                <a:avLst/>
              </a:pr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3" name="Freeform 14">
                <a:extLst>
                  <a:ext uri="{FF2B5EF4-FFF2-40B4-BE49-F238E27FC236}">
                    <a16:creationId xmlns="" xmlns:a16="http://schemas.microsoft.com/office/drawing/2014/main" id="{29D045B1-472F-458C-9824-02895144E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800" y="4949868"/>
                <a:ext cx="18498" cy="29290"/>
              </a:xfrm>
              <a:custGeom>
                <a:avLst/>
                <a:gdLst/>
                <a:ahLst/>
                <a:cxnLst>
                  <a:cxn ang="0">
                    <a:pos x="47" y="75"/>
                  </a:cxn>
                  <a:cxn ang="0">
                    <a:pos x="12" y="11"/>
                  </a:cxn>
                  <a:cxn ang="0">
                    <a:pos x="9" y="8"/>
                  </a:cxn>
                  <a:cxn ang="0">
                    <a:pos x="0" y="0"/>
                  </a:cxn>
                </a:cxnLst>
                <a:rect l="0" t="0" r="r" b="b"/>
                <a:pathLst>
                  <a:path w="47" h="75">
                    <a:moveTo>
                      <a:pt x="47" y="75"/>
                    </a:moveTo>
                    <a:lnTo>
                      <a:pt x="12" y="11"/>
                    </a:lnTo>
                    <a:lnTo>
                      <a:pt x="9" y="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4" name="Freeform 15">
                <a:extLst>
                  <a:ext uri="{FF2B5EF4-FFF2-40B4-BE49-F238E27FC236}">
                    <a16:creationId xmlns="" xmlns:a16="http://schemas.microsoft.com/office/drawing/2014/main" id="{A40E10C2-9AC4-4AED-B73D-9BE3EB050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3570" y="4778757"/>
                <a:ext cx="64744" cy="24664"/>
              </a:xfrm>
              <a:custGeom>
                <a:avLst/>
                <a:gdLst/>
                <a:ahLst/>
                <a:cxnLst>
                  <a:cxn ang="0">
                    <a:pos x="170" y="64"/>
                  </a:cxn>
                  <a:cxn ang="0">
                    <a:pos x="115" y="28"/>
                  </a:cxn>
                  <a:cxn ang="0">
                    <a:pos x="34" y="11"/>
                  </a:cxn>
                  <a:cxn ang="0">
                    <a:pos x="31" y="11"/>
                  </a:cxn>
                  <a:cxn ang="0">
                    <a:pos x="24" y="9"/>
                  </a:cxn>
                  <a:cxn ang="0">
                    <a:pos x="14" y="5"/>
                  </a:cxn>
                  <a:cxn ang="0">
                    <a:pos x="0" y="0"/>
                  </a:cxn>
                </a:cxnLst>
                <a:rect l="0" t="0" r="r" b="b"/>
                <a:pathLst>
                  <a:path w="170" h="64">
                    <a:moveTo>
                      <a:pt x="170" y="64"/>
                    </a:moveTo>
                    <a:lnTo>
                      <a:pt x="115" y="28"/>
                    </a:lnTo>
                    <a:lnTo>
                      <a:pt x="34" y="11"/>
                    </a:lnTo>
                    <a:lnTo>
                      <a:pt x="31" y="11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5" name="Freeform 16">
                <a:extLst>
                  <a:ext uri="{FF2B5EF4-FFF2-40B4-BE49-F238E27FC236}">
                    <a16:creationId xmlns="" xmlns:a16="http://schemas.microsoft.com/office/drawing/2014/main" id="{8D0C1DC8-B5FC-45D9-B3F1-3B09F863A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640" y="4524405"/>
                <a:ext cx="10791" cy="7708"/>
              </a:xfrm>
              <a:custGeom>
                <a:avLst/>
                <a:gdLst/>
                <a:ahLst/>
                <a:cxnLst>
                  <a:cxn ang="0">
                    <a:pos x="25" y="18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r" b="b"/>
                <a:pathLst>
                  <a:path w="25" h="18">
                    <a:moveTo>
                      <a:pt x="25" y="18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6" name="Freeform 27">
                <a:extLst>
                  <a:ext uri="{FF2B5EF4-FFF2-40B4-BE49-F238E27FC236}">
                    <a16:creationId xmlns="" xmlns:a16="http://schemas.microsoft.com/office/drawing/2014/main" id="{D0DE490D-71F1-4A69-840A-7B63F6776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366" y="4663142"/>
                <a:ext cx="2532733" cy="1845211"/>
              </a:xfrm>
              <a:custGeom>
                <a:avLst/>
                <a:gdLst/>
                <a:ahLst/>
                <a:cxnLst>
                  <a:cxn ang="0">
                    <a:pos x="213" y="526"/>
                  </a:cxn>
                  <a:cxn ang="0">
                    <a:pos x="204" y="616"/>
                  </a:cxn>
                  <a:cxn ang="0">
                    <a:pos x="417" y="1016"/>
                  </a:cxn>
                  <a:cxn ang="0">
                    <a:pos x="452" y="1233"/>
                  </a:cxn>
                  <a:cxn ang="0">
                    <a:pos x="470" y="1617"/>
                  </a:cxn>
                  <a:cxn ang="0">
                    <a:pos x="643" y="1624"/>
                  </a:cxn>
                  <a:cxn ang="0">
                    <a:pos x="1329" y="2497"/>
                  </a:cxn>
                  <a:cxn ang="0">
                    <a:pos x="1028" y="1925"/>
                  </a:cxn>
                  <a:cxn ang="0">
                    <a:pos x="972" y="1576"/>
                  </a:cxn>
                  <a:cxn ang="0">
                    <a:pos x="484" y="690"/>
                  </a:cxn>
                  <a:cxn ang="0">
                    <a:pos x="556" y="378"/>
                  </a:cxn>
                  <a:cxn ang="0">
                    <a:pos x="595" y="458"/>
                  </a:cxn>
                  <a:cxn ang="0">
                    <a:pos x="766" y="526"/>
                  </a:cxn>
                  <a:cxn ang="0">
                    <a:pos x="801" y="821"/>
                  </a:cxn>
                  <a:cxn ang="0">
                    <a:pos x="1046" y="1358"/>
                  </a:cxn>
                  <a:cxn ang="0">
                    <a:pos x="1411" y="1821"/>
                  </a:cxn>
                  <a:cxn ang="0">
                    <a:pos x="1355" y="1995"/>
                  </a:cxn>
                  <a:cxn ang="0">
                    <a:pos x="1517" y="2064"/>
                  </a:cxn>
                  <a:cxn ang="0">
                    <a:pos x="1609" y="2157"/>
                  </a:cxn>
                  <a:cxn ang="0">
                    <a:pos x="1646" y="2257"/>
                  </a:cxn>
                  <a:cxn ang="0">
                    <a:pos x="1788" y="2305"/>
                  </a:cxn>
                  <a:cxn ang="0">
                    <a:pos x="1929" y="2498"/>
                  </a:cxn>
                  <a:cxn ang="0">
                    <a:pos x="1985" y="2623"/>
                  </a:cxn>
                  <a:cxn ang="0">
                    <a:pos x="2187" y="3000"/>
                  </a:cxn>
                  <a:cxn ang="0">
                    <a:pos x="2162" y="3072"/>
                  </a:cxn>
                  <a:cxn ang="0">
                    <a:pos x="2168" y="3498"/>
                  </a:cxn>
                  <a:cxn ang="0">
                    <a:pos x="2234" y="3607"/>
                  </a:cxn>
                  <a:cxn ang="0">
                    <a:pos x="2354" y="3710"/>
                  </a:cxn>
                  <a:cxn ang="0">
                    <a:pos x="2951" y="4020"/>
                  </a:cxn>
                  <a:cxn ang="0">
                    <a:pos x="3662" y="4349"/>
                  </a:cxn>
                  <a:cxn ang="0">
                    <a:pos x="4283" y="4582"/>
                  </a:cxn>
                  <a:cxn ang="0">
                    <a:pos x="4579" y="4573"/>
                  </a:cxn>
                  <a:cxn ang="0">
                    <a:pos x="5566" y="4370"/>
                  </a:cxn>
                  <a:cxn ang="0">
                    <a:pos x="5891" y="4242"/>
                  </a:cxn>
                  <a:cxn ang="0">
                    <a:pos x="5754" y="3915"/>
                  </a:cxn>
                  <a:cxn ang="0">
                    <a:pos x="5783" y="3861"/>
                  </a:cxn>
                  <a:cxn ang="0">
                    <a:pos x="6099" y="3852"/>
                  </a:cxn>
                  <a:cxn ang="0">
                    <a:pos x="6335" y="3689"/>
                  </a:cxn>
                  <a:cxn ang="0">
                    <a:pos x="6315" y="3552"/>
                  </a:cxn>
                  <a:cxn ang="0">
                    <a:pos x="6549" y="3359"/>
                  </a:cxn>
                  <a:cxn ang="0">
                    <a:pos x="6527" y="2813"/>
                  </a:cxn>
                  <a:cxn ang="0">
                    <a:pos x="6210" y="2799"/>
                  </a:cxn>
                  <a:cxn ang="0">
                    <a:pos x="6019" y="2933"/>
                  </a:cxn>
                  <a:cxn ang="0">
                    <a:pos x="5361" y="3704"/>
                  </a:cxn>
                  <a:cxn ang="0">
                    <a:pos x="5032" y="3817"/>
                  </a:cxn>
                  <a:cxn ang="0">
                    <a:pos x="4809" y="3826"/>
                  </a:cxn>
                  <a:cxn ang="0">
                    <a:pos x="4655" y="3724"/>
                  </a:cxn>
                  <a:cxn ang="0">
                    <a:pos x="4348" y="3540"/>
                  </a:cxn>
                  <a:cxn ang="0">
                    <a:pos x="4047" y="3020"/>
                  </a:cxn>
                  <a:cxn ang="0">
                    <a:pos x="3641" y="1740"/>
                  </a:cxn>
                  <a:cxn ang="0">
                    <a:pos x="2977" y="1064"/>
                  </a:cxn>
                  <a:cxn ang="0">
                    <a:pos x="2948" y="1027"/>
                  </a:cxn>
                  <a:cxn ang="0">
                    <a:pos x="2824" y="1279"/>
                  </a:cxn>
                  <a:cxn ang="0">
                    <a:pos x="2627" y="1153"/>
                  </a:cxn>
                  <a:cxn ang="0">
                    <a:pos x="2449" y="840"/>
                  </a:cxn>
                  <a:cxn ang="0">
                    <a:pos x="2244" y="610"/>
                  </a:cxn>
                  <a:cxn ang="0">
                    <a:pos x="2136" y="547"/>
                  </a:cxn>
                  <a:cxn ang="0">
                    <a:pos x="1780" y="634"/>
                  </a:cxn>
                  <a:cxn ang="0">
                    <a:pos x="1617" y="675"/>
                  </a:cxn>
                  <a:cxn ang="0">
                    <a:pos x="675" y="352"/>
                  </a:cxn>
                  <a:cxn ang="0">
                    <a:pos x="371" y="123"/>
                  </a:cxn>
                </a:cxnLst>
                <a:rect l="0" t="0" r="r" b="b"/>
                <a:pathLst>
                  <a:path w="6572" h="4789">
                    <a:moveTo>
                      <a:pt x="41" y="41"/>
                    </a:moveTo>
                    <a:lnTo>
                      <a:pt x="51" y="215"/>
                    </a:lnTo>
                    <a:lnTo>
                      <a:pt x="133" y="400"/>
                    </a:lnTo>
                    <a:lnTo>
                      <a:pt x="137" y="404"/>
                    </a:lnTo>
                    <a:lnTo>
                      <a:pt x="149" y="416"/>
                    </a:lnTo>
                    <a:lnTo>
                      <a:pt x="166" y="434"/>
                    </a:lnTo>
                    <a:lnTo>
                      <a:pt x="184" y="457"/>
                    </a:lnTo>
                    <a:lnTo>
                      <a:pt x="192" y="469"/>
                    </a:lnTo>
                    <a:lnTo>
                      <a:pt x="200" y="482"/>
                    </a:lnTo>
                    <a:lnTo>
                      <a:pt x="206" y="495"/>
                    </a:lnTo>
                    <a:lnTo>
                      <a:pt x="211" y="507"/>
                    </a:lnTo>
                    <a:lnTo>
                      <a:pt x="212" y="513"/>
                    </a:lnTo>
                    <a:lnTo>
                      <a:pt x="213" y="520"/>
                    </a:lnTo>
                    <a:lnTo>
                      <a:pt x="213" y="526"/>
                    </a:lnTo>
                    <a:lnTo>
                      <a:pt x="213" y="531"/>
                    </a:lnTo>
                    <a:lnTo>
                      <a:pt x="212" y="537"/>
                    </a:lnTo>
                    <a:lnTo>
                      <a:pt x="211" y="542"/>
                    </a:lnTo>
                    <a:lnTo>
                      <a:pt x="207" y="548"/>
                    </a:lnTo>
                    <a:lnTo>
                      <a:pt x="204" y="553"/>
                    </a:lnTo>
                    <a:lnTo>
                      <a:pt x="201" y="557"/>
                    </a:lnTo>
                    <a:lnTo>
                      <a:pt x="198" y="563"/>
                    </a:lnTo>
                    <a:lnTo>
                      <a:pt x="195" y="567"/>
                    </a:lnTo>
                    <a:lnTo>
                      <a:pt x="194" y="571"/>
                    </a:lnTo>
                    <a:lnTo>
                      <a:pt x="193" y="581"/>
                    </a:lnTo>
                    <a:lnTo>
                      <a:pt x="193" y="590"/>
                    </a:lnTo>
                    <a:lnTo>
                      <a:pt x="195" y="599"/>
                    </a:lnTo>
                    <a:lnTo>
                      <a:pt x="199" y="607"/>
                    </a:lnTo>
                    <a:lnTo>
                      <a:pt x="204" y="616"/>
                    </a:lnTo>
                    <a:lnTo>
                      <a:pt x="210" y="623"/>
                    </a:lnTo>
                    <a:lnTo>
                      <a:pt x="221" y="636"/>
                    </a:lnTo>
                    <a:lnTo>
                      <a:pt x="233" y="646"/>
                    </a:lnTo>
                    <a:lnTo>
                      <a:pt x="242" y="652"/>
                    </a:lnTo>
                    <a:lnTo>
                      <a:pt x="245" y="655"/>
                    </a:lnTo>
                    <a:lnTo>
                      <a:pt x="215" y="839"/>
                    </a:lnTo>
                    <a:lnTo>
                      <a:pt x="225" y="847"/>
                    </a:lnTo>
                    <a:lnTo>
                      <a:pt x="252" y="867"/>
                    </a:lnTo>
                    <a:lnTo>
                      <a:pt x="289" y="898"/>
                    </a:lnTo>
                    <a:lnTo>
                      <a:pt x="334" y="935"/>
                    </a:lnTo>
                    <a:lnTo>
                      <a:pt x="356" y="955"/>
                    </a:lnTo>
                    <a:lnTo>
                      <a:pt x="378" y="975"/>
                    </a:lnTo>
                    <a:lnTo>
                      <a:pt x="398" y="996"/>
                    </a:lnTo>
                    <a:lnTo>
                      <a:pt x="417" y="1016"/>
                    </a:lnTo>
                    <a:lnTo>
                      <a:pt x="433" y="1036"/>
                    </a:lnTo>
                    <a:lnTo>
                      <a:pt x="446" y="1054"/>
                    </a:lnTo>
                    <a:lnTo>
                      <a:pt x="451" y="1062"/>
                    </a:lnTo>
                    <a:lnTo>
                      <a:pt x="456" y="1070"/>
                    </a:lnTo>
                    <a:lnTo>
                      <a:pt x="458" y="1078"/>
                    </a:lnTo>
                    <a:lnTo>
                      <a:pt x="460" y="1084"/>
                    </a:lnTo>
                    <a:lnTo>
                      <a:pt x="461" y="1098"/>
                    </a:lnTo>
                    <a:lnTo>
                      <a:pt x="462" y="1112"/>
                    </a:lnTo>
                    <a:lnTo>
                      <a:pt x="463" y="1126"/>
                    </a:lnTo>
                    <a:lnTo>
                      <a:pt x="462" y="1141"/>
                    </a:lnTo>
                    <a:lnTo>
                      <a:pt x="461" y="1168"/>
                    </a:lnTo>
                    <a:lnTo>
                      <a:pt x="459" y="1193"/>
                    </a:lnTo>
                    <a:lnTo>
                      <a:pt x="456" y="1215"/>
                    </a:lnTo>
                    <a:lnTo>
                      <a:pt x="452" y="1233"/>
                    </a:lnTo>
                    <a:lnTo>
                      <a:pt x="450" y="1244"/>
                    </a:lnTo>
                    <a:lnTo>
                      <a:pt x="449" y="1249"/>
                    </a:lnTo>
                    <a:lnTo>
                      <a:pt x="266" y="1238"/>
                    </a:lnTo>
                    <a:lnTo>
                      <a:pt x="398" y="1504"/>
                    </a:lnTo>
                    <a:lnTo>
                      <a:pt x="409" y="1514"/>
                    </a:lnTo>
                    <a:lnTo>
                      <a:pt x="434" y="1541"/>
                    </a:lnTo>
                    <a:lnTo>
                      <a:pt x="441" y="1550"/>
                    </a:lnTo>
                    <a:lnTo>
                      <a:pt x="447" y="1558"/>
                    </a:lnTo>
                    <a:lnTo>
                      <a:pt x="454" y="1568"/>
                    </a:lnTo>
                    <a:lnTo>
                      <a:pt x="459" y="1578"/>
                    </a:lnTo>
                    <a:lnTo>
                      <a:pt x="463" y="1588"/>
                    </a:lnTo>
                    <a:lnTo>
                      <a:pt x="468" y="1597"/>
                    </a:lnTo>
                    <a:lnTo>
                      <a:pt x="470" y="1607"/>
                    </a:lnTo>
                    <a:lnTo>
                      <a:pt x="470" y="1617"/>
                    </a:lnTo>
                    <a:lnTo>
                      <a:pt x="471" y="1621"/>
                    </a:lnTo>
                    <a:lnTo>
                      <a:pt x="473" y="1625"/>
                    </a:lnTo>
                    <a:lnTo>
                      <a:pt x="475" y="1629"/>
                    </a:lnTo>
                    <a:lnTo>
                      <a:pt x="479" y="1632"/>
                    </a:lnTo>
                    <a:lnTo>
                      <a:pt x="484" y="1634"/>
                    </a:lnTo>
                    <a:lnTo>
                      <a:pt x="489" y="1636"/>
                    </a:lnTo>
                    <a:lnTo>
                      <a:pt x="496" y="1637"/>
                    </a:lnTo>
                    <a:lnTo>
                      <a:pt x="502" y="1638"/>
                    </a:lnTo>
                    <a:lnTo>
                      <a:pt x="517" y="1639"/>
                    </a:lnTo>
                    <a:lnTo>
                      <a:pt x="535" y="1639"/>
                    </a:lnTo>
                    <a:lnTo>
                      <a:pt x="553" y="1638"/>
                    </a:lnTo>
                    <a:lnTo>
                      <a:pt x="572" y="1636"/>
                    </a:lnTo>
                    <a:lnTo>
                      <a:pt x="610" y="1630"/>
                    </a:lnTo>
                    <a:lnTo>
                      <a:pt x="643" y="1624"/>
                    </a:lnTo>
                    <a:lnTo>
                      <a:pt x="666" y="1619"/>
                    </a:lnTo>
                    <a:lnTo>
                      <a:pt x="675" y="1617"/>
                    </a:lnTo>
                    <a:lnTo>
                      <a:pt x="757" y="1811"/>
                    </a:lnTo>
                    <a:lnTo>
                      <a:pt x="798" y="2047"/>
                    </a:lnTo>
                    <a:lnTo>
                      <a:pt x="726" y="2026"/>
                    </a:lnTo>
                    <a:lnTo>
                      <a:pt x="736" y="2149"/>
                    </a:lnTo>
                    <a:lnTo>
                      <a:pt x="839" y="2149"/>
                    </a:lnTo>
                    <a:lnTo>
                      <a:pt x="910" y="2333"/>
                    </a:lnTo>
                    <a:lnTo>
                      <a:pt x="1002" y="2364"/>
                    </a:lnTo>
                    <a:lnTo>
                      <a:pt x="1125" y="2435"/>
                    </a:lnTo>
                    <a:lnTo>
                      <a:pt x="1187" y="2559"/>
                    </a:lnTo>
                    <a:lnTo>
                      <a:pt x="1197" y="2650"/>
                    </a:lnTo>
                    <a:lnTo>
                      <a:pt x="1320" y="2579"/>
                    </a:lnTo>
                    <a:lnTo>
                      <a:pt x="1329" y="2497"/>
                    </a:lnTo>
                    <a:lnTo>
                      <a:pt x="1279" y="2385"/>
                    </a:lnTo>
                    <a:lnTo>
                      <a:pt x="1187" y="2333"/>
                    </a:lnTo>
                    <a:lnTo>
                      <a:pt x="1125" y="2292"/>
                    </a:lnTo>
                    <a:lnTo>
                      <a:pt x="1138" y="2229"/>
                    </a:lnTo>
                    <a:lnTo>
                      <a:pt x="1148" y="2181"/>
                    </a:lnTo>
                    <a:lnTo>
                      <a:pt x="1153" y="2149"/>
                    </a:lnTo>
                    <a:lnTo>
                      <a:pt x="1155" y="2138"/>
                    </a:lnTo>
                    <a:lnTo>
                      <a:pt x="1114" y="2056"/>
                    </a:lnTo>
                    <a:lnTo>
                      <a:pt x="1073" y="1975"/>
                    </a:lnTo>
                    <a:lnTo>
                      <a:pt x="1013" y="1934"/>
                    </a:lnTo>
                    <a:lnTo>
                      <a:pt x="1014" y="1934"/>
                    </a:lnTo>
                    <a:lnTo>
                      <a:pt x="1017" y="1933"/>
                    </a:lnTo>
                    <a:lnTo>
                      <a:pt x="1023" y="1930"/>
                    </a:lnTo>
                    <a:lnTo>
                      <a:pt x="1028" y="1925"/>
                    </a:lnTo>
                    <a:lnTo>
                      <a:pt x="1030" y="1921"/>
                    </a:lnTo>
                    <a:lnTo>
                      <a:pt x="1033" y="1916"/>
                    </a:lnTo>
                    <a:lnTo>
                      <a:pt x="1036" y="1911"/>
                    </a:lnTo>
                    <a:lnTo>
                      <a:pt x="1039" y="1904"/>
                    </a:lnTo>
                    <a:lnTo>
                      <a:pt x="1040" y="1895"/>
                    </a:lnTo>
                    <a:lnTo>
                      <a:pt x="1042" y="1886"/>
                    </a:lnTo>
                    <a:lnTo>
                      <a:pt x="1043" y="1875"/>
                    </a:lnTo>
                    <a:lnTo>
                      <a:pt x="1043" y="1862"/>
                    </a:lnTo>
                    <a:lnTo>
                      <a:pt x="1043" y="1811"/>
                    </a:lnTo>
                    <a:lnTo>
                      <a:pt x="1043" y="1769"/>
                    </a:lnTo>
                    <a:lnTo>
                      <a:pt x="1043" y="1740"/>
                    </a:lnTo>
                    <a:lnTo>
                      <a:pt x="1043" y="1729"/>
                    </a:lnTo>
                    <a:lnTo>
                      <a:pt x="1033" y="1637"/>
                    </a:lnTo>
                    <a:lnTo>
                      <a:pt x="972" y="1576"/>
                    </a:lnTo>
                    <a:lnTo>
                      <a:pt x="819" y="1504"/>
                    </a:lnTo>
                    <a:lnTo>
                      <a:pt x="767" y="1453"/>
                    </a:lnTo>
                    <a:lnTo>
                      <a:pt x="746" y="1381"/>
                    </a:lnTo>
                    <a:lnTo>
                      <a:pt x="716" y="1279"/>
                    </a:lnTo>
                    <a:lnTo>
                      <a:pt x="716" y="1166"/>
                    </a:lnTo>
                    <a:lnTo>
                      <a:pt x="695" y="1095"/>
                    </a:lnTo>
                    <a:lnTo>
                      <a:pt x="644" y="1003"/>
                    </a:lnTo>
                    <a:lnTo>
                      <a:pt x="593" y="942"/>
                    </a:lnTo>
                    <a:lnTo>
                      <a:pt x="542" y="890"/>
                    </a:lnTo>
                    <a:lnTo>
                      <a:pt x="470" y="809"/>
                    </a:lnTo>
                    <a:lnTo>
                      <a:pt x="470" y="747"/>
                    </a:lnTo>
                    <a:lnTo>
                      <a:pt x="473" y="737"/>
                    </a:lnTo>
                    <a:lnTo>
                      <a:pt x="481" y="709"/>
                    </a:lnTo>
                    <a:lnTo>
                      <a:pt x="484" y="690"/>
                    </a:lnTo>
                    <a:lnTo>
                      <a:pt x="487" y="670"/>
                    </a:lnTo>
                    <a:lnTo>
                      <a:pt x="490" y="647"/>
                    </a:lnTo>
                    <a:lnTo>
                      <a:pt x="490" y="624"/>
                    </a:lnTo>
                    <a:lnTo>
                      <a:pt x="492" y="575"/>
                    </a:lnTo>
                    <a:lnTo>
                      <a:pt x="496" y="525"/>
                    </a:lnTo>
                    <a:lnTo>
                      <a:pt x="499" y="486"/>
                    </a:lnTo>
                    <a:lnTo>
                      <a:pt x="501" y="471"/>
                    </a:lnTo>
                    <a:lnTo>
                      <a:pt x="470" y="359"/>
                    </a:lnTo>
                    <a:lnTo>
                      <a:pt x="475" y="359"/>
                    </a:lnTo>
                    <a:lnTo>
                      <a:pt x="489" y="361"/>
                    </a:lnTo>
                    <a:lnTo>
                      <a:pt x="510" y="364"/>
                    </a:lnTo>
                    <a:lnTo>
                      <a:pt x="532" y="369"/>
                    </a:lnTo>
                    <a:lnTo>
                      <a:pt x="545" y="374"/>
                    </a:lnTo>
                    <a:lnTo>
                      <a:pt x="556" y="378"/>
                    </a:lnTo>
                    <a:lnTo>
                      <a:pt x="568" y="382"/>
                    </a:lnTo>
                    <a:lnTo>
                      <a:pt x="578" y="389"/>
                    </a:lnTo>
                    <a:lnTo>
                      <a:pt x="587" y="395"/>
                    </a:lnTo>
                    <a:lnTo>
                      <a:pt x="595" y="402"/>
                    </a:lnTo>
                    <a:lnTo>
                      <a:pt x="597" y="406"/>
                    </a:lnTo>
                    <a:lnTo>
                      <a:pt x="600" y="410"/>
                    </a:lnTo>
                    <a:lnTo>
                      <a:pt x="602" y="415"/>
                    </a:lnTo>
                    <a:lnTo>
                      <a:pt x="604" y="419"/>
                    </a:lnTo>
                    <a:lnTo>
                      <a:pt x="605" y="429"/>
                    </a:lnTo>
                    <a:lnTo>
                      <a:pt x="605" y="436"/>
                    </a:lnTo>
                    <a:lnTo>
                      <a:pt x="604" y="443"/>
                    </a:lnTo>
                    <a:lnTo>
                      <a:pt x="602" y="449"/>
                    </a:lnTo>
                    <a:lnTo>
                      <a:pt x="598" y="454"/>
                    </a:lnTo>
                    <a:lnTo>
                      <a:pt x="595" y="458"/>
                    </a:lnTo>
                    <a:lnTo>
                      <a:pt x="591" y="461"/>
                    </a:lnTo>
                    <a:lnTo>
                      <a:pt x="586" y="464"/>
                    </a:lnTo>
                    <a:lnTo>
                      <a:pt x="578" y="468"/>
                    </a:lnTo>
                    <a:lnTo>
                      <a:pt x="570" y="470"/>
                    </a:lnTo>
                    <a:lnTo>
                      <a:pt x="565" y="471"/>
                    </a:lnTo>
                    <a:lnTo>
                      <a:pt x="563" y="471"/>
                    </a:lnTo>
                    <a:lnTo>
                      <a:pt x="695" y="471"/>
                    </a:lnTo>
                    <a:lnTo>
                      <a:pt x="706" y="476"/>
                    </a:lnTo>
                    <a:lnTo>
                      <a:pt x="732" y="493"/>
                    </a:lnTo>
                    <a:lnTo>
                      <a:pt x="740" y="498"/>
                    </a:lnTo>
                    <a:lnTo>
                      <a:pt x="747" y="504"/>
                    </a:lnTo>
                    <a:lnTo>
                      <a:pt x="754" y="511"/>
                    </a:lnTo>
                    <a:lnTo>
                      <a:pt x="760" y="518"/>
                    </a:lnTo>
                    <a:lnTo>
                      <a:pt x="766" y="526"/>
                    </a:lnTo>
                    <a:lnTo>
                      <a:pt x="771" y="535"/>
                    </a:lnTo>
                    <a:lnTo>
                      <a:pt x="774" y="543"/>
                    </a:lnTo>
                    <a:lnTo>
                      <a:pt x="778" y="553"/>
                    </a:lnTo>
                    <a:lnTo>
                      <a:pt x="785" y="593"/>
                    </a:lnTo>
                    <a:lnTo>
                      <a:pt x="792" y="633"/>
                    </a:lnTo>
                    <a:lnTo>
                      <a:pt x="796" y="663"/>
                    </a:lnTo>
                    <a:lnTo>
                      <a:pt x="798" y="675"/>
                    </a:lnTo>
                    <a:lnTo>
                      <a:pt x="798" y="676"/>
                    </a:lnTo>
                    <a:lnTo>
                      <a:pt x="798" y="685"/>
                    </a:lnTo>
                    <a:lnTo>
                      <a:pt x="798" y="705"/>
                    </a:lnTo>
                    <a:lnTo>
                      <a:pt x="798" y="747"/>
                    </a:lnTo>
                    <a:lnTo>
                      <a:pt x="798" y="773"/>
                    </a:lnTo>
                    <a:lnTo>
                      <a:pt x="799" y="798"/>
                    </a:lnTo>
                    <a:lnTo>
                      <a:pt x="801" y="821"/>
                    </a:lnTo>
                    <a:lnTo>
                      <a:pt x="802" y="840"/>
                    </a:lnTo>
                    <a:lnTo>
                      <a:pt x="807" y="869"/>
                    </a:lnTo>
                    <a:lnTo>
                      <a:pt x="808" y="880"/>
                    </a:lnTo>
                    <a:lnTo>
                      <a:pt x="808" y="972"/>
                    </a:lnTo>
                    <a:lnTo>
                      <a:pt x="890" y="1095"/>
                    </a:lnTo>
                    <a:lnTo>
                      <a:pt x="1023" y="1228"/>
                    </a:lnTo>
                    <a:lnTo>
                      <a:pt x="1023" y="1233"/>
                    </a:lnTo>
                    <a:lnTo>
                      <a:pt x="1024" y="1251"/>
                    </a:lnTo>
                    <a:lnTo>
                      <a:pt x="1027" y="1280"/>
                    </a:lnTo>
                    <a:lnTo>
                      <a:pt x="1033" y="1320"/>
                    </a:lnTo>
                    <a:lnTo>
                      <a:pt x="1036" y="1331"/>
                    </a:lnTo>
                    <a:lnTo>
                      <a:pt x="1039" y="1340"/>
                    </a:lnTo>
                    <a:lnTo>
                      <a:pt x="1042" y="1349"/>
                    </a:lnTo>
                    <a:lnTo>
                      <a:pt x="1046" y="1358"/>
                    </a:lnTo>
                    <a:lnTo>
                      <a:pt x="1052" y="1364"/>
                    </a:lnTo>
                    <a:lnTo>
                      <a:pt x="1057" y="1369"/>
                    </a:lnTo>
                    <a:lnTo>
                      <a:pt x="1063" y="1375"/>
                    </a:lnTo>
                    <a:lnTo>
                      <a:pt x="1067" y="1379"/>
                    </a:lnTo>
                    <a:lnTo>
                      <a:pt x="1078" y="1386"/>
                    </a:lnTo>
                    <a:lnTo>
                      <a:pt x="1086" y="1389"/>
                    </a:lnTo>
                    <a:lnTo>
                      <a:pt x="1092" y="1391"/>
                    </a:lnTo>
                    <a:lnTo>
                      <a:pt x="1094" y="1392"/>
                    </a:lnTo>
                    <a:lnTo>
                      <a:pt x="1155" y="1463"/>
                    </a:lnTo>
                    <a:lnTo>
                      <a:pt x="1187" y="1535"/>
                    </a:lnTo>
                    <a:lnTo>
                      <a:pt x="1238" y="1606"/>
                    </a:lnTo>
                    <a:lnTo>
                      <a:pt x="1329" y="1658"/>
                    </a:lnTo>
                    <a:lnTo>
                      <a:pt x="1402" y="1770"/>
                    </a:lnTo>
                    <a:lnTo>
                      <a:pt x="1411" y="1821"/>
                    </a:lnTo>
                    <a:lnTo>
                      <a:pt x="1381" y="1914"/>
                    </a:lnTo>
                    <a:lnTo>
                      <a:pt x="1379" y="1915"/>
                    </a:lnTo>
                    <a:lnTo>
                      <a:pt x="1374" y="1917"/>
                    </a:lnTo>
                    <a:lnTo>
                      <a:pt x="1366" y="1922"/>
                    </a:lnTo>
                    <a:lnTo>
                      <a:pt x="1357" y="1930"/>
                    </a:lnTo>
                    <a:lnTo>
                      <a:pt x="1354" y="1934"/>
                    </a:lnTo>
                    <a:lnTo>
                      <a:pt x="1351" y="1940"/>
                    </a:lnTo>
                    <a:lnTo>
                      <a:pt x="1348" y="1946"/>
                    </a:lnTo>
                    <a:lnTo>
                      <a:pt x="1347" y="1953"/>
                    </a:lnTo>
                    <a:lnTo>
                      <a:pt x="1346" y="1959"/>
                    </a:lnTo>
                    <a:lnTo>
                      <a:pt x="1346" y="1968"/>
                    </a:lnTo>
                    <a:lnTo>
                      <a:pt x="1347" y="1975"/>
                    </a:lnTo>
                    <a:lnTo>
                      <a:pt x="1350" y="1985"/>
                    </a:lnTo>
                    <a:lnTo>
                      <a:pt x="1355" y="1995"/>
                    </a:lnTo>
                    <a:lnTo>
                      <a:pt x="1362" y="2003"/>
                    </a:lnTo>
                    <a:lnTo>
                      <a:pt x="1370" y="2012"/>
                    </a:lnTo>
                    <a:lnTo>
                      <a:pt x="1379" y="2020"/>
                    </a:lnTo>
                    <a:lnTo>
                      <a:pt x="1390" y="2027"/>
                    </a:lnTo>
                    <a:lnTo>
                      <a:pt x="1402" y="2034"/>
                    </a:lnTo>
                    <a:lnTo>
                      <a:pt x="1412" y="2040"/>
                    </a:lnTo>
                    <a:lnTo>
                      <a:pt x="1424" y="2046"/>
                    </a:lnTo>
                    <a:lnTo>
                      <a:pt x="1465" y="2062"/>
                    </a:lnTo>
                    <a:lnTo>
                      <a:pt x="1483" y="2067"/>
                    </a:lnTo>
                    <a:lnTo>
                      <a:pt x="1485" y="2066"/>
                    </a:lnTo>
                    <a:lnTo>
                      <a:pt x="1491" y="2065"/>
                    </a:lnTo>
                    <a:lnTo>
                      <a:pt x="1500" y="2063"/>
                    </a:lnTo>
                    <a:lnTo>
                      <a:pt x="1511" y="2063"/>
                    </a:lnTo>
                    <a:lnTo>
                      <a:pt x="1517" y="2064"/>
                    </a:lnTo>
                    <a:lnTo>
                      <a:pt x="1523" y="2065"/>
                    </a:lnTo>
                    <a:lnTo>
                      <a:pt x="1529" y="2068"/>
                    </a:lnTo>
                    <a:lnTo>
                      <a:pt x="1535" y="2071"/>
                    </a:lnTo>
                    <a:lnTo>
                      <a:pt x="1541" y="2076"/>
                    </a:lnTo>
                    <a:lnTo>
                      <a:pt x="1545" y="2081"/>
                    </a:lnTo>
                    <a:lnTo>
                      <a:pt x="1551" y="2089"/>
                    </a:lnTo>
                    <a:lnTo>
                      <a:pt x="1555" y="2097"/>
                    </a:lnTo>
                    <a:lnTo>
                      <a:pt x="1558" y="2107"/>
                    </a:lnTo>
                    <a:lnTo>
                      <a:pt x="1564" y="2115"/>
                    </a:lnTo>
                    <a:lnTo>
                      <a:pt x="1568" y="2122"/>
                    </a:lnTo>
                    <a:lnTo>
                      <a:pt x="1573" y="2129"/>
                    </a:lnTo>
                    <a:lnTo>
                      <a:pt x="1583" y="2140"/>
                    </a:lnTo>
                    <a:lnTo>
                      <a:pt x="1593" y="2147"/>
                    </a:lnTo>
                    <a:lnTo>
                      <a:pt x="1609" y="2157"/>
                    </a:lnTo>
                    <a:lnTo>
                      <a:pt x="1617" y="2159"/>
                    </a:lnTo>
                    <a:lnTo>
                      <a:pt x="1637" y="2210"/>
                    </a:lnTo>
                    <a:lnTo>
                      <a:pt x="1635" y="2211"/>
                    </a:lnTo>
                    <a:lnTo>
                      <a:pt x="1632" y="2214"/>
                    </a:lnTo>
                    <a:lnTo>
                      <a:pt x="1630" y="2216"/>
                    </a:lnTo>
                    <a:lnTo>
                      <a:pt x="1627" y="2218"/>
                    </a:lnTo>
                    <a:lnTo>
                      <a:pt x="1626" y="2222"/>
                    </a:lnTo>
                    <a:lnTo>
                      <a:pt x="1625" y="2226"/>
                    </a:lnTo>
                    <a:lnTo>
                      <a:pt x="1625" y="2229"/>
                    </a:lnTo>
                    <a:lnTo>
                      <a:pt x="1626" y="2235"/>
                    </a:lnTo>
                    <a:lnTo>
                      <a:pt x="1628" y="2239"/>
                    </a:lnTo>
                    <a:lnTo>
                      <a:pt x="1633" y="2244"/>
                    </a:lnTo>
                    <a:lnTo>
                      <a:pt x="1638" y="2251"/>
                    </a:lnTo>
                    <a:lnTo>
                      <a:pt x="1646" y="2257"/>
                    </a:lnTo>
                    <a:lnTo>
                      <a:pt x="1655" y="2264"/>
                    </a:lnTo>
                    <a:lnTo>
                      <a:pt x="1667" y="2271"/>
                    </a:lnTo>
                    <a:lnTo>
                      <a:pt x="1680" y="2278"/>
                    </a:lnTo>
                    <a:lnTo>
                      <a:pt x="1692" y="2283"/>
                    </a:lnTo>
                    <a:lnTo>
                      <a:pt x="1703" y="2286"/>
                    </a:lnTo>
                    <a:lnTo>
                      <a:pt x="1714" y="2289"/>
                    </a:lnTo>
                    <a:lnTo>
                      <a:pt x="1733" y="2290"/>
                    </a:lnTo>
                    <a:lnTo>
                      <a:pt x="1749" y="2290"/>
                    </a:lnTo>
                    <a:lnTo>
                      <a:pt x="1757" y="2290"/>
                    </a:lnTo>
                    <a:lnTo>
                      <a:pt x="1763" y="2291"/>
                    </a:lnTo>
                    <a:lnTo>
                      <a:pt x="1770" y="2292"/>
                    </a:lnTo>
                    <a:lnTo>
                      <a:pt x="1776" y="2295"/>
                    </a:lnTo>
                    <a:lnTo>
                      <a:pt x="1783" y="2298"/>
                    </a:lnTo>
                    <a:lnTo>
                      <a:pt x="1788" y="2305"/>
                    </a:lnTo>
                    <a:lnTo>
                      <a:pt x="1795" y="2312"/>
                    </a:lnTo>
                    <a:lnTo>
                      <a:pt x="1800" y="2323"/>
                    </a:lnTo>
                    <a:lnTo>
                      <a:pt x="1813" y="2348"/>
                    </a:lnTo>
                    <a:lnTo>
                      <a:pt x="1827" y="2374"/>
                    </a:lnTo>
                    <a:lnTo>
                      <a:pt x="1843" y="2402"/>
                    </a:lnTo>
                    <a:lnTo>
                      <a:pt x="1857" y="2428"/>
                    </a:lnTo>
                    <a:lnTo>
                      <a:pt x="1871" y="2451"/>
                    </a:lnTo>
                    <a:lnTo>
                      <a:pt x="1882" y="2470"/>
                    </a:lnTo>
                    <a:lnTo>
                      <a:pt x="1890" y="2482"/>
                    </a:lnTo>
                    <a:lnTo>
                      <a:pt x="1892" y="2486"/>
                    </a:lnTo>
                    <a:lnTo>
                      <a:pt x="1895" y="2487"/>
                    </a:lnTo>
                    <a:lnTo>
                      <a:pt x="1904" y="2488"/>
                    </a:lnTo>
                    <a:lnTo>
                      <a:pt x="1915" y="2493"/>
                    </a:lnTo>
                    <a:lnTo>
                      <a:pt x="1929" y="2498"/>
                    </a:lnTo>
                    <a:lnTo>
                      <a:pt x="1935" y="2501"/>
                    </a:lnTo>
                    <a:lnTo>
                      <a:pt x="1942" y="2506"/>
                    </a:lnTo>
                    <a:lnTo>
                      <a:pt x="1947" y="2511"/>
                    </a:lnTo>
                    <a:lnTo>
                      <a:pt x="1952" y="2516"/>
                    </a:lnTo>
                    <a:lnTo>
                      <a:pt x="1958" y="2523"/>
                    </a:lnTo>
                    <a:lnTo>
                      <a:pt x="1961" y="2530"/>
                    </a:lnTo>
                    <a:lnTo>
                      <a:pt x="1963" y="2539"/>
                    </a:lnTo>
                    <a:lnTo>
                      <a:pt x="1964" y="2548"/>
                    </a:lnTo>
                    <a:lnTo>
                      <a:pt x="1964" y="2557"/>
                    </a:lnTo>
                    <a:lnTo>
                      <a:pt x="1965" y="2567"/>
                    </a:lnTo>
                    <a:lnTo>
                      <a:pt x="1968" y="2577"/>
                    </a:lnTo>
                    <a:lnTo>
                      <a:pt x="1971" y="2587"/>
                    </a:lnTo>
                    <a:lnTo>
                      <a:pt x="1977" y="2606"/>
                    </a:lnTo>
                    <a:lnTo>
                      <a:pt x="1985" y="2623"/>
                    </a:lnTo>
                    <a:lnTo>
                      <a:pt x="1999" y="2650"/>
                    </a:lnTo>
                    <a:lnTo>
                      <a:pt x="2005" y="2660"/>
                    </a:lnTo>
                    <a:lnTo>
                      <a:pt x="2056" y="2824"/>
                    </a:lnTo>
                    <a:lnTo>
                      <a:pt x="2107" y="2937"/>
                    </a:lnTo>
                    <a:lnTo>
                      <a:pt x="2115" y="2946"/>
                    </a:lnTo>
                    <a:lnTo>
                      <a:pt x="2124" y="2954"/>
                    </a:lnTo>
                    <a:lnTo>
                      <a:pt x="2133" y="2961"/>
                    </a:lnTo>
                    <a:lnTo>
                      <a:pt x="2141" y="2968"/>
                    </a:lnTo>
                    <a:lnTo>
                      <a:pt x="2158" y="2979"/>
                    </a:lnTo>
                    <a:lnTo>
                      <a:pt x="2173" y="2987"/>
                    </a:lnTo>
                    <a:lnTo>
                      <a:pt x="2178" y="2992"/>
                    </a:lnTo>
                    <a:lnTo>
                      <a:pt x="2182" y="2995"/>
                    </a:lnTo>
                    <a:lnTo>
                      <a:pt x="2186" y="2997"/>
                    </a:lnTo>
                    <a:lnTo>
                      <a:pt x="2187" y="3000"/>
                    </a:lnTo>
                    <a:lnTo>
                      <a:pt x="2186" y="3002"/>
                    </a:lnTo>
                    <a:lnTo>
                      <a:pt x="2182" y="3005"/>
                    </a:lnTo>
                    <a:lnTo>
                      <a:pt x="2177" y="3007"/>
                    </a:lnTo>
                    <a:lnTo>
                      <a:pt x="2168" y="3008"/>
                    </a:lnTo>
                    <a:lnTo>
                      <a:pt x="2164" y="3010"/>
                    </a:lnTo>
                    <a:lnTo>
                      <a:pt x="2161" y="3012"/>
                    </a:lnTo>
                    <a:lnTo>
                      <a:pt x="2158" y="3015"/>
                    </a:lnTo>
                    <a:lnTo>
                      <a:pt x="2157" y="3019"/>
                    </a:lnTo>
                    <a:lnTo>
                      <a:pt x="2154" y="3024"/>
                    </a:lnTo>
                    <a:lnTo>
                      <a:pt x="2154" y="3029"/>
                    </a:lnTo>
                    <a:lnTo>
                      <a:pt x="2154" y="3035"/>
                    </a:lnTo>
                    <a:lnTo>
                      <a:pt x="2155" y="3041"/>
                    </a:lnTo>
                    <a:lnTo>
                      <a:pt x="2158" y="3055"/>
                    </a:lnTo>
                    <a:lnTo>
                      <a:pt x="2162" y="3072"/>
                    </a:lnTo>
                    <a:lnTo>
                      <a:pt x="2168" y="3088"/>
                    </a:lnTo>
                    <a:lnTo>
                      <a:pt x="2175" y="3104"/>
                    </a:lnTo>
                    <a:lnTo>
                      <a:pt x="2190" y="3137"/>
                    </a:lnTo>
                    <a:lnTo>
                      <a:pt x="2204" y="3166"/>
                    </a:lnTo>
                    <a:lnTo>
                      <a:pt x="2216" y="3185"/>
                    </a:lnTo>
                    <a:lnTo>
                      <a:pt x="2220" y="3193"/>
                    </a:lnTo>
                    <a:lnTo>
                      <a:pt x="2230" y="3275"/>
                    </a:lnTo>
                    <a:lnTo>
                      <a:pt x="2230" y="3336"/>
                    </a:lnTo>
                    <a:lnTo>
                      <a:pt x="2209" y="3387"/>
                    </a:lnTo>
                    <a:lnTo>
                      <a:pt x="2202" y="3402"/>
                    </a:lnTo>
                    <a:lnTo>
                      <a:pt x="2186" y="3440"/>
                    </a:lnTo>
                    <a:lnTo>
                      <a:pt x="2177" y="3463"/>
                    </a:lnTo>
                    <a:lnTo>
                      <a:pt x="2171" y="3486"/>
                    </a:lnTo>
                    <a:lnTo>
                      <a:pt x="2168" y="3498"/>
                    </a:lnTo>
                    <a:lnTo>
                      <a:pt x="2167" y="3509"/>
                    </a:lnTo>
                    <a:lnTo>
                      <a:pt x="2167" y="3520"/>
                    </a:lnTo>
                    <a:lnTo>
                      <a:pt x="2168" y="3531"/>
                    </a:lnTo>
                    <a:lnTo>
                      <a:pt x="2171" y="3539"/>
                    </a:lnTo>
                    <a:lnTo>
                      <a:pt x="2174" y="3548"/>
                    </a:lnTo>
                    <a:lnTo>
                      <a:pt x="2178" y="3556"/>
                    </a:lnTo>
                    <a:lnTo>
                      <a:pt x="2182" y="3564"/>
                    </a:lnTo>
                    <a:lnTo>
                      <a:pt x="2192" y="3578"/>
                    </a:lnTo>
                    <a:lnTo>
                      <a:pt x="2203" y="3590"/>
                    </a:lnTo>
                    <a:lnTo>
                      <a:pt x="2221" y="3606"/>
                    </a:lnTo>
                    <a:lnTo>
                      <a:pt x="2230" y="3612"/>
                    </a:lnTo>
                    <a:lnTo>
                      <a:pt x="2231" y="3610"/>
                    </a:lnTo>
                    <a:lnTo>
                      <a:pt x="2232" y="3608"/>
                    </a:lnTo>
                    <a:lnTo>
                      <a:pt x="2234" y="3607"/>
                    </a:lnTo>
                    <a:lnTo>
                      <a:pt x="2236" y="3606"/>
                    </a:lnTo>
                    <a:lnTo>
                      <a:pt x="2240" y="3605"/>
                    </a:lnTo>
                    <a:lnTo>
                      <a:pt x="2243" y="3605"/>
                    </a:lnTo>
                    <a:lnTo>
                      <a:pt x="2247" y="3606"/>
                    </a:lnTo>
                    <a:lnTo>
                      <a:pt x="2252" y="3608"/>
                    </a:lnTo>
                    <a:lnTo>
                      <a:pt x="2258" y="3612"/>
                    </a:lnTo>
                    <a:lnTo>
                      <a:pt x="2265" y="3616"/>
                    </a:lnTo>
                    <a:lnTo>
                      <a:pt x="2272" y="3622"/>
                    </a:lnTo>
                    <a:lnTo>
                      <a:pt x="2281" y="3631"/>
                    </a:lnTo>
                    <a:lnTo>
                      <a:pt x="2290" y="3641"/>
                    </a:lnTo>
                    <a:lnTo>
                      <a:pt x="2301" y="3653"/>
                    </a:lnTo>
                    <a:lnTo>
                      <a:pt x="2323" y="3677"/>
                    </a:lnTo>
                    <a:lnTo>
                      <a:pt x="2340" y="3696"/>
                    </a:lnTo>
                    <a:lnTo>
                      <a:pt x="2354" y="3710"/>
                    </a:lnTo>
                    <a:lnTo>
                      <a:pt x="2366" y="3721"/>
                    </a:lnTo>
                    <a:lnTo>
                      <a:pt x="2379" y="3733"/>
                    </a:lnTo>
                    <a:lnTo>
                      <a:pt x="2383" y="3735"/>
                    </a:lnTo>
                    <a:lnTo>
                      <a:pt x="2516" y="3766"/>
                    </a:lnTo>
                    <a:lnTo>
                      <a:pt x="2557" y="3826"/>
                    </a:lnTo>
                    <a:lnTo>
                      <a:pt x="2660" y="3837"/>
                    </a:lnTo>
                    <a:lnTo>
                      <a:pt x="2803" y="3929"/>
                    </a:lnTo>
                    <a:lnTo>
                      <a:pt x="2802" y="3929"/>
                    </a:lnTo>
                    <a:lnTo>
                      <a:pt x="2810" y="3931"/>
                    </a:lnTo>
                    <a:lnTo>
                      <a:pt x="2834" y="3946"/>
                    </a:lnTo>
                    <a:lnTo>
                      <a:pt x="2884" y="3980"/>
                    </a:lnTo>
                    <a:lnTo>
                      <a:pt x="2915" y="3999"/>
                    </a:lnTo>
                    <a:lnTo>
                      <a:pt x="2936" y="4012"/>
                    </a:lnTo>
                    <a:lnTo>
                      <a:pt x="2951" y="4020"/>
                    </a:lnTo>
                    <a:lnTo>
                      <a:pt x="2963" y="4026"/>
                    </a:lnTo>
                    <a:lnTo>
                      <a:pt x="2973" y="4033"/>
                    </a:lnTo>
                    <a:lnTo>
                      <a:pt x="2984" y="4040"/>
                    </a:lnTo>
                    <a:lnTo>
                      <a:pt x="2998" y="4053"/>
                    </a:lnTo>
                    <a:lnTo>
                      <a:pt x="3018" y="4073"/>
                    </a:lnTo>
                    <a:lnTo>
                      <a:pt x="3040" y="4093"/>
                    </a:lnTo>
                    <a:lnTo>
                      <a:pt x="3059" y="4109"/>
                    </a:lnTo>
                    <a:lnTo>
                      <a:pt x="3078" y="4122"/>
                    </a:lnTo>
                    <a:lnTo>
                      <a:pt x="3092" y="4131"/>
                    </a:lnTo>
                    <a:lnTo>
                      <a:pt x="3112" y="4142"/>
                    </a:lnTo>
                    <a:lnTo>
                      <a:pt x="3120" y="4144"/>
                    </a:lnTo>
                    <a:lnTo>
                      <a:pt x="3355" y="4308"/>
                    </a:lnTo>
                    <a:lnTo>
                      <a:pt x="3499" y="4318"/>
                    </a:lnTo>
                    <a:lnTo>
                      <a:pt x="3662" y="4349"/>
                    </a:lnTo>
                    <a:lnTo>
                      <a:pt x="3888" y="4400"/>
                    </a:lnTo>
                    <a:lnTo>
                      <a:pt x="3903" y="4409"/>
                    </a:lnTo>
                    <a:lnTo>
                      <a:pt x="3943" y="4433"/>
                    </a:lnTo>
                    <a:lnTo>
                      <a:pt x="3970" y="4449"/>
                    </a:lnTo>
                    <a:lnTo>
                      <a:pt x="4001" y="4466"/>
                    </a:lnTo>
                    <a:lnTo>
                      <a:pt x="4036" y="4484"/>
                    </a:lnTo>
                    <a:lnTo>
                      <a:pt x="4073" y="4504"/>
                    </a:lnTo>
                    <a:lnTo>
                      <a:pt x="4111" y="4522"/>
                    </a:lnTo>
                    <a:lnTo>
                      <a:pt x="4151" y="4539"/>
                    </a:lnTo>
                    <a:lnTo>
                      <a:pt x="4190" y="4555"/>
                    </a:lnTo>
                    <a:lnTo>
                      <a:pt x="4229" y="4568"/>
                    </a:lnTo>
                    <a:lnTo>
                      <a:pt x="4247" y="4574"/>
                    </a:lnTo>
                    <a:lnTo>
                      <a:pt x="4266" y="4578"/>
                    </a:lnTo>
                    <a:lnTo>
                      <a:pt x="4283" y="4582"/>
                    </a:lnTo>
                    <a:lnTo>
                      <a:pt x="4300" y="4585"/>
                    </a:lnTo>
                    <a:lnTo>
                      <a:pt x="4315" y="4587"/>
                    </a:lnTo>
                    <a:lnTo>
                      <a:pt x="4330" y="4587"/>
                    </a:lnTo>
                    <a:lnTo>
                      <a:pt x="4345" y="4586"/>
                    </a:lnTo>
                    <a:lnTo>
                      <a:pt x="4358" y="4584"/>
                    </a:lnTo>
                    <a:lnTo>
                      <a:pt x="4382" y="4579"/>
                    </a:lnTo>
                    <a:lnTo>
                      <a:pt x="4406" y="4575"/>
                    </a:lnTo>
                    <a:lnTo>
                      <a:pt x="4429" y="4572"/>
                    </a:lnTo>
                    <a:lnTo>
                      <a:pt x="4449" y="4570"/>
                    </a:lnTo>
                    <a:lnTo>
                      <a:pt x="4488" y="4567"/>
                    </a:lnTo>
                    <a:lnTo>
                      <a:pt x="4520" y="4567"/>
                    </a:lnTo>
                    <a:lnTo>
                      <a:pt x="4547" y="4570"/>
                    </a:lnTo>
                    <a:lnTo>
                      <a:pt x="4567" y="4571"/>
                    </a:lnTo>
                    <a:lnTo>
                      <a:pt x="4579" y="4573"/>
                    </a:lnTo>
                    <a:lnTo>
                      <a:pt x="4583" y="4574"/>
                    </a:lnTo>
                    <a:lnTo>
                      <a:pt x="4695" y="4533"/>
                    </a:lnTo>
                    <a:lnTo>
                      <a:pt x="4686" y="4420"/>
                    </a:lnTo>
                    <a:lnTo>
                      <a:pt x="4798" y="4451"/>
                    </a:lnTo>
                    <a:lnTo>
                      <a:pt x="4839" y="4359"/>
                    </a:lnTo>
                    <a:lnTo>
                      <a:pt x="5013" y="4482"/>
                    </a:lnTo>
                    <a:lnTo>
                      <a:pt x="5177" y="4604"/>
                    </a:lnTo>
                    <a:lnTo>
                      <a:pt x="5310" y="4553"/>
                    </a:lnTo>
                    <a:lnTo>
                      <a:pt x="5402" y="4789"/>
                    </a:lnTo>
                    <a:lnTo>
                      <a:pt x="5514" y="4748"/>
                    </a:lnTo>
                    <a:lnTo>
                      <a:pt x="5566" y="4666"/>
                    </a:lnTo>
                    <a:lnTo>
                      <a:pt x="5514" y="4584"/>
                    </a:lnTo>
                    <a:lnTo>
                      <a:pt x="5566" y="4512"/>
                    </a:lnTo>
                    <a:lnTo>
                      <a:pt x="5566" y="4370"/>
                    </a:lnTo>
                    <a:lnTo>
                      <a:pt x="5688" y="4318"/>
                    </a:lnTo>
                    <a:lnTo>
                      <a:pt x="5852" y="4318"/>
                    </a:lnTo>
                    <a:lnTo>
                      <a:pt x="5855" y="4316"/>
                    </a:lnTo>
                    <a:lnTo>
                      <a:pt x="5864" y="4309"/>
                    </a:lnTo>
                    <a:lnTo>
                      <a:pt x="5875" y="4301"/>
                    </a:lnTo>
                    <a:lnTo>
                      <a:pt x="5886" y="4289"/>
                    </a:lnTo>
                    <a:lnTo>
                      <a:pt x="5891" y="4282"/>
                    </a:lnTo>
                    <a:lnTo>
                      <a:pt x="5895" y="4276"/>
                    </a:lnTo>
                    <a:lnTo>
                      <a:pt x="5898" y="4269"/>
                    </a:lnTo>
                    <a:lnTo>
                      <a:pt x="5899" y="4262"/>
                    </a:lnTo>
                    <a:lnTo>
                      <a:pt x="5898" y="4255"/>
                    </a:lnTo>
                    <a:lnTo>
                      <a:pt x="5896" y="4249"/>
                    </a:lnTo>
                    <a:lnTo>
                      <a:pt x="5894" y="4246"/>
                    </a:lnTo>
                    <a:lnTo>
                      <a:pt x="5891" y="4242"/>
                    </a:lnTo>
                    <a:lnTo>
                      <a:pt x="5886" y="4239"/>
                    </a:lnTo>
                    <a:lnTo>
                      <a:pt x="5882" y="4236"/>
                    </a:lnTo>
                    <a:lnTo>
                      <a:pt x="5865" y="4224"/>
                    </a:lnTo>
                    <a:lnTo>
                      <a:pt x="5849" y="4211"/>
                    </a:lnTo>
                    <a:lnTo>
                      <a:pt x="5835" y="4197"/>
                    </a:lnTo>
                    <a:lnTo>
                      <a:pt x="5823" y="4184"/>
                    </a:lnTo>
                    <a:lnTo>
                      <a:pt x="5806" y="4162"/>
                    </a:lnTo>
                    <a:lnTo>
                      <a:pt x="5801" y="4155"/>
                    </a:lnTo>
                    <a:lnTo>
                      <a:pt x="5719" y="4093"/>
                    </a:lnTo>
                    <a:lnTo>
                      <a:pt x="5770" y="4041"/>
                    </a:lnTo>
                    <a:lnTo>
                      <a:pt x="5770" y="3950"/>
                    </a:lnTo>
                    <a:lnTo>
                      <a:pt x="5768" y="3945"/>
                    </a:lnTo>
                    <a:lnTo>
                      <a:pt x="5761" y="3932"/>
                    </a:lnTo>
                    <a:lnTo>
                      <a:pt x="5754" y="3915"/>
                    </a:lnTo>
                    <a:lnTo>
                      <a:pt x="5747" y="3896"/>
                    </a:lnTo>
                    <a:lnTo>
                      <a:pt x="5745" y="3887"/>
                    </a:lnTo>
                    <a:lnTo>
                      <a:pt x="5743" y="3877"/>
                    </a:lnTo>
                    <a:lnTo>
                      <a:pt x="5743" y="3870"/>
                    </a:lnTo>
                    <a:lnTo>
                      <a:pt x="5744" y="3863"/>
                    </a:lnTo>
                    <a:lnTo>
                      <a:pt x="5745" y="3861"/>
                    </a:lnTo>
                    <a:lnTo>
                      <a:pt x="5747" y="3859"/>
                    </a:lnTo>
                    <a:lnTo>
                      <a:pt x="5749" y="3857"/>
                    </a:lnTo>
                    <a:lnTo>
                      <a:pt x="5753" y="3856"/>
                    </a:lnTo>
                    <a:lnTo>
                      <a:pt x="5756" y="3856"/>
                    </a:lnTo>
                    <a:lnTo>
                      <a:pt x="5760" y="3856"/>
                    </a:lnTo>
                    <a:lnTo>
                      <a:pt x="5764" y="3856"/>
                    </a:lnTo>
                    <a:lnTo>
                      <a:pt x="5770" y="3858"/>
                    </a:lnTo>
                    <a:lnTo>
                      <a:pt x="5783" y="3861"/>
                    </a:lnTo>
                    <a:lnTo>
                      <a:pt x="5799" y="3865"/>
                    </a:lnTo>
                    <a:lnTo>
                      <a:pt x="5818" y="3869"/>
                    </a:lnTo>
                    <a:lnTo>
                      <a:pt x="5839" y="3872"/>
                    </a:lnTo>
                    <a:lnTo>
                      <a:pt x="5862" y="3874"/>
                    </a:lnTo>
                    <a:lnTo>
                      <a:pt x="5886" y="3876"/>
                    </a:lnTo>
                    <a:lnTo>
                      <a:pt x="5911" y="3877"/>
                    </a:lnTo>
                    <a:lnTo>
                      <a:pt x="5937" y="3878"/>
                    </a:lnTo>
                    <a:lnTo>
                      <a:pt x="5964" y="3877"/>
                    </a:lnTo>
                    <a:lnTo>
                      <a:pt x="5990" y="3876"/>
                    </a:lnTo>
                    <a:lnTo>
                      <a:pt x="6017" y="3873"/>
                    </a:lnTo>
                    <a:lnTo>
                      <a:pt x="6042" y="3869"/>
                    </a:lnTo>
                    <a:lnTo>
                      <a:pt x="6066" y="3863"/>
                    </a:lnTo>
                    <a:lnTo>
                      <a:pt x="6088" y="3857"/>
                    </a:lnTo>
                    <a:lnTo>
                      <a:pt x="6099" y="3852"/>
                    </a:lnTo>
                    <a:lnTo>
                      <a:pt x="6110" y="3848"/>
                    </a:lnTo>
                    <a:lnTo>
                      <a:pt x="6119" y="3843"/>
                    </a:lnTo>
                    <a:lnTo>
                      <a:pt x="6128" y="3837"/>
                    </a:lnTo>
                    <a:lnTo>
                      <a:pt x="6162" y="3817"/>
                    </a:lnTo>
                    <a:lnTo>
                      <a:pt x="6194" y="3798"/>
                    </a:lnTo>
                    <a:lnTo>
                      <a:pt x="6225" y="3782"/>
                    </a:lnTo>
                    <a:lnTo>
                      <a:pt x="6255" y="3767"/>
                    </a:lnTo>
                    <a:lnTo>
                      <a:pt x="6269" y="3758"/>
                    </a:lnTo>
                    <a:lnTo>
                      <a:pt x="6282" y="3750"/>
                    </a:lnTo>
                    <a:lnTo>
                      <a:pt x="6294" y="3740"/>
                    </a:lnTo>
                    <a:lnTo>
                      <a:pt x="6305" y="3729"/>
                    </a:lnTo>
                    <a:lnTo>
                      <a:pt x="6316" y="3717"/>
                    </a:lnTo>
                    <a:lnTo>
                      <a:pt x="6326" y="3704"/>
                    </a:lnTo>
                    <a:lnTo>
                      <a:pt x="6335" y="3689"/>
                    </a:lnTo>
                    <a:lnTo>
                      <a:pt x="6343" y="3673"/>
                    </a:lnTo>
                    <a:lnTo>
                      <a:pt x="6350" y="3657"/>
                    </a:lnTo>
                    <a:lnTo>
                      <a:pt x="6353" y="3642"/>
                    </a:lnTo>
                    <a:lnTo>
                      <a:pt x="6355" y="3628"/>
                    </a:lnTo>
                    <a:lnTo>
                      <a:pt x="6355" y="3616"/>
                    </a:lnTo>
                    <a:lnTo>
                      <a:pt x="6354" y="3604"/>
                    </a:lnTo>
                    <a:lnTo>
                      <a:pt x="6351" y="3594"/>
                    </a:lnTo>
                    <a:lnTo>
                      <a:pt x="6348" y="3586"/>
                    </a:lnTo>
                    <a:lnTo>
                      <a:pt x="6343" y="3577"/>
                    </a:lnTo>
                    <a:lnTo>
                      <a:pt x="6338" y="3571"/>
                    </a:lnTo>
                    <a:lnTo>
                      <a:pt x="6332" y="3565"/>
                    </a:lnTo>
                    <a:lnTo>
                      <a:pt x="6328" y="3561"/>
                    </a:lnTo>
                    <a:lnTo>
                      <a:pt x="6323" y="3556"/>
                    </a:lnTo>
                    <a:lnTo>
                      <a:pt x="6315" y="3552"/>
                    </a:lnTo>
                    <a:lnTo>
                      <a:pt x="6312" y="3551"/>
                    </a:lnTo>
                    <a:lnTo>
                      <a:pt x="6506" y="3643"/>
                    </a:lnTo>
                    <a:lnTo>
                      <a:pt x="6568" y="3479"/>
                    </a:lnTo>
                    <a:lnTo>
                      <a:pt x="6569" y="3473"/>
                    </a:lnTo>
                    <a:lnTo>
                      <a:pt x="6570" y="3459"/>
                    </a:lnTo>
                    <a:lnTo>
                      <a:pt x="6572" y="3440"/>
                    </a:lnTo>
                    <a:lnTo>
                      <a:pt x="6572" y="3417"/>
                    </a:lnTo>
                    <a:lnTo>
                      <a:pt x="6571" y="3406"/>
                    </a:lnTo>
                    <a:lnTo>
                      <a:pt x="6570" y="3396"/>
                    </a:lnTo>
                    <a:lnTo>
                      <a:pt x="6567" y="3385"/>
                    </a:lnTo>
                    <a:lnTo>
                      <a:pt x="6563" y="3375"/>
                    </a:lnTo>
                    <a:lnTo>
                      <a:pt x="6559" y="3367"/>
                    </a:lnTo>
                    <a:lnTo>
                      <a:pt x="6554" y="3361"/>
                    </a:lnTo>
                    <a:lnTo>
                      <a:pt x="6549" y="3359"/>
                    </a:lnTo>
                    <a:lnTo>
                      <a:pt x="6546" y="3358"/>
                    </a:lnTo>
                    <a:lnTo>
                      <a:pt x="6542" y="3357"/>
                    </a:lnTo>
                    <a:lnTo>
                      <a:pt x="6538" y="3357"/>
                    </a:lnTo>
                    <a:lnTo>
                      <a:pt x="6518" y="3356"/>
                    </a:lnTo>
                    <a:lnTo>
                      <a:pt x="6500" y="3353"/>
                    </a:lnTo>
                    <a:lnTo>
                      <a:pt x="6482" y="3350"/>
                    </a:lnTo>
                    <a:lnTo>
                      <a:pt x="6467" y="3346"/>
                    </a:lnTo>
                    <a:lnTo>
                      <a:pt x="6444" y="3339"/>
                    </a:lnTo>
                    <a:lnTo>
                      <a:pt x="6435" y="3336"/>
                    </a:lnTo>
                    <a:lnTo>
                      <a:pt x="6527" y="3305"/>
                    </a:lnTo>
                    <a:lnTo>
                      <a:pt x="6538" y="3121"/>
                    </a:lnTo>
                    <a:lnTo>
                      <a:pt x="6568" y="2998"/>
                    </a:lnTo>
                    <a:lnTo>
                      <a:pt x="6558" y="2937"/>
                    </a:lnTo>
                    <a:lnTo>
                      <a:pt x="6527" y="2813"/>
                    </a:lnTo>
                    <a:lnTo>
                      <a:pt x="6425" y="2763"/>
                    </a:lnTo>
                    <a:lnTo>
                      <a:pt x="6323" y="2793"/>
                    </a:lnTo>
                    <a:lnTo>
                      <a:pt x="6315" y="2796"/>
                    </a:lnTo>
                    <a:lnTo>
                      <a:pt x="6296" y="2804"/>
                    </a:lnTo>
                    <a:lnTo>
                      <a:pt x="6282" y="2807"/>
                    </a:lnTo>
                    <a:lnTo>
                      <a:pt x="6267" y="2810"/>
                    </a:lnTo>
                    <a:lnTo>
                      <a:pt x="6249" y="2813"/>
                    </a:lnTo>
                    <a:lnTo>
                      <a:pt x="6231" y="2813"/>
                    </a:lnTo>
                    <a:lnTo>
                      <a:pt x="6225" y="2813"/>
                    </a:lnTo>
                    <a:lnTo>
                      <a:pt x="6222" y="2812"/>
                    </a:lnTo>
                    <a:lnTo>
                      <a:pt x="6219" y="2811"/>
                    </a:lnTo>
                    <a:lnTo>
                      <a:pt x="6217" y="2810"/>
                    </a:lnTo>
                    <a:lnTo>
                      <a:pt x="6213" y="2805"/>
                    </a:lnTo>
                    <a:lnTo>
                      <a:pt x="6210" y="2799"/>
                    </a:lnTo>
                    <a:lnTo>
                      <a:pt x="6208" y="2788"/>
                    </a:lnTo>
                    <a:lnTo>
                      <a:pt x="6207" y="2777"/>
                    </a:lnTo>
                    <a:lnTo>
                      <a:pt x="6206" y="2773"/>
                    </a:lnTo>
                    <a:lnTo>
                      <a:pt x="6204" y="2771"/>
                    </a:lnTo>
                    <a:lnTo>
                      <a:pt x="6200" y="2772"/>
                    </a:lnTo>
                    <a:lnTo>
                      <a:pt x="6193" y="2775"/>
                    </a:lnTo>
                    <a:lnTo>
                      <a:pt x="6184" y="2781"/>
                    </a:lnTo>
                    <a:lnTo>
                      <a:pt x="6173" y="2792"/>
                    </a:lnTo>
                    <a:lnTo>
                      <a:pt x="6157" y="2806"/>
                    </a:lnTo>
                    <a:lnTo>
                      <a:pt x="6138" y="2824"/>
                    </a:lnTo>
                    <a:lnTo>
                      <a:pt x="6099" y="2862"/>
                    </a:lnTo>
                    <a:lnTo>
                      <a:pt x="6067" y="2892"/>
                    </a:lnTo>
                    <a:lnTo>
                      <a:pt x="6040" y="2916"/>
                    </a:lnTo>
                    <a:lnTo>
                      <a:pt x="6019" y="2933"/>
                    </a:lnTo>
                    <a:lnTo>
                      <a:pt x="5993" y="2952"/>
                    </a:lnTo>
                    <a:lnTo>
                      <a:pt x="5985" y="2957"/>
                    </a:lnTo>
                    <a:lnTo>
                      <a:pt x="5852" y="2916"/>
                    </a:lnTo>
                    <a:lnTo>
                      <a:pt x="5862" y="3008"/>
                    </a:lnTo>
                    <a:lnTo>
                      <a:pt x="5770" y="3008"/>
                    </a:lnTo>
                    <a:lnTo>
                      <a:pt x="5740" y="3142"/>
                    </a:lnTo>
                    <a:lnTo>
                      <a:pt x="5749" y="3284"/>
                    </a:lnTo>
                    <a:lnTo>
                      <a:pt x="5781" y="3377"/>
                    </a:lnTo>
                    <a:lnTo>
                      <a:pt x="5699" y="3520"/>
                    </a:lnTo>
                    <a:lnTo>
                      <a:pt x="5708" y="3602"/>
                    </a:lnTo>
                    <a:lnTo>
                      <a:pt x="5575" y="3653"/>
                    </a:lnTo>
                    <a:lnTo>
                      <a:pt x="5575" y="3776"/>
                    </a:lnTo>
                    <a:lnTo>
                      <a:pt x="5493" y="3704"/>
                    </a:lnTo>
                    <a:lnTo>
                      <a:pt x="5361" y="3704"/>
                    </a:lnTo>
                    <a:lnTo>
                      <a:pt x="5339" y="3722"/>
                    </a:lnTo>
                    <a:lnTo>
                      <a:pt x="5321" y="3736"/>
                    </a:lnTo>
                    <a:lnTo>
                      <a:pt x="5304" y="3745"/>
                    </a:lnTo>
                    <a:lnTo>
                      <a:pt x="5291" y="3754"/>
                    </a:lnTo>
                    <a:lnTo>
                      <a:pt x="5274" y="3763"/>
                    </a:lnTo>
                    <a:lnTo>
                      <a:pt x="5269" y="3766"/>
                    </a:lnTo>
                    <a:lnTo>
                      <a:pt x="5187" y="3796"/>
                    </a:lnTo>
                    <a:lnTo>
                      <a:pt x="5166" y="3806"/>
                    </a:lnTo>
                    <a:lnTo>
                      <a:pt x="5149" y="3812"/>
                    </a:lnTo>
                    <a:lnTo>
                      <a:pt x="5134" y="3816"/>
                    </a:lnTo>
                    <a:lnTo>
                      <a:pt x="5121" y="3818"/>
                    </a:lnTo>
                    <a:lnTo>
                      <a:pt x="5092" y="3818"/>
                    </a:lnTo>
                    <a:lnTo>
                      <a:pt x="5054" y="3817"/>
                    </a:lnTo>
                    <a:lnTo>
                      <a:pt x="5032" y="3817"/>
                    </a:lnTo>
                    <a:lnTo>
                      <a:pt x="5012" y="3818"/>
                    </a:lnTo>
                    <a:lnTo>
                      <a:pt x="4994" y="3820"/>
                    </a:lnTo>
                    <a:lnTo>
                      <a:pt x="4979" y="3822"/>
                    </a:lnTo>
                    <a:lnTo>
                      <a:pt x="4959" y="3825"/>
                    </a:lnTo>
                    <a:lnTo>
                      <a:pt x="4951" y="3826"/>
                    </a:lnTo>
                    <a:lnTo>
                      <a:pt x="4950" y="3826"/>
                    </a:lnTo>
                    <a:lnTo>
                      <a:pt x="4945" y="3826"/>
                    </a:lnTo>
                    <a:lnTo>
                      <a:pt x="4930" y="3826"/>
                    </a:lnTo>
                    <a:lnTo>
                      <a:pt x="4900" y="3826"/>
                    </a:lnTo>
                    <a:lnTo>
                      <a:pt x="4865" y="3826"/>
                    </a:lnTo>
                    <a:lnTo>
                      <a:pt x="4835" y="3826"/>
                    </a:lnTo>
                    <a:lnTo>
                      <a:pt x="4815" y="3826"/>
                    </a:lnTo>
                    <a:lnTo>
                      <a:pt x="4809" y="3826"/>
                    </a:lnTo>
                    <a:lnTo>
                      <a:pt x="4809" y="3826"/>
                    </a:lnTo>
                    <a:lnTo>
                      <a:pt x="4809" y="3824"/>
                    </a:lnTo>
                    <a:lnTo>
                      <a:pt x="4809" y="3822"/>
                    </a:lnTo>
                    <a:lnTo>
                      <a:pt x="4805" y="3818"/>
                    </a:lnTo>
                    <a:lnTo>
                      <a:pt x="4800" y="3812"/>
                    </a:lnTo>
                    <a:lnTo>
                      <a:pt x="4791" y="3805"/>
                    </a:lnTo>
                    <a:lnTo>
                      <a:pt x="4777" y="3796"/>
                    </a:lnTo>
                    <a:lnTo>
                      <a:pt x="4757" y="3785"/>
                    </a:lnTo>
                    <a:lnTo>
                      <a:pt x="4735" y="3775"/>
                    </a:lnTo>
                    <a:lnTo>
                      <a:pt x="4715" y="3764"/>
                    </a:lnTo>
                    <a:lnTo>
                      <a:pt x="4697" y="3753"/>
                    </a:lnTo>
                    <a:lnTo>
                      <a:pt x="4683" y="3743"/>
                    </a:lnTo>
                    <a:lnTo>
                      <a:pt x="4662" y="3730"/>
                    </a:lnTo>
                    <a:lnTo>
                      <a:pt x="4654" y="3725"/>
                    </a:lnTo>
                    <a:lnTo>
                      <a:pt x="4655" y="3724"/>
                    </a:lnTo>
                    <a:lnTo>
                      <a:pt x="4655" y="3722"/>
                    </a:lnTo>
                    <a:lnTo>
                      <a:pt x="4654" y="3720"/>
                    </a:lnTo>
                    <a:lnTo>
                      <a:pt x="4652" y="3717"/>
                    </a:lnTo>
                    <a:lnTo>
                      <a:pt x="4647" y="3715"/>
                    </a:lnTo>
                    <a:lnTo>
                      <a:pt x="4637" y="3716"/>
                    </a:lnTo>
                    <a:lnTo>
                      <a:pt x="4623" y="3718"/>
                    </a:lnTo>
                    <a:lnTo>
                      <a:pt x="4604" y="3725"/>
                    </a:lnTo>
                    <a:lnTo>
                      <a:pt x="4567" y="3737"/>
                    </a:lnTo>
                    <a:lnTo>
                      <a:pt x="4545" y="3742"/>
                    </a:lnTo>
                    <a:lnTo>
                      <a:pt x="4534" y="3744"/>
                    </a:lnTo>
                    <a:lnTo>
                      <a:pt x="4532" y="3745"/>
                    </a:lnTo>
                    <a:lnTo>
                      <a:pt x="4439" y="3663"/>
                    </a:lnTo>
                    <a:lnTo>
                      <a:pt x="4379" y="3602"/>
                    </a:lnTo>
                    <a:lnTo>
                      <a:pt x="4348" y="3540"/>
                    </a:lnTo>
                    <a:lnTo>
                      <a:pt x="4300" y="3485"/>
                    </a:lnTo>
                    <a:lnTo>
                      <a:pt x="4264" y="3443"/>
                    </a:lnTo>
                    <a:lnTo>
                      <a:pt x="4243" y="3417"/>
                    </a:lnTo>
                    <a:lnTo>
                      <a:pt x="4235" y="3407"/>
                    </a:lnTo>
                    <a:lnTo>
                      <a:pt x="4174" y="3366"/>
                    </a:lnTo>
                    <a:lnTo>
                      <a:pt x="4061" y="3162"/>
                    </a:lnTo>
                    <a:lnTo>
                      <a:pt x="4063" y="3155"/>
                    </a:lnTo>
                    <a:lnTo>
                      <a:pt x="4065" y="3135"/>
                    </a:lnTo>
                    <a:lnTo>
                      <a:pt x="4066" y="3121"/>
                    </a:lnTo>
                    <a:lnTo>
                      <a:pt x="4066" y="3106"/>
                    </a:lnTo>
                    <a:lnTo>
                      <a:pt x="4065" y="3089"/>
                    </a:lnTo>
                    <a:lnTo>
                      <a:pt x="4061" y="3069"/>
                    </a:lnTo>
                    <a:lnTo>
                      <a:pt x="4056" y="3047"/>
                    </a:lnTo>
                    <a:lnTo>
                      <a:pt x="4047" y="3020"/>
                    </a:lnTo>
                    <a:lnTo>
                      <a:pt x="4038" y="2989"/>
                    </a:lnTo>
                    <a:lnTo>
                      <a:pt x="4027" y="2958"/>
                    </a:lnTo>
                    <a:lnTo>
                      <a:pt x="4017" y="2930"/>
                    </a:lnTo>
                    <a:lnTo>
                      <a:pt x="4009" y="2907"/>
                    </a:lnTo>
                    <a:lnTo>
                      <a:pt x="4002" y="2891"/>
                    </a:lnTo>
                    <a:lnTo>
                      <a:pt x="4000" y="2886"/>
                    </a:lnTo>
                    <a:lnTo>
                      <a:pt x="3949" y="2804"/>
                    </a:lnTo>
                    <a:lnTo>
                      <a:pt x="4011" y="2681"/>
                    </a:lnTo>
                    <a:lnTo>
                      <a:pt x="4031" y="2476"/>
                    </a:lnTo>
                    <a:lnTo>
                      <a:pt x="4082" y="2333"/>
                    </a:lnTo>
                    <a:lnTo>
                      <a:pt x="4071" y="2067"/>
                    </a:lnTo>
                    <a:lnTo>
                      <a:pt x="4000" y="1965"/>
                    </a:lnTo>
                    <a:lnTo>
                      <a:pt x="3744" y="1934"/>
                    </a:lnTo>
                    <a:lnTo>
                      <a:pt x="3641" y="1740"/>
                    </a:lnTo>
                    <a:lnTo>
                      <a:pt x="3540" y="1637"/>
                    </a:lnTo>
                    <a:lnTo>
                      <a:pt x="3509" y="1525"/>
                    </a:lnTo>
                    <a:lnTo>
                      <a:pt x="3407" y="1514"/>
                    </a:lnTo>
                    <a:lnTo>
                      <a:pt x="3314" y="1320"/>
                    </a:lnTo>
                    <a:lnTo>
                      <a:pt x="3202" y="1157"/>
                    </a:lnTo>
                    <a:lnTo>
                      <a:pt x="3140" y="1023"/>
                    </a:lnTo>
                    <a:lnTo>
                      <a:pt x="3136" y="1025"/>
                    </a:lnTo>
                    <a:lnTo>
                      <a:pt x="3122" y="1028"/>
                    </a:lnTo>
                    <a:lnTo>
                      <a:pt x="3102" y="1034"/>
                    </a:lnTo>
                    <a:lnTo>
                      <a:pt x="3078" y="1040"/>
                    </a:lnTo>
                    <a:lnTo>
                      <a:pt x="3051" y="1047"/>
                    </a:lnTo>
                    <a:lnTo>
                      <a:pt x="3024" y="1053"/>
                    </a:lnTo>
                    <a:lnTo>
                      <a:pt x="2999" y="1060"/>
                    </a:lnTo>
                    <a:lnTo>
                      <a:pt x="2977" y="1064"/>
                    </a:lnTo>
                    <a:lnTo>
                      <a:pt x="2972" y="1065"/>
                    </a:lnTo>
                    <a:lnTo>
                      <a:pt x="2969" y="1065"/>
                    </a:lnTo>
                    <a:lnTo>
                      <a:pt x="2965" y="1064"/>
                    </a:lnTo>
                    <a:lnTo>
                      <a:pt x="2962" y="1063"/>
                    </a:lnTo>
                    <a:lnTo>
                      <a:pt x="2958" y="1060"/>
                    </a:lnTo>
                    <a:lnTo>
                      <a:pt x="2955" y="1054"/>
                    </a:lnTo>
                    <a:lnTo>
                      <a:pt x="2952" y="1049"/>
                    </a:lnTo>
                    <a:lnTo>
                      <a:pt x="2951" y="1042"/>
                    </a:lnTo>
                    <a:lnTo>
                      <a:pt x="2951" y="1036"/>
                    </a:lnTo>
                    <a:lnTo>
                      <a:pt x="2951" y="1031"/>
                    </a:lnTo>
                    <a:lnTo>
                      <a:pt x="2951" y="1027"/>
                    </a:lnTo>
                    <a:lnTo>
                      <a:pt x="2951" y="1025"/>
                    </a:lnTo>
                    <a:lnTo>
                      <a:pt x="2950" y="1024"/>
                    </a:lnTo>
                    <a:lnTo>
                      <a:pt x="2948" y="1027"/>
                    </a:lnTo>
                    <a:lnTo>
                      <a:pt x="2941" y="1042"/>
                    </a:lnTo>
                    <a:lnTo>
                      <a:pt x="2925" y="1075"/>
                    </a:lnTo>
                    <a:lnTo>
                      <a:pt x="2910" y="1109"/>
                    </a:lnTo>
                    <a:lnTo>
                      <a:pt x="2901" y="1132"/>
                    </a:lnTo>
                    <a:lnTo>
                      <a:pt x="2895" y="1146"/>
                    </a:lnTo>
                    <a:lnTo>
                      <a:pt x="2892" y="1153"/>
                    </a:lnTo>
                    <a:lnTo>
                      <a:pt x="2891" y="1159"/>
                    </a:lnTo>
                    <a:lnTo>
                      <a:pt x="2889" y="1163"/>
                    </a:lnTo>
                    <a:lnTo>
                      <a:pt x="2883" y="1172"/>
                    </a:lnTo>
                    <a:lnTo>
                      <a:pt x="2875" y="1187"/>
                    </a:lnTo>
                    <a:lnTo>
                      <a:pt x="2854" y="1223"/>
                    </a:lnTo>
                    <a:lnTo>
                      <a:pt x="2838" y="1252"/>
                    </a:lnTo>
                    <a:lnTo>
                      <a:pt x="2827" y="1272"/>
                    </a:lnTo>
                    <a:lnTo>
                      <a:pt x="2824" y="1279"/>
                    </a:lnTo>
                    <a:lnTo>
                      <a:pt x="2823" y="1281"/>
                    </a:lnTo>
                    <a:lnTo>
                      <a:pt x="2817" y="1282"/>
                    </a:lnTo>
                    <a:lnTo>
                      <a:pt x="2811" y="1281"/>
                    </a:lnTo>
                    <a:lnTo>
                      <a:pt x="2802" y="1279"/>
                    </a:lnTo>
                    <a:lnTo>
                      <a:pt x="2789" y="1276"/>
                    </a:lnTo>
                    <a:lnTo>
                      <a:pt x="2772" y="1269"/>
                    </a:lnTo>
                    <a:lnTo>
                      <a:pt x="2762" y="1264"/>
                    </a:lnTo>
                    <a:lnTo>
                      <a:pt x="2750" y="1257"/>
                    </a:lnTo>
                    <a:lnTo>
                      <a:pt x="2739" y="1249"/>
                    </a:lnTo>
                    <a:lnTo>
                      <a:pt x="2725" y="1240"/>
                    </a:lnTo>
                    <a:lnTo>
                      <a:pt x="2698" y="1218"/>
                    </a:lnTo>
                    <a:lnTo>
                      <a:pt x="2672" y="1195"/>
                    </a:lnTo>
                    <a:lnTo>
                      <a:pt x="2647" y="1173"/>
                    </a:lnTo>
                    <a:lnTo>
                      <a:pt x="2627" y="1153"/>
                    </a:lnTo>
                    <a:lnTo>
                      <a:pt x="2613" y="1141"/>
                    </a:lnTo>
                    <a:lnTo>
                      <a:pt x="2609" y="1136"/>
                    </a:lnTo>
                    <a:lnTo>
                      <a:pt x="2516" y="1054"/>
                    </a:lnTo>
                    <a:lnTo>
                      <a:pt x="2506" y="931"/>
                    </a:lnTo>
                    <a:lnTo>
                      <a:pt x="2496" y="828"/>
                    </a:lnTo>
                    <a:lnTo>
                      <a:pt x="2495" y="831"/>
                    </a:lnTo>
                    <a:lnTo>
                      <a:pt x="2490" y="834"/>
                    </a:lnTo>
                    <a:lnTo>
                      <a:pt x="2487" y="837"/>
                    </a:lnTo>
                    <a:lnTo>
                      <a:pt x="2483" y="838"/>
                    </a:lnTo>
                    <a:lnTo>
                      <a:pt x="2477" y="840"/>
                    </a:lnTo>
                    <a:lnTo>
                      <a:pt x="2472" y="841"/>
                    </a:lnTo>
                    <a:lnTo>
                      <a:pt x="2465" y="842"/>
                    </a:lnTo>
                    <a:lnTo>
                      <a:pt x="2458" y="841"/>
                    </a:lnTo>
                    <a:lnTo>
                      <a:pt x="2449" y="840"/>
                    </a:lnTo>
                    <a:lnTo>
                      <a:pt x="2439" y="837"/>
                    </a:lnTo>
                    <a:lnTo>
                      <a:pt x="2430" y="833"/>
                    </a:lnTo>
                    <a:lnTo>
                      <a:pt x="2419" y="827"/>
                    </a:lnTo>
                    <a:lnTo>
                      <a:pt x="2407" y="819"/>
                    </a:lnTo>
                    <a:lnTo>
                      <a:pt x="2394" y="809"/>
                    </a:lnTo>
                    <a:lnTo>
                      <a:pt x="2380" y="796"/>
                    </a:lnTo>
                    <a:lnTo>
                      <a:pt x="2366" y="782"/>
                    </a:lnTo>
                    <a:lnTo>
                      <a:pt x="2353" y="767"/>
                    </a:lnTo>
                    <a:lnTo>
                      <a:pt x="2339" y="751"/>
                    </a:lnTo>
                    <a:lnTo>
                      <a:pt x="2313" y="717"/>
                    </a:lnTo>
                    <a:lnTo>
                      <a:pt x="2290" y="683"/>
                    </a:lnTo>
                    <a:lnTo>
                      <a:pt x="2270" y="652"/>
                    </a:lnTo>
                    <a:lnTo>
                      <a:pt x="2254" y="628"/>
                    </a:lnTo>
                    <a:lnTo>
                      <a:pt x="2244" y="610"/>
                    </a:lnTo>
                    <a:lnTo>
                      <a:pt x="2240" y="604"/>
                    </a:lnTo>
                    <a:lnTo>
                      <a:pt x="2127" y="512"/>
                    </a:lnTo>
                    <a:lnTo>
                      <a:pt x="2132" y="513"/>
                    </a:lnTo>
                    <a:lnTo>
                      <a:pt x="2139" y="518"/>
                    </a:lnTo>
                    <a:lnTo>
                      <a:pt x="2144" y="522"/>
                    </a:lnTo>
                    <a:lnTo>
                      <a:pt x="2148" y="525"/>
                    </a:lnTo>
                    <a:lnTo>
                      <a:pt x="2151" y="528"/>
                    </a:lnTo>
                    <a:lnTo>
                      <a:pt x="2153" y="532"/>
                    </a:lnTo>
                    <a:lnTo>
                      <a:pt x="2153" y="534"/>
                    </a:lnTo>
                    <a:lnTo>
                      <a:pt x="2153" y="536"/>
                    </a:lnTo>
                    <a:lnTo>
                      <a:pt x="2152" y="538"/>
                    </a:lnTo>
                    <a:lnTo>
                      <a:pt x="2151" y="540"/>
                    </a:lnTo>
                    <a:lnTo>
                      <a:pt x="2146" y="543"/>
                    </a:lnTo>
                    <a:lnTo>
                      <a:pt x="2136" y="547"/>
                    </a:lnTo>
                    <a:lnTo>
                      <a:pt x="2123" y="549"/>
                    </a:lnTo>
                    <a:lnTo>
                      <a:pt x="2106" y="551"/>
                    </a:lnTo>
                    <a:lnTo>
                      <a:pt x="2084" y="552"/>
                    </a:lnTo>
                    <a:lnTo>
                      <a:pt x="2056" y="553"/>
                    </a:lnTo>
                    <a:lnTo>
                      <a:pt x="1999" y="553"/>
                    </a:lnTo>
                    <a:lnTo>
                      <a:pt x="1951" y="553"/>
                    </a:lnTo>
                    <a:lnTo>
                      <a:pt x="1912" y="553"/>
                    </a:lnTo>
                    <a:lnTo>
                      <a:pt x="1882" y="553"/>
                    </a:lnTo>
                    <a:lnTo>
                      <a:pt x="1858" y="553"/>
                    </a:lnTo>
                    <a:lnTo>
                      <a:pt x="1843" y="553"/>
                    </a:lnTo>
                    <a:lnTo>
                      <a:pt x="1834" y="553"/>
                    </a:lnTo>
                    <a:lnTo>
                      <a:pt x="1831" y="553"/>
                    </a:lnTo>
                    <a:lnTo>
                      <a:pt x="1780" y="574"/>
                    </a:lnTo>
                    <a:lnTo>
                      <a:pt x="1780" y="634"/>
                    </a:lnTo>
                    <a:lnTo>
                      <a:pt x="1781" y="636"/>
                    </a:lnTo>
                    <a:lnTo>
                      <a:pt x="1782" y="640"/>
                    </a:lnTo>
                    <a:lnTo>
                      <a:pt x="1781" y="644"/>
                    </a:lnTo>
                    <a:lnTo>
                      <a:pt x="1780" y="647"/>
                    </a:lnTo>
                    <a:lnTo>
                      <a:pt x="1776" y="651"/>
                    </a:lnTo>
                    <a:lnTo>
                      <a:pt x="1771" y="655"/>
                    </a:lnTo>
                    <a:lnTo>
                      <a:pt x="1763" y="659"/>
                    </a:lnTo>
                    <a:lnTo>
                      <a:pt x="1754" y="662"/>
                    </a:lnTo>
                    <a:lnTo>
                      <a:pt x="1740" y="666"/>
                    </a:lnTo>
                    <a:lnTo>
                      <a:pt x="1723" y="669"/>
                    </a:lnTo>
                    <a:lnTo>
                      <a:pt x="1703" y="672"/>
                    </a:lnTo>
                    <a:lnTo>
                      <a:pt x="1679" y="674"/>
                    </a:lnTo>
                    <a:lnTo>
                      <a:pt x="1650" y="675"/>
                    </a:lnTo>
                    <a:lnTo>
                      <a:pt x="1617" y="675"/>
                    </a:lnTo>
                    <a:lnTo>
                      <a:pt x="1540" y="674"/>
                    </a:lnTo>
                    <a:lnTo>
                      <a:pt x="1461" y="671"/>
                    </a:lnTo>
                    <a:lnTo>
                      <a:pt x="1382" y="665"/>
                    </a:lnTo>
                    <a:lnTo>
                      <a:pt x="1308" y="660"/>
                    </a:lnTo>
                    <a:lnTo>
                      <a:pt x="1243" y="655"/>
                    </a:lnTo>
                    <a:lnTo>
                      <a:pt x="1192" y="649"/>
                    </a:lnTo>
                    <a:lnTo>
                      <a:pt x="1158" y="646"/>
                    </a:lnTo>
                    <a:lnTo>
                      <a:pt x="1146" y="645"/>
                    </a:lnTo>
                    <a:lnTo>
                      <a:pt x="1105" y="501"/>
                    </a:lnTo>
                    <a:lnTo>
                      <a:pt x="757" y="400"/>
                    </a:lnTo>
                    <a:lnTo>
                      <a:pt x="743" y="393"/>
                    </a:lnTo>
                    <a:lnTo>
                      <a:pt x="712" y="377"/>
                    </a:lnTo>
                    <a:lnTo>
                      <a:pt x="693" y="366"/>
                    </a:lnTo>
                    <a:lnTo>
                      <a:pt x="675" y="352"/>
                    </a:lnTo>
                    <a:lnTo>
                      <a:pt x="666" y="343"/>
                    </a:lnTo>
                    <a:lnTo>
                      <a:pt x="658" y="336"/>
                    </a:lnTo>
                    <a:lnTo>
                      <a:pt x="650" y="326"/>
                    </a:lnTo>
                    <a:lnTo>
                      <a:pt x="644" y="318"/>
                    </a:lnTo>
                    <a:lnTo>
                      <a:pt x="632" y="298"/>
                    </a:lnTo>
                    <a:lnTo>
                      <a:pt x="619" y="280"/>
                    </a:lnTo>
                    <a:lnTo>
                      <a:pt x="605" y="262"/>
                    </a:lnTo>
                    <a:lnTo>
                      <a:pt x="592" y="247"/>
                    </a:lnTo>
                    <a:lnTo>
                      <a:pt x="571" y="224"/>
                    </a:lnTo>
                    <a:lnTo>
                      <a:pt x="563" y="215"/>
                    </a:lnTo>
                    <a:lnTo>
                      <a:pt x="490" y="123"/>
                    </a:lnTo>
                    <a:lnTo>
                      <a:pt x="447" y="123"/>
                    </a:lnTo>
                    <a:lnTo>
                      <a:pt x="407" y="123"/>
                    </a:lnTo>
                    <a:lnTo>
                      <a:pt x="371" y="123"/>
                    </a:lnTo>
                    <a:lnTo>
                      <a:pt x="342" y="123"/>
                    </a:lnTo>
                    <a:lnTo>
                      <a:pt x="319" y="123"/>
                    </a:lnTo>
                    <a:lnTo>
                      <a:pt x="301" y="123"/>
                    </a:lnTo>
                    <a:lnTo>
                      <a:pt x="289" y="123"/>
                    </a:lnTo>
                    <a:lnTo>
                      <a:pt x="286" y="123"/>
                    </a:lnTo>
                    <a:lnTo>
                      <a:pt x="163" y="51"/>
                    </a:lnTo>
                    <a:lnTo>
                      <a:pt x="60" y="0"/>
                    </a:lnTo>
                    <a:lnTo>
                      <a:pt x="0" y="82"/>
                    </a:lnTo>
                    <a:lnTo>
                      <a:pt x="39" y="43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grpSp>
            <p:nvGrpSpPr>
              <p:cNvPr id="187" name="Group 687">
                <a:extLst>
                  <a:ext uri="{FF2B5EF4-FFF2-40B4-BE49-F238E27FC236}">
                    <a16:creationId xmlns="" xmlns:a16="http://schemas.microsoft.com/office/drawing/2014/main" id="{AC86F308-3038-4E39-BB1E-BCDD4408E843}"/>
                  </a:ext>
                </a:extLst>
              </p:cNvPr>
              <p:cNvGrpSpPr/>
              <p:nvPr/>
            </p:nvGrpSpPr>
            <p:grpSpPr>
              <a:xfrm>
                <a:off x="3143241" y="214290"/>
                <a:ext cx="5429288" cy="3741292"/>
                <a:chOff x="3143241" y="214290"/>
                <a:chExt cx="5429288" cy="3741292"/>
              </a:xfrm>
              <a:grpFill/>
            </p:grpSpPr>
            <p:sp>
              <p:nvSpPr>
                <p:cNvPr id="188" name="Freeform 19">
                  <a:extLst>
                    <a:ext uri="{FF2B5EF4-FFF2-40B4-BE49-F238E27FC236}">
                      <a16:creationId xmlns="" xmlns:a16="http://schemas.microsoft.com/office/drawing/2014/main" id="{BAD5B31A-9430-45E7-BD09-733A1E7FA2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487" y="3907794"/>
                  <a:ext cx="12332" cy="47788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15" y="14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33" h="124">
                      <a:moveTo>
                        <a:pt x="0" y="124"/>
                      </a:moveTo>
                      <a:lnTo>
                        <a:pt x="15" y="14"/>
                      </a:lnTo>
                      <a:lnTo>
                        <a:pt x="33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89" name="Freeform 28">
                  <a:extLst>
                    <a:ext uri="{FF2B5EF4-FFF2-40B4-BE49-F238E27FC236}">
                      <a16:creationId xmlns="" xmlns:a16="http://schemas.microsoft.com/office/drawing/2014/main" id="{E73CEFC0-91D7-4759-BF7D-B6B12FC125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0" name="Freeform 29">
                  <a:extLst>
                    <a:ext uri="{FF2B5EF4-FFF2-40B4-BE49-F238E27FC236}">
                      <a16:creationId xmlns="" xmlns:a16="http://schemas.microsoft.com/office/drawing/2014/main" id="{B1EB5887-3877-46C8-AF27-61C9A35DCC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1" name="Freeform 30">
                  <a:extLst>
                    <a:ext uri="{FF2B5EF4-FFF2-40B4-BE49-F238E27FC236}">
                      <a16:creationId xmlns="" xmlns:a16="http://schemas.microsoft.com/office/drawing/2014/main" id="{3ED56531-FC10-4D81-94B6-028E1155A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0521" y="2139659"/>
                  <a:ext cx="38539" cy="67827"/>
                </a:xfrm>
                <a:custGeom>
                  <a:avLst/>
                  <a:gdLst/>
                  <a:ahLst/>
                  <a:cxnLst>
                    <a:cxn ang="0">
                      <a:pos x="89" y="55"/>
                    </a:cxn>
                    <a:cxn ang="0">
                      <a:pos x="21" y="0"/>
                    </a:cxn>
                    <a:cxn ang="0">
                      <a:pos x="0" y="49"/>
                    </a:cxn>
                    <a:cxn ang="0">
                      <a:pos x="48" y="177"/>
                    </a:cxn>
                    <a:cxn ang="0">
                      <a:pos x="103" y="130"/>
                    </a:cxn>
                    <a:cxn ang="0">
                      <a:pos x="89" y="55"/>
                    </a:cxn>
                  </a:cxnLst>
                  <a:rect l="0" t="0" r="r" b="b"/>
                  <a:pathLst>
                    <a:path w="103" h="177">
                      <a:moveTo>
                        <a:pt x="89" y="55"/>
                      </a:moveTo>
                      <a:lnTo>
                        <a:pt x="21" y="0"/>
                      </a:lnTo>
                      <a:lnTo>
                        <a:pt x="0" y="49"/>
                      </a:lnTo>
                      <a:lnTo>
                        <a:pt x="48" y="177"/>
                      </a:lnTo>
                      <a:lnTo>
                        <a:pt x="103" y="130"/>
                      </a:lnTo>
                      <a:lnTo>
                        <a:pt x="89" y="5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2" name="Freeform 31">
                  <a:extLst>
                    <a:ext uri="{FF2B5EF4-FFF2-40B4-BE49-F238E27FC236}">
                      <a16:creationId xmlns="" xmlns:a16="http://schemas.microsoft.com/office/drawing/2014/main" id="{C2D3C562-1101-4EAF-A8FE-D12CA79AD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3" name="Freeform 32">
                  <a:extLst>
                    <a:ext uri="{FF2B5EF4-FFF2-40B4-BE49-F238E27FC236}">
                      <a16:creationId xmlns="" xmlns:a16="http://schemas.microsoft.com/office/drawing/2014/main" id="{2A3B58CD-9652-4700-93A9-0CD4C8E673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4" name="Freeform 33">
                  <a:extLst>
                    <a:ext uri="{FF2B5EF4-FFF2-40B4-BE49-F238E27FC236}">
                      <a16:creationId xmlns="" xmlns:a16="http://schemas.microsoft.com/office/drawing/2014/main" id="{350A1CFB-CC21-45E8-95F8-1F3079335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0953" y="2128869"/>
                  <a:ext cx="81702" cy="72452"/>
                </a:xfrm>
                <a:custGeom>
                  <a:avLst/>
                  <a:gdLst/>
                  <a:ahLst/>
                  <a:cxnLst>
                    <a:cxn ang="0">
                      <a:pos x="214" y="14"/>
                    </a:cxn>
                    <a:cxn ang="0">
                      <a:pos x="113" y="0"/>
                    </a:cxn>
                    <a:cxn ang="0">
                      <a:pos x="17" y="21"/>
                    </a:cxn>
                    <a:cxn ang="0">
                      <a:pos x="17" y="76"/>
                    </a:cxn>
                    <a:cxn ang="0">
                      <a:pos x="11" y="87"/>
                    </a:cxn>
                    <a:cxn ang="0">
                      <a:pos x="2" y="111"/>
                    </a:cxn>
                    <a:cxn ang="0">
                      <a:pos x="1" y="118"/>
                    </a:cxn>
                    <a:cxn ang="0">
                      <a:pos x="0" y="125"/>
                    </a:cxn>
                    <a:cxn ang="0">
                      <a:pos x="0" y="132"/>
                    </a:cxn>
                    <a:cxn ang="0">
                      <a:pos x="0" y="138"/>
                    </a:cxn>
                    <a:cxn ang="0">
                      <a:pos x="2" y="145"/>
                    </a:cxn>
                    <a:cxn ang="0">
                      <a:pos x="5" y="149"/>
                    </a:cxn>
                    <a:cxn ang="0">
                      <a:pos x="10" y="154"/>
                    </a:cxn>
                    <a:cxn ang="0">
                      <a:pos x="17" y="157"/>
                    </a:cxn>
                    <a:cxn ang="0">
                      <a:pos x="44" y="166"/>
                    </a:cxn>
                    <a:cxn ang="0">
                      <a:pos x="63" y="173"/>
                    </a:cxn>
                    <a:cxn ang="0">
                      <a:pos x="75" y="176"/>
                    </a:cxn>
                    <a:cxn ang="0">
                      <a:pos x="78" y="177"/>
                    </a:cxn>
                    <a:cxn ang="0">
                      <a:pos x="78" y="178"/>
                    </a:cxn>
                    <a:cxn ang="0">
                      <a:pos x="78" y="181"/>
                    </a:cxn>
                    <a:cxn ang="0">
                      <a:pos x="78" y="183"/>
                    </a:cxn>
                    <a:cxn ang="0">
                      <a:pos x="82" y="185"/>
                    </a:cxn>
                    <a:cxn ang="0">
                      <a:pos x="86" y="187"/>
                    </a:cxn>
                    <a:cxn ang="0">
                      <a:pos x="92" y="186"/>
                    </a:cxn>
                    <a:cxn ang="0">
                      <a:pos x="104" y="184"/>
                    </a:cxn>
                    <a:cxn ang="0">
                      <a:pos x="119" y="177"/>
                    </a:cxn>
                    <a:cxn ang="0">
                      <a:pos x="128" y="172"/>
                    </a:cxn>
                    <a:cxn ang="0">
                      <a:pos x="138" y="164"/>
                    </a:cxn>
                    <a:cxn ang="0">
                      <a:pos x="146" y="155"/>
                    </a:cxn>
                    <a:cxn ang="0">
                      <a:pos x="154" y="144"/>
                    </a:cxn>
                    <a:cxn ang="0">
                      <a:pos x="163" y="131"/>
                    </a:cxn>
                    <a:cxn ang="0">
                      <a:pos x="170" y="117"/>
                    </a:cxn>
                    <a:cxn ang="0">
                      <a:pos x="178" y="103"/>
                    </a:cxn>
                    <a:cxn ang="0">
                      <a:pos x="185" y="88"/>
                    </a:cxn>
                    <a:cxn ang="0">
                      <a:pos x="197" y="61"/>
                    </a:cxn>
                    <a:cxn ang="0">
                      <a:pos x="207" y="37"/>
                    </a:cxn>
                    <a:cxn ang="0">
                      <a:pos x="212" y="20"/>
                    </a:cxn>
                    <a:cxn ang="0">
                      <a:pos x="214" y="14"/>
                    </a:cxn>
                  </a:cxnLst>
                  <a:rect l="0" t="0" r="r" b="b"/>
                  <a:pathLst>
                    <a:path w="214" h="187">
                      <a:moveTo>
                        <a:pt x="214" y="14"/>
                      </a:moveTo>
                      <a:lnTo>
                        <a:pt x="113" y="0"/>
                      </a:lnTo>
                      <a:lnTo>
                        <a:pt x="17" y="21"/>
                      </a:lnTo>
                      <a:lnTo>
                        <a:pt x="17" y="76"/>
                      </a:lnTo>
                      <a:lnTo>
                        <a:pt x="11" y="87"/>
                      </a:lnTo>
                      <a:lnTo>
                        <a:pt x="2" y="111"/>
                      </a:lnTo>
                      <a:lnTo>
                        <a:pt x="1" y="118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0" y="138"/>
                      </a:lnTo>
                      <a:lnTo>
                        <a:pt x="2" y="145"/>
                      </a:lnTo>
                      <a:lnTo>
                        <a:pt x="5" y="149"/>
                      </a:lnTo>
                      <a:lnTo>
                        <a:pt x="10" y="154"/>
                      </a:lnTo>
                      <a:lnTo>
                        <a:pt x="17" y="157"/>
                      </a:lnTo>
                      <a:lnTo>
                        <a:pt x="44" y="166"/>
                      </a:lnTo>
                      <a:lnTo>
                        <a:pt x="63" y="173"/>
                      </a:lnTo>
                      <a:lnTo>
                        <a:pt x="75" y="176"/>
                      </a:lnTo>
                      <a:lnTo>
                        <a:pt x="78" y="177"/>
                      </a:lnTo>
                      <a:lnTo>
                        <a:pt x="78" y="178"/>
                      </a:lnTo>
                      <a:lnTo>
                        <a:pt x="78" y="181"/>
                      </a:lnTo>
                      <a:lnTo>
                        <a:pt x="78" y="183"/>
                      </a:lnTo>
                      <a:lnTo>
                        <a:pt x="82" y="185"/>
                      </a:lnTo>
                      <a:lnTo>
                        <a:pt x="86" y="187"/>
                      </a:lnTo>
                      <a:lnTo>
                        <a:pt x="92" y="186"/>
                      </a:lnTo>
                      <a:lnTo>
                        <a:pt x="104" y="184"/>
                      </a:lnTo>
                      <a:lnTo>
                        <a:pt x="119" y="177"/>
                      </a:lnTo>
                      <a:lnTo>
                        <a:pt x="128" y="172"/>
                      </a:lnTo>
                      <a:lnTo>
                        <a:pt x="138" y="164"/>
                      </a:lnTo>
                      <a:lnTo>
                        <a:pt x="146" y="155"/>
                      </a:lnTo>
                      <a:lnTo>
                        <a:pt x="154" y="144"/>
                      </a:lnTo>
                      <a:lnTo>
                        <a:pt x="163" y="131"/>
                      </a:lnTo>
                      <a:lnTo>
                        <a:pt x="170" y="117"/>
                      </a:lnTo>
                      <a:lnTo>
                        <a:pt x="178" y="103"/>
                      </a:lnTo>
                      <a:lnTo>
                        <a:pt x="185" y="88"/>
                      </a:lnTo>
                      <a:lnTo>
                        <a:pt x="197" y="61"/>
                      </a:lnTo>
                      <a:lnTo>
                        <a:pt x="207" y="37"/>
                      </a:lnTo>
                      <a:lnTo>
                        <a:pt x="212" y="20"/>
                      </a:lnTo>
                      <a:lnTo>
                        <a:pt x="214" y="14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5" name="Freeform 34">
                  <a:extLst>
                    <a:ext uri="{FF2B5EF4-FFF2-40B4-BE49-F238E27FC236}">
                      <a16:creationId xmlns="" xmlns:a16="http://schemas.microsoft.com/office/drawing/2014/main" id="{083BD167-DCCF-43E1-8E47-70CA1C7E2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  <a:cxn ang="0">
                      <a:pos x="260" y="54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  <a:lnTo>
                        <a:pt x="260" y="5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6" name="Freeform 35">
                  <a:extLst>
                    <a:ext uri="{FF2B5EF4-FFF2-40B4-BE49-F238E27FC236}">
                      <a16:creationId xmlns="" xmlns:a16="http://schemas.microsoft.com/office/drawing/2014/main" id="{71BC8BBB-9131-40A1-95A2-758F915B1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0202" y="2034835"/>
                  <a:ext cx="100200" cy="26206"/>
                </a:xfrm>
                <a:custGeom>
                  <a:avLst/>
                  <a:gdLst/>
                  <a:ahLst/>
                  <a:cxnLst>
                    <a:cxn ang="0">
                      <a:pos x="260" y="54"/>
                    </a:cxn>
                    <a:cxn ang="0">
                      <a:pos x="157" y="68"/>
                    </a:cxn>
                    <a:cxn ang="0">
                      <a:pos x="109" y="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0" h="68">
                      <a:moveTo>
                        <a:pt x="260" y="54"/>
                      </a:moveTo>
                      <a:lnTo>
                        <a:pt x="157" y="68"/>
                      </a:lnTo>
                      <a:lnTo>
                        <a:pt x="109" y="48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7" name="Freeform 36">
                  <a:extLst>
                    <a:ext uri="{FF2B5EF4-FFF2-40B4-BE49-F238E27FC236}">
                      <a16:creationId xmlns="" xmlns:a16="http://schemas.microsoft.com/office/drawing/2014/main" id="{C141B0DB-EA4C-47A3-9102-6AAEACE038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  <a:cxn ang="0">
                      <a:pos x="375" y="402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  <a:lnTo>
                        <a:pt x="375" y="40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8" name="Freeform 37">
                  <a:extLst>
                    <a:ext uri="{FF2B5EF4-FFF2-40B4-BE49-F238E27FC236}">
                      <a16:creationId xmlns="" xmlns:a16="http://schemas.microsoft.com/office/drawing/2014/main" id="{BC5B2493-EE88-4B53-B513-B2E677BC6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800" y="1894557"/>
                  <a:ext cx="271309" cy="238938"/>
                </a:xfrm>
                <a:custGeom>
                  <a:avLst/>
                  <a:gdLst/>
                  <a:ahLst/>
                  <a:cxnLst>
                    <a:cxn ang="0">
                      <a:pos x="354" y="443"/>
                    </a:cxn>
                    <a:cxn ang="0">
                      <a:pos x="218" y="620"/>
                    </a:cxn>
                    <a:cxn ang="0">
                      <a:pos x="198" y="477"/>
                    </a:cxn>
                    <a:cxn ang="0">
                      <a:pos x="188" y="471"/>
                    </a:cxn>
                    <a:cxn ang="0">
                      <a:pos x="164" y="461"/>
                    </a:cxn>
                    <a:cxn ang="0">
                      <a:pos x="149" y="458"/>
                    </a:cxn>
                    <a:cxn ang="0">
                      <a:pos x="135" y="459"/>
                    </a:cxn>
                    <a:cxn ang="0">
                      <a:pos x="121" y="465"/>
                    </a:cxn>
                    <a:cxn ang="0">
                      <a:pos x="109" y="477"/>
                    </a:cxn>
                    <a:cxn ang="0">
                      <a:pos x="97" y="491"/>
                    </a:cxn>
                    <a:cxn ang="0">
                      <a:pos x="81" y="501"/>
                    </a:cxn>
                    <a:cxn ang="0">
                      <a:pos x="63" y="510"/>
                    </a:cxn>
                    <a:cxn ang="0">
                      <a:pos x="44" y="515"/>
                    </a:cxn>
                    <a:cxn ang="0">
                      <a:pos x="0" y="524"/>
                    </a:cxn>
                    <a:cxn ang="0">
                      <a:pos x="89" y="374"/>
                    </a:cxn>
                    <a:cxn ang="0">
                      <a:pos x="44" y="289"/>
                    </a:cxn>
                    <a:cxn ang="0">
                      <a:pos x="61" y="220"/>
                    </a:cxn>
                    <a:cxn ang="0">
                      <a:pos x="76" y="146"/>
                    </a:cxn>
                    <a:cxn ang="0">
                      <a:pos x="82" y="97"/>
                    </a:cxn>
                    <a:cxn ang="0">
                      <a:pos x="84" y="54"/>
                    </a:cxn>
                    <a:cxn ang="0">
                      <a:pos x="82" y="29"/>
                    </a:cxn>
                    <a:cxn ang="0">
                      <a:pos x="78" y="18"/>
                    </a:cxn>
                    <a:cxn ang="0">
                      <a:pos x="72" y="10"/>
                    </a:cxn>
                    <a:cxn ang="0">
                      <a:pos x="70" y="5"/>
                    </a:cxn>
                    <a:cxn ang="0">
                      <a:pos x="71" y="1"/>
                    </a:cxn>
                    <a:cxn ang="0">
                      <a:pos x="75" y="0"/>
                    </a:cxn>
                    <a:cxn ang="0">
                      <a:pos x="95" y="6"/>
                    </a:cxn>
                    <a:cxn ang="0">
                      <a:pos x="140" y="25"/>
                    </a:cxn>
                    <a:cxn ang="0">
                      <a:pos x="178" y="43"/>
                    </a:cxn>
                    <a:cxn ang="0">
                      <a:pos x="259" y="81"/>
                    </a:cxn>
                    <a:cxn ang="0">
                      <a:pos x="389" y="197"/>
                    </a:cxn>
                    <a:cxn ang="0">
                      <a:pos x="504" y="259"/>
                    </a:cxn>
                    <a:cxn ang="0">
                      <a:pos x="503" y="265"/>
                    </a:cxn>
                    <a:cxn ang="0">
                      <a:pos x="508" y="270"/>
                    </a:cxn>
                    <a:cxn ang="0">
                      <a:pos x="514" y="275"/>
                    </a:cxn>
                    <a:cxn ang="0">
                      <a:pos x="532" y="278"/>
                    </a:cxn>
                    <a:cxn ang="0">
                      <a:pos x="592" y="279"/>
                    </a:cxn>
                    <a:cxn ang="0">
                      <a:pos x="636" y="279"/>
                    </a:cxn>
                    <a:cxn ang="0">
                      <a:pos x="689" y="293"/>
                    </a:cxn>
                    <a:cxn ang="0">
                      <a:pos x="696" y="394"/>
                    </a:cxn>
                  </a:cxnLst>
                  <a:rect l="0" t="0" r="r" b="b"/>
                  <a:pathLst>
                    <a:path w="703" h="620">
                      <a:moveTo>
                        <a:pt x="375" y="402"/>
                      </a:moveTo>
                      <a:lnTo>
                        <a:pt x="354" y="443"/>
                      </a:lnTo>
                      <a:lnTo>
                        <a:pt x="280" y="545"/>
                      </a:lnTo>
                      <a:lnTo>
                        <a:pt x="218" y="620"/>
                      </a:lnTo>
                      <a:lnTo>
                        <a:pt x="205" y="532"/>
                      </a:lnTo>
                      <a:lnTo>
                        <a:pt x="198" y="477"/>
                      </a:lnTo>
                      <a:lnTo>
                        <a:pt x="196" y="475"/>
                      </a:lnTo>
                      <a:lnTo>
                        <a:pt x="188" y="471"/>
                      </a:lnTo>
                      <a:lnTo>
                        <a:pt x="177" y="466"/>
                      </a:lnTo>
                      <a:lnTo>
                        <a:pt x="164" y="461"/>
                      </a:lnTo>
                      <a:lnTo>
                        <a:pt x="157" y="459"/>
                      </a:lnTo>
                      <a:lnTo>
                        <a:pt x="149" y="458"/>
                      </a:lnTo>
                      <a:lnTo>
                        <a:pt x="142" y="458"/>
                      </a:lnTo>
                      <a:lnTo>
                        <a:pt x="135" y="459"/>
                      </a:lnTo>
                      <a:lnTo>
                        <a:pt x="128" y="461"/>
                      </a:lnTo>
                      <a:lnTo>
                        <a:pt x="121" y="465"/>
                      </a:lnTo>
                      <a:lnTo>
                        <a:pt x="115" y="470"/>
                      </a:lnTo>
                      <a:lnTo>
                        <a:pt x="109" y="477"/>
                      </a:lnTo>
                      <a:lnTo>
                        <a:pt x="104" y="484"/>
                      </a:lnTo>
                      <a:lnTo>
                        <a:pt x="97" y="491"/>
                      </a:lnTo>
                      <a:lnTo>
                        <a:pt x="89" y="496"/>
                      </a:lnTo>
                      <a:lnTo>
                        <a:pt x="81" y="501"/>
                      </a:lnTo>
                      <a:lnTo>
                        <a:pt x="72" y="506"/>
                      </a:lnTo>
                      <a:lnTo>
                        <a:pt x="63" y="510"/>
                      </a:lnTo>
                      <a:lnTo>
                        <a:pt x="54" y="513"/>
                      </a:lnTo>
                      <a:lnTo>
                        <a:pt x="44" y="515"/>
                      </a:lnTo>
                      <a:lnTo>
                        <a:pt x="13" y="523"/>
                      </a:lnTo>
                      <a:lnTo>
                        <a:pt x="0" y="524"/>
                      </a:lnTo>
                      <a:lnTo>
                        <a:pt x="82" y="429"/>
                      </a:lnTo>
                      <a:lnTo>
                        <a:pt x="89" y="374"/>
                      </a:lnTo>
                      <a:lnTo>
                        <a:pt x="41" y="299"/>
                      </a:lnTo>
                      <a:lnTo>
                        <a:pt x="44" y="289"/>
                      </a:lnTo>
                      <a:lnTo>
                        <a:pt x="51" y="261"/>
                      </a:lnTo>
                      <a:lnTo>
                        <a:pt x="61" y="220"/>
                      </a:lnTo>
                      <a:lnTo>
                        <a:pt x="71" y="172"/>
                      </a:lnTo>
                      <a:lnTo>
                        <a:pt x="76" y="146"/>
                      </a:lnTo>
                      <a:lnTo>
                        <a:pt x="79" y="121"/>
                      </a:lnTo>
                      <a:lnTo>
                        <a:pt x="82" y="97"/>
                      </a:lnTo>
                      <a:lnTo>
                        <a:pt x="84" y="75"/>
                      </a:lnTo>
                      <a:lnTo>
                        <a:pt x="84" y="54"/>
                      </a:lnTo>
                      <a:lnTo>
                        <a:pt x="83" y="37"/>
                      </a:lnTo>
                      <a:lnTo>
                        <a:pt x="82" y="29"/>
                      </a:lnTo>
                      <a:lnTo>
                        <a:pt x="80" y="23"/>
                      </a:lnTo>
                      <a:lnTo>
                        <a:pt x="78" y="18"/>
                      </a:lnTo>
                      <a:lnTo>
                        <a:pt x="76" y="13"/>
                      </a:lnTo>
                      <a:lnTo>
                        <a:pt x="72" y="10"/>
                      </a:lnTo>
                      <a:lnTo>
                        <a:pt x="71" y="7"/>
                      </a:lnTo>
                      <a:lnTo>
                        <a:pt x="70" y="5"/>
                      </a:lnTo>
                      <a:lnTo>
                        <a:pt x="70" y="2"/>
                      </a:lnTo>
                      <a:lnTo>
                        <a:pt x="71" y="1"/>
                      </a:lnTo>
                      <a:lnTo>
                        <a:pt x="72" y="1"/>
                      </a:lnTo>
                      <a:lnTo>
                        <a:pt x="75" y="0"/>
                      </a:lnTo>
                      <a:lnTo>
                        <a:pt x="78" y="1"/>
                      </a:lnTo>
                      <a:lnTo>
                        <a:pt x="95" y="6"/>
                      </a:lnTo>
                      <a:lnTo>
                        <a:pt x="117" y="14"/>
                      </a:lnTo>
                      <a:lnTo>
                        <a:pt x="140" y="25"/>
                      </a:lnTo>
                      <a:lnTo>
                        <a:pt x="162" y="36"/>
                      </a:lnTo>
                      <a:lnTo>
                        <a:pt x="178" y="43"/>
                      </a:lnTo>
                      <a:lnTo>
                        <a:pt x="185" y="47"/>
                      </a:lnTo>
                      <a:lnTo>
                        <a:pt x="259" y="81"/>
                      </a:lnTo>
                      <a:lnTo>
                        <a:pt x="348" y="122"/>
                      </a:lnTo>
                      <a:lnTo>
                        <a:pt x="389" y="197"/>
                      </a:lnTo>
                      <a:lnTo>
                        <a:pt x="504" y="258"/>
                      </a:lnTo>
                      <a:lnTo>
                        <a:pt x="504" y="259"/>
                      </a:lnTo>
                      <a:lnTo>
                        <a:pt x="503" y="262"/>
                      </a:lnTo>
                      <a:lnTo>
                        <a:pt x="503" y="265"/>
                      </a:lnTo>
                      <a:lnTo>
                        <a:pt x="505" y="269"/>
                      </a:lnTo>
                      <a:lnTo>
                        <a:pt x="508" y="270"/>
                      </a:lnTo>
                      <a:lnTo>
                        <a:pt x="511" y="272"/>
                      </a:lnTo>
                      <a:lnTo>
                        <a:pt x="514" y="275"/>
                      </a:lnTo>
                      <a:lnTo>
                        <a:pt x="519" y="276"/>
                      </a:lnTo>
                      <a:lnTo>
                        <a:pt x="532" y="278"/>
                      </a:lnTo>
                      <a:lnTo>
                        <a:pt x="553" y="279"/>
                      </a:lnTo>
                      <a:lnTo>
                        <a:pt x="592" y="279"/>
                      </a:lnTo>
                      <a:lnTo>
                        <a:pt x="620" y="279"/>
                      </a:lnTo>
                      <a:lnTo>
                        <a:pt x="636" y="279"/>
                      </a:lnTo>
                      <a:lnTo>
                        <a:pt x="642" y="279"/>
                      </a:lnTo>
                      <a:lnTo>
                        <a:pt x="689" y="293"/>
                      </a:lnTo>
                      <a:lnTo>
                        <a:pt x="703" y="361"/>
                      </a:lnTo>
                      <a:lnTo>
                        <a:pt x="696" y="394"/>
                      </a:lnTo>
                      <a:lnTo>
                        <a:pt x="642" y="436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199" name="Freeform 38">
                  <a:extLst>
                    <a:ext uri="{FF2B5EF4-FFF2-40B4-BE49-F238E27FC236}">
                      <a16:creationId xmlns="" xmlns:a16="http://schemas.microsoft.com/office/drawing/2014/main" id="{B1E43315-4591-4084-9513-2010E6F8C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0" name="Freeform 39">
                  <a:extLst>
                    <a:ext uri="{FF2B5EF4-FFF2-40B4-BE49-F238E27FC236}">
                      <a16:creationId xmlns="" xmlns:a16="http://schemas.microsoft.com/office/drawing/2014/main" id="{0F0C9C83-C0FF-4248-9D87-67FD9CB68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1" name="Freeform 40">
                  <a:extLst>
                    <a:ext uri="{FF2B5EF4-FFF2-40B4-BE49-F238E27FC236}">
                      <a16:creationId xmlns="" xmlns:a16="http://schemas.microsoft.com/office/drawing/2014/main" id="{C4D7C87B-F6F4-442B-9894-AD9F30AAD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8228" y="2031752"/>
                  <a:ext cx="60120" cy="26206"/>
                </a:xfrm>
                <a:custGeom>
                  <a:avLst/>
                  <a:gdLst/>
                  <a:ahLst/>
                  <a:cxnLst>
                    <a:cxn ang="0">
                      <a:pos x="156" y="14"/>
                    </a:cxn>
                    <a:cxn ang="0">
                      <a:pos x="0" y="0"/>
                    </a:cxn>
                    <a:cxn ang="0">
                      <a:pos x="0" y="70"/>
                    </a:cxn>
                    <a:cxn ang="0">
                      <a:pos x="6" y="70"/>
                    </a:cxn>
                    <a:cxn ang="0">
                      <a:pos x="26" y="70"/>
                    </a:cxn>
                    <a:cxn ang="0">
                      <a:pos x="53" y="68"/>
                    </a:cxn>
                    <a:cxn ang="0">
                      <a:pos x="83" y="65"/>
                    </a:cxn>
                    <a:cxn ang="0">
                      <a:pos x="98" y="62"/>
                    </a:cxn>
                    <a:cxn ang="0">
                      <a:pos x="113" y="59"/>
                    </a:cxn>
                    <a:cxn ang="0">
                      <a:pos x="126" y="54"/>
                    </a:cxn>
                    <a:cxn ang="0">
                      <a:pos x="138" y="49"/>
                    </a:cxn>
                    <a:cxn ang="0">
                      <a:pos x="142" y="46"/>
                    </a:cxn>
                    <a:cxn ang="0">
                      <a:pos x="147" y="43"/>
                    </a:cxn>
                    <a:cxn ang="0">
                      <a:pos x="151" y="38"/>
                    </a:cxn>
                    <a:cxn ang="0">
                      <a:pos x="153" y="35"/>
                    </a:cxn>
                    <a:cxn ang="0">
                      <a:pos x="155" y="30"/>
                    </a:cxn>
                    <a:cxn ang="0">
                      <a:pos x="156" y="25"/>
                    </a:cxn>
                    <a:cxn ang="0">
                      <a:pos x="157" y="20"/>
                    </a:cxn>
                    <a:cxn ang="0">
                      <a:pos x="156" y="14"/>
                    </a:cxn>
                  </a:cxnLst>
                  <a:rect l="0" t="0" r="r" b="b"/>
                  <a:pathLst>
                    <a:path w="157" h="70">
                      <a:moveTo>
                        <a:pt x="156" y="14"/>
                      </a:moveTo>
                      <a:lnTo>
                        <a:pt x="0" y="0"/>
                      </a:lnTo>
                      <a:lnTo>
                        <a:pt x="0" y="70"/>
                      </a:lnTo>
                      <a:lnTo>
                        <a:pt x="6" y="70"/>
                      </a:lnTo>
                      <a:lnTo>
                        <a:pt x="26" y="70"/>
                      </a:lnTo>
                      <a:lnTo>
                        <a:pt x="53" y="68"/>
                      </a:lnTo>
                      <a:lnTo>
                        <a:pt x="83" y="65"/>
                      </a:lnTo>
                      <a:lnTo>
                        <a:pt x="98" y="62"/>
                      </a:lnTo>
                      <a:lnTo>
                        <a:pt x="113" y="59"/>
                      </a:lnTo>
                      <a:lnTo>
                        <a:pt x="126" y="54"/>
                      </a:lnTo>
                      <a:lnTo>
                        <a:pt x="138" y="49"/>
                      </a:lnTo>
                      <a:lnTo>
                        <a:pt x="142" y="46"/>
                      </a:lnTo>
                      <a:lnTo>
                        <a:pt x="147" y="43"/>
                      </a:lnTo>
                      <a:lnTo>
                        <a:pt x="151" y="38"/>
                      </a:lnTo>
                      <a:lnTo>
                        <a:pt x="153" y="35"/>
                      </a:lnTo>
                      <a:lnTo>
                        <a:pt x="155" y="30"/>
                      </a:lnTo>
                      <a:lnTo>
                        <a:pt x="156" y="25"/>
                      </a:lnTo>
                      <a:lnTo>
                        <a:pt x="157" y="20"/>
                      </a:lnTo>
                      <a:lnTo>
                        <a:pt x="156" y="14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2" name="Freeform 41">
                  <a:extLst>
                    <a:ext uri="{FF2B5EF4-FFF2-40B4-BE49-F238E27FC236}">
                      <a16:creationId xmlns="" xmlns:a16="http://schemas.microsoft.com/office/drawing/2014/main" id="{108E6184-C5CF-492B-9BB1-9C4144FC39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  <a:cxn ang="0">
                      <a:pos x="361" y="395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  <a:lnTo>
                        <a:pt x="361" y="39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3" name="Freeform 42">
                  <a:extLst>
                    <a:ext uri="{FF2B5EF4-FFF2-40B4-BE49-F238E27FC236}">
                      <a16:creationId xmlns="" xmlns:a16="http://schemas.microsoft.com/office/drawing/2014/main" id="{4452709D-6239-4760-8487-B744B3290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79730" y="1741945"/>
                  <a:ext cx="138738" cy="189609"/>
                </a:xfrm>
                <a:custGeom>
                  <a:avLst/>
                  <a:gdLst/>
                  <a:ahLst/>
                  <a:cxnLst>
                    <a:cxn ang="0">
                      <a:pos x="361" y="395"/>
                    </a:cxn>
                    <a:cxn ang="0">
                      <a:pos x="320" y="443"/>
                    </a:cxn>
                    <a:cxn ang="0">
                      <a:pos x="198" y="450"/>
                    </a:cxn>
                    <a:cxn ang="0">
                      <a:pos x="122" y="491"/>
                    </a:cxn>
                    <a:cxn ang="0">
                      <a:pos x="68" y="484"/>
                    </a:cxn>
                    <a:cxn ang="0">
                      <a:pos x="27" y="450"/>
                    </a:cxn>
                    <a:cxn ang="0">
                      <a:pos x="20" y="375"/>
                    </a:cxn>
                    <a:cxn ang="0">
                      <a:pos x="23" y="373"/>
                    </a:cxn>
                    <a:cxn ang="0">
                      <a:pos x="28" y="364"/>
                    </a:cxn>
                    <a:cxn ang="0">
                      <a:pos x="30" y="357"/>
                    </a:cxn>
                    <a:cxn ang="0">
                      <a:pos x="31" y="349"/>
                    </a:cxn>
                    <a:cxn ang="0">
                      <a:pos x="30" y="339"/>
                    </a:cxn>
                    <a:cxn ang="0">
                      <a:pos x="27" y="327"/>
                    </a:cxn>
                    <a:cxn ang="0">
                      <a:pos x="17" y="299"/>
                    </a:cxn>
                    <a:cxn ang="0">
                      <a:pos x="8" y="270"/>
                    </a:cxn>
                    <a:cxn ang="0">
                      <a:pos x="2" y="247"/>
                    </a:cxn>
                    <a:cxn ang="0">
                      <a:pos x="0" y="239"/>
                    </a:cxn>
                    <a:cxn ang="0">
                      <a:pos x="4" y="236"/>
                    </a:cxn>
                    <a:cxn ang="0">
                      <a:pos x="17" y="232"/>
                    </a:cxn>
                    <a:cxn ang="0">
                      <a:pos x="27" y="229"/>
                    </a:cxn>
                    <a:cxn ang="0">
                      <a:pos x="37" y="227"/>
                    </a:cxn>
                    <a:cxn ang="0">
                      <a:pos x="49" y="226"/>
                    </a:cxn>
                    <a:cxn ang="0">
                      <a:pos x="61" y="225"/>
                    </a:cxn>
                    <a:cxn ang="0">
                      <a:pos x="87" y="226"/>
                    </a:cxn>
                    <a:cxn ang="0">
                      <a:pos x="108" y="228"/>
                    </a:cxn>
                    <a:cxn ang="0">
                      <a:pos x="123" y="231"/>
                    </a:cxn>
                    <a:cxn ang="0">
                      <a:pos x="130" y="232"/>
                    </a:cxn>
                    <a:cxn ang="0">
                      <a:pos x="190" y="225"/>
                    </a:cxn>
                    <a:cxn ang="0">
                      <a:pos x="266" y="253"/>
                    </a:cxn>
                    <a:cxn ang="0">
                      <a:pos x="307" y="280"/>
                    </a:cxn>
                    <a:cxn ang="0">
                      <a:pos x="327" y="198"/>
                    </a:cxn>
                    <a:cxn ang="0">
                      <a:pos x="354" y="109"/>
                    </a:cxn>
                    <a:cxn ang="0">
                      <a:pos x="354" y="61"/>
                    </a:cxn>
                    <a:cxn ang="0">
                      <a:pos x="293" y="61"/>
                    </a:cxn>
                    <a:cxn ang="0">
                      <a:pos x="231" y="0"/>
                    </a:cxn>
                  </a:cxnLst>
                  <a:rect l="0" t="0" r="r" b="b"/>
                  <a:pathLst>
                    <a:path w="361" h="491">
                      <a:moveTo>
                        <a:pt x="361" y="395"/>
                      </a:moveTo>
                      <a:lnTo>
                        <a:pt x="320" y="443"/>
                      </a:lnTo>
                      <a:lnTo>
                        <a:pt x="198" y="450"/>
                      </a:lnTo>
                      <a:lnTo>
                        <a:pt x="122" y="491"/>
                      </a:lnTo>
                      <a:lnTo>
                        <a:pt x="68" y="484"/>
                      </a:lnTo>
                      <a:lnTo>
                        <a:pt x="27" y="450"/>
                      </a:lnTo>
                      <a:lnTo>
                        <a:pt x="20" y="375"/>
                      </a:lnTo>
                      <a:lnTo>
                        <a:pt x="23" y="373"/>
                      </a:lnTo>
                      <a:lnTo>
                        <a:pt x="28" y="364"/>
                      </a:lnTo>
                      <a:lnTo>
                        <a:pt x="30" y="357"/>
                      </a:lnTo>
                      <a:lnTo>
                        <a:pt x="31" y="349"/>
                      </a:lnTo>
                      <a:lnTo>
                        <a:pt x="30" y="339"/>
                      </a:lnTo>
                      <a:lnTo>
                        <a:pt x="27" y="327"/>
                      </a:lnTo>
                      <a:lnTo>
                        <a:pt x="17" y="299"/>
                      </a:lnTo>
                      <a:lnTo>
                        <a:pt x="8" y="270"/>
                      </a:lnTo>
                      <a:lnTo>
                        <a:pt x="2" y="247"/>
                      </a:lnTo>
                      <a:lnTo>
                        <a:pt x="0" y="239"/>
                      </a:lnTo>
                      <a:lnTo>
                        <a:pt x="4" y="236"/>
                      </a:lnTo>
                      <a:lnTo>
                        <a:pt x="17" y="232"/>
                      </a:lnTo>
                      <a:lnTo>
                        <a:pt x="27" y="229"/>
                      </a:lnTo>
                      <a:lnTo>
                        <a:pt x="37" y="227"/>
                      </a:lnTo>
                      <a:lnTo>
                        <a:pt x="49" y="226"/>
                      </a:lnTo>
                      <a:lnTo>
                        <a:pt x="61" y="225"/>
                      </a:lnTo>
                      <a:lnTo>
                        <a:pt x="87" y="226"/>
                      </a:lnTo>
                      <a:lnTo>
                        <a:pt x="108" y="228"/>
                      </a:lnTo>
                      <a:lnTo>
                        <a:pt x="123" y="231"/>
                      </a:lnTo>
                      <a:lnTo>
                        <a:pt x="130" y="232"/>
                      </a:lnTo>
                      <a:lnTo>
                        <a:pt x="190" y="225"/>
                      </a:lnTo>
                      <a:lnTo>
                        <a:pt x="266" y="253"/>
                      </a:lnTo>
                      <a:lnTo>
                        <a:pt x="307" y="280"/>
                      </a:lnTo>
                      <a:lnTo>
                        <a:pt x="327" y="198"/>
                      </a:lnTo>
                      <a:lnTo>
                        <a:pt x="354" y="109"/>
                      </a:lnTo>
                      <a:lnTo>
                        <a:pt x="354" y="61"/>
                      </a:lnTo>
                      <a:lnTo>
                        <a:pt x="293" y="61"/>
                      </a:lnTo>
                      <a:lnTo>
                        <a:pt x="231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4" name="Freeform 43">
                  <a:extLst>
                    <a:ext uri="{FF2B5EF4-FFF2-40B4-BE49-F238E27FC236}">
                      <a16:creationId xmlns="" xmlns:a16="http://schemas.microsoft.com/office/drawing/2014/main" id="{83237FBB-E6EB-4713-BCA7-8C1D1C230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0195" y="1168496"/>
                  <a:ext cx="1075987" cy="826260"/>
                </a:xfrm>
                <a:custGeom>
                  <a:avLst/>
                  <a:gdLst/>
                  <a:ahLst/>
                  <a:cxnLst>
                    <a:cxn ang="0">
                      <a:pos x="1985" y="1371"/>
                    </a:cxn>
                    <a:cxn ang="0">
                      <a:pos x="1793" y="1282"/>
                    </a:cxn>
                    <a:cxn ang="0">
                      <a:pos x="1446" y="1016"/>
                    </a:cxn>
                    <a:cxn ang="0">
                      <a:pos x="1159" y="859"/>
                    </a:cxn>
                    <a:cxn ang="0">
                      <a:pos x="812" y="969"/>
                    </a:cxn>
                    <a:cxn ang="0">
                      <a:pos x="456" y="927"/>
                    </a:cxn>
                    <a:cxn ang="0">
                      <a:pos x="355" y="864"/>
                    </a:cxn>
                    <a:cxn ang="0">
                      <a:pos x="316" y="888"/>
                    </a:cxn>
                    <a:cxn ang="0">
                      <a:pos x="290" y="938"/>
                    </a:cxn>
                    <a:cxn ang="0">
                      <a:pos x="263" y="945"/>
                    </a:cxn>
                    <a:cxn ang="0">
                      <a:pos x="252" y="744"/>
                    </a:cxn>
                    <a:cxn ang="0">
                      <a:pos x="192" y="796"/>
                    </a:cxn>
                    <a:cxn ang="0">
                      <a:pos x="150" y="794"/>
                    </a:cxn>
                    <a:cxn ang="0">
                      <a:pos x="34" y="573"/>
                    </a:cxn>
                    <a:cxn ang="0">
                      <a:pos x="40" y="517"/>
                    </a:cxn>
                    <a:cxn ang="0">
                      <a:pos x="9" y="427"/>
                    </a:cxn>
                    <a:cxn ang="0">
                      <a:pos x="63" y="224"/>
                    </a:cxn>
                    <a:cxn ang="0">
                      <a:pos x="152" y="89"/>
                    </a:cxn>
                    <a:cxn ang="0">
                      <a:pos x="212" y="49"/>
                    </a:cxn>
                    <a:cxn ang="0">
                      <a:pos x="306" y="109"/>
                    </a:cxn>
                    <a:cxn ang="0">
                      <a:pos x="450" y="621"/>
                    </a:cxn>
                    <a:cxn ang="0">
                      <a:pos x="341" y="178"/>
                    </a:cxn>
                    <a:cxn ang="0">
                      <a:pos x="621" y="143"/>
                    </a:cxn>
                    <a:cxn ang="0">
                      <a:pos x="968" y="198"/>
                    </a:cxn>
                    <a:cxn ang="0">
                      <a:pos x="1095" y="230"/>
                    </a:cxn>
                    <a:cxn ang="0">
                      <a:pos x="1194" y="257"/>
                    </a:cxn>
                    <a:cxn ang="0">
                      <a:pos x="1528" y="382"/>
                    </a:cxn>
                    <a:cxn ang="0">
                      <a:pos x="1964" y="580"/>
                    </a:cxn>
                    <a:cxn ang="0">
                      <a:pos x="1970" y="771"/>
                    </a:cxn>
                    <a:cxn ang="0">
                      <a:pos x="2007" y="789"/>
                    </a:cxn>
                    <a:cxn ang="0">
                      <a:pos x="2123" y="799"/>
                    </a:cxn>
                    <a:cxn ang="0">
                      <a:pos x="2277" y="798"/>
                    </a:cxn>
                    <a:cxn ang="0">
                      <a:pos x="2360" y="868"/>
                    </a:cxn>
                    <a:cxn ang="0">
                      <a:pos x="2435" y="880"/>
                    </a:cxn>
                    <a:cxn ang="0">
                      <a:pos x="2551" y="885"/>
                    </a:cxn>
                    <a:cxn ang="0">
                      <a:pos x="2613" y="922"/>
                    </a:cxn>
                    <a:cxn ang="0">
                      <a:pos x="2695" y="1026"/>
                    </a:cxn>
                    <a:cxn ang="0">
                      <a:pos x="2693" y="1234"/>
                    </a:cxn>
                    <a:cxn ang="0">
                      <a:pos x="2372" y="1214"/>
                    </a:cxn>
                    <a:cxn ang="0">
                      <a:pos x="2250" y="1269"/>
                    </a:cxn>
                    <a:cxn ang="0">
                      <a:pos x="2437" y="1444"/>
                    </a:cxn>
                    <a:cxn ang="0">
                      <a:pos x="2501" y="1459"/>
                    </a:cxn>
                    <a:cxn ang="0">
                      <a:pos x="2565" y="1455"/>
                    </a:cxn>
                    <a:cxn ang="0">
                      <a:pos x="2584" y="1445"/>
                    </a:cxn>
                    <a:cxn ang="0">
                      <a:pos x="2720" y="1602"/>
                    </a:cxn>
                    <a:cxn ang="0">
                      <a:pos x="2668" y="1877"/>
                    </a:cxn>
                    <a:cxn ang="0">
                      <a:pos x="2470" y="1750"/>
                    </a:cxn>
                    <a:cxn ang="0">
                      <a:pos x="2462" y="1903"/>
                    </a:cxn>
                    <a:cxn ang="0">
                      <a:pos x="2601" y="1936"/>
                    </a:cxn>
                    <a:cxn ang="0">
                      <a:pos x="2769" y="1988"/>
                    </a:cxn>
                    <a:cxn ang="0">
                      <a:pos x="2787" y="2027"/>
                    </a:cxn>
                    <a:cxn ang="0">
                      <a:pos x="2789" y="2121"/>
                    </a:cxn>
                    <a:cxn ang="0">
                      <a:pos x="2604" y="2120"/>
                    </a:cxn>
                    <a:cxn ang="0">
                      <a:pos x="2522" y="2109"/>
                    </a:cxn>
                    <a:cxn ang="0">
                      <a:pos x="2326" y="2045"/>
                    </a:cxn>
                    <a:cxn ang="0">
                      <a:pos x="2293" y="2138"/>
                    </a:cxn>
                    <a:cxn ang="0">
                      <a:pos x="1970" y="1923"/>
                    </a:cxn>
                  </a:cxnLst>
                  <a:rect l="0" t="0" r="r" b="b"/>
                  <a:pathLst>
                    <a:path w="2789" h="2141">
                      <a:moveTo>
                        <a:pt x="1684" y="1398"/>
                      </a:moveTo>
                      <a:lnTo>
                        <a:pt x="1800" y="1323"/>
                      </a:lnTo>
                      <a:lnTo>
                        <a:pt x="1847" y="1343"/>
                      </a:lnTo>
                      <a:lnTo>
                        <a:pt x="1909" y="1392"/>
                      </a:lnTo>
                      <a:lnTo>
                        <a:pt x="1950" y="1411"/>
                      </a:lnTo>
                      <a:lnTo>
                        <a:pt x="1985" y="1371"/>
                      </a:lnTo>
                      <a:lnTo>
                        <a:pt x="2004" y="1316"/>
                      </a:lnTo>
                      <a:lnTo>
                        <a:pt x="2039" y="1289"/>
                      </a:lnTo>
                      <a:lnTo>
                        <a:pt x="2032" y="1242"/>
                      </a:lnTo>
                      <a:lnTo>
                        <a:pt x="1895" y="1234"/>
                      </a:lnTo>
                      <a:lnTo>
                        <a:pt x="1861" y="1282"/>
                      </a:lnTo>
                      <a:lnTo>
                        <a:pt x="1793" y="1282"/>
                      </a:lnTo>
                      <a:lnTo>
                        <a:pt x="1705" y="1275"/>
                      </a:lnTo>
                      <a:lnTo>
                        <a:pt x="1677" y="1221"/>
                      </a:lnTo>
                      <a:lnTo>
                        <a:pt x="1697" y="1166"/>
                      </a:lnTo>
                      <a:lnTo>
                        <a:pt x="1629" y="1044"/>
                      </a:lnTo>
                      <a:lnTo>
                        <a:pt x="1520" y="1044"/>
                      </a:lnTo>
                      <a:lnTo>
                        <a:pt x="1446" y="1016"/>
                      </a:lnTo>
                      <a:lnTo>
                        <a:pt x="1425" y="983"/>
                      </a:lnTo>
                      <a:lnTo>
                        <a:pt x="1357" y="975"/>
                      </a:lnTo>
                      <a:lnTo>
                        <a:pt x="1323" y="948"/>
                      </a:lnTo>
                      <a:lnTo>
                        <a:pt x="1289" y="894"/>
                      </a:lnTo>
                      <a:lnTo>
                        <a:pt x="1261" y="859"/>
                      </a:lnTo>
                      <a:lnTo>
                        <a:pt x="1159" y="859"/>
                      </a:lnTo>
                      <a:lnTo>
                        <a:pt x="1111" y="825"/>
                      </a:lnTo>
                      <a:lnTo>
                        <a:pt x="1050" y="798"/>
                      </a:lnTo>
                      <a:lnTo>
                        <a:pt x="1016" y="873"/>
                      </a:lnTo>
                      <a:lnTo>
                        <a:pt x="900" y="873"/>
                      </a:lnTo>
                      <a:lnTo>
                        <a:pt x="872" y="927"/>
                      </a:lnTo>
                      <a:lnTo>
                        <a:pt x="812" y="969"/>
                      </a:lnTo>
                      <a:lnTo>
                        <a:pt x="777" y="886"/>
                      </a:lnTo>
                      <a:lnTo>
                        <a:pt x="743" y="921"/>
                      </a:lnTo>
                      <a:lnTo>
                        <a:pt x="682" y="934"/>
                      </a:lnTo>
                      <a:lnTo>
                        <a:pt x="566" y="927"/>
                      </a:lnTo>
                      <a:lnTo>
                        <a:pt x="504" y="927"/>
                      </a:lnTo>
                      <a:lnTo>
                        <a:pt x="456" y="927"/>
                      </a:lnTo>
                      <a:lnTo>
                        <a:pt x="409" y="927"/>
                      </a:lnTo>
                      <a:lnTo>
                        <a:pt x="388" y="866"/>
                      </a:lnTo>
                      <a:lnTo>
                        <a:pt x="386" y="866"/>
                      </a:lnTo>
                      <a:lnTo>
                        <a:pt x="379" y="864"/>
                      </a:lnTo>
                      <a:lnTo>
                        <a:pt x="368" y="863"/>
                      </a:lnTo>
                      <a:lnTo>
                        <a:pt x="355" y="864"/>
                      </a:lnTo>
                      <a:lnTo>
                        <a:pt x="349" y="865"/>
                      </a:lnTo>
                      <a:lnTo>
                        <a:pt x="342" y="867"/>
                      </a:lnTo>
                      <a:lnTo>
                        <a:pt x="334" y="870"/>
                      </a:lnTo>
                      <a:lnTo>
                        <a:pt x="328" y="875"/>
                      </a:lnTo>
                      <a:lnTo>
                        <a:pt x="322" y="881"/>
                      </a:lnTo>
                      <a:lnTo>
                        <a:pt x="316" y="888"/>
                      </a:lnTo>
                      <a:lnTo>
                        <a:pt x="311" y="896"/>
                      </a:lnTo>
                      <a:lnTo>
                        <a:pt x="306" y="907"/>
                      </a:lnTo>
                      <a:lnTo>
                        <a:pt x="303" y="918"/>
                      </a:lnTo>
                      <a:lnTo>
                        <a:pt x="299" y="926"/>
                      </a:lnTo>
                      <a:lnTo>
                        <a:pt x="295" y="933"/>
                      </a:lnTo>
                      <a:lnTo>
                        <a:pt x="290" y="938"/>
                      </a:lnTo>
                      <a:lnTo>
                        <a:pt x="287" y="943"/>
                      </a:lnTo>
                      <a:lnTo>
                        <a:pt x="283" y="945"/>
                      </a:lnTo>
                      <a:lnTo>
                        <a:pt x="278" y="947"/>
                      </a:lnTo>
                      <a:lnTo>
                        <a:pt x="275" y="947"/>
                      </a:lnTo>
                      <a:lnTo>
                        <a:pt x="269" y="947"/>
                      </a:lnTo>
                      <a:lnTo>
                        <a:pt x="263" y="945"/>
                      </a:lnTo>
                      <a:lnTo>
                        <a:pt x="260" y="943"/>
                      </a:lnTo>
                      <a:lnTo>
                        <a:pt x="259" y="942"/>
                      </a:lnTo>
                      <a:lnTo>
                        <a:pt x="177" y="894"/>
                      </a:lnTo>
                      <a:lnTo>
                        <a:pt x="191" y="825"/>
                      </a:lnTo>
                      <a:lnTo>
                        <a:pt x="252" y="791"/>
                      </a:lnTo>
                      <a:lnTo>
                        <a:pt x="252" y="744"/>
                      </a:lnTo>
                      <a:lnTo>
                        <a:pt x="246" y="753"/>
                      </a:lnTo>
                      <a:lnTo>
                        <a:pt x="230" y="771"/>
                      </a:lnTo>
                      <a:lnTo>
                        <a:pt x="219" y="781"/>
                      </a:lnTo>
                      <a:lnTo>
                        <a:pt x="206" y="789"/>
                      </a:lnTo>
                      <a:lnTo>
                        <a:pt x="199" y="794"/>
                      </a:lnTo>
                      <a:lnTo>
                        <a:pt x="192" y="796"/>
                      </a:lnTo>
                      <a:lnTo>
                        <a:pt x="184" y="798"/>
                      </a:lnTo>
                      <a:lnTo>
                        <a:pt x="177" y="798"/>
                      </a:lnTo>
                      <a:lnTo>
                        <a:pt x="169" y="798"/>
                      </a:lnTo>
                      <a:lnTo>
                        <a:pt x="163" y="797"/>
                      </a:lnTo>
                      <a:lnTo>
                        <a:pt x="156" y="796"/>
                      </a:lnTo>
                      <a:lnTo>
                        <a:pt x="150" y="794"/>
                      </a:lnTo>
                      <a:lnTo>
                        <a:pt x="140" y="789"/>
                      </a:lnTo>
                      <a:lnTo>
                        <a:pt x="131" y="785"/>
                      </a:lnTo>
                      <a:lnTo>
                        <a:pt x="120" y="775"/>
                      </a:lnTo>
                      <a:lnTo>
                        <a:pt x="115" y="771"/>
                      </a:lnTo>
                      <a:lnTo>
                        <a:pt x="68" y="689"/>
                      </a:lnTo>
                      <a:lnTo>
                        <a:pt x="34" y="573"/>
                      </a:lnTo>
                      <a:lnTo>
                        <a:pt x="36" y="567"/>
                      </a:lnTo>
                      <a:lnTo>
                        <a:pt x="42" y="552"/>
                      </a:lnTo>
                      <a:lnTo>
                        <a:pt x="43" y="542"/>
                      </a:lnTo>
                      <a:lnTo>
                        <a:pt x="43" y="530"/>
                      </a:lnTo>
                      <a:lnTo>
                        <a:pt x="42" y="524"/>
                      </a:lnTo>
                      <a:lnTo>
                        <a:pt x="40" y="517"/>
                      </a:lnTo>
                      <a:lnTo>
                        <a:pt x="38" y="512"/>
                      </a:lnTo>
                      <a:lnTo>
                        <a:pt x="34" y="505"/>
                      </a:lnTo>
                      <a:lnTo>
                        <a:pt x="27" y="489"/>
                      </a:lnTo>
                      <a:lnTo>
                        <a:pt x="20" y="471"/>
                      </a:lnTo>
                      <a:lnTo>
                        <a:pt x="14" y="449"/>
                      </a:lnTo>
                      <a:lnTo>
                        <a:pt x="9" y="427"/>
                      </a:lnTo>
                      <a:lnTo>
                        <a:pt x="2" y="391"/>
                      </a:lnTo>
                      <a:lnTo>
                        <a:pt x="0" y="376"/>
                      </a:lnTo>
                      <a:lnTo>
                        <a:pt x="41" y="273"/>
                      </a:lnTo>
                      <a:lnTo>
                        <a:pt x="44" y="267"/>
                      </a:lnTo>
                      <a:lnTo>
                        <a:pt x="53" y="248"/>
                      </a:lnTo>
                      <a:lnTo>
                        <a:pt x="63" y="224"/>
                      </a:lnTo>
                      <a:lnTo>
                        <a:pt x="75" y="198"/>
                      </a:lnTo>
                      <a:lnTo>
                        <a:pt x="83" y="183"/>
                      </a:lnTo>
                      <a:lnTo>
                        <a:pt x="95" y="165"/>
                      </a:lnTo>
                      <a:lnTo>
                        <a:pt x="109" y="144"/>
                      </a:lnTo>
                      <a:lnTo>
                        <a:pt x="124" y="124"/>
                      </a:lnTo>
                      <a:lnTo>
                        <a:pt x="152" y="89"/>
                      </a:lnTo>
                      <a:lnTo>
                        <a:pt x="164" y="75"/>
                      </a:lnTo>
                      <a:lnTo>
                        <a:pt x="168" y="71"/>
                      </a:lnTo>
                      <a:lnTo>
                        <a:pt x="181" y="61"/>
                      </a:lnTo>
                      <a:lnTo>
                        <a:pt x="191" y="57"/>
                      </a:lnTo>
                      <a:lnTo>
                        <a:pt x="201" y="53"/>
                      </a:lnTo>
                      <a:lnTo>
                        <a:pt x="212" y="49"/>
                      </a:lnTo>
                      <a:lnTo>
                        <a:pt x="225" y="48"/>
                      </a:lnTo>
                      <a:lnTo>
                        <a:pt x="251" y="48"/>
                      </a:lnTo>
                      <a:lnTo>
                        <a:pt x="275" y="48"/>
                      </a:lnTo>
                      <a:lnTo>
                        <a:pt x="293" y="48"/>
                      </a:lnTo>
                      <a:lnTo>
                        <a:pt x="300" y="48"/>
                      </a:lnTo>
                      <a:lnTo>
                        <a:pt x="306" y="109"/>
                      </a:lnTo>
                      <a:lnTo>
                        <a:pt x="293" y="198"/>
                      </a:lnTo>
                      <a:lnTo>
                        <a:pt x="259" y="294"/>
                      </a:lnTo>
                      <a:lnTo>
                        <a:pt x="286" y="376"/>
                      </a:lnTo>
                      <a:lnTo>
                        <a:pt x="279" y="444"/>
                      </a:lnTo>
                      <a:lnTo>
                        <a:pt x="327" y="532"/>
                      </a:lnTo>
                      <a:lnTo>
                        <a:pt x="450" y="621"/>
                      </a:lnTo>
                      <a:lnTo>
                        <a:pt x="320" y="471"/>
                      </a:lnTo>
                      <a:lnTo>
                        <a:pt x="388" y="430"/>
                      </a:lnTo>
                      <a:lnTo>
                        <a:pt x="382" y="389"/>
                      </a:lnTo>
                      <a:lnTo>
                        <a:pt x="334" y="335"/>
                      </a:lnTo>
                      <a:lnTo>
                        <a:pt x="293" y="287"/>
                      </a:lnTo>
                      <a:lnTo>
                        <a:pt x="341" y="178"/>
                      </a:lnTo>
                      <a:lnTo>
                        <a:pt x="402" y="116"/>
                      </a:lnTo>
                      <a:lnTo>
                        <a:pt x="429" y="7"/>
                      </a:lnTo>
                      <a:lnTo>
                        <a:pt x="498" y="0"/>
                      </a:lnTo>
                      <a:lnTo>
                        <a:pt x="518" y="61"/>
                      </a:lnTo>
                      <a:lnTo>
                        <a:pt x="553" y="143"/>
                      </a:lnTo>
                      <a:lnTo>
                        <a:pt x="621" y="143"/>
                      </a:lnTo>
                      <a:lnTo>
                        <a:pt x="648" y="205"/>
                      </a:lnTo>
                      <a:lnTo>
                        <a:pt x="716" y="267"/>
                      </a:lnTo>
                      <a:lnTo>
                        <a:pt x="784" y="294"/>
                      </a:lnTo>
                      <a:lnTo>
                        <a:pt x="804" y="211"/>
                      </a:lnTo>
                      <a:lnTo>
                        <a:pt x="886" y="198"/>
                      </a:lnTo>
                      <a:lnTo>
                        <a:pt x="968" y="198"/>
                      </a:lnTo>
                      <a:lnTo>
                        <a:pt x="1030" y="238"/>
                      </a:lnTo>
                      <a:lnTo>
                        <a:pt x="1063" y="238"/>
                      </a:lnTo>
                      <a:lnTo>
                        <a:pt x="1067" y="236"/>
                      </a:lnTo>
                      <a:lnTo>
                        <a:pt x="1076" y="231"/>
                      </a:lnTo>
                      <a:lnTo>
                        <a:pt x="1085" y="230"/>
                      </a:lnTo>
                      <a:lnTo>
                        <a:pt x="1095" y="230"/>
                      </a:lnTo>
                      <a:lnTo>
                        <a:pt x="1109" y="233"/>
                      </a:lnTo>
                      <a:lnTo>
                        <a:pt x="1125" y="238"/>
                      </a:lnTo>
                      <a:lnTo>
                        <a:pt x="1143" y="246"/>
                      </a:lnTo>
                      <a:lnTo>
                        <a:pt x="1161" y="250"/>
                      </a:lnTo>
                      <a:lnTo>
                        <a:pt x="1178" y="255"/>
                      </a:lnTo>
                      <a:lnTo>
                        <a:pt x="1194" y="257"/>
                      </a:lnTo>
                      <a:lnTo>
                        <a:pt x="1218" y="259"/>
                      </a:lnTo>
                      <a:lnTo>
                        <a:pt x="1228" y="259"/>
                      </a:lnTo>
                      <a:lnTo>
                        <a:pt x="1269" y="314"/>
                      </a:lnTo>
                      <a:lnTo>
                        <a:pt x="1391" y="294"/>
                      </a:lnTo>
                      <a:lnTo>
                        <a:pt x="1479" y="341"/>
                      </a:lnTo>
                      <a:lnTo>
                        <a:pt x="1528" y="382"/>
                      </a:lnTo>
                      <a:lnTo>
                        <a:pt x="1637" y="382"/>
                      </a:lnTo>
                      <a:lnTo>
                        <a:pt x="1691" y="437"/>
                      </a:lnTo>
                      <a:lnTo>
                        <a:pt x="1800" y="464"/>
                      </a:lnTo>
                      <a:lnTo>
                        <a:pt x="1868" y="505"/>
                      </a:lnTo>
                      <a:lnTo>
                        <a:pt x="1814" y="546"/>
                      </a:lnTo>
                      <a:lnTo>
                        <a:pt x="1964" y="580"/>
                      </a:lnTo>
                      <a:lnTo>
                        <a:pt x="2018" y="635"/>
                      </a:lnTo>
                      <a:lnTo>
                        <a:pt x="1915" y="676"/>
                      </a:lnTo>
                      <a:lnTo>
                        <a:pt x="1922" y="686"/>
                      </a:lnTo>
                      <a:lnTo>
                        <a:pt x="1936" y="710"/>
                      </a:lnTo>
                      <a:lnTo>
                        <a:pt x="1953" y="742"/>
                      </a:lnTo>
                      <a:lnTo>
                        <a:pt x="1970" y="771"/>
                      </a:lnTo>
                      <a:lnTo>
                        <a:pt x="1973" y="774"/>
                      </a:lnTo>
                      <a:lnTo>
                        <a:pt x="1976" y="776"/>
                      </a:lnTo>
                      <a:lnTo>
                        <a:pt x="1979" y="780"/>
                      </a:lnTo>
                      <a:lnTo>
                        <a:pt x="1983" y="782"/>
                      </a:lnTo>
                      <a:lnTo>
                        <a:pt x="1994" y="786"/>
                      </a:lnTo>
                      <a:lnTo>
                        <a:pt x="2007" y="789"/>
                      </a:lnTo>
                      <a:lnTo>
                        <a:pt x="2020" y="792"/>
                      </a:lnTo>
                      <a:lnTo>
                        <a:pt x="2035" y="795"/>
                      </a:lnTo>
                      <a:lnTo>
                        <a:pt x="2051" y="796"/>
                      </a:lnTo>
                      <a:lnTo>
                        <a:pt x="2067" y="797"/>
                      </a:lnTo>
                      <a:lnTo>
                        <a:pt x="2097" y="799"/>
                      </a:lnTo>
                      <a:lnTo>
                        <a:pt x="2123" y="799"/>
                      </a:lnTo>
                      <a:lnTo>
                        <a:pt x="2141" y="798"/>
                      </a:lnTo>
                      <a:lnTo>
                        <a:pt x="2148" y="798"/>
                      </a:lnTo>
                      <a:lnTo>
                        <a:pt x="2162" y="798"/>
                      </a:lnTo>
                      <a:lnTo>
                        <a:pt x="2194" y="798"/>
                      </a:lnTo>
                      <a:lnTo>
                        <a:pt x="2237" y="798"/>
                      </a:lnTo>
                      <a:lnTo>
                        <a:pt x="2277" y="798"/>
                      </a:lnTo>
                      <a:lnTo>
                        <a:pt x="2307" y="799"/>
                      </a:lnTo>
                      <a:lnTo>
                        <a:pt x="2326" y="801"/>
                      </a:lnTo>
                      <a:lnTo>
                        <a:pt x="2335" y="804"/>
                      </a:lnTo>
                      <a:lnTo>
                        <a:pt x="2339" y="805"/>
                      </a:lnTo>
                      <a:lnTo>
                        <a:pt x="2359" y="866"/>
                      </a:lnTo>
                      <a:lnTo>
                        <a:pt x="2360" y="868"/>
                      </a:lnTo>
                      <a:lnTo>
                        <a:pt x="2365" y="873"/>
                      </a:lnTo>
                      <a:lnTo>
                        <a:pt x="2371" y="876"/>
                      </a:lnTo>
                      <a:lnTo>
                        <a:pt x="2379" y="878"/>
                      </a:lnTo>
                      <a:lnTo>
                        <a:pt x="2391" y="879"/>
                      </a:lnTo>
                      <a:lnTo>
                        <a:pt x="2407" y="880"/>
                      </a:lnTo>
                      <a:lnTo>
                        <a:pt x="2435" y="880"/>
                      </a:lnTo>
                      <a:lnTo>
                        <a:pt x="2453" y="880"/>
                      </a:lnTo>
                      <a:lnTo>
                        <a:pt x="2477" y="880"/>
                      </a:lnTo>
                      <a:lnTo>
                        <a:pt x="2516" y="880"/>
                      </a:lnTo>
                      <a:lnTo>
                        <a:pt x="2529" y="881"/>
                      </a:lnTo>
                      <a:lnTo>
                        <a:pt x="2541" y="882"/>
                      </a:lnTo>
                      <a:lnTo>
                        <a:pt x="2551" y="885"/>
                      </a:lnTo>
                      <a:lnTo>
                        <a:pt x="2562" y="890"/>
                      </a:lnTo>
                      <a:lnTo>
                        <a:pt x="2573" y="894"/>
                      </a:lnTo>
                      <a:lnTo>
                        <a:pt x="2583" y="899"/>
                      </a:lnTo>
                      <a:lnTo>
                        <a:pt x="2591" y="905"/>
                      </a:lnTo>
                      <a:lnTo>
                        <a:pt x="2599" y="910"/>
                      </a:lnTo>
                      <a:lnTo>
                        <a:pt x="2613" y="922"/>
                      </a:lnTo>
                      <a:lnTo>
                        <a:pt x="2623" y="932"/>
                      </a:lnTo>
                      <a:lnTo>
                        <a:pt x="2629" y="938"/>
                      </a:lnTo>
                      <a:lnTo>
                        <a:pt x="2631" y="942"/>
                      </a:lnTo>
                      <a:lnTo>
                        <a:pt x="2686" y="989"/>
                      </a:lnTo>
                      <a:lnTo>
                        <a:pt x="2691" y="1006"/>
                      </a:lnTo>
                      <a:lnTo>
                        <a:pt x="2695" y="1026"/>
                      </a:lnTo>
                      <a:lnTo>
                        <a:pt x="2698" y="1046"/>
                      </a:lnTo>
                      <a:lnTo>
                        <a:pt x="2702" y="1066"/>
                      </a:lnTo>
                      <a:lnTo>
                        <a:pt x="2706" y="1098"/>
                      </a:lnTo>
                      <a:lnTo>
                        <a:pt x="2707" y="1112"/>
                      </a:lnTo>
                      <a:lnTo>
                        <a:pt x="2645" y="1187"/>
                      </a:lnTo>
                      <a:lnTo>
                        <a:pt x="2693" y="1234"/>
                      </a:lnTo>
                      <a:lnTo>
                        <a:pt x="2720" y="1310"/>
                      </a:lnTo>
                      <a:lnTo>
                        <a:pt x="2625" y="1323"/>
                      </a:lnTo>
                      <a:lnTo>
                        <a:pt x="2550" y="1282"/>
                      </a:lnTo>
                      <a:lnTo>
                        <a:pt x="2481" y="1275"/>
                      </a:lnTo>
                      <a:lnTo>
                        <a:pt x="2448" y="1234"/>
                      </a:lnTo>
                      <a:lnTo>
                        <a:pt x="2372" y="1214"/>
                      </a:lnTo>
                      <a:lnTo>
                        <a:pt x="2332" y="1193"/>
                      </a:lnTo>
                      <a:lnTo>
                        <a:pt x="2291" y="1201"/>
                      </a:lnTo>
                      <a:lnTo>
                        <a:pt x="2209" y="1105"/>
                      </a:lnTo>
                      <a:lnTo>
                        <a:pt x="2236" y="1201"/>
                      </a:lnTo>
                      <a:lnTo>
                        <a:pt x="2182" y="1242"/>
                      </a:lnTo>
                      <a:lnTo>
                        <a:pt x="2250" y="1269"/>
                      </a:lnTo>
                      <a:lnTo>
                        <a:pt x="2243" y="1316"/>
                      </a:lnTo>
                      <a:lnTo>
                        <a:pt x="2250" y="1392"/>
                      </a:lnTo>
                      <a:lnTo>
                        <a:pt x="2359" y="1351"/>
                      </a:lnTo>
                      <a:lnTo>
                        <a:pt x="2372" y="1405"/>
                      </a:lnTo>
                      <a:lnTo>
                        <a:pt x="2414" y="1432"/>
                      </a:lnTo>
                      <a:lnTo>
                        <a:pt x="2437" y="1444"/>
                      </a:lnTo>
                      <a:lnTo>
                        <a:pt x="2445" y="1447"/>
                      </a:lnTo>
                      <a:lnTo>
                        <a:pt x="2452" y="1449"/>
                      </a:lnTo>
                      <a:lnTo>
                        <a:pt x="2462" y="1450"/>
                      </a:lnTo>
                      <a:lnTo>
                        <a:pt x="2475" y="1452"/>
                      </a:lnTo>
                      <a:lnTo>
                        <a:pt x="2494" y="1457"/>
                      </a:lnTo>
                      <a:lnTo>
                        <a:pt x="2501" y="1459"/>
                      </a:lnTo>
                      <a:lnTo>
                        <a:pt x="2509" y="1460"/>
                      </a:lnTo>
                      <a:lnTo>
                        <a:pt x="2536" y="1460"/>
                      </a:lnTo>
                      <a:lnTo>
                        <a:pt x="2546" y="1459"/>
                      </a:lnTo>
                      <a:lnTo>
                        <a:pt x="2554" y="1458"/>
                      </a:lnTo>
                      <a:lnTo>
                        <a:pt x="2560" y="1457"/>
                      </a:lnTo>
                      <a:lnTo>
                        <a:pt x="2565" y="1455"/>
                      </a:lnTo>
                      <a:lnTo>
                        <a:pt x="2573" y="1450"/>
                      </a:lnTo>
                      <a:lnTo>
                        <a:pt x="2577" y="1447"/>
                      </a:lnTo>
                      <a:lnTo>
                        <a:pt x="2580" y="1446"/>
                      </a:lnTo>
                      <a:lnTo>
                        <a:pt x="2581" y="1445"/>
                      </a:lnTo>
                      <a:lnTo>
                        <a:pt x="2583" y="1445"/>
                      </a:lnTo>
                      <a:lnTo>
                        <a:pt x="2584" y="1445"/>
                      </a:lnTo>
                      <a:lnTo>
                        <a:pt x="2589" y="1450"/>
                      </a:lnTo>
                      <a:lnTo>
                        <a:pt x="2598" y="1460"/>
                      </a:lnTo>
                      <a:lnTo>
                        <a:pt x="2628" y="1497"/>
                      </a:lnTo>
                      <a:lnTo>
                        <a:pt x="2669" y="1544"/>
                      </a:lnTo>
                      <a:lnTo>
                        <a:pt x="2705" y="1585"/>
                      </a:lnTo>
                      <a:lnTo>
                        <a:pt x="2720" y="1602"/>
                      </a:lnTo>
                      <a:lnTo>
                        <a:pt x="2781" y="1678"/>
                      </a:lnTo>
                      <a:lnTo>
                        <a:pt x="2775" y="1732"/>
                      </a:lnTo>
                      <a:lnTo>
                        <a:pt x="2775" y="1808"/>
                      </a:lnTo>
                      <a:lnTo>
                        <a:pt x="2775" y="1862"/>
                      </a:lnTo>
                      <a:lnTo>
                        <a:pt x="2680" y="1882"/>
                      </a:lnTo>
                      <a:lnTo>
                        <a:pt x="2668" y="1877"/>
                      </a:lnTo>
                      <a:lnTo>
                        <a:pt x="2636" y="1861"/>
                      </a:lnTo>
                      <a:lnTo>
                        <a:pt x="2613" y="1849"/>
                      </a:lnTo>
                      <a:lnTo>
                        <a:pt x="2587" y="1834"/>
                      </a:lnTo>
                      <a:lnTo>
                        <a:pt x="2559" y="1815"/>
                      </a:lnTo>
                      <a:lnTo>
                        <a:pt x="2530" y="1794"/>
                      </a:lnTo>
                      <a:lnTo>
                        <a:pt x="2470" y="1750"/>
                      </a:lnTo>
                      <a:lnTo>
                        <a:pt x="2421" y="1716"/>
                      </a:lnTo>
                      <a:lnTo>
                        <a:pt x="2385" y="1693"/>
                      </a:lnTo>
                      <a:lnTo>
                        <a:pt x="2372" y="1685"/>
                      </a:lnTo>
                      <a:lnTo>
                        <a:pt x="2359" y="1759"/>
                      </a:lnTo>
                      <a:lnTo>
                        <a:pt x="2413" y="1828"/>
                      </a:lnTo>
                      <a:lnTo>
                        <a:pt x="2462" y="1903"/>
                      </a:lnTo>
                      <a:lnTo>
                        <a:pt x="2495" y="1930"/>
                      </a:lnTo>
                      <a:lnTo>
                        <a:pt x="2502" y="1931"/>
                      </a:lnTo>
                      <a:lnTo>
                        <a:pt x="2518" y="1933"/>
                      </a:lnTo>
                      <a:lnTo>
                        <a:pt x="2542" y="1936"/>
                      </a:lnTo>
                      <a:lnTo>
                        <a:pt x="2571" y="1937"/>
                      </a:lnTo>
                      <a:lnTo>
                        <a:pt x="2601" y="1936"/>
                      </a:lnTo>
                      <a:lnTo>
                        <a:pt x="2630" y="1933"/>
                      </a:lnTo>
                      <a:lnTo>
                        <a:pt x="2651" y="1931"/>
                      </a:lnTo>
                      <a:lnTo>
                        <a:pt x="2659" y="1930"/>
                      </a:lnTo>
                      <a:lnTo>
                        <a:pt x="2748" y="1971"/>
                      </a:lnTo>
                      <a:lnTo>
                        <a:pt x="2754" y="1975"/>
                      </a:lnTo>
                      <a:lnTo>
                        <a:pt x="2769" y="1988"/>
                      </a:lnTo>
                      <a:lnTo>
                        <a:pt x="2772" y="1992"/>
                      </a:lnTo>
                      <a:lnTo>
                        <a:pt x="2776" y="1999"/>
                      </a:lnTo>
                      <a:lnTo>
                        <a:pt x="2779" y="2004"/>
                      </a:lnTo>
                      <a:lnTo>
                        <a:pt x="2783" y="2012"/>
                      </a:lnTo>
                      <a:lnTo>
                        <a:pt x="2785" y="2019"/>
                      </a:lnTo>
                      <a:lnTo>
                        <a:pt x="2787" y="2027"/>
                      </a:lnTo>
                      <a:lnTo>
                        <a:pt x="2788" y="2037"/>
                      </a:lnTo>
                      <a:lnTo>
                        <a:pt x="2789" y="2046"/>
                      </a:lnTo>
                      <a:lnTo>
                        <a:pt x="2789" y="2081"/>
                      </a:lnTo>
                      <a:lnTo>
                        <a:pt x="2789" y="2104"/>
                      </a:lnTo>
                      <a:lnTo>
                        <a:pt x="2789" y="2117"/>
                      </a:lnTo>
                      <a:lnTo>
                        <a:pt x="2789" y="2121"/>
                      </a:lnTo>
                      <a:lnTo>
                        <a:pt x="2666" y="2100"/>
                      </a:lnTo>
                      <a:lnTo>
                        <a:pt x="2659" y="2104"/>
                      </a:lnTo>
                      <a:lnTo>
                        <a:pt x="2641" y="2111"/>
                      </a:lnTo>
                      <a:lnTo>
                        <a:pt x="2629" y="2114"/>
                      </a:lnTo>
                      <a:lnTo>
                        <a:pt x="2617" y="2118"/>
                      </a:lnTo>
                      <a:lnTo>
                        <a:pt x="2604" y="2120"/>
                      </a:lnTo>
                      <a:lnTo>
                        <a:pt x="2591" y="2121"/>
                      </a:lnTo>
                      <a:lnTo>
                        <a:pt x="2577" y="2121"/>
                      </a:lnTo>
                      <a:lnTo>
                        <a:pt x="2564" y="2119"/>
                      </a:lnTo>
                      <a:lnTo>
                        <a:pt x="2553" y="2117"/>
                      </a:lnTo>
                      <a:lnTo>
                        <a:pt x="2541" y="2114"/>
                      </a:lnTo>
                      <a:lnTo>
                        <a:pt x="2522" y="2109"/>
                      </a:lnTo>
                      <a:lnTo>
                        <a:pt x="2516" y="2107"/>
                      </a:lnTo>
                      <a:lnTo>
                        <a:pt x="2462" y="2087"/>
                      </a:lnTo>
                      <a:lnTo>
                        <a:pt x="2407" y="2032"/>
                      </a:lnTo>
                      <a:lnTo>
                        <a:pt x="2366" y="2032"/>
                      </a:lnTo>
                      <a:lnTo>
                        <a:pt x="2325" y="2046"/>
                      </a:lnTo>
                      <a:lnTo>
                        <a:pt x="2326" y="2045"/>
                      </a:lnTo>
                      <a:lnTo>
                        <a:pt x="2327" y="2047"/>
                      </a:lnTo>
                      <a:lnTo>
                        <a:pt x="2325" y="2057"/>
                      </a:lnTo>
                      <a:lnTo>
                        <a:pt x="2318" y="2080"/>
                      </a:lnTo>
                      <a:lnTo>
                        <a:pt x="2308" y="2107"/>
                      </a:lnTo>
                      <a:lnTo>
                        <a:pt x="2300" y="2126"/>
                      </a:lnTo>
                      <a:lnTo>
                        <a:pt x="2293" y="2138"/>
                      </a:lnTo>
                      <a:lnTo>
                        <a:pt x="2291" y="2141"/>
                      </a:lnTo>
                      <a:lnTo>
                        <a:pt x="2243" y="2032"/>
                      </a:lnTo>
                      <a:lnTo>
                        <a:pt x="2162" y="2026"/>
                      </a:lnTo>
                      <a:lnTo>
                        <a:pt x="2100" y="2026"/>
                      </a:lnTo>
                      <a:lnTo>
                        <a:pt x="2086" y="1937"/>
                      </a:lnTo>
                      <a:lnTo>
                        <a:pt x="1970" y="1923"/>
                      </a:lnTo>
                      <a:lnTo>
                        <a:pt x="1895" y="1889"/>
                      </a:lnTo>
                      <a:lnTo>
                        <a:pt x="1841" y="1862"/>
                      </a:lnTo>
                      <a:lnTo>
                        <a:pt x="1779" y="1868"/>
                      </a:lnTo>
                      <a:lnTo>
                        <a:pt x="1684" y="139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5" name="Freeform 45">
                  <a:extLst>
                    <a:ext uri="{FF2B5EF4-FFF2-40B4-BE49-F238E27FC236}">
                      <a16:creationId xmlns="" xmlns:a16="http://schemas.microsoft.com/office/drawing/2014/main" id="{6798B230-8737-4CF0-BC83-F3BB1AEC8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6" name="Freeform 46">
                  <a:extLst>
                    <a:ext uri="{FF2B5EF4-FFF2-40B4-BE49-F238E27FC236}">
                      <a16:creationId xmlns="" xmlns:a16="http://schemas.microsoft.com/office/drawing/2014/main" id="{69193400-E224-4DF0-A77D-241A9DC110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7" name="Freeform 47">
                  <a:extLst>
                    <a:ext uri="{FF2B5EF4-FFF2-40B4-BE49-F238E27FC236}">
                      <a16:creationId xmlns="" xmlns:a16="http://schemas.microsoft.com/office/drawing/2014/main" id="{6EB5ADA7-127A-4C8F-936B-09356B19D4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069" y="1601666"/>
                  <a:ext cx="84785" cy="97117"/>
                </a:xfrm>
                <a:custGeom>
                  <a:avLst/>
                  <a:gdLst/>
                  <a:ahLst/>
                  <a:cxnLst>
                    <a:cxn ang="0">
                      <a:pos x="174" y="5"/>
                    </a:cxn>
                    <a:cxn ang="0">
                      <a:pos x="49" y="0"/>
                    </a:cxn>
                    <a:cxn ang="0">
                      <a:pos x="0" y="77"/>
                    </a:cxn>
                    <a:cxn ang="0">
                      <a:pos x="6" y="164"/>
                    </a:cxn>
                    <a:cxn ang="0">
                      <a:pos x="11" y="213"/>
                    </a:cxn>
                    <a:cxn ang="0">
                      <a:pos x="6" y="252"/>
                    </a:cxn>
                    <a:cxn ang="0">
                      <a:pos x="92" y="252"/>
                    </a:cxn>
                    <a:cxn ang="0">
                      <a:pos x="158" y="218"/>
                    </a:cxn>
                    <a:cxn ang="0">
                      <a:pos x="208" y="180"/>
                    </a:cxn>
                    <a:cxn ang="0">
                      <a:pos x="219" y="126"/>
                    </a:cxn>
                    <a:cxn ang="0">
                      <a:pos x="174" y="5"/>
                    </a:cxn>
                  </a:cxnLst>
                  <a:rect l="0" t="0" r="r" b="b"/>
                  <a:pathLst>
                    <a:path w="219" h="252">
                      <a:moveTo>
                        <a:pt x="174" y="5"/>
                      </a:moveTo>
                      <a:lnTo>
                        <a:pt x="49" y="0"/>
                      </a:lnTo>
                      <a:lnTo>
                        <a:pt x="0" y="77"/>
                      </a:lnTo>
                      <a:lnTo>
                        <a:pt x="6" y="164"/>
                      </a:lnTo>
                      <a:lnTo>
                        <a:pt x="11" y="213"/>
                      </a:lnTo>
                      <a:lnTo>
                        <a:pt x="6" y="252"/>
                      </a:lnTo>
                      <a:lnTo>
                        <a:pt x="92" y="252"/>
                      </a:lnTo>
                      <a:lnTo>
                        <a:pt x="158" y="218"/>
                      </a:lnTo>
                      <a:lnTo>
                        <a:pt x="208" y="180"/>
                      </a:lnTo>
                      <a:lnTo>
                        <a:pt x="219" y="126"/>
                      </a:lnTo>
                      <a:lnTo>
                        <a:pt x="174" y="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8" name="Freeform 48">
                  <a:extLst>
                    <a:ext uri="{FF2B5EF4-FFF2-40B4-BE49-F238E27FC236}">
                      <a16:creationId xmlns="" xmlns:a16="http://schemas.microsoft.com/office/drawing/2014/main" id="{738CFD81-44C4-48DC-83F8-1DFF427510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09" name="Freeform 49">
                  <a:extLst>
                    <a:ext uri="{FF2B5EF4-FFF2-40B4-BE49-F238E27FC236}">
                      <a16:creationId xmlns="" xmlns:a16="http://schemas.microsoft.com/office/drawing/2014/main" id="{8A8AE616-6DE5-4FF1-AA4F-6D35C91203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0" name="Freeform 50">
                  <a:extLst>
                    <a:ext uri="{FF2B5EF4-FFF2-40B4-BE49-F238E27FC236}">
                      <a16:creationId xmlns="" xmlns:a16="http://schemas.microsoft.com/office/drawing/2014/main" id="{EBE7CD04-D4B1-49C3-9C80-3390FBFBE2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175" y="1156164"/>
                  <a:ext cx="158778" cy="86326"/>
                </a:xfrm>
                <a:custGeom>
                  <a:avLst/>
                  <a:gdLst/>
                  <a:ahLst/>
                  <a:cxnLst>
                    <a:cxn ang="0">
                      <a:pos x="251" y="27"/>
                    </a:cxn>
                    <a:cxn ang="0">
                      <a:pos x="153" y="0"/>
                    </a:cxn>
                    <a:cxn ang="0">
                      <a:pos x="77" y="11"/>
                    </a:cxn>
                    <a:cxn ang="0">
                      <a:pos x="6" y="27"/>
                    </a:cxn>
                    <a:cxn ang="0">
                      <a:pos x="0" y="77"/>
                    </a:cxn>
                    <a:cxn ang="0">
                      <a:pos x="66" y="170"/>
                    </a:cxn>
                    <a:cxn ang="0">
                      <a:pos x="131" y="218"/>
                    </a:cxn>
                    <a:cxn ang="0">
                      <a:pos x="191" y="224"/>
                    </a:cxn>
                    <a:cxn ang="0">
                      <a:pos x="234" y="175"/>
                    </a:cxn>
                    <a:cxn ang="0">
                      <a:pos x="290" y="158"/>
                    </a:cxn>
                    <a:cxn ang="0">
                      <a:pos x="338" y="158"/>
                    </a:cxn>
                    <a:cxn ang="0">
                      <a:pos x="382" y="147"/>
                    </a:cxn>
                    <a:cxn ang="0">
                      <a:pos x="415" y="147"/>
                    </a:cxn>
                    <a:cxn ang="0">
                      <a:pos x="366" y="99"/>
                    </a:cxn>
                    <a:cxn ang="0">
                      <a:pos x="251" y="27"/>
                    </a:cxn>
                  </a:cxnLst>
                  <a:rect l="0" t="0" r="r" b="b"/>
                  <a:pathLst>
                    <a:path w="415" h="224">
                      <a:moveTo>
                        <a:pt x="251" y="27"/>
                      </a:moveTo>
                      <a:lnTo>
                        <a:pt x="153" y="0"/>
                      </a:lnTo>
                      <a:lnTo>
                        <a:pt x="77" y="11"/>
                      </a:lnTo>
                      <a:lnTo>
                        <a:pt x="6" y="27"/>
                      </a:lnTo>
                      <a:lnTo>
                        <a:pt x="0" y="77"/>
                      </a:lnTo>
                      <a:lnTo>
                        <a:pt x="66" y="170"/>
                      </a:lnTo>
                      <a:lnTo>
                        <a:pt x="131" y="218"/>
                      </a:lnTo>
                      <a:lnTo>
                        <a:pt x="191" y="224"/>
                      </a:lnTo>
                      <a:lnTo>
                        <a:pt x="234" y="175"/>
                      </a:lnTo>
                      <a:lnTo>
                        <a:pt x="290" y="158"/>
                      </a:lnTo>
                      <a:lnTo>
                        <a:pt x="338" y="158"/>
                      </a:lnTo>
                      <a:lnTo>
                        <a:pt x="382" y="147"/>
                      </a:lnTo>
                      <a:lnTo>
                        <a:pt x="415" y="147"/>
                      </a:lnTo>
                      <a:lnTo>
                        <a:pt x="366" y="99"/>
                      </a:lnTo>
                      <a:lnTo>
                        <a:pt x="251" y="2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1" name="Freeform 51">
                  <a:extLst>
                    <a:ext uri="{FF2B5EF4-FFF2-40B4-BE49-F238E27FC236}">
                      <a16:creationId xmlns="" xmlns:a16="http://schemas.microsoft.com/office/drawing/2014/main" id="{63638156-B68D-48E1-ADBD-57F87C2428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2" name="Freeform 52">
                  <a:extLst>
                    <a:ext uri="{FF2B5EF4-FFF2-40B4-BE49-F238E27FC236}">
                      <a16:creationId xmlns="" xmlns:a16="http://schemas.microsoft.com/office/drawing/2014/main" id="{292E7FA8-3AE4-4960-9831-1D1F49BF93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4461" y="1186994"/>
                  <a:ext cx="163402" cy="198858"/>
                </a:xfrm>
                <a:custGeom>
                  <a:avLst/>
                  <a:gdLst/>
                  <a:ahLst/>
                  <a:cxnLst>
                    <a:cxn ang="0">
                      <a:pos x="256" y="72"/>
                    </a:cxn>
                    <a:cxn ang="0">
                      <a:pos x="202" y="28"/>
                    </a:cxn>
                    <a:cxn ang="0">
                      <a:pos x="166" y="15"/>
                    </a:cxn>
                    <a:cxn ang="0">
                      <a:pos x="145" y="4"/>
                    </a:cxn>
                    <a:cxn ang="0">
                      <a:pos x="137" y="0"/>
                    </a:cxn>
                    <a:cxn ang="0">
                      <a:pos x="131" y="0"/>
                    </a:cxn>
                    <a:cxn ang="0">
                      <a:pos x="125" y="5"/>
                    </a:cxn>
                    <a:cxn ang="0">
                      <a:pos x="120" y="12"/>
                    </a:cxn>
                    <a:cxn ang="0">
                      <a:pos x="92" y="52"/>
                    </a:cxn>
                    <a:cxn ang="0">
                      <a:pos x="77" y="72"/>
                    </a:cxn>
                    <a:cxn ang="0">
                      <a:pos x="0" y="77"/>
                    </a:cxn>
                    <a:cxn ang="0">
                      <a:pos x="93" y="154"/>
                    </a:cxn>
                    <a:cxn ang="0">
                      <a:pos x="21" y="291"/>
                    </a:cxn>
                    <a:cxn ang="0">
                      <a:pos x="77" y="432"/>
                    </a:cxn>
                    <a:cxn ang="0">
                      <a:pos x="86" y="497"/>
                    </a:cxn>
                    <a:cxn ang="0">
                      <a:pos x="110" y="512"/>
                    </a:cxn>
                    <a:cxn ang="0">
                      <a:pos x="127" y="517"/>
                    </a:cxn>
                    <a:cxn ang="0">
                      <a:pos x="140" y="515"/>
                    </a:cxn>
                    <a:cxn ang="0">
                      <a:pos x="150" y="513"/>
                    </a:cxn>
                    <a:cxn ang="0">
                      <a:pos x="156" y="509"/>
                    </a:cxn>
                    <a:cxn ang="0">
                      <a:pos x="162" y="499"/>
                    </a:cxn>
                    <a:cxn ang="0">
                      <a:pos x="166" y="481"/>
                    </a:cxn>
                    <a:cxn ang="0">
                      <a:pos x="167" y="458"/>
                    </a:cxn>
                    <a:cxn ang="0">
                      <a:pos x="166" y="423"/>
                    </a:cxn>
                    <a:cxn ang="0">
                      <a:pos x="163" y="380"/>
                    </a:cxn>
                    <a:cxn ang="0">
                      <a:pos x="168" y="344"/>
                    </a:cxn>
                    <a:cxn ang="0">
                      <a:pos x="178" y="298"/>
                    </a:cxn>
                    <a:cxn ang="0">
                      <a:pos x="213" y="400"/>
                    </a:cxn>
                    <a:cxn ang="0">
                      <a:pos x="294" y="366"/>
                    </a:cxn>
                    <a:cxn ang="0">
                      <a:pos x="296" y="322"/>
                    </a:cxn>
                    <a:cxn ang="0">
                      <a:pos x="301" y="298"/>
                    </a:cxn>
                    <a:cxn ang="0">
                      <a:pos x="307" y="285"/>
                    </a:cxn>
                    <a:cxn ang="0">
                      <a:pos x="318" y="267"/>
                    </a:cxn>
                    <a:cxn ang="0">
                      <a:pos x="335" y="238"/>
                    </a:cxn>
                    <a:cxn ang="0">
                      <a:pos x="351" y="197"/>
                    </a:cxn>
                    <a:cxn ang="0">
                      <a:pos x="349" y="178"/>
                    </a:cxn>
                    <a:cxn ang="0">
                      <a:pos x="337" y="158"/>
                    </a:cxn>
                    <a:cxn ang="0">
                      <a:pos x="337" y="149"/>
                    </a:cxn>
                    <a:cxn ang="0">
                      <a:pos x="341" y="142"/>
                    </a:cxn>
                    <a:cxn ang="0">
                      <a:pos x="352" y="139"/>
                    </a:cxn>
                    <a:cxn ang="0">
                      <a:pos x="391" y="137"/>
                    </a:cxn>
                    <a:cxn ang="0">
                      <a:pos x="422" y="137"/>
                    </a:cxn>
                    <a:cxn ang="0">
                      <a:pos x="425" y="100"/>
                    </a:cxn>
                  </a:cxnLst>
                  <a:rect l="0" t="0" r="r" b="b"/>
                  <a:pathLst>
                    <a:path w="425" h="517">
                      <a:moveTo>
                        <a:pt x="359" y="23"/>
                      </a:moveTo>
                      <a:lnTo>
                        <a:pt x="256" y="72"/>
                      </a:lnTo>
                      <a:lnTo>
                        <a:pt x="207" y="72"/>
                      </a:lnTo>
                      <a:lnTo>
                        <a:pt x="202" y="28"/>
                      </a:lnTo>
                      <a:lnTo>
                        <a:pt x="181" y="22"/>
                      </a:lnTo>
                      <a:lnTo>
                        <a:pt x="166" y="15"/>
                      </a:lnTo>
                      <a:lnTo>
                        <a:pt x="153" y="9"/>
                      </a:lnTo>
                      <a:lnTo>
                        <a:pt x="145" y="4"/>
                      </a:lnTo>
                      <a:lnTo>
                        <a:pt x="140" y="2"/>
                      </a:lnTo>
                      <a:lnTo>
                        <a:pt x="137" y="0"/>
                      </a:lnTo>
                      <a:lnTo>
                        <a:pt x="134" y="0"/>
                      </a:lnTo>
                      <a:lnTo>
                        <a:pt x="131" y="0"/>
                      </a:lnTo>
                      <a:lnTo>
                        <a:pt x="128" y="2"/>
                      </a:lnTo>
                      <a:lnTo>
                        <a:pt x="125" y="5"/>
                      </a:lnTo>
                      <a:lnTo>
                        <a:pt x="123" y="8"/>
                      </a:lnTo>
                      <a:lnTo>
                        <a:pt x="120" y="12"/>
                      </a:lnTo>
                      <a:lnTo>
                        <a:pt x="106" y="33"/>
                      </a:lnTo>
                      <a:lnTo>
                        <a:pt x="92" y="52"/>
                      </a:lnTo>
                      <a:lnTo>
                        <a:pt x="81" y="66"/>
                      </a:lnTo>
                      <a:lnTo>
                        <a:pt x="77" y="72"/>
                      </a:lnTo>
                      <a:lnTo>
                        <a:pt x="48" y="89"/>
                      </a:lnTo>
                      <a:lnTo>
                        <a:pt x="0" y="77"/>
                      </a:lnTo>
                      <a:lnTo>
                        <a:pt x="21" y="148"/>
                      </a:lnTo>
                      <a:lnTo>
                        <a:pt x="93" y="154"/>
                      </a:lnTo>
                      <a:lnTo>
                        <a:pt x="27" y="198"/>
                      </a:lnTo>
                      <a:lnTo>
                        <a:pt x="21" y="291"/>
                      </a:lnTo>
                      <a:lnTo>
                        <a:pt x="38" y="377"/>
                      </a:lnTo>
                      <a:lnTo>
                        <a:pt x="77" y="432"/>
                      </a:lnTo>
                      <a:lnTo>
                        <a:pt x="82" y="493"/>
                      </a:lnTo>
                      <a:lnTo>
                        <a:pt x="86" y="497"/>
                      </a:lnTo>
                      <a:lnTo>
                        <a:pt x="100" y="507"/>
                      </a:lnTo>
                      <a:lnTo>
                        <a:pt x="110" y="512"/>
                      </a:lnTo>
                      <a:lnTo>
                        <a:pt x="121" y="515"/>
                      </a:lnTo>
                      <a:lnTo>
                        <a:pt x="127" y="517"/>
                      </a:lnTo>
                      <a:lnTo>
                        <a:pt x="134" y="517"/>
                      </a:lnTo>
                      <a:lnTo>
                        <a:pt x="140" y="515"/>
                      </a:lnTo>
                      <a:lnTo>
                        <a:pt x="147" y="514"/>
                      </a:lnTo>
                      <a:lnTo>
                        <a:pt x="150" y="513"/>
                      </a:lnTo>
                      <a:lnTo>
                        <a:pt x="153" y="511"/>
                      </a:lnTo>
                      <a:lnTo>
                        <a:pt x="156" y="509"/>
                      </a:lnTo>
                      <a:lnTo>
                        <a:pt x="159" y="506"/>
                      </a:lnTo>
                      <a:lnTo>
                        <a:pt x="162" y="499"/>
                      </a:lnTo>
                      <a:lnTo>
                        <a:pt x="165" y="491"/>
                      </a:lnTo>
                      <a:lnTo>
                        <a:pt x="166" y="481"/>
                      </a:lnTo>
                      <a:lnTo>
                        <a:pt x="167" y="470"/>
                      </a:lnTo>
                      <a:lnTo>
                        <a:pt x="167" y="458"/>
                      </a:lnTo>
                      <a:lnTo>
                        <a:pt x="167" y="446"/>
                      </a:lnTo>
                      <a:lnTo>
                        <a:pt x="166" y="423"/>
                      </a:lnTo>
                      <a:lnTo>
                        <a:pt x="164" y="400"/>
                      </a:lnTo>
                      <a:lnTo>
                        <a:pt x="163" y="380"/>
                      </a:lnTo>
                      <a:lnTo>
                        <a:pt x="163" y="366"/>
                      </a:lnTo>
                      <a:lnTo>
                        <a:pt x="168" y="344"/>
                      </a:lnTo>
                      <a:lnTo>
                        <a:pt x="174" y="318"/>
                      </a:lnTo>
                      <a:lnTo>
                        <a:pt x="178" y="298"/>
                      </a:lnTo>
                      <a:lnTo>
                        <a:pt x="180" y="291"/>
                      </a:lnTo>
                      <a:lnTo>
                        <a:pt x="213" y="400"/>
                      </a:lnTo>
                      <a:lnTo>
                        <a:pt x="295" y="377"/>
                      </a:lnTo>
                      <a:lnTo>
                        <a:pt x="294" y="366"/>
                      </a:lnTo>
                      <a:lnTo>
                        <a:pt x="295" y="338"/>
                      </a:lnTo>
                      <a:lnTo>
                        <a:pt x="296" y="322"/>
                      </a:lnTo>
                      <a:lnTo>
                        <a:pt x="299" y="306"/>
                      </a:lnTo>
                      <a:lnTo>
                        <a:pt x="301" y="298"/>
                      </a:lnTo>
                      <a:lnTo>
                        <a:pt x="303" y="292"/>
                      </a:lnTo>
                      <a:lnTo>
                        <a:pt x="307" y="285"/>
                      </a:lnTo>
                      <a:lnTo>
                        <a:pt x="311" y="279"/>
                      </a:lnTo>
                      <a:lnTo>
                        <a:pt x="318" y="267"/>
                      </a:lnTo>
                      <a:lnTo>
                        <a:pt x="327" y="253"/>
                      </a:lnTo>
                      <a:lnTo>
                        <a:pt x="335" y="238"/>
                      </a:lnTo>
                      <a:lnTo>
                        <a:pt x="341" y="223"/>
                      </a:lnTo>
                      <a:lnTo>
                        <a:pt x="351" y="197"/>
                      </a:lnTo>
                      <a:lnTo>
                        <a:pt x="354" y="187"/>
                      </a:lnTo>
                      <a:lnTo>
                        <a:pt x="349" y="178"/>
                      </a:lnTo>
                      <a:lnTo>
                        <a:pt x="339" y="162"/>
                      </a:lnTo>
                      <a:lnTo>
                        <a:pt x="337" y="158"/>
                      </a:lnTo>
                      <a:lnTo>
                        <a:pt x="337" y="153"/>
                      </a:lnTo>
                      <a:lnTo>
                        <a:pt x="337" y="149"/>
                      </a:lnTo>
                      <a:lnTo>
                        <a:pt x="338" y="145"/>
                      </a:lnTo>
                      <a:lnTo>
                        <a:pt x="341" y="142"/>
                      </a:lnTo>
                      <a:lnTo>
                        <a:pt x="345" y="140"/>
                      </a:lnTo>
                      <a:lnTo>
                        <a:pt x="352" y="139"/>
                      </a:lnTo>
                      <a:lnTo>
                        <a:pt x="359" y="137"/>
                      </a:lnTo>
                      <a:lnTo>
                        <a:pt x="391" y="137"/>
                      </a:lnTo>
                      <a:lnTo>
                        <a:pt x="411" y="137"/>
                      </a:lnTo>
                      <a:lnTo>
                        <a:pt x="422" y="137"/>
                      </a:lnTo>
                      <a:lnTo>
                        <a:pt x="425" y="137"/>
                      </a:lnTo>
                      <a:lnTo>
                        <a:pt x="425" y="100"/>
                      </a:lnTo>
                      <a:lnTo>
                        <a:pt x="359" y="2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3" name="Freeform 54">
                  <a:extLst>
                    <a:ext uri="{FF2B5EF4-FFF2-40B4-BE49-F238E27FC236}">
                      <a16:creationId xmlns="" xmlns:a16="http://schemas.microsoft.com/office/drawing/2014/main" id="{B1AA5445-C41E-4F99-92D6-FA024C9E71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4" name="Freeform 55">
                  <a:extLst>
                    <a:ext uri="{FF2B5EF4-FFF2-40B4-BE49-F238E27FC236}">
                      <a16:creationId xmlns="" xmlns:a16="http://schemas.microsoft.com/office/drawing/2014/main" id="{92EE63D6-99D4-41B4-92C8-2069B7EB5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394" y="1240948"/>
                  <a:ext cx="171110" cy="209648"/>
                </a:xfrm>
                <a:custGeom>
                  <a:avLst/>
                  <a:gdLst/>
                  <a:ahLst/>
                  <a:cxnLst>
                    <a:cxn ang="0">
                      <a:pos x="218" y="0"/>
                    </a:cxn>
                    <a:cxn ang="0">
                      <a:pos x="164" y="88"/>
                    </a:cxn>
                    <a:cxn ang="0">
                      <a:pos x="191" y="213"/>
                    </a:cxn>
                    <a:cxn ang="0">
                      <a:pos x="109" y="240"/>
                    </a:cxn>
                    <a:cxn ang="0">
                      <a:pos x="0" y="208"/>
                    </a:cxn>
                    <a:cxn ang="0">
                      <a:pos x="71" y="290"/>
                    </a:cxn>
                    <a:cxn ang="0">
                      <a:pos x="180" y="388"/>
                    </a:cxn>
                    <a:cxn ang="0">
                      <a:pos x="180" y="402"/>
                    </a:cxn>
                    <a:cxn ang="0">
                      <a:pos x="180" y="437"/>
                    </a:cxn>
                    <a:cxn ang="0">
                      <a:pos x="176" y="456"/>
                    </a:cxn>
                    <a:cxn ang="0">
                      <a:pos x="169" y="473"/>
                    </a:cxn>
                    <a:cxn ang="0">
                      <a:pos x="168" y="482"/>
                    </a:cxn>
                    <a:cxn ang="0">
                      <a:pos x="168" y="490"/>
                    </a:cxn>
                    <a:cxn ang="0">
                      <a:pos x="173" y="496"/>
                    </a:cxn>
                    <a:cxn ang="0">
                      <a:pos x="180" y="503"/>
                    </a:cxn>
                    <a:cxn ang="0">
                      <a:pos x="200" y="512"/>
                    </a:cxn>
                    <a:cxn ang="0">
                      <a:pos x="218" y="517"/>
                    </a:cxn>
                    <a:cxn ang="0">
                      <a:pos x="234" y="519"/>
                    </a:cxn>
                    <a:cxn ang="0">
                      <a:pos x="289" y="546"/>
                    </a:cxn>
                    <a:cxn ang="0">
                      <a:pos x="371" y="508"/>
                    </a:cxn>
                    <a:cxn ang="0">
                      <a:pos x="416" y="466"/>
                    </a:cxn>
                    <a:cxn ang="0">
                      <a:pos x="419" y="436"/>
                    </a:cxn>
                    <a:cxn ang="0">
                      <a:pos x="421" y="396"/>
                    </a:cxn>
                    <a:cxn ang="0">
                      <a:pos x="428" y="369"/>
                    </a:cxn>
                    <a:cxn ang="0">
                      <a:pos x="438" y="340"/>
                    </a:cxn>
                    <a:cxn ang="0">
                      <a:pos x="436" y="295"/>
                    </a:cxn>
                    <a:cxn ang="0">
                      <a:pos x="438" y="273"/>
                    </a:cxn>
                    <a:cxn ang="0">
                      <a:pos x="436" y="251"/>
                    </a:cxn>
                    <a:cxn ang="0">
                      <a:pos x="431" y="229"/>
                    </a:cxn>
                    <a:cxn ang="0">
                      <a:pos x="413" y="193"/>
                    </a:cxn>
                    <a:cxn ang="0">
                      <a:pos x="404" y="175"/>
                    </a:cxn>
                    <a:cxn ang="0">
                      <a:pos x="332" y="219"/>
                    </a:cxn>
                    <a:cxn ang="0">
                      <a:pos x="321" y="198"/>
                    </a:cxn>
                    <a:cxn ang="0">
                      <a:pos x="318" y="188"/>
                    </a:cxn>
                    <a:cxn ang="0">
                      <a:pos x="320" y="180"/>
                    </a:cxn>
                    <a:cxn ang="0">
                      <a:pos x="324" y="171"/>
                    </a:cxn>
                    <a:cxn ang="0">
                      <a:pos x="332" y="165"/>
                    </a:cxn>
                    <a:cxn ang="0">
                      <a:pos x="357" y="149"/>
                    </a:cxn>
                    <a:cxn ang="0">
                      <a:pos x="378" y="133"/>
                    </a:cxn>
                    <a:cxn ang="0">
                      <a:pos x="398" y="115"/>
                    </a:cxn>
                    <a:cxn ang="0">
                      <a:pos x="409" y="113"/>
                    </a:cxn>
                    <a:cxn ang="0">
                      <a:pos x="417" y="104"/>
                    </a:cxn>
                    <a:cxn ang="0">
                      <a:pos x="420" y="83"/>
                    </a:cxn>
                    <a:cxn ang="0">
                      <a:pos x="420" y="46"/>
                    </a:cxn>
                    <a:cxn ang="0">
                      <a:pos x="420" y="38"/>
                    </a:cxn>
                  </a:cxnLst>
                  <a:rect l="0" t="0" r="r" b="b"/>
                  <a:pathLst>
                    <a:path w="442" h="546">
                      <a:moveTo>
                        <a:pt x="355" y="6"/>
                      </a:moveTo>
                      <a:lnTo>
                        <a:pt x="218" y="0"/>
                      </a:lnTo>
                      <a:lnTo>
                        <a:pt x="175" y="38"/>
                      </a:lnTo>
                      <a:lnTo>
                        <a:pt x="164" y="88"/>
                      </a:lnTo>
                      <a:lnTo>
                        <a:pt x="202" y="170"/>
                      </a:lnTo>
                      <a:lnTo>
                        <a:pt x="191" y="213"/>
                      </a:lnTo>
                      <a:lnTo>
                        <a:pt x="164" y="246"/>
                      </a:lnTo>
                      <a:lnTo>
                        <a:pt x="109" y="240"/>
                      </a:lnTo>
                      <a:lnTo>
                        <a:pt x="71" y="219"/>
                      </a:lnTo>
                      <a:lnTo>
                        <a:pt x="0" y="208"/>
                      </a:lnTo>
                      <a:lnTo>
                        <a:pt x="5" y="268"/>
                      </a:lnTo>
                      <a:lnTo>
                        <a:pt x="71" y="290"/>
                      </a:lnTo>
                      <a:lnTo>
                        <a:pt x="136" y="338"/>
                      </a:lnTo>
                      <a:lnTo>
                        <a:pt x="180" y="388"/>
                      </a:lnTo>
                      <a:lnTo>
                        <a:pt x="180" y="391"/>
                      </a:lnTo>
                      <a:lnTo>
                        <a:pt x="180" y="402"/>
                      </a:lnTo>
                      <a:lnTo>
                        <a:pt x="180" y="418"/>
                      </a:lnTo>
                      <a:lnTo>
                        <a:pt x="180" y="437"/>
                      </a:lnTo>
                      <a:lnTo>
                        <a:pt x="179" y="448"/>
                      </a:lnTo>
                      <a:lnTo>
                        <a:pt x="176" y="456"/>
                      </a:lnTo>
                      <a:lnTo>
                        <a:pt x="173" y="466"/>
                      </a:lnTo>
                      <a:lnTo>
                        <a:pt x="169" y="473"/>
                      </a:lnTo>
                      <a:lnTo>
                        <a:pt x="168" y="478"/>
                      </a:lnTo>
                      <a:lnTo>
                        <a:pt x="168" y="482"/>
                      </a:lnTo>
                      <a:lnTo>
                        <a:pt x="168" y="485"/>
                      </a:lnTo>
                      <a:lnTo>
                        <a:pt x="168" y="490"/>
                      </a:lnTo>
                      <a:lnTo>
                        <a:pt x="169" y="493"/>
                      </a:lnTo>
                      <a:lnTo>
                        <a:pt x="173" y="496"/>
                      </a:lnTo>
                      <a:lnTo>
                        <a:pt x="176" y="499"/>
                      </a:lnTo>
                      <a:lnTo>
                        <a:pt x="180" y="503"/>
                      </a:lnTo>
                      <a:lnTo>
                        <a:pt x="190" y="508"/>
                      </a:lnTo>
                      <a:lnTo>
                        <a:pt x="200" y="512"/>
                      </a:lnTo>
                      <a:lnTo>
                        <a:pt x="209" y="515"/>
                      </a:lnTo>
                      <a:lnTo>
                        <a:pt x="218" y="517"/>
                      </a:lnTo>
                      <a:lnTo>
                        <a:pt x="230" y="519"/>
                      </a:lnTo>
                      <a:lnTo>
                        <a:pt x="234" y="519"/>
                      </a:lnTo>
                      <a:lnTo>
                        <a:pt x="279" y="503"/>
                      </a:lnTo>
                      <a:lnTo>
                        <a:pt x="289" y="546"/>
                      </a:lnTo>
                      <a:lnTo>
                        <a:pt x="327" y="546"/>
                      </a:lnTo>
                      <a:lnTo>
                        <a:pt x="371" y="508"/>
                      </a:lnTo>
                      <a:lnTo>
                        <a:pt x="415" y="470"/>
                      </a:lnTo>
                      <a:lnTo>
                        <a:pt x="416" y="466"/>
                      </a:lnTo>
                      <a:lnTo>
                        <a:pt x="418" y="454"/>
                      </a:lnTo>
                      <a:lnTo>
                        <a:pt x="419" y="436"/>
                      </a:lnTo>
                      <a:lnTo>
                        <a:pt x="420" y="410"/>
                      </a:lnTo>
                      <a:lnTo>
                        <a:pt x="421" y="396"/>
                      </a:lnTo>
                      <a:lnTo>
                        <a:pt x="423" y="382"/>
                      </a:lnTo>
                      <a:lnTo>
                        <a:pt x="428" y="369"/>
                      </a:lnTo>
                      <a:lnTo>
                        <a:pt x="431" y="357"/>
                      </a:lnTo>
                      <a:lnTo>
                        <a:pt x="438" y="340"/>
                      </a:lnTo>
                      <a:lnTo>
                        <a:pt x="442" y="333"/>
                      </a:lnTo>
                      <a:lnTo>
                        <a:pt x="436" y="295"/>
                      </a:lnTo>
                      <a:lnTo>
                        <a:pt x="437" y="289"/>
                      </a:lnTo>
                      <a:lnTo>
                        <a:pt x="438" y="273"/>
                      </a:lnTo>
                      <a:lnTo>
                        <a:pt x="437" y="263"/>
                      </a:lnTo>
                      <a:lnTo>
                        <a:pt x="436" y="251"/>
                      </a:lnTo>
                      <a:lnTo>
                        <a:pt x="434" y="240"/>
                      </a:lnTo>
                      <a:lnTo>
                        <a:pt x="431" y="229"/>
                      </a:lnTo>
                      <a:lnTo>
                        <a:pt x="422" y="210"/>
                      </a:lnTo>
                      <a:lnTo>
                        <a:pt x="413" y="193"/>
                      </a:lnTo>
                      <a:lnTo>
                        <a:pt x="407" y="180"/>
                      </a:lnTo>
                      <a:lnTo>
                        <a:pt x="404" y="175"/>
                      </a:lnTo>
                      <a:lnTo>
                        <a:pt x="388" y="246"/>
                      </a:lnTo>
                      <a:lnTo>
                        <a:pt x="332" y="219"/>
                      </a:lnTo>
                      <a:lnTo>
                        <a:pt x="328" y="212"/>
                      </a:lnTo>
                      <a:lnTo>
                        <a:pt x="321" y="198"/>
                      </a:lnTo>
                      <a:lnTo>
                        <a:pt x="320" y="194"/>
                      </a:lnTo>
                      <a:lnTo>
                        <a:pt x="318" y="188"/>
                      </a:lnTo>
                      <a:lnTo>
                        <a:pt x="318" y="184"/>
                      </a:lnTo>
                      <a:lnTo>
                        <a:pt x="320" y="180"/>
                      </a:lnTo>
                      <a:lnTo>
                        <a:pt x="321" y="175"/>
                      </a:lnTo>
                      <a:lnTo>
                        <a:pt x="324" y="171"/>
                      </a:lnTo>
                      <a:lnTo>
                        <a:pt x="327" y="168"/>
                      </a:lnTo>
                      <a:lnTo>
                        <a:pt x="332" y="165"/>
                      </a:lnTo>
                      <a:lnTo>
                        <a:pt x="345" y="157"/>
                      </a:lnTo>
                      <a:lnTo>
                        <a:pt x="357" y="149"/>
                      </a:lnTo>
                      <a:lnTo>
                        <a:pt x="368" y="142"/>
                      </a:lnTo>
                      <a:lnTo>
                        <a:pt x="378" y="133"/>
                      </a:lnTo>
                      <a:lnTo>
                        <a:pt x="393" y="120"/>
                      </a:lnTo>
                      <a:lnTo>
                        <a:pt x="398" y="115"/>
                      </a:lnTo>
                      <a:lnTo>
                        <a:pt x="402" y="115"/>
                      </a:lnTo>
                      <a:lnTo>
                        <a:pt x="409" y="113"/>
                      </a:lnTo>
                      <a:lnTo>
                        <a:pt x="413" y="110"/>
                      </a:lnTo>
                      <a:lnTo>
                        <a:pt x="417" y="104"/>
                      </a:lnTo>
                      <a:lnTo>
                        <a:pt x="419" y="94"/>
                      </a:lnTo>
                      <a:lnTo>
                        <a:pt x="420" y="83"/>
                      </a:lnTo>
                      <a:lnTo>
                        <a:pt x="420" y="60"/>
                      </a:lnTo>
                      <a:lnTo>
                        <a:pt x="420" y="46"/>
                      </a:lnTo>
                      <a:lnTo>
                        <a:pt x="420" y="40"/>
                      </a:lnTo>
                      <a:lnTo>
                        <a:pt x="420" y="38"/>
                      </a:lnTo>
                      <a:lnTo>
                        <a:pt x="355" y="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5" name="Freeform 57">
                  <a:extLst>
                    <a:ext uri="{FF2B5EF4-FFF2-40B4-BE49-F238E27FC236}">
                      <a16:creationId xmlns="" xmlns:a16="http://schemas.microsoft.com/office/drawing/2014/main" id="{0327D78F-B6F7-47C7-81A7-088B1E76DC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46" y="1236323"/>
                  <a:ext cx="67827" cy="77076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21" y="36"/>
                    </a:cxn>
                    <a:cxn ang="0">
                      <a:pos x="82" y="0"/>
                    </a:cxn>
                    <a:cxn ang="0">
                      <a:pos x="159" y="43"/>
                    </a:cxn>
                    <a:cxn ang="0">
                      <a:pos x="175" y="114"/>
                    </a:cxn>
                    <a:cxn ang="0">
                      <a:pos x="132" y="202"/>
                    </a:cxn>
                    <a:cxn ang="0">
                      <a:pos x="104" y="152"/>
                    </a:cxn>
                    <a:cxn ang="0">
                      <a:pos x="102" y="147"/>
                    </a:cxn>
                    <a:cxn ang="0">
                      <a:pos x="98" y="130"/>
                    </a:cxn>
                    <a:cxn ang="0">
                      <a:pos x="94" y="121"/>
                    </a:cxn>
                    <a:cxn ang="0">
                      <a:pos x="87" y="111"/>
                    </a:cxn>
                    <a:cxn ang="0">
                      <a:pos x="80" y="101"/>
                    </a:cxn>
                    <a:cxn ang="0">
                      <a:pos x="71" y="93"/>
                    </a:cxn>
                    <a:cxn ang="0">
                      <a:pos x="48" y="76"/>
                    </a:cxn>
                    <a:cxn ang="0">
                      <a:pos x="26" y="62"/>
                    </a:cxn>
                    <a:cxn ang="0">
                      <a:pos x="7" y="53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175" h="202">
                      <a:moveTo>
                        <a:pt x="0" y="48"/>
                      </a:moveTo>
                      <a:lnTo>
                        <a:pt x="21" y="36"/>
                      </a:lnTo>
                      <a:lnTo>
                        <a:pt x="82" y="0"/>
                      </a:lnTo>
                      <a:lnTo>
                        <a:pt x="159" y="43"/>
                      </a:lnTo>
                      <a:lnTo>
                        <a:pt x="175" y="114"/>
                      </a:lnTo>
                      <a:lnTo>
                        <a:pt x="132" y="202"/>
                      </a:lnTo>
                      <a:lnTo>
                        <a:pt x="104" y="152"/>
                      </a:lnTo>
                      <a:lnTo>
                        <a:pt x="102" y="147"/>
                      </a:lnTo>
                      <a:lnTo>
                        <a:pt x="98" y="130"/>
                      </a:lnTo>
                      <a:lnTo>
                        <a:pt x="94" y="121"/>
                      </a:lnTo>
                      <a:lnTo>
                        <a:pt x="87" y="111"/>
                      </a:lnTo>
                      <a:lnTo>
                        <a:pt x="80" y="101"/>
                      </a:lnTo>
                      <a:lnTo>
                        <a:pt x="71" y="93"/>
                      </a:lnTo>
                      <a:lnTo>
                        <a:pt x="48" y="76"/>
                      </a:lnTo>
                      <a:lnTo>
                        <a:pt x="26" y="62"/>
                      </a:lnTo>
                      <a:lnTo>
                        <a:pt x="7" y="53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6" name="Freeform 64">
                  <a:extLst>
                    <a:ext uri="{FF2B5EF4-FFF2-40B4-BE49-F238E27FC236}">
                      <a16:creationId xmlns="" xmlns:a16="http://schemas.microsoft.com/office/drawing/2014/main" id="{A0DD6F84-DCE9-4AD6-AFDB-B460E4289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7" name="Freeform 65">
                  <a:extLst>
                    <a:ext uri="{FF2B5EF4-FFF2-40B4-BE49-F238E27FC236}">
                      <a16:creationId xmlns="" xmlns:a16="http://schemas.microsoft.com/office/drawing/2014/main" id="{2441EA57-6960-4FFC-BF84-A189525AF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8" name="Freeform 66">
                  <a:extLst>
                    <a:ext uri="{FF2B5EF4-FFF2-40B4-BE49-F238E27FC236}">
                      <a16:creationId xmlns="" xmlns:a16="http://schemas.microsoft.com/office/drawing/2014/main" id="{304C95BF-7F66-44D7-8F01-629C94D48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411" y="1085253"/>
                  <a:ext cx="323721" cy="297516"/>
                </a:xfrm>
                <a:custGeom>
                  <a:avLst/>
                  <a:gdLst/>
                  <a:ahLst/>
                  <a:cxnLst>
                    <a:cxn ang="0">
                      <a:pos x="808" y="273"/>
                    </a:cxn>
                    <a:cxn ang="0">
                      <a:pos x="796" y="234"/>
                    </a:cxn>
                    <a:cxn ang="0">
                      <a:pos x="781" y="204"/>
                    </a:cxn>
                    <a:cxn ang="0">
                      <a:pos x="771" y="190"/>
                    </a:cxn>
                    <a:cxn ang="0">
                      <a:pos x="759" y="180"/>
                    </a:cxn>
                    <a:cxn ang="0">
                      <a:pos x="716" y="153"/>
                    </a:cxn>
                    <a:cxn ang="0">
                      <a:pos x="697" y="144"/>
                    </a:cxn>
                    <a:cxn ang="0">
                      <a:pos x="677" y="141"/>
                    </a:cxn>
                    <a:cxn ang="0">
                      <a:pos x="664" y="143"/>
                    </a:cxn>
                    <a:cxn ang="0">
                      <a:pos x="623" y="141"/>
                    </a:cxn>
                    <a:cxn ang="0">
                      <a:pos x="560" y="137"/>
                    </a:cxn>
                    <a:cxn ang="0">
                      <a:pos x="547" y="136"/>
                    </a:cxn>
                    <a:cxn ang="0">
                      <a:pos x="437" y="71"/>
                    </a:cxn>
                    <a:cxn ang="0">
                      <a:pos x="300" y="0"/>
                    </a:cxn>
                    <a:cxn ang="0">
                      <a:pos x="284" y="114"/>
                    </a:cxn>
                    <a:cxn ang="0">
                      <a:pos x="276" y="171"/>
                    </a:cxn>
                    <a:cxn ang="0">
                      <a:pos x="274" y="180"/>
                    </a:cxn>
                    <a:cxn ang="0">
                      <a:pos x="260" y="184"/>
                    </a:cxn>
                    <a:cxn ang="0">
                      <a:pos x="230" y="184"/>
                    </a:cxn>
                    <a:cxn ang="0">
                      <a:pos x="203" y="182"/>
                    </a:cxn>
                    <a:cxn ang="0">
                      <a:pos x="175" y="176"/>
                    </a:cxn>
                    <a:cxn ang="0">
                      <a:pos x="170" y="234"/>
                    </a:cxn>
                    <a:cxn ang="0">
                      <a:pos x="170" y="360"/>
                    </a:cxn>
                    <a:cxn ang="0">
                      <a:pos x="139" y="387"/>
                    </a:cxn>
                    <a:cxn ang="0">
                      <a:pos x="122" y="394"/>
                    </a:cxn>
                    <a:cxn ang="0">
                      <a:pos x="102" y="406"/>
                    </a:cxn>
                    <a:cxn ang="0">
                      <a:pos x="75" y="423"/>
                    </a:cxn>
                    <a:cxn ang="0">
                      <a:pos x="52" y="435"/>
                    </a:cxn>
                    <a:cxn ang="0">
                      <a:pos x="31" y="441"/>
                    </a:cxn>
                    <a:cxn ang="0">
                      <a:pos x="23" y="448"/>
                    </a:cxn>
                    <a:cxn ang="0">
                      <a:pos x="7" y="470"/>
                    </a:cxn>
                    <a:cxn ang="0">
                      <a:pos x="1" y="486"/>
                    </a:cxn>
                    <a:cxn ang="0">
                      <a:pos x="0" y="496"/>
                    </a:cxn>
                    <a:cxn ang="0">
                      <a:pos x="3" y="513"/>
                    </a:cxn>
                    <a:cxn ang="0">
                      <a:pos x="13" y="536"/>
                    </a:cxn>
                    <a:cxn ang="0">
                      <a:pos x="29" y="565"/>
                    </a:cxn>
                    <a:cxn ang="0">
                      <a:pos x="61" y="611"/>
                    </a:cxn>
                    <a:cxn ang="0">
                      <a:pos x="116" y="677"/>
                    </a:cxn>
                    <a:cxn ang="0">
                      <a:pos x="114" y="751"/>
                    </a:cxn>
                    <a:cxn ang="0">
                      <a:pos x="131" y="766"/>
                    </a:cxn>
                    <a:cxn ang="0">
                      <a:pos x="149" y="774"/>
                    </a:cxn>
                    <a:cxn ang="0">
                      <a:pos x="183" y="775"/>
                    </a:cxn>
                    <a:cxn ang="0">
                      <a:pos x="231" y="775"/>
                    </a:cxn>
                    <a:cxn ang="0">
                      <a:pos x="295" y="752"/>
                    </a:cxn>
                    <a:cxn ang="0">
                      <a:pos x="388" y="660"/>
                    </a:cxn>
                    <a:cxn ang="0">
                      <a:pos x="415" y="578"/>
                    </a:cxn>
                    <a:cxn ang="0">
                      <a:pos x="508" y="550"/>
                    </a:cxn>
                    <a:cxn ang="0">
                      <a:pos x="512" y="532"/>
                    </a:cxn>
                    <a:cxn ang="0">
                      <a:pos x="520" y="517"/>
                    </a:cxn>
                    <a:cxn ang="0">
                      <a:pos x="526" y="508"/>
                    </a:cxn>
                    <a:cxn ang="0">
                      <a:pos x="536" y="502"/>
                    </a:cxn>
                    <a:cxn ang="0">
                      <a:pos x="565" y="479"/>
                    </a:cxn>
                    <a:cxn ang="0">
                      <a:pos x="578" y="471"/>
                    </a:cxn>
                    <a:cxn ang="0">
                      <a:pos x="595" y="469"/>
                    </a:cxn>
                    <a:cxn ang="0">
                      <a:pos x="642" y="464"/>
                    </a:cxn>
                    <a:cxn ang="0">
                      <a:pos x="666" y="459"/>
                    </a:cxn>
                    <a:cxn ang="0">
                      <a:pos x="841" y="360"/>
                    </a:cxn>
                  </a:cxnLst>
                  <a:rect l="0" t="0" r="r" b="b"/>
                  <a:pathLst>
                    <a:path w="841" h="775">
                      <a:moveTo>
                        <a:pt x="841" y="360"/>
                      </a:moveTo>
                      <a:lnTo>
                        <a:pt x="808" y="273"/>
                      </a:lnTo>
                      <a:lnTo>
                        <a:pt x="806" y="261"/>
                      </a:lnTo>
                      <a:lnTo>
                        <a:pt x="796" y="234"/>
                      </a:lnTo>
                      <a:lnTo>
                        <a:pt x="790" y="219"/>
                      </a:lnTo>
                      <a:lnTo>
                        <a:pt x="781" y="204"/>
                      </a:lnTo>
                      <a:lnTo>
                        <a:pt x="775" y="196"/>
                      </a:lnTo>
                      <a:lnTo>
                        <a:pt x="771" y="190"/>
                      </a:lnTo>
                      <a:lnTo>
                        <a:pt x="765" y="184"/>
                      </a:lnTo>
                      <a:lnTo>
                        <a:pt x="759" y="180"/>
                      </a:lnTo>
                      <a:lnTo>
                        <a:pt x="737" y="165"/>
                      </a:lnTo>
                      <a:lnTo>
                        <a:pt x="716" y="153"/>
                      </a:lnTo>
                      <a:lnTo>
                        <a:pt x="706" y="147"/>
                      </a:lnTo>
                      <a:lnTo>
                        <a:pt x="697" y="144"/>
                      </a:lnTo>
                      <a:lnTo>
                        <a:pt x="687" y="142"/>
                      </a:lnTo>
                      <a:lnTo>
                        <a:pt x="677" y="141"/>
                      </a:lnTo>
                      <a:lnTo>
                        <a:pt x="666" y="142"/>
                      </a:lnTo>
                      <a:lnTo>
                        <a:pt x="664" y="143"/>
                      </a:lnTo>
                      <a:lnTo>
                        <a:pt x="655" y="144"/>
                      </a:lnTo>
                      <a:lnTo>
                        <a:pt x="623" y="141"/>
                      </a:lnTo>
                      <a:lnTo>
                        <a:pt x="583" y="139"/>
                      </a:lnTo>
                      <a:lnTo>
                        <a:pt x="560" y="137"/>
                      </a:lnTo>
                      <a:lnTo>
                        <a:pt x="549" y="136"/>
                      </a:lnTo>
                      <a:lnTo>
                        <a:pt x="547" y="136"/>
                      </a:lnTo>
                      <a:lnTo>
                        <a:pt x="491" y="119"/>
                      </a:lnTo>
                      <a:lnTo>
                        <a:pt x="437" y="71"/>
                      </a:lnTo>
                      <a:lnTo>
                        <a:pt x="372" y="21"/>
                      </a:lnTo>
                      <a:lnTo>
                        <a:pt x="300" y="0"/>
                      </a:lnTo>
                      <a:lnTo>
                        <a:pt x="263" y="10"/>
                      </a:lnTo>
                      <a:lnTo>
                        <a:pt x="284" y="114"/>
                      </a:lnTo>
                      <a:lnTo>
                        <a:pt x="273" y="169"/>
                      </a:lnTo>
                      <a:lnTo>
                        <a:pt x="276" y="171"/>
                      </a:lnTo>
                      <a:lnTo>
                        <a:pt x="277" y="177"/>
                      </a:lnTo>
                      <a:lnTo>
                        <a:pt x="274" y="180"/>
                      </a:lnTo>
                      <a:lnTo>
                        <a:pt x="269" y="183"/>
                      </a:lnTo>
                      <a:lnTo>
                        <a:pt x="260" y="184"/>
                      </a:lnTo>
                      <a:lnTo>
                        <a:pt x="246" y="185"/>
                      </a:lnTo>
                      <a:lnTo>
                        <a:pt x="230" y="184"/>
                      </a:lnTo>
                      <a:lnTo>
                        <a:pt x="216" y="183"/>
                      </a:lnTo>
                      <a:lnTo>
                        <a:pt x="203" y="182"/>
                      </a:lnTo>
                      <a:lnTo>
                        <a:pt x="191" y="180"/>
                      </a:lnTo>
                      <a:lnTo>
                        <a:pt x="175" y="176"/>
                      </a:lnTo>
                      <a:lnTo>
                        <a:pt x="170" y="174"/>
                      </a:lnTo>
                      <a:lnTo>
                        <a:pt x="170" y="234"/>
                      </a:lnTo>
                      <a:lnTo>
                        <a:pt x="191" y="332"/>
                      </a:lnTo>
                      <a:lnTo>
                        <a:pt x="170" y="360"/>
                      </a:lnTo>
                      <a:lnTo>
                        <a:pt x="143" y="387"/>
                      </a:lnTo>
                      <a:lnTo>
                        <a:pt x="139" y="387"/>
                      </a:lnTo>
                      <a:lnTo>
                        <a:pt x="130" y="390"/>
                      </a:lnTo>
                      <a:lnTo>
                        <a:pt x="122" y="394"/>
                      </a:lnTo>
                      <a:lnTo>
                        <a:pt x="112" y="399"/>
                      </a:lnTo>
                      <a:lnTo>
                        <a:pt x="102" y="406"/>
                      </a:lnTo>
                      <a:lnTo>
                        <a:pt x="88" y="414"/>
                      </a:lnTo>
                      <a:lnTo>
                        <a:pt x="75" y="423"/>
                      </a:lnTo>
                      <a:lnTo>
                        <a:pt x="63" y="430"/>
                      </a:lnTo>
                      <a:lnTo>
                        <a:pt x="52" y="435"/>
                      </a:lnTo>
                      <a:lnTo>
                        <a:pt x="43" y="438"/>
                      </a:lnTo>
                      <a:lnTo>
                        <a:pt x="31" y="441"/>
                      </a:lnTo>
                      <a:lnTo>
                        <a:pt x="28" y="441"/>
                      </a:lnTo>
                      <a:lnTo>
                        <a:pt x="23" y="448"/>
                      </a:lnTo>
                      <a:lnTo>
                        <a:pt x="12" y="462"/>
                      </a:lnTo>
                      <a:lnTo>
                        <a:pt x="7" y="470"/>
                      </a:lnTo>
                      <a:lnTo>
                        <a:pt x="2" y="481"/>
                      </a:lnTo>
                      <a:lnTo>
                        <a:pt x="1" y="486"/>
                      </a:ln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2"/>
                      </a:lnTo>
                      <a:lnTo>
                        <a:pt x="3" y="513"/>
                      </a:lnTo>
                      <a:lnTo>
                        <a:pt x="8" y="524"/>
                      </a:lnTo>
                      <a:lnTo>
                        <a:pt x="13" y="536"/>
                      </a:lnTo>
                      <a:lnTo>
                        <a:pt x="18" y="547"/>
                      </a:lnTo>
                      <a:lnTo>
                        <a:pt x="29" y="565"/>
                      </a:lnTo>
                      <a:lnTo>
                        <a:pt x="34" y="573"/>
                      </a:lnTo>
                      <a:lnTo>
                        <a:pt x="61" y="611"/>
                      </a:lnTo>
                      <a:lnTo>
                        <a:pt x="104" y="611"/>
                      </a:lnTo>
                      <a:lnTo>
                        <a:pt x="116" y="677"/>
                      </a:lnTo>
                      <a:lnTo>
                        <a:pt x="109" y="747"/>
                      </a:lnTo>
                      <a:lnTo>
                        <a:pt x="114" y="751"/>
                      </a:lnTo>
                      <a:lnTo>
                        <a:pt x="124" y="761"/>
                      </a:lnTo>
                      <a:lnTo>
                        <a:pt x="131" y="766"/>
                      </a:lnTo>
                      <a:lnTo>
                        <a:pt x="139" y="771"/>
                      </a:lnTo>
                      <a:lnTo>
                        <a:pt x="149" y="774"/>
                      </a:lnTo>
                      <a:lnTo>
                        <a:pt x="159" y="775"/>
                      </a:lnTo>
                      <a:lnTo>
                        <a:pt x="183" y="775"/>
                      </a:lnTo>
                      <a:lnTo>
                        <a:pt x="210" y="775"/>
                      </a:lnTo>
                      <a:lnTo>
                        <a:pt x="231" y="775"/>
                      </a:lnTo>
                      <a:lnTo>
                        <a:pt x="241" y="775"/>
                      </a:lnTo>
                      <a:lnTo>
                        <a:pt x="295" y="752"/>
                      </a:lnTo>
                      <a:lnTo>
                        <a:pt x="345" y="698"/>
                      </a:lnTo>
                      <a:lnTo>
                        <a:pt x="388" y="660"/>
                      </a:lnTo>
                      <a:lnTo>
                        <a:pt x="399" y="605"/>
                      </a:lnTo>
                      <a:lnTo>
                        <a:pt x="415" y="578"/>
                      </a:lnTo>
                      <a:lnTo>
                        <a:pt x="486" y="600"/>
                      </a:lnTo>
                      <a:lnTo>
                        <a:pt x="508" y="550"/>
                      </a:lnTo>
                      <a:lnTo>
                        <a:pt x="509" y="546"/>
                      </a:lnTo>
                      <a:lnTo>
                        <a:pt x="512" y="532"/>
                      </a:lnTo>
                      <a:lnTo>
                        <a:pt x="515" y="524"/>
                      </a:lnTo>
                      <a:lnTo>
                        <a:pt x="520" y="517"/>
                      </a:lnTo>
                      <a:lnTo>
                        <a:pt x="523" y="513"/>
                      </a:lnTo>
                      <a:lnTo>
                        <a:pt x="526" y="508"/>
                      </a:lnTo>
                      <a:lnTo>
                        <a:pt x="530" y="505"/>
                      </a:lnTo>
                      <a:lnTo>
                        <a:pt x="536" y="502"/>
                      </a:lnTo>
                      <a:lnTo>
                        <a:pt x="552" y="490"/>
                      </a:lnTo>
                      <a:lnTo>
                        <a:pt x="565" y="479"/>
                      </a:lnTo>
                      <a:lnTo>
                        <a:pt x="571" y="475"/>
                      </a:lnTo>
                      <a:lnTo>
                        <a:pt x="578" y="471"/>
                      </a:lnTo>
                      <a:lnTo>
                        <a:pt x="587" y="469"/>
                      </a:lnTo>
                      <a:lnTo>
                        <a:pt x="595" y="469"/>
                      </a:lnTo>
                      <a:lnTo>
                        <a:pt x="618" y="467"/>
                      </a:lnTo>
                      <a:lnTo>
                        <a:pt x="642" y="464"/>
                      </a:lnTo>
                      <a:lnTo>
                        <a:pt x="659" y="460"/>
                      </a:lnTo>
                      <a:lnTo>
                        <a:pt x="666" y="459"/>
                      </a:lnTo>
                      <a:lnTo>
                        <a:pt x="732" y="409"/>
                      </a:lnTo>
                      <a:lnTo>
                        <a:pt x="841" y="36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19" name="Freeform 67">
                  <a:extLst>
                    <a:ext uri="{FF2B5EF4-FFF2-40B4-BE49-F238E27FC236}">
                      <a16:creationId xmlns="" xmlns:a16="http://schemas.microsoft.com/office/drawing/2014/main" id="{A1730B77-7D1F-4EC5-A791-EDE9456277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0" name="Freeform 68">
                  <a:extLst>
                    <a:ext uri="{FF2B5EF4-FFF2-40B4-BE49-F238E27FC236}">
                      <a16:creationId xmlns="" xmlns:a16="http://schemas.microsoft.com/office/drawing/2014/main" id="{FA74E602-9504-4381-B346-4DD653E39F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9936" y="1092962"/>
                  <a:ext cx="110990" cy="101741"/>
                </a:xfrm>
                <a:custGeom>
                  <a:avLst/>
                  <a:gdLst/>
                  <a:ahLst/>
                  <a:cxnLst>
                    <a:cxn ang="0">
                      <a:pos x="79" y="0"/>
                    </a:cxn>
                    <a:cxn ang="0">
                      <a:pos x="75" y="15"/>
                    </a:cxn>
                    <a:cxn ang="0">
                      <a:pos x="65" y="50"/>
                    </a:cxn>
                    <a:cxn ang="0">
                      <a:pos x="61" y="60"/>
                    </a:cxn>
                    <a:cxn ang="0">
                      <a:pos x="56" y="69"/>
                    </a:cxn>
                    <a:cxn ang="0">
                      <a:pos x="52" y="78"/>
                    </a:cxn>
                    <a:cxn ang="0">
                      <a:pos x="47" y="87"/>
                    </a:cxn>
                    <a:cxn ang="0">
                      <a:pos x="40" y="95"/>
                    </a:cxn>
                    <a:cxn ang="0">
                      <a:pos x="35" y="102"/>
                    </a:cxn>
                    <a:cxn ang="0">
                      <a:pos x="27" y="107"/>
                    </a:cxn>
                    <a:cxn ang="0">
                      <a:pos x="20" y="111"/>
                    </a:cxn>
                    <a:cxn ang="0">
                      <a:pos x="13" y="116"/>
                    </a:cxn>
                    <a:cxn ang="0">
                      <a:pos x="8" y="119"/>
                    </a:cxn>
                    <a:cxn ang="0">
                      <a:pos x="4" y="123"/>
                    </a:cxn>
                    <a:cxn ang="0">
                      <a:pos x="2" y="129"/>
                    </a:cxn>
                    <a:cxn ang="0">
                      <a:pos x="0" y="133"/>
                    </a:cxn>
                    <a:cxn ang="0">
                      <a:pos x="0" y="138"/>
                    </a:cxn>
                    <a:cxn ang="0">
                      <a:pos x="0" y="143"/>
                    </a:cxn>
                    <a:cxn ang="0">
                      <a:pos x="1" y="147"/>
                    </a:cxn>
                    <a:cxn ang="0">
                      <a:pos x="9" y="163"/>
                    </a:cxn>
                    <a:cxn ang="0">
                      <a:pos x="14" y="170"/>
                    </a:cxn>
                    <a:cxn ang="0">
                      <a:pos x="119" y="194"/>
                    </a:cxn>
                    <a:cxn ang="0">
                      <a:pos x="178" y="264"/>
                    </a:cxn>
                    <a:cxn ang="0">
                      <a:pos x="283" y="170"/>
                    </a:cxn>
                    <a:cxn ang="0">
                      <a:pos x="288" y="77"/>
                    </a:cxn>
                    <a:cxn ang="0">
                      <a:pos x="218" y="60"/>
                    </a:cxn>
                    <a:cxn ang="0">
                      <a:pos x="148" y="36"/>
                    </a:cxn>
                    <a:cxn ang="0">
                      <a:pos x="79" y="0"/>
                    </a:cxn>
                  </a:cxnLst>
                  <a:rect l="0" t="0" r="r" b="b"/>
                  <a:pathLst>
                    <a:path w="288" h="264">
                      <a:moveTo>
                        <a:pt x="79" y="0"/>
                      </a:moveTo>
                      <a:lnTo>
                        <a:pt x="75" y="15"/>
                      </a:lnTo>
                      <a:lnTo>
                        <a:pt x="65" y="50"/>
                      </a:lnTo>
                      <a:lnTo>
                        <a:pt x="61" y="60"/>
                      </a:lnTo>
                      <a:lnTo>
                        <a:pt x="56" y="69"/>
                      </a:lnTo>
                      <a:lnTo>
                        <a:pt x="52" y="78"/>
                      </a:lnTo>
                      <a:lnTo>
                        <a:pt x="47" y="87"/>
                      </a:lnTo>
                      <a:lnTo>
                        <a:pt x="40" y="95"/>
                      </a:lnTo>
                      <a:lnTo>
                        <a:pt x="35" y="102"/>
                      </a:lnTo>
                      <a:lnTo>
                        <a:pt x="27" y="107"/>
                      </a:lnTo>
                      <a:lnTo>
                        <a:pt x="20" y="111"/>
                      </a:lnTo>
                      <a:lnTo>
                        <a:pt x="13" y="116"/>
                      </a:lnTo>
                      <a:lnTo>
                        <a:pt x="8" y="119"/>
                      </a:lnTo>
                      <a:lnTo>
                        <a:pt x="4" y="123"/>
                      </a:lnTo>
                      <a:lnTo>
                        <a:pt x="2" y="129"/>
                      </a:lnTo>
                      <a:lnTo>
                        <a:pt x="0" y="133"/>
                      </a:lnTo>
                      <a:lnTo>
                        <a:pt x="0" y="138"/>
                      </a:lnTo>
                      <a:lnTo>
                        <a:pt x="0" y="143"/>
                      </a:lnTo>
                      <a:lnTo>
                        <a:pt x="1" y="147"/>
                      </a:lnTo>
                      <a:lnTo>
                        <a:pt x="9" y="163"/>
                      </a:lnTo>
                      <a:lnTo>
                        <a:pt x="14" y="170"/>
                      </a:lnTo>
                      <a:lnTo>
                        <a:pt x="119" y="194"/>
                      </a:lnTo>
                      <a:lnTo>
                        <a:pt x="178" y="264"/>
                      </a:lnTo>
                      <a:lnTo>
                        <a:pt x="283" y="170"/>
                      </a:lnTo>
                      <a:lnTo>
                        <a:pt x="288" y="77"/>
                      </a:lnTo>
                      <a:lnTo>
                        <a:pt x="218" y="60"/>
                      </a:lnTo>
                      <a:lnTo>
                        <a:pt x="148" y="36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1" name="Freeform 70">
                  <a:extLst>
                    <a:ext uri="{FF2B5EF4-FFF2-40B4-BE49-F238E27FC236}">
                      <a16:creationId xmlns="" xmlns:a16="http://schemas.microsoft.com/office/drawing/2014/main" id="{81EEBE36-1C1E-4D48-B059-214FF6410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2" name="Freeform 71">
                  <a:extLst>
                    <a:ext uri="{FF2B5EF4-FFF2-40B4-BE49-F238E27FC236}">
                      <a16:creationId xmlns="" xmlns:a16="http://schemas.microsoft.com/office/drawing/2014/main" id="{C3561271-76A1-4122-B074-D44F1CC044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923" y="214290"/>
                  <a:ext cx="473250" cy="940333"/>
                </a:xfrm>
                <a:custGeom>
                  <a:avLst/>
                  <a:gdLst/>
                  <a:ahLst/>
                  <a:cxnLst>
                    <a:cxn ang="0">
                      <a:pos x="811" y="78"/>
                    </a:cxn>
                    <a:cxn ang="0">
                      <a:pos x="317" y="391"/>
                    </a:cxn>
                    <a:cxn ang="0">
                      <a:pos x="338" y="457"/>
                    </a:cxn>
                    <a:cxn ang="0">
                      <a:pos x="211" y="531"/>
                    </a:cxn>
                    <a:cxn ang="0">
                      <a:pos x="169" y="681"/>
                    </a:cxn>
                    <a:cxn ang="0">
                      <a:pos x="459" y="872"/>
                    </a:cxn>
                    <a:cxn ang="0">
                      <a:pos x="596" y="810"/>
                    </a:cxn>
                    <a:cxn ang="0">
                      <a:pos x="651" y="841"/>
                    </a:cxn>
                    <a:cxn ang="0">
                      <a:pos x="507" y="908"/>
                    </a:cxn>
                    <a:cxn ang="0">
                      <a:pos x="480" y="1093"/>
                    </a:cxn>
                    <a:cxn ang="0">
                      <a:pos x="521" y="1170"/>
                    </a:cxn>
                    <a:cxn ang="0">
                      <a:pos x="641" y="1180"/>
                    </a:cxn>
                    <a:cxn ang="0">
                      <a:pos x="632" y="1222"/>
                    </a:cxn>
                    <a:cxn ang="0">
                      <a:pos x="454" y="1351"/>
                    </a:cxn>
                    <a:cxn ang="0">
                      <a:pos x="466" y="1477"/>
                    </a:cxn>
                    <a:cxn ang="0">
                      <a:pos x="616" y="1406"/>
                    </a:cxn>
                    <a:cxn ang="0">
                      <a:pos x="599" y="1564"/>
                    </a:cxn>
                    <a:cxn ang="0">
                      <a:pos x="631" y="1586"/>
                    </a:cxn>
                    <a:cxn ang="0">
                      <a:pos x="610" y="1637"/>
                    </a:cxn>
                    <a:cxn ang="0">
                      <a:pos x="520" y="1605"/>
                    </a:cxn>
                    <a:cxn ang="0">
                      <a:pos x="211" y="1900"/>
                    </a:cxn>
                    <a:cxn ang="0">
                      <a:pos x="128" y="1833"/>
                    </a:cxn>
                    <a:cxn ang="0">
                      <a:pos x="77" y="1999"/>
                    </a:cxn>
                    <a:cxn ang="0">
                      <a:pos x="197" y="2030"/>
                    </a:cxn>
                    <a:cxn ang="0">
                      <a:pos x="275" y="2114"/>
                    </a:cxn>
                    <a:cxn ang="0">
                      <a:pos x="249" y="2166"/>
                    </a:cxn>
                    <a:cxn ang="0">
                      <a:pos x="292" y="2326"/>
                    </a:cxn>
                    <a:cxn ang="0">
                      <a:pos x="444" y="2427"/>
                    </a:cxn>
                    <a:cxn ang="0">
                      <a:pos x="548" y="2391"/>
                    </a:cxn>
                    <a:cxn ang="0">
                      <a:pos x="727" y="2390"/>
                    </a:cxn>
                    <a:cxn ang="0">
                      <a:pos x="1013" y="2331"/>
                    </a:cxn>
                    <a:cxn ang="0">
                      <a:pos x="1092" y="2255"/>
                    </a:cxn>
                    <a:cxn ang="0">
                      <a:pos x="1140" y="2098"/>
                    </a:cxn>
                    <a:cxn ang="0">
                      <a:pos x="1058" y="2032"/>
                    </a:cxn>
                    <a:cxn ang="0">
                      <a:pos x="907" y="2023"/>
                    </a:cxn>
                    <a:cxn ang="0">
                      <a:pos x="766" y="2081"/>
                    </a:cxn>
                    <a:cxn ang="0">
                      <a:pos x="718" y="2151"/>
                    </a:cxn>
                    <a:cxn ang="0">
                      <a:pos x="727" y="2182"/>
                    </a:cxn>
                    <a:cxn ang="0">
                      <a:pos x="357" y="2059"/>
                    </a:cxn>
                    <a:cxn ang="0">
                      <a:pos x="458" y="2003"/>
                    </a:cxn>
                    <a:cxn ang="0">
                      <a:pos x="796" y="1900"/>
                    </a:cxn>
                    <a:cxn ang="0">
                      <a:pos x="864" y="1800"/>
                    </a:cxn>
                    <a:cxn ang="0">
                      <a:pos x="901" y="1813"/>
                    </a:cxn>
                    <a:cxn ang="0">
                      <a:pos x="941" y="1855"/>
                    </a:cxn>
                    <a:cxn ang="0">
                      <a:pos x="1000" y="1871"/>
                    </a:cxn>
                    <a:cxn ang="0">
                      <a:pos x="1133" y="1749"/>
                    </a:cxn>
                    <a:cxn ang="0">
                      <a:pos x="1158" y="1713"/>
                    </a:cxn>
                    <a:cxn ang="0">
                      <a:pos x="1141" y="1667"/>
                    </a:cxn>
                    <a:cxn ang="0">
                      <a:pos x="1046" y="1633"/>
                    </a:cxn>
                    <a:cxn ang="0">
                      <a:pos x="995" y="1608"/>
                    </a:cxn>
                    <a:cxn ang="0">
                      <a:pos x="1007" y="1491"/>
                    </a:cxn>
                    <a:cxn ang="0">
                      <a:pos x="1084" y="1414"/>
                    </a:cxn>
                    <a:cxn ang="0">
                      <a:pos x="1135" y="1321"/>
                    </a:cxn>
                    <a:cxn ang="0">
                      <a:pos x="1111" y="1186"/>
                    </a:cxn>
                    <a:cxn ang="0">
                      <a:pos x="1056" y="1047"/>
                    </a:cxn>
                    <a:cxn ang="0">
                      <a:pos x="948" y="1062"/>
                    </a:cxn>
                    <a:cxn ang="0">
                      <a:pos x="901" y="1041"/>
                    </a:cxn>
                    <a:cxn ang="0">
                      <a:pos x="1081" y="886"/>
                    </a:cxn>
                    <a:cxn ang="0">
                      <a:pos x="1097" y="656"/>
                    </a:cxn>
                    <a:cxn ang="0">
                      <a:pos x="1137" y="542"/>
                    </a:cxn>
                    <a:cxn ang="0">
                      <a:pos x="1228" y="257"/>
                    </a:cxn>
                    <a:cxn ang="0">
                      <a:pos x="1106" y="338"/>
                    </a:cxn>
                    <a:cxn ang="0">
                      <a:pos x="1165" y="105"/>
                    </a:cxn>
                  </a:cxnLst>
                  <a:rect l="0" t="0" r="r" b="b"/>
                  <a:pathLst>
                    <a:path w="1228" h="2439">
                      <a:moveTo>
                        <a:pt x="1124" y="11"/>
                      </a:moveTo>
                      <a:lnTo>
                        <a:pt x="1024" y="0"/>
                      </a:lnTo>
                      <a:lnTo>
                        <a:pt x="966" y="59"/>
                      </a:lnTo>
                      <a:lnTo>
                        <a:pt x="930" y="81"/>
                      </a:lnTo>
                      <a:lnTo>
                        <a:pt x="928" y="85"/>
                      </a:lnTo>
                      <a:lnTo>
                        <a:pt x="917" y="89"/>
                      </a:lnTo>
                      <a:lnTo>
                        <a:pt x="908" y="91"/>
                      </a:lnTo>
                      <a:lnTo>
                        <a:pt x="896" y="92"/>
                      </a:lnTo>
                      <a:lnTo>
                        <a:pt x="880" y="91"/>
                      </a:lnTo>
                      <a:lnTo>
                        <a:pt x="860" y="88"/>
                      </a:lnTo>
                      <a:lnTo>
                        <a:pt x="811" y="78"/>
                      </a:lnTo>
                      <a:lnTo>
                        <a:pt x="762" y="68"/>
                      </a:lnTo>
                      <a:lnTo>
                        <a:pt x="724" y="61"/>
                      </a:lnTo>
                      <a:lnTo>
                        <a:pt x="708" y="59"/>
                      </a:lnTo>
                      <a:lnTo>
                        <a:pt x="661" y="134"/>
                      </a:lnTo>
                      <a:lnTo>
                        <a:pt x="586" y="163"/>
                      </a:lnTo>
                      <a:lnTo>
                        <a:pt x="475" y="158"/>
                      </a:lnTo>
                      <a:lnTo>
                        <a:pt x="492" y="321"/>
                      </a:lnTo>
                      <a:lnTo>
                        <a:pt x="521" y="415"/>
                      </a:lnTo>
                      <a:lnTo>
                        <a:pt x="445" y="415"/>
                      </a:lnTo>
                      <a:lnTo>
                        <a:pt x="392" y="380"/>
                      </a:lnTo>
                      <a:lnTo>
                        <a:pt x="317" y="391"/>
                      </a:lnTo>
                      <a:lnTo>
                        <a:pt x="309" y="404"/>
                      </a:lnTo>
                      <a:lnTo>
                        <a:pt x="305" y="414"/>
                      </a:lnTo>
                      <a:lnTo>
                        <a:pt x="304" y="424"/>
                      </a:lnTo>
                      <a:lnTo>
                        <a:pt x="304" y="430"/>
                      </a:lnTo>
                      <a:lnTo>
                        <a:pt x="306" y="437"/>
                      </a:lnTo>
                      <a:lnTo>
                        <a:pt x="310" y="442"/>
                      </a:lnTo>
                      <a:lnTo>
                        <a:pt x="315" y="445"/>
                      </a:lnTo>
                      <a:lnTo>
                        <a:pt x="320" y="449"/>
                      </a:lnTo>
                      <a:lnTo>
                        <a:pt x="330" y="453"/>
                      </a:lnTo>
                      <a:lnTo>
                        <a:pt x="337" y="456"/>
                      </a:lnTo>
                      <a:lnTo>
                        <a:pt x="338" y="457"/>
                      </a:lnTo>
                      <a:lnTo>
                        <a:pt x="337" y="458"/>
                      </a:lnTo>
                      <a:lnTo>
                        <a:pt x="334" y="460"/>
                      </a:lnTo>
                      <a:lnTo>
                        <a:pt x="328" y="461"/>
                      </a:lnTo>
                      <a:lnTo>
                        <a:pt x="297" y="471"/>
                      </a:lnTo>
                      <a:lnTo>
                        <a:pt x="269" y="481"/>
                      </a:lnTo>
                      <a:lnTo>
                        <a:pt x="249" y="488"/>
                      </a:lnTo>
                      <a:lnTo>
                        <a:pt x="240" y="491"/>
                      </a:lnTo>
                      <a:lnTo>
                        <a:pt x="234" y="496"/>
                      </a:lnTo>
                      <a:lnTo>
                        <a:pt x="222" y="510"/>
                      </a:lnTo>
                      <a:lnTo>
                        <a:pt x="215" y="520"/>
                      </a:lnTo>
                      <a:lnTo>
                        <a:pt x="211" y="531"/>
                      </a:lnTo>
                      <a:lnTo>
                        <a:pt x="210" y="536"/>
                      </a:lnTo>
                      <a:lnTo>
                        <a:pt x="209" y="542"/>
                      </a:lnTo>
                      <a:lnTo>
                        <a:pt x="210" y="549"/>
                      </a:lnTo>
                      <a:lnTo>
                        <a:pt x="211" y="555"/>
                      </a:lnTo>
                      <a:lnTo>
                        <a:pt x="221" y="580"/>
                      </a:lnTo>
                      <a:lnTo>
                        <a:pt x="231" y="601"/>
                      </a:lnTo>
                      <a:lnTo>
                        <a:pt x="237" y="615"/>
                      </a:lnTo>
                      <a:lnTo>
                        <a:pt x="240" y="620"/>
                      </a:lnTo>
                      <a:lnTo>
                        <a:pt x="170" y="655"/>
                      </a:lnTo>
                      <a:lnTo>
                        <a:pt x="169" y="669"/>
                      </a:lnTo>
                      <a:lnTo>
                        <a:pt x="169" y="681"/>
                      </a:lnTo>
                      <a:lnTo>
                        <a:pt x="169" y="689"/>
                      </a:lnTo>
                      <a:lnTo>
                        <a:pt x="171" y="697"/>
                      </a:lnTo>
                      <a:lnTo>
                        <a:pt x="174" y="706"/>
                      </a:lnTo>
                      <a:lnTo>
                        <a:pt x="177" y="708"/>
                      </a:lnTo>
                      <a:lnTo>
                        <a:pt x="129" y="742"/>
                      </a:lnTo>
                      <a:lnTo>
                        <a:pt x="211" y="842"/>
                      </a:lnTo>
                      <a:lnTo>
                        <a:pt x="287" y="877"/>
                      </a:lnTo>
                      <a:lnTo>
                        <a:pt x="375" y="860"/>
                      </a:lnTo>
                      <a:lnTo>
                        <a:pt x="451" y="871"/>
                      </a:lnTo>
                      <a:lnTo>
                        <a:pt x="453" y="872"/>
                      </a:lnTo>
                      <a:lnTo>
                        <a:pt x="459" y="872"/>
                      </a:lnTo>
                      <a:lnTo>
                        <a:pt x="466" y="871"/>
                      </a:lnTo>
                      <a:lnTo>
                        <a:pt x="476" y="869"/>
                      </a:lnTo>
                      <a:lnTo>
                        <a:pt x="488" y="865"/>
                      </a:lnTo>
                      <a:lnTo>
                        <a:pt x="504" y="860"/>
                      </a:lnTo>
                      <a:lnTo>
                        <a:pt x="534" y="847"/>
                      </a:lnTo>
                      <a:lnTo>
                        <a:pt x="557" y="835"/>
                      </a:lnTo>
                      <a:lnTo>
                        <a:pt x="570" y="828"/>
                      </a:lnTo>
                      <a:lnTo>
                        <a:pt x="574" y="824"/>
                      </a:lnTo>
                      <a:lnTo>
                        <a:pt x="577" y="823"/>
                      </a:lnTo>
                      <a:lnTo>
                        <a:pt x="588" y="817"/>
                      </a:lnTo>
                      <a:lnTo>
                        <a:pt x="596" y="810"/>
                      </a:lnTo>
                      <a:lnTo>
                        <a:pt x="605" y="803"/>
                      </a:lnTo>
                      <a:lnTo>
                        <a:pt x="618" y="792"/>
                      </a:lnTo>
                      <a:lnTo>
                        <a:pt x="632" y="778"/>
                      </a:lnTo>
                      <a:lnTo>
                        <a:pt x="661" y="749"/>
                      </a:lnTo>
                      <a:lnTo>
                        <a:pt x="685" y="724"/>
                      </a:lnTo>
                      <a:lnTo>
                        <a:pt x="702" y="708"/>
                      </a:lnTo>
                      <a:lnTo>
                        <a:pt x="708" y="701"/>
                      </a:lnTo>
                      <a:lnTo>
                        <a:pt x="667" y="812"/>
                      </a:lnTo>
                      <a:lnTo>
                        <a:pt x="666" y="817"/>
                      </a:lnTo>
                      <a:lnTo>
                        <a:pt x="660" y="827"/>
                      </a:lnTo>
                      <a:lnTo>
                        <a:pt x="651" y="841"/>
                      </a:lnTo>
                      <a:lnTo>
                        <a:pt x="639" y="858"/>
                      </a:lnTo>
                      <a:lnTo>
                        <a:pt x="631" y="865"/>
                      </a:lnTo>
                      <a:lnTo>
                        <a:pt x="624" y="874"/>
                      </a:lnTo>
                      <a:lnTo>
                        <a:pt x="615" y="882"/>
                      </a:lnTo>
                      <a:lnTo>
                        <a:pt x="605" y="889"/>
                      </a:lnTo>
                      <a:lnTo>
                        <a:pt x="596" y="896"/>
                      </a:lnTo>
                      <a:lnTo>
                        <a:pt x="585" y="901"/>
                      </a:lnTo>
                      <a:lnTo>
                        <a:pt x="574" y="904"/>
                      </a:lnTo>
                      <a:lnTo>
                        <a:pt x="562" y="906"/>
                      </a:lnTo>
                      <a:lnTo>
                        <a:pt x="536" y="908"/>
                      </a:lnTo>
                      <a:lnTo>
                        <a:pt x="507" y="908"/>
                      </a:lnTo>
                      <a:lnTo>
                        <a:pt x="477" y="905"/>
                      </a:lnTo>
                      <a:lnTo>
                        <a:pt x="448" y="903"/>
                      </a:lnTo>
                      <a:lnTo>
                        <a:pt x="421" y="900"/>
                      </a:lnTo>
                      <a:lnTo>
                        <a:pt x="400" y="898"/>
                      </a:lnTo>
                      <a:lnTo>
                        <a:pt x="386" y="896"/>
                      </a:lnTo>
                      <a:lnTo>
                        <a:pt x="381" y="895"/>
                      </a:lnTo>
                      <a:lnTo>
                        <a:pt x="351" y="924"/>
                      </a:lnTo>
                      <a:lnTo>
                        <a:pt x="381" y="970"/>
                      </a:lnTo>
                      <a:lnTo>
                        <a:pt x="422" y="989"/>
                      </a:lnTo>
                      <a:lnTo>
                        <a:pt x="456" y="1018"/>
                      </a:lnTo>
                      <a:lnTo>
                        <a:pt x="480" y="1093"/>
                      </a:lnTo>
                      <a:lnTo>
                        <a:pt x="492" y="1134"/>
                      </a:lnTo>
                      <a:lnTo>
                        <a:pt x="492" y="1142"/>
                      </a:lnTo>
                      <a:lnTo>
                        <a:pt x="495" y="1156"/>
                      </a:lnTo>
                      <a:lnTo>
                        <a:pt x="497" y="1160"/>
                      </a:lnTo>
                      <a:lnTo>
                        <a:pt x="499" y="1163"/>
                      </a:lnTo>
                      <a:lnTo>
                        <a:pt x="502" y="1167"/>
                      </a:lnTo>
                      <a:lnTo>
                        <a:pt x="504" y="1169"/>
                      </a:lnTo>
                      <a:lnTo>
                        <a:pt x="507" y="1171"/>
                      </a:lnTo>
                      <a:lnTo>
                        <a:pt x="511" y="1171"/>
                      </a:lnTo>
                      <a:lnTo>
                        <a:pt x="516" y="1171"/>
                      </a:lnTo>
                      <a:lnTo>
                        <a:pt x="521" y="1170"/>
                      </a:lnTo>
                      <a:lnTo>
                        <a:pt x="545" y="1159"/>
                      </a:lnTo>
                      <a:lnTo>
                        <a:pt x="567" y="1147"/>
                      </a:lnTo>
                      <a:lnTo>
                        <a:pt x="585" y="1139"/>
                      </a:lnTo>
                      <a:lnTo>
                        <a:pt x="591" y="1134"/>
                      </a:lnTo>
                      <a:lnTo>
                        <a:pt x="597" y="1136"/>
                      </a:lnTo>
                      <a:lnTo>
                        <a:pt x="611" y="1145"/>
                      </a:lnTo>
                      <a:lnTo>
                        <a:pt x="619" y="1153"/>
                      </a:lnTo>
                      <a:lnTo>
                        <a:pt x="628" y="1161"/>
                      </a:lnTo>
                      <a:lnTo>
                        <a:pt x="632" y="1167"/>
                      </a:lnTo>
                      <a:lnTo>
                        <a:pt x="637" y="1173"/>
                      </a:lnTo>
                      <a:lnTo>
                        <a:pt x="641" y="1180"/>
                      </a:lnTo>
                      <a:lnTo>
                        <a:pt x="644" y="1187"/>
                      </a:lnTo>
                      <a:lnTo>
                        <a:pt x="646" y="1194"/>
                      </a:lnTo>
                      <a:lnTo>
                        <a:pt x="648" y="1200"/>
                      </a:lnTo>
                      <a:lnTo>
                        <a:pt x="649" y="1206"/>
                      </a:lnTo>
                      <a:lnTo>
                        <a:pt x="649" y="1210"/>
                      </a:lnTo>
                      <a:lnTo>
                        <a:pt x="648" y="1213"/>
                      </a:lnTo>
                      <a:lnTo>
                        <a:pt x="647" y="1216"/>
                      </a:lnTo>
                      <a:lnTo>
                        <a:pt x="646" y="1219"/>
                      </a:lnTo>
                      <a:lnTo>
                        <a:pt x="644" y="1220"/>
                      </a:lnTo>
                      <a:lnTo>
                        <a:pt x="637" y="1223"/>
                      </a:lnTo>
                      <a:lnTo>
                        <a:pt x="632" y="1222"/>
                      </a:lnTo>
                      <a:lnTo>
                        <a:pt x="557" y="1175"/>
                      </a:lnTo>
                      <a:lnTo>
                        <a:pt x="521" y="1222"/>
                      </a:lnTo>
                      <a:lnTo>
                        <a:pt x="518" y="1239"/>
                      </a:lnTo>
                      <a:lnTo>
                        <a:pt x="516" y="1255"/>
                      </a:lnTo>
                      <a:lnTo>
                        <a:pt x="515" y="1270"/>
                      </a:lnTo>
                      <a:lnTo>
                        <a:pt x="513" y="1283"/>
                      </a:lnTo>
                      <a:lnTo>
                        <a:pt x="515" y="1303"/>
                      </a:lnTo>
                      <a:lnTo>
                        <a:pt x="516" y="1310"/>
                      </a:lnTo>
                      <a:lnTo>
                        <a:pt x="468" y="1333"/>
                      </a:lnTo>
                      <a:lnTo>
                        <a:pt x="464" y="1338"/>
                      </a:lnTo>
                      <a:lnTo>
                        <a:pt x="454" y="1351"/>
                      </a:lnTo>
                      <a:lnTo>
                        <a:pt x="449" y="1360"/>
                      </a:lnTo>
                      <a:lnTo>
                        <a:pt x="443" y="1370"/>
                      </a:lnTo>
                      <a:lnTo>
                        <a:pt x="440" y="1381"/>
                      </a:lnTo>
                      <a:lnTo>
                        <a:pt x="439" y="1391"/>
                      </a:lnTo>
                      <a:lnTo>
                        <a:pt x="440" y="1416"/>
                      </a:lnTo>
                      <a:lnTo>
                        <a:pt x="442" y="1441"/>
                      </a:lnTo>
                      <a:lnTo>
                        <a:pt x="444" y="1460"/>
                      </a:lnTo>
                      <a:lnTo>
                        <a:pt x="445" y="1468"/>
                      </a:lnTo>
                      <a:lnTo>
                        <a:pt x="449" y="1469"/>
                      </a:lnTo>
                      <a:lnTo>
                        <a:pt x="458" y="1475"/>
                      </a:lnTo>
                      <a:lnTo>
                        <a:pt x="466" y="1477"/>
                      </a:lnTo>
                      <a:lnTo>
                        <a:pt x="475" y="1480"/>
                      </a:lnTo>
                      <a:lnTo>
                        <a:pt x="485" y="1483"/>
                      </a:lnTo>
                      <a:lnTo>
                        <a:pt x="497" y="1485"/>
                      </a:lnTo>
                      <a:lnTo>
                        <a:pt x="522" y="1489"/>
                      </a:lnTo>
                      <a:lnTo>
                        <a:pt x="543" y="1491"/>
                      </a:lnTo>
                      <a:lnTo>
                        <a:pt x="557" y="1491"/>
                      </a:lnTo>
                      <a:lnTo>
                        <a:pt x="562" y="1491"/>
                      </a:lnTo>
                      <a:lnTo>
                        <a:pt x="608" y="1369"/>
                      </a:lnTo>
                      <a:lnTo>
                        <a:pt x="610" y="1373"/>
                      </a:lnTo>
                      <a:lnTo>
                        <a:pt x="613" y="1387"/>
                      </a:lnTo>
                      <a:lnTo>
                        <a:pt x="616" y="1406"/>
                      </a:lnTo>
                      <a:lnTo>
                        <a:pt x="619" y="1431"/>
                      </a:lnTo>
                      <a:lnTo>
                        <a:pt x="621" y="1444"/>
                      </a:lnTo>
                      <a:lnTo>
                        <a:pt x="621" y="1458"/>
                      </a:lnTo>
                      <a:lnTo>
                        <a:pt x="621" y="1472"/>
                      </a:lnTo>
                      <a:lnTo>
                        <a:pt x="621" y="1486"/>
                      </a:lnTo>
                      <a:lnTo>
                        <a:pt x="619" y="1500"/>
                      </a:lnTo>
                      <a:lnTo>
                        <a:pt x="617" y="1513"/>
                      </a:lnTo>
                      <a:lnTo>
                        <a:pt x="614" y="1526"/>
                      </a:lnTo>
                      <a:lnTo>
                        <a:pt x="608" y="1538"/>
                      </a:lnTo>
                      <a:lnTo>
                        <a:pt x="602" y="1552"/>
                      </a:lnTo>
                      <a:lnTo>
                        <a:pt x="599" y="1564"/>
                      </a:lnTo>
                      <a:lnTo>
                        <a:pt x="598" y="1570"/>
                      </a:lnTo>
                      <a:lnTo>
                        <a:pt x="598" y="1574"/>
                      </a:lnTo>
                      <a:lnTo>
                        <a:pt x="598" y="1578"/>
                      </a:lnTo>
                      <a:lnTo>
                        <a:pt x="599" y="1581"/>
                      </a:lnTo>
                      <a:lnTo>
                        <a:pt x="601" y="1584"/>
                      </a:lnTo>
                      <a:lnTo>
                        <a:pt x="602" y="1586"/>
                      </a:lnTo>
                      <a:lnTo>
                        <a:pt x="605" y="1587"/>
                      </a:lnTo>
                      <a:lnTo>
                        <a:pt x="607" y="1588"/>
                      </a:lnTo>
                      <a:lnTo>
                        <a:pt x="614" y="1589"/>
                      </a:lnTo>
                      <a:lnTo>
                        <a:pt x="622" y="1588"/>
                      </a:lnTo>
                      <a:lnTo>
                        <a:pt x="631" y="1586"/>
                      </a:lnTo>
                      <a:lnTo>
                        <a:pt x="640" y="1583"/>
                      </a:lnTo>
                      <a:lnTo>
                        <a:pt x="649" y="1577"/>
                      </a:lnTo>
                      <a:lnTo>
                        <a:pt x="659" y="1572"/>
                      </a:lnTo>
                      <a:lnTo>
                        <a:pt x="668" y="1565"/>
                      </a:lnTo>
                      <a:lnTo>
                        <a:pt x="676" y="1559"/>
                      </a:lnTo>
                      <a:lnTo>
                        <a:pt x="684" y="1551"/>
                      </a:lnTo>
                      <a:lnTo>
                        <a:pt x="691" y="1544"/>
                      </a:lnTo>
                      <a:lnTo>
                        <a:pt x="766" y="1544"/>
                      </a:lnTo>
                      <a:lnTo>
                        <a:pt x="737" y="1597"/>
                      </a:lnTo>
                      <a:lnTo>
                        <a:pt x="608" y="1643"/>
                      </a:lnTo>
                      <a:lnTo>
                        <a:pt x="610" y="1637"/>
                      </a:lnTo>
                      <a:lnTo>
                        <a:pt x="607" y="1622"/>
                      </a:lnTo>
                      <a:lnTo>
                        <a:pt x="606" y="1619"/>
                      </a:lnTo>
                      <a:lnTo>
                        <a:pt x="604" y="1615"/>
                      </a:lnTo>
                      <a:lnTo>
                        <a:pt x="602" y="1612"/>
                      </a:lnTo>
                      <a:lnTo>
                        <a:pt x="599" y="1608"/>
                      </a:lnTo>
                      <a:lnTo>
                        <a:pt x="596" y="1606"/>
                      </a:lnTo>
                      <a:lnTo>
                        <a:pt x="591" y="1604"/>
                      </a:lnTo>
                      <a:lnTo>
                        <a:pt x="586" y="1603"/>
                      </a:lnTo>
                      <a:lnTo>
                        <a:pt x="579" y="1602"/>
                      </a:lnTo>
                      <a:lnTo>
                        <a:pt x="550" y="1603"/>
                      </a:lnTo>
                      <a:lnTo>
                        <a:pt x="520" y="1605"/>
                      </a:lnTo>
                      <a:lnTo>
                        <a:pt x="496" y="1607"/>
                      </a:lnTo>
                      <a:lnTo>
                        <a:pt x="486" y="1608"/>
                      </a:lnTo>
                      <a:lnTo>
                        <a:pt x="480" y="1701"/>
                      </a:lnTo>
                      <a:lnTo>
                        <a:pt x="497" y="1754"/>
                      </a:lnTo>
                      <a:lnTo>
                        <a:pt x="480" y="1824"/>
                      </a:lnTo>
                      <a:lnTo>
                        <a:pt x="451" y="1836"/>
                      </a:lnTo>
                      <a:lnTo>
                        <a:pt x="346" y="1907"/>
                      </a:lnTo>
                      <a:lnTo>
                        <a:pt x="392" y="1941"/>
                      </a:lnTo>
                      <a:lnTo>
                        <a:pt x="293" y="1941"/>
                      </a:lnTo>
                      <a:lnTo>
                        <a:pt x="240" y="1929"/>
                      </a:lnTo>
                      <a:lnTo>
                        <a:pt x="211" y="1900"/>
                      </a:lnTo>
                      <a:lnTo>
                        <a:pt x="206" y="1894"/>
                      </a:lnTo>
                      <a:lnTo>
                        <a:pt x="193" y="1878"/>
                      </a:lnTo>
                      <a:lnTo>
                        <a:pt x="184" y="1870"/>
                      </a:lnTo>
                      <a:lnTo>
                        <a:pt x="174" y="1861"/>
                      </a:lnTo>
                      <a:lnTo>
                        <a:pt x="164" y="1854"/>
                      </a:lnTo>
                      <a:lnTo>
                        <a:pt x="153" y="1848"/>
                      </a:lnTo>
                      <a:lnTo>
                        <a:pt x="144" y="1844"/>
                      </a:lnTo>
                      <a:lnTo>
                        <a:pt x="138" y="1841"/>
                      </a:lnTo>
                      <a:lnTo>
                        <a:pt x="134" y="1837"/>
                      </a:lnTo>
                      <a:lnTo>
                        <a:pt x="131" y="1834"/>
                      </a:lnTo>
                      <a:lnTo>
                        <a:pt x="128" y="1833"/>
                      </a:lnTo>
                      <a:lnTo>
                        <a:pt x="124" y="1831"/>
                      </a:lnTo>
                      <a:lnTo>
                        <a:pt x="117" y="1831"/>
                      </a:lnTo>
                      <a:lnTo>
                        <a:pt x="106" y="1830"/>
                      </a:lnTo>
                      <a:lnTo>
                        <a:pt x="84" y="1831"/>
                      </a:lnTo>
                      <a:lnTo>
                        <a:pt x="70" y="1833"/>
                      </a:lnTo>
                      <a:lnTo>
                        <a:pt x="61" y="1835"/>
                      </a:lnTo>
                      <a:lnTo>
                        <a:pt x="59" y="1836"/>
                      </a:lnTo>
                      <a:lnTo>
                        <a:pt x="12" y="1859"/>
                      </a:lnTo>
                      <a:lnTo>
                        <a:pt x="0" y="1924"/>
                      </a:lnTo>
                      <a:lnTo>
                        <a:pt x="30" y="1959"/>
                      </a:lnTo>
                      <a:lnTo>
                        <a:pt x="77" y="1999"/>
                      </a:lnTo>
                      <a:lnTo>
                        <a:pt x="100" y="2035"/>
                      </a:lnTo>
                      <a:lnTo>
                        <a:pt x="115" y="2037"/>
                      </a:lnTo>
                      <a:lnTo>
                        <a:pt x="128" y="2037"/>
                      </a:lnTo>
                      <a:lnTo>
                        <a:pt x="140" y="2037"/>
                      </a:lnTo>
                      <a:lnTo>
                        <a:pt x="151" y="2037"/>
                      </a:lnTo>
                      <a:lnTo>
                        <a:pt x="165" y="2036"/>
                      </a:lnTo>
                      <a:lnTo>
                        <a:pt x="170" y="2035"/>
                      </a:lnTo>
                      <a:lnTo>
                        <a:pt x="173" y="2033"/>
                      </a:lnTo>
                      <a:lnTo>
                        <a:pt x="183" y="2031"/>
                      </a:lnTo>
                      <a:lnTo>
                        <a:pt x="189" y="2030"/>
                      </a:lnTo>
                      <a:lnTo>
                        <a:pt x="197" y="2030"/>
                      </a:lnTo>
                      <a:lnTo>
                        <a:pt x="207" y="2032"/>
                      </a:lnTo>
                      <a:lnTo>
                        <a:pt x="216" y="2035"/>
                      </a:lnTo>
                      <a:lnTo>
                        <a:pt x="237" y="2042"/>
                      </a:lnTo>
                      <a:lnTo>
                        <a:pt x="251" y="2045"/>
                      </a:lnTo>
                      <a:lnTo>
                        <a:pt x="261" y="2047"/>
                      </a:lnTo>
                      <a:lnTo>
                        <a:pt x="264" y="2047"/>
                      </a:lnTo>
                      <a:lnTo>
                        <a:pt x="252" y="2093"/>
                      </a:lnTo>
                      <a:lnTo>
                        <a:pt x="258" y="2100"/>
                      </a:lnTo>
                      <a:lnTo>
                        <a:pt x="263" y="2105"/>
                      </a:lnTo>
                      <a:lnTo>
                        <a:pt x="269" y="2110"/>
                      </a:lnTo>
                      <a:lnTo>
                        <a:pt x="275" y="2114"/>
                      </a:lnTo>
                      <a:lnTo>
                        <a:pt x="286" y="2120"/>
                      </a:lnTo>
                      <a:lnTo>
                        <a:pt x="295" y="2125"/>
                      </a:lnTo>
                      <a:lnTo>
                        <a:pt x="310" y="2128"/>
                      </a:lnTo>
                      <a:lnTo>
                        <a:pt x="317" y="2129"/>
                      </a:lnTo>
                      <a:lnTo>
                        <a:pt x="281" y="2175"/>
                      </a:lnTo>
                      <a:lnTo>
                        <a:pt x="275" y="2171"/>
                      </a:lnTo>
                      <a:lnTo>
                        <a:pt x="260" y="2165"/>
                      </a:lnTo>
                      <a:lnTo>
                        <a:pt x="256" y="2165"/>
                      </a:lnTo>
                      <a:lnTo>
                        <a:pt x="253" y="2164"/>
                      </a:lnTo>
                      <a:lnTo>
                        <a:pt x="251" y="2165"/>
                      </a:lnTo>
                      <a:lnTo>
                        <a:pt x="249" y="2166"/>
                      </a:lnTo>
                      <a:lnTo>
                        <a:pt x="248" y="2168"/>
                      </a:lnTo>
                      <a:lnTo>
                        <a:pt x="248" y="2171"/>
                      </a:lnTo>
                      <a:lnTo>
                        <a:pt x="250" y="2175"/>
                      </a:lnTo>
                      <a:lnTo>
                        <a:pt x="252" y="2181"/>
                      </a:lnTo>
                      <a:lnTo>
                        <a:pt x="265" y="2211"/>
                      </a:lnTo>
                      <a:lnTo>
                        <a:pt x="276" y="2241"/>
                      </a:lnTo>
                      <a:lnTo>
                        <a:pt x="284" y="2265"/>
                      </a:lnTo>
                      <a:lnTo>
                        <a:pt x="287" y="2275"/>
                      </a:lnTo>
                      <a:lnTo>
                        <a:pt x="293" y="2309"/>
                      </a:lnTo>
                      <a:lnTo>
                        <a:pt x="292" y="2318"/>
                      </a:lnTo>
                      <a:lnTo>
                        <a:pt x="292" y="2326"/>
                      </a:lnTo>
                      <a:lnTo>
                        <a:pt x="292" y="2333"/>
                      </a:lnTo>
                      <a:lnTo>
                        <a:pt x="293" y="2340"/>
                      </a:lnTo>
                      <a:lnTo>
                        <a:pt x="296" y="2350"/>
                      </a:lnTo>
                      <a:lnTo>
                        <a:pt x="300" y="2359"/>
                      </a:lnTo>
                      <a:lnTo>
                        <a:pt x="307" y="2371"/>
                      </a:lnTo>
                      <a:lnTo>
                        <a:pt x="310" y="2374"/>
                      </a:lnTo>
                      <a:lnTo>
                        <a:pt x="293" y="2403"/>
                      </a:lnTo>
                      <a:lnTo>
                        <a:pt x="387" y="2421"/>
                      </a:lnTo>
                      <a:lnTo>
                        <a:pt x="445" y="2427"/>
                      </a:lnTo>
                      <a:lnTo>
                        <a:pt x="444" y="2427"/>
                      </a:lnTo>
                      <a:lnTo>
                        <a:pt x="444" y="2427"/>
                      </a:lnTo>
                      <a:lnTo>
                        <a:pt x="444" y="2428"/>
                      </a:lnTo>
                      <a:lnTo>
                        <a:pt x="445" y="2429"/>
                      </a:lnTo>
                      <a:lnTo>
                        <a:pt x="457" y="2429"/>
                      </a:lnTo>
                      <a:lnTo>
                        <a:pt x="486" y="2427"/>
                      </a:lnTo>
                      <a:lnTo>
                        <a:pt x="496" y="2425"/>
                      </a:lnTo>
                      <a:lnTo>
                        <a:pt x="506" y="2422"/>
                      </a:lnTo>
                      <a:lnTo>
                        <a:pt x="515" y="2417"/>
                      </a:lnTo>
                      <a:lnTo>
                        <a:pt x="524" y="2412"/>
                      </a:lnTo>
                      <a:lnTo>
                        <a:pt x="533" y="2405"/>
                      </a:lnTo>
                      <a:lnTo>
                        <a:pt x="540" y="2398"/>
                      </a:lnTo>
                      <a:lnTo>
                        <a:pt x="548" y="2391"/>
                      </a:lnTo>
                      <a:lnTo>
                        <a:pt x="556" y="2384"/>
                      </a:lnTo>
                      <a:lnTo>
                        <a:pt x="577" y="2357"/>
                      </a:lnTo>
                      <a:lnTo>
                        <a:pt x="586" y="2345"/>
                      </a:lnTo>
                      <a:lnTo>
                        <a:pt x="591" y="2439"/>
                      </a:lnTo>
                      <a:lnTo>
                        <a:pt x="603" y="2438"/>
                      </a:lnTo>
                      <a:lnTo>
                        <a:pt x="634" y="2431"/>
                      </a:lnTo>
                      <a:lnTo>
                        <a:pt x="657" y="2424"/>
                      </a:lnTo>
                      <a:lnTo>
                        <a:pt x="683" y="2414"/>
                      </a:lnTo>
                      <a:lnTo>
                        <a:pt x="697" y="2408"/>
                      </a:lnTo>
                      <a:lnTo>
                        <a:pt x="711" y="2399"/>
                      </a:lnTo>
                      <a:lnTo>
                        <a:pt x="727" y="2390"/>
                      </a:lnTo>
                      <a:lnTo>
                        <a:pt x="743" y="2380"/>
                      </a:lnTo>
                      <a:lnTo>
                        <a:pt x="774" y="2359"/>
                      </a:lnTo>
                      <a:lnTo>
                        <a:pt x="802" y="2339"/>
                      </a:lnTo>
                      <a:lnTo>
                        <a:pt x="824" y="2321"/>
                      </a:lnTo>
                      <a:lnTo>
                        <a:pt x="844" y="2305"/>
                      </a:lnTo>
                      <a:lnTo>
                        <a:pt x="869" y="2283"/>
                      </a:lnTo>
                      <a:lnTo>
                        <a:pt x="877" y="2275"/>
                      </a:lnTo>
                      <a:lnTo>
                        <a:pt x="954" y="2292"/>
                      </a:lnTo>
                      <a:lnTo>
                        <a:pt x="1000" y="2333"/>
                      </a:lnTo>
                      <a:lnTo>
                        <a:pt x="1007" y="2333"/>
                      </a:lnTo>
                      <a:lnTo>
                        <a:pt x="1013" y="2331"/>
                      </a:lnTo>
                      <a:lnTo>
                        <a:pt x="1020" y="2329"/>
                      </a:lnTo>
                      <a:lnTo>
                        <a:pt x="1026" y="2324"/>
                      </a:lnTo>
                      <a:lnTo>
                        <a:pt x="1038" y="2317"/>
                      </a:lnTo>
                      <a:lnTo>
                        <a:pt x="1049" y="2307"/>
                      </a:lnTo>
                      <a:lnTo>
                        <a:pt x="1064" y="2289"/>
                      </a:lnTo>
                      <a:lnTo>
                        <a:pt x="1071" y="2280"/>
                      </a:lnTo>
                      <a:lnTo>
                        <a:pt x="1072" y="2281"/>
                      </a:lnTo>
                      <a:lnTo>
                        <a:pt x="1076" y="2278"/>
                      </a:lnTo>
                      <a:lnTo>
                        <a:pt x="1080" y="2273"/>
                      </a:lnTo>
                      <a:lnTo>
                        <a:pt x="1086" y="2266"/>
                      </a:lnTo>
                      <a:lnTo>
                        <a:pt x="1092" y="2255"/>
                      </a:lnTo>
                      <a:lnTo>
                        <a:pt x="1100" y="2239"/>
                      </a:lnTo>
                      <a:lnTo>
                        <a:pt x="1110" y="2220"/>
                      </a:lnTo>
                      <a:lnTo>
                        <a:pt x="1120" y="2197"/>
                      </a:lnTo>
                      <a:lnTo>
                        <a:pt x="1125" y="2185"/>
                      </a:lnTo>
                      <a:lnTo>
                        <a:pt x="1130" y="2172"/>
                      </a:lnTo>
                      <a:lnTo>
                        <a:pt x="1133" y="2159"/>
                      </a:lnTo>
                      <a:lnTo>
                        <a:pt x="1138" y="2146"/>
                      </a:lnTo>
                      <a:lnTo>
                        <a:pt x="1140" y="2134"/>
                      </a:lnTo>
                      <a:lnTo>
                        <a:pt x="1141" y="2121"/>
                      </a:lnTo>
                      <a:lnTo>
                        <a:pt x="1142" y="2110"/>
                      </a:lnTo>
                      <a:lnTo>
                        <a:pt x="1140" y="2098"/>
                      </a:lnTo>
                      <a:lnTo>
                        <a:pt x="1138" y="2086"/>
                      </a:lnTo>
                      <a:lnTo>
                        <a:pt x="1133" y="2076"/>
                      </a:lnTo>
                      <a:lnTo>
                        <a:pt x="1130" y="2071"/>
                      </a:lnTo>
                      <a:lnTo>
                        <a:pt x="1126" y="2066"/>
                      </a:lnTo>
                      <a:lnTo>
                        <a:pt x="1122" y="2062"/>
                      </a:lnTo>
                      <a:lnTo>
                        <a:pt x="1117" y="2059"/>
                      </a:lnTo>
                      <a:lnTo>
                        <a:pt x="1107" y="2051"/>
                      </a:lnTo>
                      <a:lnTo>
                        <a:pt x="1095" y="2045"/>
                      </a:lnTo>
                      <a:lnTo>
                        <a:pt x="1084" y="2040"/>
                      </a:lnTo>
                      <a:lnTo>
                        <a:pt x="1071" y="2036"/>
                      </a:lnTo>
                      <a:lnTo>
                        <a:pt x="1058" y="2032"/>
                      </a:lnTo>
                      <a:lnTo>
                        <a:pt x="1045" y="2030"/>
                      </a:lnTo>
                      <a:lnTo>
                        <a:pt x="1032" y="2027"/>
                      </a:lnTo>
                      <a:lnTo>
                        <a:pt x="1019" y="2025"/>
                      </a:lnTo>
                      <a:lnTo>
                        <a:pt x="977" y="2023"/>
                      </a:lnTo>
                      <a:lnTo>
                        <a:pt x="959" y="2023"/>
                      </a:lnTo>
                      <a:lnTo>
                        <a:pt x="955" y="2022"/>
                      </a:lnTo>
                      <a:lnTo>
                        <a:pt x="944" y="2021"/>
                      </a:lnTo>
                      <a:lnTo>
                        <a:pt x="937" y="2021"/>
                      </a:lnTo>
                      <a:lnTo>
                        <a:pt x="927" y="2021"/>
                      </a:lnTo>
                      <a:lnTo>
                        <a:pt x="917" y="2022"/>
                      </a:lnTo>
                      <a:lnTo>
                        <a:pt x="907" y="2023"/>
                      </a:lnTo>
                      <a:lnTo>
                        <a:pt x="881" y="2026"/>
                      </a:lnTo>
                      <a:lnTo>
                        <a:pt x="853" y="2029"/>
                      </a:lnTo>
                      <a:lnTo>
                        <a:pt x="829" y="2029"/>
                      </a:lnTo>
                      <a:lnTo>
                        <a:pt x="819" y="2030"/>
                      </a:lnTo>
                      <a:lnTo>
                        <a:pt x="802" y="2064"/>
                      </a:lnTo>
                      <a:lnTo>
                        <a:pt x="801" y="2062"/>
                      </a:lnTo>
                      <a:lnTo>
                        <a:pt x="795" y="2060"/>
                      </a:lnTo>
                      <a:lnTo>
                        <a:pt x="791" y="2061"/>
                      </a:lnTo>
                      <a:lnTo>
                        <a:pt x="784" y="2064"/>
                      </a:lnTo>
                      <a:lnTo>
                        <a:pt x="777" y="2071"/>
                      </a:lnTo>
                      <a:lnTo>
                        <a:pt x="766" y="2081"/>
                      </a:lnTo>
                      <a:lnTo>
                        <a:pt x="756" y="2093"/>
                      </a:lnTo>
                      <a:lnTo>
                        <a:pt x="748" y="2101"/>
                      </a:lnTo>
                      <a:lnTo>
                        <a:pt x="740" y="2106"/>
                      </a:lnTo>
                      <a:lnTo>
                        <a:pt x="734" y="2111"/>
                      </a:lnTo>
                      <a:lnTo>
                        <a:pt x="728" y="2114"/>
                      </a:lnTo>
                      <a:lnTo>
                        <a:pt x="723" y="2119"/>
                      </a:lnTo>
                      <a:lnTo>
                        <a:pt x="719" y="2125"/>
                      </a:lnTo>
                      <a:lnTo>
                        <a:pt x="714" y="2134"/>
                      </a:lnTo>
                      <a:lnTo>
                        <a:pt x="713" y="2140"/>
                      </a:lnTo>
                      <a:lnTo>
                        <a:pt x="714" y="2145"/>
                      </a:lnTo>
                      <a:lnTo>
                        <a:pt x="718" y="2151"/>
                      </a:lnTo>
                      <a:lnTo>
                        <a:pt x="721" y="2155"/>
                      </a:lnTo>
                      <a:lnTo>
                        <a:pt x="732" y="2164"/>
                      </a:lnTo>
                      <a:lnTo>
                        <a:pt x="740" y="2171"/>
                      </a:lnTo>
                      <a:lnTo>
                        <a:pt x="743" y="2174"/>
                      </a:lnTo>
                      <a:lnTo>
                        <a:pt x="746" y="2177"/>
                      </a:lnTo>
                      <a:lnTo>
                        <a:pt x="746" y="2178"/>
                      </a:lnTo>
                      <a:lnTo>
                        <a:pt x="745" y="2179"/>
                      </a:lnTo>
                      <a:lnTo>
                        <a:pt x="743" y="2180"/>
                      </a:lnTo>
                      <a:lnTo>
                        <a:pt x="742" y="2181"/>
                      </a:lnTo>
                      <a:lnTo>
                        <a:pt x="736" y="2182"/>
                      </a:lnTo>
                      <a:lnTo>
                        <a:pt x="727" y="2182"/>
                      </a:lnTo>
                      <a:lnTo>
                        <a:pt x="714" y="2182"/>
                      </a:lnTo>
                      <a:lnTo>
                        <a:pt x="697" y="2181"/>
                      </a:lnTo>
                      <a:lnTo>
                        <a:pt x="660" y="2179"/>
                      </a:lnTo>
                      <a:lnTo>
                        <a:pt x="630" y="2175"/>
                      </a:lnTo>
                      <a:lnTo>
                        <a:pt x="606" y="2171"/>
                      </a:lnTo>
                      <a:lnTo>
                        <a:pt x="587" y="2167"/>
                      </a:lnTo>
                      <a:lnTo>
                        <a:pt x="563" y="2160"/>
                      </a:lnTo>
                      <a:lnTo>
                        <a:pt x="557" y="2158"/>
                      </a:lnTo>
                      <a:lnTo>
                        <a:pt x="492" y="2105"/>
                      </a:lnTo>
                      <a:lnTo>
                        <a:pt x="369" y="2105"/>
                      </a:lnTo>
                      <a:lnTo>
                        <a:pt x="357" y="2059"/>
                      </a:lnTo>
                      <a:lnTo>
                        <a:pt x="422" y="2052"/>
                      </a:lnTo>
                      <a:lnTo>
                        <a:pt x="426" y="2053"/>
                      </a:lnTo>
                      <a:lnTo>
                        <a:pt x="437" y="2052"/>
                      </a:lnTo>
                      <a:lnTo>
                        <a:pt x="443" y="2049"/>
                      </a:lnTo>
                      <a:lnTo>
                        <a:pt x="449" y="2045"/>
                      </a:lnTo>
                      <a:lnTo>
                        <a:pt x="451" y="2043"/>
                      </a:lnTo>
                      <a:lnTo>
                        <a:pt x="454" y="2038"/>
                      </a:lnTo>
                      <a:lnTo>
                        <a:pt x="455" y="2034"/>
                      </a:lnTo>
                      <a:lnTo>
                        <a:pt x="456" y="2030"/>
                      </a:lnTo>
                      <a:lnTo>
                        <a:pt x="458" y="2017"/>
                      </a:lnTo>
                      <a:lnTo>
                        <a:pt x="458" y="2003"/>
                      </a:lnTo>
                      <a:lnTo>
                        <a:pt x="457" y="1986"/>
                      </a:lnTo>
                      <a:lnTo>
                        <a:pt x="456" y="1971"/>
                      </a:lnTo>
                      <a:lnTo>
                        <a:pt x="453" y="1946"/>
                      </a:lnTo>
                      <a:lnTo>
                        <a:pt x="451" y="1936"/>
                      </a:lnTo>
                      <a:lnTo>
                        <a:pt x="486" y="1889"/>
                      </a:lnTo>
                      <a:lnTo>
                        <a:pt x="516" y="1941"/>
                      </a:lnTo>
                      <a:lnTo>
                        <a:pt x="504" y="1999"/>
                      </a:lnTo>
                      <a:lnTo>
                        <a:pt x="615" y="1912"/>
                      </a:lnTo>
                      <a:lnTo>
                        <a:pt x="685" y="1877"/>
                      </a:lnTo>
                      <a:lnTo>
                        <a:pt x="737" y="1918"/>
                      </a:lnTo>
                      <a:lnTo>
                        <a:pt x="796" y="1900"/>
                      </a:lnTo>
                      <a:lnTo>
                        <a:pt x="802" y="1898"/>
                      </a:lnTo>
                      <a:lnTo>
                        <a:pt x="815" y="1890"/>
                      </a:lnTo>
                      <a:lnTo>
                        <a:pt x="822" y="1884"/>
                      </a:lnTo>
                      <a:lnTo>
                        <a:pt x="831" y="1876"/>
                      </a:lnTo>
                      <a:lnTo>
                        <a:pt x="834" y="1871"/>
                      </a:lnTo>
                      <a:lnTo>
                        <a:pt x="837" y="1865"/>
                      </a:lnTo>
                      <a:lnTo>
                        <a:pt x="841" y="1860"/>
                      </a:lnTo>
                      <a:lnTo>
                        <a:pt x="843" y="1854"/>
                      </a:lnTo>
                      <a:lnTo>
                        <a:pt x="851" y="1830"/>
                      </a:lnTo>
                      <a:lnTo>
                        <a:pt x="859" y="1811"/>
                      </a:lnTo>
                      <a:lnTo>
                        <a:pt x="864" y="1800"/>
                      </a:lnTo>
                      <a:lnTo>
                        <a:pt x="867" y="1795"/>
                      </a:lnTo>
                      <a:lnTo>
                        <a:pt x="869" y="1792"/>
                      </a:lnTo>
                      <a:lnTo>
                        <a:pt x="877" y="1789"/>
                      </a:lnTo>
                      <a:lnTo>
                        <a:pt x="880" y="1789"/>
                      </a:lnTo>
                      <a:lnTo>
                        <a:pt x="883" y="1789"/>
                      </a:lnTo>
                      <a:lnTo>
                        <a:pt x="885" y="1791"/>
                      </a:lnTo>
                      <a:lnTo>
                        <a:pt x="888" y="1793"/>
                      </a:lnTo>
                      <a:lnTo>
                        <a:pt x="891" y="1796"/>
                      </a:lnTo>
                      <a:lnTo>
                        <a:pt x="895" y="1801"/>
                      </a:lnTo>
                      <a:lnTo>
                        <a:pt x="898" y="1806"/>
                      </a:lnTo>
                      <a:lnTo>
                        <a:pt x="901" y="1813"/>
                      </a:lnTo>
                      <a:lnTo>
                        <a:pt x="904" y="1820"/>
                      </a:lnTo>
                      <a:lnTo>
                        <a:pt x="909" y="1826"/>
                      </a:lnTo>
                      <a:lnTo>
                        <a:pt x="912" y="1830"/>
                      </a:lnTo>
                      <a:lnTo>
                        <a:pt x="916" y="1833"/>
                      </a:lnTo>
                      <a:lnTo>
                        <a:pt x="925" y="1838"/>
                      </a:lnTo>
                      <a:lnTo>
                        <a:pt x="931" y="1842"/>
                      </a:lnTo>
                      <a:lnTo>
                        <a:pt x="935" y="1844"/>
                      </a:lnTo>
                      <a:lnTo>
                        <a:pt x="938" y="1846"/>
                      </a:lnTo>
                      <a:lnTo>
                        <a:pt x="939" y="1848"/>
                      </a:lnTo>
                      <a:lnTo>
                        <a:pt x="941" y="1850"/>
                      </a:lnTo>
                      <a:lnTo>
                        <a:pt x="941" y="1855"/>
                      </a:lnTo>
                      <a:lnTo>
                        <a:pt x="940" y="1859"/>
                      </a:lnTo>
                      <a:lnTo>
                        <a:pt x="939" y="1864"/>
                      </a:lnTo>
                      <a:lnTo>
                        <a:pt x="937" y="1871"/>
                      </a:lnTo>
                      <a:lnTo>
                        <a:pt x="925" y="1897"/>
                      </a:lnTo>
                      <a:lnTo>
                        <a:pt x="918" y="1913"/>
                      </a:lnTo>
                      <a:lnTo>
                        <a:pt x="914" y="1922"/>
                      </a:lnTo>
                      <a:lnTo>
                        <a:pt x="913" y="1924"/>
                      </a:lnTo>
                      <a:lnTo>
                        <a:pt x="923" y="1918"/>
                      </a:lnTo>
                      <a:lnTo>
                        <a:pt x="945" y="1904"/>
                      </a:lnTo>
                      <a:lnTo>
                        <a:pt x="975" y="1887"/>
                      </a:lnTo>
                      <a:lnTo>
                        <a:pt x="1000" y="1871"/>
                      </a:lnTo>
                      <a:lnTo>
                        <a:pt x="1020" y="1860"/>
                      </a:lnTo>
                      <a:lnTo>
                        <a:pt x="1036" y="1851"/>
                      </a:lnTo>
                      <a:lnTo>
                        <a:pt x="1045" y="1846"/>
                      </a:lnTo>
                      <a:lnTo>
                        <a:pt x="1054" y="1840"/>
                      </a:lnTo>
                      <a:lnTo>
                        <a:pt x="1064" y="1830"/>
                      </a:lnTo>
                      <a:lnTo>
                        <a:pt x="1076" y="1819"/>
                      </a:lnTo>
                      <a:lnTo>
                        <a:pt x="1097" y="1799"/>
                      </a:lnTo>
                      <a:lnTo>
                        <a:pt x="1107" y="1787"/>
                      </a:lnTo>
                      <a:lnTo>
                        <a:pt x="1116" y="1774"/>
                      </a:lnTo>
                      <a:lnTo>
                        <a:pt x="1129" y="1754"/>
                      </a:lnTo>
                      <a:lnTo>
                        <a:pt x="1133" y="1749"/>
                      </a:lnTo>
                      <a:lnTo>
                        <a:pt x="1138" y="1743"/>
                      </a:lnTo>
                      <a:lnTo>
                        <a:pt x="1143" y="1740"/>
                      </a:lnTo>
                      <a:lnTo>
                        <a:pt x="1147" y="1738"/>
                      </a:lnTo>
                      <a:lnTo>
                        <a:pt x="1155" y="1735"/>
                      </a:lnTo>
                      <a:lnTo>
                        <a:pt x="1161" y="1734"/>
                      </a:lnTo>
                      <a:lnTo>
                        <a:pt x="1164" y="1734"/>
                      </a:lnTo>
                      <a:lnTo>
                        <a:pt x="1166" y="1733"/>
                      </a:lnTo>
                      <a:lnTo>
                        <a:pt x="1167" y="1732"/>
                      </a:lnTo>
                      <a:lnTo>
                        <a:pt x="1167" y="1729"/>
                      </a:lnTo>
                      <a:lnTo>
                        <a:pt x="1165" y="1724"/>
                      </a:lnTo>
                      <a:lnTo>
                        <a:pt x="1158" y="1713"/>
                      </a:lnTo>
                      <a:lnTo>
                        <a:pt x="1155" y="1707"/>
                      </a:lnTo>
                      <a:lnTo>
                        <a:pt x="1152" y="1701"/>
                      </a:lnTo>
                      <a:lnTo>
                        <a:pt x="1151" y="1697"/>
                      </a:lnTo>
                      <a:lnTo>
                        <a:pt x="1149" y="1693"/>
                      </a:lnTo>
                      <a:lnTo>
                        <a:pt x="1149" y="1686"/>
                      </a:lnTo>
                      <a:lnTo>
                        <a:pt x="1151" y="1681"/>
                      </a:lnTo>
                      <a:lnTo>
                        <a:pt x="1151" y="1678"/>
                      </a:lnTo>
                      <a:lnTo>
                        <a:pt x="1151" y="1675"/>
                      </a:lnTo>
                      <a:lnTo>
                        <a:pt x="1149" y="1673"/>
                      </a:lnTo>
                      <a:lnTo>
                        <a:pt x="1147" y="1671"/>
                      </a:lnTo>
                      <a:lnTo>
                        <a:pt x="1141" y="1667"/>
                      </a:lnTo>
                      <a:lnTo>
                        <a:pt x="1129" y="1660"/>
                      </a:lnTo>
                      <a:lnTo>
                        <a:pt x="1116" y="1655"/>
                      </a:lnTo>
                      <a:lnTo>
                        <a:pt x="1107" y="1648"/>
                      </a:lnTo>
                      <a:lnTo>
                        <a:pt x="1102" y="1644"/>
                      </a:lnTo>
                      <a:lnTo>
                        <a:pt x="1098" y="1640"/>
                      </a:lnTo>
                      <a:lnTo>
                        <a:pt x="1093" y="1637"/>
                      </a:lnTo>
                      <a:lnTo>
                        <a:pt x="1089" y="1633"/>
                      </a:lnTo>
                      <a:lnTo>
                        <a:pt x="1081" y="1632"/>
                      </a:lnTo>
                      <a:lnTo>
                        <a:pt x="1071" y="1631"/>
                      </a:lnTo>
                      <a:lnTo>
                        <a:pt x="1058" y="1632"/>
                      </a:lnTo>
                      <a:lnTo>
                        <a:pt x="1046" y="1633"/>
                      </a:lnTo>
                      <a:lnTo>
                        <a:pt x="1035" y="1635"/>
                      </a:lnTo>
                      <a:lnTo>
                        <a:pt x="1025" y="1638"/>
                      </a:lnTo>
                      <a:lnTo>
                        <a:pt x="1011" y="1641"/>
                      </a:lnTo>
                      <a:lnTo>
                        <a:pt x="1006" y="1643"/>
                      </a:lnTo>
                      <a:lnTo>
                        <a:pt x="995" y="1672"/>
                      </a:lnTo>
                      <a:lnTo>
                        <a:pt x="993" y="1668"/>
                      </a:lnTo>
                      <a:lnTo>
                        <a:pt x="991" y="1656"/>
                      </a:lnTo>
                      <a:lnTo>
                        <a:pt x="990" y="1646"/>
                      </a:lnTo>
                      <a:lnTo>
                        <a:pt x="990" y="1635"/>
                      </a:lnTo>
                      <a:lnTo>
                        <a:pt x="992" y="1622"/>
                      </a:lnTo>
                      <a:lnTo>
                        <a:pt x="995" y="1608"/>
                      </a:lnTo>
                      <a:lnTo>
                        <a:pt x="1000" y="1586"/>
                      </a:lnTo>
                      <a:lnTo>
                        <a:pt x="1003" y="1574"/>
                      </a:lnTo>
                      <a:lnTo>
                        <a:pt x="1004" y="1563"/>
                      </a:lnTo>
                      <a:lnTo>
                        <a:pt x="1006" y="1544"/>
                      </a:lnTo>
                      <a:lnTo>
                        <a:pt x="1008" y="1533"/>
                      </a:lnTo>
                      <a:lnTo>
                        <a:pt x="1007" y="1525"/>
                      </a:lnTo>
                      <a:lnTo>
                        <a:pt x="1006" y="1520"/>
                      </a:lnTo>
                      <a:lnTo>
                        <a:pt x="1005" y="1516"/>
                      </a:lnTo>
                      <a:lnTo>
                        <a:pt x="1004" y="1510"/>
                      </a:lnTo>
                      <a:lnTo>
                        <a:pt x="1005" y="1502"/>
                      </a:lnTo>
                      <a:lnTo>
                        <a:pt x="1007" y="1491"/>
                      </a:lnTo>
                      <a:lnTo>
                        <a:pt x="1012" y="1473"/>
                      </a:lnTo>
                      <a:lnTo>
                        <a:pt x="1016" y="1464"/>
                      </a:lnTo>
                      <a:lnTo>
                        <a:pt x="1020" y="1456"/>
                      </a:lnTo>
                      <a:lnTo>
                        <a:pt x="1024" y="1449"/>
                      </a:lnTo>
                      <a:lnTo>
                        <a:pt x="1029" y="1441"/>
                      </a:lnTo>
                      <a:lnTo>
                        <a:pt x="1038" y="1430"/>
                      </a:lnTo>
                      <a:lnTo>
                        <a:pt x="1048" y="1422"/>
                      </a:lnTo>
                      <a:lnTo>
                        <a:pt x="1064" y="1412"/>
                      </a:lnTo>
                      <a:lnTo>
                        <a:pt x="1071" y="1410"/>
                      </a:lnTo>
                      <a:lnTo>
                        <a:pt x="1075" y="1412"/>
                      </a:lnTo>
                      <a:lnTo>
                        <a:pt x="1084" y="1414"/>
                      </a:lnTo>
                      <a:lnTo>
                        <a:pt x="1088" y="1414"/>
                      </a:lnTo>
                      <a:lnTo>
                        <a:pt x="1093" y="1412"/>
                      </a:lnTo>
                      <a:lnTo>
                        <a:pt x="1095" y="1410"/>
                      </a:lnTo>
                      <a:lnTo>
                        <a:pt x="1097" y="1406"/>
                      </a:lnTo>
                      <a:lnTo>
                        <a:pt x="1099" y="1402"/>
                      </a:lnTo>
                      <a:lnTo>
                        <a:pt x="1100" y="1398"/>
                      </a:lnTo>
                      <a:lnTo>
                        <a:pt x="1104" y="1379"/>
                      </a:lnTo>
                      <a:lnTo>
                        <a:pt x="1108" y="1369"/>
                      </a:lnTo>
                      <a:lnTo>
                        <a:pt x="1111" y="1364"/>
                      </a:lnTo>
                      <a:lnTo>
                        <a:pt x="1112" y="1362"/>
                      </a:lnTo>
                      <a:lnTo>
                        <a:pt x="1135" y="1321"/>
                      </a:lnTo>
                      <a:lnTo>
                        <a:pt x="1117" y="1287"/>
                      </a:lnTo>
                      <a:lnTo>
                        <a:pt x="1065" y="1287"/>
                      </a:lnTo>
                      <a:lnTo>
                        <a:pt x="1072" y="1277"/>
                      </a:lnTo>
                      <a:lnTo>
                        <a:pt x="1088" y="1253"/>
                      </a:lnTo>
                      <a:lnTo>
                        <a:pt x="1097" y="1238"/>
                      </a:lnTo>
                      <a:lnTo>
                        <a:pt x="1104" y="1222"/>
                      </a:lnTo>
                      <a:lnTo>
                        <a:pt x="1107" y="1214"/>
                      </a:lnTo>
                      <a:lnTo>
                        <a:pt x="1110" y="1207"/>
                      </a:lnTo>
                      <a:lnTo>
                        <a:pt x="1111" y="1200"/>
                      </a:lnTo>
                      <a:lnTo>
                        <a:pt x="1112" y="1193"/>
                      </a:lnTo>
                      <a:lnTo>
                        <a:pt x="1111" y="1186"/>
                      </a:lnTo>
                      <a:lnTo>
                        <a:pt x="1107" y="1180"/>
                      </a:lnTo>
                      <a:lnTo>
                        <a:pt x="1103" y="1172"/>
                      </a:lnTo>
                      <a:lnTo>
                        <a:pt x="1098" y="1166"/>
                      </a:lnTo>
                      <a:lnTo>
                        <a:pt x="1084" y="1152"/>
                      </a:lnTo>
                      <a:lnTo>
                        <a:pt x="1067" y="1139"/>
                      </a:lnTo>
                      <a:lnTo>
                        <a:pt x="1037" y="1119"/>
                      </a:lnTo>
                      <a:lnTo>
                        <a:pt x="1024" y="1111"/>
                      </a:lnTo>
                      <a:lnTo>
                        <a:pt x="1076" y="1059"/>
                      </a:lnTo>
                      <a:lnTo>
                        <a:pt x="1074" y="1057"/>
                      </a:lnTo>
                      <a:lnTo>
                        <a:pt x="1066" y="1052"/>
                      </a:lnTo>
                      <a:lnTo>
                        <a:pt x="1056" y="1047"/>
                      </a:lnTo>
                      <a:lnTo>
                        <a:pt x="1040" y="1043"/>
                      </a:lnTo>
                      <a:lnTo>
                        <a:pt x="1033" y="1040"/>
                      </a:lnTo>
                      <a:lnTo>
                        <a:pt x="1024" y="1039"/>
                      </a:lnTo>
                      <a:lnTo>
                        <a:pt x="1014" y="1038"/>
                      </a:lnTo>
                      <a:lnTo>
                        <a:pt x="1005" y="1038"/>
                      </a:lnTo>
                      <a:lnTo>
                        <a:pt x="995" y="1040"/>
                      </a:lnTo>
                      <a:lnTo>
                        <a:pt x="985" y="1043"/>
                      </a:lnTo>
                      <a:lnTo>
                        <a:pt x="976" y="1047"/>
                      </a:lnTo>
                      <a:lnTo>
                        <a:pt x="966" y="1052"/>
                      </a:lnTo>
                      <a:lnTo>
                        <a:pt x="956" y="1059"/>
                      </a:lnTo>
                      <a:lnTo>
                        <a:pt x="948" y="1062"/>
                      </a:lnTo>
                      <a:lnTo>
                        <a:pt x="939" y="1065"/>
                      </a:lnTo>
                      <a:lnTo>
                        <a:pt x="931" y="1066"/>
                      </a:lnTo>
                      <a:lnTo>
                        <a:pt x="925" y="1066"/>
                      </a:lnTo>
                      <a:lnTo>
                        <a:pt x="918" y="1066"/>
                      </a:lnTo>
                      <a:lnTo>
                        <a:pt x="913" y="1065"/>
                      </a:lnTo>
                      <a:lnTo>
                        <a:pt x="908" y="1063"/>
                      </a:lnTo>
                      <a:lnTo>
                        <a:pt x="900" y="1058"/>
                      </a:lnTo>
                      <a:lnTo>
                        <a:pt x="894" y="1052"/>
                      </a:lnTo>
                      <a:lnTo>
                        <a:pt x="890" y="1048"/>
                      </a:lnTo>
                      <a:lnTo>
                        <a:pt x="889" y="1047"/>
                      </a:lnTo>
                      <a:lnTo>
                        <a:pt x="901" y="1041"/>
                      </a:lnTo>
                      <a:lnTo>
                        <a:pt x="931" y="1025"/>
                      </a:lnTo>
                      <a:lnTo>
                        <a:pt x="953" y="1011"/>
                      </a:lnTo>
                      <a:lnTo>
                        <a:pt x="978" y="993"/>
                      </a:lnTo>
                      <a:lnTo>
                        <a:pt x="992" y="982"/>
                      </a:lnTo>
                      <a:lnTo>
                        <a:pt x="1006" y="969"/>
                      </a:lnTo>
                      <a:lnTo>
                        <a:pt x="1021" y="956"/>
                      </a:lnTo>
                      <a:lnTo>
                        <a:pt x="1036" y="941"/>
                      </a:lnTo>
                      <a:lnTo>
                        <a:pt x="1050" y="927"/>
                      </a:lnTo>
                      <a:lnTo>
                        <a:pt x="1062" y="912"/>
                      </a:lnTo>
                      <a:lnTo>
                        <a:pt x="1073" y="899"/>
                      </a:lnTo>
                      <a:lnTo>
                        <a:pt x="1081" y="886"/>
                      </a:lnTo>
                      <a:lnTo>
                        <a:pt x="1088" y="874"/>
                      </a:lnTo>
                      <a:lnTo>
                        <a:pt x="1093" y="863"/>
                      </a:lnTo>
                      <a:lnTo>
                        <a:pt x="1098" y="852"/>
                      </a:lnTo>
                      <a:lnTo>
                        <a:pt x="1101" y="844"/>
                      </a:lnTo>
                      <a:lnTo>
                        <a:pt x="1105" y="828"/>
                      </a:lnTo>
                      <a:lnTo>
                        <a:pt x="1106" y="817"/>
                      </a:lnTo>
                      <a:lnTo>
                        <a:pt x="1106" y="809"/>
                      </a:lnTo>
                      <a:lnTo>
                        <a:pt x="1106" y="807"/>
                      </a:lnTo>
                      <a:lnTo>
                        <a:pt x="1129" y="696"/>
                      </a:lnTo>
                      <a:lnTo>
                        <a:pt x="1110" y="672"/>
                      </a:lnTo>
                      <a:lnTo>
                        <a:pt x="1097" y="656"/>
                      </a:lnTo>
                      <a:lnTo>
                        <a:pt x="1095" y="652"/>
                      </a:lnTo>
                      <a:lnTo>
                        <a:pt x="1093" y="648"/>
                      </a:lnTo>
                      <a:lnTo>
                        <a:pt x="1093" y="645"/>
                      </a:lnTo>
                      <a:lnTo>
                        <a:pt x="1093" y="641"/>
                      </a:lnTo>
                      <a:lnTo>
                        <a:pt x="1095" y="631"/>
                      </a:lnTo>
                      <a:lnTo>
                        <a:pt x="1100" y="620"/>
                      </a:lnTo>
                      <a:lnTo>
                        <a:pt x="1113" y="593"/>
                      </a:lnTo>
                      <a:lnTo>
                        <a:pt x="1124" y="568"/>
                      </a:lnTo>
                      <a:lnTo>
                        <a:pt x="1132" y="551"/>
                      </a:lnTo>
                      <a:lnTo>
                        <a:pt x="1135" y="544"/>
                      </a:lnTo>
                      <a:lnTo>
                        <a:pt x="1137" y="542"/>
                      </a:lnTo>
                      <a:lnTo>
                        <a:pt x="1142" y="537"/>
                      </a:lnTo>
                      <a:lnTo>
                        <a:pt x="1146" y="533"/>
                      </a:lnTo>
                      <a:lnTo>
                        <a:pt x="1149" y="526"/>
                      </a:lnTo>
                      <a:lnTo>
                        <a:pt x="1154" y="519"/>
                      </a:lnTo>
                      <a:lnTo>
                        <a:pt x="1158" y="509"/>
                      </a:lnTo>
                      <a:lnTo>
                        <a:pt x="1167" y="490"/>
                      </a:lnTo>
                      <a:lnTo>
                        <a:pt x="1174" y="478"/>
                      </a:lnTo>
                      <a:lnTo>
                        <a:pt x="1180" y="470"/>
                      </a:lnTo>
                      <a:lnTo>
                        <a:pt x="1182" y="468"/>
                      </a:lnTo>
                      <a:lnTo>
                        <a:pt x="1170" y="333"/>
                      </a:lnTo>
                      <a:lnTo>
                        <a:pt x="1228" y="257"/>
                      </a:lnTo>
                      <a:lnTo>
                        <a:pt x="1224" y="258"/>
                      </a:lnTo>
                      <a:lnTo>
                        <a:pt x="1210" y="263"/>
                      </a:lnTo>
                      <a:lnTo>
                        <a:pt x="1191" y="270"/>
                      </a:lnTo>
                      <a:lnTo>
                        <a:pt x="1169" y="281"/>
                      </a:lnTo>
                      <a:lnTo>
                        <a:pt x="1157" y="288"/>
                      </a:lnTo>
                      <a:lnTo>
                        <a:pt x="1146" y="294"/>
                      </a:lnTo>
                      <a:lnTo>
                        <a:pt x="1135" y="303"/>
                      </a:lnTo>
                      <a:lnTo>
                        <a:pt x="1125" y="311"/>
                      </a:lnTo>
                      <a:lnTo>
                        <a:pt x="1116" y="321"/>
                      </a:lnTo>
                      <a:lnTo>
                        <a:pt x="1108" y="332"/>
                      </a:lnTo>
                      <a:lnTo>
                        <a:pt x="1106" y="338"/>
                      </a:lnTo>
                      <a:lnTo>
                        <a:pt x="1103" y="344"/>
                      </a:lnTo>
                      <a:lnTo>
                        <a:pt x="1101" y="350"/>
                      </a:lnTo>
                      <a:lnTo>
                        <a:pt x="1100" y="357"/>
                      </a:lnTo>
                      <a:lnTo>
                        <a:pt x="1094" y="392"/>
                      </a:lnTo>
                      <a:lnTo>
                        <a:pt x="1092" y="403"/>
                      </a:lnTo>
                      <a:lnTo>
                        <a:pt x="1093" y="401"/>
                      </a:lnTo>
                      <a:lnTo>
                        <a:pt x="1094" y="398"/>
                      </a:lnTo>
                      <a:lnTo>
                        <a:pt x="1094" y="292"/>
                      </a:lnTo>
                      <a:lnTo>
                        <a:pt x="1153" y="240"/>
                      </a:lnTo>
                      <a:lnTo>
                        <a:pt x="1158" y="163"/>
                      </a:lnTo>
                      <a:lnTo>
                        <a:pt x="1165" y="105"/>
                      </a:lnTo>
                      <a:lnTo>
                        <a:pt x="1187" y="64"/>
                      </a:lnTo>
                      <a:lnTo>
                        <a:pt x="112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3" name="Freeform 74">
                  <a:extLst>
                    <a:ext uri="{FF2B5EF4-FFF2-40B4-BE49-F238E27FC236}">
                      <a16:creationId xmlns="" xmlns:a16="http://schemas.microsoft.com/office/drawing/2014/main" id="{EC6E47B4-1454-4B31-B115-F4D367230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9006" y="490223"/>
                  <a:ext cx="175734" cy="32834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1" y="111"/>
                    </a:cxn>
                    <a:cxn ang="0">
                      <a:pos x="140" y="129"/>
                    </a:cxn>
                    <a:cxn ang="0">
                      <a:pos x="209" y="182"/>
                    </a:cxn>
                    <a:cxn ang="0">
                      <a:pos x="240" y="217"/>
                    </a:cxn>
                    <a:cxn ang="0">
                      <a:pos x="245" y="269"/>
                    </a:cxn>
                    <a:cxn ang="0">
                      <a:pos x="286" y="269"/>
                    </a:cxn>
                    <a:cxn ang="0">
                      <a:pos x="333" y="281"/>
                    </a:cxn>
                    <a:cxn ang="0">
                      <a:pos x="374" y="298"/>
                    </a:cxn>
                    <a:cxn ang="0">
                      <a:pos x="356" y="368"/>
                    </a:cxn>
                    <a:cxn ang="0">
                      <a:pos x="420" y="409"/>
                    </a:cxn>
                    <a:cxn ang="0">
                      <a:pos x="444" y="439"/>
                    </a:cxn>
                    <a:cxn ang="0">
                      <a:pos x="456" y="480"/>
                    </a:cxn>
                    <a:cxn ang="0">
                      <a:pos x="444" y="515"/>
                    </a:cxn>
                    <a:cxn ang="0">
                      <a:pos x="403" y="556"/>
                    </a:cxn>
                    <a:cxn ang="0">
                      <a:pos x="380" y="589"/>
                    </a:cxn>
                    <a:cxn ang="0">
                      <a:pos x="364" y="615"/>
                    </a:cxn>
                    <a:cxn ang="0">
                      <a:pos x="353" y="632"/>
                    </a:cxn>
                    <a:cxn ang="0">
                      <a:pos x="350" y="637"/>
                    </a:cxn>
                    <a:cxn ang="0">
                      <a:pos x="344" y="678"/>
                    </a:cxn>
                    <a:cxn ang="0">
                      <a:pos x="362" y="737"/>
                    </a:cxn>
                    <a:cxn ang="0">
                      <a:pos x="356" y="743"/>
                    </a:cxn>
                    <a:cxn ang="0">
                      <a:pos x="350" y="749"/>
                    </a:cxn>
                    <a:cxn ang="0">
                      <a:pos x="343" y="754"/>
                    </a:cxn>
                    <a:cxn ang="0">
                      <a:pos x="336" y="758"/>
                    </a:cxn>
                    <a:cxn ang="0">
                      <a:pos x="322" y="766"/>
                    </a:cxn>
                    <a:cxn ang="0">
                      <a:pos x="308" y="771"/>
                    </a:cxn>
                    <a:cxn ang="0">
                      <a:pos x="284" y="777"/>
                    </a:cxn>
                    <a:cxn ang="0">
                      <a:pos x="274" y="778"/>
                    </a:cxn>
                    <a:cxn ang="0">
                      <a:pos x="269" y="854"/>
                    </a:cxn>
                    <a:cxn ang="0">
                      <a:pos x="228" y="825"/>
                    </a:cxn>
                    <a:cxn ang="0">
                      <a:pos x="187" y="760"/>
                    </a:cxn>
                    <a:cxn ang="0">
                      <a:pos x="170" y="708"/>
                    </a:cxn>
                    <a:cxn ang="0">
                      <a:pos x="140" y="685"/>
                    </a:cxn>
                    <a:cxn ang="0">
                      <a:pos x="110" y="685"/>
                    </a:cxn>
                    <a:cxn ang="0">
                      <a:pos x="70" y="673"/>
                    </a:cxn>
                    <a:cxn ang="0">
                      <a:pos x="35" y="656"/>
                    </a:cxn>
                    <a:cxn ang="0">
                      <a:pos x="0" y="615"/>
                    </a:cxn>
                    <a:cxn ang="0">
                      <a:pos x="11" y="585"/>
                    </a:cxn>
                    <a:cxn ang="0">
                      <a:pos x="87" y="591"/>
                    </a:cxn>
                    <a:cxn ang="0">
                      <a:pos x="117" y="556"/>
                    </a:cxn>
                    <a:cxn ang="0">
                      <a:pos x="87" y="527"/>
                    </a:cxn>
                  </a:cxnLst>
                  <a:rect l="0" t="0" r="r" b="b"/>
                  <a:pathLst>
                    <a:path w="456" h="854">
                      <a:moveTo>
                        <a:pt x="5" y="0"/>
                      </a:moveTo>
                      <a:lnTo>
                        <a:pt x="81" y="111"/>
                      </a:lnTo>
                      <a:lnTo>
                        <a:pt x="140" y="129"/>
                      </a:lnTo>
                      <a:lnTo>
                        <a:pt x="209" y="182"/>
                      </a:lnTo>
                      <a:lnTo>
                        <a:pt x="240" y="217"/>
                      </a:lnTo>
                      <a:lnTo>
                        <a:pt x="245" y="269"/>
                      </a:lnTo>
                      <a:lnTo>
                        <a:pt x="286" y="269"/>
                      </a:lnTo>
                      <a:lnTo>
                        <a:pt x="333" y="281"/>
                      </a:lnTo>
                      <a:lnTo>
                        <a:pt x="374" y="298"/>
                      </a:lnTo>
                      <a:lnTo>
                        <a:pt x="356" y="368"/>
                      </a:lnTo>
                      <a:lnTo>
                        <a:pt x="420" y="409"/>
                      </a:lnTo>
                      <a:lnTo>
                        <a:pt x="444" y="439"/>
                      </a:lnTo>
                      <a:lnTo>
                        <a:pt x="456" y="480"/>
                      </a:lnTo>
                      <a:lnTo>
                        <a:pt x="444" y="515"/>
                      </a:lnTo>
                      <a:lnTo>
                        <a:pt x="403" y="556"/>
                      </a:lnTo>
                      <a:lnTo>
                        <a:pt x="380" y="589"/>
                      </a:lnTo>
                      <a:lnTo>
                        <a:pt x="364" y="615"/>
                      </a:lnTo>
                      <a:lnTo>
                        <a:pt x="353" y="632"/>
                      </a:lnTo>
                      <a:lnTo>
                        <a:pt x="350" y="637"/>
                      </a:lnTo>
                      <a:lnTo>
                        <a:pt x="344" y="678"/>
                      </a:lnTo>
                      <a:lnTo>
                        <a:pt x="362" y="737"/>
                      </a:lnTo>
                      <a:lnTo>
                        <a:pt x="356" y="743"/>
                      </a:lnTo>
                      <a:lnTo>
                        <a:pt x="350" y="749"/>
                      </a:lnTo>
                      <a:lnTo>
                        <a:pt x="343" y="754"/>
                      </a:lnTo>
                      <a:lnTo>
                        <a:pt x="336" y="758"/>
                      </a:lnTo>
                      <a:lnTo>
                        <a:pt x="322" y="766"/>
                      </a:lnTo>
                      <a:lnTo>
                        <a:pt x="308" y="771"/>
                      </a:lnTo>
                      <a:lnTo>
                        <a:pt x="284" y="777"/>
                      </a:lnTo>
                      <a:lnTo>
                        <a:pt x="274" y="778"/>
                      </a:lnTo>
                      <a:lnTo>
                        <a:pt x="269" y="854"/>
                      </a:lnTo>
                      <a:lnTo>
                        <a:pt x="228" y="825"/>
                      </a:lnTo>
                      <a:lnTo>
                        <a:pt x="187" y="760"/>
                      </a:lnTo>
                      <a:lnTo>
                        <a:pt x="170" y="708"/>
                      </a:lnTo>
                      <a:lnTo>
                        <a:pt x="140" y="685"/>
                      </a:lnTo>
                      <a:lnTo>
                        <a:pt x="110" y="685"/>
                      </a:lnTo>
                      <a:lnTo>
                        <a:pt x="70" y="673"/>
                      </a:lnTo>
                      <a:lnTo>
                        <a:pt x="35" y="656"/>
                      </a:lnTo>
                      <a:lnTo>
                        <a:pt x="0" y="615"/>
                      </a:lnTo>
                      <a:lnTo>
                        <a:pt x="11" y="585"/>
                      </a:lnTo>
                      <a:lnTo>
                        <a:pt x="87" y="591"/>
                      </a:lnTo>
                      <a:lnTo>
                        <a:pt x="117" y="556"/>
                      </a:lnTo>
                      <a:lnTo>
                        <a:pt x="87" y="52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4" name="Freeform 76">
                  <a:extLst>
                    <a:ext uri="{FF2B5EF4-FFF2-40B4-BE49-F238E27FC236}">
                      <a16:creationId xmlns="" xmlns:a16="http://schemas.microsoft.com/office/drawing/2014/main" id="{3009E53C-1F8E-49B2-979E-6868D2BED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5132" y="487140"/>
                  <a:ext cx="33914" cy="203482"/>
                </a:xfrm>
                <a:custGeom>
                  <a:avLst/>
                  <a:gdLst/>
                  <a:ahLst/>
                  <a:cxnLst>
                    <a:cxn ang="0">
                      <a:pos x="88" y="526"/>
                    </a:cxn>
                    <a:cxn ang="0">
                      <a:pos x="86" y="526"/>
                    </a:cxn>
                    <a:cxn ang="0">
                      <a:pos x="79" y="522"/>
                    </a:cxn>
                    <a:cxn ang="0">
                      <a:pos x="76" y="519"/>
                    </a:cxn>
                    <a:cxn ang="0">
                      <a:pos x="74" y="514"/>
                    </a:cxn>
                    <a:cxn ang="0">
                      <a:pos x="72" y="506"/>
                    </a:cxn>
                    <a:cxn ang="0">
                      <a:pos x="71" y="497"/>
                    </a:cxn>
                    <a:cxn ang="0">
                      <a:pos x="71" y="478"/>
                    </a:cxn>
                    <a:cxn ang="0">
                      <a:pos x="71" y="465"/>
                    </a:cxn>
                    <a:cxn ang="0">
                      <a:pos x="71" y="458"/>
                    </a:cxn>
                    <a:cxn ang="0">
                      <a:pos x="71" y="455"/>
                    </a:cxn>
                    <a:cxn ang="0">
                      <a:pos x="29" y="455"/>
                    </a:cxn>
                    <a:cxn ang="0">
                      <a:pos x="0" y="385"/>
                    </a:cxn>
                    <a:cxn ang="0">
                      <a:pos x="1" y="386"/>
                    </a:cxn>
                    <a:cxn ang="0">
                      <a:pos x="6" y="384"/>
                    </a:cxn>
                    <a:cxn ang="0">
                      <a:pos x="10" y="381"/>
                    </a:cxn>
                    <a:cxn ang="0">
                      <a:pos x="15" y="376"/>
                    </a:cxn>
                    <a:cxn ang="0">
                      <a:pos x="22" y="368"/>
                    </a:cxn>
                    <a:cxn ang="0">
                      <a:pos x="29" y="356"/>
                    </a:cxn>
                    <a:cxn ang="0">
                      <a:pos x="37" y="344"/>
                    </a:cxn>
                    <a:cxn ang="0">
                      <a:pos x="44" y="335"/>
                    </a:cxn>
                    <a:cxn ang="0">
                      <a:pos x="48" y="326"/>
                    </a:cxn>
                    <a:cxn ang="0">
                      <a:pos x="51" y="319"/>
                    </a:cxn>
                    <a:cxn ang="0">
                      <a:pos x="55" y="304"/>
                    </a:cxn>
                    <a:cxn ang="0">
                      <a:pos x="59" y="286"/>
                    </a:cxn>
                    <a:cxn ang="0">
                      <a:pos x="64" y="272"/>
                    </a:cxn>
                    <a:cxn ang="0">
                      <a:pos x="68" y="262"/>
                    </a:cxn>
                    <a:cxn ang="0">
                      <a:pos x="69" y="255"/>
                    </a:cxn>
                    <a:cxn ang="0">
                      <a:pos x="69" y="243"/>
                    </a:cxn>
                    <a:cxn ang="0">
                      <a:pos x="68" y="224"/>
                    </a:cxn>
                    <a:cxn ang="0">
                      <a:pos x="65" y="198"/>
                    </a:cxn>
                    <a:cxn ang="0">
                      <a:pos x="58" y="148"/>
                    </a:cxn>
                    <a:cxn ang="0">
                      <a:pos x="54" y="115"/>
                    </a:cxn>
                    <a:cxn ang="0">
                      <a:pos x="53" y="98"/>
                    </a:cxn>
                    <a:cxn ang="0">
                      <a:pos x="53" y="93"/>
                    </a:cxn>
                    <a:cxn ang="0">
                      <a:pos x="53" y="0"/>
                    </a:cxn>
                    <a:cxn ang="0">
                      <a:pos x="71" y="41"/>
                    </a:cxn>
                  </a:cxnLst>
                  <a:rect l="0" t="0" r="r" b="b"/>
                  <a:pathLst>
                    <a:path w="88" h="526">
                      <a:moveTo>
                        <a:pt x="88" y="526"/>
                      </a:moveTo>
                      <a:lnTo>
                        <a:pt x="86" y="526"/>
                      </a:lnTo>
                      <a:lnTo>
                        <a:pt x="79" y="522"/>
                      </a:lnTo>
                      <a:lnTo>
                        <a:pt x="76" y="519"/>
                      </a:lnTo>
                      <a:lnTo>
                        <a:pt x="74" y="514"/>
                      </a:lnTo>
                      <a:lnTo>
                        <a:pt x="72" y="506"/>
                      </a:lnTo>
                      <a:lnTo>
                        <a:pt x="71" y="497"/>
                      </a:lnTo>
                      <a:lnTo>
                        <a:pt x="71" y="478"/>
                      </a:lnTo>
                      <a:lnTo>
                        <a:pt x="71" y="465"/>
                      </a:lnTo>
                      <a:lnTo>
                        <a:pt x="71" y="458"/>
                      </a:lnTo>
                      <a:lnTo>
                        <a:pt x="71" y="455"/>
                      </a:lnTo>
                      <a:lnTo>
                        <a:pt x="29" y="455"/>
                      </a:lnTo>
                      <a:lnTo>
                        <a:pt x="0" y="385"/>
                      </a:lnTo>
                      <a:lnTo>
                        <a:pt x="1" y="386"/>
                      </a:lnTo>
                      <a:lnTo>
                        <a:pt x="6" y="384"/>
                      </a:lnTo>
                      <a:lnTo>
                        <a:pt x="10" y="381"/>
                      </a:lnTo>
                      <a:lnTo>
                        <a:pt x="15" y="376"/>
                      </a:lnTo>
                      <a:lnTo>
                        <a:pt x="22" y="368"/>
                      </a:lnTo>
                      <a:lnTo>
                        <a:pt x="29" y="356"/>
                      </a:lnTo>
                      <a:lnTo>
                        <a:pt x="37" y="344"/>
                      </a:lnTo>
                      <a:lnTo>
                        <a:pt x="44" y="335"/>
                      </a:lnTo>
                      <a:lnTo>
                        <a:pt x="48" y="326"/>
                      </a:lnTo>
                      <a:lnTo>
                        <a:pt x="51" y="319"/>
                      </a:lnTo>
                      <a:lnTo>
                        <a:pt x="55" y="304"/>
                      </a:lnTo>
                      <a:lnTo>
                        <a:pt x="59" y="286"/>
                      </a:lnTo>
                      <a:lnTo>
                        <a:pt x="64" y="272"/>
                      </a:lnTo>
                      <a:lnTo>
                        <a:pt x="68" y="262"/>
                      </a:lnTo>
                      <a:lnTo>
                        <a:pt x="69" y="255"/>
                      </a:lnTo>
                      <a:lnTo>
                        <a:pt x="69" y="243"/>
                      </a:lnTo>
                      <a:lnTo>
                        <a:pt x="68" y="224"/>
                      </a:lnTo>
                      <a:lnTo>
                        <a:pt x="65" y="198"/>
                      </a:lnTo>
                      <a:lnTo>
                        <a:pt x="58" y="148"/>
                      </a:lnTo>
                      <a:lnTo>
                        <a:pt x="54" y="115"/>
                      </a:lnTo>
                      <a:lnTo>
                        <a:pt x="53" y="98"/>
                      </a:lnTo>
                      <a:lnTo>
                        <a:pt x="53" y="93"/>
                      </a:lnTo>
                      <a:lnTo>
                        <a:pt x="53" y="0"/>
                      </a:lnTo>
                      <a:lnTo>
                        <a:pt x="71" y="41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5" name="Freeform 95">
                  <a:extLst>
                    <a:ext uri="{FF2B5EF4-FFF2-40B4-BE49-F238E27FC236}">
                      <a16:creationId xmlns="" xmlns:a16="http://schemas.microsoft.com/office/drawing/2014/main" id="{9E0B58C7-BA43-4644-8553-E223CD431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1159" y="3804511"/>
                  <a:ext cx="3083" cy="1541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6"/>
                    </a:cxn>
                    <a:cxn ang="0">
                      <a:pos x="5" y="42"/>
                    </a:cxn>
                  </a:cxnLst>
                  <a:rect l="0" t="0" r="r" b="b"/>
                  <a:pathLst>
                    <a:path w="8" h="42">
                      <a:moveTo>
                        <a:pt x="0" y="0"/>
                      </a:moveTo>
                      <a:lnTo>
                        <a:pt x="8" y="6"/>
                      </a:lnTo>
                      <a:lnTo>
                        <a:pt x="5" y="42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6" name="Freeform 96">
                  <a:extLst>
                    <a:ext uri="{FF2B5EF4-FFF2-40B4-BE49-F238E27FC236}">
                      <a16:creationId xmlns="" xmlns:a16="http://schemas.microsoft.com/office/drawing/2014/main" id="{43BAA573-9347-455F-9399-69ACB5049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6182" y="3736684"/>
                  <a:ext cx="1542" cy="1542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4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7" name="Freeform 101">
                  <a:extLst>
                    <a:ext uri="{FF2B5EF4-FFF2-40B4-BE49-F238E27FC236}">
                      <a16:creationId xmlns="" xmlns:a16="http://schemas.microsoft.com/office/drawing/2014/main" id="{ADC57DEB-FC03-4E33-AB66-33899E7951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8" name="Freeform 102">
                  <a:extLst>
                    <a:ext uri="{FF2B5EF4-FFF2-40B4-BE49-F238E27FC236}">
                      <a16:creationId xmlns="" xmlns:a16="http://schemas.microsoft.com/office/drawing/2014/main" id="{BA81CB84-DE67-4D78-889B-73A64E84A5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6588" y="2824098"/>
                  <a:ext cx="137197" cy="73993"/>
                </a:xfrm>
                <a:custGeom>
                  <a:avLst/>
                  <a:gdLst/>
                  <a:ahLst/>
                  <a:cxnLst>
                    <a:cxn ang="0">
                      <a:pos x="358" y="67"/>
                    </a:cxn>
                    <a:cxn ang="0">
                      <a:pos x="355" y="64"/>
                    </a:cxn>
                    <a:cxn ang="0">
                      <a:pos x="346" y="56"/>
                    </a:cxn>
                    <a:cxn ang="0">
                      <a:pos x="333" y="44"/>
                    </a:cxn>
                    <a:cxn ang="0">
                      <a:pos x="315" y="31"/>
                    </a:cxn>
                    <a:cxn ang="0">
                      <a:pos x="304" y="25"/>
                    </a:cxn>
                    <a:cxn ang="0">
                      <a:pos x="293" y="19"/>
                    </a:cxn>
                    <a:cxn ang="0">
                      <a:pos x="280" y="14"/>
                    </a:cxn>
                    <a:cxn ang="0">
                      <a:pos x="267" y="9"/>
                    </a:cxn>
                    <a:cxn ang="0">
                      <a:pos x="254" y="4"/>
                    </a:cxn>
                    <a:cxn ang="0">
                      <a:pos x="240" y="2"/>
                    </a:cxn>
                    <a:cxn ang="0">
                      <a:pos x="225" y="0"/>
                    </a:cxn>
                    <a:cxn ang="0">
                      <a:pos x="210" y="0"/>
                    </a:cxn>
                    <a:cxn ang="0">
                      <a:pos x="177" y="2"/>
                    </a:cxn>
                    <a:cxn ang="0">
                      <a:pos x="145" y="2"/>
                    </a:cxn>
                    <a:cxn ang="0">
                      <a:pos x="113" y="2"/>
                    </a:cxn>
                    <a:cxn ang="0">
                      <a:pos x="81" y="2"/>
                    </a:cxn>
                    <a:cxn ang="0">
                      <a:pos x="55" y="2"/>
                    </a:cxn>
                    <a:cxn ang="0">
                      <a:pos x="34" y="1"/>
                    </a:cxn>
                    <a:cxn ang="0">
                      <a:pos x="20" y="1"/>
                    </a:cxn>
                    <a:cxn ang="0">
                      <a:pos x="15" y="0"/>
                    </a:cxn>
                    <a:cxn ang="0">
                      <a:pos x="0" y="72"/>
                    </a:cxn>
                    <a:cxn ang="0">
                      <a:pos x="8" y="69"/>
                    </a:cxn>
                    <a:cxn ang="0">
                      <a:pos x="25" y="67"/>
                    </a:cxn>
                    <a:cxn ang="0">
                      <a:pos x="30" y="67"/>
                    </a:cxn>
                    <a:cxn ang="0">
                      <a:pos x="35" y="68"/>
                    </a:cxn>
                    <a:cxn ang="0">
                      <a:pos x="40" y="69"/>
                    </a:cxn>
                    <a:cxn ang="0">
                      <a:pos x="46" y="72"/>
                    </a:cxn>
                    <a:cxn ang="0">
                      <a:pos x="50" y="76"/>
                    </a:cxn>
                    <a:cxn ang="0">
                      <a:pos x="54" y="80"/>
                    </a:cxn>
                    <a:cxn ang="0">
                      <a:pos x="58" y="85"/>
                    </a:cxn>
                    <a:cxn ang="0">
                      <a:pos x="61" y="93"/>
                    </a:cxn>
                    <a:cxn ang="0">
                      <a:pos x="65" y="100"/>
                    </a:cxn>
                    <a:cxn ang="0">
                      <a:pos x="72" y="109"/>
                    </a:cxn>
                    <a:cxn ang="0">
                      <a:pos x="80" y="119"/>
                    </a:cxn>
                    <a:cxn ang="0">
                      <a:pos x="90" y="127"/>
                    </a:cxn>
                    <a:cxn ang="0">
                      <a:pos x="101" y="137"/>
                    </a:cxn>
                    <a:cxn ang="0">
                      <a:pos x="114" y="147"/>
                    </a:cxn>
                    <a:cxn ang="0">
                      <a:pos x="127" y="155"/>
                    </a:cxn>
                    <a:cxn ang="0">
                      <a:pos x="140" y="163"/>
                    </a:cxn>
                    <a:cxn ang="0">
                      <a:pos x="154" y="171"/>
                    </a:cxn>
                    <a:cxn ang="0">
                      <a:pos x="168" y="177"/>
                    </a:cxn>
                    <a:cxn ang="0">
                      <a:pos x="181" y="182"/>
                    </a:cxn>
                    <a:cxn ang="0">
                      <a:pos x="193" y="187"/>
                    </a:cxn>
                    <a:cxn ang="0">
                      <a:pos x="204" y="189"/>
                    </a:cxn>
                    <a:cxn ang="0">
                      <a:pos x="215" y="190"/>
                    </a:cxn>
                    <a:cxn ang="0">
                      <a:pos x="220" y="189"/>
                    </a:cxn>
                    <a:cxn ang="0">
                      <a:pos x="224" y="188"/>
                    </a:cxn>
                    <a:cxn ang="0">
                      <a:pos x="227" y="187"/>
                    </a:cxn>
                    <a:cxn ang="0">
                      <a:pos x="230" y="185"/>
                    </a:cxn>
                    <a:cxn ang="0">
                      <a:pos x="236" y="179"/>
                    </a:cxn>
                    <a:cxn ang="0">
                      <a:pos x="241" y="173"/>
                    </a:cxn>
                    <a:cxn ang="0">
                      <a:pos x="247" y="166"/>
                    </a:cxn>
                    <a:cxn ang="0">
                      <a:pos x="251" y="159"/>
                    </a:cxn>
                    <a:cxn ang="0">
                      <a:pos x="260" y="142"/>
                    </a:cxn>
                    <a:cxn ang="0">
                      <a:pos x="267" y="126"/>
                    </a:cxn>
                    <a:cxn ang="0">
                      <a:pos x="278" y="99"/>
                    </a:cxn>
                    <a:cxn ang="0">
                      <a:pos x="281" y="87"/>
                    </a:cxn>
                    <a:cxn ang="0">
                      <a:pos x="358" y="67"/>
                    </a:cxn>
                  </a:cxnLst>
                  <a:rect l="0" t="0" r="r" b="b"/>
                  <a:pathLst>
                    <a:path w="358" h="190">
                      <a:moveTo>
                        <a:pt x="358" y="67"/>
                      </a:moveTo>
                      <a:lnTo>
                        <a:pt x="355" y="64"/>
                      </a:lnTo>
                      <a:lnTo>
                        <a:pt x="346" y="56"/>
                      </a:lnTo>
                      <a:lnTo>
                        <a:pt x="333" y="44"/>
                      </a:lnTo>
                      <a:lnTo>
                        <a:pt x="315" y="31"/>
                      </a:lnTo>
                      <a:lnTo>
                        <a:pt x="304" y="25"/>
                      </a:lnTo>
                      <a:lnTo>
                        <a:pt x="293" y="19"/>
                      </a:lnTo>
                      <a:lnTo>
                        <a:pt x="280" y="14"/>
                      </a:lnTo>
                      <a:lnTo>
                        <a:pt x="267" y="9"/>
                      </a:lnTo>
                      <a:lnTo>
                        <a:pt x="254" y="4"/>
                      </a:lnTo>
                      <a:lnTo>
                        <a:pt x="240" y="2"/>
                      </a:lnTo>
                      <a:lnTo>
                        <a:pt x="225" y="0"/>
                      </a:lnTo>
                      <a:lnTo>
                        <a:pt x="210" y="0"/>
                      </a:lnTo>
                      <a:lnTo>
                        <a:pt x="177" y="2"/>
                      </a:lnTo>
                      <a:lnTo>
                        <a:pt x="145" y="2"/>
                      </a:lnTo>
                      <a:lnTo>
                        <a:pt x="113" y="2"/>
                      </a:lnTo>
                      <a:lnTo>
                        <a:pt x="81" y="2"/>
                      </a:lnTo>
                      <a:lnTo>
                        <a:pt x="55" y="2"/>
                      </a:lnTo>
                      <a:lnTo>
                        <a:pt x="34" y="1"/>
                      </a:lnTo>
                      <a:lnTo>
                        <a:pt x="20" y="1"/>
                      </a:lnTo>
                      <a:lnTo>
                        <a:pt x="15" y="0"/>
                      </a:lnTo>
                      <a:lnTo>
                        <a:pt x="0" y="72"/>
                      </a:lnTo>
                      <a:lnTo>
                        <a:pt x="8" y="69"/>
                      </a:lnTo>
                      <a:lnTo>
                        <a:pt x="25" y="67"/>
                      </a:lnTo>
                      <a:lnTo>
                        <a:pt x="30" y="67"/>
                      </a:lnTo>
                      <a:lnTo>
                        <a:pt x="35" y="68"/>
                      </a:lnTo>
                      <a:lnTo>
                        <a:pt x="40" y="69"/>
                      </a:lnTo>
                      <a:lnTo>
                        <a:pt x="46" y="72"/>
                      </a:lnTo>
                      <a:lnTo>
                        <a:pt x="50" y="76"/>
                      </a:lnTo>
                      <a:lnTo>
                        <a:pt x="54" y="80"/>
                      </a:lnTo>
                      <a:lnTo>
                        <a:pt x="58" y="85"/>
                      </a:lnTo>
                      <a:lnTo>
                        <a:pt x="61" y="93"/>
                      </a:lnTo>
                      <a:lnTo>
                        <a:pt x="65" y="100"/>
                      </a:lnTo>
                      <a:lnTo>
                        <a:pt x="72" y="109"/>
                      </a:lnTo>
                      <a:lnTo>
                        <a:pt x="80" y="119"/>
                      </a:lnTo>
                      <a:lnTo>
                        <a:pt x="90" y="127"/>
                      </a:lnTo>
                      <a:lnTo>
                        <a:pt x="101" y="137"/>
                      </a:lnTo>
                      <a:lnTo>
                        <a:pt x="114" y="147"/>
                      </a:lnTo>
                      <a:lnTo>
                        <a:pt x="127" y="155"/>
                      </a:lnTo>
                      <a:lnTo>
                        <a:pt x="140" y="163"/>
                      </a:lnTo>
                      <a:lnTo>
                        <a:pt x="154" y="171"/>
                      </a:lnTo>
                      <a:lnTo>
                        <a:pt x="168" y="177"/>
                      </a:lnTo>
                      <a:lnTo>
                        <a:pt x="181" y="182"/>
                      </a:lnTo>
                      <a:lnTo>
                        <a:pt x="193" y="187"/>
                      </a:lnTo>
                      <a:lnTo>
                        <a:pt x="204" y="189"/>
                      </a:lnTo>
                      <a:lnTo>
                        <a:pt x="215" y="190"/>
                      </a:lnTo>
                      <a:lnTo>
                        <a:pt x="220" y="189"/>
                      </a:lnTo>
                      <a:lnTo>
                        <a:pt x="224" y="188"/>
                      </a:lnTo>
                      <a:lnTo>
                        <a:pt x="227" y="187"/>
                      </a:lnTo>
                      <a:lnTo>
                        <a:pt x="230" y="185"/>
                      </a:lnTo>
                      <a:lnTo>
                        <a:pt x="236" y="179"/>
                      </a:lnTo>
                      <a:lnTo>
                        <a:pt x="241" y="173"/>
                      </a:lnTo>
                      <a:lnTo>
                        <a:pt x="247" y="166"/>
                      </a:lnTo>
                      <a:lnTo>
                        <a:pt x="251" y="159"/>
                      </a:lnTo>
                      <a:lnTo>
                        <a:pt x="260" y="142"/>
                      </a:lnTo>
                      <a:lnTo>
                        <a:pt x="267" y="126"/>
                      </a:lnTo>
                      <a:lnTo>
                        <a:pt x="278" y="99"/>
                      </a:lnTo>
                      <a:lnTo>
                        <a:pt x="281" y="87"/>
                      </a:lnTo>
                      <a:lnTo>
                        <a:pt x="358" y="67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29" name="Freeform 103">
                  <a:extLst>
                    <a:ext uri="{FF2B5EF4-FFF2-40B4-BE49-F238E27FC236}">
                      <a16:creationId xmlns="" xmlns:a16="http://schemas.microsoft.com/office/drawing/2014/main" id="{FDB2ADA0-14C1-4DE6-A325-DCA90FBB8D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0" name="Freeform 104">
                  <a:extLst>
                    <a:ext uri="{FF2B5EF4-FFF2-40B4-BE49-F238E27FC236}">
                      <a16:creationId xmlns="" xmlns:a16="http://schemas.microsoft.com/office/drawing/2014/main" id="{E0FE48BB-47F2-4F1F-90FA-3484B3F6A8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9399" y="2950504"/>
                  <a:ext cx="89409" cy="123322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26" y="12"/>
                    </a:cxn>
                    <a:cxn ang="0">
                      <a:pos x="20" y="44"/>
                    </a:cxn>
                    <a:cxn ang="0">
                      <a:pos x="14" y="91"/>
                    </a:cxn>
                    <a:cxn ang="0">
                      <a:pos x="6" y="144"/>
                    </a:cxn>
                    <a:cxn ang="0">
                      <a:pos x="4" y="172"/>
                    </a:cxn>
                    <a:cxn ang="0">
                      <a:pos x="2" y="199"/>
                    </a:cxn>
                    <a:cxn ang="0">
                      <a:pos x="0" y="225"/>
                    </a:cxn>
                    <a:cxn ang="0">
                      <a:pos x="0" y="248"/>
                    </a:cxn>
                    <a:cxn ang="0">
                      <a:pos x="1" y="269"/>
                    </a:cxn>
                    <a:cxn ang="0">
                      <a:pos x="3" y="286"/>
                    </a:cxn>
                    <a:cxn ang="0">
                      <a:pos x="4" y="294"/>
                    </a:cxn>
                    <a:cxn ang="0">
                      <a:pos x="6" y="299"/>
                    </a:cxn>
                    <a:cxn ang="0">
                      <a:pos x="10" y="303"/>
                    </a:cxn>
                    <a:cxn ang="0">
                      <a:pos x="13" y="307"/>
                    </a:cxn>
                    <a:cxn ang="0">
                      <a:pos x="20" y="311"/>
                    </a:cxn>
                    <a:cxn ang="0">
                      <a:pos x="29" y="315"/>
                    </a:cxn>
                    <a:cxn ang="0">
                      <a:pos x="40" y="319"/>
                    </a:cxn>
                    <a:cxn ang="0">
                      <a:pos x="52" y="321"/>
                    </a:cxn>
                    <a:cxn ang="0">
                      <a:pos x="64" y="322"/>
                    </a:cxn>
                    <a:cxn ang="0">
                      <a:pos x="78" y="322"/>
                    </a:cxn>
                    <a:cxn ang="0">
                      <a:pos x="91" y="321"/>
                    </a:cxn>
                    <a:cxn ang="0">
                      <a:pos x="105" y="319"/>
                    </a:cxn>
                    <a:cxn ang="0">
                      <a:pos x="120" y="315"/>
                    </a:cxn>
                    <a:cxn ang="0">
                      <a:pos x="134" y="311"/>
                    </a:cxn>
                    <a:cxn ang="0">
                      <a:pos x="147" y="306"/>
                    </a:cxn>
                    <a:cxn ang="0">
                      <a:pos x="160" y="298"/>
                    </a:cxn>
                    <a:cxn ang="0">
                      <a:pos x="172" y="288"/>
                    </a:cxn>
                    <a:cxn ang="0">
                      <a:pos x="183" y="278"/>
                    </a:cxn>
                    <a:cxn ang="0">
                      <a:pos x="189" y="271"/>
                    </a:cxn>
                    <a:cxn ang="0">
                      <a:pos x="193" y="265"/>
                    </a:cxn>
                    <a:cxn ang="0">
                      <a:pos x="197" y="258"/>
                    </a:cxn>
                    <a:cxn ang="0">
                      <a:pos x="202" y="251"/>
                    </a:cxn>
                    <a:cxn ang="0">
                      <a:pos x="208" y="235"/>
                    </a:cxn>
                    <a:cxn ang="0">
                      <a:pos x="215" y="221"/>
                    </a:cxn>
                    <a:cxn ang="0">
                      <a:pos x="220" y="208"/>
                    </a:cxn>
                    <a:cxn ang="0">
                      <a:pos x="223" y="195"/>
                    </a:cxn>
                    <a:cxn ang="0">
                      <a:pos x="230" y="173"/>
                    </a:cxn>
                    <a:cxn ang="0">
                      <a:pos x="232" y="153"/>
                    </a:cxn>
                    <a:cxn ang="0">
                      <a:pos x="233" y="126"/>
                    </a:cxn>
                    <a:cxn ang="0">
                      <a:pos x="232" y="118"/>
                    </a:cxn>
                    <a:cxn ang="0">
                      <a:pos x="176" y="123"/>
                    </a:cxn>
                    <a:cxn ang="0">
                      <a:pos x="140" y="204"/>
                    </a:cxn>
                    <a:cxn ang="0">
                      <a:pos x="99" y="189"/>
                    </a:cxn>
                    <a:cxn ang="0">
                      <a:pos x="110" y="77"/>
                    </a:cxn>
                    <a:cxn ang="0">
                      <a:pos x="105" y="30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233" h="322">
                      <a:moveTo>
                        <a:pt x="28" y="0"/>
                      </a:moveTo>
                      <a:lnTo>
                        <a:pt x="26" y="12"/>
                      </a:lnTo>
                      <a:lnTo>
                        <a:pt x="20" y="44"/>
                      </a:lnTo>
                      <a:lnTo>
                        <a:pt x="14" y="91"/>
                      </a:lnTo>
                      <a:lnTo>
                        <a:pt x="6" y="144"/>
                      </a:lnTo>
                      <a:lnTo>
                        <a:pt x="4" y="172"/>
                      </a:lnTo>
                      <a:lnTo>
                        <a:pt x="2" y="199"/>
                      </a:lnTo>
                      <a:lnTo>
                        <a:pt x="0" y="225"/>
                      </a:lnTo>
                      <a:lnTo>
                        <a:pt x="0" y="248"/>
                      </a:lnTo>
                      <a:lnTo>
                        <a:pt x="1" y="269"/>
                      </a:lnTo>
                      <a:lnTo>
                        <a:pt x="3" y="286"/>
                      </a:lnTo>
                      <a:lnTo>
                        <a:pt x="4" y="294"/>
                      </a:lnTo>
                      <a:lnTo>
                        <a:pt x="6" y="299"/>
                      </a:lnTo>
                      <a:lnTo>
                        <a:pt x="10" y="303"/>
                      </a:lnTo>
                      <a:lnTo>
                        <a:pt x="13" y="307"/>
                      </a:lnTo>
                      <a:lnTo>
                        <a:pt x="20" y="311"/>
                      </a:lnTo>
                      <a:lnTo>
                        <a:pt x="29" y="315"/>
                      </a:lnTo>
                      <a:lnTo>
                        <a:pt x="40" y="319"/>
                      </a:lnTo>
                      <a:lnTo>
                        <a:pt x="52" y="321"/>
                      </a:lnTo>
                      <a:lnTo>
                        <a:pt x="64" y="322"/>
                      </a:lnTo>
                      <a:lnTo>
                        <a:pt x="78" y="322"/>
                      </a:lnTo>
                      <a:lnTo>
                        <a:pt x="91" y="321"/>
                      </a:lnTo>
                      <a:lnTo>
                        <a:pt x="105" y="319"/>
                      </a:lnTo>
                      <a:lnTo>
                        <a:pt x="120" y="315"/>
                      </a:lnTo>
                      <a:lnTo>
                        <a:pt x="134" y="311"/>
                      </a:lnTo>
                      <a:lnTo>
                        <a:pt x="147" y="306"/>
                      </a:lnTo>
                      <a:lnTo>
                        <a:pt x="160" y="298"/>
                      </a:lnTo>
                      <a:lnTo>
                        <a:pt x="172" y="288"/>
                      </a:lnTo>
                      <a:lnTo>
                        <a:pt x="183" y="278"/>
                      </a:lnTo>
                      <a:lnTo>
                        <a:pt x="189" y="271"/>
                      </a:lnTo>
                      <a:lnTo>
                        <a:pt x="193" y="265"/>
                      </a:lnTo>
                      <a:lnTo>
                        <a:pt x="197" y="258"/>
                      </a:lnTo>
                      <a:lnTo>
                        <a:pt x="202" y="251"/>
                      </a:lnTo>
                      <a:lnTo>
                        <a:pt x="208" y="235"/>
                      </a:lnTo>
                      <a:lnTo>
                        <a:pt x="215" y="221"/>
                      </a:lnTo>
                      <a:lnTo>
                        <a:pt x="220" y="208"/>
                      </a:lnTo>
                      <a:lnTo>
                        <a:pt x="223" y="195"/>
                      </a:lnTo>
                      <a:lnTo>
                        <a:pt x="230" y="173"/>
                      </a:lnTo>
                      <a:lnTo>
                        <a:pt x="232" y="153"/>
                      </a:lnTo>
                      <a:lnTo>
                        <a:pt x="233" y="126"/>
                      </a:lnTo>
                      <a:lnTo>
                        <a:pt x="232" y="118"/>
                      </a:lnTo>
                      <a:lnTo>
                        <a:pt x="176" y="123"/>
                      </a:lnTo>
                      <a:lnTo>
                        <a:pt x="140" y="204"/>
                      </a:lnTo>
                      <a:lnTo>
                        <a:pt x="99" y="189"/>
                      </a:lnTo>
                      <a:lnTo>
                        <a:pt x="110" y="77"/>
                      </a:lnTo>
                      <a:lnTo>
                        <a:pt x="105" y="30"/>
                      </a:lnTo>
                      <a:lnTo>
                        <a:pt x="28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1" name="Freeform 105">
                  <a:extLst>
                    <a:ext uri="{FF2B5EF4-FFF2-40B4-BE49-F238E27FC236}">
                      <a16:creationId xmlns="" xmlns:a16="http://schemas.microsoft.com/office/drawing/2014/main" id="{A9D767CB-59CB-4170-B757-711AFF17E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106">
                  <a:extLst>
                    <a:ext uri="{FF2B5EF4-FFF2-40B4-BE49-F238E27FC236}">
                      <a16:creationId xmlns="" xmlns:a16="http://schemas.microsoft.com/office/drawing/2014/main" id="{6F4CDF1D-AC82-4A15-8E70-EF577AE83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1691" y="2521959"/>
                  <a:ext cx="299057" cy="366884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6" y="430"/>
                    </a:cxn>
                    <a:cxn ang="0">
                      <a:pos x="92" y="527"/>
                    </a:cxn>
                    <a:cxn ang="0">
                      <a:pos x="42" y="645"/>
                    </a:cxn>
                    <a:cxn ang="0">
                      <a:pos x="92" y="762"/>
                    </a:cxn>
                    <a:cxn ang="0">
                      <a:pos x="92" y="854"/>
                    </a:cxn>
                    <a:cxn ang="0">
                      <a:pos x="200" y="916"/>
                    </a:cxn>
                    <a:cxn ang="0">
                      <a:pos x="200" y="816"/>
                    </a:cxn>
                    <a:cxn ang="0">
                      <a:pos x="208" y="803"/>
                    </a:cxn>
                    <a:cxn ang="0">
                      <a:pos x="221" y="791"/>
                    </a:cxn>
                    <a:cxn ang="0">
                      <a:pos x="235" y="783"/>
                    </a:cxn>
                    <a:cxn ang="0">
                      <a:pos x="253" y="776"/>
                    </a:cxn>
                    <a:cxn ang="0">
                      <a:pos x="278" y="773"/>
                    </a:cxn>
                    <a:cxn ang="0">
                      <a:pos x="308" y="772"/>
                    </a:cxn>
                    <a:cxn ang="0">
                      <a:pos x="342" y="769"/>
                    </a:cxn>
                    <a:cxn ang="0">
                      <a:pos x="376" y="763"/>
                    </a:cxn>
                    <a:cxn ang="0">
                      <a:pos x="410" y="755"/>
                    </a:cxn>
                    <a:cxn ang="0">
                      <a:pos x="440" y="746"/>
                    </a:cxn>
                    <a:cxn ang="0">
                      <a:pos x="466" y="735"/>
                    </a:cxn>
                    <a:cxn ang="0">
                      <a:pos x="485" y="723"/>
                    </a:cxn>
                    <a:cxn ang="0">
                      <a:pos x="494" y="715"/>
                    </a:cxn>
                    <a:cxn ang="0">
                      <a:pos x="496" y="708"/>
                    </a:cxn>
                    <a:cxn ang="0">
                      <a:pos x="497" y="677"/>
                    </a:cxn>
                    <a:cxn ang="0">
                      <a:pos x="497" y="615"/>
                    </a:cxn>
                    <a:cxn ang="0">
                      <a:pos x="589" y="613"/>
                    </a:cxn>
                    <a:cxn ang="0">
                      <a:pos x="696" y="521"/>
                    </a:cxn>
                    <a:cxn ang="0">
                      <a:pos x="778" y="332"/>
                    </a:cxn>
                    <a:cxn ang="0">
                      <a:pos x="757" y="204"/>
                    </a:cxn>
                    <a:cxn ang="0">
                      <a:pos x="755" y="225"/>
                    </a:cxn>
                    <a:cxn ang="0">
                      <a:pos x="751" y="234"/>
                    </a:cxn>
                    <a:cxn ang="0">
                      <a:pos x="745" y="241"/>
                    </a:cxn>
                    <a:cxn ang="0">
                      <a:pos x="735" y="247"/>
                    </a:cxn>
                    <a:cxn ang="0">
                      <a:pos x="722" y="250"/>
                    </a:cxn>
                    <a:cxn ang="0">
                      <a:pos x="685" y="252"/>
                    </a:cxn>
                    <a:cxn ang="0">
                      <a:pos x="645" y="252"/>
                    </a:cxn>
                    <a:cxn ang="0">
                      <a:pos x="599" y="250"/>
                    </a:cxn>
                    <a:cxn ang="0">
                      <a:pos x="681" y="102"/>
                    </a:cxn>
                    <a:cxn ang="0">
                      <a:pos x="522" y="189"/>
                    </a:cxn>
                    <a:cxn ang="0">
                      <a:pos x="481" y="250"/>
                    </a:cxn>
                    <a:cxn ang="0">
                      <a:pos x="359" y="286"/>
                    </a:cxn>
                    <a:cxn ang="0">
                      <a:pos x="267" y="204"/>
                    </a:cxn>
                    <a:cxn ang="0">
                      <a:pos x="255" y="230"/>
                    </a:cxn>
                    <a:cxn ang="0">
                      <a:pos x="241" y="249"/>
                    </a:cxn>
                    <a:cxn ang="0">
                      <a:pos x="232" y="259"/>
                    </a:cxn>
                    <a:cxn ang="0">
                      <a:pos x="221" y="265"/>
                    </a:cxn>
                    <a:cxn ang="0">
                      <a:pos x="209" y="268"/>
                    </a:cxn>
                    <a:cxn ang="0">
                      <a:pos x="198" y="263"/>
                    </a:cxn>
                    <a:cxn ang="0">
                      <a:pos x="187" y="255"/>
                    </a:cxn>
                    <a:cxn ang="0">
                      <a:pos x="179" y="244"/>
                    </a:cxn>
                    <a:cxn ang="0">
                      <a:pos x="159" y="209"/>
                    </a:cxn>
                    <a:cxn ang="0">
                      <a:pos x="118" y="9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778" h="951">
                      <a:moveTo>
                        <a:pt x="16" y="26"/>
                      </a:moveTo>
                      <a:lnTo>
                        <a:pt x="0" y="189"/>
                      </a:lnTo>
                      <a:lnTo>
                        <a:pt x="36" y="276"/>
                      </a:lnTo>
                      <a:lnTo>
                        <a:pt x="6" y="430"/>
                      </a:lnTo>
                      <a:lnTo>
                        <a:pt x="36" y="506"/>
                      </a:lnTo>
                      <a:lnTo>
                        <a:pt x="92" y="527"/>
                      </a:lnTo>
                      <a:lnTo>
                        <a:pt x="32" y="542"/>
                      </a:lnTo>
                      <a:lnTo>
                        <a:pt x="42" y="645"/>
                      </a:lnTo>
                      <a:lnTo>
                        <a:pt x="118" y="670"/>
                      </a:lnTo>
                      <a:lnTo>
                        <a:pt x="92" y="762"/>
                      </a:lnTo>
                      <a:lnTo>
                        <a:pt x="16" y="844"/>
                      </a:lnTo>
                      <a:lnTo>
                        <a:pt x="92" y="854"/>
                      </a:lnTo>
                      <a:lnTo>
                        <a:pt x="108" y="951"/>
                      </a:lnTo>
                      <a:lnTo>
                        <a:pt x="200" y="916"/>
                      </a:lnTo>
                      <a:lnTo>
                        <a:pt x="200" y="818"/>
                      </a:lnTo>
                      <a:lnTo>
                        <a:pt x="200" y="816"/>
                      </a:lnTo>
                      <a:lnTo>
                        <a:pt x="203" y="811"/>
                      </a:lnTo>
                      <a:lnTo>
                        <a:pt x="208" y="803"/>
                      </a:lnTo>
                      <a:lnTo>
                        <a:pt x="215" y="796"/>
                      </a:lnTo>
                      <a:lnTo>
                        <a:pt x="221" y="791"/>
                      </a:lnTo>
                      <a:lnTo>
                        <a:pt x="227" y="787"/>
                      </a:lnTo>
                      <a:lnTo>
                        <a:pt x="235" y="783"/>
                      </a:lnTo>
                      <a:lnTo>
                        <a:pt x="243" y="780"/>
                      </a:lnTo>
                      <a:lnTo>
                        <a:pt x="253" y="776"/>
                      </a:lnTo>
                      <a:lnTo>
                        <a:pt x="265" y="774"/>
                      </a:lnTo>
                      <a:lnTo>
                        <a:pt x="278" y="773"/>
                      </a:lnTo>
                      <a:lnTo>
                        <a:pt x="292" y="772"/>
                      </a:lnTo>
                      <a:lnTo>
                        <a:pt x="308" y="772"/>
                      </a:lnTo>
                      <a:lnTo>
                        <a:pt x="324" y="771"/>
                      </a:lnTo>
                      <a:lnTo>
                        <a:pt x="342" y="769"/>
                      </a:lnTo>
                      <a:lnTo>
                        <a:pt x="359" y="767"/>
                      </a:lnTo>
                      <a:lnTo>
                        <a:pt x="376" y="763"/>
                      </a:lnTo>
                      <a:lnTo>
                        <a:pt x="392" y="759"/>
                      </a:lnTo>
                      <a:lnTo>
                        <a:pt x="410" y="755"/>
                      </a:lnTo>
                      <a:lnTo>
                        <a:pt x="425" y="750"/>
                      </a:lnTo>
                      <a:lnTo>
                        <a:pt x="440" y="746"/>
                      </a:lnTo>
                      <a:lnTo>
                        <a:pt x="454" y="741"/>
                      </a:lnTo>
                      <a:lnTo>
                        <a:pt x="466" y="735"/>
                      </a:lnTo>
                      <a:lnTo>
                        <a:pt x="477" y="729"/>
                      </a:lnTo>
                      <a:lnTo>
                        <a:pt x="485" y="723"/>
                      </a:lnTo>
                      <a:lnTo>
                        <a:pt x="492" y="718"/>
                      </a:lnTo>
                      <a:lnTo>
                        <a:pt x="494" y="715"/>
                      </a:lnTo>
                      <a:lnTo>
                        <a:pt x="495" y="711"/>
                      </a:lnTo>
                      <a:lnTo>
                        <a:pt x="496" y="708"/>
                      </a:lnTo>
                      <a:lnTo>
                        <a:pt x="497" y="706"/>
                      </a:lnTo>
                      <a:lnTo>
                        <a:pt x="497" y="677"/>
                      </a:lnTo>
                      <a:lnTo>
                        <a:pt x="497" y="643"/>
                      </a:lnTo>
                      <a:lnTo>
                        <a:pt x="497" y="615"/>
                      </a:lnTo>
                      <a:lnTo>
                        <a:pt x="497" y="603"/>
                      </a:lnTo>
                      <a:lnTo>
                        <a:pt x="589" y="613"/>
                      </a:lnTo>
                      <a:lnTo>
                        <a:pt x="660" y="547"/>
                      </a:lnTo>
                      <a:lnTo>
                        <a:pt x="696" y="521"/>
                      </a:lnTo>
                      <a:lnTo>
                        <a:pt x="768" y="460"/>
                      </a:lnTo>
                      <a:lnTo>
                        <a:pt x="778" y="332"/>
                      </a:lnTo>
                      <a:lnTo>
                        <a:pt x="778" y="241"/>
                      </a:lnTo>
                      <a:lnTo>
                        <a:pt x="757" y="204"/>
                      </a:lnTo>
                      <a:lnTo>
                        <a:pt x="757" y="210"/>
                      </a:lnTo>
                      <a:lnTo>
                        <a:pt x="755" y="225"/>
                      </a:lnTo>
                      <a:lnTo>
                        <a:pt x="753" y="230"/>
                      </a:lnTo>
                      <a:lnTo>
                        <a:pt x="751" y="234"/>
                      </a:lnTo>
                      <a:lnTo>
                        <a:pt x="749" y="237"/>
                      </a:lnTo>
                      <a:lnTo>
                        <a:pt x="745" y="241"/>
                      </a:lnTo>
                      <a:lnTo>
                        <a:pt x="740" y="244"/>
                      </a:lnTo>
                      <a:lnTo>
                        <a:pt x="735" y="247"/>
                      </a:lnTo>
                      <a:lnTo>
                        <a:pt x="729" y="249"/>
                      </a:lnTo>
                      <a:lnTo>
                        <a:pt x="722" y="250"/>
                      </a:lnTo>
                      <a:lnTo>
                        <a:pt x="705" y="251"/>
                      </a:lnTo>
                      <a:lnTo>
                        <a:pt x="685" y="252"/>
                      </a:lnTo>
                      <a:lnTo>
                        <a:pt x="665" y="252"/>
                      </a:lnTo>
                      <a:lnTo>
                        <a:pt x="645" y="252"/>
                      </a:lnTo>
                      <a:lnTo>
                        <a:pt x="613" y="251"/>
                      </a:lnTo>
                      <a:lnTo>
                        <a:pt x="599" y="250"/>
                      </a:lnTo>
                      <a:lnTo>
                        <a:pt x="675" y="174"/>
                      </a:lnTo>
                      <a:lnTo>
                        <a:pt x="681" y="102"/>
                      </a:lnTo>
                      <a:lnTo>
                        <a:pt x="538" y="92"/>
                      </a:lnTo>
                      <a:lnTo>
                        <a:pt x="522" y="189"/>
                      </a:lnTo>
                      <a:lnTo>
                        <a:pt x="481" y="189"/>
                      </a:lnTo>
                      <a:lnTo>
                        <a:pt x="481" y="250"/>
                      </a:lnTo>
                      <a:lnTo>
                        <a:pt x="380" y="241"/>
                      </a:lnTo>
                      <a:lnTo>
                        <a:pt x="359" y="286"/>
                      </a:lnTo>
                      <a:lnTo>
                        <a:pt x="313" y="291"/>
                      </a:lnTo>
                      <a:lnTo>
                        <a:pt x="267" y="204"/>
                      </a:lnTo>
                      <a:lnTo>
                        <a:pt x="264" y="211"/>
                      </a:lnTo>
                      <a:lnTo>
                        <a:pt x="255" y="230"/>
                      </a:lnTo>
                      <a:lnTo>
                        <a:pt x="249" y="240"/>
                      </a:lnTo>
                      <a:lnTo>
                        <a:pt x="241" y="249"/>
                      </a:lnTo>
                      <a:lnTo>
                        <a:pt x="236" y="255"/>
                      </a:lnTo>
                      <a:lnTo>
                        <a:pt x="232" y="259"/>
                      </a:lnTo>
                      <a:lnTo>
                        <a:pt x="226" y="262"/>
                      </a:lnTo>
                      <a:lnTo>
                        <a:pt x="221" y="265"/>
                      </a:lnTo>
                      <a:lnTo>
                        <a:pt x="215" y="268"/>
                      </a:lnTo>
                      <a:lnTo>
                        <a:pt x="209" y="268"/>
                      </a:lnTo>
                      <a:lnTo>
                        <a:pt x="203" y="267"/>
                      </a:lnTo>
                      <a:lnTo>
                        <a:pt x="198" y="263"/>
                      </a:lnTo>
                      <a:lnTo>
                        <a:pt x="193" y="260"/>
                      </a:lnTo>
                      <a:lnTo>
                        <a:pt x="187" y="255"/>
                      </a:lnTo>
                      <a:lnTo>
                        <a:pt x="183" y="249"/>
                      </a:lnTo>
                      <a:lnTo>
                        <a:pt x="179" y="244"/>
                      </a:lnTo>
                      <a:lnTo>
                        <a:pt x="165" y="220"/>
                      </a:lnTo>
                      <a:lnTo>
                        <a:pt x="159" y="209"/>
                      </a:lnTo>
                      <a:lnTo>
                        <a:pt x="118" y="97"/>
                      </a:lnTo>
                      <a:lnTo>
                        <a:pt x="118" y="9"/>
                      </a:lnTo>
                      <a:lnTo>
                        <a:pt x="67" y="0"/>
                      </a:lnTo>
                      <a:lnTo>
                        <a:pt x="16" y="26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107">
                  <a:extLst>
                    <a:ext uri="{FF2B5EF4-FFF2-40B4-BE49-F238E27FC236}">
                      <a16:creationId xmlns="" xmlns:a16="http://schemas.microsoft.com/office/drawing/2014/main" id="{3EFEC71D-052F-43AA-9628-11D0E2629E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4" name="Freeform 108">
                  <a:extLst>
                    <a:ext uri="{FF2B5EF4-FFF2-40B4-BE49-F238E27FC236}">
                      <a16:creationId xmlns="" xmlns:a16="http://schemas.microsoft.com/office/drawing/2014/main" id="{2C1D1047-557D-4C25-801F-CDF7EED63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53831" y="2628325"/>
                  <a:ext cx="118698" cy="124864"/>
                </a:xfrm>
                <a:custGeom>
                  <a:avLst/>
                  <a:gdLst/>
                  <a:ahLst/>
                  <a:cxnLst>
                    <a:cxn ang="0">
                      <a:pos x="51" y="0"/>
                    </a:cxn>
                    <a:cxn ang="0">
                      <a:pos x="57" y="122"/>
                    </a:cxn>
                    <a:cxn ang="0">
                      <a:pos x="0" y="154"/>
                    </a:cxn>
                    <a:cxn ang="0">
                      <a:pos x="62" y="210"/>
                    </a:cxn>
                    <a:cxn ang="0">
                      <a:pos x="47" y="322"/>
                    </a:cxn>
                    <a:cxn ang="0">
                      <a:pos x="128" y="322"/>
                    </a:cxn>
                    <a:cxn ang="0">
                      <a:pos x="148" y="230"/>
                    </a:cxn>
                    <a:cxn ang="0">
                      <a:pos x="200" y="322"/>
                    </a:cxn>
                    <a:cxn ang="0">
                      <a:pos x="282" y="271"/>
                    </a:cxn>
                    <a:cxn ang="0">
                      <a:pos x="307" y="180"/>
                    </a:cxn>
                    <a:cxn ang="0">
                      <a:pos x="277" y="128"/>
                    </a:cxn>
                    <a:cxn ang="0">
                      <a:pos x="210" y="51"/>
                    </a:cxn>
                    <a:cxn ang="0">
                      <a:pos x="154" y="97"/>
                    </a:cxn>
                    <a:cxn ang="0">
                      <a:pos x="113" y="87"/>
                    </a:cxn>
                    <a:cxn ang="0">
                      <a:pos x="51" y="0"/>
                    </a:cxn>
                  </a:cxnLst>
                  <a:rect l="0" t="0" r="r" b="b"/>
                  <a:pathLst>
                    <a:path w="307" h="322">
                      <a:moveTo>
                        <a:pt x="51" y="0"/>
                      </a:moveTo>
                      <a:lnTo>
                        <a:pt x="57" y="122"/>
                      </a:lnTo>
                      <a:lnTo>
                        <a:pt x="0" y="154"/>
                      </a:lnTo>
                      <a:lnTo>
                        <a:pt x="62" y="210"/>
                      </a:lnTo>
                      <a:lnTo>
                        <a:pt x="47" y="322"/>
                      </a:lnTo>
                      <a:lnTo>
                        <a:pt x="128" y="322"/>
                      </a:lnTo>
                      <a:lnTo>
                        <a:pt x="148" y="230"/>
                      </a:lnTo>
                      <a:lnTo>
                        <a:pt x="200" y="322"/>
                      </a:lnTo>
                      <a:lnTo>
                        <a:pt x="282" y="271"/>
                      </a:lnTo>
                      <a:lnTo>
                        <a:pt x="307" y="180"/>
                      </a:lnTo>
                      <a:lnTo>
                        <a:pt x="277" y="128"/>
                      </a:lnTo>
                      <a:lnTo>
                        <a:pt x="210" y="51"/>
                      </a:lnTo>
                      <a:lnTo>
                        <a:pt x="154" y="97"/>
                      </a:lnTo>
                      <a:lnTo>
                        <a:pt x="113" y="87"/>
                      </a:lnTo>
                      <a:lnTo>
                        <a:pt x="51" y="0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109">
                  <a:extLst>
                    <a:ext uri="{FF2B5EF4-FFF2-40B4-BE49-F238E27FC236}">
                      <a16:creationId xmlns="" xmlns:a16="http://schemas.microsoft.com/office/drawing/2014/main" id="{104D183A-050A-490E-AED6-7DA000A167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6" name="Freeform 110">
                  <a:extLst>
                    <a:ext uri="{FF2B5EF4-FFF2-40B4-BE49-F238E27FC236}">
                      <a16:creationId xmlns="" xmlns:a16="http://schemas.microsoft.com/office/drawing/2014/main" id="{0D42D8A5-2059-43D6-A1F1-4F1A42DF22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06044" y="2728524"/>
                  <a:ext cx="38539" cy="87868"/>
                </a:xfrm>
                <a:custGeom>
                  <a:avLst/>
                  <a:gdLst/>
                  <a:ahLst/>
                  <a:cxnLst>
                    <a:cxn ang="0">
                      <a:pos x="73" y="5"/>
                    </a:cxn>
                    <a:cxn ang="0">
                      <a:pos x="66" y="3"/>
                    </a:cxn>
                    <a:cxn ang="0">
                      <a:pos x="53" y="0"/>
                    </a:cxn>
                    <a:cxn ang="0">
                      <a:pos x="49" y="1"/>
                    </a:cxn>
                    <a:cxn ang="0">
                      <a:pos x="46" y="1"/>
                    </a:cxn>
                    <a:cxn ang="0">
                      <a:pos x="41" y="3"/>
                    </a:cxn>
                    <a:cxn ang="0">
                      <a:pos x="38" y="5"/>
                    </a:cxn>
                    <a:cxn ang="0">
                      <a:pos x="34" y="8"/>
                    </a:cxn>
                    <a:cxn ang="0">
                      <a:pos x="32" y="12"/>
                    </a:cxn>
                    <a:cxn ang="0">
                      <a:pos x="28" y="19"/>
                    </a:cxn>
                    <a:cxn ang="0">
                      <a:pos x="26" y="25"/>
                    </a:cxn>
                    <a:cxn ang="0">
                      <a:pos x="18" y="68"/>
                    </a:cxn>
                    <a:cxn ang="0">
                      <a:pos x="10" y="120"/>
                    </a:cxn>
                    <a:cxn ang="0">
                      <a:pos x="4" y="165"/>
                    </a:cxn>
                    <a:cxn ang="0">
                      <a:pos x="0" y="184"/>
                    </a:cxn>
                    <a:cxn ang="0">
                      <a:pos x="41" y="225"/>
                    </a:cxn>
                    <a:cxn ang="0">
                      <a:pos x="50" y="222"/>
                    </a:cxn>
                    <a:cxn ang="0">
                      <a:pos x="67" y="214"/>
                    </a:cxn>
                    <a:cxn ang="0">
                      <a:pos x="78" y="208"/>
                    </a:cxn>
                    <a:cxn ang="0">
                      <a:pos x="87" y="201"/>
                    </a:cxn>
                    <a:cxn ang="0">
                      <a:pos x="91" y="197"/>
                    </a:cxn>
                    <a:cxn ang="0">
                      <a:pos x="94" y="193"/>
                    </a:cxn>
                    <a:cxn ang="0">
                      <a:pos x="96" y="189"/>
                    </a:cxn>
                    <a:cxn ang="0">
                      <a:pos x="97" y="184"/>
                    </a:cxn>
                    <a:cxn ang="0">
                      <a:pos x="99" y="169"/>
                    </a:cxn>
                    <a:cxn ang="0">
                      <a:pos x="96" y="145"/>
                    </a:cxn>
                    <a:cxn ang="0">
                      <a:pos x="92" y="116"/>
                    </a:cxn>
                    <a:cxn ang="0">
                      <a:pos x="87" y="85"/>
                    </a:cxn>
                    <a:cxn ang="0">
                      <a:pos x="81" y="55"/>
                    </a:cxn>
                    <a:cxn ang="0">
                      <a:pos x="77" y="30"/>
                    </a:cxn>
                    <a:cxn ang="0">
                      <a:pos x="74" y="11"/>
                    </a:cxn>
                    <a:cxn ang="0">
                      <a:pos x="73" y="5"/>
                    </a:cxn>
                  </a:cxnLst>
                  <a:rect l="0" t="0" r="r" b="b"/>
                  <a:pathLst>
                    <a:path w="99" h="225">
                      <a:moveTo>
                        <a:pt x="73" y="5"/>
                      </a:moveTo>
                      <a:lnTo>
                        <a:pt x="66" y="3"/>
                      </a:lnTo>
                      <a:lnTo>
                        <a:pt x="53" y="0"/>
                      </a:lnTo>
                      <a:lnTo>
                        <a:pt x="49" y="1"/>
                      </a:lnTo>
                      <a:lnTo>
                        <a:pt x="46" y="1"/>
                      </a:lnTo>
                      <a:lnTo>
                        <a:pt x="41" y="3"/>
                      </a:lnTo>
                      <a:lnTo>
                        <a:pt x="38" y="5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19"/>
                      </a:lnTo>
                      <a:lnTo>
                        <a:pt x="26" y="25"/>
                      </a:lnTo>
                      <a:lnTo>
                        <a:pt x="18" y="68"/>
                      </a:lnTo>
                      <a:lnTo>
                        <a:pt x="10" y="120"/>
                      </a:lnTo>
                      <a:lnTo>
                        <a:pt x="4" y="165"/>
                      </a:lnTo>
                      <a:lnTo>
                        <a:pt x="0" y="184"/>
                      </a:lnTo>
                      <a:lnTo>
                        <a:pt x="41" y="225"/>
                      </a:lnTo>
                      <a:lnTo>
                        <a:pt x="50" y="222"/>
                      </a:lnTo>
                      <a:lnTo>
                        <a:pt x="67" y="214"/>
                      </a:lnTo>
                      <a:lnTo>
                        <a:pt x="78" y="208"/>
                      </a:lnTo>
                      <a:lnTo>
                        <a:pt x="87" y="201"/>
                      </a:lnTo>
                      <a:lnTo>
                        <a:pt x="91" y="197"/>
                      </a:lnTo>
                      <a:lnTo>
                        <a:pt x="94" y="193"/>
                      </a:lnTo>
                      <a:lnTo>
                        <a:pt x="96" y="189"/>
                      </a:lnTo>
                      <a:lnTo>
                        <a:pt x="97" y="184"/>
                      </a:lnTo>
                      <a:lnTo>
                        <a:pt x="99" y="169"/>
                      </a:lnTo>
                      <a:lnTo>
                        <a:pt x="96" y="145"/>
                      </a:lnTo>
                      <a:lnTo>
                        <a:pt x="92" y="116"/>
                      </a:lnTo>
                      <a:lnTo>
                        <a:pt x="87" y="85"/>
                      </a:lnTo>
                      <a:lnTo>
                        <a:pt x="81" y="55"/>
                      </a:lnTo>
                      <a:lnTo>
                        <a:pt x="77" y="30"/>
                      </a:lnTo>
                      <a:lnTo>
                        <a:pt x="74" y="11"/>
                      </a:lnTo>
                      <a:lnTo>
                        <a:pt x="73" y="5"/>
                      </a:lnTo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>
                    <a:latin typeface="+mn-lt"/>
                    <a:cs typeface="+mn-cs"/>
                  </a:endParaRPr>
                </a:p>
              </p:txBody>
            </p:sp>
            <p:sp>
              <p:nvSpPr>
                <p:cNvPr id="237" name="Freeform 239">
                  <a:extLst>
                    <a:ext uri="{FF2B5EF4-FFF2-40B4-BE49-F238E27FC236}">
                      <a16:creationId xmlns="" xmlns:a16="http://schemas.microsoft.com/office/drawing/2014/main" id="{53948122-A5EB-4172-9FFE-F4A1BD14507B}"/>
                    </a:ext>
                  </a:extLst>
                </p:cNvPr>
                <p:cNvSpPr/>
                <p:nvPr/>
              </p:nvSpPr>
              <p:spPr>
                <a:xfrm>
                  <a:off x="3143241" y="820094"/>
                  <a:ext cx="5048816" cy="3048528"/>
                </a:xfrm>
                <a:custGeom>
                  <a:avLst/>
                  <a:gdLst>
                    <a:gd name="connsiteX0" fmla="*/ 1744980 w 5199380"/>
                    <a:gd name="connsiteY0" fmla="*/ 624840 h 3139440"/>
                    <a:gd name="connsiteX1" fmla="*/ 1714500 w 5199380"/>
                    <a:gd name="connsiteY1" fmla="*/ 617220 h 3139440"/>
                    <a:gd name="connsiteX2" fmla="*/ 1676400 w 5199380"/>
                    <a:gd name="connsiteY2" fmla="*/ 609600 h 3139440"/>
                    <a:gd name="connsiteX3" fmla="*/ 1668780 w 5199380"/>
                    <a:gd name="connsiteY3" fmla="*/ 586740 h 3139440"/>
                    <a:gd name="connsiteX4" fmla="*/ 1623060 w 5199380"/>
                    <a:gd name="connsiteY4" fmla="*/ 548640 h 3139440"/>
                    <a:gd name="connsiteX5" fmla="*/ 1584960 w 5199380"/>
                    <a:gd name="connsiteY5" fmla="*/ 502920 h 3139440"/>
                    <a:gd name="connsiteX6" fmla="*/ 1546860 w 5199380"/>
                    <a:gd name="connsiteY6" fmla="*/ 457200 h 3139440"/>
                    <a:gd name="connsiteX7" fmla="*/ 1501140 w 5199380"/>
                    <a:gd name="connsiteY7" fmla="*/ 426720 h 3139440"/>
                    <a:gd name="connsiteX8" fmla="*/ 1470660 w 5199380"/>
                    <a:gd name="connsiteY8" fmla="*/ 365760 h 3139440"/>
                    <a:gd name="connsiteX9" fmla="*/ 1417320 w 5199380"/>
                    <a:gd name="connsiteY9" fmla="*/ 304800 h 3139440"/>
                    <a:gd name="connsiteX10" fmla="*/ 1402080 w 5199380"/>
                    <a:gd name="connsiteY10" fmla="*/ 274320 h 3139440"/>
                    <a:gd name="connsiteX11" fmla="*/ 1356360 w 5199380"/>
                    <a:gd name="connsiteY11" fmla="*/ 259080 h 3139440"/>
                    <a:gd name="connsiteX12" fmla="*/ 1333500 w 5199380"/>
                    <a:gd name="connsiteY12" fmla="*/ 251460 h 3139440"/>
                    <a:gd name="connsiteX13" fmla="*/ 1325880 w 5199380"/>
                    <a:gd name="connsiteY13" fmla="*/ 228600 h 3139440"/>
                    <a:gd name="connsiteX14" fmla="*/ 1318260 w 5199380"/>
                    <a:gd name="connsiteY14" fmla="*/ 198120 h 3139440"/>
                    <a:gd name="connsiteX15" fmla="*/ 1303020 w 5199380"/>
                    <a:gd name="connsiteY15" fmla="*/ 175260 h 3139440"/>
                    <a:gd name="connsiteX16" fmla="*/ 1318260 w 5199380"/>
                    <a:gd name="connsiteY16" fmla="*/ 114300 h 3139440"/>
                    <a:gd name="connsiteX17" fmla="*/ 1325880 w 5199380"/>
                    <a:gd name="connsiteY17" fmla="*/ 83820 h 3139440"/>
                    <a:gd name="connsiteX18" fmla="*/ 1203960 w 5199380"/>
                    <a:gd name="connsiteY18" fmla="*/ 60960 h 3139440"/>
                    <a:gd name="connsiteX19" fmla="*/ 1181100 w 5199380"/>
                    <a:gd name="connsiteY19" fmla="*/ 53340 h 3139440"/>
                    <a:gd name="connsiteX20" fmla="*/ 1143000 w 5199380"/>
                    <a:gd name="connsiteY20" fmla="*/ 45720 h 3139440"/>
                    <a:gd name="connsiteX21" fmla="*/ 1112520 w 5199380"/>
                    <a:gd name="connsiteY21" fmla="*/ 30480 h 3139440"/>
                    <a:gd name="connsiteX22" fmla="*/ 1066800 w 5199380"/>
                    <a:gd name="connsiteY22" fmla="*/ 15240 h 3139440"/>
                    <a:gd name="connsiteX23" fmla="*/ 1013460 w 5199380"/>
                    <a:gd name="connsiteY23" fmla="*/ 0 h 3139440"/>
                    <a:gd name="connsiteX24" fmla="*/ 990600 w 5199380"/>
                    <a:gd name="connsiteY24" fmla="*/ 15240 h 3139440"/>
                    <a:gd name="connsiteX25" fmla="*/ 982980 w 5199380"/>
                    <a:gd name="connsiteY25" fmla="*/ 38100 h 3139440"/>
                    <a:gd name="connsiteX26" fmla="*/ 899160 w 5199380"/>
                    <a:gd name="connsiteY26" fmla="*/ 68580 h 3139440"/>
                    <a:gd name="connsiteX27" fmla="*/ 891540 w 5199380"/>
                    <a:gd name="connsiteY27" fmla="*/ 91440 h 3139440"/>
                    <a:gd name="connsiteX28" fmla="*/ 883920 w 5199380"/>
                    <a:gd name="connsiteY28" fmla="*/ 137160 h 3139440"/>
                    <a:gd name="connsiteX29" fmla="*/ 845820 w 5199380"/>
                    <a:gd name="connsiteY29" fmla="*/ 144780 h 3139440"/>
                    <a:gd name="connsiteX30" fmla="*/ 853440 w 5199380"/>
                    <a:gd name="connsiteY30" fmla="*/ 243840 h 3139440"/>
                    <a:gd name="connsiteX31" fmla="*/ 822960 w 5199380"/>
                    <a:gd name="connsiteY31" fmla="*/ 266700 h 3139440"/>
                    <a:gd name="connsiteX32" fmla="*/ 815340 w 5199380"/>
                    <a:gd name="connsiteY32" fmla="*/ 289560 h 3139440"/>
                    <a:gd name="connsiteX33" fmla="*/ 769620 w 5199380"/>
                    <a:gd name="connsiteY33" fmla="*/ 304800 h 3139440"/>
                    <a:gd name="connsiteX34" fmla="*/ 746760 w 5199380"/>
                    <a:gd name="connsiteY34" fmla="*/ 297180 h 3139440"/>
                    <a:gd name="connsiteX35" fmla="*/ 769620 w 5199380"/>
                    <a:gd name="connsiteY35" fmla="*/ 213360 h 3139440"/>
                    <a:gd name="connsiteX36" fmla="*/ 723900 w 5199380"/>
                    <a:gd name="connsiteY36" fmla="*/ 198120 h 3139440"/>
                    <a:gd name="connsiteX37" fmla="*/ 632460 w 5199380"/>
                    <a:gd name="connsiteY37" fmla="*/ 160020 h 3139440"/>
                    <a:gd name="connsiteX38" fmla="*/ 609600 w 5199380"/>
                    <a:gd name="connsiteY38" fmla="*/ 220980 h 3139440"/>
                    <a:gd name="connsiteX39" fmla="*/ 601980 w 5199380"/>
                    <a:gd name="connsiteY39" fmla="*/ 243840 h 3139440"/>
                    <a:gd name="connsiteX40" fmla="*/ 579120 w 5199380"/>
                    <a:gd name="connsiteY40" fmla="*/ 266700 h 3139440"/>
                    <a:gd name="connsiteX41" fmla="*/ 594360 w 5199380"/>
                    <a:gd name="connsiteY41" fmla="*/ 289560 h 3139440"/>
                    <a:gd name="connsiteX42" fmla="*/ 617220 w 5199380"/>
                    <a:gd name="connsiteY42" fmla="*/ 304800 h 3139440"/>
                    <a:gd name="connsiteX43" fmla="*/ 640080 w 5199380"/>
                    <a:gd name="connsiteY43" fmla="*/ 350520 h 3139440"/>
                    <a:gd name="connsiteX44" fmla="*/ 701040 w 5199380"/>
                    <a:gd name="connsiteY44" fmla="*/ 373380 h 3139440"/>
                    <a:gd name="connsiteX45" fmla="*/ 731520 w 5199380"/>
                    <a:gd name="connsiteY45" fmla="*/ 396240 h 3139440"/>
                    <a:gd name="connsiteX46" fmla="*/ 670560 w 5199380"/>
                    <a:gd name="connsiteY46" fmla="*/ 441960 h 3139440"/>
                    <a:gd name="connsiteX47" fmla="*/ 632460 w 5199380"/>
                    <a:gd name="connsiteY47" fmla="*/ 434340 h 3139440"/>
                    <a:gd name="connsiteX48" fmla="*/ 609600 w 5199380"/>
                    <a:gd name="connsiteY48" fmla="*/ 411480 h 3139440"/>
                    <a:gd name="connsiteX49" fmla="*/ 586740 w 5199380"/>
                    <a:gd name="connsiteY49" fmla="*/ 403860 h 3139440"/>
                    <a:gd name="connsiteX50" fmla="*/ 556260 w 5199380"/>
                    <a:gd name="connsiteY50" fmla="*/ 411480 h 3139440"/>
                    <a:gd name="connsiteX51" fmla="*/ 548640 w 5199380"/>
                    <a:gd name="connsiteY51" fmla="*/ 388620 h 3139440"/>
                    <a:gd name="connsiteX52" fmla="*/ 525780 w 5199380"/>
                    <a:gd name="connsiteY52" fmla="*/ 365760 h 3139440"/>
                    <a:gd name="connsiteX53" fmla="*/ 480060 w 5199380"/>
                    <a:gd name="connsiteY53" fmla="*/ 388620 h 3139440"/>
                    <a:gd name="connsiteX54" fmla="*/ 426720 w 5199380"/>
                    <a:gd name="connsiteY54" fmla="*/ 411480 h 3139440"/>
                    <a:gd name="connsiteX55" fmla="*/ 419100 w 5199380"/>
                    <a:gd name="connsiteY55" fmla="*/ 434340 h 3139440"/>
                    <a:gd name="connsiteX56" fmla="*/ 396240 w 5199380"/>
                    <a:gd name="connsiteY56" fmla="*/ 441960 h 3139440"/>
                    <a:gd name="connsiteX57" fmla="*/ 373380 w 5199380"/>
                    <a:gd name="connsiteY57" fmla="*/ 472440 h 3139440"/>
                    <a:gd name="connsiteX58" fmla="*/ 358140 w 5199380"/>
                    <a:gd name="connsiteY58" fmla="*/ 510540 h 3139440"/>
                    <a:gd name="connsiteX59" fmla="*/ 297180 w 5199380"/>
                    <a:gd name="connsiteY59" fmla="*/ 518160 h 3139440"/>
                    <a:gd name="connsiteX60" fmla="*/ 289560 w 5199380"/>
                    <a:gd name="connsiteY60" fmla="*/ 579120 h 3139440"/>
                    <a:gd name="connsiteX61" fmla="*/ 312420 w 5199380"/>
                    <a:gd name="connsiteY61" fmla="*/ 586740 h 3139440"/>
                    <a:gd name="connsiteX62" fmla="*/ 335280 w 5199380"/>
                    <a:gd name="connsiteY62" fmla="*/ 601980 h 3139440"/>
                    <a:gd name="connsiteX63" fmla="*/ 381000 w 5199380"/>
                    <a:gd name="connsiteY63" fmla="*/ 617220 h 3139440"/>
                    <a:gd name="connsiteX64" fmla="*/ 403860 w 5199380"/>
                    <a:gd name="connsiteY64" fmla="*/ 647700 h 3139440"/>
                    <a:gd name="connsiteX65" fmla="*/ 388620 w 5199380"/>
                    <a:gd name="connsiteY65" fmla="*/ 678180 h 3139440"/>
                    <a:gd name="connsiteX66" fmla="*/ 358140 w 5199380"/>
                    <a:gd name="connsiteY66" fmla="*/ 693420 h 3139440"/>
                    <a:gd name="connsiteX67" fmla="*/ 289560 w 5199380"/>
                    <a:gd name="connsiteY67" fmla="*/ 716280 h 3139440"/>
                    <a:gd name="connsiteX68" fmla="*/ 274320 w 5199380"/>
                    <a:gd name="connsiteY68" fmla="*/ 746760 h 3139440"/>
                    <a:gd name="connsiteX69" fmla="*/ 312420 w 5199380"/>
                    <a:gd name="connsiteY69" fmla="*/ 769620 h 3139440"/>
                    <a:gd name="connsiteX70" fmla="*/ 358140 w 5199380"/>
                    <a:gd name="connsiteY70" fmla="*/ 746760 h 3139440"/>
                    <a:gd name="connsiteX71" fmla="*/ 388620 w 5199380"/>
                    <a:gd name="connsiteY71" fmla="*/ 762000 h 3139440"/>
                    <a:gd name="connsiteX72" fmla="*/ 365760 w 5199380"/>
                    <a:gd name="connsiteY72" fmla="*/ 807720 h 3139440"/>
                    <a:gd name="connsiteX73" fmla="*/ 373380 w 5199380"/>
                    <a:gd name="connsiteY73" fmla="*/ 838200 h 3139440"/>
                    <a:gd name="connsiteX74" fmla="*/ 449580 w 5199380"/>
                    <a:gd name="connsiteY74" fmla="*/ 853440 h 3139440"/>
                    <a:gd name="connsiteX75" fmla="*/ 480060 w 5199380"/>
                    <a:gd name="connsiteY75" fmla="*/ 868680 h 3139440"/>
                    <a:gd name="connsiteX76" fmla="*/ 403860 w 5199380"/>
                    <a:gd name="connsiteY76" fmla="*/ 899160 h 3139440"/>
                    <a:gd name="connsiteX77" fmla="*/ 350520 w 5199380"/>
                    <a:gd name="connsiteY77" fmla="*/ 960120 h 3139440"/>
                    <a:gd name="connsiteX78" fmla="*/ 304800 w 5199380"/>
                    <a:gd name="connsiteY78" fmla="*/ 990600 h 3139440"/>
                    <a:gd name="connsiteX79" fmla="*/ 228600 w 5199380"/>
                    <a:gd name="connsiteY79" fmla="*/ 982980 h 3139440"/>
                    <a:gd name="connsiteX80" fmla="*/ 205740 w 5199380"/>
                    <a:gd name="connsiteY80" fmla="*/ 975360 h 3139440"/>
                    <a:gd name="connsiteX81" fmla="*/ 198120 w 5199380"/>
                    <a:gd name="connsiteY81" fmla="*/ 952500 h 3139440"/>
                    <a:gd name="connsiteX82" fmla="*/ 175260 w 5199380"/>
                    <a:gd name="connsiteY82" fmla="*/ 944880 h 3139440"/>
                    <a:gd name="connsiteX83" fmla="*/ 144780 w 5199380"/>
                    <a:gd name="connsiteY83" fmla="*/ 929640 h 3139440"/>
                    <a:gd name="connsiteX84" fmla="*/ 137160 w 5199380"/>
                    <a:gd name="connsiteY84" fmla="*/ 906780 h 3139440"/>
                    <a:gd name="connsiteX85" fmla="*/ 91440 w 5199380"/>
                    <a:gd name="connsiteY85" fmla="*/ 891540 h 3139440"/>
                    <a:gd name="connsiteX86" fmla="*/ 38100 w 5199380"/>
                    <a:gd name="connsiteY86" fmla="*/ 899160 h 3139440"/>
                    <a:gd name="connsiteX87" fmla="*/ 0 w 5199380"/>
                    <a:gd name="connsiteY87" fmla="*/ 944880 h 3139440"/>
                    <a:gd name="connsiteX88" fmla="*/ 22860 w 5199380"/>
                    <a:gd name="connsiteY88" fmla="*/ 990600 h 3139440"/>
                    <a:gd name="connsiteX89" fmla="*/ 129540 w 5199380"/>
                    <a:gd name="connsiteY89" fmla="*/ 1013460 h 3139440"/>
                    <a:gd name="connsiteX90" fmla="*/ 190500 w 5199380"/>
                    <a:gd name="connsiteY90" fmla="*/ 1028700 h 3139440"/>
                    <a:gd name="connsiteX91" fmla="*/ 251460 w 5199380"/>
                    <a:gd name="connsiteY91" fmla="*/ 1051560 h 3139440"/>
                    <a:gd name="connsiteX92" fmla="*/ 289560 w 5199380"/>
                    <a:gd name="connsiteY92" fmla="*/ 1043940 h 3139440"/>
                    <a:gd name="connsiteX93" fmla="*/ 312420 w 5199380"/>
                    <a:gd name="connsiteY93" fmla="*/ 1028700 h 3139440"/>
                    <a:gd name="connsiteX94" fmla="*/ 342900 w 5199380"/>
                    <a:gd name="connsiteY94" fmla="*/ 1021080 h 3139440"/>
                    <a:gd name="connsiteX95" fmla="*/ 373380 w 5199380"/>
                    <a:gd name="connsiteY95" fmla="*/ 1028700 h 3139440"/>
                    <a:gd name="connsiteX96" fmla="*/ 396240 w 5199380"/>
                    <a:gd name="connsiteY96" fmla="*/ 1036320 h 3139440"/>
                    <a:gd name="connsiteX97" fmla="*/ 502920 w 5199380"/>
                    <a:gd name="connsiteY97" fmla="*/ 1028700 h 3139440"/>
                    <a:gd name="connsiteX98" fmla="*/ 525780 w 5199380"/>
                    <a:gd name="connsiteY98" fmla="*/ 1021080 h 3139440"/>
                    <a:gd name="connsiteX99" fmla="*/ 571500 w 5199380"/>
                    <a:gd name="connsiteY99" fmla="*/ 990600 h 3139440"/>
                    <a:gd name="connsiteX100" fmla="*/ 609600 w 5199380"/>
                    <a:gd name="connsiteY100" fmla="*/ 937260 h 3139440"/>
                    <a:gd name="connsiteX101" fmla="*/ 632460 w 5199380"/>
                    <a:gd name="connsiteY101" fmla="*/ 944880 h 3139440"/>
                    <a:gd name="connsiteX102" fmla="*/ 662940 w 5199380"/>
                    <a:gd name="connsiteY102" fmla="*/ 952500 h 3139440"/>
                    <a:gd name="connsiteX103" fmla="*/ 716280 w 5199380"/>
                    <a:gd name="connsiteY103" fmla="*/ 944880 h 3139440"/>
                    <a:gd name="connsiteX104" fmla="*/ 762000 w 5199380"/>
                    <a:gd name="connsiteY104" fmla="*/ 906780 h 3139440"/>
                    <a:gd name="connsiteX105" fmla="*/ 784860 w 5199380"/>
                    <a:gd name="connsiteY105" fmla="*/ 899160 h 3139440"/>
                    <a:gd name="connsiteX106" fmla="*/ 815340 w 5199380"/>
                    <a:gd name="connsiteY106" fmla="*/ 906780 h 3139440"/>
                    <a:gd name="connsiteX107" fmla="*/ 845820 w 5199380"/>
                    <a:gd name="connsiteY107" fmla="*/ 922020 h 3139440"/>
                    <a:gd name="connsiteX108" fmla="*/ 769620 w 5199380"/>
                    <a:gd name="connsiteY108" fmla="*/ 937260 h 3139440"/>
                    <a:gd name="connsiteX109" fmla="*/ 739140 w 5199380"/>
                    <a:gd name="connsiteY109" fmla="*/ 952500 h 3139440"/>
                    <a:gd name="connsiteX110" fmla="*/ 685800 w 5199380"/>
                    <a:gd name="connsiteY110" fmla="*/ 990600 h 3139440"/>
                    <a:gd name="connsiteX111" fmla="*/ 693420 w 5199380"/>
                    <a:gd name="connsiteY111" fmla="*/ 1021080 h 3139440"/>
                    <a:gd name="connsiteX112" fmla="*/ 716280 w 5199380"/>
                    <a:gd name="connsiteY112" fmla="*/ 1028700 h 3139440"/>
                    <a:gd name="connsiteX113" fmla="*/ 792480 w 5199380"/>
                    <a:gd name="connsiteY113" fmla="*/ 1043940 h 3139440"/>
                    <a:gd name="connsiteX114" fmla="*/ 838200 w 5199380"/>
                    <a:gd name="connsiteY114" fmla="*/ 1059180 h 3139440"/>
                    <a:gd name="connsiteX115" fmla="*/ 861060 w 5199380"/>
                    <a:gd name="connsiteY115" fmla="*/ 1066800 h 3139440"/>
                    <a:gd name="connsiteX116" fmla="*/ 868680 w 5199380"/>
                    <a:gd name="connsiteY116" fmla="*/ 1043940 h 3139440"/>
                    <a:gd name="connsiteX117" fmla="*/ 937260 w 5199380"/>
                    <a:gd name="connsiteY117" fmla="*/ 1036320 h 3139440"/>
                    <a:gd name="connsiteX118" fmla="*/ 922020 w 5199380"/>
                    <a:gd name="connsiteY118" fmla="*/ 1066800 h 3139440"/>
                    <a:gd name="connsiteX119" fmla="*/ 929640 w 5199380"/>
                    <a:gd name="connsiteY119" fmla="*/ 1089660 h 3139440"/>
                    <a:gd name="connsiteX120" fmla="*/ 975360 w 5199380"/>
                    <a:gd name="connsiteY120" fmla="*/ 1158240 h 3139440"/>
                    <a:gd name="connsiteX121" fmla="*/ 1036320 w 5199380"/>
                    <a:gd name="connsiteY121" fmla="*/ 1173480 h 3139440"/>
                    <a:gd name="connsiteX122" fmla="*/ 1051560 w 5199380"/>
                    <a:gd name="connsiteY122" fmla="*/ 1196340 h 3139440"/>
                    <a:gd name="connsiteX123" fmla="*/ 1074420 w 5199380"/>
                    <a:gd name="connsiteY123" fmla="*/ 1203960 h 3139440"/>
                    <a:gd name="connsiteX124" fmla="*/ 1082040 w 5199380"/>
                    <a:gd name="connsiteY124" fmla="*/ 1226820 h 3139440"/>
                    <a:gd name="connsiteX125" fmla="*/ 1112520 w 5199380"/>
                    <a:gd name="connsiteY125" fmla="*/ 1242060 h 3139440"/>
                    <a:gd name="connsiteX126" fmla="*/ 1127760 w 5199380"/>
                    <a:gd name="connsiteY126" fmla="*/ 1295400 h 3139440"/>
                    <a:gd name="connsiteX127" fmla="*/ 1135380 w 5199380"/>
                    <a:gd name="connsiteY127" fmla="*/ 1318260 h 3139440"/>
                    <a:gd name="connsiteX128" fmla="*/ 1181100 w 5199380"/>
                    <a:gd name="connsiteY128" fmla="*/ 1386840 h 3139440"/>
                    <a:gd name="connsiteX129" fmla="*/ 1196340 w 5199380"/>
                    <a:gd name="connsiteY129" fmla="*/ 1409700 h 3139440"/>
                    <a:gd name="connsiteX130" fmla="*/ 1219200 w 5199380"/>
                    <a:gd name="connsiteY130" fmla="*/ 1470660 h 3139440"/>
                    <a:gd name="connsiteX131" fmla="*/ 1234440 w 5199380"/>
                    <a:gd name="connsiteY131" fmla="*/ 1493520 h 3139440"/>
                    <a:gd name="connsiteX132" fmla="*/ 1226820 w 5199380"/>
                    <a:gd name="connsiteY132" fmla="*/ 1524000 h 3139440"/>
                    <a:gd name="connsiteX133" fmla="*/ 1257300 w 5199380"/>
                    <a:gd name="connsiteY133" fmla="*/ 1600200 h 3139440"/>
                    <a:gd name="connsiteX134" fmla="*/ 1264920 w 5199380"/>
                    <a:gd name="connsiteY134" fmla="*/ 1630680 h 3139440"/>
                    <a:gd name="connsiteX135" fmla="*/ 1272540 w 5199380"/>
                    <a:gd name="connsiteY135" fmla="*/ 1737360 h 3139440"/>
                    <a:gd name="connsiteX136" fmla="*/ 1287780 w 5199380"/>
                    <a:gd name="connsiteY136" fmla="*/ 1760220 h 3139440"/>
                    <a:gd name="connsiteX137" fmla="*/ 1303020 w 5199380"/>
                    <a:gd name="connsiteY137" fmla="*/ 1866900 h 3139440"/>
                    <a:gd name="connsiteX138" fmla="*/ 1318260 w 5199380"/>
                    <a:gd name="connsiteY138" fmla="*/ 1889760 h 3139440"/>
                    <a:gd name="connsiteX139" fmla="*/ 1295400 w 5199380"/>
                    <a:gd name="connsiteY139" fmla="*/ 1927860 h 3139440"/>
                    <a:gd name="connsiteX140" fmla="*/ 1310640 w 5199380"/>
                    <a:gd name="connsiteY140" fmla="*/ 1988820 h 3139440"/>
                    <a:gd name="connsiteX141" fmla="*/ 1341120 w 5199380"/>
                    <a:gd name="connsiteY141" fmla="*/ 2034540 h 3139440"/>
                    <a:gd name="connsiteX142" fmla="*/ 1356360 w 5199380"/>
                    <a:gd name="connsiteY142" fmla="*/ 2103120 h 3139440"/>
                    <a:gd name="connsiteX143" fmla="*/ 1363980 w 5199380"/>
                    <a:gd name="connsiteY143" fmla="*/ 2125980 h 3139440"/>
                    <a:gd name="connsiteX144" fmla="*/ 1440180 w 5199380"/>
                    <a:gd name="connsiteY144" fmla="*/ 2194560 h 3139440"/>
                    <a:gd name="connsiteX145" fmla="*/ 1440180 w 5199380"/>
                    <a:gd name="connsiteY145" fmla="*/ 2270760 h 3139440"/>
                    <a:gd name="connsiteX146" fmla="*/ 1478280 w 5199380"/>
                    <a:gd name="connsiteY146" fmla="*/ 2331720 h 3139440"/>
                    <a:gd name="connsiteX147" fmla="*/ 1493520 w 5199380"/>
                    <a:gd name="connsiteY147" fmla="*/ 2354580 h 3139440"/>
                    <a:gd name="connsiteX148" fmla="*/ 1524000 w 5199380"/>
                    <a:gd name="connsiteY148" fmla="*/ 2385060 h 3139440"/>
                    <a:gd name="connsiteX149" fmla="*/ 1546860 w 5199380"/>
                    <a:gd name="connsiteY149" fmla="*/ 2446020 h 3139440"/>
                    <a:gd name="connsiteX150" fmla="*/ 1569720 w 5199380"/>
                    <a:gd name="connsiteY150" fmla="*/ 2461260 h 3139440"/>
                    <a:gd name="connsiteX151" fmla="*/ 1577340 w 5199380"/>
                    <a:gd name="connsiteY151" fmla="*/ 2484120 h 3139440"/>
                    <a:gd name="connsiteX152" fmla="*/ 1554480 w 5199380"/>
                    <a:gd name="connsiteY152" fmla="*/ 2545080 h 3139440"/>
                    <a:gd name="connsiteX153" fmla="*/ 1821180 w 5199380"/>
                    <a:gd name="connsiteY153" fmla="*/ 2560320 h 3139440"/>
                    <a:gd name="connsiteX154" fmla="*/ 1874520 w 5199380"/>
                    <a:gd name="connsiteY154" fmla="*/ 2590800 h 3139440"/>
                    <a:gd name="connsiteX155" fmla="*/ 1943100 w 5199380"/>
                    <a:gd name="connsiteY155" fmla="*/ 2613660 h 3139440"/>
                    <a:gd name="connsiteX156" fmla="*/ 2095500 w 5199380"/>
                    <a:gd name="connsiteY156" fmla="*/ 2628900 h 3139440"/>
                    <a:gd name="connsiteX157" fmla="*/ 2141220 w 5199380"/>
                    <a:gd name="connsiteY157" fmla="*/ 2644140 h 3139440"/>
                    <a:gd name="connsiteX158" fmla="*/ 2202180 w 5199380"/>
                    <a:gd name="connsiteY158" fmla="*/ 2659380 h 3139440"/>
                    <a:gd name="connsiteX159" fmla="*/ 2339340 w 5199380"/>
                    <a:gd name="connsiteY159" fmla="*/ 2667000 h 3139440"/>
                    <a:gd name="connsiteX160" fmla="*/ 2377440 w 5199380"/>
                    <a:gd name="connsiteY160" fmla="*/ 2682240 h 3139440"/>
                    <a:gd name="connsiteX161" fmla="*/ 2400300 w 5199380"/>
                    <a:gd name="connsiteY161" fmla="*/ 2689860 h 3139440"/>
                    <a:gd name="connsiteX162" fmla="*/ 2491740 w 5199380"/>
                    <a:gd name="connsiteY162" fmla="*/ 2697480 h 3139440"/>
                    <a:gd name="connsiteX163" fmla="*/ 2705100 w 5199380"/>
                    <a:gd name="connsiteY163" fmla="*/ 2689860 h 3139440"/>
                    <a:gd name="connsiteX164" fmla="*/ 2766060 w 5199380"/>
                    <a:gd name="connsiteY164" fmla="*/ 2674620 h 3139440"/>
                    <a:gd name="connsiteX165" fmla="*/ 2842260 w 5199380"/>
                    <a:gd name="connsiteY165" fmla="*/ 2682240 h 3139440"/>
                    <a:gd name="connsiteX166" fmla="*/ 2872740 w 5199380"/>
                    <a:gd name="connsiteY166" fmla="*/ 2689860 h 3139440"/>
                    <a:gd name="connsiteX167" fmla="*/ 3169920 w 5199380"/>
                    <a:gd name="connsiteY167" fmla="*/ 2697480 h 3139440"/>
                    <a:gd name="connsiteX168" fmla="*/ 3215640 w 5199380"/>
                    <a:gd name="connsiteY168" fmla="*/ 2667000 h 3139440"/>
                    <a:gd name="connsiteX169" fmla="*/ 3230880 w 5199380"/>
                    <a:gd name="connsiteY169" fmla="*/ 2689860 h 3139440"/>
                    <a:gd name="connsiteX170" fmla="*/ 3268980 w 5199380"/>
                    <a:gd name="connsiteY170" fmla="*/ 2705100 h 3139440"/>
                    <a:gd name="connsiteX171" fmla="*/ 3329940 w 5199380"/>
                    <a:gd name="connsiteY171" fmla="*/ 2720340 h 3139440"/>
                    <a:gd name="connsiteX172" fmla="*/ 3368040 w 5199380"/>
                    <a:gd name="connsiteY172" fmla="*/ 2689860 h 3139440"/>
                    <a:gd name="connsiteX173" fmla="*/ 3390900 w 5199380"/>
                    <a:gd name="connsiteY173" fmla="*/ 2667000 h 3139440"/>
                    <a:gd name="connsiteX174" fmla="*/ 3398520 w 5199380"/>
                    <a:gd name="connsiteY174" fmla="*/ 2689860 h 3139440"/>
                    <a:gd name="connsiteX175" fmla="*/ 3413760 w 5199380"/>
                    <a:gd name="connsiteY175" fmla="*/ 2712720 h 3139440"/>
                    <a:gd name="connsiteX176" fmla="*/ 3459480 w 5199380"/>
                    <a:gd name="connsiteY176" fmla="*/ 2727960 h 3139440"/>
                    <a:gd name="connsiteX177" fmla="*/ 3482340 w 5199380"/>
                    <a:gd name="connsiteY177" fmla="*/ 2750820 h 3139440"/>
                    <a:gd name="connsiteX178" fmla="*/ 3497580 w 5199380"/>
                    <a:gd name="connsiteY178" fmla="*/ 2727960 h 3139440"/>
                    <a:gd name="connsiteX179" fmla="*/ 3528060 w 5199380"/>
                    <a:gd name="connsiteY179" fmla="*/ 2712720 h 3139440"/>
                    <a:gd name="connsiteX180" fmla="*/ 3550920 w 5199380"/>
                    <a:gd name="connsiteY180" fmla="*/ 2689860 h 3139440"/>
                    <a:gd name="connsiteX181" fmla="*/ 3573780 w 5199380"/>
                    <a:gd name="connsiteY181" fmla="*/ 2674620 h 3139440"/>
                    <a:gd name="connsiteX182" fmla="*/ 3589020 w 5199380"/>
                    <a:gd name="connsiteY182" fmla="*/ 2651760 h 3139440"/>
                    <a:gd name="connsiteX183" fmla="*/ 3634740 w 5199380"/>
                    <a:gd name="connsiteY183" fmla="*/ 2628900 h 3139440"/>
                    <a:gd name="connsiteX184" fmla="*/ 3733800 w 5199380"/>
                    <a:gd name="connsiteY184" fmla="*/ 2636520 h 3139440"/>
                    <a:gd name="connsiteX185" fmla="*/ 3741420 w 5199380"/>
                    <a:gd name="connsiteY185" fmla="*/ 2659380 h 3139440"/>
                    <a:gd name="connsiteX186" fmla="*/ 3764280 w 5199380"/>
                    <a:gd name="connsiteY186" fmla="*/ 2674620 h 3139440"/>
                    <a:gd name="connsiteX187" fmla="*/ 3802380 w 5199380"/>
                    <a:gd name="connsiteY187" fmla="*/ 2682240 h 3139440"/>
                    <a:gd name="connsiteX188" fmla="*/ 3825240 w 5199380"/>
                    <a:gd name="connsiteY188" fmla="*/ 2689860 h 3139440"/>
                    <a:gd name="connsiteX189" fmla="*/ 3840480 w 5199380"/>
                    <a:gd name="connsiteY189" fmla="*/ 2712720 h 3139440"/>
                    <a:gd name="connsiteX190" fmla="*/ 3863340 w 5199380"/>
                    <a:gd name="connsiteY190" fmla="*/ 2766060 h 3139440"/>
                    <a:gd name="connsiteX191" fmla="*/ 3909060 w 5199380"/>
                    <a:gd name="connsiteY191" fmla="*/ 2781300 h 3139440"/>
                    <a:gd name="connsiteX192" fmla="*/ 4061460 w 5199380"/>
                    <a:gd name="connsiteY192" fmla="*/ 2788920 h 3139440"/>
                    <a:gd name="connsiteX193" fmla="*/ 4091940 w 5199380"/>
                    <a:gd name="connsiteY193" fmla="*/ 2834640 h 3139440"/>
                    <a:gd name="connsiteX194" fmla="*/ 4069080 w 5199380"/>
                    <a:gd name="connsiteY194" fmla="*/ 2842260 h 3139440"/>
                    <a:gd name="connsiteX195" fmla="*/ 4061460 w 5199380"/>
                    <a:gd name="connsiteY195" fmla="*/ 2880360 h 3139440"/>
                    <a:gd name="connsiteX196" fmla="*/ 4084320 w 5199380"/>
                    <a:gd name="connsiteY196" fmla="*/ 2895600 h 3139440"/>
                    <a:gd name="connsiteX197" fmla="*/ 4099560 w 5199380"/>
                    <a:gd name="connsiteY197" fmla="*/ 2918460 h 3139440"/>
                    <a:gd name="connsiteX198" fmla="*/ 4076700 w 5199380"/>
                    <a:gd name="connsiteY198" fmla="*/ 2948940 h 3139440"/>
                    <a:gd name="connsiteX199" fmla="*/ 4061460 w 5199380"/>
                    <a:gd name="connsiteY199" fmla="*/ 2994660 h 3139440"/>
                    <a:gd name="connsiteX200" fmla="*/ 4069080 w 5199380"/>
                    <a:gd name="connsiteY200" fmla="*/ 3055620 h 3139440"/>
                    <a:gd name="connsiteX201" fmla="*/ 4084320 w 5199380"/>
                    <a:gd name="connsiteY201" fmla="*/ 3086100 h 3139440"/>
                    <a:gd name="connsiteX202" fmla="*/ 4091940 w 5199380"/>
                    <a:gd name="connsiteY202" fmla="*/ 3116580 h 3139440"/>
                    <a:gd name="connsiteX203" fmla="*/ 4099560 w 5199380"/>
                    <a:gd name="connsiteY203" fmla="*/ 3139440 h 3139440"/>
                    <a:gd name="connsiteX204" fmla="*/ 4114800 w 5199380"/>
                    <a:gd name="connsiteY204" fmla="*/ 3116580 h 3139440"/>
                    <a:gd name="connsiteX205" fmla="*/ 4198620 w 5199380"/>
                    <a:gd name="connsiteY205" fmla="*/ 3070860 h 3139440"/>
                    <a:gd name="connsiteX206" fmla="*/ 4229100 w 5199380"/>
                    <a:gd name="connsiteY206" fmla="*/ 3048000 h 3139440"/>
                    <a:gd name="connsiteX207" fmla="*/ 4236720 w 5199380"/>
                    <a:gd name="connsiteY207" fmla="*/ 3025140 h 3139440"/>
                    <a:gd name="connsiteX208" fmla="*/ 4221480 w 5199380"/>
                    <a:gd name="connsiteY208" fmla="*/ 3002280 h 3139440"/>
                    <a:gd name="connsiteX209" fmla="*/ 4213860 w 5199380"/>
                    <a:gd name="connsiteY209" fmla="*/ 2979420 h 3139440"/>
                    <a:gd name="connsiteX210" fmla="*/ 4221480 w 5199380"/>
                    <a:gd name="connsiteY210" fmla="*/ 2956560 h 3139440"/>
                    <a:gd name="connsiteX211" fmla="*/ 4267200 w 5199380"/>
                    <a:gd name="connsiteY211" fmla="*/ 2941320 h 3139440"/>
                    <a:gd name="connsiteX212" fmla="*/ 4305300 w 5199380"/>
                    <a:gd name="connsiteY212" fmla="*/ 2903220 h 3139440"/>
                    <a:gd name="connsiteX213" fmla="*/ 4343400 w 5199380"/>
                    <a:gd name="connsiteY213" fmla="*/ 2865120 h 3139440"/>
                    <a:gd name="connsiteX214" fmla="*/ 4419600 w 5199380"/>
                    <a:gd name="connsiteY214" fmla="*/ 2857500 h 3139440"/>
                    <a:gd name="connsiteX215" fmla="*/ 4442460 w 5199380"/>
                    <a:gd name="connsiteY215" fmla="*/ 2827020 h 3139440"/>
                    <a:gd name="connsiteX216" fmla="*/ 4450080 w 5199380"/>
                    <a:gd name="connsiteY216" fmla="*/ 2796540 h 3139440"/>
                    <a:gd name="connsiteX217" fmla="*/ 4503420 w 5199380"/>
                    <a:gd name="connsiteY217" fmla="*/ 2727960 h 3139440"/>
                    <a:gd name="connsiteX218" fmla="*/ 4526280 w 5199380"/>
                    <a:gd name="connsiteY218" fmla="*/ 2720340 h 3139440"/>
                    <a:gd name="connsiteX219" fmla="*/ 4556760 w 5199380"/>
                    <a:gd name="connsiteY219" fmla="*/ 2705100 h 3139440"/>
                    <a:gd name="connsiteX220" fmla="*/ 4617720 w 5199380"/>
                    <a:gd name="connsiteY220" fmla="*/ 2689860 h 3139440"/>
                    <a:gd name="connsiteX221" fmla="*/ 4640580 w 5199380"/>
                    <a:gd name="connsiteY221" fmla="*/ 2674620 h 3139440"/>
                    <a:gd name="connsiteX222" fmla="*/ 4671060 w 5199380"/>
                    <a:gd name="connsiteY222" fmla="*/ 2667000 h 3139440"/>
                    <a:gd name="connsiteX223" fmla="*/ 4701540 w 5199380"/>
                    <a:gd name="connsiteY223" fmla="*/ 2651760 h 3139440"/>
                    <a:gd name="connsiteX224" fmla="*/ 4716780 w 5199380"/>
                    <a:gd name="connsiteY224" fmla="*/ 2606040 h 3139440"/>
                    <a:gd name="connsiteX225" fmla="*/ 4701540 w 5199380"/>
                    <a:gd name="connsiteY225" fmla="*/ 2583180 h 3139440"/>
                    <a:gd name="connsiteX226" fmla="*/ 4724400 w 5199380"/>
                    <a:gd name="connsiteY226" fmla="*/ 2499360 h 3139440"/>
                    <a:gd name="connsiteX227" fmla="*/ 4701540 w 5199380"/>
                    <a:gd name="connsiteY227" fmla="*/ 2438400 h 3139440"/>
                    <a:gd name="connsiteX228" fmla="*/ 4732020 w 5199380"/>
                    <a:gd name="connsiteY228" fmla="*/ 2415540 h 3139440"/>
                    <a:gd name="connsiteX229" fmla="*/ 4777740 w 5199380"/>
                    <a:gd name="connsiteY229" fmla="*/ 2430780 h 3139440"/>
                    <a:gd name="connsiteX230" fmla="*/ 4808220 w 5199380"/>
                    <a:gd name="connsiteY230" fmla="*/ 2453640 h 3139440"/>
                    <a:gd name="connsiteX231" fmla="*/ 4823460 w 5199380"/>
                    <a:gd name="connsiteY231" fmla="*/ 2430780 h 3139440"/>
                    <a:gd name="connsiteX232" fmla="*/ 4853940 w 5199380"/>
                    <a:gd name="connsiteY232" fmla="*/ 2484120 h 3139440"/>
                    <a:gd name="connsiteX233" fmla="*/ 4914900 w 5199380"/>
                    <a:gd name="connsiteY233" fmla="*/ 2537460 h 3139440"/>
                    <a:gd name="connsiteX234" fmla="*/ 4945380 w 5199380"/>
                    <a:gd name="connsiteY234" fmla="*/ 2506980 h 3139440"/>
                    <a:gd name="connsiteX235" fmla="*/ 4975860 w 5199380"/>
                    <a:gd name="connsiteY235" fmla="*/ 2491740 h 3139440"/>
                    <a:gd name="connsiteX236" fmla="*/ 4998720 w 5199380"/>
                    <a:gd name="connsiteY236" fmla="*/ 2476500 h 3139440"/>
                    <a:gd name="connsiteX237" fmla="*/ 5021580 w 5199380"/>
                    <a:gd name="connsiteY237" fmla="*/ 2484120 h 3139440"/>
                    <a:gd name="connsiteX238" fmla="*/ 5021580 w 5199380"/>
                    <a:gd name="connsiteY238" fmla="*/ 2537460 h 3139440"/>
                    <a:gd name="connsiteX239" fmla="*/ 5036820 w 5199380"/>
                    <a:gd name="connsiteY239" fmla="*/ 2583180 h 3139440"/>
                    <a:gd name="connsiteX240" fmla="*/ 5044440 w 5199380"/>
                    <a:gd name="connsiteY240" fmla="*/ 2606040 h 3139440"/>
                    <a:gd name="connsiteX241" fmla="*/ 5067300 w 5199380"/>
                    <a:gd name="connsiteY241" fmla="*/ 2590800 h 3139440"/>
                    <a:gd name="connsiteX242" fmla="*/ 5074920 w 5199380"/>
                    <a:gd name="connsiteY242" fmla="*/ 2567940 h 3139440"/>
                    <a:gd name="connsiteX243" fmla="*/ 5082540 w 5199380"/>
                    <a:gd name="connsiteY243" fmla="*/ 2514600 h 3139440"/>
                    <a:gd name="connsiteX244" fmla="*/ 5097780 w 5199380"/>
                    <a:gd name="connsiteY244" fmla="*/ 2491740 h 3139440"/>
                    <a:gd name="connsiteX245" fmla="*/ 5113020 w 5199380"/>
                    <a:gd name="connsiteY245" fmla="*/ 2446020 h 3139440"/>
                    <a:gd name="connsiteX246" fmla="*/ 5158740 w 5199380"/>
                    <a:gd name="connsiteY246" fmla="*/ 2423160 h 3139440"/>
                    <a:gd name="connsiteX247" fmla="*/ 5173980 w 5199380"/>
                    <a:gd name="connsiteY247" fmla="*/ 2400300 h 3139440"/>
                    <a:gd name="connsiteX248" fmla="*/ 5196840 w 5199380"/>
                    <a:gd name="connsiteY248" fmla="*/ 2377440 h 3139440"/>
                    <a:gd name="connsiteX249" fmla="*/ 5189220 w 5199380"/>
                    <a:gd name="connsiteY249" fmla="*/ 2354580 h 3139440"/>
                    <a:gd name="connsiteX250" fmla="*/ 5151120 w 5199380"/>
                    <a:gd name="connsiteY250" fmla="*/ 2316480 h 3139440"/>
                    <a:gd name="connsiteX251" fmla="*/ 5097780 w 5199380"/>
                    <a:gd name="connsiteY251" fmla="*/ 2346960 h 3139440"/>
                    <a:gd name="connsiteX252" fmla="*/ 5067300 w 5199380"/>
                    <a:gd name="connsiteY252" fmla="*/ 2362200 h 3139440"/>
                    <a:gd name="connsiteX253" fmla="*/ 5044440 w 5199380"/>
                    <a:gd name="connsiteY253" fmla="*/ 2377440 h 3139440"/>
                    <a:gd name="connsiteX254" fmla="*/ 4983480 w 5199380"/>
                    <a:gd name="connsiteY254" fmla="*/ 2369820 h 3139440"/>
                    <a:gd name="connsiteX255" fmla="*/ 4953000 w 5199380"/>
                    <a:gd name="connsiteY255" fmla="*/ 2354580 h 3139440"/>
                    <a:gd name="connsiteX256" fmla="*/ 4907280 w 5199380"/>
                    <a:gd name="connsiteY256" fmla="*/ 2346960 h 3139440"/>
                    <a:gd name="connsiteX257" fmla="*/ 4884420 w 5199380"/>
                    <a:gd name="connsiteY257" fmla="*/ 2324100 h 3139440"/>
                    <a:gd name="connsiteX258" fmla="*/ 4869180 w 5199380"/>
                    <a:gd name="connsiteY258" fmla="*/ 2293620 h 3139440"/>
                    <a:gd name="connsiteX259" fmla="*/ 4846320 w 5199380"/>
                    <a:gd name="connsiteY259" fmla="*/ 2286000 h 3139440"/>
                    <a:gd name="connsiteX260" fmla="*/ 4831080 w 5199380"/>
                    <a:gd name="connsiteY260" fmla="*/ 2255520 h 3139440"/>
                    <a:gd name="connsiteX261" fmla="*/ 4853940 w 5199380"/>
                    <a:gd name="connsiteY261" fmla="*/ 2247900 h 3139440"/>
                    <a:gd name="connsiteX262" fmla="*/ 4861560 w 5199380"/>
                    <a:gd name="connsiteY262" fmla="*/ 2217420 h 3139440"/>
                    <a:gd name="connsiteX263" fmla="*/ 4876800 w 5199380"/>
                    <a:gd name="connsiteY263" fmla="*/ 2164080 h 3139440"/>
                    <a:gd name="connsiteX264" fmla="*/ 4823460 w 5199380"/>
                    <a:gd name="connsiteY264" fmla="*/ 2148840 h 3139440"/>
                    <a:gd name="connsiteX265" fmla="*/ 4777740 w 5199380"/>
                    <a:gd name="connsiteY265" fmla="*/ 2186940 h 3139440"/>
                    <a:gd name="connsiteX266" fmla="*/ 4739640 w 5199380"/>
                    <a:gd name="connsiteY266" fmla="*/ 2255520 h 3139440"/>
                    <a:gd name="connsiteX267" fmla="*/ 4701540 w 5199380"/>
                    <a:gd name="connsiteY267" fmla="*/ 2301240 h 3139440"/>
                    <a:gd name="connsiteX268" fmla="*/ 4693920 w 5199380"/>
                    <a:gd name="connsiteY268" fmla="*/ 2324100 h 3139440"/>
                    <a:gd name="connsiteX269" fmla="*/ 4686300 w 5199380"/>
                    <a:gd name="connsiteY269" fmla="*/ 2354580 h 3139440"/>
                    <a:gd name="connsiteX270" fmla="*/ 4640580 w 5199380"/>
                    <a:gd name="connsiteY270" fmla="*/ 2385060 h 3139440"/>
                    <a:gd name="connsiteX271" fmla="*/ 4625340 w 5199380"/>
                    <a:gd name="connsiteY271" fmla="*/ 2415540 h 3139440"/>
                    <a:gd name="connsiteX272" fmla="*/ 4617720 w 5199380"/>
                    <a:gd name="connsiteY272" fmla="*/ 2453640 h 3139440"/>
                    <a:gd name="connsiteX273" fmla="*/ 4610100 w 5199380"/>
                    <a:gd name="connsiteY273" fmla="*/ 2476500 h 3139440"/>
                    <a:gd name="connsiteX274" fmla="*/ 4587240 w 5199380"/>
                    <a:gd name="connsiteY274" fmla="*/ 2461260 h 3139440"/>
                    <a:gd name="connsiteX275" fmla="*/ 4602480 w 5199380"/>
                    <a:gd name="connsiteY275" fmla="*/ 2339340 h 3139440"/>
                    <a:gd name="connsiteX276" fmla="*/ 4617720 w 5199380"/>
                    <a:gd name="connsiteY276" fmla="*/ 2301240 h 3139440"/>
                    <a:gd name="connsiteX277" fmla="*/ 4640580 w 5199380"/>
                    <a:gd name="connsiteY277" fmla="*/ 2247900 h 3139440"/>
                    <a:gd name="connsiteX278" fmla="*/ 4671060 w 5199380"/>
                    <a:gd name="connsiteY278" fmla="*/ 2202180 h 3139440"/>
                    <a:gd name="connsiteX279" fmla="*/ 4686300 w 5199380"/>
                    <a:gd name="connsiteY279" fmla="*/ 2164080 h 3139440"/>
                    <a:gd name="connsiteX280" fmla="*/ 4693920 w 5199380"/>
                    <a:gd name="connsiteY280" fmla="*/ 2141220 h 3139440"/>
                    <a:gd name="connsiteX281" fmla="*/ 4716780 w 5199380"/>
                    <a:gd name="connsiteY281" fmla="*/ 2133600 h 3139440"/>
                    <a:gd name="connsiteX282" fmla="*/ 4754880 w 5199380"/>
                    <a:gd name="connsiteY282" fmla="*/ 2110740 h 3139440"/>
                    <a:gd name="connsiteX283" fmla="*/ 4770120 w 5199380"/>
                    <a:gd name="connsiteY283" fmla="*/ 2080260 h 3139440"/>
                    <a:gd name="connsiteX284" fmla="*/ 4823460 w 5199380"/>
                    <a:gd name="connsiteY284" fmla="*/ 2049780 h 3139440"/>
                    <a:gd name="connsiteX285" fmla="*/ 4838700 w 5199380"/>
                    <a:gd name="connsiteY285" fmla="*/ 2019300 h 3139440"/>
                    <a:gd name="connsiteX286" fmla="*/ 4861560 w 5199380"/>
                    <a:gd name="connsiteY286" fmla="*/ 2004060 h 3139440"/>
                    <a:gd name="connsiteX287" fmla="*/ 4892040 w 5199380"/>
                    <a:gd name="connsiteY287" fmla="*/ 1981200 h 3139440"/>
                    <a:gd name="connsiteX288" fmla="*/ 4983480 w 5199380"/>
                    <a:gd name="connsiteY288" fmla="*/ 1943100 h 3139440"/>
                    <a:gd name="connsiteX289" fmla="*/ 5013960 w 5199380"/>
                    <a:gd name="connsiteY289" fmla="*/ 1920240 h 3139440"/>
                    <a:gd name="connsiteX290" fmla="*/ 5021580 w 5199380"/>
                    <a:gd name="connsiteY290" fmla="*/ 1897380 h 3139440"/>
                    <a:gd name="connsiteX291" fmla="*/ 5036820 w 5199380"/>
                    <a:gd name="connsiteY291" fmla="*/ 1874520 h 3139440"/>
                    <a:gd name="connsiteX292" fmla="*/ 5059680 w 5199380"/>
                    <a:gd name="connsiteY292" fmla="*/ 1859280 h 3139440"/>
                    <a:gd name="connsiteX293" fmla="*/ 5082540 w 5199380"/>
                    <a:gd name="connsiteY293" fmla="*/ 1828800 h 3139440"/>
                    <a:gd name="connsiteX294" fmla="*/ 5090160 w 5199380"/>
                    <a:gd name="connsiteY294" fmla="*/ 1783080 h 3139440"/>
                    <a:gd name="connsiteX295" fmla="*/ 5135880 w 5199380"/>
                    <a:gd name="connsiteY295" fmla="*/ 1752600 h 3139440"/>
                    <a:gd name="connsiteX296" fmla="*/ 5151120 w 5199380"/>
                    <a:gd name="connsiteY296" fmla="*/ 1691640 h 3139440"/>
                    <a:gd name="connsiteX297" fmla="*/ 5120640 w 5199380"/>
                    <a:gd name="connsiteY297" fmla="*/ 1638300 h 3139440"/>
                    <a:gd name="connsiteX298" fmla="*/ 5097780 w 5199380"/>
                    <a:gd name="connsiteY298" fmla="*/ 1623060 h 3139440"/>
                    <a:gd name="connsiteX299" fmla="*/ 4991100 w 5199380"/>
                    <a:gd name="connsiteY299" fmla="*/ 1592580 h 3139440"/>
                    <a:gd name="connsiteX300" fmla="*/ 4968240 w 5199380"/>
                    <a:gd name="connsiteY300" fmla="*/ 1577340 h 3139440"/>
                    <a:gd name="connsiteX301" fmla="*/ 4960620 w 5199380"/>
                    <a:gd name="connsiteY301" fmla="*/ 1600200 h 3139440"/>
                    <a:gd name="connsiteX302" fmla="*/ 4945380 w 5199380"/>
                    <a:gd name="connsiteY302" fmla="*/ 1630680 h 3139440"/>
                    <a:gd name="connsiteX303" fmla="*/ 4899660 w 5199380"/>
                    <a:gd name="connsiteY303" fmla="*/ 1661160 h 3139440"/>
                    <a:gd name="connsiteX304" fmla="*/ 4869180 w 5199380"/>
                    <a:gd name="connsiteY304" fmla="*/ 1676400 h 3139440"/>
                    <a:gd name="connsiteX305" fmla="*/ 4899660 w 5199380"/>
                    <a:gd name="connsiteY305" fmla="*/ 1600200 h 3139440"/>
                    <a:gd name="connsiteX306" fmla="*/ 4922520 w 5199380"/>
                    <a:gd name="connsiteY306" fmla="*/ 1554480 h 3139440"/>
                    <a:gd name="connsiteX307" fmla="*/ 4808220 w 5199380"/>
                    <a:gd name="connsiteY307" fmla="*/ 1546860 h 3139440"/>
                    <a:gd name="connsiteX308" fmla="*/ 4716780 w 5199380"/>
                    <a:gd name="connsiteY308" fmla="*/ 1524000 h 3139440"/>
                    <a:gd name="connsiteX309" fmla="*/ 4663440 w 5199380"/>
                    <a:gd name="connsiteY309" fmla="*/ 1470660 h 3139440"/>
                    <a:gd name="connsiteX310" fmla="*/ 4625340 w 5199380"/>
                    <a:gd name="connsiteY310" fmla="*/ 1424940 h 3139440"/>
                    <a:gd name="connsiteX311" fmla="*/ 4572000 w 5199380"/>
                    <a:gd name="connsiteY311" fmla="*/ 1386840 h 3139440"/>
                    <a:gd name="connsiteX312" fmla="*/ 4526280 w 5199380"/>
                    <a:gd name="connsiteY312" fmla="*/ 1348740 h 3139440"/>
                    <a:gd name="connsiteX313" fmla="*/ 4518660 w 5199380"/>
                    <a:gd name="connsiteY313" fmla="*/ 1325880 h 3139440"/>
                    <a:gd name="connsiteX314" fmla="*/ 4495800 w 5199380"/>
                    <a:gd name="connsiteY314" fmla="*/ 1341120 h 3139440"/>
                    <a:gd name="connsiteX315" fmla="*/ 4450080 w 5199380"/>
                    <a:gd name="connsiteY315" fmla="*/ 1310640 h 3139440"/>
                    <a:gd name="connsiteX316" fmla="*/ 4396740 w 5199380"/>
                    <a:gd name="connsiteY316" fmla="*/ 1295400 h 3139440"/>
                    <a:gd name="connsiteX317" fmla="*/ 4373880 w 5199380"/>
                    <a:gd name="connsiteY317" fmla="*/ 1280160 h 3139440"/>
                    <a:gd name="connsiteX318" fmla="*/ 4366260 w 5199380"/>
                    <a:gd name="connsiteY318" fmla="*/ 1303020 h 3139440"/>
                    <a:gd name="connsiteX319" fmla="*/ 4373880 w 5199380"/>
                    <a:gd name="connsiteY319" fmla="*/ 1325880 h 3139440"/>
                    <a:gd name="connsiteX320" fmla="*/ 4381500 w 5199380"/>
                    <a:gd name="connsiteY320" fmla="*/ 1363980 h 3139440"/>
                    <a:gd name="connsiteX321" fmla="*/ 4358640 w 5199380"/>
                    <a:gd name="connsiteY321" fmla="*/ 1463040 h 3139440"/>
                    <a:gd name="connsiteX322" fmla="*/ 4351020 w 5199380"/>
                    <a:gd name="connsiteY322" fmla="*/ 1485900 h 3139440"/>
                    <a:gd name="connsiteX323" fmla="*/ 4297680 w 5199380"/>
                    <a:gd name="connsiteY323" fmla="*/ 1508760 h 3139440"/>
                    <a:gd name="connsiteX324" fmla="*/ 4274820 w 5199380"/>
                    <a:gd name="connsiteY324" fmla="*/ 1470660 h 3139440"/>
                    <a:gd name="connsiteX325" fmla="*/ 4229100 w 5199380"/>
                    <a:gd name="connsiteY325" fmla="*/ 1455420 h 3139440"/>
                    <a:gd name="connsiteX326" fmla="*/ 4145280 w 5199380"/>
                    <a:gd name="connsiteY326" fmla="*/ 1440180 h 3139440"/>
                    <a:gd name="connsiteX327" fmla="*/ 4114800 w 5199380"/>
                    <a:gd name="connsiteY327" fmla="*/ 1417320 h 3139440"/>
                    <a:gd name="connsiteX328" fmla="*/ 4122420 w 5199380"/>
                    <a:gd name="connsiteY328" fmla="*/ 1394460 h 3139440"/>
                    <a:gd name="connsiteX329" fmla="*/ 4145280 w 5199380"/>
                    <a:gd name="connsiteY329" fmla="*/ 1371600 h 3139440"/>
                    <a:gd name="connsiteX330" fmla="*/ 4168140 w 5199380"/>
                    <a:gd name="connsiteY330" fmla="*/ 1341120 h 3139440"/>
                    <a:gd name="connsiteX331" fmla="*/ 4069080 w 5199380"/>
                    <a:gd name="connsiteY331" fmla="*/ 1318260 h 3139440"/>
                    <a:gd name="connsiteX332" fmla="*/ 4038600 w 5199380"/>
                    <a:gd name="connsiteY332" fmla="*/ 1303020 h 3139440"/>
                    <a:gd name="connsiteX333" fmla="*/ 3992880 w 5199380"/>
                    <a:gd name="connsiteY333" fmla="*/ 1280160 h 3139440"/>
                    <a:gd name="connsiteX334" fmla="*/ 3931920 w 5199380"/>
                    <a:gd name="connsiteY334" fmla="*/ 1310640 h 3139440"/>
                    <a:gd name="connsiteX335" fmla="*/ 3878580 w 5199380"/>
                    <a:gd name="connsiteY335" fmla="*/ 1325880 h 3139440"/>
                    <a:gd name="connsiteX336" fmla="*/ 3825240 w 5199380"/>
                    <a:gd name="connsiteY336" fmla="*/ 1348740 h 3139440"/>
                    <a:gd name="connsiteX337" fmla="*/ 3870960 w 5199380"/>
                    <a:gd name="connsiteY337" fmla="*/ 1455420 h 3139440"/>
                    <a:gd name="connsiteX338" fmla="*/ 3893820 w 5199380"/>
                    <a:gd name="connsiteY338" fmla="*/ 1470660 h 3139440"/>
                    <a:gd name="connsiteX339" fmla="*/ 3916680 w 5199380"/>
                    <a:gd name="connsiteY339" fmla="*/ 1524000 h 3139440"/>
                    <a:gd name="connsiteX340" fmla="*/ 3901440 w 5199380"/>
                    <a:gd name="connsiteY340" fmla="*/ 1584960 h 3139440"/>
                    <a:gd name="connsiteX341" fmla="*/ 3916680 w 5199380"/>
                    <a:gd name="connsiteY341" fmla="*/ 1607820 h 3139440"/>
                    <a:gd name="connsiteX342" fmla="*/ 3962400 w 5199380"/>
                    <a:gd name="connsiteY342" fmla="*/ 1630680 h 3139440"/>
                    <a:gd name="connsiteX343" fmla="*/ 3977640 w 5199380"/>
                    <a:gd name="connsiteY343" fmla="*/ 1661160 h 3139440"/>
                    <a:gd name="connsiteX344" fmla="*/ 4000500 w 5199380"/>
                    <a:gd name="connsiteY344" fmla="*/ 1760220 h 3139440"/>
                    <a:gd name="connsiteX345" fmla="*/ 4023360 w 5199380"/>
                    <a:gd name="connsiteY345" fmla="*/ 1775460 h 3139440"/>
                    <a:gd name="connsiteX346" fmla="*/ 4030980 w 5199380"/>
                    <a:gd name="connsiteY346" fmla="*/ 1798320 h 3139440"/>
                    <a:gd name="connsiteX347" fmla="*/ 4046220 w 5199380"/>
                    <a:gd name="connsiteY347" fmla="*/ 1821180 h 3139440"/>
                    <a:gd name="connsiteX348" fmla="*/ 4030980 w 5199380"/>
                    <a:gd name="connsiteY348" fmla="*/ 1844040 h 3139440"/>
                    <a:gd name="connsiteX349" fmla="*/ 4000500 w 5199380"/>
                    <a:gd name="connsiteY349" fmla="*/ 1882140 h 3139440"/>
                    <a:gd name="connsiteX350" fmla="*/ 3977640 w 5199380"/>
                    <a:gd name="connsiteY350" fmla="*/ 1920240 h 3139440"/>
                    <a:gd name="connsiteX351" fmla="*/ 3947160 w 5199380"/>
                    <a:gd name="connsiteY351" fmla="*/ 1927860 h 3139440"/>
                    <a:gd name="connsiteX352" fmla="*/ 3916680 w 5199380"/>
                    <a:gd name="connsiteY352" fmla="*/ 1973580 h 3139440"/>
                    <a:gd name="connsiteX353" fmla="*/ 3893820 w 5199380"/>
                    <a:gd name="connsiteY353" fmla="*/ 1996440 h 3139440"/>
                    <a:gd name="connsiteX354" fmla="*/ 3886200 w 5199380"/>
                    <a:gd name="connsiteY354" fmla="*/ 2019300 h 3139440"/>
                    <a:gd name="connsiteX355" fmla="*/ 3909060 w 5199380"/>
                    <a:gd name="connsiteY355" fmla="*/ 2026920 h 3139440"/>
                    <a:gd name="connsiteX356" fmla="*/ 3931920 w 5199380"/>
                    <a:gd name="connsiteY356" fmla="*/ 2049780 h 3139440"/>
                    <a:gd name="connsiteX357" fmla="*/ 3962400 w 5199380"/>
                    <a:gd name="connsiteY357" fmla="*/ 2072640 h 3139440"/>
                    <a:gd name="connsiteX358" fmla="*/ 3977640 w 5199380"/>
                    <a:gd name="connsiteY358" fmla="*/ 2103120 h 3139440"/>
                    <a:gd name="connsiteX359" fmla="*/ 4000500 w 5199380"/>
                    <a:gd name="connsiteY359" fmla="*/ 2118360 h 3139440"/>
                    <a:gd name="connsiteX360" fmla="*/ 4008120 w 5199380"/>
                    <a:gd name="connsiteY360" fmla="*/ 2141220 h 3139440"/>
                    <a:gd name="connsiteX361" fmla="*/ 4030980 w 5199380"/>
                    <a:gd name="connsiteY361" fmla="*/ 2164080 h 3139440"/>
                    <a:gd name="connsiteX362" fmla="*/ 4030980 w 5199380"/>
                    <a:gd name="connsiteY362" fmla="*/ 2263140 h 3139440"/>
                    <a:gd name="connsiteX363" fmla="*/ 4008120 w 5199380"/>
                    <a:gd name="connsiteY363" fmla="*/ 2286000 h 3139440"/>
                    <a:gd name="connsiteX364" fmla="*/ 3977640 w 5199380"/>
                    <a:gd name="connsiteY364" fmla="*/ 2331720 h 3139440"/>
                    <a:gd name="connsiteX365" fmla="*/ 3931920 w 5199380"/>
                    <a:gd name="connsiteY365" fmla="*/ 2308860 h 3139440"/>
                    <a:gd name="connsiteX366" fmla="*/ 3878580 w 5199380"/>
                    <a:gd name="connsiteY366" fmla="*/ 2255520 h 3139440"/>
                    <a:gd name="connsiteX367" fmla="*/ 3855720 w 5199380"/>
                    <a:gd name="connsiteY367" fmla="*/ 2232660 h 3139440"/>
                    <a:gd name="connsiteX368" fmla="*/ 3817620 w 5199380"/>
                    <a:gd name="connsiteY368" fmla="*/ 2225040 h 3139440"/>
                    <a:gd name="connsiteX369" fmla="*/ 3794760 w 5199380"/>
                    <a:gd name="connsiteY369" fmla="*/ 2209800 h 3139440"/>
                    <a:gd name="connsiteX370" fmla="*/ 3787140 w 5199380"/>
                    <a:gd name="connsiteY370" fmla="*/ 2186940 h 3139440"/>
                    <a:gd name="connsiteX371" fmla="*/ 3779520 w 5199380"/>
                    <a:gd name="connsiteY371" fmla="*/ 2125980 h 3139440"/>
                    <a:gd name="connsiteX372" fmla="*/ 3741420 w 5199380"/>
                    <a:gd name="connsiteY372" fmla="*/ 2080260 h 3139440"/>
                    <a:gd name="connsiteX373" fmla="*/ 3733800 w 5199380"/>
                    <a:gd name="connsiteY373" fmla="*/ 1973580 h 3139440"/>
                    <a:gd name="connsiteX374" fmla="*/ 3665220 w 5199380"/>
                    <a:gd name="connsiteY374" fmla="*/ 1981200 h 3139440"/>
                    <a:gd name="connsiteX375" fmla="*/ 3604260 w 5199380"/>
                    <a:gd name="connsiteY375" fmla="*/ 1996440 h 3139440"/>
                    <a:gd name="connsiteX376" fmla="*/ 3581400 w 5199380"/>
                    <a:gd name="connsiteY376" fmla="*/ 1988820 h 3139440"/>
                    <a:gd name="connsiteX377" fmla="*/ 3558540 w 5199380"/>
                    <a:gd name="connsiteY377" fmla="*/ 1973580 h 3139440"/>
                    <a:gd name="connsiteX378" fmla="*/ 3474720 w 5199380"/>
                    <a:gd name="connsiteY378" fmla="*/ 1981200 h 3139440"/>
                    <a:gd name="connsiteX379" fmla="*/ 3467100 w 5199380"/>
                    <a:gd name="connsiteY379" fmla="*/ 1958340 h 3139440"/>
                    <a:gd name="connsiteX380" fmla="*/ 3398520 w 5199380"/>
                    <a:gd name="connsiteY380" fmla="*/ 1920240 h 3139440"/>
                    <a:gd name="connsiteX381" fmla="*/ 3322320 w 5199380"/>
                    <a:gd name="connsiteY381" fmla="*/ 1943100 h 3139440"/>
                    <a:gd name="connsiteX382" fmla="*/ 3299460 w 5199380"/>
                    <a:gd name="connsiteY382" fmla="*/ 1965960 h 3139440"/>
                    <a:gd name="connsiteX383" fmla="*/ 3223260 w 5199380"/>
                    <a:gd name="connsiteY383" fmla="*/ 1950720 h 3139440"/>
                    <a:gd name="connsiteX384" fmla="*/ 3230880 w 5199380"/>
                    <a:gd name="connsiteY384" fmla="*/ 1927860 h 3139440"/>
                    <a:gd name="connsiteX385" fmla="*/ 3192780 w 5199380"/>
                    <a:gd name="connsiteY385" fmla="*/ 1874520 h 3139440"/>
                    <a:gd name="connsiteX386" fmla="*/ 3185160 w 5199380"/>
                    <a:gd name="connsiteY386" fmla="*/ 1798320 h 3139440"/>
                    <a:gd name="connsiteX387" fmla="*/ 3147060 w 5199380"/>
                    <a:gd name="connsiteY387" fmla="*/ 1783080 h 3139440"/>
                    <a:gd name="connsiteX388" fmla="*/ 3139440 w 5199380"/>
                    <a:gd name="connsiteY388" fmla="*/ 1706880 h 3139440"/>
                    <a:gd name="connsiteX389" fmla="*/ 3131820 w 5199380"/>
                    <a:gd name="connsiteY389" fmla="*/ 1668780 h 3139440"/>
                    <a:gd name="connsiteX390" fmla="*/ 3147060 w 5199380"/>
                    <a:gd name="connsiteY390" fmla="*/ 1554480 h 3139440"/>
                    <a:gd name="connsiteX391" fmla="*/ 3162300 w 5199380"/>
                    <a:gd name="connsiteY391" fmla="*/ 1531620 h 3139440"/>
                    <a:gd name="connsiteX392" fmla="*/ 3177540 w 5199380"/>
                    <a:gd name="connsiteY392" fmla="*/ 1501140 h 3139440"/>
                    <a:gd name="connsiteX393" fmla="*/ 3200400 w 5199380"/>
                    <a:gd name="connsiteY393" fmla="*/ 1447800 h 3139440"/>
                    <a:gd name="connsiteX394" fmla="*/ 3215640 w 5199380"/>
                    <a:gd name="connsiteY394" fmla="*/ 1424940 h 3139440"/>
                    <a:gd name="connsiteX395" fmla="*/ 3246120 w 5199380"/>
                    <a:gd name="connsiteY395" fmla="*/ 1363980 h 3139440"/>
                    <a:gd name="connsiteX396" fmla="*/ 3276600 w 5199380"/>
                    <a:gd name="connsiteY396" fmla="*/ 1310640 h 3139440"/>
                    <a:gd name="connsiteX397" fmla="*/ 3291840 w 5199380"/>
                    <a:gd name="connsiteY397" fmla="*/ 1287780 h 3139440"/>
                    <a:gd name="connsiteX398" fmla="*/ 3307080 w 5199380"/>
                    <a:gd name="connsiteY398" fmla="*/ 1257300 h 3139440"/>
                    <a:gd name="connsiteX399" fmla="*/ 3352800 w 5199380"/>
                    <a:gd name="connsiteY399" fmla="*/ 1211580 h 3139440"/>
                    <a:gd name="connsiteX400" fmla="*/ 3329940 w 5199380"/>
                    <a:gd name="connsiteY400" fmla="*/ 1165860 h 3139440"/>
                    <a:gd name="connsiteX401" fmla="*/ 3337560 w 5199380"/>
                    <a:gd name="connsiteY401" fmla="*/ 1120140 h 3139440"/>
                    <a:gd name="connsiteX402" fmla="*/ 3345180 w 5199380"/>
                    <a:gd name="connsiteY402" fmla="*/ 1089660 h 3139440"/>
                    <a:gd name="connsiteX403" fmla="*/ 3375660 w 5199380"/>
                    <a:gd name="connsiteY403" fmla="*/ 1043940 h 3139440"/>
                    <a:gd name="connsiteX404" fmla="*/ 3436620 w 5199380"/>
                    <a:gd name="connsiteY404" fmla="*/ 1036320 h 3139440"/>
                    <a:gd name="connsiteX405" fmla="*/ 3459480 w 5199380"/>
                    <a:gd name="connsiteY405" fmla="*/ 1021080 h 3139440"/>
                    <a:gd name="connsiteX406" fmla="*/ 3482340 w 5199380"/>
                    <a:gd name="connsiteY406" fmla="*/ 998220 h 3139440"/>
                    <a:gd name="connsiteX407" fmla="*/ 3505200 w 5199380"/>
                    <a:gd name="connsiteY407" fmla="*/ 990600 h 3139440"/>
                    <a:gd name="connsiteX408" fmla="*/ 3512820 w 5199380"/>
                    <a:gd name="connsiteY408" fmla="*/ 906780 h 3139440"/>
                    <a:gd name="connsiteX409" fmla="*/ 3482340 w 5199380"/>
                    <a:gd name="connsiteY409" fmla="*/ 899160 h 3139440"/>
                    <a:gd name="connsiteX410" fmla="*/ 3467100 w 5199380"/>
                    <a:gd name="connsiteY410" fmla="*/ 876300 h 3139440"/>
                    <a:gd name="connsiteX411" fmla="*/ 3482340 w 5199380"/>
                    <a:gd name="connsiteY411" fmla="*/ 807720 h 3139440"/>
                    <a:gd name="connsiteX412" fmla="*/ 3436620 w 5199380"/>
                    <a:gd name="connsiteY412" fmla="*/ 746760 h 3139440"/>
                    <a:gd name="connsiteX413" fmla="*/ 3406140 w 5199380"/>
                    <a:gd name="connsiteY413" fmla="*/ 731520 h 3139440"/>
                    <a:gd name="connsiteX414" fmla="*/ 3375660 w 5199380"/>
                    <a:gd name="connsiteY414" fmla="*/ 739140 h 3139440"/>
                    <a:gd name="connsiteX415" fmla="*/ 3352800 w 5199380"/>
                    <a:gd name="connsiteY415" fmla="*/ 800100 h 3139440"/>
                    <a:gd name="connsiteX416" fmla="*/ 3284220 w 5199380"/>
                    <a:gd name="connsiteY416" fmla="*/ 822960 h 3139440"/>
                    <a:gd name="connsiteX417" fmla="*/ 3291840 w 5199380"/>
                    <a:gd name="connsiteY417" fmla="*/ 876300 h 3139440"/>
                    <a:gd name="connsiteX418" fmla="*/ 3322320 w 5199380"/>
                    <a:gd name="connsiteY418" fmla="*/ 891540 h 3139440"/>
                    <a:gd name="connsiteX419" fmla="*/ 3345180 w 5199380"/>
                    <a:gd name="connsiteY419" fmla="*/ 906780 h 3139440"/>
                    <a:gd name="connsiteX420" fmla="*/ 3329940 w 5199380"/>
                    <a:gd name="connsiteY420" fmla="*/ 960120 h 3139440"/>
                    <a:gd name="connsiteX421" fmla="*/ 3291840 w 5199380"/>
                    <a:gd name="connsiteY421" fmla="*/ 944880 h 3139440"/>
                    <a:gd name="connsiteX422" fmla="*/ 3268980 w 5199380"/>
                    <a:gd name="connsiteY422" fmla="*/ 929640 h 3139440"/>
                    <a:gd name="connsiteX423" fmla="*/ 3253740 w 5199380"/>
                    <a:gd name="connsiteY423" fmla="*/ 899160 h 3139440"/>
                    <a:gd name="connsiteX424" fmla="*/ 3238500 w 5199380"/>
                    <a:gd name="connsiteY424" fmla="*/ 838200 h 3139440"/>
                    <a:gd name="connsiteX425" fmla="*/ 3215640 w 5199380"/>
                    <a:gd name="connsiteY425" fmla="*/ 830580 h 3139440"/>
                    <a:gd name="connsiteX426" fmla="*/ 3177540 w 5199380"/>
                    <a:gd name="connsiteY426" fmla="*/ 822960 h 3139440"/>
                    <a:gd name="connsiteX427" fmla="*/ 3101340 w 5199380"/>
                    <a:gd name="connsiteY427" fmla="*/ 792480 h 3139440"/>
                    <a:gd name="connsiteX428" fmla="*/ 3116580 w 5199380"/>
                    <a:gd name="connsiteY428" fmla="*/ 739140 h 3139440"/>
                    <a:gd name="connsiteX429" fmla="*/ 3101340 w 5199380"/>
                    <a:gd name="connsiteY429" fmla="*/ 701040 h 3139440"/>
                    <a:gd name="connsiteX430" fmla="*/ 3093720 w 5199380"/>
                    <a:gd name="connsiteY430" fmla="*/ 678180 h 3139440"/>
                    <a:gd name="connsiteX431" fmla="*/ 3070860 w 5199380"/>
                    <a:gd name="connsiteY431" fmla="*/ 670560 h 3139440"/>
                    <a:gd name="connsiteX432" fmla="*/ 3063240 w 5199380"/>
                    <a:gd name="connsiteY432" fmla="*/ 647700 h 3139440"/>
                    <a:gd name="connsiteX433" fmla="*/ 2979420 w 5199380"/>
                    <a:gd name="connsiteY433" fmla="*/ 632460 h 3139440"/>
                    <a:gd name="connsiteX434" fmla="*/ 2971800 w 5199380"/>
                    <a:gd name="connsiteY434" fmla="*/ 662940 h 3139440"/>
                    <a:gd name="connsiteX435" fmla="*/ 2994660 w 5199380"/>
                    <a:gd name="connsiteY435" fmla="*/ 723900 h 3139440"/>
                    <a:gd name="connsiteX436" fmla="*/ 3002280 w 5199380"/>
                    <a:gd name="connsiteY436" fmla="*/ 746760 h 3139440"/>
                    <a:gd name="connsiteX437" fmla="*/ 3009900 w 5199380"/>
                    <a:gd name="connsiteY437" fmla="*/ 800100 h 3139440"/>
                    <a:gd name="connsiteX438" fmla="*/ 3032760 w 5199380"/>
                    <a:gd name="connsiteY438" fmla="*/ 807720 h 3139440"/>
                    <a:gd name="connsiteX439" fmla="*/ 3063240 w 5199380"/>
                    <a:gd name="connsiteY439" fmla="*/ 861060 h 3139440"/>
                    <a:gd name="connsiteX440" fmla="*/ 3017520 w 5199380"/>
                    <a:gd name="connsiteY440" fmla="*/ 960120 h 3139440"/>
                    <a:gd name="connsiteX441" fmla="*/ 2987040 w 5199380"/>
                    <a:gd name="connsiteY441" fmla="*/ 998220 h 3139440"/>
                    <a:gd name="connsiteX442" fmla="*/ 2971800 w 5199380"/>
                    <a:gd name="connsiteY442" fmla="*/ 1051560 h 3139440"/>
                    <a:gd name="connsiteX443" fmla="*/ 2964180 w 5199380"/>
                    <a:gd name="connsiteY443" fmla="*/ 998220 h 3139440"/>
                    <a:gd name="connsiteX444" fmla="*/ 2956560 w 5199380"/>
                    <a:gd name="connsiteY444" fmla="*/ 975360 h 3139440"/>
                    <a:gd name="connsiteX445" fmla="*/ 2964180 w 5199380"/>
                    <a:gd name="connsiteY445" fmla="*/ 937260 h 3139440"/>
                    <a:gd name="connsiteX446" fmla="*/ 2941320 w 5199380"/>
                    <a:gd name="connsiteY446" fmla="*/ 929640 h 3139440"/>
                    <a:gd name="connsiteX447" fmla="*/ 2880360 w 5199380"/>
                    <a:gd name="connsiteY447" fmla="*/ 960120 h 3139440"/>
                    <a:gd name="connsiteX448" fmla="*/ 2849880 w 5199380"/>
                    <a:gd name="connsiteY448" fmla="*/ 967740 h 3139440"/>
                    <a:gd name="connsiteX449" fmla="*/ 2788920 w 5199380"/>
                    <a:gd name="connsiteY449" fmla="*/ 944880 h 3139440"/>
                    <a:gd name="connsiteX450" fmla="*/ 2727960 w 5199380"/>
                    <a:gd name="connsiteY450" fmla="*/ 960120 h 3139440"/>
                    <a:gd name="connsiteX451" fmla="*/ 2689860 w 5199380"/>
                    <a:gd name="connsiteY451" fmla="*/ 944880 h 3139440"/>
                    <a:gd name="connsiteX452" fmla="*/ 2667000 w 5199380"/>
                    <a:gd name="connsiteY452" fmla="*/ 922020 h 3139440"/>
                    <a:gd name="connsiteX453" fmla="*/ 2644140 w 5199380"/>
                    <a:gd name="connsiteY453" fmla="*/ 906780 h 3139440"/>
                    <a:gd name="connsiteX454" fmla="*/ 2575560 w 5199380"/>
                    <a:gd name="connsiteY454" fmla="*/ 967740 h 3139440"/>
                    <a:gd name="connsiteX455" fmla="*/ 2590800 w 5199380"/>
                    <a:gd name="connsiteY455" fmla="*/ 990600 h 3139440"/>
                    <a:gd name="connsiteX456" fmla="*/ 2583180 w 5199380"/>
                    <a:gd name="connsiteY456" fmla="*/ 1013460 h 3139440"/>
                    <a:gd name="connsiteX457" fmla="*/ 2583180 w 5199380"/>
                    <a:gd name="connsiteY457" fmla="*/ 1082040 h 3139440"/>
                    <a:gd name="connsiteX458" fmla="*/ 2560320 w 5199380"/>
                    <a:gd name="connsiteY458" fmla="*/ 1089660 h 3139440"/>
                    <a:gd name="connsiteX459" fmla="*/ 2529840 w 5199380"/>
                    <a:gd name="connsiteY459" fmla="*/ 1028700 h 3139440"/>
                    <a:gd name="connsiteX460" fmla="*/ 2522220 w 5199380"/>
                    <a:gd name="connsiteY460" fmla="*/ 990600 h 3139440"/>
                    <a:gd name="connsiteX461" fmla="*/ 2506980 w 5199380"/>
                    <a:gd name="connsiteY461" fmla="*/ 967740 h 3139440"/>
                    <a:gd name="connsiteX462" fmla="*/ 2499360 w 5199380"/>
                    <a:gd name="connsiteY462" fmla="*/ 944880 h 3139440"/>
                    <a:gd name="connsiteX463" fmla="*/ 2468880 w 5199380"/>
                    <a:gd name="connsiteY463" fmla="*/ 929640 h 3139440"/>
                    <a:gd name="connsiteX464" fmla="*/ 2369820 w 5199380"/>
                    <a:gd name="connsiteY464" fmla="*/ 929640 h 3139440"/>
                    <a:gd name="connsiteX465" fmla="*/ 2362200 w 5199380"/>
                    <a:gd name="connsiteY465" fmla="*/ 868680 h 3139440"/>
                    <a:gd name="connsiteX466" fmla="*/ 2308860 w 5199380"/>
                    <a:gd name="connsiteY466" fmla="*/ 838200 h 3139440"/>
                    <a:gd name="connsiteX467" fmla="*/ 2263140 w 5199380"/>
                    <a:gd name="connsiteY467" fmla="*/ 807720 h 3139440"/>
                    <a:gd name="connsiteX468" fmla="*/ 2247900 w 5199380"/>
                    <a:gd name="connsiteY468" fmla="*/ 784860 h 3139440"/>
                    <a:gd name="connsiteX469" fmla="*/ 2186940 w 5199380"/>
                    <a:gd name="connsiteY469" fmla="*/ 739140 h 3139440"/>
                    <a:gd name="connsiteX470" fmla="*/ 2133600 w 5199380"/>
                    <a:gd name="connsiteY470" fmla="*/ 670560 h 3139440"/>
                    <a:gd name="connsiteX471" fmla="*/ 2110740 w 5199380"/>
                    <a:gd name="connsiteY471" fmla="*/ 685800 h 3139440"/>
                    <a:gd name="connsiteX472" fmla="*/ 2103120 w 5199380"/>
                    <a:gd name="connsiteY472" fmla="*/ 708660 h 3139440"/>
                    <a:gd name="connsiteX473" fmla="*/ 2087880 w 5199380"/>
                    <a:gd name="connsiteY473" fmla="*/ 731520 h 3139440"/>
                    <a:gd name="connsiteX474" fmla="*/ 2057400 w 5199380"/>
                    <a:gd name="connsiteY474" fmla="*/ 693420 h 3139440"/>
                    <a:gd name="connsiteX475" fmla="*/ 2072640 w 5199380"/>
                    <a:gd name="connsiteY475" fmla="*/ 670560 h 3139440"/>
                    <a:gd name="connsiteX476" fmla="*/ 2026920 w 5199380"/>
                    <a:gd name="connsiteY476" fmla="*/ 662940 h 3139440"/>
                    <a:gd name="connsiteX477" fmla="*/ 1996440 w 5199380"/>
                    <a:gd name="connsiteY477" fmla="*/ 640080 h 3139440"/>
                    <a:gd name="connsiteX478" fmla="*/ 1973580 w 5199380"/>
                    <a:gd name="connsiteY478" fmla="*/ 594360 h 3139440"/>
                    <a:gd name="connsiteX479" fmla="*/ 1958340 w 5199380"/>
                    <a:gd name="connsiteY479" fmla="*/ 624840 h 3139440"/>
                    <a:gd name="connsiteX480" fmla="*/ 1935480 w 5199380"/>
                    <a:gd name="connsiteY480" fmla="*/ 647700 h 3139440"/>
                    <a:gd name="connsiteX481" fmla="*/ 1912620 w 5199380"/>
                    <a:gd name="connsiteY481" fmla="*/ 624840 h 3139440"/>
                    <a:gd name="connsiteX482" fmla="*/ 1897380 w 5199380"/>
                    <a:gd name="connsiteY482" fmla="*/ 571500 h 3139440"/>
                    <a:gd name="connsiteX483" fmla="*/ 1874520 w 5199380"/>
                    <a:gd name="connsiteY483" fmla="*/ 586740 h 3139440"/>
                    <a:gd name="connsiteX484" fmla="*/ 1790700 w 5199380"/>
                    <a:gd name="connsiteY484" fmla="*/ 601980 h 3139440"/>
                    <a:gd name="connsiteX485" fmla="*/ 1760220 w 5199380"/>
                    <a:gd name="connsiteY485" fmla="*/ 617220 h 3139440"/>
                    <a:gd name="connsiteX486" fmla="*/ 1744980 w 5199380"/>
                    <a:gd name="connsiteY486" fmla="*/ 624840 h 3139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</a:cxnLst>
                  <a:rect l="l" t="t" r="r" b="b"/>
                  <a:pathLst>
                    <a:path w="5199380" h="3139440">
                      <a:moveTo>
                        <a:pt x="1744980" y="624840"/>
                      </a:moveTo>
                      <a:cubicBezTo>
                        <a:pt x="1737360" y="624840"/>
                        <a:pt x="1724723" y="619492"/>
                        <a:pt x="1714500" y="617220"/>
                      </a:cubicBezTo>
                      <a:cubicBezTo>
                        <a:pt x="1701857" y="614410"/>
                        <a:pt x="1687176" y="616784"/>
                        <a:pt x="1676400" y="609600"/>
                      </a:cubicBezTo>
                      <a:cubicBezTo>
                        <a:pt x="1669717" y="605145"/>
                        <a:pt x="1673235" y="593423"/>
                        <a:pt x="1668780" y="586740"/>
                      </a:cubicBezTo>
                      <a:cubicBezTo>
                        <a:pt x="1657046" y="569139"/>
                        <a:pt x="1639928" y="559885"/>
                        <a:pt x="1623060" y="548640"/>
                      </a:cubicBezTo>
                      <a:cubicBezTo>
                        <a:pt x="1610289" y="497556"/>
                        <a:pt x="1627406" y="533238"/>
                        <a:pt x="1584960" y="502920"/>
                      </a:cubicBezTo>
                      <a:cubicBezTo>
                        <a:pt x="1510684" y="449866"/>
                        <a:pt x="1606270" y="509183"/>
                        <a:pt x="1546860" y="457200"/>
                      </a:cubicBezTo>
                      <a:cubicBezTo>
                        <a:pt x="1533076" y="445139"/>
                        <a:pt x="1501140" y="426720"/>
                        <a:pt x="1501140" y="426720"/>
                      </a:cubicBezTo>
                      <a:cubicBezTo>
                        <a:pt x="1449190" y="348796"/>
                        <a:pt x="1532797" y="477607"/>
                        <a:pt x="1470660" y="365760"/>
                      </a:cubicBezTo>
                      <a:cubicBezTo>
                        <a:pt x="1445747" y="320917"/>
                        <a:pt x="1449349" y="347506"/>
                        <a:pt x="1417320" y="304800"/>
                      </a:cubicBezTo>
                      <a:cubicBezTo>
                        <a:pt x="1410504" y="295713"/>
                        <a:pt x="1411167" y="281136"/>
                        <a:pt x="1402080" y="274320"/>
                      </a:cubicBezTo>
                      <a:cubicBezTo>
                        <a:pt x="1389229" y="264681"/>
                        <a:pt x="1371600" y="264160"/>
                        <a:pt x="1356360" y="259080"/>
                      </a:cubicBezTo>
                      <a:lnTo>
                        <a:pt x="1333500" y="251460"/>
                      </a:lnTo>
                      <a:cubicBezTo>
                        <a:pt x="1330960" y="243840"/>
                        <a:pt x="1328087" y="236323"/>
                        <a:pt x="1325880" y="228600"/>
                      </a:cubicBezTo>
                      <a:cubicBezTo>
                        <a:pt x="1323003" y="218530"/>
                        <a:pt x="1322385" y="207746"/>
                        <a:pt x="1318260" y="198120"/>
                      </a:cubicBezTo>
                      <a:cubicBezTo>
                        <a:pt x="1314652" y="189702"/>
                        <a:pt x="1308100" y="182880"/>
                        <a:pt x="1303020" y="175260"/>
                      </a:cubicBezTo>
                      <a:lnTo>
                        <a:pt x="1318260" y="114300"/>
                      </a:lnTo>
                      <a:lnTo>
                        <a:pt x="1325880" y="83820"/>
                      </a:lnTo>
                      <a:cubicBezTo>
                        <a:pt x="1265389" y="63656"/>
                        <a:pt x="1335651" y="85652"/>
                        <a:pt x="1203960" y="60960"/>
                      </a:cubicBezTo>
                      <a:cubicBezTo>
                        <a:pt x="1196065" y="59480"/>
                        <a:pt x="1188892" y="55288"/>
                        <a:pt x="1181100" y="53340"/>
                      </a:cubicBezTo>
                      <a:cubicBezTo>
                        <a:pt x="1168535" y="50199"/>
                        <a:pt x="1155700" y="48260"/>
                        <a:pt x="1143000" y="45720"/>
                      </a:cubicBezTo>
                      <a:cubicBezTo>
                        <a:pt x="1132840" y="40640"/>
                        <a:pt x="1123067" y="34699"/>
                        <a:pt x="1112520" y="30480"/>
                      </a:cubicBezTo>
                      <a:cubicBezTo>
                        <a:pt x="1097605" y="24514"/>
                        <a:pt x="1082040" y="20320"/>
                        <a:pt x="1066800" y="15240"/>
                      </a:cubicBezTo>
                      <a:cubicBezTo>
                        <a:pt x="1034005" y="4308"/>
                        <a:pt x="1051732" y="9568"/>
                        <a:pt x="1013460" y="0"/>
                      </a:cubicBezTo>
                      <a:cubicBezTo>
                        <a:pt x="1005840" y="5080"/>
                        <a:pt x="996321" y="8089"/>
                        <a:pt x="990600" y="15240"/>
                      </a:cubicBezTo>
                      <a:cubicBezTo>
                        <a:pt x="985582" y="21512"/>
                        <a:pt x="988660" y="32420"/>
                        <a:pt x="982980" y="38100"/>
                      </a:cubicBezTo>
                      <a:cubicBezTo>
                        <a:pt x="968874" y="52206"/>
                        <a:pt x="909843" y="65528"/>
                        <a:pt x="899160" y="68580"/>
                      </a:cubicBezTo>
                      <a:cubicBezTo>
                        <a:pt x="896620" y="76200"/>
                        <a:pt x="893282" y="83599"/>
                        <a:pt x="891540" y="91440"/>
                      </a:cubicBezTo>
                      <a:cubicBezTo>
                        <a:pt x="888188" y="106522"/>
                        <a:pt x="893975" y="125429"/>
                        <a:pt x="883920" y="137160"/>
                      </a:cubicBezTo>
                      <a:cubicBezTo>
                        <a:pt x="875491" y="146994"/>
                        <a:pt x="858520" y="142240"/>
                        <a:pt x="845820" y="144780"/>
                      </a:cubicBezTo>
                      <a:cubicBezTo>
                        <a:pt x="869695" y="180593"/>
                        <a:pt x="877369" y="181624"/>
                        <a:pt x="853440" y="243840"/>
                      </a:cubicBezTo>
                      <a:cubicBezTo>
                        <a:pt x="848881" y="255693"/>
                        <a:pt x="833120" y="259080"/>
                        <a:pt x="822960" y="266700"/>
                      </a:cubicBezTo>
                      <a:cubicBezTo>
                        <a:pt x="820420" y="274320"/>
                        <a:pt x="821876" y="284891"/>
                        <a:pt x="815340" y="289560"/>
                      </a:cubicBezTo>
                      <a:cubicBezTo>
                        <a:pt x="802268" y="298897"/>
                        <a:pt x="769620" y="304800"/>
                        <a:pt x="769620" y="304800"/>
                      </a:cubicBezTo>
                      <a:cubicBezTo>
                        <a:pt x="762000" y="302260"/>
                        <a:pt x="748502" y="305021"/>
                        <a:pt x="746760" y="297180"/>
                      </a:cubicBezTo>
                      <a:cubicBezTo>
                        <a:pt x="737274" y="254495"/>
                        <a:pt x="751179" y="241022"/>
                        <a:pt x="769620" y="213360"/>
                      </a:cubicBezTo>
                      <a:cubicBezTo>
                        <a:pt x="754380" y="208280"/>
                        <a:pt x="738268" y="205304"/>
                        <a:pt x="723900" y="198120"/>
                      </a:cubicBezTo>
                      <a:cubicBezTo>
                        <a:pt x="653573" y="162956"/>
                        <a:pt x="684980" y="173150"/>
                        <a:pt x="632460" y="160020"/>
                      </a:cubicBezTo>
                      <a:cubicBezTo>
                        <a:pt x="615164" y="211908"/>
                        <a:pt x="636935" y="148088"/>
                        <a:pt x="609600" y="220980"/>
                      </a:cubicBezTo>
                      <a:cubicBezTo>
                        <a:pt x="606780" y="228501"/>
                        <a:pt x="606435" y="237157"/>
                        <a:pt x="601980" y="243840"/>
                      </a:cubicBezTo>
                      <a:cubicBezTo>
                        <a:pt x="596002" y="252806"/>
                        <a:pt x="586740" y="259080"/>
                        <a:pt x="579120" y="266700"/>
                      </a:cubicBezTo>
                      <a:cubicBezTo>
                        <a:pt x="584200" y="274320"/>
                        <a:pt x="587884" y="283084"/>
                        <a:pt x="594360" y="289560"/>
                      </a:cubicBezTo>
                      <a:cubicBezTo>
                        <a:pt x="600836" y="296036"/>
                        <a:pt x="611499" y="297649"/>
                        <a:pt x="617220" y="304800"/>
                      </a:cubicBezTo>
                      <a:cubicBezTo>
                        <a:pt x="644265" y="338606"/>
                        <a:pt x="601539" y="318402"/>
                        <a:pt x="640080" y="350520"/>
                      </a:cubicBezTo>
                      <a:cubicBezTo>
                        <a:pt x="657157" y="364751"/>
                        <a:pt x="680533" y="368253"/>
                        <a:pt x="701040" y="373380"/>
                      </a:cubicBezTo>
                      <a:cubicBezTo>
                        <a:pt x="711200" y="381000"/>
                        <a:pt x="728440" y="383919"/>
                        <a:pt x="731520" y="396240"/>
                      </a:cubicBezTo>
                      <a:cubicBezTo>
                        <a:pt x="743268" y="443231"/>
                        <a:pt x="692807" y="438252"/>
                        <a:pt x="670560" y="441960"/>
                      </a:cubicBezTo>
                      <a:cubicBezTo>
                        <a:pt x="657860" y="439420"/>
                        <a:pt x="644044" y="440132"/>
                        <a:pt x="632460" y="434340"/>
                      </a:cubicBezTo>
                      <a:cubicBezTo>
                        <a:pt x="622821" y="429521"/>
                        <a:pt x="618566" y="417458"/>
                        <a:pt x="609600" y="411480"/>
                      </a:cubicBezTo>
                      <a:cubicBezTo>
                        <a:pt x="602917" y="407025"/>
                        <a:pt x="594360" y="406400"/>
                        <a:pt x="586740" y="403860"/>
                      </a:cubicBezTo>
                      <a:cubicBezTo>
                        <a:pt x="576580" y="406400"/>
                        <a:pt x="565984" y="415369"/>
                        <a:pt x="556260" y="411480"/>
                      </a:cubicBezTo>
                      <a:cubicBezTo>
                        <a:pt x="548802" y="408497"/>
                        <a:pt x="553095" y="395303"/>
                        <a:pt x="548640" y="388620"/>
                      </a:cubicBezTo>
                      <a:cubicBezTo>
                        <a:pt x="542662" y="379654"/>
                        <a:pt x="533400" y="373380"/>
                        <a:pt x="525780" y="365760"/>
                      </a:cubicBezTo>
                      <a:cubicBezTo>
                        <a:pt x="460266" y="409436"/>
                        <a:pt x="543156" y="357072"/>
                        <a:pt x="480060" y="388620"/>
                      </a:cubicBezTo>
                      <a:cubicBezTo>
                        <a:pt x="427437" y="414932"/>
                        <a:pt x="490155" y="395621"/>
                        <a:pt x="426720" y="411480"/>
                      </a:cubicBezTo>
                      <a:cubicBezTo>
                        <a:pt x="424180" y="419100"/>
                        <a:pt x="424780" y="428660"/>
                        <a:pt x="419100" y="434340"/>
                      </a:cubicBezTo>
                      <a:cubicBezTo>
                        <a:pt x="413420" y="440020"/>
                        <a:pt x="402410" y="436818"/>
                        <a:pt x="396240" y="441960"/>
                      </a:cubicBezTo>
                      <a:cubicBezTo>
                        <a:pt x="386484" y="450090"/>
                        <a:pt x="379548" y="461338"/>
                        <a:pt x="373380" y="472440"/>
                      </a:cubicBezTo>
                      <a:cubicBezTo>
                        <a:pt x="366737" y="484397"/>
                        <a:pt x="369869" y="503503"/>
                        <a:pt x="358140" y="510540"/>
                      </a:cubicBezTo>
                      <a:cubicBezTo>
                        <a:pt x="340580" y="521076"/>
                        <a:pt x="317500" y="515620"/>
                        <a:pt x="297180" y="518160"/>
                      </a:cubicBezTo>
                      <a:cubicBezTo>
                        <a:pt x="282524" y="540145"/>
                        <a:pt x="269159" y="548518"/>
                        <a:pt x="289560" y="579120"/>
                      </a:cubicBezTo>
                      <a:cubicBezTo>
                        <a:pt x="294015" y="585803"/>
                        <a:pt x="305236" y="583148"/>
                        <a:pt x="312420" y="586740"/>
                      </a:cubicBezTo>
                      <a:cubicBezTo>
                        <a:pt x="320611" y="590836"/>
                        <a:pt x="326911" y="598261"/>
                        <a:pt x="335280" y="601980"/>
                      </a:cubicBezTo>
                      <a:cubicBezTo>
                        <a:pt x="349960" y="608504"/>
                        <a:pt x="381000" y="617220"/>
                        <a:pt x="381000" y="617220"/>
                      </a:cubicBezTo>
                      <a:cubicBezTo>
                        <a:pt x="388620" y="627380"/>
                        <a:pt x="402285" y="635098"/>
                        <a:pt x="403860" y="647700"/>
                      </a:cubicBezTo>
                      <a:cubicBezTo>
                        <a:pt x="405269" y="658972"/>
                        <a:pt x="396652" y="670148"/>
                        <a:pt x="388620" y="678180"/>
                      </a:cubicBezTo>
                      <a:cubicBezTo>
                        <a:pt x="380588" y="686212"/>
                        <a:pt x="368003" y="687784"/>
                        <a:pt x="358140" y="693420"/>
                      </a:cubicBezTo>
                      <a:cubicBezTo>
                        <a:pt x="314021" y="718631"/>
                        <a:pt x="358491" y="704792"/>
                        <a:pt x="289560" y="716280"/>
                      </a:cubicBezTo>
                      <a:cubicBezTo>
                        <a:pt x="284480" y="726440"/>
                        <a:pt x="275729" y="735488"/>
                        <a:pt x="274320" y="746760"/>
                      </a:cubicBezTo>
                      <a:cubicBezTo>
                        <a:pt x="268864" y="790410"/>
                        <a:pt x="287396" y="776770"/>
                        <a:pt x="312420" y="769620"/>
                      </a:cubicBezTo>
                      <a:cubicBezTo>
                        <a:pt x="340025" y="761733"/>
                        <a:pt x="333093" y="763458"/>
                        <a:pt x="358140" y="746760"/>
                      </a:cubicBezTo>
                      <a:cubicBezTo>
                        <a:pt x="368300" y="751840"/>
                        <a:pt x="382776" y="752260"/>
                        <a:pt x="388620" y="762000"/>
                      </a:cubicBezTo>
                      <a:cubicBezTo>
                        <a:pt x="393601" y="770302"/>
                        <a:pt x="367786" y="804681"/>
                        <a:pt x="365760" y="807720"/>
                      </a:cubicBezTo>
                      <a:cubicBezTo>
                        <a:pt x="368300" y="817880"/>
                        <a:pt x="364186" y="833185"/>
                        <a:pt x="373380" y="838200"/>
                      </a:cubicBezTo>
                      <a:cubicBezTo>
                        <a:pt x="396120" y="850604"/>
                        <a:pt x="424674" y="846324"/>
                        <a:pt x="449580" y="853440"/>
                      </a:cubicBezTo>
                      <a:cubicBezTo>
                        <a:pt x="460502" y="856561"/>
                        <a:pt x="469900" y="863600"/>
                        <a:pt x="480060" y="868680"/>
                      </a:cubicBezTo>
                      <a:cubicBezTo>
                        <a:pt x="454660" y="878840"/>
                        <a:pt x="420274" y="877275"/>
                        <a:pt x="403860" y="899160"/>
                      </a:cubicBezTo>
                      <a:cubicBezTo>
                        <a:pt x="385458" y="923696"/>
                        <a:pt x="375183" y="940390"/>
                        <a:pt x="350520" y="960120"/>
                      </a:cubicBezTo>
                      <a:cubicBezTo>
                        <a:pt x="336217" y="971562"/>
                        <a:pt x="304800" y="990600"/>
                        <a:pt x="304800" y="990600"/>
                      </a:cubicBezTo>
                      <a:cubicBezTo>
                        <a:pt x="279400" y="988060"/>
                        <a:pt x="253830" y="986862"/>
                        <a:pt x="228600" y="982980"/>
                      </a:cubicBezTo>
                      <a:cubicBezTo>
                        <a:pt x="220661" y="981759"/>
                        <a:pt x="211420" y="981040"/>
                        <a:pt x="205740" y="975360"/>
                      </a:cubicBezTo>
                      <a:cubicBezTo>
                        <a:pt x="200060" y="969680"/>
                        <a:pt x="203800" y="958180"/>
                        <a:pt x="198120" y="952500"/>
                      </a:cubicBezTo>
                      <a:cubicBezTo>
                        <a:pt x="192440" y="946820"/>
                        <a:pt x="182643" y="948044"/>
                        <a:pt x="175260" y="944880"/>
                      </a:cubicBezTo>
                      <a:cubicBezTo>
                        <a:pt x="164819" y="940405"/>
                        <a:pt x="154940" y="934720"/>
                        <a:pt x="144780" y="929640"/>
                      </a:cubicBezTo>
                      <a:cubicBezTo>
                        <a:pt x="142240" y="922020"/>
                        <a:pt x="143696" y="911449"/>
                        <a:pt x="137160" y="906780"/>
                      </a:cubicBezTo>
                      <a:cubicBezTo>
                        <a:pt x="124088" y="897443"/>
                        <a:pt x="91440" y="891540"/>
                        <a:pt x="91440" y="891540"/>
                      </a:cubicBezTo>
                      <a:cubicBezTo>
                        <a:pt x="73660" y="894080"/>
                        <a:pt x="54776" y="892490"/>
                        <a:pt x="38100" y="899160"/>
                      </a:cubicBezTo>
                      <a:cubicBezTo>
                        <a:pt x="24766" y="904494"/>
                        <a:pt x="7619" y="933451"/>
                        <a:pt x="0" y="944880"/>
                      </a:cubicBezTo>
                      <a:cubicBezTo>
                        <a:pt x="4152" y="957336"/>
                        <a:pt x="10421" y="982825"/>
                        <a:pt x="22860" y="990600"/>
                      </a:cubicBezTo>
                      <a:cubicBezTo>
                        <a:pt x="53194" y="1009559"/>
                        <a:pt x="97018" y="1007362"/>
                        <a:pt x="129540" y="1013460"/>
                      </a:cubicBezTo>
                      <a:cubicBezTo>
                        <a:pt x="150127" y="1017320"/>
                        <a:pt x="171766" y="1019333"/>
                        <a:pt x="190500" y="1028700"/>
                      </a:cubicBezTo>
                      <a:cubicBezTo>
                        <a:pt x="230347" y="1048624"/>
                        <a:pt x="209960" y="1041185"/>
                        <a:pt x="251460" y="1051560"/>
                      </a:cubicBezTo>
                      <a:cubicBezTo>
                        <a:pt x="264160" y="1049020"/>
                        <a:pt x="277433" y="1048488"/>
                        <a:pt x="289560" y="1043940"/>
                      </a:cubicBezTo>
                      <a:cubicBezTo>
                        <a:pt x="298135" y="1040724"/>
                        <a:pt x="304002" y="1032308"/>
                        <a:pt x="312420" y="1028700"/>
                      </a:cubicBezTo>
                      <a:cubicBezTo>
                        <a:pt x="322046" y="1024575"/>
                        <a:pt x="332740" y="1023620"/>
                        <a:pt x="342900" y="1021080"/>
                      </a:cubicBezTo>
                      <a:cubicBezTo>
                        <a:pt x="353060" y="1023620"/>
                        <a:pt x="363310" y="1025823"/>
                        <a:pt x="373380" y="1028700"/>
                      </a:cubicBezTo>
                      <a:cubicBezTo>
                        <a:pt x="381103" y="1030907"/>
                        <a:pt x="388208" y="1036320"/>
                        <a:pt x="396240" y="1036320"/>
                      </a:cubicBezTo>
                      <a:cubicBezTo>
                        <a:pt x="431891" y="1036320"/>
                        <a:pt x="467360" y="1031240"/>
                        <a:pt x="502920" y="1028700"/>
                      </a:cubicBezTo>
                      <a:cubicBezTo>
                        <a:pt x="510540" y="1026160"/>
                        <a:pt x="518759" y="1024981"/>
                        <a:pt x="525780" y="1021080"/>
                      </a:cubicBezTo>
                      <a:cubicBezTo>
                        <a:pt x="541791" y="1012185"/>
                        <a:pt x="571500" y="990600"/>
                        <a:pt x="571500" y="990600"/>
                      </a:cubicBezTo>
                      <a:cubicBezTo>
                        <a:pt x="578534" y="976532"/>
                        <a:pt x="591065" y="943438"/>
                        <a:pt x="609600" y="937260"/>
                      </a:cubicBezTo>
                      <a:cubicBezTo>
                        <a:pt x="617220" y="934720"/>
                        <a:pt x="624737" y="942673"/>
                        <a:pt x="632460" y="944880"/>
                      </a:cubicBezTo>
                      <a:cubicBezTo>
                        <a:pt x="642530" y="947757"/>
                        <a:pt x="652780" y="949960"/>
                        <a:pt x="662940" y="952500"/>
                      </a:cubicBezTo>
                      <a:cubicBezTo>
                        <a:pt x="680720" y="949960"/>
                        <a:pt x="699077" y="950041"/>
                        <a:pt x="716280" y="944880"/>
                      </a:cubicBezTo>
                      <a:cubicBezTo>
                        <a:pt x="738944" y="938081"/>
                        <a:pt x="743445" y="919150"/>
                        <a:pt x="762000" y="906780"/>
                      </a:cubicBezTo>
                      <a:cubicBezTo>
                        <a:pt x="768683" y="902325"/>
                        <a:pt x="777240" y="901700"/>
                        <a:pt x="784860" y="899160"/>
                      </a:cubicBezTo>
                      <a:cubicBezTo>
                        <a:pt x="795020" y="901700"/>
                        <a:pt x="805534" y="903103"/>
                        <a:pt x="815340" y="906780"/>
                      </a:cubicBezTo>
                      <a:cubicBezTo>
                        <a:pt x="825976" y="910768"/>
                        <a:pt x="855271" y="915719"/>
                        <a:pt x="845820" y="922020"/>
                      </a:cubicBezTo>
                      <a:cubicBezTo>
                        <a:pt x="824267" y="936388"/>
                        <a:pt x="769620" y="937260"/>
                        <a:pt x="769620" y="937260"/>
                      </a:cubicBezTo>
                      <a:cubicBezTo>
                        <a:pt x="759460" y="942340"/>
                        <a:pt x="749003" y="946864"/>
                        <a:pt x="739140" y="952500"/>
                      </a:cubicBezTo>
                      <a:cubicBezTo>
                        <a:pt x="723541" y="961414"/>
                        <a:pt x="698884" y="980787"/>
                        <a:pt x="685800" y="990600"/>
                      </a:cubicBezTo>
                      <a:cubicBezTo>
                        <a:pt x="688340" y="1000760"/>
                        <a:pt x="686878" y="1012902"/>
                        <a:pt x="693420" y="1021080"/>
                      </a:cubicBezTo>
                      <a:cubicBezTo>
                        <a:pt x="698438" y="1027352"/>
                        <a:pt x="708454" y="1026894"/>
                        <a:pt x="716280" y="1028700"/>
                      </a:cubicBezTo>
                      <a:cubicBezTo>
                        <a:pt x="741520" y="1034525"/>
                        <a:pt x="767906" y="1035749"/>
                        <a:pt x="792480" y="1043940"/>
                      </a:cubicBezTo>
                      <a:lnTo>
                        <a:pt x="838200" y="1059180"/>
                      </a:lnTo>
                      <a:lnTo>
                        <a:pt x="861060" y="1066800"/>
                      </a:lnTo>
                      <a:cubicBezTo>
                        <a:pt x="863600" y="1059180"/>
                        <a:pt x="863000" y="1049620"/>
                        <a:pt x="868680" y="1043940"/>
                      </a:cubicBezTo>
                      <a:cubicBezTo>
                        <a:pt x="893217" y="1019403"/>
                        <a:pt x="908005" y="1030469"/>
                        <a:pt x="937260" y="1036320"/>
                      </a:cubicBezTo>
                      <a:cubicBezTo>
                        <a:pt x="932180" y="1046480"/>
                        <a:pt x="923626" y="1055555"/>
                        <a:pt x="922020" y="1066800"/>
                      </a:cubicBezTo>
                      <a:cubicBezTo>
                        <a:pt x="920884" y="1074751"/>
                        <a:pt x="927433" y="1081937"/>
                        <a:pt x="929640" y="1089660"/>
                      </a:cubicBezTo>
                      <a:cubicBezTo>
                        <a:pt x="939503" y="1124180"/>
                        <a:pt x="933479" y="1135689"/>
                        <a:pt x="975360" y="1158240"/>
                      </a:cubicBezTo>
                      <a:cubicBezTo>
                        <a:pt x="993802" y="1168170"/>
                        <a:pt x="1016000" y="1168400"/>
                        <a:pt x="1036320" y="1173480"/>
                      </a:cubicBezTo>
                      <a:cubicBezTo>
                        <a:pt x="1041400" y="1181100"/>
                        <a:pt x="1044409" y="1190619"/>
                        <a:pt x="1051560" y="1196340"/>
                      </a:cubicBezTo>
                      <a:cubicBezTo>
                        <a:pt x="1057832" y="1201358"/>
                        <a:pt x="1068740" y="1198280"/>
                        <a:pt x="1074420" y="1203960"/>
                      </a:cubicBezTo>
                      <a:cubicBezTo>
                        <a:pt x="1080100" y="1209640"/>
                        <a:pt x="1076360" y="1221140"/>
                        <a:pt x="1082040" y="1226820"/>
                      </a:cubicBezTo>
                      <a:cubicBezTo>
                        <a:pt x="1090072" y="1234852"/>
                        <a:pt x="1102360" y="1236980"/>
                        <a:pt x="1112520" y="1242060"/>
                      </a:cubicBezTo>
                      <a:cubicBezTo>
                        <a:pt x="1117600" y="1259840"/>
                        <a:pt x="1122447" y="1277688"/>
                        <a:pt x="1127760" y="1295400"/>
                      </a:cubicBezTo>
                      <a:cubicBezTo>
                        <a:pt x="1130068" y="1303093"/>
                        <a:pt x="1131479" y="1311239"/>
                        <a:pt x="1135380" y="1318260"/>
                      </a:cubicBezTo>
                      <a:lnTo>
                        <a:pt x="1181100" y="1386840"/>
                      </a:lnTo>
                      <a:cubicBezTo>
                        <a:pt x="1186180" y="1394460"/>
                        <a:pt x="1193444" y="1401012"/>
                        <a:pt x="1196340" y="1409700"/>
                      </a:cubicBezTo>
                      <a:cubicBezTo>
                        <a:pt x="1202935" y="1429485"/>
                        <a:pt x="1210088" y="1452437"/>
                        <a:pt x="1219200" y="1470660"/>
                      </a:cubicBezTo>
                      <a:cubicBezTo>
                        <a:pt x="1223296" y="1478851"/>
                        <a:pt x="1229360" y="1485900"/>
                        <a:pt x="1234440" y="1493520"/>
                      </a:cubicBezTo>
                      <a:cubicBezTo>
                        <a:pt x="1231900" y="1503680"/>
                        <a:pt x="1225872" y="1513570"/>
                        <a:pt x="1226820" y="1524000"/>
                      </a:cubicBezTo>
                      <a:cubicBezTo>
                        <a:pt x="1230558" y="1565119"/>
                        <a:pt x="1238745" y="1572368"/>
                        <a:pt x="1257300" y="1600200"/>
                      </a:cubicBezTo>
                      <a:cubicBezTo>
                        <a:pt x="1259840" y="1610360"/>
                        <a:pt x="1263763" y="1620271"/>
                        <a:pt x="1264920" y="1630680"/>
                      </a:cubicBezTo>
                      <a:cubicBezTo>
                        <a:pt x="1268857" y="1666113"/>
                        <a:pt x="1266344" y="1702252"/>
                        <a:pt x="1272540" y="1737360"/>
                      </a:cubicBezTo>
                      <a:cubicBezTo>
                        <a:pt x="1274132" y="1746379"/>
                        <a:pt x="1282700" y="1752600"/>
                        <a:pt x="1287780" y="1760220"/>
                      </a:cubicBezTo>
                      <a:cubicBezTo>
                        <a:pt x="1292860" y="1795780"/>
                        <a:pt x="1294793" y="1831934"/>
                        <a:pt x="1303020" y="1866900"/>
                      </a:cubicBezTo>
                      <a:cubicBezTo>
                        <a:pt x="1305118" y="1875815"/>
                        <a:pt x="1319396" y="1880673"/>
                        <a:pt x="1318260" y="1889760"/>
                      </a:cubicBezTo>
                      <a:cubicBezTo>
                        <a:pt x="1316423" y="1904456"/>
                        <a:pt x="1303020" y="1915160"/>
                        <a:pt x="1295400" y="1927860"/>
                      </a:cubicBezTo>
                      <a:cubicBezTo>
                        <a:pt x="1300480" y="1948180"/>
                        <a:pt x="1302389" y="1969568"/>
                        <a:pt x="1310640" y="1988820"/>
                      </a:cubicBezTo>
                      <a:cubicBezTo>
                        <a:pt x="1317855" y="2005655"/>
                        <a:pt x="1341120" y="2034540"/>
                        <a:pt x="1341120" y="2034540"/>
                      </a:cubicBezTo>
                      <a:cubicBezTo>
                        <a:pt x="1346200" y="2057400"/>
                        <a:pt x="1350680" y="2080402"/>
                        <a:pt x="1356360" y="2103120"/>
                      </a:cubicBezTo>
                      <a:cubicBezTo>
                        <a:pt x="1358308" y="2110912"/>
                        <a:pt x="1359049" y="2119640"/>
                        <a:pt x="1363980" y="2125980"/>
                      </a:cubicBezTo>
                      <a:cubicBezTo>
                        <a:pt x="1389507" y="2158800"/>
                        <a:pt x="1409649" y="2171661"/>
                        <a:pt x="1440180" y="2194560"/>
                      </a:cubicBezTo>
                      <a:cubicBezTo>
                        <a:pt x="1457395" y="2246206"/>
                        <a:pt x="1440180" y="2183201"/>
                        <a:pt x="1440180" y="2270760"/>
                      </a:cubicBezTo>
                      <a:cubicBezTo>
                        <a:pt x="1440180" y="2306826"/>
                        <a:pt x="1455630" y="2305295"/>
                        <a:pt x="1478280" y="2331720"/>
                      </a:cubicBezTo>
                      <a:cubicBezTo>
                        <a:pt x="1484240" y="2338673"/>
                        <a:pt x="1487560" y="2347627"/>
                        <a:pt x="1493520" y="2354580"/>
                      </a:cubicBezTo>
                      <a:cubicBezTo>
                        <a:pt x="1502871" y="2365489"/>
                        <a:pt x="1513840" y="2374900"/>
                        <a:pt x="1524000" y="2385060"/>
                      </a:cubicBezTo>
                      <a:cubicBezTo>
                        <a:pt x="1529127" y="2405567"/>
                        <a:pt x="1532629" y="2428943"/>
                        <a:pt x="1546860" y="2446020"/>
                      </a:cubicBezTo>
                      <a:cubicBezTo>
                        <a:pt x="1552723" y="2453055"/>
                        <a:pt x="1562100" y="2456180"/>
                        <a:pt x="1569720" y="2461260"/>
                      </a:cubicBezTo>
                      <a:cubicBezTo>
                        <a:pt x="1572260" y="2468880"/>
                        <a:pt x="1577340" y="2476088"/>
                        <a:pt x="1577340" y="2484120"/>
                      </a:cubicBezTo>
                      <a:cubicBezTo>
                        <a:pt x="1577340" y="2517076"/>
                        <a:pt x="1570246" y="2521431"/>
                        <a:pt x="1554480" y="2545080"/>
                      </a:cubicBezTo>
                      <a:cubicBezTo>
                        <a:pt x="1659669" y="2580143"/>
                        <a:pt x="1516839" y="2534958"/>
                        <a:pt x="1821180" y="2560320"/>
                      </a:cubicBezTo>
                      <a:cubicBezTo>
                        <a:pt x="1841570" y="2562019"/>
                        <a:pt x="1856947" y="2583478"/>
                        <a:pt x="1874520" y="2590800"/>
                      </a:cubicBezTo>
                      <a:cubicBezTo>
                        <a:pt x="1896763" y="2600068"/>
                        <a:pt x="1919723" y="2607816"/>
                        <a:pt x="1943100" y="2613660"/>
                      </a:cubicBezTo>
                      <a:cubicBezTo>
                        <a:pt x="2013084" y="2631156"/>
                        <a:pt x="1963128" y="2620627"/>
                        <a:pt x="2095500" y="2628900"/>
                      </a:cubicBezTo>
                      <a:lnTo>
                        <a:pt x="2141220" y="2644140"/>
                      </a:lnTo>
                      <a:cubicBezTo>
                        <a:pt x="2163284" y="2651495"/>
                        <a:pt x="2177299" y="2657216"/>
                        <a:pt x="2202180" y="2659380"/>
                      </a:cubicBezTo>
                      <a:cubicBezTo>
                        <a:pt x="2247798" y="2663347"/>
                        <a:pt x="2293620" y="2664460"/>
                        <a:pt x="2339340" y="2667000"/>
                      </a:cubicBezTo>
                      <a:cubicBezTo>
                        <a:pt x="2352040" y="2672080"/>
                        <a:pt x="2364633" y="2677437"/>
                        <a:pt x="2377440" y="2682240"/>
                      </a:cubicBezTo>
                      <a:cubicBezTo>
                        <a:pt x="2384961" y="2685060"/>
                        <a:pt x="2392338" y="2688798"/>
                        <a:pt x="2400300" y="2689860"/>
                      </a:cubicBezTo>
                      <a:cubicBezTo>
                        <a:pt x="2430617" y="2693902"/>
                        <a:pt x="2461260" y="2694940"/>
                        <a:pt x="2491740" y="2697480"/>
                      </a:cubicBezTo>
                      <a:cubicBezTo>
                        <a:pt x="2562860" y="2694940"/>
                        <a:pt x="2634180" y="2695770"/>
                        <a:pt x="2705100" y="2689860"/>
                      </a:cubicBezTo>
                      <a:cubicBezTo>
                        <a:pt x="2725973" y="2688121"/>
                        <a:pt x="2766060" y="2674620"/>
                        <a:pt x="2766060" y="2674620"/>
                      </a:cubicBezTo>
                      <a:cubicBezTo>
                        <a:pt x="2791460" y="2677160"/>
                        <a:pt x="2816990" y="2678630"/>
                        <a:pt x="2842260" y="2682240"/>
                      </a:cubicBezTo>
                      <a:cubicBezTo>
                        <a:pt x="2852627" y="2683721"/>
                        <a:pt x="2862279" y="2689373"/>
                        <a:pt x="2872740" y="2689860"/>
                      </a:cubicBezTo>
                      <a:cubicBezTo>
                        <a:pt x="2971726" y="2694464"/>
                        <a:pt x="3070860" y="2694940"/>
                        <a:pt x="3169920" y="2697480"/>
                      </a:cubicBezTo>
                      <a:cubicBezTo>
                        <a:pt x="3180016" y="2682336"/>
                        <a:pt x="3188800" y="2658053"/>
                        <a:pt x="3215640" y="2667000"/>
                      </a:cubicBezTo>
                      <a:cubicBezTo>
                        <a:pt x="3224328" y="2669896"/>
                        <a:pt x="3223428" y="2684537"/>
                        <a:pt x="3230880" y="2689860"/>
                      </a:cubicBezTo>
                      <a:cubicBezTo>
                        <a:pt x="3242011" y="2697810"/>
                        <a:pt x="3256173" y="2700297"/>
                        <a:pt x="3268980" y="2705100"/>
                      </a:cubicBezTo>
                      <a:cubicBezTo>
                        <a:pt x="3295759" y="2715142"/>
                        <a:pt x="3297457" y="2713843"/>
                        <a:pt x="3329940" y="2720340"/>
                      </a:cubicBezTo>
                      <a:cubicBezTo>
                        <a:pt x="3342640" y="2710180"/>
                        <a:pt x="3355800" y="2700570"/>
                        <a:pt x="3368040" y="2689860"/>
                      </a:cubicBezTo>
                      <a:cubicBezTo>
                        <a:pt x="3376150" y="2682764"/>
                        <a:pt x="3380124" y="2667000"/>
                        <a:pt x="3390900" y="2667000"/>
                      </a:cubicBezTo>
                      <a:cubicBezTo>
                        <a:pt x="3398932" y="2667000"/>
                        <a:pt x="3394928" y="2682676"/>
                        <a:pt x="3398520" y="2689860"/>
                      </a:cubicBezTo>
                      <a:cubicBezTo>
                        <a:pt x="3402616" y="2698051"/>
                        <a:pt x="3405994" y="2707866"/>
                        <a:pt x="3413760" y="2712720"/>
                      </a:cubicBezTo>
                      <a:cubicBezTo>
                        <a:pt x="3427383" y="2721234"/>
                        <a:pt x="3444240" y="2722880"/>
                        <a:pt x="3459480" y="2727960"/>
                      </a:cubicBezTo>
                      <a:cubicBezTo>
                        <a:pt x="3467100" y="2735580"/>
                        <a:pt x="3471564" y="2750820"/>
                        <a:pt x="3482340" y="2750820"/>
                      </a:cubicBezTo>
                      <a:cubicBezTo>
                        <a:pt x="3491498" y="2750820"/>
                        <a:pt x="3490545" y="2733823"/>
                        <a:pt x="3497580" y="2727960"/>
                      </a:cubicBezTo>
                      <a:cubicBezTo>
                        <a:pt x="3506306" y="2720688"/>
                        <a:pt x="3518817" y="2719322"/>
                        <a:pt x="3528060" y="2712720"/>
                      </a:cubicBezTo>
                      <a:cubicBezTo>
                        <a:pt x="3536829" y="2706456"/>
                        <a:pt x="3542641" y="2696759"/>
                        <a:pt x="3550920" y="2689860"/>
                      </a:cubicBezTo>
                      <a:cubicBezTo>
                        <a:pt x="3557955" y="2683997"/>
                        <a:pt x="3566160" y="2679700"/>
                        <a:pt x="3573780" y="2674620"/>
                      </a:cubicBezTo>
                      <a:cubicBezTo>
                        <a:pt x="3578860" y="2667000"/>
                        <a:pt x="3582544" y="2658236"/>
                        <a:pt x="3589020" y="2651760"/>
                      </a:cubicBezTo>
                      <a:cubicBezTo>
                        <a:pt x="3603792" y="2636988"/>
                        <a:pt x="3616147" y="2635098"/>
                        <a:pt x="3634740" y="2628900"/>
                      </a:cubicBezTo>
                      <a:cubicBezTo>
                        <a:pt x="3667760" y="2631440"/>
                        <a:pt x="3701957" y="2627422"/>
                        <a:pt x="3733800" y="2636520"/>
                      </a:cubicBezTo>
                      <a:cubicBezTo>
                        <a:pt x="3741523" y="2638727"/>
                        <a:pt x="3736402" y="2653108"/>
                        <a:pt x="3741420" y="2659380"/>
                      </a:cubicBezTo>
                      <a:cubicBezTo>
                        <a:pt x="3747141" y="2666531"/>
                        <a:pt x="3755705" y="2671404"/>
                        <a:pt x="3764280" y="2674620"/>
                      </a:cubicBezTo>
                      <a:cubicBezTo>
                        <a:pt x="3776407" y="2679168"/>
                        <a:pt x="3789815" y="2679099"/>
                        <a:pt x="3802380" y="2682240"/>
                      </a:cubicBezTo>
                      <a:cubicBezTo>
                        <a:pt x="3810172" y="2684188"/>
                        <a:pt x="3817620" y="2687320"/>
                        <a:pt x="3825240" y="2689860"/>
                      </a:cubicBezTo>
                      <a:cubicBezTo>
                        <a:pt x="3830320" y="2697480"/>
                        <a:pt x="3836384" y="2704529"/>
                        <a:pt x="3840480" y="2712720"/>
                      </a:cubicBezTo>
                      <a:cubicBezTo>
                        <a:pt x="3847345" y="2726451"/>
                        <a:pt x="3850655" y="2756546"/>
                        <a:pt x="3863340" y="2766060"/>
                      </a:cubicBezTo>
                      <a:cubicBezTo>
                        <a:pt x="3876191" y="2775699"/>
                        <a:pt x="3893016" y="2780498"/>
                        <a:pt x="3909060" y="2781300"/>
                      </a:cubicBezTo>
                      <a:lnTo>
                        <a:pt x="4061460" y="2788920"/>
                      </a:lnTo>
                      <a:cubicBezTo>
                        <a:pt x="4065341" y="2792801"/>
                        <a:pt x="4099292" y="2819936"/>
                        <a:pt x="4091940" y="2834640"/>
                      </a:cubicBezTo>
                      <a:cubicBezTo>
                        <a:pt x="4088348" y="2841824"/>
                        <a:pt x="4076700" y="2839720"/>
                        <a:pt x="4069080" y="2842260"/>
                      </a:cubicBezTo>
                      <a:cubicBezTo>
                        <a:pt x="4066540" y="2854960"/>
                        <a:pt x="4057902" y="2867907"/>
                        <a:pt x="4061460" y="2880360"/>
                      </a:cubicBezTo>
                      <a:cubicBezTo>
                        <a:pt x="4063976" y="2889166"/>
                        <a:pt x="4077844" y="2889124"/>
                        <a:pt x="4084320" y="2895600"/>
                      </a:cubicBezTo>
                      <a:cubicBezTo>
                        <a:pt x="4090796" y="2902076"/>
                        <a:pt x="4094480" y="2910840"/>
                        <a:pt x="4099560" y="2918460"/>
                      </a:cubicBezTo>
                      <a:cubicBezTo>
                        <a:pt x="4091940" y="2928620"/>
                        <a:pt x="4082380" y="2937581"/>
                        <a:pt x="4076700" y="2948940"/>
                      </a:cubicBezTo>
                      <a:cubicBezTo>
                        <a:pt x="4069516" y="2963308"/>
                        <a:pt x="4061460" y="2994660"/>
                        <a:pt x="4061460" y="2994660"/>
                      </a:cubicBezTo>
                      <a:cubicBezTo>
                        <a:pt x="4064000" y="3014980"/>
                        <a:pt x="4064113" y="3035753"/>
                        <a:pt x="4069080" y="3055620"/>
                      </a:cubicBezTo>
                      <a:cubicBezTo>
                        <a:pt x="4071835" y="3066640"/>
                        <a:pt x="4080332" y="3075464"/>
                        <a:pt x="4084320" y="3086100"/>
                      </a:cubicBezTo>
                      <a:cubicBezTo>
                        <a:pt x="4087997" y="3095906"/>
                        <a:pt x="4089063" y="3106510"/>
                        <a:pt x="4091940" y="3116580"/>
                      </a:cubicBezTo>
                      <a:cubicBezTo>
                        <a:pt x="4094147" y="3124303"/>
                        <a:pt x="4097020" y="3131820"/>
                        <a:pt x="4099560" y="3139440"/>
                      </a:cubicBezTo>
                      <a:cubicBezTo>
                        <a:pt x="4104640" y="3131820"/>
                        <a:pt x="4108324" y="3123056"/>
                        <a:pt x="4114800" y="3116580"/>
                      </a:cubicBezTo>
                      <a:cubicBezTo>
                        <a:pt x="4128755" y="3102625"/>
                        <a:pt x="4198452" y="3070986"/>
                        <a:pt x="4198620" y="3070860"/>
                      </a:cubicBezTo>
                      <a:lnTo>
                        <a:pt x="4229100" y="3048000"/>
                      </a:lnTo>
                      <a:cubicBezTo>
                        <a:pt x="4231640" y="3040380"/>
                        <a:pt x="4238040" y="3033063"/>
                        <a:pt x="4236720" y="3025140"/>
                      </a:cubicBezTo>
                      <a:cubicBezTo>
                        <a:pt x="4235214" y="3016107"/>
                        <a:pt x="4225576" y="3010471"/>
                        <a:pt x="4221480" y="3002280"/>
                      </a:cubicBezTo>
                      <a:cubicBezTo>
                        <a:pt x="4217888" y="2995096"/>
                        <a:pt x="4216400" y="2987040"/>
                        <a:pt x="4213860" y="2979420"/>
                      </a:cubicBezTo>
                      <a:cubicBezTo>
                        <a:pt x="4216400" y="2971800"/>
                        <a:pt x="4214944" y="2961229"/>
                        <a:pt x="4221480" y="2956560"/>
                      </a:cubicBezTo>
                      <a:cubicBezTo>
                        <a:pt x="4234552" y="2947223"/>
                        <a:pt x="4267200" y="2941320"/>
                        <a:pt x="4267200" y="2941320"/>
                      </a:cubicBezTo>
                      <a:cubicBezTo>
                        <a:pt x="4307840" y="2880360"/>
                        <a:pt x="4254500" y="2954020"/>
                        <a:pt x="4305300" y="2903220"/>
                      </a:cubicBezTo>
                      <a:cubicBezTo>
                        <a:pt x="4321556" y="2886964"/>
                        <a:pt x="4316984" y="2871216"/>
                        <a:pt x="4343400" y="2865120"/>
                      </a:cubicBezTo>
                      <a:cubicBezTo>
                        <a:pt x="4368273" y="2859380"/>
                        <a:pt x="4394200" y="2860040"/>
                        <a:pt x="4419600" y="2857500"/>
                      </a:cubicBezTo>
                      <a:cubicBezTo>
                        <a:pt x="4427220" y="2847340"/>
                        <a:pt x="4436780" y="2838379"/>
                        <a:pt x="4442460" y="2827020"/>
                      </a:cubicBezTo>
                      <a:cubicBezTo>
                        <a:pt x="4447144" y="2817653"/>
                        <a:pt x="4445396" y="2805907"/>
                        <a:pt x="4450080" y="2796540"/>
                      </a:cubicBezTo>
                      <a:cubicBezTo>
                        <a:pt x="4457649" y="2781402"/>
                        <a:pt x="4484605" y="2740503"/>
                        <a:pt x="4503420" y="2727960"/>
                      </a:cubicBezTo>
                      <a:cubicBezTo>
                        <a:pt x="4510103" y="2723505"/>
                        <a:pt x="4518897" y="2723504"/>
                        <a:pt x="4526280" y="2720340"/>
                      </a:cubicBezTo>
                      <a:cubicBezTo>
                        <a:pt x="4536721" y="2715865"/>
                        <a:pt x="4545984" y="2708692"/>
                        <a:pt x="4556760" y="2705100"/>
                      </a:cubicBezTo>
                      <a:cubicBezTo>
                        <a:pt x="4576631" y="2698476"/>
                        <a:pt x="4617720" y="2689860"/>
                        <a:pt x="4617720" y="2689860"/>
                      </a:cubicBezTo>
                      <a:cubicBezTo>
                        <a:pt x="4625340" y="2684780"/>
                        <a:pt x="4632162" y="2678228"/>
                        <a:pt x="4640580" y="2674620"/>
                      </a:cubicBezTo>
                      <a:cubicBezTo>
                        <a:pt x="4650206" y="2670495"/>
                        <a:pt x="4661254" y="2670677"/>
                        <a:pt x="4671060" y="2667000"/>
                      </a:cubicBezTo>
                      <a:cubicBezTo>
                        <a:pt x="4681696" y="2663012"/>
                        <a:pt x="4691380" y="2656840"/>
                        <a:pt x="4701540" y="2651760"/>
                      </a:cubicBezTo>
                      <a:cubicBezTo>
                        <a:pt x="4706620" y="2636520"/>
                        <a:pt x="4716780" y="2622104"/>
                        <a:pt x="4716780" y="2606040"/>
                      </a:cubicBezTo>
                      <a:cubicBezTo>
                        <a:pt x="4716780" y="2596882"/>
                        <a:pt x="4701540" y="2592338"/>
                        <a:pt x="4701540" y="2583180"/>
                      </a:cubicBezTo>
                      <a:cubicBezTo>
                        <a:pt x="4701540" y="2565992"/>
                        <a:pt x="4716748" y="2522317"/>
                        <a:pt x="4724400" y="2499360"/>
                      </a:cubicBezTo>
                      <a:cubicBezTo>
                        <a:pt x="4720924" y="2492407"/>
                        <a:pt x="4696752" y="2449573"/>
                        <a:pt x="4701540" y="2438400"/>
                      </a:cubicBezTo>
                      <a:cubicBezTo>
                        <a:pt x="4706543" y="2426727"/>
                        <a:pt x="4721860" y="2423160"/>
                        <a:pt x="4732020" y="2415540"/>
                      </a:cubicBezTo>
                      <a:cubicBezTo>
                        <a:pt x="4747260" y="2420620"/>
                        <a:pt x="4765543" y="2420325"/>
                        <a:pt x="4777740" y="2430780"/>
                      </a:cubicBezTo>
                      <a:cubicBezTo>
                        <a:pt x="4812568" y="2460632"/>
                        <a:pt x="4756051" y="2471030"/>
                        <a:pt x="4808220" y="2453640"/>
                      </a:cubicBezTo>
                      <a:cubicBezTo>
                        <a:pt x="4813300" y="2446020"/>
                        <a:pt x="4814480" y="2428984"/>
                        <a:pt x="4823460" y="2430780"/>
                      </a:cubicBezTo>
                      <a:cubicBezTo>
                        <a:pt x="4845332" y="2435154"/>
                        <a:pt x="4845977" y="2469786"/>
                        <a:pt x="4853940" y="2484120"/>
                      </a:cubicBezTo>
                      <a:cubicBezTo>
                        <a:pt x="4883205" y="2536798"/>
                        <a:pt x="4870667" y="2526402"/>
                        <a:pt x="4914900" y="2537460"/>
                      </a:cubicBezTo>
                      <a:cubicBezTo>
                        <a:pt x="4925060" y="2527300"/>
                        <a:pt x="4933885" y="2515601"/>
                        <a:pt x="4945380" y="2506980"/>
                      </a:cubicBezTo>
                      <a:cubicBezTo>
                        <a:pt x="4954467" y="2500164"/>
                        <a:pt x="4965997" y="2497376"/>
                        <a:pt x="4975860" y="2491740"/>
                      </a:cubicBezTo>
                      <a:cubicBezTo>
                        <a:pt x="4983811" y="2487196"/>
                        <a:pt x="4991100" y="2481580"/>
                        <a:pt x="4998720" y="2476500"/>
                      </a:cubicBezTo>
                      <a:cubicBezTo>
                        <a:pt x="5006340" y="2479040"/>
                        <a:pt x="5016562" y="2477848"/>
                        <a:pt x="5021580" y="2484120"/>
                      </a:cubicBezTo>
                      <a:cubicBezTo>
                        <a:pt x="5037339" y="2503819"/>
                        <a:pt x="5027763" y="2518910"/>
                        <a:pt x="5021580" y="2537460"/>
                      </a:cubicBezTo>
                      <a:lnTo>
                        <a:pt x="5036820" y="2583180"/>
                      </a:lnTo>
                      <a:lnTo>
                        <a:pt x="5044440" y="2606040"/>
                      </a:lnTo>
                      <a:cubicBezTo>
                        <a:pt x="5052060" y="2600960"/>
                        <a:pt x="5061579" y="2597951"/>
                        <a:pt x="5067300" y="2590800"/>
                      </a:cubicBezTo>
                      <a:cubicBezTo>
                        <a:pt x="5072318" y="2584528"/>
                        <a:pt x="5073345" y="2575816"/>
                        <a:pt x="5074920" y="2567940"/>
                      </a:cubicBezTo>
                      <a:cubicBezTo>
                        <a:pt x="5078442" y="2550328"/>
                        <a:pt x="5077379" y="2531803"/>
                        <a:pt x="5082540" y="2514600"/>
                      </a:cubicBezTo>
                      <a:cubicBezTo>
                        <a:pt x="5085172" y="2505828"/>
                        <a:pt x="5094061" y="2500109"/>
                        <a:pt x="5097780" y="2491740"/>
                      </a:cubicBezTo>
                      <a:cubicBezTo>
                        <a:pt x="5104304" y="2477060"/>
                        <a:pt x="5104506" y="2459643"/>
                        <a:pt x="5113020" y="2446020"/>
                      </a:cubicBezTo>
                      <a:cubicBezTo>
                        <a:pt x="5120795" y="2433581"/>
                        <a:pt x="5146284" y="2427312"/>
                        <a:pt x="5158740" y="2423160"/>
                      </a:cubicBezTo>
                      <a:cubicBezTo>
                        <a:pt x="5163820" y="2415540"/>
                        <a:pt x="5168117" y="2407335"/>
                        <a:pt x="5173980" y="2400300"/>
                      </a:cubicBezTo>
                      <a:cubicBezTo>
                        <a:pt x="5180879" y="2392021"/>
                        <a:pt x="5193432" y="2387663"/>
                        <a:pt x="5196840" y="2377440"/>
                      </a:cubicBezTo>
                      <a:cubicBezTo>
                        <a:pt x="5199380" y="2369820"/>
                        <a:pt x="5192812" y="2361764"/>
                        <a:pt x="5189220" y="2354580"/>
                      </a:cubicBezTo>
                      <a:cubicBezTo>
                        <a:pt x="5176520" y="2329180"/>
                        <a:pt x="5173980" y="2331720"/>
                        <a:pt x="5151120" y="2316480"/>
                      </a:cubicBezTo>
                      <a:cubicBezTo>
                        <a:pt x="5106208" y="2331451"/>
                        <a:pt x="5150502" y="2314008"/>
                        <a:pt x="5097780" y="2346960"/>
                      </a:cubicBezTo>
                      <a:cubicBezTo>
                        <a:pt x="5088147" y="2352980"/>
                        <a:pt x="5077163" y="2356564"/>
                        <a:pt x="5067300" y="2362200"/>
                      </a:cubicBezTo>
                      <a:cubicBezTo>
                        <a:pt x="5059349" y="2366744"/>
                        <a:pt x="5052060" y="2372360"/>
                        <a:pt x="5044440" y="2377440"/>
                      </a:cubicBezTo>
                      <a:cubicBezTo>
                        <a:pt x="5024120" y="2374900"/>
                        <a:pt x="5003347" y="2374787"/>
                        <a:pt x="4983480" y="2369820"/>
                      </a:cubicBezTo>
                      <a:cubicBezTo>
                        <a:pt x="4972460" y="2367065"/>
                        <a:pt x="4963880" y="2357844"/>
                        <a:pt x="4953000" y="2354580"/>
                      </a:cubicBezTo>
                      <a:cubicBezTo>
                        <a:pt x="4938201" y="2350140"/>
                        <a:pt x="4922520" y="2349500"/>
                        <a:pt x="4907280" y="2346960"/>
                      </a:cubicBezTo>
                      <a:cubicBezTo>
                        <a:pt x="4899660" y="2339340"/>
                        <a:pt x="4890684" y="2332869"/>
                        <a:pt x="4884420" y="2324100"/>
                      </a:cubicBezTo>
                      <a:cubicBezTo>
                        <a:pt x="4877818" y="2314857"/>
                        <a:pt x="4877212" y="2301652"/>
                        <a:pt x="4869180" y="2293620"/>
                      </a:cubicBezTo>
                      <a:cubicBezTo>
                        <a:pt x="4863500" y="2287940"/>
                        <a:pt x="4853940" y="2288540"/>
                        <a:pt x="4846320" y="2286000"/>
                      </a:cubicBezTo>
                      <a:cubicBezTo>
                        <a:pt x="4841240" y="2275840"/>
                        <a:pt x="4828852" y="2266659"/>
                        <a:pt x="4831080" y="2255520"/>
                      </a:cubicBezTo>
                      <a:cubicBezTo>
                        <a:pt x="4832655" y="2247644"/>
                        <a:pt x="4848922" y="2254172"/>
                        <a:pt x="4853940" y="2247900"/>
                      </a:cubicBezTo>
                      <a:cubicBezTo>
                        <a:pt x="4860482" y="2239722"/>
                        <a:pt x="4858683" y="2227490"/>
                        <a:pt x="4861560" y="2217420"/>
                      </a:cubicBezTo>
                      <a:cubicBezTo>
                        <a:pt x="4883424" y="2140898"/>
                        <a:pt x="4852979" y="2259365"/>
                        <a:pt x="4876800" y="2164080"/>
                      </a:cubicBezTo>
                      <a:cubicBezTo>
                        <a:pt x="4868221" y="2161220"/>
                        <a:pt x="4830158" y="2147883"/>
                        <a:pt x="4823460" y="2148840"/>
                      </a:cubicBezTo>
                      <a:cubicBezTo>
                        <a:pt x="4812453" y="2150412"/>
                        <a:pt x="4782577" y="2180721"/>
                        <a:pt x="4777740" y="2186940"/>
                      </a:cubicBezTo>
                      <a:cubicBezTo>
                        <a:pt x="4710467" y="2273434"/>
                        <a:pt x="4767233" y="2200334"/>
                        <a:pt x="4739640" y="2255520"/>
                      </a:cubicBezTo>
                      <a:cubicBezTo>
                        <a:pt x="4729031" y="2276738"/>
                        <a:pt x="4718392" y="2284388"/>
                        <a:pt x="4701540" y="2301240"/>
                      </a:cubicBezTo>
                      <a:cubicBezTo>
                        <a:pt x="4699000" y="2308860"/>
                        <a:pt x="4696127" y="2316377"/>
                        <a:pt x="4693920" y="2324100"/>
                      </a:cubicBezTo>
                      <a:cubicBezTo>
                        <a:pt x="4691043" y="2334170"/>
                        <a:pt x="4693196" y="2346698"/>
                        <a:pt x="4686300" y="2354580"/>
                      </a:cubicBezTo>
                      <a:cubicBezTo>
                        <a:pt x="4674239" y="2368364"/>
                        <a:pt x="4640580" y="2385060"/>
                        <a:pt x="4640580" y="2385060"/>
                      </a:cubicBezTo>
                      <a:cubicBezTo>
                        <a:pt x="4635500" y="2395220"/>
                        <a:pt x="4628932" y="2404764"/>
                        <a:pt x="4625340" y="2415540"/>
                      </a:cubicBezTo>
                      <a:cubicBezTo>
                        <a:pt x="4621244" y="2427827"/>
                        <a:pt x="4620861" y="2441075"/>
                        <a:pt x="4617720" y="2453640"/>
                      </a:cubicBezTo>
                      <a:cubicBezTo>
                        <a:pt x="4615772" y="2461432"/>
                        <a:pt x="4612640" y="2468880"/>
                        <a:pt x="4610100" y="2476500"/>
                      </a:cubicBezTo>
                      <a:cubicBezTo>
                        <a:pt x="4602480" y="2471420"/>
                        <a:pt x="4588450" y="2470338"/>
                        <a:pt x="4587240" y="2461260"/>
                      </a:cubicBezTo>
                      <a:cubicBezTo>
                        <a:pt x="4581315" y="2416821"/>
                        <a:pt x="4587822" y="2378428"/>
                        <a:pt x="4602480" y="2339340"/>
                      </a:cubicBezTo>
                      <a:cubicBezTo>
                        <a:pt x="4607283" y="2326533"/>
                        <a:pt x="4612917" y="2314047"/>
                        <a:pt x="4617720" y="2301240"/>
                      </a:cubicBezTo>
                      <a:cubicBezTo>
                        <a:pt x="4628231" y="2273211"/>
                        <a:pt x="4622740" y="2277634"/>
                        <a:pt x="4640580" y="2247900"/>
                      </a:cubicBezTo>
                      <a:cubicBezTo>
                        <a:pt x="4650004" y="2232194"/>
                        <a:pt x="4664258" y="2219186"/>
                        <a:pt x="4671060" y="2202180"/>
                      </a:cubicBezTo>
                      <a:cubicBezTo>
                        <a:pt x="4676140" y="2189480"/>
                        <a:pt x="4681497" y="2176887"/>
                        <a:pt x="4686300" y="2164080"/>
                      </a:cubicBezTo>
                      <a:cubicBezTo>
                        <a:pt x="4689120" y="2156559"/>
                        <a:pt x="4688240" y="2146900"/>
                        <a:pt x="4693920" y="2141220"/>
                      </a:cubicBezTo>
                      <a:cubicBezTo>
                        <a:pt x="4699600" y="2135540"/>
                        <a:pt x="4709596" y="2137192"/>
                        <a:pt x="4716780" y="2133600"/>
                      </a:cubicBezTo>
                      <a:cubicBezTo>
                        <a:pt x="4730027" y="2126976"/>
                        <a:pt x="4742180" y="2118360"/>
                        <a:pt x="4754880" y="2110740"/>
                      </a:cubicBezTo>
                      <a:cubicBezTo>
                        <a:pt x="4759960" y="2100580"/>
                        <a:pt x="4762848" y="2088986"/>
                        <a:pt x="4770120" y="2080260"/>
                      </a:cubicBezTo>
                      <a:cubicBezTo>
                        <a:pt x="4777813" y="2071028"/>
                        <a:pt x="4815324" y="2053848"/>
                        <a:pt x="4823460" y="2049780"/>
                      </a:cubicBezTo>
                      <a:cubicBezTo>
                        <a:pt x="4828540" y="2039620"/>
                        <a:pt x="4831428" y="2028026"/>
                        <a:pt x="4838700" y="2019300"/>
                      </a:cubicBezTo>
                      <a:cubicBezTo>
                        <a:pt x="4844563" y="2012265"/>
                        <a:pt x="4854108" y="2009383"/>
                        <a:pt x="4861560" y="2004060"/>
                      </a:cubicBezTo>
                      <a:cubicBezTo>
                        <a:pt x="4871894" y="1996678"/>
                        <a:pt x="4881070" y="1987599"/>
                        <a:pt x="4892040" y="1981200"/>
                      </a:cubicBezTo>
                      <a:cubicBezTo>
                        <a:pt x="4944785" y="1950432"/>
                        <a:pt x="4939065" y="1954204"/>
                        <a:pt x="4983480" y="1943100"/>
                      </a:cubicBezTo>
                      <a:cubicBezTo>
                        <a:pt x="4993640" y="1935480"/>
                        <a:pt x="5005830" y="1929996"/>
                        <a:pt x="5013960" y="1920240"/>
                      </a:cubicBezTo>
                      <a:cubicBezTo>
                        <a:pt x="5019102" y="1914070"/>
                        <a:pt x="5017988" y="1904564"/>
                        <a:pt x="5021580" y="1897380"/>
                      </a:cubicBezTo>
                      <a:cubicBezTo>
                        <a:pt x="5025676" y="1889189"/>
                        <a:pt x="5030344" y="1880996"/>
                        <a:pt x="5036820" y="1874520"/>
                      </a:cubicBezTo>
                      <a:cubicBezTo>
                        <a:pt x="5043296" y="1868044"/>
                        <a:pt x="5053204" y="1865756"/>
                        <a:pt x="5059680" y="1859280"/>
                      </a:cubicBezTo>
                      <a:cubicBezTo>
                        <a:pt x="5068660" y="1850300"/>
                        <a:pt x="5074920" y="1838960"/>
                        <a:pt x="5082540" y="1828800"/>
                      </a:cubicBezTo>
                      <a:cubicBezTo>
                        <a:pt x="5085080" y="1813560"/>
                        <a:pt x="5081300" y="1795737"/>
                        <a:pt x="5090160" y="1783080"/>
                      </a:cubicBezTo>
                      <a:cubicBezTo>
                        <a:pt x="5100664" y="1768075"/>
                        <a:pt x="5135880" y="1752600"/>
                        <a:pt x="5135880" y="1752600"/>
                      </a:cubicBezTo>
                      <a:cubicBezTo>
                        <a:pt x="5140960" y="1732280"/>
                        <a:pt x="5160487" y="1710374"/>
                        <a:pt x="5151120" y="1691640"/>
                      </a:cubicBezTo>
                      <a:cubicBezTo>
                        <a:pt x="5145144" y="1679687"/>
                        <a:pt x="5131410" y="1649070"/>
                        <a:pt x="5120640" y="1638300"/>
                      </a:cubicBezTo>
                      <a:cubicBezTo>
                        <a:pt x="5114164" y="1631824"/>
                        <a:pt x="5105731" y="1627604"/>
                        <a:pt x="5097780" y="1623060"/>
                      </a:cubicBezTo>
                      <a:cubicBezTo>
                        <a:pt x="5054449" y="1598299"/>
                        <a:pt x="5054912" y="1605342"/>
                        <a:pt x="4991100" y="1592580"/>
                      </a:cubicBezTo>
                      <a:cubicBezTo>
                        <a:pt x="4994693" y="1581800"/>
                        <a:pt x="5016080" y="1539068"/>
                        <a:pt x="4968240" y="1577340"/>
                      </a:cubicBezTo>
                      <a:cubicBezTo>
                        <a:pt x="4961968" y="1582358"/>
                        <a:pt x="4963784" y="1592817"/>
                        <a:pt x="4960620" y="1600200"/>
                      </a:cubicBezTo>
                      <a:cubicBezTo>
                        <a:pt x="4956145" y="1610641"/>
                        <a:pt x="4951982" y="1621437"/>
                        <a:pt x="4945380" y="1630680"/>
                      </a:cubicBezTo>
                      <a:cubicBezTo>
                        <a:pt x="4924240" y="1660275"/>
                        <a:pt x="4927228" y="1649345"/>
                        <a:pt x="4899660" y="1661160"/>
                      </a:cubicBezTo>
                      <a:cubicBezTo>
                        <a:pt x="4889219" y="1665635"/>
                        <a:pt x="4879340" y="1671320"/>
                        <a:pt x="4869180" y="1676400"/>
                      </a:cubicBezTo>
                      <a:cubicBezTo>
                        <a:pt x="4882573" y="1609434"/>
                        <a:pt x="4866856" y="1665808"/>
                        <a:pt x="4899660" y="1600200"/>
                      </a:cubicBezTo>
                      <a:cubicBezTo>
                        <a:pt x="4931208" y="1537104"/>
                        <a:pt x="4878844" y="1619994"/>
                        <a:pt x="4922520" y="1554480"/>
                      </a:cubicBezTo>
                      <a:cubicBezTo>
                        <a:pt x="4884420" y="1551940"/>
                        <a:pt x="4845992" y="1552456"/>
                        <a:pt x="4808220" y="1546860"/>
                      </a:cubicBezTo>
                      <a:cubicBezTo>
                        <a:pt x="4777141" y="1542256"/>
                        <a:pt x="4716780" y="1524000"/>
                        <a:pt x="4716780" y="1524000"/>
                      </a:cubicBezTo>
                      <a:cubicBezTo>
                        <a:pt x="4681845" y="1471597"/>
                        <a:pt x="4703676" y="1484072"/>
                        <a:pt x="4663440" y="1470660"/>
                      </a:cubicBezTo>
                      <a:cubicBezTo>
                        <a:pt x="4650740" y="1455420"/>
                        <a:pt x="4639368" y="1438968"/>
                        <a:pt x="4625340" y="1424940"/>
                      </a:cubicBezTo>
                      <a:cubicBezTo>
                        <a:pt x="4597888" y="1397488"/>
                        <a:pt x="4597960" y="1408473"/>
                        <a:pt x="4572000" y="1386840"/>
                      </a:cubicBezTo>
                      <a:cubicBezTo>
                        <a:pt x="4513328" y="1337947"/>
                        <a:pt x="4583037" y="1386578"/>
                        <a:pt x="4526280" y="1348740"/>
                      </a:cubicBezTo>
                      <a:cubicBezTo>
                        <a:pt x="4523740" y="1341120"/>
                        <a:pt x="4526452" y="1327828"/>
                        <a:pt x="4518660" y="1325880"/>
                      </a:cubicBezTo>
                      <a:cubicBezTo>
                        <a:pt x="4509775" y="1323659"/>
                        <a:pt x="4504740" y="1343107"/>
                        <a:pt x="4495800" y="1341120"/>
                      </a:cubicBezTo>
                      <a:cubicBezTo>
                        <a:pt x="4477920" y="1337147"/>
                        <a:pt x="4467456" y="1316432"/>
                        <a:pt x="4450080" y="1310640"/>
                      </a:cubicBezTo>
                      <a:cubicBezTo>
                        <a:pt x="4417285" y="1299708"/>
                        <a:pt x="4435012" y="1304968"/>
                        <a:pt x="4396740" y="1295400"/>
                      </a:cubicBezTo>
                      <a:cubicBezTo>
                        <a:pt x="4389120" y="1290320"/>
                        <a:pt x="4382765" y="1277939"/>
                        <a:pt x="4373880" y="1280160"/>
                      </a:cubicBezTo>
                      <a:cubicBezTo>
                        <a:pt x="4366088" y="1282108"/>
                        <a:pt x="4366260" y="1294988"/>
                        <a:pt x="4366260" y="1303020"/>
                      </a:cubicBezTo>
                      <a:cubicBezTo>
                        <a:pt x="4366260" y="1311052"/>
                        <a:pt x="4371932" y="1318088"/>
                        <a:pt x="4373880" y="1325880"/>
                      </a:cubicBezTo>
                      <a:cubicBezTo>
                        <a:pt x="4377021" y="1338445"/>
                        <a:pt x="4378960" y="1351280"/>
                        <a:pt x="4381500" y="1363980"/>
                      </a:cubicBezTo>
                      <a:cubicBezTo>
                        <a:pt x="4367847" y="1500509"/>
                        <a:pt x="4389877" y="1400566"/>
                        <a:pt x="4358640" y="1463040"/>
                      </a:cubicBezTo>
                      <a:cubicBezTo>
                        <a:pt x="4355048" y="1470224"/>
                        <a:pt x="4356038" y="1479628"/>
                        <a:pt x="4351020" y="1485900"/>
                      </a:cubicBezTo>
                      <a:cubicBezTo>
                        <a:pt x="4337864" y="1502345"/>
                        <a:pt x="4315983" y="1504184"/>
                        <a:pt x="4297680" y="1508760"/>
                      </a:cubicBezTo>
                      <a:cubicBezTo>
                        <a:pt x="4290060" y="1496060"/>
                        <a:pt x="4286511" y="1479753"/>
                        <a:pt x="4274820" y="1470660"/>
                      </a:cubicBezTo>
                      <a:cubicBezTo>
                        <a:pt x="4262140" y="1460797"/>
                        <a:pt x="4245003" y="1457692"/>
                        <a:pt x="4229100" y="1455420"/>
                      </a:cubicBezTo>
                      <a:cubicBezTo>
                        <a:pt x="4165393" y="1446319"/>
                        <a:pt x="4193184" y="1452156"/>
                        <a:pt x="4145280" y="1440180"/>
                      </a:cubicBezTo>
                      <a:cubicBezTo>
                        <a:pt x="4135120" y="1432560"/>
                        <a:pt x="4120480" y="1428679"/>
                        <a:pt x="4114800" y="1417320"/>
                      </a:cubicBezTo>
                      <a:cubicBezTo>
                        <a:pt x="4111208" y="1410136"/>
                        <a:pt x="4117965" y="1401143"/>
                        <a:pt x="4122420" y="1394460"/>
                      </a:cubicBezTo>
                      <a:cubicBezTo>
                        <a:pt x="4128398" y="1385494"/>
                        <a:pt x="4138267" y="1379782"/>
                        <a:pt x="4145280" y="1371600"/>
                      </a:cubicBezTo>
                      <a:cubicBezTo>
                        <a:pt x="4153545" y="1361957"/>
                        <a:pt x="4160520" y="1351280"/>
                        <a:pt x="4168140" y="1341120"/>
                      </a:cubicBezTo>
                      <a:cubicBezTo>
                        <a:pt x="4099557" y="1306828"/>
                        <a:pt x="4184447" y="1344883"/>
                        <a:pt x="4069080" y="1318260"/>
                      </a:cubicBezTo>
                      <a:cubicBezTo>
                        <a:pt x="4058012" y="1315706"/>
                        <a:pt x="4049041" y="1307495"/>
                        <a:pt x="4038600" y="1303020"/>
                      </a:cubicBezTo>
                      <a:cubicBezTo>
                        <a:pt x="3994433" y="1284091"/>
                        <a:pt x="4036811" y="1309448"/>
                        <a:pt x="3992880" y="1280160"/>
                      </a:cubicBezTo>
                      <a:cubicBezTo>
                        <a:pt x="3972560" y="1290320"/>
                        <a:pt x="3953960" y="1305130"/>
                        <a:pt x="3931920" y="1310640"/>
                      </a:cubicBezTo>
                      <a:cubicBezTo>
                        <a:pt x="3922154" y="1313081"/>
                        <a:pt x="3889512" y="1320414"/>
                        <a:pt x="3878580" y="1325880"/>
                      </a:cubicBezTo>
                      <a:cubicBezTo>
                        <a:pt x="3825957" y="1352192"/>
                        <a:pt x="3888675" y="1332881"/>
                        <a:pt x="3825240" y="1348740"/>
                      </a:cubicBezTo>
                      <a:cubicBezTo>
                        <a:pt x="3844428" y="1463866"/>
                        <a:pt x="3812077" y="1421773"/>
                        <a:pt x="3870960" y="1455420"/>
                      </a:cubicBezTo>
                      <a:cubicBezTo>
                        <a:pt x="3878911" y="1459964"/>
                        <a:pt x="3886200" y="1465580"/>
                        <a:pt x="3893820" y="1470660"/>
                      </a:cubicBezTo>
                      <a:cubicBezTo>
                        <a:pt x="3895576" y="1474172"/>
                        <a:pt x="3917542" y="1514513"/>
                        <a:pt x="3916680" y="1524000"/>
                      </a:cubicBezTo>
                      <a:cubicBezTo>
                        <a:pt x="3914784" y="1544859"/>
                        <a:pt x="3901440" y="1584960"/>
                        <a:pt x="3901440" y="1584960"/>
                      </a:cubicBezTo>
                      <a:cubicBezTo>
                        <a:pt x="3906520" y="1592580"/>
                        <a:pt x="3910204" y="1601344"/>
                        <a:pt x="3916680" y="1607820"/>
                      </a:cubicBezTo>
                      <a:cubicBezTo>
                        <a:pt x="3931452" y="1622592"/>
                        <a:pt x="3943807" y="1624482"/>
                        <a:pt x="3962400" y="1630680"/>
                      </a:cubicBezTo>
                      <a:cubicBezTo>
                        <a:pt x="3967480" y="1640840"/>
                        <a:pt x="3975086" y="1650092"/>
                        <a:pt x="3977640" y="1661160"/>
                      </a:cubicBezTo>
                      <a:cubicBezTo>
                        <a:pt x="3986535" y="1699705"/>
                        <a:pt x="3974964" y="1729576"/>
                        <a:pt x="4000500" y="1760220"/>
                      </a:cubicBezTo>
                      <a:cubicBezTo>
                        <a:pt x="4006363" y="1767255"/>
                        <a:pt x="4015740" y="1770380"/>
                        <a:pt x="4023360" y="1775460"/>
                      </a:cubicBezTo>
                      <a:cubicBezTo>
                        <a:pt x="4025900" y="1783080"/>
                        <a:pt x="4027388" y="1791136"/>
                        <a:pt x="4030980" y="1798320"/>
                      </a:cubicBezTo>
                      <a:cubicBezTo>
                        <a:pt x="4035076" y="1806511"/>
                        <a:pt x="4046220" y="1812022"/>
                        <a:pt x="4046220" y="1821180"/>
                      </a:cubicBezTo>
                      <a:cubicBezTo>
                        <a:pt x="4046220" y="1830338"/>
                        <a:pt x="4035076" y="1835849"/>
                        <a:pt x="4030980" y="1844040"/>
                      </a:cubicBezTo>
                      <a:cubicBezTo>
                        <a:pt x="4012577" y="1880846"/>
                        <a:pt x="4039036" y="1856449"/>
                        <a:pt x="4000500" y="1882140"/>
                      </a:cubicBezTo>
                      <a:cubicBezTo>
                        <a:pt x="3992880" y="1894840"/>
                        <a:pt x="3988885" y="1910601"/>
                        <a:pt x="3977640" y="1920240"/>
                      </a:cubicBezTo>
                      <a:cubicBezTo>
                        <a:pt x="3969689" y="1927056"/>
                        <a:pt x="3955042" y="1920964"/>
                        <a:pt x="3947160" y="1927860"/>
                      </a:cubicBezTo>
                      <a:cubicBezTo>
                        <a:pt x="3933376" y="1939921"/>
                        <a:pt x="3929632" y="1960628"/>
                        <a:pt x="3916680" y="1973580"/>
                      </a:cubicBezTo>
                      <a:lnTo>
                        <a:pt x="3893820" y="1996440"/>
                      </a:lnTo>
                      <a:cubicBezTo>
                        <a:pt x="3891280" y="2004060"/>
                        <a:pt x="3882608" y="2012116"/>
                        <a:pt x="3886200" y="2019300"/>
                      </a:cubicBezTo>
                      <a:cubicBezTo>
                        <a:pt x="3889792" y="2026484"/>
                        <a:pt x="3902377" y="2022465"/>
                        <a:pt x="3909060" y="2026920"/>
                      </a:cubicBezTo>
                      <a:cubicBezTo>
                        <a:pt x="3918026" y="2032898"/>
                        <a:pt x="3923738" y="2042767"/>
                        <a:pt x="3931920" y="2049780"/>
                      </a:cubicBezTo>
                      <a:cubicBezTo>
                        <a:pt x="3941563" y="2058045"/>
                        <a:pt x="3952240" y="2065020"/>
                        <a:pt x="3962400" y="2072640"/>
                      </a:cubicBezTo>
                      <a:cubicBezTo>
                        <a:pt x="3967480" y="2082800"/>
                        <a:pt x="3970368" y="2094394"/>
                        <a:pt x="3977640" y="2103120"/>
                      </a:cubicBezTo>
                      <a:cubicBezTo>
                        <a:pt x="3983503" y="2110155"/>
                        <a:pt x="3994779" y="2111209"/>
                        <a:pt x="4000500" y="2118360"/>
                      </a:cubicBezTo>
                      <a:cubicBezTo>
                        <a:pt x="4005518" y="2124632"/>
                        <a:pt x="4003665" y="2134537"/>
                        <a:pt x="4008120" y="2141220"/>
                      </a:cubicBezTo>
                      <a:cubicBezTo>
                        <a:pt x="4014098" y="2150186"/>
                        <a:pt x="4023360" y="2156460"/>
                        <a:pt x="4030980" y="2164080"/>
                      </a:cubicBezTo>
                      <a:cubicBezTo>
                        <a:pt x="4043811" y="2202573"/>
                        <a:pt x="4048492" y="2206226"/>
                        <a:pt x="4030980" y="2263140"/>
                      </a:cubicBezTo>
                      <a:cubicBezTo>
                        <a:pt x="4027811" y="2273440"/>
                        <a:pt x="4015740" y="2278380"/>
                        <a:pt x="4008120" y="2286000"/>
                      </a:cubicBezTo>
                      <a:cubicBezTo>
                        <a:pt x="4004183" y="2297811"/>
                        <a:pt x="3996666" y="2331720"/>
                        <a:pt x="3977640" y="2331720"/>
                      </a:cubicBezTo>
                      <a:cubicBezTo>
                        <a:pt x="3960601" y="2331720"/>
                        <a:pt x="3945425" y="2319249"/>
                        <a:pt x="3931920" y="2308860"/>
                      </a:cubicBezTo>
                      <a:cubicBezTo>
                        <a:pt x="3911990" y="2293529"/>
                        <a:pt x="3896360" y="2273300"/>
                        <a:pt x="3878580" y="2255520"/>
                      </a:cubicBezTo>
                      <a:cubicBezTo>
                        <a:pt x="3870960" y="2247900"/>
                        <a:pt x="3866287" y="2234773"/>
                        <a:pt x="3855720" y="2232660"/>
                      </a:cubicBezTo>
                      <a:lnTo>
                        <a:pt x="3817620" y="2225040"/>
                      </a:lnTo>
                      <a:cubicBezTo>
                        <a:pt x="3810000" y="2219960"/>
                        <a:pt x="3800481" y="2216951"/>
                        <a:pt x="3794760" y="2209800"/>
                      </a:cubicBezTo>
                      <a:cubicBezTo>
                        <a:pt x="3789742" y="2203528"/>
                        <a:pt x="3788577" y="2194843"/>
                        <a:pt x="3787140" y="2186940"/>
                      </a:cubicBezTo>
                      <a:cubicBezTo>
                        <a:pt x="3783477" y="2166792"/>
                        <a:pt x="3784908" y="2145737"/>
                        <a:pt x="3779520" y="2125980"/>
                      </a:cubicBezTo>
                      <a:cubicBezTo>
                        <a:pt x="3775542" y="2111393"/>
                        <a:pt x="3750470" y="2089310"/>
                        <a:pt x="3741420" y="2080260"/>
                      </a:cubicBezTo>
                      <a:cubicBezTo>
                        <a:pt x="3738880" y="2044700"/>
                        <a:pt x="3755537" y="2001838"/>
                        <a:pt x="3733800" y="1973580"/>
                      </a:cubicBezTo>
                      <a:cubicBezTo>
                        <a:pt x="3719776" y="1955349"/>
                        <a:pt x="3687871" y="1977203"/>
                        <a:pt x="3665220" y="1981200"/>
                      </a:cubicBezTo>
                      <a:cubicBezTo>
                        <a:pt x="3644593" y="1984840"/>
                        <a:pt x="3604260" y="1996440"/>
                        <a:pt x="3604260" y="1996440"/>
                      </a:cubicBezTo>
                      <a:cubicBezTo>
                        <a:pt x="3596640" y="1993900"/>
                        <a:pt x="3588584" y="1992412"/>
                        <a:pt x="3581400" y="1988820"/>
                      </a:cubicBezTo>
                      <a:cubicBezTo>
                        <a:pt x="3573209" y="1984724"/>
                        <a:pt x="3567675" y="1974232"/>
                        <a:pt x="3558540" y="1973580"/>
                      </a:cubicBezTo>
                      <a:cubicBezTo>
                        <a:pt x="3530556" y="1971581"/>
                        <a:pt x="3502660" y="1978660"/>
                        <a:pt x="3474720" y="1981200"/>
                      </a:cubicBezTo>
                      <a:cubicBezTo>
                        <a:pt x="3472180" y="1973580"/>
                        <a:pt x="3472780" y="1964020"/>
                        <a:pt x="3467100" y="1958340"/>
                      </a:cubicBezTo>
                      <a:cubicBezTo>
                        <a:pt x="3440898" y="1932138"/>
                        <a:pt x="3427266" y="1929822"/>
                        <a:pt x="3398520" y="1920240"/>
                      </a:cubicBezTo>
                      <a:cubicBezTo>
                        <a:pt x="3365173" y="1925798"/>
                        <a:pt x="3349285" y="1923840"/>
                        <a:pt x="3322320" y="1943100"/>
                      </a:cubicBezTo>
                      <a:cubicBezTo>
                        <a:pt x="3313551" y="1949364"/>
                        <a:pt x="3307080" y="1958340"/>
                        <a:pt x="3299460" y="1965960"/>
                      </a:cubicBezTo>
                      <a:cubicBezTo>
                        <a:pt x="3274060" y="1960880"/>
                        <a:pt x="3245903" y="1963300"/>
                        <a:pt x="3223260" y="1950720"/>
                      </a:cubicBezTo>
                      <a:cubicBezTo>
                        <a:pt x="3216239" y="1946819"/>
                        <a:pt x="3231876" y="1935830"/>
                        <a:pt x="3230880" y="1927860"/>
                      </a:cubicBezTo>
                      <a:cubicBezTo>
                        <a:pt x="3226220" y="1890578"/>
                        <a:pt x="3217660" y="1891107"/>
                        <a:pt x="3192780" y="1874520"/>
                      </a:cubicBezTo>
                      <a:cubicBezTo>
                        <a:pt x="3196661" y="1847353"/>
                        <a:pt x="3212930" y="1818155"/>
                        <a:pt x="3185160" y="1798320"/>
                      </a:cubicBezTo>
                      <a:cubicBezTo>
                        <a:pt x="3174029" y="1790370"/>
                        <a:pt x="3159760" y="1788160"/>
                        <a:pt x="3147060" y="1783080"/>
                      </a:cubicBezTo>
                      <a:cubicBezTo>
                        <a:pt x="3144520" y="1757680"/>
                        <a:pt x="3142814" y="1732183"/>
                        <a:pt x="3139440" y="1706880"/>
                      </a:cubicBezTo>
                      <a:cubicBezTo>
                        <a:pt x="3137728" y="1694042"/>
                        <a:pt x="3131173" y="1681715"/>
                        <a:pt x="3131820" y="1668780"/>
                      </a:cubicBezTo>
                      <a:cubicBezTo>
                        <a:pt x="3133739" y="1630391"/>
                        <a:pt x="3138722" y="1592002"/>
                        <a:pt x="3147060" y="1554480"/>
                      </a:cubicBezTo>
                      <a:cubicBezTo>
                        <a:pt x="3149047" y="1545540"/>
                        <a:pt x="3157756" y="1539571"/>
                        <a:pt x="3162300" y="1531620"/>
                      </a:cubicBezTo>
                      <a:cubicBezTo>
                        <a:pt x="3167936" y="1521757"/>
                        <a:pt x="3173065" y="1511581"/>
                        <a:pt x="3177540" y="1501140"/>
                      </a:cubicBezTo>
                      <a:cubicBezTo>
                        <a:pt x="3195859" y="1458396"/>
                        <a:pt x="3171517" y="1498345"/>
                        <a:pt x="3200400" y="1447800"/>
                      </a:cubicBezTo>
                      <a:cubicBezTo>
                        <a:pt x="3204944" y="1439849"/>
                        <a:pt x="3211255" y="1432980"/>
                        <a:pt x="3215640" y="1424940"/>
                      </a:cubicBezTo>
                      <a:cubicBezTo>
                        <a:pt x="3226519" y="1404996"/>
                        <a:pt x="3233518" y="1382883"/>
                        <a:pt x="3246120" y="1363980"/>
                      </a:cubicBezTo>
                      <a:cubicBezTo>
                        <a:pt x="3283250" y="1308285"/>
                        <a:pt x="3237929" y="1378315"/>
                        <a:pt x="3276600" y="1310640"/>
                      </a:cubicBezTo>
                      <a:cubicBezTo>
                        <a:pt x="3281144" y="1302689"/>
                        <a:pt x="3287296" y="1295731"/>
                        <a:pt x="3291840" y="1287780"/>
                      </a:cubicBezTo>
                      <a:cubicBezTo>
                        <a:pt x="3297476" y="1277917"/>
                        <a:pt x="3299984" y="1266170"/>
                        <a:pt x="3307080" y="1257300"/>
                      </a:cubicBezTo>
                      <a:cubicBezTo>
                        <a:pt x="3320544" y="1240470"/>
                        <a:pt x="3352800" y="1211580"/>
                        <a:pt x="3352800" y="1211580"/>
                      </a:cubicBezTo>
                      <a:cubicBezTo>
                        <a:pt x="3345095" y="1200022"/>
                        <a:pt x="3329940" y="1181634"/>
                        <a:pt x="3329940" y="1165860"/>
                      </a:cubicBezTo>
                      <a:cubicBezTo>
                        <a:pt x="3329940" y="1150410"/>
                        <a:pt x="3334530" y="1135290"/>
                        <a:pt x="3337560" y="1120140"/>
                      </a:cubicBezTo>
                      <a:cubicBezTo>
                        <a:pt x="3339614" y="1109871"/>
                        <a:pt x="3340496" y="1099027"/>
                        <a:pt x="3345180" y="1089660"/>
                      </a:cubicBezTo>
                      <a:cubicBezTo>
                        <a:pt x="3353371" y="1073277"/>
                        <a:pt x="3357485" y="1046212"/>
                        <a:pt x="3375660" y="1043940"/>
                      </a:cubicBezTo>
                      <a:lnTo>
                        <a:pt x="3436620" y="1036320"/>
                      </a:lnTo>
                      <a:cubicBezTo>
                        <a:pt x="3444240" y="1031240"/>
                        <a:pt x="3452445" y="1026943"/>
                        <a:pt x="3459480" y="1021080"/>
                      </a:cubicBezTo>
                      <a:cubicBezTo>
                        <a:pt x="3467759" y="1014181"/>
                        <a:pt x="3473374" y="1004198"/>
                        <a:pt x="3482340" y="998220"/>
                      </a:cubicBezTo>
                      <a:cubicBezTo>
                        <a:pt x="3489023" y="993765"/>
                        <a:pt x="3497580" y="993140"/>
                        <a:pt x="3505200" y="990600"/>
                      </a:cubicBezTo>
                      <a:cubicBezTo>
                        <a:pt x="3524442" y="961737"/>
                        <a:pt x="3538026" y="952152"/>
                        <a:pt x="3512820" y="906780"/>
                      </a:cubicBezTo>
                      <a:cubicBezTo>
                        <a:pt x="3507734" y="897625"/>
                        <a:pt x="3492500" y="901700"/>
                        <a:pt x="3482340" y="899160"/>
                      </a:cubicBezTo>
                      <a:cubicBezTo>
                        <a:pt x="3477260" y="891540"/>
                        <a:pt x="3468236" y="885387"/>
                        <a:pt x="3467100" y="876300"/>
                      </a:cubicBezTo>
                      <a:cubicBezTo>
                        <a:pt x="3466294" y="869851"/>
                        <a:pt x="3480053" y="816868"/>
                        <a:pt x="3482340" y="807720"/>
                      </a:cubicBezTo>
                      <a:cubicBezTo>
                        <a:pt x="3466764" y="776567"/>
                        <a:pt x="3467430" y="769867"/>
                        <a:pt x="3436620" y="746760"/>
                      </a:cubicBezTo>
                      <a:cubicBezTo>
                        <a:pt x="3427533" y="739944"/>
                        <a:pt x="3416300" y="736600"/>
                        <a:pt x="3406140" y="731520"/>
                      </a:cubicBezTo>
                      <a:cubicBezTo>
                        <a:pt x="3395980" y="734060"/>
                        <a:pt x="3382364" y="731095"/>
                        <a:pt x="3375660" y="739140"/>
                      </a:cubicBezTo>
                      <a:cubicBezTo>
                        <a:pt x="3357826" y="760541"/>
                        <a:pt x="3381177" y="784622"/>
                        <a:pt x="3352800" y="800100"/>
                      </a:cubicBezTo>
                      <a:cubicBezTo>
                        <a:pt x="3331646" y="811639"/>
                        <a:pt x="3284220" y="822960"/>
                        <a:pt x="3284220" y="822960"/>
                      </a:cubicBezTo>
                      <a:cubicBezTo>
                        <a:pt x="3286760" y="840740"/>
                        <a:pt x="3283118" y="860600"/>
                        <a:pt x="3291840" y="876300"/>
                      </a:cubicBezTo>
                      <a:cubicBezTo>
                        <a:pt x="3297357" y="886230"/>
                        <a:pt x="3312457" y="885904"/>
                        <a:pt x="3322320" y="891540"/>
                      </a:cubicBezTo>
                      <a:cubicBezTo>
                        <a:pt x="3330271" y="896084"/>
                        <a:pt x="3337560" y="901700"/>
                        <a:pt x="3345180" y="906780"/>
                      </a:cubicBezTo>
                      <a:cubicBezTo>
                        <a:pt x="3340100" y="924560"/>
                        <a:pt x="3339740" y="944439"/>
                        <a:pt x="3329940" y="960120"/>
                      </a:cubicBezTo>
                      <a:cubicBezTo>
                        <a:pt x="3310440" y="991321"/>
                        <a:pt x="3297799" y="950839"/>
                        <a:pt x="3291840" y="944880"/>
                      </a:cubicBezTo>
                      <a:cubicBezTo>
                        <a:pt x="3285364" y="938404"/>
                        <a:pt x="3276600" y="934720"/>
                        <a:pt x="3268980" y="929640"/>
                      </a:cubicBezTo>
                      <a:cubicBezTo>
                        <a:pt x="3263900" y="919480"/>
                        <a:pt x="3257332" y="909936"/>
                        <a:pt x="3253740" y="899160"/>
                      </a:cubicBezTo>
                      <a:cubicBezTo>
                        <a:pt x="3247116" y="879289"/>
                        <a:pt x="3248672" y="856510"/>
                        <a:pt x="3238500" y="838200"/>
                      </a:cubicBezTo>
                      <a:cubicBezTo>
                        <a:pt x="3234599" y="831179"/>
                        <a:pt x="3223432" y="832528"/>
                        <a:pt x="3215640" y="830580"/>
                      </a:cubicBezTo>
                      <a:cubicBezTo>
                        <a:pt x="3203075" y="827439"/>
                        <a:pt x="3190240" y="825500"/>
                        <a:pt x="3177540" y="822960"/>
                      </a:cubicBezTo>
                      <a:cubicBezTo>
                        <a:pt x="3127446" y="747819"/>
                        <a:pt x="3223923" y="880039"/>
                        <a:pt x="3101340" y="792480"/>
                      </a:cubicBezTo>
                      <a:cubicBezTo>
                        <a:pt x="3098764" y="790640"/>
                        <a:pt x="3114962" y="743993"/>
                        <a:pt x="3116580" y="739140"/>
                      </a:cubicBezTo>
                      <a:cubicBezTo>
                        <a:pt x="3111500" y="726440"/>
                        <a:pt x="3106143" y="713847"/>
                        <a:pt x="3101340" y="701040"/>
                      </a:cubicBezTo>
                      <a:cubicBezTo>
                        <a:pt x="3098520" y="693519"/>
                        <a:pt x="3099400" y="683860"/>
                        <a:pt x="3093720" y="678180"/>
                      </a:cubicBezTo>
                      <a:cubicBezTo>
                        <a:pt x="3088040" y="672500"/>
                        <a:pt x="3078480" y="673100"/>
                        <a:pt x="3070860" y="670560"/>
                      </a:cubicBezTo>
                      <a:cubicBezTo>
                        <a:pt x="3068320" y="662940"/>
                        <a:pt x="3068382" y="653870"/>
                        <a:pt x="3063240" y="647700"/>
                      </a:cubicBezTo>
                      <a:cubicBezTo>
                        <a:pt x="3033421" y="611917"/>
                        <a:pt x="3024078" y="626080"/>
                        <a:pt x="2979420" y="632460"/>
                      </a:cubicBezTo>
                      <a:cubicBezTo>
                        <a:pt x="2976880" y="642620"/>
                        <a:pt x="2971800" y="652467"/>
                        <a:pt x="2971800" y="662940"/>
                      </a:cubicBezTo>
                      <a:cubicBezTo>
                        <a:pt x="2971800" y="707044"/>
                        <a:pt x="2978894" y="692368"/>
                        <a:pt x="2994660" y="723900"/>
                      </a:cubicBezTo>
                      <a:cubicBezTo>
                        <a:pt x="2998252" y="731084"/>
                        <a:pt x="2999740" y="739140"/>
                        <a:pt x="3002280" y="746760"/>
                      </a:cubicBezTo>
                      <a:cubicBezTo>
                        <a:pt x="3004820" y="764540"/>
                        <a:pt x="3001868" y="784036"/>
                        <a:pt x="3009900" y="800100"/>
                      </a:cubicBezTo>
                      <a:cubicBezTo>
                        <a:pt x="3013492" y="807284"/>
                        <a:pt x="3026488" y="802702"/>
                        <a:pt x="3032760" y="807720"/>
                      </a:cubicBezTo>
                      <a:cubicBezTo>
                        <a:pt x="3041735" y="814900"/>
                        <a:pt x="3059490" y="853560"/>
                        <a:pt x="3063240" y="861060"/>
                      </a:cubicBezTo>
                      <a:cubicBezTo>
                        <a:pt x="3034991" y="988181"/>
                        <a:pt x="3070628" y="885768"/>
                        <a:pt x="3017520" y="960120"/>
                      </a:cubicBezTo>
                      <a:cubicBezTo>
                        <a:pt x="2984060" y="1006964"/>
                        <a:pt x="3042743" y="961084"/>
                        <a:pt x="2987040" y="998220"/>
                      </a:cubicBezTo>
                      <a:cubicBezTo>
                        <a:pt x="2981960" y="1016000"/>
                        <a:pt x="2990291" y="1051560"/>
                        <a:pt x="2971800" y="1051560"/>
                      </a:cubicBezTo>
                      <a:cubicBezTo>
                        <a:pt x="2953839" y="1051560"/>
                        <a:pt x="2967702" y="1015832"/>
                        <a:pt x="2964180" y="998220"/>
                      </a:cubicBezTo>
                      <a:cubicBezTo>
                        <a:pt x="2962605" y="990344"/>
                        <a:pt x="2959100" y="982980"/>
                        <a:pt x="2956560" y="975360"/>
                      </a:cubicBezTo>
                      <a:cubicBezTo>
                        <a:pt x="2959100" y="962660"/>
                        <a:pt x="2968276" y="949547"/>
                        <a:pt x="2964180" y="937260"/>
                      </a:cubicBezTo>
                      <a:cubicBezTo>
                        <a:pt x="2961640" y="929640"/>
                        <a:pt x="2949069" y="927527"/>
                        <a:pt x="2941320" y="929640"/>
                      </a:cubicBezTo>
                      <a:cubicBezTo>
                        <a:pt x="2919402" y="935618"/>
                        <a:pt x="2902400" y="954610"/>
                        <a:pt x="2880360" y="960120"/>
                      </a:cubicBezTo>
                      <a:lnTo>
                        <a:pt x="2849880" y="967740"/>
                      </a:lnTo>
                      <a:cubicBezTo>
                        <a:pt x="2832540" y="959070"/>
                        <a:pt x="2809670" y="944880"/>
                        <a:pt x="2788920" y="944880"/>
                      </a:cubicBezTo>
                      <a:cubicBezTo>
                        <a:pt x="2770530" y="944880"/>
                        <a:pt x="2745999" y="954107"/>
                        <a:pt x="2727960" y="960120"/>
                      </a:cubicBezTo>
                      <a:cubicBezTo>
                        <a:pt x="2715260" y="955040"/>
                        <a:pt x="2701459" y="952129"/>
                        <a:pt x="2689860" y="944880"/>
                      </a:cubicBezTo>
                      <a:cubicBezTo>
                        <a:pt x="2680722" y="939169"/>
                        <a:pt x="2675279" y="928919"/>
                        <a:pt x="2667000" y="922020"/>
                      </a:cubicBezTo>
                      <a:cubicBezTo>
                        <a:pt x="2659965" y="916157"/>
                        <a:pt x="2651760" y="911860"/>
                        <a:pt x="2644140" y="906780"/>
                      </a:cubicBezTo>
                      <a:cubicBezTo>
                        <a:pt x="2615588" y="921056"/>
                        <a:pt x="2569433" y="924849"/>
                        <a:pt x="2575560" y="967740"/>
                      </a:cubicBezTo>
                      <a:cubicBezTo>
                        <a:pt x="2576855" y="976806"/>
                        <a:pt x="2585720" y="982980"/>
                        <a:pt x="2590800" y="990600"/>
                      </a:cubicBezTo>
                      <a:cubicBezTo>
                        <a:pt x="2588260" y="998220"/>
                        <a:pt x="2582184" y="1005490"/>
                        <a:pt x="2583180" y="1013460"/>
                      </a:cubicBezTo>
                      <a:cubicBezTo>
                        <a:pt x="2587890" y="1051138"/>
                        <a:pt x="2616785" y="1048435"/>
                        <a:pt x="2583180" y="1082040"/>
                      </a:cubicBezTo>
                      <a:cubicBezTo>
                        <a:pt x="2577500" y="1087720"/>
                        <a:pt x="2567940" y="1087120"/>
                        <a:pt x="2560320" y="1089660"/>
                      </a:cubicBezTo>
                      <a:cubicBezTo>
                        <a:pt x="2543050" y="1060877"/>
                        <a:pt x="2536871" y="1056822"/>
                        <a:pt x="2529840" y="1028700"/>
                      </a:cubicBezTo>
                      <a:cubicBezTo>
                        <a:pt x="2526699" y="1016135"/>
                        <a:pt x="2526768" y="1002727"/>
                        <a:pt x="2522220" y="990600"/>
                      </a:cubicBezTo>
                      <a:cubicBezTo>
                        <a:pt x="2519004" y="982025"/>
                        <a:pt x="2511076" y="975931"/>
                        <a:pt x="2506980" y="967740"/>
                      </a:cubicBezTo>
                      <a:cubicBezTo>
                        <a:pt x="2503388" y="960556"/>
                        <a:pt x="2505040" y="950560"/>
                        <a:pt x="2499360" y="944880"/>
                      </a:cubicBezTo>
                      <a:cubicBezTo>
                        <a:pt x="2491328" y="936848"/>
                        <a:pt x="2479040" y="934720"/>
                        <a:pt x="2468880" y="929640"/>
                      </a:cubicBezTo>
                      <a:cubicBezTo>
                        <a:pt x="2438326" y="939825"/>
                        <a:pt x="2401503" y="955562"/>
                        <a:pt x="2369820" y="929640"/>
                      </a:cubicBezTo>
                      <a:cubicBezTo>
                        <a:pt x="2353971" y="916672"/>
                        <a:pt x="2373559" y="885719"/>
                        <a:pt x="2362200" y="868680"/>
                      </a:cubicBezTo>
                      <a:cubicBezTo>
                        <a:pt x="2350841" y="851641"/>
                        <a:pt x="2326300" y="848933"/>
                        <a:pt x="2308860" y="838200"/>
                      </a:cubicBezTo>
                      <a:cubicBezTo>
                        <a:pt x="2293261" y="828601"/>
                        <a:pt x="2263140" y="807720"/>
                        <a:pt x="2263140" y="807720"/>
                      </a:cubicBezTo>
                      <a:cubicBezTo>
                        <a:pt x="2258060" y="800100"/>
                        <a:pt x="2254853" y="790820"/>
                        <a:pt x="2247900" y="784860"/>
                      </a:cubicBezTo>
                      <a:cubicBezTo>
                        <a:pt x="2202696" y="746114"/>
                        <a:pt x="2218718" y="779998"/>
                        <a:pt x="2186940" y="739140"/>
                      </a:cubicBezTo>
                      <a:cubicBezTo>
                        <a:pt x="2123139" y="657110"/>
                        <a:pt x="2185499" y="722459"/>
                        <a:pt x="2133600" y="670560"/>
                      </a:cubicBezTo>
                      <a:cubicBezTo>
                        <a:pt x="2125980" y="675640"/>
                        <a:pt x="2116461" y="678649"/>
                        <a:pt x="2110740" y="685800"/>
                      </a:cubicBezTo>
                      <a:cubicBezTo>
                        <a:pt x="2105722" y="692072"/>
                        <a:pt x="2106712" y="701476"/>
                        <a:pt x="2103120" y="708660"/>
                      </a:cubicBezTo>
                      <a:cubicBezTo>
                        <a:pt x="2099024" y="716851"/>
                        <a:pt x="2092960" y="723900"/>
                        <a:pt x="2087880" y="731520"/>
                      </a:cubicBezTo>
                      <a:cubicBezTo>
                        <a:pt x="2074524" y="722616"/>
                        <a:pt x="2053719" y="715504"/>
                        <a:pt x="2057400" y="693420"/>
                      </a:cubicBezTo>
                      <a:cubicBezTo>
                        <a:pt x="2058906" y="684387"/>
                        <a:pt x="2067560" y="678180"/>
                        <a:pt x="2072640" y="670560"/>
                      </a:cubicBezTo>
                      <a:cubicBezTo>
                        <a:pt x="2038449" y="602178"/>
                        <a:pt x="2081325" y="662940"/>
                        <a:pt x="2026920" y="662940"/>
                      </a:cubicBezTo>
                      <a:cubicBezTo>
                        <a:pt x="2014220" y="662940"/>
                        <a:pt x="2006600" y="647700"/>
                        <a:pt x="1996440" y="640080"/>
                      </a:cubicBezTo>
                      <a:cubicBezTo>
                        <a:pt x="1995225" y="636436"/>
                        <a:pt x="1982670" y="592087"/>
                        <a:pt x="1973580" y="594360"/>
                      </a:cubicBezTo>
                      <a:cubicBezTo>
                        <a:pt x="1962560" y="597115"/>
                        <a:pt x="1964942" y="615597"/>
                        <a:pt x="1958340" y="624840"/>
                      </a:cubicBezTo>
                      <a:cubicBezTo>
                        <a:pt x="1952076" y="633609"/>
                        <a:pt x="1943100" y="640080"/>
                        <a:pt x="1935480" y="647700"/>
                      </a:cubicBezTo>
                      <a:cubicBezTo>
                        <a:pt x="1927860" y="640080"/>
                        <a:pt x="1917439" y="634479"/>
                        <a:pt x="1912620" y="624840"/>
                      </a:cubicBezTo>
                      <a:cubicBezTo>
                        <a:pt x="1904350" y="608301"/>
                        <a:pt x="1910455" y="584575"/>
                        <a:pt x="1897380" y="571500"/>
                      </a:cubicBezTo>
                      <a:cubicBezTo>
                        <a:pt x="1890904" y="565024"/>
                        <a:pt x="1882711" y="582644"/>
                        <a:pt x="1874520" y="586740"/>
                      </a:cubicBezTo>
                      <a:cubicBezTo>
                        <a:pt x="1851027" y="598486"/>
                        <a:pt x="1811714" y="599353"/>
                        <a:pt x="1790700" y="601980"/>
                      </a:cubicBezTo>
                      <a:cubicBezTo>
                        <a:pt x="1780540" y="607060"/>
                        <a:pt x="1770661" y="612745"/>
                        <a:pt x="1760220" y="617220"/>
                      </a:cubicBezTo>
                      <a:cubicBezTo>
                        <a:pt x="1752837" y="620384"/>
                        <a:pt x="1752600" y="624840"/>
                        <a:pt x="1744980" y="62484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  <p:sp>
              <p:nvSpPr>
                <p:cNvPr id="238" name="Freeform 240">
                  <a:extLst>
                    <a:ext uri="{FF2B5EF4-FFF2-40B4-BE49-F238E27FC236}">
                      <a16:creationId xmlns="" xmlns:a16="http://schemas.microsoft.com/office/drawing/2014/main" id="{36F01063-613D-44DC-A0B5-56890F6E4FC9}"/>
                    </a:ext>
                  </a:extLst>
                </p:cNvPr>
                <p:cNvSpPr/>
                <p:nvPr/>
              </p:nvSpPr>
              <p:spPr>
                <a:xfrm>
                  <a:off x="5432428" y="1236310"/>
                  <a:ext cx="532136" cy="467760"/>
                </a:xfrm>
                <a:custGeom>
                  <a:avLst/>
                  <a:gdLst>
                    <a:gd name="connsiteX0" fmla="*/ 519430 w 548005"/>
                    <a:gd name="connsiteY0" fmla="*/ 428625 h 481709"/>
                    <a:gd name="connsiteX1" fmla="*/ 505142 w 548005"/>
                    <a:gd name="connsiteY1" fmla="*/ 414338 h 481709"/>
                    <a:gd name="connsiteX2" fmla="*/ 490855 w 548005"/>
                    <a:gd name="connsiteY2" fmla="*/ 381000 h 481709"/>
                    <a:gd name="connsiteX3" fmla="*/ 509905 w 548005"/>
                    <a:gd name="connsiteY3" fmla="*/ 371475 h 481709"/>
                    <a:gd name="connsiteX4" fmla="*/ 548005 w 548005"/>
                    <a:gd name="connsiteY4" fmla="*/ 361950 h 481709"/>
                    <a:gd name="connsiteX5" fmla="*/ 538480 w 548005"/>
                    <a:gd name="connsiteY5" fmla="*/ 342900 h 481709"/>
                    <a:gd name="connsiteX6" fmla="*/ 524192 w 548005"/>
                    <a:gd name="connsiteY6" fmla="*/ 333375 h 481709"/>
                    <a:gd name="connsiteX7" fmla="*/ 467042 w 548005"/>
                    <a:gd name="connsiteY7" fmla="*/ 323850 h 481709"/>
                    <a:gd name="connsiteX8" fmla="*/ 462280 w 548005"/>
                    <a:gd name="connsiteY8" fmla="*/ 300038 h 481709"/>
                    <a:gd name="connsiteX9" fmla="*/ 457517 w 548005"/>
                    <a:gd name="connsiteY9" fmla="*/ 285750 h 481709"/>
                    <a:gd name="connsiteX10" fmla="*/ 428942 w 548005"/>
                    <a:gd name="connsiteY10" fmla="*/ 266700 h 481709"/>
                    <a:gd name="connsiteX11" fmla="*/ 419417 w 548005"/>
                    <a:gd name="connsiteY11" fmla="*/ 252413 h 481709"/>
                    <a:gd name="connsiteX12" fmla="*/ 471805 w 548005"/>
                    <a:gd name="connsiteY12" fmla="*/ 228600 h 481709"/>
                    <a:gd name="connsiteX13" fmla="*/ 457517 w 548005"/>
                    <a:gd name="connsiteY13" fmla="*/ 219075 h 481709"/>
                    <a:gd name="connsiteX14" fmla="*/ 447992 w 548005"/>
                    <a:gd name="connsiteY14" fmla="*/ 204788 h 481709"/>
                    <a:gd name="connsiteX15" fmla="*/ 433705 w 548005"/>
                    <a:gd name="connsiteY15" fmla="*/ 190500 h 481709"/>
                    <a:gd name="connsiteX16" fmla="*/ 433705 w 548005"/>
                    <a:gd name="connsiteY16" fmla="*/ 157163 h 481709"/>
                    <a:gd name="connsiteX17" fmla="*/ 428942 w 548005"/>
                    <a:gd name="connsiteY17" fmla="*/ 95250 h 481709"/>
                    <a:gd name="connsiteX18" fmla="*/ 409892 w 548005"/>
                    <a:gd name="connsiteY18" fmla="*/ 71438 h 481709"/>
                    <a:gd name="connsiteX19" fmla="*/ 400367 w 548005"/>
                    <a:gd name="connsiteY19" fmla="*/ 52388 h 481709"/>
                    <a:gd name="connsiteX20" fmla="*/ 367030 w 548005"/>
                    <a:gd name="connsiteY20" fmla="*/ 38100 h 481709"/>
                    <a:gd name="connsiteX21" fmla="*/ 328930 w 548005"/>
                    <a:gd name="connsiteY21" fmla="*/ 47625 h 481709"/>
                    <a:gd name="connsiteX22" fmla="*/ 290830 w 548005"/>
                    <a:gd name="connsiteY22" fmla="*/ 61913 h 481709"/>
                    <a:gd name="connsiteX23" fmla="*/ 281305 w 548005"/>
                    <a:gd name="connsiteY23" fmla="*/ 104775 h 481709"/>
                    <a:gd name="connsiteX24" fmla="*/ 267017 w 548005"/>
                    <a:gd name="connsiteY24" fmla="*/ 100013 h 481709"/>
                    <a:gd name="connsiteX25" fmla="*/ 247967 w 548005"/>
                    <a:gd name="connsiteY25" fmla="*/ 66675 h 481709"/>
                    <a:gd name="connsiteX26" fmla="*/ 228917 w 548005"/>
                    <a:gd name="connsiteY26" fmla="*/ 57150 h 481709"/>
                    <a:gd name="connsiteX27" fmla="*/ 176530 w 548005"/>
                    <a:gd name="connsiteY27" fmla="*/ 52388 h 481709"/>
                    <a:gd name="connsiteX28" fmla="*/ 181292 w 548005"/>
                    <a:gd name="connsiteY28" fmla="*/ 33338 h 481709"/>
                    <a:gd name="connsiteX29" fmla="*/ 167005 w 548005"/>
                    <a:gd name="connsiteY29" fmla="*/ 23813 h 481709"/>
                    <a:gd name="connsiteX30" fmla="*/ 147955 w 548005"/>
                    <a:gd name="connsiteY30" fmla="*/ 9525 h 481709"/>
                    <a:gd name="connsiteX31" fmla="*/ 124142 w 548005"/>
                    <a:gd name="connsiteY31" fmla="*/ 0 h 481709"/>
                    <a:gd name="connsiteX32" fmla="*/ 71755 w 548005"/>
                    <a:gd name="connsiteY32" fmla="*/ 28575 h 481709"/>
                    <a:gd name="connsiteX33" fmla="*/ 66992 w 548005"/>
                    <a:gd name="connsiteY33" fmla="*/ 42863 h 481709"/>
                    <a:gd name="connsiteX34" fmla="*/ 76517 w 548005"/>
                    <a:gd name="connsiteY34" fmla="*/ 76200 h 481709"/>
                    <a:gd name="connsiteX35" fmla="*/ 90805 w 548005"/>
                    <a:gd name="connsiteY35" fmla="*/ 85725 h 481709"/>
                    <a:gd name="connsiteX36" fmla="*/ 95567 w 548005"/>
                    <a:gd name="connsiteY36" fmla="*/ 100013 h 481709"/>
                    <a:gd name="connsiteX37" fmla="*/ 81280 w 548005"/>
                    <a:gd name="connsiteY37" fmla="*/ 109538 h 481709"/>
                    <a:gd name="connsiteX38" fmla="*/ 19367 w 548005"/>
                    <a:gd name="connsiteY38" fmla="*/ 114300 h 481709"/>
                    <a:gd name="connsiteX39" fmla="*/ 5080 w 548005"/>
                    <a:gd name="connsiteY39" fmla="*/ 128588 h 481709"/>
                    <a:gd name="connsiteX40" fmla="*/ 24130 w 548005"/>
                    <a:gd name="connsiteY40" fmla="*/ 147638 h 481709"/>
                    <a:gd name="connsiteX41" fmla="*/ 43180 w 548005"/>
                    <a:gd name="connsiteY41" fmla="*/ 180975 h 481709"/>
                    <a:gd name="connsiteX42" fmla="*/ 90805 w 548005"/>
                    <a:gd name="connsiteY42" fmla="*/ 185738 h 481709"/>
                    <a:gd name="connsiteX43" fmla="*/ 57467 w 548005"/>
                    <a:gd name="connsiteY43" fmla="*/ 200025 h 481709"/>
                    <a:gd name="connsiteX44" fmla="*/ 24130 w 548005"/>
                    <a:gd name="connsiteY44" fmla="*/ 204788 h 481709"/>
                    <a:gd name="connsiteX45" fmla="*/ 9842 w 548005"/>
                    <a:gd name="connsiteY45" fmla="*/ 219075 h 481709"/>
                    <a:gd name="connsiteX46" fmla="*/ 38417 w 548005"/>
                    <a:gd name="connsiteY46" fmla="*/ 233363 h 481709"/>
                    <a:gd name="connsiteX47" fmla="*/ 66992 w 548005"/>
                    <a:gd name="connsiteY47" fmla="*/ 228600 h 481709"/>
                    <a:gd name="connsiteX48" fmla="*/ 95567 w 548005"/>
                    <a:gd name="connsiteY48" fmla="*/ 242888 h 481709"/>
                    <a:gd name="connsiteX49" fmla="*/ 114617 w 548005"/>
                    <a:gd name="connsiteY49" fmla="*/ 252413 h 481709"/>
                    <a:gd name="connsiteX50" fmla="*/ 162242 w 548005"/>
                    <a:gd name="connsiteY50" fmla="*/ 257175 h 481709"/>
                    <a:gd name="connsiteX51" fmla="*/ 167005 w 548005"/>
                    <a:gd name="connsiteY51" fmla="*/ 280988 h 481709"/>
                    <a:gd name="connsiteX52" fmla="*/ 195580 w 548005"/>
                    <a:gd name="connsiteY52" fmla="*/ 290513 h 481709"/>
                    <a:gd name="connsiteX53" fmla="*/ 209867 w 548005"/>
                    <a:gd name="connsiteY53" fmla="*/ 300038 h 481709"/>
                    <a:gd name="connsiteX54" fmla="*/ 200342 w 548005"/>
                    <a:gd name="connsiteY54" fmla="*/ 319088 h 481709"/>
                    <a:gd name="connsiteX55" fmla="*/ 128905 w 548005"/>
                    <a:gd name="connsiteY55" fmla="*/ 314325 h 481709"/>
                    <a:gd name="connsiteX56" fmla="*/ 124142 w 548005"/>
                    <a:gd name="connsiteY56" fmla="*/ 300038 h 481709"/>
                    <a:gd name="connsiteX57" fmla="*/ 109855 w 548005"/>
                    <a:gd name="connsiteY57" fmla="*/ 295275 h 481709"/>
                    <a:gd name="connsiteX58" fmla="*/ 95567 w 548005"/>
                    <a:gd name="connsiteY58" fmla="*/ 280988 h 481709"/>
                    <a:gd name="connsiteX59" fmla="*/ 43180 w 548005"/>
                    <a:gd name="connsiteY59" fmla="*/ 290513 h 481709"/>
                    <a:gd name="connsiteX60" fmla="*/ 47942 w 548005"/>
                    <a:gd name="connsiteY60" fmla="*/ 323850 h 481709"/>
                    <a:gd name="connsiteX61" fmla="*/ 86042 w 548005"/>
                    <a:gd name="connsiteY61" fmla="*/ 333375 h 481709"/>
                    <a:gd name="connsiteX62" fmla="*/ 105092 w 548005"/>
                    <a:gd name="connsiteY62" fmla="*/ 395288 h 481709"/>
                    <a:gd name="connsiteX63" fmla="*/ 114617 w 548005"/>
                    <a:gd name="connsiteY63" fmla="*/ 414338 h 481709"/>
                    <a:gd name="connsiteX64" fmla="*/ 119380 w 548005"/>
                    <a:gd name="connsiteY64" fmla="*/ 461963 h 481709"/>
                    <a:gd name="connsiteX65" fmla="*/ 147955 w 548005"/>
                    <a:gd name="connsiteY65" fmla="*/ 481013 h 481709"/>
                    <a:gd name="connsiteX66" fmla="*/ 271780 w 548005"/>
                    <a:gd name="connsiteY66" fmla="*/ 476250 h 481709"/>
                    <a:gd name="connsiteX67" fmla="*/ 290830 w 548005"/>
                    <a:gd name="connsiteY67" fmla="*/ 461963 h 481709"/>
                    <a:gd name="connsiteX68" fmla="*/ 309880 w 548005"/>
                    <a:gd name="connsiteY68" fmla="*/ 452438 h 481709"/>
                    <a:gd name="connsiteX69" fmla="*/ 338455 w 548005"/>
                    <a:gd name="connsiteY69" fmla="*/ 423863 h 481709"/>
                    <a:gd name="connsiteX70" fmla="*/ 352742 w 548005"/>
                    <a:gd name="connsiteY70" fmla="*/ 409575 h 481709"/>
                    <a:gd name="connsiteX71" fmla="*/ 367030 w 548005"/>
                    <a:gd name="connsiteY71" fmla="*/ 404813 h 481709"/>
                    <a:gd name="connsiteX72" fmla="*/ 395605 w 548005"/>
                    <a:gd name="connsiteY72" fmla="*/ 409575 h 481709"/>
                    <a:gd name="connsiteX73" fmla="*/ 409892 w 548005"/>
                    <a:gd name="connsiteY73" fmla="*/ 414338 h 481709"/>
                    <a:gd name="connsiteX74" fmla="*/ 419417 w 548005"/>
                    <a:gd name="connsiteY74" fmla="*/ 433388 h 481709"/>
                    <a:gd name="connsiteX75" fmla="*/ 443230 w 548005"/>
                    <a:gd name="connsiteY75" fmla="*/ 461963 h 481709"/>
                    <a:gd name="connsiteX76" fmla="*/ 462280 w 548005"/>
                    <a:gd name="connsiteY76" fmla="*/ 471488 h 481709"/>
                    <a:gd name="connsiteX77" fmla="*/ 490855 w 548005"/>
                    <a:gd name="connsiteY77" fmla="*/ 461963 h 481709"/>
                    <a:gd name="connsiteX78" fmla="*/ 519430 w 548005"/>
                    <a:gd name="connsiteY78" fmla="*/ 428625 h 481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548005" h="481709">
                      <a:moveTo>
                        <a:pt x="519430" y="428625"/>
                      </a:moveTo>
                      <a:cubicBezTo>
                        <a:pt x="521811" y="420688"/>
                        <a:pt x="510256" y="418721"/>
                        <a:pt x="505142" y="414338"/>
                      </a:cubicBezTo>
                      <a:cubicBezTo>
                        <a:pt x="493159" y="404067"/>
                        <a:pt x="474021" y="401200"/>
                        <a:pt x="490855" y="381000"/>
                      </a:cubicBezTo>
                      <a:cubicBezTo>
                        <a:pt x="495400" y="375546"/>
                        <a:pt x="503170" y="373720"/>
                        <a:pt x="509905" y="371475"/>
                      </a:cubicBezTo>
                      <a:cubicBezTo>
                        <a:pt x="522324" y="367335"/>
                        <a:pt x="548005" y="361950"/>
                        <a:pt x="548005" y="361950"/>
                      </a:cubicBezTo>
                      <a:cubicBezTo>
                        <a:pt x="544830" y="355600"/>
                        <a:pt x="543025" y="348354"/>
                        <a:pt x="538480" y="342900"/>
                      </a:cubicBezTo>
                      <a:cubicBezTo>
                        <a:pt x="534816" y="338503"/>
                        <a:pt x="529312" y="335935"/>
                        <a:pt x="524192" y="333375"/>
                      </a:cubicBezTo>
                      <a:cubicBezTo>
                        <a:pt x="508236" y="325397"/>
                        <a:pt x="480618" y="325359"/>
                        <a:pt x="467042" y="323850"/>
                      </a:cubicBezTo>
                      <a:cubicBezTo>
                        <a:pt x="465455" y="315913"/>
                        <a:pt x="464243" y="307891"/>
                        <a:pt x="462280" y="300038"/>
                      </a:cubicBezTo>
                      <a:cubicBezTo>
                        <a:pt x="461062" y="295168"/>
                        <a:pt x="461067" y="289300"/>
                        <a:pt x="457517" y="285750"/>
                      </a:cubicBezTo>
                      <a:cubicBezTo>
                        <a:pt x="449422" y="277655"/>
                        <a:pt x="428942" y="266700"/>
                        <a:pt x="428942" y="266700"/>
                      </a:cubicBezTo>
                      <a:cubicBezTo>
                        <a:pt x="425767" y="261938"/>
                        <a:pt x="420358" y="258059"/>
                        <a:pt x="419417" y="252413"/>
                      </a:cubicBezTo>
                      <a:cubicBezTo>
                        <a:pt x="414955" y="225636"/>
                        <a:pt x="465517" y="229858"/>
                        <a:pt x="471805" y="228600"/>
                      </a:cubicBezTo>
                      <a:cubicBezTo>
                        <a:pt x="467042" y="225425"/>
                        <a:pt x="461565" y="223122"/>
                        <a:pt x="457517" y="219075"/>
                      </a:cubicBezTo>
                      <a:cubicBezTo>
                        <a:pt x="453470" y="215028"/>
                        <a:pt x="451656" y="209185"/>
                        <a:pt x="447992" y="204788"/>
                      </a:cubicBezTo>
                      <a:cubicBezTo>
                        <a:pt x="443680" y="199614"/>
                        <a:pt x="438467" y="195263"/>
                        <a:pt x="433705" y="190500"/>
                      </a:cubicBezTo>
                      <a:cubicBezTo>
                        <a:pt x="418815" y="130945"/>
                        <a:pt x="433705" y="204989"/>
                        <a:pt x="433705" y="157163"/>
                      </a:cubicBezTo>
                      <a:cubicBezTo>
                        <a:pt x="433705" y="136464"/>
                        <a:pt x="434482" y="115193"/>
                        <a:pt x="428942" y="95250"/>
                      </a:cubicBezTo>
                      <a:cubicBezTo>
                        <a:pt x="426221" y="85456"/>
                        <a:pt x="415530" y="79896"/>
                        <a:pt x="409892" y="71438"/>
                      </a:cubicBezTo>
                      <a:cubicBezTo>
                        <a:pt x="405954" y="65531"/>
                        <a:pt x="404912" y="57842"/>
                        <a:pt x="400367" y="52388"/>
                      </a:cubicBezTo>
                      <a:cubicBezTo>
                        <a:pt x="391712" y="42002"/>
                        <a:pt x="378964" y="41084"/>
                        <a:pt x="367030" y="38100"/>
                      </a:cubicBezTo>
                      <a:cubicBezTo>
                        <a:pt x="354330" y="41275"/>
                        <a:pt x="341349" y="43485"/>
                        <a:pt x="328930" y="47625"/>
                      </a:cubicBezTo>
                      <a:cubicBezTo>
                        <a:pt x="306532" y="55092"/>
                        <a:pt x="319303" y="50523"/>
                        <a:pt x="290830" y="61913"/>
                      </a:cubicBezTo>
                      <a:cubicBezTo>
                        <a:pt x="287655" y="76200"/>
                        <a:pt x="289062" y="92364"/>
                        <a:pt x="281305" y="104775"/>
                      </a:cubicBezTo>
                      <a:cubicBezTo>
                        <a:pt x="278644" y="109032"/>
                        <a:pt x="270567" y="103563"/>
                        <a:pt x="267017" y="100013"/>
                      </a:cubicBezTo>
                      <a:cubicBezTo>
                        <a:pt x="249215" y="82212"/>
                        <a:pt x="266039" y="81736"/>
                        <a:pt x="247967" y="66675"/>
                      </a:cubicBezTo>
                      <a:cubicBezTo>
                        <a:pt x="242513" y="62130"/>
                        <a:pt x="235267" y="60325"/>
                        <a:pt x="228917" y="57150"/>
                      </a:cubicBezTo>
                      <a:cubicBezTo>
                        <a:pt x="226771" y="57418"/>
                        <a:pt x="182847" y="71340"/>
                        <a:pt x="176530" y="52388"/>
                      </a:cubicBezTo>
                      <a:cubicBezTo>
                        <a:pt x="174460" y="46178"/>
                        <a:pt x="179705" y="39688"/>
                        <a:pt x="181292" y="33338"/>
                      </a:cubicBezTo>
                      <a:cubicBezTo>
                        <a:pt x="176530" y="30163"/>
                        <a:pt x="171662" y="27140"/>
                        <a:pt x="167005" y="23813"/>
                      </a:cubicBezTo>
                      <a:cubicBezTo>
                        <a:pt x="160546" y="19199"/>
                        <a:pt x="154894" y="13380"/>
                        <a:pt x="147955" y="9525"/>
                      </a:cubicBezTo>
                      <a:cubicBezTo>
                        <a:pt x="140482" y="5373"/>
                        <a:pt x="132080" y="3175"/>
                        <a:pt x="124142" y="0"/>
                      </a:cubicBezTo>
                      <a:cubicBezTo>
                        <a:pt x="101109" y="8638"/>
                        <a:pt x="85020" y="8677"/>
                        <a:pt x="71755" y="28575"/>
                      </a:cubicBezTo>
                      <a:cubicBezTo>
                        <a:pt x="68970" y="32752"/>
                        <a:pt x="68580" y="38100"/>
                        <a:pt x="66992" y="42863"/>
                      </a:cubicBezTo>
                      <a:cubicBezTo>
                        <a:pt x="67302" y="44104"/>
                        <a:pt x="74034" y="73096"/>
                        <a:pt x="76517" y="76200"/>
                      </a:cubicBezTo>
                      <a:cubicBezTo>
                        <a:pt x="80093" y="80670"/>
                        <a:pt x="86042" y="82550"/>
                        <a:pt x="90805" y="85725"/>
                      </a:cubicBezTo>
                      <a:cubicBezTo>
                        <a:pt x="92392" y="90488"/>
                        <a:pt x="97431" y="95352"/>
                        <a:pt x="95567" y="100013"/>
                      </a:cubicBezTo>
                      <a:cubicBezTo>
                        <a:pt x="93441" y="105327"/>
                        <a:pt x="86906" y="108483"/>
                        <a:pt x="81280" y="109538"/>
                      </a:cubicBezTo>
                      <a:cubicBezTo>
                        <a:pt x="60936" y="113352"/>
                        <a:pt x="40005" y="112713"/>
                        <a:pt x="19367" y="114300"/>
                      </a:cubicBezTo>
                      <a:cubicBezTo>
                        <a:pt x="14605" y="119063"/>
                        <a:pt x="7210" y="122198"/>
                        <a:pt x="5080" y="128588"/>
                      </a:cubicBezTo>
                      <a:cubicBezTo>
                        <a:pt x="0" y="143828"/>
                        <a:pt x="16510" y="145098"/>
                        <a:pt x="24130" y="147638"/>
                      </a:cubicBezTo>
                      <a:cubicBezTo>
                        <a:pt x="24526" y="148429"/>
                        <a:pt x="39141" y="179629"/>
                        <a:pt x="43180" y="180975"/>
                      </a:cubicBezTo>
                      <a:cubicBezTo>
                        <a:pt x="58315" y="186020"/>
                        <a:pt x="74930" y="184150"/>
                        <a:pt x="90805" y="185738"/>
                      </a:cubicBezTo>
                      <a:cubicBezTo>
                        <a:pt x="80474" y="190904"/>
                        <a:pt x="69150" y="197688"/>
                        <a:pt x="57467" y="200025"/>
                      </a:cubicBezTo>
                      <a:cubicBezTo>
                        <a:pt x="46460" y="202226"/>
                        <a:pt x="35242" y="203200"/>
                        <a:pt x="24130" y="204788"/>
                      </a:cubicBezTo>
                      <a:cubicBezTo>
                        <a:pt x="19367" y="209550"/>
                        <a:pt x="9842" y="212340"/>
                        <a:pt x="9842" y="219075"/>
                      </a:cubicBezTo>
                      <a:cubicBezTo>
                        <a:pt x="9842" y="225229"/>
                        <a:pt x="34894" y="232188"/>
                        <a:pt x="38417" y="233363"/>
                      </a:cubicBezTo>
                      <a:cubicBezTo>
                        <a:pt x="47942" y="231775"/>
                        <a:pt x="57336" y="228600"/>
                        <a:pt x="66992" y="228600"/>
                      </a:cubicBezTo>
                      <a:cubicBezTo>
                        <a:pt x="77907" y="228600"/>
                        <a:pt x="87139" y="238072"/>
                        <a:pt x="95567" y="242888"/>
                      </a:cubicBezTo>
                      <a:cubicBezTo>
                        <a:pt x="101731" y="246410"/>
                        <a:pt x="108267" y="249238"/>
                        <a:pt x="114617" y="252413"/>
                      </a:cubicBezTo>
                      <a:cubicBezTo>
                        <a:pt x="137569" y="245855"/>
                        <a:pt x="149609" y="231908"/>
                        <a:pt x="162242" y="257175"/>
                      </a:cubicBezTo>
                      <a:cubicBezTo>
                        <a:pt x="165862" y="264415"/>
                        <a:pt x="161281" y="275264"/>
                        <a:pt x="167005" y="280988"/>
                      </a:cubicBezTo>
                      <a:cubicBezTo>
                        <a:pt x="174105" y="288088"/>
                        <a:pt x="186055" y="287338"/>
                        <a:pt x="195580" y="290513"/>
                      </a:cubicBezTo>
                      <a:cubicBezTo>
                        <a:pt x="200342" y="293688"/>
                        <a:pt x="208926" y="294392"/>
                        <a:pt x="209867" y="300038"/>
                      </a:cubicBezTo>
                      <a:cubicBezTo>
                        <a:pt x="211034" y="307041"/>
                        <a:pt x="207333" y="317854"/>
                        <a:pt x="200342" y="319088"/>
                      </a:cubicBezTo>
                      <a:cubicBezTo>
                        <a:pt x="176840" y="323235"/>
                        <a:pt x="152717" y="315913"/>
                        <a:pt x="128905" y="314325"/>
                      </a:cubicBezTo>
                      <a:cubicBezTo>
                        <a:pt x="127317" y="309563"/>
                        <a:pt x="127692" y="303588"/>
                        <a:pt x="124142" y="300038"/>
                      </a:cubicBezTo>
                      <a:cubicBezTo>
                        <a:pt x="120592" y="296488"/>
                        <a:pt x="114032" y="298060"/>
                        <a:pt x="109855" y="295275"/>
                      </a:cubicBezTo>
                      <a:cubicBezTo>
                        <a:pt x="104251" y="291539"/>
                        <a:pt x="100330" y="285750"/>
                        <a:pt x="95567" y="280988"/>
                      </a:cubicBezTo>
                      <a:cubicBezTo>
                        <a:pt x="78105" y="284163"/>
                        <a:pt x="59746" y="284142"/>
                        <a:pt x="43180" y="290513"/>
                      </a:cubicBezTo>
                      <a:cubicBezTo>
                        <a:pt x="21744" y="298758"/>
                        <a:pt x="40633" y="317759"/>
                        <a:pt x="47942" y="323850"/>
                      </a:cubicBezTo>
                      <a:cubicBezTo>
                        <a:pt x="52568" y="327705"/>
                        <a:pt x="85267" y="333220"/>
                        <a:pt x="86042" y="333375"/>
                      </a:cubicBezTo>
                      <a:cubicBezTo>
                        <a:pt x="107371" y="365369"/>
                        <a:pt x="86459" y="330071"/>
                        <a:pt x="105092" y="395288"/>
                      </a:cubicBezTo>
                      <a:cubicBezTo>
                        <a:pt x="107042" y="402114"/>
                        <a:pt x="111442" y="407988"/>
                        <a:pt x="114617" y="414338"/>
                      </a:cubicBezTo>
                      <a:cubicBezTo>
                        <a:pt x="116205" y="430213"/>
                        <a:pt x="112245" y="447693"/>
                        <a:pt x="119380" y="461963"/>
                      </a:cubicBezTo>
                      <a:cubicBezTo>
                        <a:pt x="124500" y="472202"/>
                        <a:pt x="147955" y="481013"/>
                        <a:pt x="147955" y="481013"/>
                      </a:cubicBezTo>
                      <a:cubicBezTo>
                        <a:pt x="189230" y="479425"/>
                        <a:pt x="230837" y="481709"/>
                        <a:pt x="271780" y="476250"/>
                      </a:cubicBezTo>
                      <a:cubicBezTo>
                        <a:pt x="279648" y="475201"/>
                        <a:pt x="284099" y="466170"/>
                        <a:pt x="290830" y="461963"/>
                      </a:cubicBezTo>
                      <a:cubicBezTo>
                        <a:pt x="296850" y="458200"/>
                        <a:pt x="303530" y="455613"/>
                        <a:pt x="309880" y="452438"/>
                      </a:cubicBezTo>
                      <a:lnTo>
                        <a:pt x="338455" y="423863"/>
                      </a:lnTo>
                      <a:cubicBezTo>
                        <a:pt x="343217" y="419100"/>
                        <a:pt x="346352" y="411705"/>
                        <a:pt x="352742" y="409575"/>
                      </a:cubicBezTo>
                      <a:lnTo>
                        <a:pt x="367030" y="404813"/>
                      </a:lnTo>
                      <a:cubicBezTo>
                        <a:pt x="376555" y="406400"/>
                        <a:pt x="386179" y="407480"/>
                        <a:pt x="395605" y="409575"/>
                      </a:cubicBezTo>
                      <a:cubicBezTo>
                        <a:pt x="400505" y="410664"/>
                        <a:pt x="406342" y="410788"/>
                        <a:pt x="409892" y="414338"/>
                      </a:cubicBezTo>
                      <a:cubicBezTo>
                        <a:pt x="414912" y="419358"/>
                        <a:pt x="415895" y="427224"/>
                        <a:pt x="419417" y="433388"/>
                      </a:cubicBezTo>
                      <a:cubicBezTo>
                        <a:pt x="425179" y="443471"/>
                        <a:pt x="433720" y="455170"/>
                        <a:pt x="443230" y="461963"/>
                      </a:cubicBezTo>
                      <a:cubicBezTo>
                        <a:pt x="449007" y="466090"/>
                        <a:pt x="455930" y="468313"/>
                        <a:pt x="462280" y="471488"/>
                      </a:cubicBezTo>
                      <a:cubicBezTo>
                        <a:pt x="471805" y="468313"/>
                        <a:pt x="482501" y="467532"/>
                        <a:pt x="490855" y="461963"/>
                      </a:cubicBezTo>
                      <a:cubicBezTo>
                        <a:pt x="523240" y="440373"/>
                        <a:pt x="517049" y="436562"/>
                        <a:pt x="519430" y="42862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/>
                </a:p>
              </p:txBody>
            </p:sp>
          </p:grpSp>
        </p:grpSp>
        <p:grpSp>
          <p:nvGrpSpPr>
            <p:cNvPr id="239" name="Group 238">
              <a:extLst>
                <a:ext uri="{FF2B5EF4-FFF2-40B4-BE49-F238E27FC236}">
                  <a16:creationId xmlns="" xmlns:a16="http://schemas.microsoft.com/office/drawing/2014/main" id="{6D348F8B-D18E-4DBB-B0F8-BF84F21377EF}"/>
                </a:ext>
              </a:extLst>
            </p:cNvPr>
            <p:cNvGrpSpPr/>
            <p:nvPr/>
          </p:nvGrpSpPr>
          <p:grpSpPr>
            <a:xfrm>
              <a:off x="4257825" y="2871920"/>
              <a:ext cx="418315" cy="418315"/>
              <a:chOff x="7004151" y="1986191"/>
              <a:chExt cx="418315" cy="418315"/>
            </a:xfrm>
          </p:grpSpPr>
          <p:sp>
            <p:nvSpPr>
              <p:cNvPr id="240" name="Oval 239">
                <a:extLst>
                  <a:ext uri="{FF2B5EF4-FFF2-40B4-BE49-F238E27FC236}">
                    <a16:creationId xmlns="" xmlns:a16="http://schemas.microsoft.com/office/drawing/2014/main" id="{CDD0CA6C-D4D6-48B6-90FC-557E1ACA9C6E}"/>
                  </a:ext>
                </a:extLst>
              </p:cNvPr>
              <p:cNvSpPr/>
              <p:nvPr/>
            </p:nvSpPr>
            <p:spPr>
              <a:xfrm>
                <a:off x="7004151" y="1986191"/>
                <a:ext cx="418315" cy="418315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1" name="Group 240">
                <a:extLst>
                  <a:ext uri="{FF2B5EF4-FFF2-40B4-BE49-F238E27FC236}">
                    <a16:creationId xmlns="" xmlns:a16="http://schemas.microsoft.com/office/drawing/2014/main" id="{0939D9A1-D1D6-43F5-BC31-B8EEB15EB369}"/>
                  </a:ext>
                </a:extLst>
              </p:cNvPr>
              <p:cNvGrpSpPr/>
              <p:nvPr/>
            </p:nvGrpSpPr>
            <p:grpSpPr>
              <a:xfrm>
                <a:off x="7133466" y="2106634"/>
                <a:ext cx="159685" cy="177428"/>
                <a:chOff x="4356100" y="769938"/>
                <a:chExt cx="257175" cy="285750"/>
              </a:xfrm>
              <a:solidFill>
                <a:schemeClr val="bg1"/>
              </a:solidFill>
            </p:grpSpPr>
            <p:sp>
              <p:nvSpPr>
                <p:cNvPr id="242" name="Freeform 43">
                  <a:extLst>
                    <a:ext uri="{FF2B5EF4-FFF2-40B4-BE49-F238E27FC236}">
                      <a16:creationId xmlns="" xmlns:a16="http://schemas.microsoft.com/office/drawing/2014/main" id="{2F0938F5-49EB-4A5F-B212-113F406A942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6100" y="769938"/>
                  <a:ext cx="257175" cy="190500"/>
                </a:xfrm>
                <a:custGeom>
                  <a:avLst/>
                  <a:gdLst>
                    <a:gd name="T0" fmla="*/ 174 w 808"/>
                    <a:gd name="T1" fmla="*/ 565 h 598"/>
                    <a:gd name="T2" fmla="*/ 110 w 808"/>
                    <a:gd name="T3" fmla="*/ 537 h 598"/>
                    <a:gd name="T4" fmla="*/ 61 w 808"/>
                    <a:gd name="T5" fmla="*/ 488 h 598"/>
                    <a:gd name="T6" fmla="*/ 33 w 808"/>
                    <a:gd name="T7" fmla="*/ 423 h 598"/>
                    <a:gd name="T8" fmla="*/ 33 w 808"/>
                    <a:gd name="T9" fmla="*/ 356 h 598"/>
                    <a:gd name="T10" fmla="*/ 59 w 808"/>
                    <a:gd name="T11" fmla="*/ 295 h 598"/>
                    <a:gd name="T12" fmla="*/ 104 w 808"/>
                    <a:gd name="T13" fmla="*/ 247 h 598"/>
                    <a:gd name="T14" fmla="*/ 163 w 808"/>
                    <a:gd name="T15" fmla="*/ 216 h 598"/>
                    <a:gd name="T16" fmla="*/ 205 w 808"/>
                    <a:gd name="T17" fmla="*/ 205 h 598"/>
                    <a:gd name="T18" fmla="*/ 212 w 808"/>
                    <a:gd name="T19" fmla="*/ 177 h 598"/>
                    <a:gd name="T20" fmla="*/ 232 w 808"/>
                    <a:gd name="T21" fmla="*/ 127 h 598"/>
                    <a:gd name="T22" fmla="*/ 282 w 808"/>
                    <a:gd name="T23" fmla="*/ 74 h 598"/>
                    <a:gd name="T24" fmla="*/ 348 w 808"/>
                    <a:gd name="T25" fmla="*/ 41 h 598"/>
                    <a:gd name="T26" fmla="*/ 418 w 808"/>
                    <a:gd name="T27" fmla="*/ 29 h 598"/>
                    <a:gd name="T28" fmla="*/ 478 w 808"/>
                    <a:gd name="T29" fmla="*/ 41 h 598"/>
                    <a:gd name="T30" fmla="*/ 530 w 808"/>
                    <a:gd name="T31" fmla="*/ 73 h 598"/>
                    <a:gd name="T32" fmla="*/ 572 w 808"/>
                    <a:gd name="T33" fmla="*/ 118 h 598"/>
                    <a:gd name="T34" fmla="*/ 599 w 808"/>
                    <a:gd name="T35" fmla="*/ 170 h 598"/>
                    <a:gd name="T36" fmla="*/ 615 w 808"/>
                    <a:gd name="T37" fmla="*/ 179 h 598"/>
                    <a:gd name="T38" fmla="*/ 674 w 808"/>
                    <a:gd name="T39" fmla="*/ 186 h 598"/>
                    <a:gd name="T40" fmla="*/ 707 w 808"/>
                    <a:gd name="T41" fmla="*/ 208 h 598"/>
                    <a:gd name="T42" fmla="*/ 724 w 808"/>
                    <a:gd name="T43" fmla="*/ 235 h 598"/>
                    <a:gd name="T44" fmla="*/ 726 w 808"/>
                    <a:gd name="T45" fmla="*/ 272 h 598"/>
                    <a:gd name="T46" fmla="*/ 719 w 808"/>
                    <a:gd name="T47" fmla="*/ 303 h 598"/>
                    <a:gd name="T48" fmla="*/ 736 w 808"/>
                    <a:gd name="T49" fmla="*/ 322 h 598"/>
                    <a:gd name="T50" fmla="*/ 763 w 808"/>
                    <a:gd name="T51" fmla="*/ 361 h 598"/>
                    <a:gd name="T52" fmla="*/ 778 w 808"/>
                    <a:gd name="T53" fmla="*/ 433 h 598"/>
                    <a:gd name="T54" fmla="*/ 767 w 808"/>
                    <a:gd name="T55" fmla="*/ 485 h 598"/>
                    <a:gd name="T56" fmla="*/ 739 w 808"/>
                    <a:gd name="T57" fmla="*/ 528 h 598"/>
                    <a:gd name="T58" fmla="*/ 695 w 808"/>
                    <a:gd name="T59" fmla="*/ 557 h 598"/>
                    <a:gd name="T60" fmla="*/ 642 w 808"/>
                    <a:gd name="T61" fmla="*/ 568 h 598"/>
                    <a:gd name="T62" fmla="*/ 758 w 808"/>
                    <a:gd name="T63" fmla="*/ 257 h 598"/>
                    <a:gd name="T64" fmla="*/ 747 w 808"/>
                    <a:gd name="T65" fmla="*/ 211 h 598"/>
                    <a:gd name="T66" fmla="*/ 726 w 808"/>
                    <a:gd name="T67" fmla="*/ 183 h 598"/>
                    <a:gd name="T68" fmla="*/ 699 w 808"/>
                    <a:gd name="T69" fmla="*/ 164 h 598"/>
                    <a:gd name="T70" fmla="*/ 641 w 808"/>
                    <a:gd name="T71" fmla="*/ 149 h 598"/>
                    <a:gd name="T72" fmla="*/ 600 w 808"/>
                    <a:gd name="T73" fmla="*/ 108 h 598"/>
                    <a:gd name="T74" fmla="*/ 558 w 808"/>
                    <a:gd name="T75" fmla="*/ 57 h 598"/>
                    <a:gd name="T76" fmla="*/ 502 w 808"/>
                    <a:gd name="T77" fmla="*/ 20 h 598"/>
                    <a:gd name="T78" fmla="*/ 437 w 808"/>
                    <a:gd name="T79" fmla="*/ 1 h 598"/>
                    <a:gd name="T80" fmla="*/ 349 w 808"/>
                    <a:gd name="T81" fmla="*/ 8 h 598"/>
                    <a:gd name="T82" fmla="*/ 271 w 808"/>
                    <a:gd name="T83" fmla="*/ 44 h 598"/>
                    <a:gd name="T84" fmla="*/ 215 w 808"/>
                    <a:gd name="T85" fmla="*/ 99 h 598"/>
                    <a:gd name="T86" fmla="*/ 184 w 808"/>
                    <a:gd name="T87" fmla="*/ 163 h 598"/>
                    <a:gd name="T88" fmla="*/ 127 w 808"/>
                    <a:gd name="T89" fmla="*/ 198 h 598"/>
                    <a:gd name="T90" fmla="*/ 66 w 808"/>
                    <a:gd name="T91" fmla="*/ 240 h 598"/>
                    <a:gd name="T92" fmla="*/ 21 w 808"/>
                    <a:gd name="T93" fmla="*/ 300 h 598"/>
                    <a:gd name="T94" fmla="*/ 1 w 808"/>
                    <a:gd name="T95" fmla="*/ 370 h 598"/>
                    <a:gd name="T96" fmla="*/ 2 w 808"/>
                    <a:gd name="T97" fmla="*/ 419 h 598"/>
                    <a:gd name="T98" fmla="*/ 25 w 808"/>
                    <a:gd name="T99" fmla="*/ 487 h 598"/>
                    <a:gd name="T100" fmla="*/ 78 w 808"/>
                    <a:gd name="T101" fmla="*/ 549 h 598"/>
                    <a:gd name="T102" fmla="*/ 149 w 808"/>
                    <a:gd name="T103" fmla="*/ 588 h 598"/>
                    <a:gd name="T104" fmla="*/ 199 w 808"/>
                    <a:gd name="T105" fmla="*/ 598 h 598"/>
                    <a:gd name="T106" fmla="*/ 675 w 808"/>
                    <a:gd name="T107" fmla="*/ 595 h 598"/>
                    <a:gd name="T108" fmla="*/ 734 w 808"/>
                    <a:gd name="T109" fmla="*/ 570 h 598"/>
                    <a:gd name="T110" fmla="*/ 779 w 808"/>
                    <a:gd name="T111" fmla="*/ 525 h 598"/>
                    <a:gd name="T112" fmla="*/ 805 w 808"/>
                    <a:gd name="T113" fmla="*/ 466 h 598"/>
                    <a:gd name="T114" fmla="*/ 805 w 808"/>
                    <a:gd name="T115" fmla="*/ 398 h 598"/>
                    <a:gd name="T116" fmla="*/ 788 w 808"/>
                    <a:gd name="T117" fmla="*/ 342 h 598"/>
                    <a:gd name="T118" fmla="*/ 765 w 808"/>
                    <a:gd name="T119" fmla="*/ 30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598">
                      <a:moveTo>
                        <a:pt x="642" y="568"/>
                      </a:moveTo>
                      <a:lnTo>
                        <a:pt x="210" y="568"/>
                      </a:lnTo>
                      <a:lnTo>
                        <a:pt x="191" y="567"/>
                      </a:lnTo>
                      <a:lnTo>
                        <a:pt x="174" y="565"/>
                      </a:lnTo>
                      <a:lnTo>
                        <a:pt x="157" y="559"/>
                      </a:lnTo>
                      <a:lnTo>
                        <a:pt x="141" y="554"/>
                      </a:lnTo>
                      <a:lnTo>
                        <a:pt x="125" y="545"/>
                      </a:lnTo>
                      <a:lnTo>
                        <a:pt x="110" y="537"/>
                      </a:lnTo>
                      <a:lnTo>
                        <a:pt x="96" y="526"/>
                      </a:lnTo>
                      <a:lnTo>
                        <a:pt x="83" y="514"/>
                      </a:lnTo>
                      <a:lnTo>
                        <a:pt x="72" y="502"/>
                      </a:lnTo>
                      <a:lnTo>
                        <a:pt x="61" y="488"/>
                      </a:lnTo>
                      <a:lnTo>
                        <a:pt x="52" y="473"/>
                      </a:lnTo>
                      <a:lnTo>
                        <a:pt x="45" y="457"/>
                      </a:lnTo>
                      <a:lnTo>
                        <a:pt x="38" y="441"/>
                      </a:lnTo>
                      <a:lnTo>
                        <a:pt x="33" y="423"/>
                      </a:lnTo>
                      <a:lnTo>
                        <a:pt x="31" y="406"/>
                      </a:lnTo>
                      <a:lnTo>
                        <a:pt x="30" y="388"/>
                      </a:lnTo>
                      <a:lnTo>
                        <a:pt x="31" y="372"/>
                      </a:lnTo>
                      <a:lnTo>
                        <a:pt x="33" y="356"/>
                      </a:lnTo>
                      <a:lnTo>
                        <a:pt x="37" y="340"/>
                      </a:lnTo>
                      <a:lnTo>
                        <a:pt x="43" y="325"/>
                      </a:lnTo>
                      <a:lnTo>
                        <a:pt x="50" y="310"/>
                      </a:lnTo>
                      <a:lnTo>
                        <a:pt x="59" y="295"/>
                      </a:lnTo>
                      <a:lnTo>
                        <a:pt x="68" y="282"/>
                      </a:lnTo>
                      <a:lnTo>
                        <a:pt x="79" y="269"/>
                      </a:lnTo>
                      <a:lnTo>
                        <a:pt x="91" y="257"/>
                      </a:lnTo>
                      <a:lnTo>
                        <a:pt x="104" y="247"/>
                      </a:lnTo>
                      <a:lnTo>
                        <a:pt x="118" y="237"/>
                      </a:lnTo>
                      <a:lnTo>
                        <a:pt x="131" y="229"/>
                      </a:lnTo>
                      <a:lnTo>
                        <a:pt x="146" y="221"/>
                      </a:lnTo>
                      <a:lnTo>
                        <a:pt x="163" y="216"/>
                      </a:lnTo>
                      <a:lnTo>
                        <a:pt x="179" y="211"/>
                      </a:lnTo>
                      <a:lnTo>
                        <a:pt x="196" y="209"/>
                      </a:lnTo>
                      <a:lnTo>
                        <a:pt x="201" y="208"/>
                      </a:lnTo>
                      <a:lnTo>
                        <a:pt x="205" y="205"/>
                      </a:lnTo>
                      <a:lnTo>
                        <a:pt x="208" y="201"/>
                      </a:lnTo>
                      <a:lnTo>
                        <a:pt x="209" y="195"/>
                      </a:lnTo>
                      <a:lnTo>
                        <a:pt x="211" y="186"/>
                      </a:lnTo>
                      <a:lnTo>
                        <a:pt x="212" y="177"/>
                      </a:lnTo>
                      <a:lnTo>
                        <a:pt x="214" y="168"/>
                      </a:lnTo>
                      <a:lnTo>
                        <a:pt x="217" y="159"/>
                      </a:lnTo>
                      <a:lnTo>
                        <a:pt x="224" y="142"/>
                      </a:lnTo>
                      <a:lnTo>
                        <a:pt x="232" y="127"/>
                      </a:lnTo>
                      <a:lnTo>
                        <a:pt x="243" y="112"/>
                      </a:lnTo>
                      <a:lnTo>
                        <a:pt x="255" y="98"/>
                      </a:lnTo>
                      <a:lnTo>
                        <a:pt x="267" y="85"/>
                      </a:lnTo>
                      <a:lnTo>
                        <a:pt x="282" y="74"/>
                      </a:lnTo>
                      <a:lnTo>
                        <a:pt x="297" y="64"/>
                      </a:lnTo>
                      <a:lnTo>
                        <a:pt x="313" y="55"/>
                      </a:lnTo>
                      <a:lnTo>
                        <a:pt x="331" y="48"/>
                      </a:lnTo>
                      <a:lnTo>
                        <a:pt x="348" y="41"/>
                      </a:lnTo>
                      <a:lnTo>
                        <a:pt x="365" y="36"/>
                      </a:lnTo>
                      <a:lnTo>
                        <a:pt x="383" y="33"/>
                      </a:lnTo>
                      <a:lnTo>
                        <a:pt x="401" y="31"/>
                      </a:lnTo>
                      <a:lnTo>
                        <a:pt x="418" y="29"/>
                      </a:lnTo>
                      <a:lnTo>
                        <a:pt x="434" y="31"/>
                      </a:lnTo>
                      <a:lnTo>
                        <a:pt x="449" y="33"/>
                      </a:lnTo>
                      <a:lnTo>
                        <a:pt x="464" y="36"/>
                      </a:lnTo>
                      <a:lnTo>
                        <a:pt x="478" y="41"/>
                      </a:lnTo>
                      <a:lnTo>
                        <a:pt x="492" y="48"/>
                      </a:lnTo>
                      <a:lnTo>
                        <a:pt x="505" y="55"/>
                      </a:lnTo>
                      <a:lnTo>
                        <a:pt x="518" y="64"/>
                      </a:lnTo>
                      <a:lnTo>
                        <a:pt x="530" y="73"/>
                      </a:lnTo>
                      <a:lnTo>
                        <a:pt x="542" y="84"/>
                      </a:lnTo>
                      <a:lnTo>
                        <a:pt x="552" y="95"/>
                      </a:lnTo>
                      <a:lnTo>
                        <a:pt x="562" y="107"/>
                      </a:lnTo>
                      <a:lnTo>
                        <a:pt x="572" y="118"/>
                      </a:lnTo>
                      <a:lnTo>
                        <a:pt x="580" y="131"/>
                      </a:lnTo>
                      <a:lnTo>
                        <a:pt x="588" y="144"/>
                      </a:lnTo>
                      <a:lnTo>
                        <a:pt x="594" y="157"/>
                      </a:lnTo>
                      <a:lnTo>
                        <a:pt x="599" y="170"/>
                      </a:lnTo>
                      <a:lnTo>
                        <a:pt x="601" y="174"/>
                      </a:lnTo>
                      <a:lnTo>
                        <a:pt x="606" y="177"/>
                      </a:lnTo>
                      <a:lnTo>
                        <a:pt x="610" y="179"/>
                      </a:lnTo>
                      <a:lnTo>
                        <a:pt x="615" y="179"/>
                      </a:lnTo>
                      <a:lnTo>
                        <a:pt x="630" y="178"/>
                      </a:lnTo>
                      <a:lnTo>
                        <a:pt x="646" y="179"/>
                      </a:lnTo>
                      <a:lnTo>
                        <a:pt x="660" y="181"/>
                      </a:lnTo>
                      <a:lnTo>
                        <a:pt x="674" y="186"/>
                      </a:lnTo>
                      <a:lnTo>
                        <a:pt x="687" y="192"/>
                      </a:lnTo>
                      <a:lnTo>
                        <a:pt x="698" y="200"/>
                      </a:lnTo>
                      <a:lnTo>
                        <a:pt x="703" y="203"/>
                      </a:lnTo>
                      <a:lnTo>
                        <a:pt x="707" y="208"/>
                      </a:lnTo>
                      <a:lnTo>
                        <a:pt x="712" y="213"/>
                      </a:lnTo>
                      <a:lnTo>
                        <a:pt x="716" y="218"/>
                      </a:lnTo>
                      <a:lnTo>
                        <a:pt x="720" y="226"/>
                      </a:lnTo>
                      <a:lnTo>
                        <a:pt x="724" y="235"/>
                      </a:lnTo>
                      <a:lnTo>
                        <a:pt x="727" y="244"/>
                      </a:lnTo>
                      <a:lnTo>
                        <a:pt x="728" y="253"/>
                      </a:lnTo>
                      <a:lnTo>
                        <a:pt x="727" y="263"/>
                      </a:lnTo>
                      <a:lnTo>
                        <a:pt x="726" y="272"/>
                      </a:lnTo>
                      <a:lnTo>
                        <a:pt x="724" y="282"/>
                      </a:lnTo>
                      <a:lnTo>
                        <a:pt x="719" y="293"/>
                      </a:lnTo>
                      <a:lnTo>
                        <a:pt x="718" y="298"/>
                      </a:lnTo>
                      <a:lnTo>
                        <a:pt x="719" y="303"/>
                      </a:lnTo>
                      <a:lnTo>
                        <a:pt x="721" y="308"/>
                      </a:lnTo>
                      <a:lnTo>
                        <a:pt x="725" y="312"/>
                      </a:lnTo>
                      <a:lnTo>
                        <a:pt x="731" y="316"/>
                      </a:lnTo>
                      <a:lnTo>
                        <a:pt x="736" y="322"/>
                      </a:lnTo>
                      <a:lnTo>
                        <a:pt x="742" y="327"/>
                      </a:lnTo>
                      <a:lnTo>
                        <a:pt x="747" y="332"/>
                      </a:lnTo>
                      <a:lnTo>
                        <a:pt x="756" y="346"/>
                      </a:lnTo>
                      <a:lnTo>
                        <a:pt x="763" y="361"/>
                      </a:lnTo>
                      <a:lnTo>
                        <a:pt x="770" y="377"/>
                      </a:lnTo>
                      <a:lnTo>
                        <a:pt x="774" y="396"/>
                      </a:lnTo>
                      <a:lnTo>
                        <a:pt x="777" y="414"/>
                      </a:lnTo>
                      <a:lnTo>
                        <a:pt x="778" y="433"/>
                      </a:lnTo>
                      <a:lnTo>
                        <a:pt x="777" y="447"/>
                      </a:lnTo>
                      <a:lnTo>
                        <a:pt x="775" y="461"/>
                      </a:lnTo>
                      <a:lnTo>
                        <a:pt x="772" y="474"/>
                      </a:lnTo>
                      <a:lnTo>
                        <a:pt x="767" y="485"/>
                      </a:lnTo>
                      <a:lnTo>
                        <a:pt x="762" y="498"/>
                      </a:lnTo>
                      <a:lnTo>
                        <a:pt x="755" y="509"/>
                      </a:lnTo>
                      <a:lnTo>
                        <a:pt x="747" y="520"/>
                      </a:lnTo>
                      <a:lnTo>
                        <a:pt x="739" y="528"/>
                      </a:lnTo>
                      <a:lnTo>
                        <a:pt x="729" y="538"/>
                      </a:lnTo>
                      <a:lnTo>
                        <a:pt x="718" y="545"/>
                      </a:lnTo>
                      <a:lnTo>
                        <a:pt x="706" y="552"/>
                      </a:lnTo>
                      <a:lnTo>
                        <a:pt x="695" y="557"/>
                      </a:lnTo>
                      <a:lnTo>
                        <a:pt x="683" y="563"/>
                      </a:lnTo>
                      <a:lnTo>
                        <a:pt x="669" y="566"/>
                      </a:lnTo>
                      <a:lnTo>
                        <a:pt x="656" y="568"/>
                      </a:lnTo>
                      <a:lnTo>
                        <a:pt x="642" y="568"/>
                      </a:lnTo>
                      <a:close/>
                      <a:moveTo>
                        <a:pt x="751" y="294"/>
                      </a:moveTo>
                      <a:lnTo>
                        <a:pt x="755" y="282"/>
                      </a:lnTo>
                      <a:lnTo>
                        <a:pt x="757" y="269"/>
                      </a:lnTo>
                      <a:lnTo>
                        <a:pt x="758" y="257"/>
                      </a:lnTo>
                      <a:lnTo>
                        <a:pt x="757" y="246"/>
                      </a:lnTo>
                      <a:lnTo>
                        <a:pt x="755" y="234"/>
                      </a:lnTo>
                      <a:lnTo>
                        <a:pt x="751" y="222"/>
                      </a:lnTo>
                      <a:lnTo>
                        <a:pt x="747" y="211"/>
                      </a:lnTo>
                      <a:lnTo>
                        <a:pt x="741" y="202"/>
                      </a:lnTo>
                      <a:lnTo>
                        <a:pt x="736" y="195"/>
                      </a:lnTo>
                      <a:lnTo>
                        <a:pt x="731" y="189"/>
                      </a:lnTo>
                      <a:lnTo>
                        <a:pt x="726" y="183"/>
                      </a:lnTo>
                      <a:lnTo>
                        <a:pt x="719" y="177"/>
                      </a:lnTo>
                      <a:lnTo>
                        <a:pt x="713" y="173"/>
                      </a:lnTo>
                      <a:lnTo>
                        <a:pt x="706" y="169"/>
                      </a:lnTo>
                      <a:lnTo>
                        <a:pt x="699" y="164"/>
                      </a:lnTo>
                      <a:lnTo>
                        <a:pt x="691" y="161"/>
                      </a:lnTo>
                      <a:lnTo>
                        <a:pt x="676" y="155"/>
                      </a:lnTo>
                      <a:lnTo>
                        <a:pt x="659" y="150"/>
                      </a:lnTo>
                      <a:lnTo>
                        <a:pt x="641" y="149"/>
                      </a:lnTo>
                      <a:lnTo>
                        <a:pt x="623" y="149"/>
                      </a:lnTo>
                      <a:lnTo>
                        <a:pt x="616" y="135"/>
                      </a:lnTo>
                      <a:lnTo>
                        <a:pt x="609" y="122"/>
                      </a:lnTo>
                      <a:lnTo>
                        <a:pt x="600" y="108"/>
                      </a:lnTo>
                      <a:lnTo>
                        <a:pt x="591" y="95"/>
                      </a:lnTo>
                      <a:lnTo>
                        <a:pt x="581" y="82"/>
                      </a:lnTo>
                      <a:lnTo>
                        <a:pt x="569" y="69"/>
                      </a:lnTo>
                      <a:lnTo>
                        <a:pt x="558" y="57"/>
                      </a:lnTo>
                      <a:lnTo>
                        <a:pt x="545" y="47"/>
                      </a:lnTo>
                      <a:lnTo>
                        <a:pt x="532" y="37"/>
                      </a:lnTo>
                      <a:lnTo>
                        <a:pt x="517" y="27"/>
                      </a:lnTo>
                      <a:lnTo>
                        <a:pt x="502" y="20"/>
                      </a:lnTo>
                      <a:lnTo>
                        <a:pt x="487" y="12"/>
                      </a:lnTo>
                      <a:lnTo>
                        <a:pt x="471" y="7"/>
                      </a:lnTo>
                      <a:lnTo>
                        <a:pt x="454" y="3"/>
                      </a:lnTo>
                      <a:lnTo>
                        <a:pt x="437" y="1"/>
                      </a:lnTo>
                      <a:lnTo>
                        <a:pt x="418" y="0"/>
                      </a:lnTo>
                      <a:lnTo>
                        <a:pt x="394" y="1"/>
                      </a:lnTo>
                      <a:lnTo>
                        <a:pt x="371" y="4"/>
                      </a:lnTo>
                      <a:lnTo>
                        <a:pt x="349" y="8"/>
                      </a:lnTo>
                      <a:lnTo>
                        <a:pt x="327" y="16"/>
                      </a:lnTo>
                      <a:lnTo>
                        <a:pt x="307" y="23"/>
                      </a:lnTo>
                      <a:lnTo>
                        <a:pt x="289" y="33"/>
                      </a:lnTo>
                      <a:lnTo>
                        <a:pt x="271" y="44"/>
                      </a:lnTo>
                      <a:lnTo>
                        <a:pt x="255" y="56"/>
                      </a:lnTo>
                      <a:lnTo>
                        <a:pt x="241" y="69"/>
                      </a:lnTo>
                      <a:lnTo>
                        <a:pt x="227" y="84"/>
                      </a:lnTo>
                      <a:lnTo>
                        <a:pt x="215" y="99"/>
                      </a:lnTo>
                      <a:lnTo>
                        <a:pt x="205" y="114"/>
                      </a:lnTo>
                      <a:lnTo>
                        <a:pt x="197" y="130"/>
                      </a:lnTo>
                      <a:lnTo>
                        <a:pt x="189" y="147"/>
                      </a:lnTo>
                      <a:lnTo>
                        <a:pt x="184" y="163"/>
                      </a:lnTo>
                      <a:lnTo>
                        <a:pt x="181" y="180"/>
                      </a:lnTo>
                      <a:lnTo>
                        <a:pt x="163" y="185"/>
                      </a:lnTo>
                      <a:lnTo>
                        <a:pt x="144" y="190"/>
                      </a:lnTo>
                      <a:lnTo>
                        <a:pt x="127" y="198"/>
                      </a:lnTo>
                      <a:lnTo>
                        <a:pt x="110" y="206"/>
                      </a:lnTo>
                      <a:lnTo>
                        <a:pt x="95" y="216"/>
                      </a:lnTo>
                      <a:lnTo>
                        <a:pt x="80" y="227"/>
                      </a:lnTo>
                      <a:lnTo>
                        <a:pt x="66" y="240"/>
                      </a:lnTo>
                      <a:lnTo>
                        <a:pt x="53" y="253"/>
                      </a:lnTo>
                      <a:lnTo>
                        <a:pt x="42" y="268"/>
                      </a:lnTo>
                      <a:lnTo>
                        <a:pt x="31" y="283"/>
                      </a:lnTo>
                      <a:lnTo>
                        <a:pt x="21" y="300"/>
                      </a:lnTo>
                      <a:lnTo>
                        <a:pt x="14" y="316"/>
                      </a:lnTo>
                      <a:lnTo>
                        <a:pt x="8" y="335"/>
                      </a:lnTo>
                      <a:lnTo>
                        <a:pt x="3" y="352"/>
                      </a:lnTo>
                      <a:lnTo>
                        <a:pt x="1" y="370"/>
                      </a:lnTo>
                      <a:lnTo>
                        <a:pt x="0" y="388"/>
                      </a:lnTo>
                      <a:lnTo>
                        <a:pt x="0" y="399"/>
                      </a:lnTo>
                      <a:lnTo>
                        <a:pt x="1" y="409"/>
                      </a:lnTo>
                      <a:lnTo>
                        <a:pt x="2" y="419"/>
                      </a:lnTo>
                      <a:lnTo>
                        <a:pt x="4" y="430"/>
                      </a:lnTo>
                      <a:lnTo>
                        <a:pt x="9" y="449"/>
                      </a:lnTo>
                      <a:lnTo>
                        <a:pt x="17" y="468"/>
                      </a:lnTo>
                      <a:lnTo>
                        <a:pt x="25" y="487"/>
                      </a:lnTo>
                      <a:lnTo>
                        <a:pt x="36" y="504"/>
                      </a:lnTo>
                      <a:lnTo>
                        <a:pt x="49" y="521"/>
                      </a:lnTo>
                      <a:lnTo>
                        <a:pt x="63" y="536"/>
                      </a:lnTo>
                      <a:lnTo>
                        <a:pt x="78" y="549"/>
                      </a:lnTo>
                      <a:lnTo>
                        <a:pt x="94" y="561"/>
                      </a:lnTo>
                      <a:lnTo>
                        <a:pt x="111" y="572"/>
                      </a:lnTo>
                      <a:lnTo>
                        <a:pt x="129" y="581"/>
                      </a:lnTo>
                      <a:lnTo>
                        <a:pt x="149" y="588"/>
                      </a:lnTo>
                      <a:lnTo>
                        <a:pt x="168" y="594"/>
                      </a:lnTo>
                      <a:lnTo>
                        <a:pt x="179" y="596"/>
                      </a:lnTo>
                      <a:lnTo>
                        <a:pt x="188" y="597"/>
                      </a:lnTo>
                      <a:lnTo>
                        <a:pt x="199" y="598"/>
                      </a:lnTo>
                      <a:lnTo>
                        <a:pt x="210" y="598"/>
                      </a:lnTo>
                      <a:lnTo>
                        <a:pt x="642" y="598"/>
                      </a:lnTo>
                      <a:lnTo>
                        <a:pt x="659" y="597"/>
                      </a:lnTo>
                      <a:lnTo>
                        <a:pt x="675" y="595"/>
                      </a:lnTo>
                      <a:lnTo>
                        <a:pt x="691" y="590"/>
                      </a:lnTo>
                      <a:lnTo>
                        <a:pt x="706" y="585"/>
                      </a:lnTo>
                      <a:lnTo>
                        <a:pt x="721" y="579"/>
                      </a:lnTo>
                      <a:lnTo>
                        <a:pt x="734" y="570"/>
                      </a:lnTo>
                      <a:lnTo>
                        <a:pt x="747" y="560"/>
                      </a:lnTo>
                      <a:lnTo>
                        <a:pt x="759" y="550"/>
                      </a:lnTo>
                      <a:lnTo>
                        <a:pt x="770" y="538"/>
                      </a:lnTo>
                      <a:lnTo>
                        <a:pt x="779" y="525"/>
                      </a:lnTo>
                      <a:lnTo>
                        <a:pt x="788" y="512"/>
                      </a:lnTo>
                      <a:lnTo>
                        <a:pt x="795" y="497"/>
                      </a:lnTo>
                      <a:lnTo>
                        <a:pt x="801" y="482"/>
                      </a:lnTo>
                      <a:lnTo>
                        <a:pt x="805" y="466"/>
                      </a:lnTo>
                      <a:lnTo>
                        <a:pt x="807" y="450"/>
                      </a:lnTo>
                      <a:lnTo>
                        <a:pt x="808" y="433"/>
                      </a:lnTo>
                      <a:lnTo>
                        <a:pt x="807" y="416"/>
                      </a:lnTo>
                      <a:lnTo>
                        <a:pt x="805" y="398"/>
                      </a:lnTo>
                      <a:lnTo>
                        <a:pt x="801" y="378"/>
                      </a:lnTo>
                      <a:lnTo>
                        <a:pt x="795" y="360"/>
                      </a:lnTo>
                      <a:lnTo>
                        <a:pt x="792" y="351"/>
                      </a:lnTo>
                      <a:lnTo>
                        <a:pt x="788" y="342"/>
                      </a:lnTo>
                      <a:lnTo>
                        <a:pt x="782" y="332"/>
                      </a:lnTo>
                      <a:lnTo>
                        <a:pt x="777" y="324"/>
                      </a:lnTo>
                      <a:lnTo>
                        <a:pt x="772" y="316"/>
                      </a:lnTo>
                      <a:lnTo>
                        <a:pt x="765" y="308"/>
                      </a:lnTo>
                      <a:lnTo>
                        <a:pt x="759" y="301"/>
                      </a:lnTo>
                      <a:lnTo>
                        <a:pt x="751" y="2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">
                  <a:extLst>
                    <a:ext uri="{FF2B5EF4-FFF2-40B4-BE49-F238E27FC236}">
                      <a16:creationId xmlns="" xmlns:a16="http://schemas.microsoft.com/office/drawing/2014/main" id="{F685FC3D-3432-420B-82F2-C0A5E66D8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5625" y="984250"/>
                  <a:ext cx="71438" cy="71438"/>
                </a:xfrm>
                <a:custGeom>
                  <a:avLst/>
                  <a:gdLst>
                    <a:gd name="T0" fmla="*/ 198 w 223"/>
                    <a:gd name="T1" fmla="*/ 4 h 225"/>
                    <a:gd name="T2" fmla="*/ 4 w 223"/>
                    <a:gd name="T3" fmla="*/ 199 h 225"/>
                    <a:gd name="T4" fmla="*/ 2 w 223"/>
                    <a:gd name="T5" fmla="*/ 201 h 225"/>
                    <a:gd name="T6" fmla="*/ 1 w 223"/>
                    <a:gd name="T7" fmla="*/ 204 h 225"/>
                    <a:gd name="T8" fmla="*/ 0 w 223"/>
                    <a:gd name="T9" fmla="*/ 207 h 225"/>
                    <a:gd name="T10" fmla="*/ 0 w 223"/>
                    <a:gd name="T11" fmla="*/ 210 h 225"/>
                    <a:gd name="T12" fmla="*/ 0 w 223"/>
                    <a:gd name="T13" fmla="*/ 213 h 225"/>
                    <a:gd name="T14" fmla="*/ 1 w 223"/>
                    <a:gd name="T15" fmla="*/ 216 h 225"/>
                    <a:gd name="T16" fmla="*/ 2 w 223"/>
                    <a:gd name="T17" fmla="*/ 218 h 225"/>
                    <a:gd name="T18" fmla="*/ 4 w 223"/>
                    <a:gd name="T19" fmla="*/ 220 h 225"/>
                    <a:gd name="T20" fmla="*/ 6 w 223"/>
                    <a:gd name="T21" fmla="*/ 221 h 225"/>
                    <a:gd name="T22" fmla="*/ 8 w 223"/>
                    <a:gd name="T23" fmla="*/ 223 h 225"/>
                    <a:gd name="T24" fmla="*/ 11 w 223"/>
                    <a:gd name="T25" fmla="*/ 223 h 225"/>
                    <a:gd name="T26" fmla="*/ 15 w 223"/>
                    <a:gd name="T27" fmla="*/ 225 h 225"/>
                    <a:gd name="T28" fmla="*/ 17 w 223"/>
                    <a:gd name="T29" fmla="*/ 223 h 225"/>
                    <a:gd name="T30" fmla="*/ 20 w 223"/>
                    <a:gd name="T31" fmla="*/ 223 h 225"/>
                    <a:gd name="T32" fmla="*/ 22 w 223"/>
                    <a:gd name="T33" fmla="*/ 221 h 225"/>
                    <a:gd name="T34" fmla="*/ 25 w 223"/>
                    <a:gd name="T35" fmla="*/ 220 h 225"/>
                    <a:gd name="T36" fmla="*/ 219 w 223"/>
                    <a:gd name="T37" fmla="*/ 25 h 225"/>
                    <a:gd name="T38" fmla="*/ 221 w 223"/>
                    <a:gd name="T39" fmla="*/ 23 h 225"/>
                    <a:gd name="T40" fmla="*/ 222 w 223"/>
                    <a:gd name="T41" fmla="*/ 21 h 225"/>
                    <a:gd name="T42" fmla="*/ 223 w 223"/>
                    <a:gd name="T43" fmla="*/ 18 h 225"/>
                    <a:gd name="T44" fmla="*/ 223 w 223"/>
                    <a:gd name="T45" fmla="*/ 16 h 225"/>
                    <a:gd name="T46" fmla="*/ 223 w 223"/>
                    <a:gd name="T47" fmla="*/ 13 h 225"/>
                    <a:gd name="T48" fmla="*/ 222 w 223"/>
                    <a:gd name="T49" fmla="*/ 9 h 225"/>
                    <a:gd name="T50" fmla="*/ 221 w 223"/>
                    <a:gd name="T51" fmla="*/ 7 h 225"/>
                    <a:gd name="T52" fmla="*/ 219 w 223"/>
                    <a:gd name="T53" fmla="*/ 4 h 225"/>
                    <a:gd name="T54" fmla="*/ 217 w 223"/>
                    <a:gd name="T55" fmla="*/ 2 h 225"/>
                    <a:gd name="T56" fmla="*/ 215 w 223"/>
                    <a:gd name="T57" fmla="*/ 1 h 225"/>
                    <a:gd name="T58" fmla="*/ 212 w 223"/>
                    <a:gd name="T59" fmla="*/ 0 h 225"/>
                    <a:gd name="T60" fmla="*/ 208 w 223"/>
                    <a:gd name="T61" fmla="*/ 0 h 225"/>
                    <a:gd name="T62" fmla="*/ 206 w 223"/>
                    <a:gd name="T63" fmla="*/ 0 h 225"/>
                    <a:gd name="T64" fmla="*/ 203 w 223"/>
                    <a:gd name="T65" fmla="*/ 1 h 225"/>
                    <a:gd name="T66" fmla="*/ 201 w 223"/>
                    <a:gd name="T67" fmla="*/ 2 h 225"/>
                    <a:gd name="T68" fmla="*/ 198 w 223"/>
                    <a:gd name="T69" fmla="*/ 4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23" h="225">
                      <a:moveTo>
                        <a:pt x="198" y="4"/>
                      </a:moveTo>
                      <a:lnTo>
                        <a:pt x="4" y="199"/>
                      </a:lnTo>
                      <a:lnTo>
                        <a:pt x="2" y="201"/>
                      </a:lnTo>
                      <a:lnTo>
                        <a:pt x="1" y="204"/>
                      </a:lnTo>
                      <a:lnTo>
                        <a:pt x="0" y="207"/>
                      </a:lnTo>
                      <a:lnTo>
                        <a:pt x="0" y="210"/>
                      </a:lnTo>
                      <a:lnTo>
                        <a:pt x="0" y="213"/>
                      </a:lnTo>
                      <a:lnTo>
                        <a:pt x="1" y="216"/>
                      </a:lnTo>
                      <a:lnTo>
                        <a:pt x="2" y="218"/>
                      </a:lnTo>
                      <a:lnTo>
                        <a:pt x="4" y="220"/>
                      </a:lnTo>
                      <a:lnTo>
                        <a:pt x="6" y="221"/>
                      </a:lnTo>
                      <a:lnTo>
                        <a:pt x="8" y="223"/>
                      </a:lnTo>
                      <a:lnTo>
                        <a:pt x="11" y="223"/>
                      </a:lnTo>
                      <a:lnTo>
                        <a:pt x="15" y="225"/>
                      </a:lnTo>
                      <a:lnTo>
                        <a:pt x="17" y="223"/>
                      </a:lnTo>
                      <a:lnTo>
                        <a:pt x="20" y="223"/>
                      </a:lnTo>
                      <a:lnTo>
                        <a:pt x="22" y="221"/>
                      </a:lnTo>
                      <a:lnTo>
                        <a:pt x="25" y="220"/>
                      </a:lnTo>
                      <a:lnTo>
                        <a:pt x="219" y="25"/>
                      </a:lnTo>
                      <a:lnTo>
                        <a:pt x="221" y="23"/>
                      </a:lnTo>
                      <a:lnTo>
                        <a:pt x="222" y="21"/>
                      </a:lnTo>
                      <a:lnTo>
                        <a:pt x="223" y="18"/>
                      </a:lnTo>
                      <a:lnTo>
                        <a:pt x="223" y="16"/>
                      </a:lnTo>
                      <a:lnTo>
                        <a:pt x="223" y="13"/>
                      </a:lnTo>
                      <a:lnTo>
                        <a:pt x="222" y="9"/>
                      </a:lnTo>
                      <a:lnTo>
                        <a:pt x="221" y="7"/>
                      </a:lnTo>
                      <a:lnTo>
                        <a:pt x="219" y="4"/>
                      </a:lnTo>
                      <a:lnTo>
                        <a:pt x="217" y="2"/>
                      </a:lnTo>
                      <a:lnTo>
                        <a:pt x="215" y="1"/>
                      </a:lnTo>
                      <a:lnTo>
                        <a:pt x="212" y="0"/>
                      </a:lnTo>
                      <a:lnTo>
                        <a:pt x="208" y="0"/>
                      </a:lnTo>
                      <a:lnTo>
                        <a:pt x="206" y="0"/>
                      </a:lnTo>
                      <a:lnTo>
                        <a:pt x="203" y="1"/>
                      </a:lnTo>
                      <a:lnTo>
                        <a:pt x="201" y="2"/>
                      </a:lnTo>
                      <a:lnTo>
                        <a:pt x="198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5">
                  <a:extLst>
                    <a:ext uri="{FF2B5EF4-FFF2-40B4-BE49-F238E27FC236}">
                      <a16:creationId xmlns="" xmlns:a16="http://schemas.microsoft.com/office/drawing/2014/main" id="{FE7F1BE6-837E-45DF-8B63-1239B86543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1825" y="989013"/>
                  <a:ext cx="47625" cy="66675"/>
                </a:xfrm>
                <a:custGeom>
                  <a:avLst/>
                  <a:gdLst>
                    <a:gd name="T0" fmla="*/ 135 w 150"/>
                    <a:gd name="T1" fmla="*/ 60 h 210"/>
                    <a:gd name="T2" fmla="*/ 82 w 150"/>
                    <a:gd name="T3" fmla="*/ 60 h 210"/>
                    <a:gd name="T4" fmla="*/ 116 w 150"/>
                    <a:gd name="T5" fmla="*/ 25 h 210"/>
                    <a:gd name="T6" fmla="*/ 118 w 150"/>
                    <a:gd name="T7" fmla="*/ 23 h 210"/>
                    <a:gd name="T8" fmla="*/ 119 w 150"/>
                    <a:gd name="T9" fmla="*/ 21 h 210"/>
                    <a:gd name="T10" fmla="*/ 120 w 150"/>
                    <a:gd name="T11" fmla="*/ 18 h 210"/>
                    <a:gd name="T12" fmla="*/ 120 w 150"/>
                    <a:gd name="T13" fmla="*/ 16 h 210"/>
                    <a:gd name="T14" fmla="*/ 120 w 150"/>
                    <a:gd name="T15" fmla="*/ 13 h 210"/>
                    <a:gd name="T16" fmla="*/ 119 w 150"/>
                    <a:gd name="T17" fmla="*/ 9 h 210"/>
                    <a:gd name="T18" fmla="*/ 118 w 150"/>
                    <a:gd name="T19" fmla="*/ 6 h 210"/>
                    <a:gd name="T20" fmla="*/ 116 w 150"/>
                    <a:gd name="T21" fmla="*/ 4 h 210"/>
                    <a:gd name="T22" fmla="*/ 114 w 150"/>
                    <a:gd name="T23" fmla="*/ 2 h 210"/>
                    <a:gd name="T24" fmla="*/ 111 w 150"/>
                    <a:gd name="T25" fmla="*/ 1 h 210"/>
                    <a:gd name="T26" fmla="*/ 109 w 150"/>
                    <a:gd name="T27" fmla="*/ 0 h 210"/>
                    <a:gd name="T28" fmla="*/ 105 w 150"/>
                    <a:gd name="T29" fmla="*/ 0 h 210"/>
                    <a:gd name="T30" fmla="*/ 102 w 150"/>
                    <a:gd name="T31" fmla="*/ 0 h 210"/>
                    <a:gd name="T32" fmla="*/ 100 w 150"/>
                    <a:gd name="T33" fmla="*/ 1 h 210"/>
                    <a:gd name="T34" fmla="*/ 97 w 150"/>
                    <a:gd name="T35" fmla="*/ 2 h 210"/>
                    <a:gd name="T36" fmla="*/ 95 w 150"/>
                    <a:gd name="T37" fmla="*/ 4 h 210"/>
                    <a:gd name="T38" fmla="*/ 35 w 150"/>
                    <a:gd name="T39" fmla="*/ 64 h 210"/>
                    <a:gd name="T40" fmla="*/ 33 w 150"/>
                    <a:gd name="T41" fmla="*/ 68 h 210"/>
                    <a:gd name="T42" fmla="*/ 32 w 150"/>
                    <a:gd name="T43" fmla="*/ 71 h 210"/>
                    <a:gd name="T44" fmla="*/ 30 w 150"/>
                    <a:gd name="T45" fmla="*/ 76 h 210"/>
                    <a:gd name="T46" fmla="*/ 32 w 150"/>
                    <a:gd name="T47" fmla="*/ 81 h 210"/>
                    <a:gd name="T48" fmla="*/ 35 w 150"/>
                    <a:gd name="T49" fmla="*/ 84 h 210"/>
                    <a:gd name="T50" fmla="*/ 38 w 150"/>
                    <a:gd name="T51" fmla="*/ 88 h 210"/>
                    <a:gd name="T52" fmla="*/ 41 w 150"/>
                    <a:gd name="T53" fmla="*/ 89 h 210"/>
                    <a:gd name="T54" fmla="*/ 45 w 150"/>
                    <a:gd name="T55" fmla="*/ 90 h 210"/>
                    <a:gd name="T56" fmla="*/ 99 w 150"/>
                    <a:gd name="T57" fmla="*/ 90 h 210"/>
                    <a:gd name="T58" fmla="*/ 5 w 150"/>
                    <a:gd name="T59" fmla="*/ 184 h 210"/>
                    <a:gd name="T60" fmla="*/ 4 w 150"/>
                    <a:gd name="T61" fmla="*/ 186 h 210"/>
                    <a:gd name="T62" fmla="*/ 2 w 150"/>
                    <a:gd name="T63" fmla="*/ 189 h 210"/>
                    <a:gd name="T64" fmla="*/ 2 w 150"/>
                    <a:gd name="T65" fmla="*/ 192 h 210"/>
                    <a:gd name="T66" fmla="*/ 0 w 150"/>
                    <a:gd name="T67" fmla="*/ 195 h 210"/>
                    <a:gd name="T68" fmla="*/ 2 w 150"/>
                    <a:gd name="T69" fmla="*/ 198 h 210"/>
                    <a:gd name="T70" fmla="*/ 2 w 150"/>
                    <a:gd name="T71" fmla="*/ 201 h 210"/>
                    <a:gd name="T72" fmla="*/ 4 w 150"/>
                    <a:gd name="T73" fmla="*/ 203 h 210"/>
                    <a:gd name="T74" fmla="*/ 5 w 150"/>
                    <a:gd name="T75" fmla="*/ 205 h 210"/>
                    <a:gd name="T76" fmla="*/ 8 w 150"/>
                    <a:gd name="T77" fmla="*/ 206 h 210"/>
                    <a:gd name="T78" fmla="*/ 10 w 150"/>
                    <a:gd name="T79" fmla="*/ 208 h 210"/>
                    <a:gd name="T80" fmla="*/ 13 w 150"/>
                    <a:gd name="T81" fmla="*/ 208 h 210"/>
                    <a:gd name="T82" fmla="*/ 15 w 150"/>
                    <a:gd name="T83" fmla="*/ 210 h 210"/>
                    <a:gd name="T84" fmla="*/ 19 w 150"/>
                    <a:gd name="T85" fmla="*/ 208 h 210"/>
                    <a:gd name="T86" fmla="*/ 22 w 150"/>
                    <a:gd name="T87" fmla="*/ 208 h 210"/>
                    <a:gd name="T88" fmla="*/ 24 w 150"/>
                    <a:gd name="T89" fmla="*/ 206 h 210"/>
                    <a:gd name="T90" fmla="*/ 26 w 150"/>
                    <a:gd name="T91" fmla="*/ 205 h 210"/>
                    <a:gd name="T92" fmla="*/ 146 w 150"/>
                    <a:gd name="T93" fmla="*/ 85 h 210"/>
                    <a:gd name="T94" fmla="*/ 148 w 150"/>
                    <a:gd name="T95" fmla="*/ 82 h 210"/>
                    <a:gd name="T96" fmla="*/ 150 w 150"/>
                    <a:gd name="T97" fmla="*/ 78 h 210"/>
                    <a:gd name="T98" fmla="*/ 150 w 150"/>
                    <a:gd name="T99" fmla="*/ 74 h 210"/>
                    <a:gd name="T100" fmla="*/ 149 w 150"/>
                    <a:gd name="T101" fmla="*/ 70 h 210"/>
                    <a:gd name="T102" fmla="*/ 147 w 150"/>
                    <a:gd name="T103" fmla="*/ 66 h 210"/>
                    <a:gd name="T104" fmla="*/ 144 w 150"/>
                    <a:gd name="T105" fmla="*/ 63 h 210"/>
                    <a:gd name="T106" fmla="*/ 140 w 150"/>
                    <a:gd name="T107" fmla="*/ 61 h 210"/>
                    <a:gd name="T108" fmla="*/ 135 w 150"/>
                    <a:gd name="T109" fmla="*/ 6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0" h="210">
                      <a:moveTo>
                        <a:pt x="135" y="60"/>
                      </a:moveTo>
                      <a:lnTo>
                        <a:pt x="82" y="60"/>
                      </a:lnTo>
                      <a:lnTo>
                        <a:pt x="116" y="25"/>
                      </a:lnTo>
                      <a:lnTo>
                        <a:pt x="118" y="23"/>
                      </a:lnTo>
                      <a:lnTo>
                        <a:pt x="119" y="21"/>
                      </a:lnTo>
                      <a:lnTo>
                        <a:pt x="120" y="18"/>
                      </a:lnTo>
                      <a:lnTo>
                        <a:pt x="120" y="16"/>
                      </a:lnTo>
                      <a:lnTo>
                        <a:pt x="120" y="13"/>
                      </a:lnTo>
                      <a:lnTo>
                        <a:pt x="119" y="9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lnTo>
                        <a:pt x="102" y="0"/>
                      </a:lnTo>
                      <a:lnTo>
                        <a:pt x="100" y="1"/>
                      </a:lnTo>
                      <a:lnTo>
                        <a:pt x="97" y="2"/>
                      </a:lnTo>
                      <a:lnTo>
                        <a:pt x="95" y="4"/>
                      </a:lnTo>
                      <a:lnTo>
                        <a:pt x="35" y="64"/>
                      </a:lnTo>
                      <a:lnTo>
                        <a:pt x="33" y="68"/>
                      </a:lnTo>
                      <a:lnTo>
                        <a:pt x="32" y="71"/>
                      </a:lnTo>
                      <a:lnTo>
                        <a:pt x="30" y="76"/>
                      </a:lnTo>
                      <a:lnTo>
                        <a:pt x="32" y="81"/>
                      </a:lnTo>
                      <a:lnTo>
                        <a:pt x="35" y="84"/>
                      </a:lnTo>
                      <a:lnTo>
                        <a:pt x="38" y="88"/>
                      </a:lnTo>
                      <a:lnTo>
                        <a:pt x="41" y="89"/>
                      </a:lnTo>
                      <a:lnTo>
                        <a:pt x="45" y="90"/>
                      </a:lnTo>
                      <a:lnTo>
                        <a:pt x="99" y="90"/>
                      </a:lnTo>
                      <a:lnTo>
                        <a:pt x="5" y="184"/>
                      </a:lnTo>
                      <a:lnTo>
                        <a:pt x="4" y="186"/>
                      </a:lnTo>
                      <a:lnTo>
                        <a:pt x="2" y="189"/>
                      </a:lnTo>
                      <a:lnTo>
                        <a:pt x="2" y="192"/>
                      </a:lnTo>
                      <a:lnTo>
                        <a:pt x="0" y="195"/>
                      </a:lnTo>
                      <a:lnTo>
                        <a:pt x="2" y="198"/>
                      </a:lnTo>
                      <a:lnTo>
                        <a:pt x="2" y="201"/>
                      </a:lnTo>
                      <a:lnTo>
                        <a:pt x="4" y="203"/>
                      </a:lnTo>
                      <a:lnTo>
                        <a:pt x="5" y="205"/>
                      </a:lnTo>
                      <a:lnTo>
                        <a:pt x="8" y="206"/>
                      </a:lnTo>
                      <a:lnTo>
                        <a:pt x="10" y="208"/>
                      </a:lnTo>
                      <a:lnTo>
                        <a:pt x="13" y="208"/>
                      </a:lnTo>
                      <a:lnTo>
                        <a:pt x="15" y="210"/>
                      </a:lnTo>
                      <a:lnTo>
                        <a:pt x="19" y="208"/>
                      </a:lnTo>
                      <a:lnTo>
                        <a:pt x="22" y="208"/>
                      </a:lnTo>
                      <a:lnTo>
                        <a:pt x="24" y="206"/>
                      </a:lnTo>
                      <a:lnTo>
                        <a:pt x="26" y="205"/>
                      </a:lnTo>
                      <a:lnTo>
                        <a:pt x="146" y="85"/>
                      </a:lnTo>
                      <a:lnTo>
                        <a:pt x="148" y="82"/>
                      </a:lnTo>
                      <a:lnTo>
                        <a:pt x="150" y="78"/>
                      </a:lnTo>
                      <a:lnTo>
                        <a:pt x="150" y="74"/>
                      </a:lnTo>
                      <a:lnTo>
                        <a:pt x="149" y="70"/>
                      </a:lnTo>
                      <a:lnTo>
                        <a:pt x="147" y="66"/>
                      </a:lnTo>
                      <a:lnTo>
                        <a:pt x="144" y="63"/>
                      </a:lnTo>
                      <a:lnTo>
                        <a:pt x="140" y="61"/>
                      </a:lnTo>
                      <a:lnTo>
                        <a:pt x="135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6">
                  <a:extLst>
                    <a:ext uri="{FF2B5EF4-FFF2-40B4-BE49-F238E27FC236}">
                      <a16:creationId xmlns="" xmlns:a16="http://schemas.microsoft.com/office/drawing/2014/main" id="{57501FEF-7ABA-40AD-A5C4-F6A3227E57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989013"/>
                  <a:ext cx="66675" cy="66675"/>
                </a:xfrm>
                <a:custGeom>
                  <a:avLst/>
                  <a:gdLst>
                    <a:gd name="T0" fmla="*/ 184 w 210"/>
                    <a:gd name="T1" fmla="*/ 4 h 210"/>
                    <a:gd name="T2" fmla="*/ 5 w 210"/>
                    <a:gd name="T3" fmla="*/ 184 h 210"/>
                    <a:gd name="T4" fmla="*/ 2 w 210"/>
                    <a:gd name="T5" fmla="*/ 186 h 210"/>
                    <a:gd name="T6" fmla="*/ 1 w 210"/>
                    <a:gd name="T7" fmla="*/ 189 h 210"/>
                    <a:gd name="T8" fmla="*/ 0 w 210"/>
                    <a:gd name="T9" fmla="*/ 192 h 210"/>
                    <a:gd name="T10" fmla="*/ 0 w 210"/>
                    <a:gd name="T11" fmla="*/ 195 h 210"/>
                    <a:gd name="T12" fmla="*/ 0 w 210"/>
                    <a:gd name="T13" fmla="*/ 198 h 210"/>
                    <a:gd name="T14" fmla="*/ 1 w 210"/>
                    <a:gd name="T15" fmla="*/ 201 h 210"/>
                    <a:gd name="T16" fmla="*/ 2 w 210"/>
                    <a:gd name="T17" fmla="*/ 203 h 210"/>
                    <a:gd name="T18" fmla="*/ 5 w 210"/>
                    <a:gd name="T19" fmla="*/ 205 h 210"/>
                    <a:gd name="T20" fmla="*/ 7 w 210"/>
                    <a:gd name="T21" fmla="*/ 206 h 210"/>
                    <a:gd name="T22" fmla="*/ 10 w 210"/>
                    <a:gd name="T23" fmla="*/ 208 h 210"/>
                    <a:gd name="T24" fmla="*/ 12 w 210"/>
                    <a:gd name="T25" fmla="*/ 208 h 210"/>
                    <a:gd name="T26" fmla="*/ 15 w 210"/>
                    <a:gd name="T27" fmla="*/ 210 h 210"/>
                    <a:gd name="T28" fmla="*/ 19 w 210"/>
                    <a:gd name="T29" fmla="*/ 208 h 210"/>
                    <a:gd name="T30" fmla="*/ 21 w 210"/>
                    <a:gd name="T31" fmla="*/ 208 h 210"/>
                    <a:gd name="T32" fmla="*/ 24 w 210"/>
                    <a:gd name="T33" fmla="*/ 206 h 210"/>
                    <a:gd name="T34" fmla="*/ 26 w 210"/>
                    <a:gd name="T35" fmla="*/ 205 h 210"/>
                    <a:gd name="T36" fmla="*/ 206 w 210"/>
                    <a:gd name="T37" fmla="*/ 25 h 210"/>
                    <a:gd name="T38" fmla="*/ 208 w 210"/>
                    <a:gd name="T39" fmla="*/ 23 h 210"/>
                    <a:gd name="T40" fmla="*/ 209 w 210"/>
                    <a:gd name="T41" fmla="*/ 21 h 210"/>
                    <a:gd name="T42" fmla="*/ 210 w 210"/>
                    <a:gd name="T43" fmla="*/ 18 h 210"/>
                    <a:gd name="T44" fmla="*/ 210 w 210"/>
                    <a:gd name="T45" fmla="*/ 16 h 210"/>
                    <a:gd name="T46" fmla="*/ 210 w 210"/>
                    <a:gd name="T47" fmla="*/ 13 h 210"/>
                    <a:gd name="T48" fmla="*/ 209 w 210"/>
                    <a:gd name="T49" fmla="*/ 9 h 210"/>
                    <a:gd name="T50" fmla="*/ 208 w 210"/>
                    <a:gd name="T51" fmla="*/ 6 h 210"/>
                    <a:gd name="T52" fmla="*/ 206 w 210"/>
                    <a:gd name="T53" fmla="*/ 4 h 210"/>
                    <a:gd name="T54" fmla="*/ 204 w 210"/>
                    <a:gd name="T55" fmla="*/ 2 h 210"/>
                    <a:gd name="T56" fmla="*/ 201 w 210"/>
                    <a:gd name="T57" fmla="*/ 1 h 210"/>
                    <a:gd name="T58" fmla="*/ 198 w 210"/>
                    <a:gd name="T59" fmla="*/ 0 h 210"/>
                    <a:gd name="T60" fmla="*/ 195 w 210"/>
                    <a:gd name="T61" fmla="*/ 0 h 210"/>
                    <a:gd name="T62" fmla="*/ 192 w 210"/>
                    <a:gd name="T63" fmla="*/ 0 h 210"/>
                    <a:gd name="T64" fmla="*/ 190 w 210"/>
                    <a:gd name="T65" fmla="*/ 1 h 210"/>
                    <a:gd name="T66" fmla="*/ 187 w 210"/>
                    <a:gd name="T67" fmla="*/ 2 h 210"/>
                    <a:gd name="T68" fmla="*/ 184 w 210"/>
                    <a:gd name="T69" fmla="*/ 4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0" h="210">
                      <a:moveTo>
                        <a:pt x="184" y="4"/>
                      </a:moveTo>
                      <a:lnTo>
                        <a:pt x="5" y="184"/>
                      </a:lnTo>
                      <a:lnTo>
                        <a:pt x="2" y="186"/>
                      </a:lnTo>
                      <a:lnTo>
                        <a:pt x="1" y="189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8"/>
                      </a:lnTo>
                      <a:lnTo>
                        <a:pt x="1" y="201"/>
                      </a:lnTo>
                      <a:lnTo>
                        <a:pt x="2" y="203"/>
                      </a:lnTo>
                      <a:lnTo>
                        <a:pt x="5" y="205"/>
                      </a:lnTo>
                      <a:lnTo>
                        <a:pt x="7" y="206"/>
                      </a:lnTo>
                      <a:lnTo>
                        <a:pt x="10" y="208"/>
                      </a:lnTo>
                      <a:lnTo>
                        <a:pt x="12" y="208"/>
                      </a:lnTo>
                      <a:lnTo>
                        <a:pt x="15" y="210"/>
                      </a:lnTo>
                      <a:lnTo>
                        <a:pt x="19" y="208"/>
                      </a:lnTo>
                      <a:lnTo>
                        <a:pt x="21" y="208"/>
                      </a:lnTo>
                      <a:lnTo>
                        <a:pt x="24" y="206"/>
                      </a:lnTo>
                      <a:lnTo>
                        <a:pt x="26" y="205"/>
                      </a:lnTo>
                      <a:lnTo>
                        <a:pt x="206" y="25"/>
                      </a:lnTo>
                      <a:lnTo>
                        <a:pt x="208" y="23"/>
                      </a:lnTo>
                      <a:lnTo>
                        <a:pt x="209" y="21"/>
                      </a:lnTo>
                      <a:lnTo>
                        <a:pt x="210" y="18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09" y="9"/>
                      </a:lnTo>
                      <a:lnTo>
                        <a:pt x="208" y="6"/>
                      </a:lnTo>
                      <a:lnTo>
                        <a:pt x="206" y="4"/>
                      </a:lnTo>
                      <a:lnTo>
                        <a:pt x="204" y="2"/>
                      </a:lnTo>
                      <a:lnTo>
                        <a:pt x="201" y="1"/>
                      </a:lnTo>
                      <a:lnTo>
                        <a:pt x="198" y="0"/>
                      </a:lnTo>
                      <a:lnTo>
                        <a:pt x="195" y="0"/>
                      </a:lnTo>
                      <a:lnTo>
                        <a:pt x="192" y="0"/>
                      </a:lnTo>
                      <a:lnTo>
                        <a:pt x="190" y="1"/>
                      </a:lnTo>
                      <a:lnTo>
                        <a:pt x="187" y="2"/>
                      </a:lnTo>
                      <a:lnTo>
                        <a:pt x="184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46" name="Group 245">
              <a:extLst>
                <a:ext uri="{FF2B5EF4-FFF2-40B4-BE49-F238E27FC236}">
                  <a16:creationId xmlns="" xmlns:a16="http://schemas.microsoft.com/office/drawing/2014/main" id="{9E01B56C-5241-4DAB-99C8-4A0360CF15EA}"/>
                </a:ext>
              </a:extLst>
            </p:cNvPr>
            <p:cNvGrpSpPr/>
            <p:nvPr/>
          </p:nvGrpSpPr>
          <p:grpSpPr>
            <a:xfrm>
              <a:off x="1742338" y="1770861"/>
              <a:ext cx="418315" cy="418315"/>
              <a:chOff x="3103103" y="1741116"/>
              <a:chExt cx="418315" cy="418315"/>
            </a:xfrm>
          </p:grpSpPr>
          <p:sp>
            <p:nvSpPr>
              <p:cNvPr id="247" name="Oval 246">
                <a:extLst>
                  <a:ext uri="{FF2B5EF4-FFF2-40B4-BE49-F238E27FC236}">
                    <a16:creationId xmlns="" xmlns:a16="http://schemas.microsoft.com/office/drawing/2014/main" id="{C617FFA1-9C06-4646-BF72-E7BA28AD8E60}"/>
                  </a:ext>
                </a:extLst>
              </p:cNvPr>
              <p:cNvSpPr/>
              <p:nvPr/>
            </p:nvSpPr>
            <p:spPr>
              <a:xfrm>
                <a:off x="3103103" y="1741116"/>
                <a:ext cx="418315" cy="418315"/>
              </a:xfrm>
              <a:prstGeom prst="ellips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="" xmlns:a16="http://schemas.microsoft.com/office/drawing/2014/main" id="{F16DB68F-5C44-491E-BB61-6CD0FB7D1C60}"/>
                  </a:ext>
                </a:extLst>
              </p:cNvPr>
              <p:cNvGrpSpPr/>
              <p:nvPr/>
            </p:nvGrpSpPr>
            <p:grpSpPr>
              <a:xfrm>
                <a:off x="3226503" y="1864516"/>
                <a:ext cx="171514" cy="171514"/>
                <a:chOff x="334963" y="769938"/>
                <a:chExt cx="276225" cy="276225"/>
              </a:xfrm>
              <a:solidFill>
                <a:schemeClr val="bg1"/>
              </a:solidFill>
            </p:grpSpPr>
            <p:sp>
              <p:nvSpPr>
                <p:cNvPr id="249" name="Freeform 54">
                  <a:extLst>
                    <a:ext uri="{FF2B5EF4-FFF2-40B4-BE49-F238E27FC236}">
                      <a16:creationId xmlns="" xmlns:a16="http://schemas.microsoft.com/office/drawing/2014/main" id="{BC343D9F-C7FB-4257-A78A-D391B80F8B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7825" y="812800"/>
                  <a:ext cx="190500" cy="190500"/>
                </a:xfrm>
                <a:custGeom>
                  <a:avLst/>
                  <a:gdLst>
                    <a:gd name="T0" fmla="*/ 245 w 599"/>
                    <a:gd name="T1" fmla="*/ 563 h 599"/>
                    <a:gd name="T2" fmla="*/ 182 w 599"/>
                    <a:gd name="T3" fmla="*/ 542 h 599"/>
                    <a:gd name="T4" fmla="*/ 128 w 599"/>
                    <a:gd name="T5" fmla="*/ 508 h 599"/>
                    <a:gd name="T6" fmla="*/ 84 w 599"/>
                    <a:gd name="T7" fmla="*/ 461 h 599"/>
                    <a:gd name="T8" fmla="*/ 52 w 599"/>
                    <a:gd name="T9" fmla="*/ 405 h 599"/>
                    <a:gd name="T10" fmla="*/ 33 w 599"/>
                    <a:gd name="T11" fmla="*/ 341 h 599"/>
                    <a:gd name="T12" fmla="*/ 31 w 599"/>
                    <a:gd name="T13" fmla="*/ 272 h 599"/>
                    <a:gd name="T14" fmla="*/ 46 w 599"/>
                    <a:gd name="T15" fmla="*/ 207 h 599"/>
                    <a:gd name="T16" fmla="*/ 76 w 599"/>
                    <a:gd name="T17" fmla="*/ 149 h 599"/>
                    <a:gd name="T18" fmla="*/ 118 w 599"/>
                    <a:gd name="T19" fmla="*/ 100 h 599"/>
                    <a:gd name="T20" fmla="*/ 171 w 599"/>
                    <a:gd name="T21" fmla="*/ 62 h 599"/>
                    <a:gd name="T22" fmla="*/ 233 w 599"/>
                    <a:gd name="T23" fmla="*/ 39 h 599"/>
                    <a:gd name="T24" fmla="*/ 299 w 599"/>
                    <a:gd name="T25" fmla="*/ 30 h 599"/>
                    <a:gd name="T26" fmla="*/ 366 w 599"/>
                    <a:gd name="T27" fmla="*/ 39 h 599"/>
                    <a:gd name="T28" fmla="*/ 427 w 599"/>
                    <a:gd name="T29" fmla="*/ 62 h 599"/>
                    <a:gd name="T30" fmla="*/ 480 w 599"/>
                    <a:gd name="T31" fmla="*/ 100 h 599"/>
                    <a:gd name="T32" fmla="*/ 523 w 599"/>
                    <a:gd name="T33" fmla="*/ 149 h 599"/>
                    <a:gd name="T34" fmla="*/ 553 w 599"/>
                    <a:gd name="T35" fmla="*/ 207 h 599"/>
                    <a:gd name="T36" fmla="*/ 568 w 599"/>
                    <a:gd name="T37" fmla="*/ 272 h 599"/>
                    <a:gd name="T38" fmla="*/ 566 w 599"/>
                    <a:gd name="T39" fmla="*/ 341 h 599"/>
                    <a:gd name="T40" fmla="*/ 547 w 599"/>
                    <a:gd name="T41" fmla="*/ 405 h 599"/>
                    <a:gd name="T42" fmla="*/ 515 w 599"/>
                    <a:gd name="T43" fmla="*/ 461 h 599"/>
                    <a:gd name="T44" fmla="*/ 470 w 599"/>
                    <a:gd name="T45" fmla="*/ 508 h 599"/>
                    <a:gd name="T46" fmla="*/ 416 w 599"/>
                    <a:gd name="T47" fmla="*/ 542 h 599"/>
                    <a:gd name="T48" fmla="*/ 354 w 599"/>
                    <a:gd name="T49" fmla="*/ 563 h 599"/>
                    <a:gd name="T50" fmla="*/ 299 w 599"/>
                    <a:gd name="T51" fmla="*/ 0 h 599"/>
                    <a:gd name="T52" fmla="*/ 225 w 599"/>
                    <a:gd name="T53" fmla="*/ 10 h 599"/>
                    <a:gd name="T54" fmla="*/ 157 w 599"/>
                    <a:gd name="T55" fmla="*/ 37 h 599"/>
                    <a:gd name="T56" fmla="*/ 98 w 599"/>
                    <a:gd name="T57" fmla="*/ 79 h 599"/>
                    <a:gd name="T58" fmla="*/ 52 w 599"/>
                    <a:gd name="T59" fmla="*/ 132 h 599"/>
                    <a:gd name="T60" fmla="*/ 18 w 599"/>
                    <a:gd name="T61" fmla="*/ 196 h 599"/>
                    <a:gd name="T62" fmla="*/ 1 w 599"/>
                    <a:gd name="T63" fmla="*/ 269 h 599"/>
                    <a:gd name="T64" fmla="*/ 3 w 599"/>
                    <a:gd name="T65" fmla="*/ 345 h 599"/>
                    <a:gd name="T66" fmla="*/ 24 w 599"/>
                    <a:gd name="T67" fmla="*/ 416 h 599"/>
                    <a:gd name="T68" fmla="*/ 59 w 599"/>
                    <a:gd name="T69" fmla="*/ 479 h 599"/>
                    <a:gd name="T70" fmla="*/ 109 w 599"/>
                    <a:gd name="T71" fmla="*/ 530 h 599"/>
                    <a:gd name="T72" fmla="*/ 169 w 599"/>
                    <a:gd name="T73" fmla="*/ 570 h 599"/>
                    <a:gd name="T74" fmla="*/ 239 w 599"/>
                    <a:gd name="T75" fmla="*/ 592 h 599"/>
                    <a:gd name="T76" fmla="*/ 315 w 599"/>
                    <a:gd name="T77" fmla="*/ 599 h 599"/>
                    <a:gd name="T78" fmla="*/ 388 w 599"/>
                    <a:gd name="T79" fmla="*/ 585 h 599"/>
                    <a:gd name="T80" fmla="*/ 454 w 599"/>
                    <a:gd name="T81" fmla="*/ 556 h 599"/>
                    <a:gd name="T82" fmla="*/ 511 w 599"/>
                    <a:gd name="T83" fmla="*/ 511 h 599"/>
                    <a:gd name="T84" fmla="*/ 555 w 599"/>
                    <a:gd name="T85" fmla="*/ 455 h 599"/>
                    <a:gd name="T86" fmla="*/ 585 w 599"/>
                    <a:gd name="T87" fmla="*/ 389 h 599"/>
                    <a:gd name="T88" fmla="*/ 599 w 599"/>
                    <a:gd name="T89" fmla="*/ 315 h 599"/>
                    <a:gd name="T90" fmla="*/ 592 w 599"/>
                    <a:gd name="T91" fmla="*/ 239 h 599"/>
                    <a:gd name="T92" fmla="*/ 569 w 599"/>
                    <a:gd name="T93" fmla="*/ 169 h 599"/>
                    <a:gd name="T94" fmla="*/ 530 w 599"/>
                    <a:gd name="T95" fmla="*/ 110 h 599"/>
                    <a:gd name="T96" fmla="*/ 479 w 599"/>
                    <a:gd name="T97" fmla="*/ 59 h 599"/>
                    <a:gd name="T98" fmla="*/ 416 w 599"/>
                    <a:gd name="T99" fmla="*/ 24 h 599"/>
                    <a:gd name="T100" fmla="*/ 345 w 599"/>
                    <a:gd name="T101" fmla="*/ 4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99" h="599">
                      <a:moveTo>
                        <a:pt x="299" y="569"/>
                      </a:moveTo>
                      <a:lnTo>
                        <a:pt x="285" y="569"/>
                      </a:lnTo>
                      <a:lnTo>
                        <a:pt x="272" y="568"/>
                      </a:lnTo>
                      <a:lnTo>
                        <a:pt x="258" y="566"/>
                      </a:lnTo>
                      <a:lnTo>
                        <a:pt x="245" y="563"/>
                      </a:lnTo>
                      <a:lnTo>
                        <a:pt x="233" y="560"/>
                      </a:lnTo>
                      <a:lnTo>
                        <a:pt x="220" y="557"/>
                      </a:lnTo>
                      <a:lnTo>
                        <a:pt x="207" y="553"/>
                      </a:lnTo>
                      <a:lnTo>
                        <a:pt x="194" y="547"/>
                      </a:lnTo>
                      <a:lnTo>
                        <a:pt x="182" y="542"/>
                      </a:lnTo>
                      <a:lnTo>
                        <a:pt x="171" y="537"/>
                      </a:lnTo>
                      <a:lnTo>
                        <a:pt x="160" y="530"/>
                      </a:lnTo>
                      <a:lnTo>
                        <a:pt x="149" y="523"/>
                      </a:lnTo>
                      <a:lnTo>
                        <a:pt x="138" y="515"/>
                      </a:lnTo>
                      <a:lnTo>
                        <a:pt x="128" y="508"/>
                      </a:lnTo>
                      <a:lnTo>
                        <a:pt x="118" y="499"/>
                      </a:lnTo>
                      <a:lnTo>
                        <a:pt x="108" y="491"/>
                      </a:lnTo>
                      <a:lnTo>
                        <a:pt x="100" y="481"/>
                      </a:lnTo>
                      <a:lnTo>
                        <a:pt x="91" y="471"/>
                      </a:lnTo>
                      <a:lnTo>
                        <a:pt x="84" y="461"/>
                      </a:lnTo>
                      <a:lnTo>
                        <a:pt x="76" y="450"/>
                      </a:lnTo>
                      <a:lnTo>
                        <a:pt x="69" y="439"/>
                      </a:lnTo>
                      <a:lnTo>
                        <a:pt x="62" y="429"/>
                      </a:lnTo>
                      <a:lnTo>
                        <a:pt x="57" y="417"/>
                      </a:lnTo>
                      <a:lnTo>
                        <a:pt x="52" y="405"/>
                      </a:lnTo>
                      <a:lnTo>
                        <a:pt x="46" y="392"/>
                      </a:lnTo>
                      <a:lnTo>
                        <a:pt x="42" y="379"/>
                      </a:lnTo>
                      <a:lnTo>
                        <a:pt x="39" y="368"/>
                      </a:lnTo>
                      <a:lnTo>
                        <a:pt x="36" y="354"/>
                      </a:lnTo>
                      <a:lnTo>
                        <a:pt x="33" y="341"/>
                      </a:lnTo>
                      <a:lnTo>
                        <a:pt x="31" y="327"/>
                      </a:lnTo>
                      <a:lnTo>
                        <a:pt x="30" y="313"/>
                      </a:lnTo>
                      <a:lnTo>
                        <a:pt x="30" y="299"/>
                      </a:lnTo>
                      <a:lnTo>
                        <a:pt x="30" y="285"/>
                      </a:lnTo>
                      <a:lnTo>
                        <a:pt x="31" y="272"/>
                      </a:lnTo>
                      <a:lnTo>
                        <a:pt x="33" y="258"/>
                      </a:lnTo>
                      <a:lnTo>
                        <a:pt x="36" y="245"/>
                      </a:lnTo>
                      <a:lnTo>
                        <a:pt x="39" y="233"/>
                      </a:lnTo>
                      <a:lnTo>
                        <a:pt x="42" y="220"/>
                      </a:lnTo>
                      <a:lnTo>
                        <a:pt x="46" y="207"/>
                      </a:lnTo>
                      <a:lnTo>
                        <a:pt x="52" y="195"/>
                      </a:lnTo>
                      <a:lnTo>
                        <a:pt x="57" y="182"/>
                      </a:lnTo>
                      <a:lnTo>
                        <a:pt x="62" y="172"/>
                      </a:lnTo>
                      <a:lnTo>
                        <a:pt x="69" y="160"/>
                      </a:lnTo>
                      <a:lnTo>
                        <a:pt x="76" y="149"/>
                      </a:lnTo>
                      <a:lnTo>
                        <a:pt x="84" y="138"/>
                      </a:lnTo>
                      <a:lnTo>
                        <a:pt x="91" y="129"/>
                      </a:lnTo>
                      <a:lnTo>
                        <a:pt x="100" y="118"/>
                      </a:lnTo>
                      <a:lnTo>
                        <a:pt x="108" y="110"/>
                      </a:lnTo>
                      <a:lnTo>
                        <a:pt x="118" y="100"/>
                      </a:lnTo>
                      <a:lnTo>
                        <a:pt x="128" y="91"/>
                      </a:lnTo>
                      <a:lnTo>
                        <a:pt x="138" y="84"/>
                      </a:lnTo>
                      <a:lnTo>
                        <a:pt x="149" y="76"/>
                      </a:lnTo>
                      <a:lnTo>
                        <a:pt x="160" y="69"/>
                      </a:lnTo>
                      <a:lnTo>
                        <a:pt x="171" y="62"/>
                      </a:lnTo>
                      <a:lnTo>
                        <a:pt x="182" y="57"/>
                      </a:lnTo>
                      <a:lnTo>
                        <a:pt x="194" y="52"/>
                      </a:lnTo>
                      <a:lnTo>
                        <a:pt x="207" y="46"/>
                      </a:lnTo>
                      <a:lnTo>
                        <a:pt x="220" y="42"/>
                      </a:lnTo>
                      <a:lnTo>
                        <a:pt x="233" y="39"/>
                      </a:lnTo>
                      <a:lnTo>
                        <a:pt x="245" y="36"/>
                      </a:lnTo>
                      <a:lnTo>
                        <a:pt x="258" y="34"/>
                      </a:lnTo>
                      <a:lnTo>
                        <a:pt x="272" y="31"/>
                      </a:lnTo>
                      <a:lnTo>
                        <a:pt x="285" y="30"/>
                      </a:lnTo>
                      <a:lnTo>
                        <a:pt x="299" y="30"/>
                      </a:lnTo>
                      <a:lnTo>
                        <a:pt x="313" y="30"/>
                      </a:lnTo>
                      <a:lnTo>
                        <a:pt x="327" y="31"/>
                      </a:lnTo>
                      <a:lnTo>
                        <a:pt x="341" y="34"/>
                      </a:lnTo>
                      <a:lnTo>
                        <a:pt x="354" y="36"/>
                      </a:lnTo>
                      <a:lnTo>
                        <a:pt x="366" y="39"/>
                      </a:lnTo>
                      <a:lnTo>
                        <a:pt x="379" y="42"/>
                      </a:lnTo>
                      <a:lnTo>
                        <a:pt x="392" y="46"/>
                      </a:lnTo>
                      <a:lnTo>
                        <a:pt x="404" y="52"/>
                      </a:lnTo>
                      <a:lnTo>
                        <a:pt x="416" y="57"/>
                      </a:lnTo>
                      <a:lnTo>
                        <a:pt x="427" y="62"/>
                      </a:lnTo>
                      <a:lnTo>
                        <a:pt x="439" y="69"/>
                      </a:lnTo>
                      <a:lnTo>
                        <a:pt x="450" y="76"/>
                      </a:lnTo>
                      <a:lnTo>
                        <a:pt x="461" y="84"/>
                      </a:lnTo>
                      <a:lnTo>
                        <a:pt x="470" y="91"/>
                      </a:lnTo>
                      <a:lnTo>
                        <a:pt x="480" y="100"/>
                      </a:lnTo>
                      <a:lnTo>
                        <a:pt x="490" y="110"/>
                      </a:lnTo>
                      <a:lnTo>
                        <a:pt x="499" y="118"/>
                      </a:lnTo>
                      <a:lnTo>
                        <a:pt x="507" y="129"/>
                      </a:lnTo>
                      <a:lnTo>
                        <a:pt x="515" y="138"/>
                      </a:lnTo>
                      <a:lnTo>
                        <a:pt x="523" y="149"/>
                      </a:lnTo>
                      <a:lnTo>
                        <a:pt x="530" y="160"/>
                      </a:lnTo>
                      <a:lnTo>
                        <a:pt x="537" y="172"/>
                      </a:lnTo>
                      <a:lnTo>
                        <a:pt x="542" y="182"/>
                      </a:lnTo>
                      <a:lnTo>
                        <a:pt x="547" y="195"/>
                      </a:lnTo>
                      <a:lnTo>
                        <a:pt x="553" y="207"/>
                      </a:lnTo>
                      <a:lnTo>
                        <a:pt x="557" y="220"/>
                      </a:lnTo>
                      <a:lnTo>
                        <a:pt x="560" y="233"/>
                      </a:lnTo>
                      <a:lnTo>
                        <a:pt x="563" y="245"/>
                      </a:lnTo>
                      <a:lnTo>
                        <a:pt x="566" y="258"/>
                      </a:lnTo>
                      <a:lnTo>
                        <a:pt x="568" y="272"/>
                      </a:lnTo>
                      <a:lnTo>
                        <a:pt x="569" y="285"/>
                      </a:lnTo>
                      <a:lnTo>
                        <a:pt x="569" y="299"/>
                      </a:lnTo>
                      <a:lnTo>
                        <a:pt x="569" y="313"/>
                      </a:lnTo>
                      <a:lnTo>
                        <a:pt x="568" y="327"/>
                      </a:lnTo>
                      <a:lnTo>
                        <a:pt x="566" y="341"/>
                      </a:lnTo>
                      <a:lnTo>
                        <a:pt x="563" y="354"/>
                      </a:lnTo>
                      <a:lnTo>
                        <a:pt x="560" y="368"/>
                      </a:lnTo>
                      <a:lnTo>
                        <a:pt x="557" y="379"/>
                      </a:lnTo>
                      <a:lnTo>
                        <a:pt x="553" y="392"/>
                      </a:lnTo>
                      <a:lnTo>
                        <a:pt x="547" y="405"/>
                      </a:lnTo>
                      <a:lnTo>
                        <a:pt x="542" y="417"/>
                      </a:lnTo>
                      <a:lnTo>
                        <a:pt x="537" y="429"/>
                      </a:lnTo>
                      <a:lnTo>
                        <a:pt x="530" y="439"/>
                      </a:lnTo>
                      <a:lnTo>
                        <a:pt x="523" y="450"/>
                      </a:lnTo>
                      <a:lnTo>
                        <a:pt x="515" y="461"/>
                      </a:lnTo>
                      <a:lnTo>
                        <a:pt x="507" y="471"/>
                      </a:lnTo>
                      <a:lnTo>
                        <a:pt x="499" y="481"/>
                      </a:lnTo>
                      <a:lnTo>
                        <a:pt x="490" y="491"/>
                      </a:lnTo>
                      <a:lnTo>
                        <a:pt x="480" y="499"/>
                      </a:lnTo>
                      <a:lnTo>
                        <a:pt x="470" y="508"/>
                      </a:lnTo>
                      <a:lnTo>
                        <a:pt x="461" y="515"/>
                      </a:lnTo>
                      <a:lnTo>
                        <a:pt x="450" y="523"/>
                      </a:lnTo>
                      <a:lnTo>
                        <a:pt x="439" y="530"/>
                      </a:lnTo>
                      <a:lnTo>
                        <a:pt x="427" y="537"/>
                      </a:lnTo>
                      <a:lnTo>
                        <a:pt x="416" y="542"/>
                      </a:lnTo>
                      <a:lnTo>
                        <a:pt x="404" y="547"/>
                      </a:lnTo>
                      <a:lnTo>
                        <a:pt x="392" y="553"/>
                      </a:lnTo>
                      <a:lnTo>
                        <a:pt x="379" y="557"/>
                      </a:lnTo>
                      <a:lnTo>
                        <a:pt x="366" y="560"/>
                      </a:lnTo>
                      <a:lnTo>
                        <a:pt x="354" y="563"/>
                      </a:lnTo>
                      <a:lnTo>
                        <a:pt x="341" y="566"/>
                      </a:lnTo>
                      <a:lnTo>
                        <a:pt x="327" y="568"/>
                      </a:lnTo>
                      <a:lnTo>
                        <a:pt x="313" y="569"/>
                      </a:lnTo>
                      <a:lnTo>
                        <a:pt x="299" y="569"/>
                      </a:lnTo>
                      <a:close/>
                      <a:moveTo>
                        <a:pt x="299" y="0"/>
                      </a:moveTo>
                      <a:lnTo>
                        <a:pt x="284" y="0"/>
                      </a:lnTo>
                      <a:lnTo>
                        <a:pt x="269" y="1"/>
                      </a:lnTo>
                      <a:lnTo>
                        <a:pt x="254" y="4"/>
                      </a:lnTo>
                      <a:lnTo>
                        <a:pt x="239" y="6"/>
                      </a:lnTo>
                      <a:lnTo>
                        <a:pt x="225" y="10"/>
                      </a:lnTo>
                      <a:lnTo>
                        <a:pt x="210" y="13"/>
                      </a:lnTo>
                      <a:lnTo>
                        <a:pt x="196" y="19"/>
                      </a:lnTo>
                      <a:lnTo>
                        <a:pt x="183" y="24"/>
                      </a:lnTo>
                      <a:lnTo>
                        <a:pt x="169" y="29"/>
                      </a:lnTo>
                      <a:lnTo>
                        <a:pt x="157" y="37"/>
                      </a:lnTo>
                      <a:lnTo>
                        <a:pt x="144" y="43"/>
                      </a:lnTo>
                      <a:lnTo>
                        <a:pt x="132" y="52"/>
                      </a:lnTo>
                      <a:lnTo>
                        <a:pt x="120" y="59"/>
                      </a:lnTo>
                      <a:lnTo>
                        <a:pt x="109" y="69"/>
                      </a:lnTo>
                      <a:lnTo>
                        <a:pt x="98" y="79"/>
                      </a:lnTo>
                      <a:lnTo>
                        <a:pt x="88" y="88"/>
                      </a:lnTo>
                      <a:lnTo>
                        <a:pt x="77" y="99"/>
                      </a:lnTo>
                      <a:lnTo>
                        <a:pt x="69" y="110"/>
                      </a:lnTo>
                      <a:lnTo>
                        <a:pt x="59" y="120"/>
                      </a:lnTo>
                      <a:lnTo>
                        <a:pt x="52" y="132"/>
                      </a:lnTo>
                      <a:lnTo>
                        <a:pt x="43" y="145"/>
                      </a:lnTo>
                      <a:lnTo>
                        <a:pt x="37" y="157"/>
                      </a:lnTo>
                      <a:lnTo>
                        <a:pt x="29" y="169"/>
                      </a:lnTo>
                      <a:lnTo>
                        <a:pt x="24" y="183"/>
                      </a:lnTo>
                      <a:lnTo>
                        <a:pt x="18" y="196"/>
                      </a:lnTo>
                      <a:lnTo>
                        <a:pt x="13" y="210"/>
                      </a:lnTo>
                      <a:lnTo>
                        <a:pt x="10" y="225"/>
                      </a:lnTo>
                      <a:lnTo>
                        <a:pt x="6" y="239"/>
                      </a:lnTo>
                      <a:lnTo>
                        <a:pt x="3" y="254"/>
                      </a:lnTo>
                      <a:lnTo>
                        <a:pt x="1" y="269"/>
                      </a:lnTo>
                      <a:lnTo>
                        <a:pt x="0" y="284"/>
                      </a:lnTo>
                      <a:lnTo>
                        <a:pt x="0" y="299"/>
                      </a:lnTo>
                      <a:lnTo>
                        <a:pt x="0" y="315"/>
                      </a:lnTo>
                      <a:lnTo>
                        <a:pt x="1" y="330"/>
                      </a:lnTo>
                      <a:lnTo>
                        <a:pt x="3" y="345"/>
                      </a:lnTo>
                      <a:lnTo>
                        <a:pt x="6" y="360"/>
                      </a:lnTo>
                      <a:lnTo>
                        <a:pt x="10" y="374"/>
                      </a:lnTo>
                      <a:lnTo>
                        <a:pt x="13" y="389"/>
                      </a:lnTo>
                      <a:lnTo>
                        <a:pt x="18" y="403"/>
                      </a:lnTo>
                      <a:lnTo>
                        <a:pt x="24" y="416"/>
                      </a:lnTo>
                      <a:lnTo>
                        <a:pt x="29" y="430"/>
                      </a:lnTo>
                      <a:lnTo>
                        <a:pt x="37" y="442"/>
                      </a:lnTo>
                      <a:lnTo>
                        <a:pt x="43" y="455"/>
                      </a:lnTo>
                      <a:lnTo>
                        <a:pt x="52" y="467"/>
                      </a:lnTo>
                      <a:lnTo>
                        <a:pt x="59" y="479"/>
                      </a:lnTo>
                      <a:lnTo>
                        <a:pt x="69" y="491"/>
                      </a:lnTo>
                      <a:lnTo>
                        <a:pt x="77" y="501"/>
                      </a:lnTo>
                      <a:lnTo>
                        <a:pt x="88" y="511"/>
                      </a:lnTo>
                      <a:lnTo>
                        <a:pt x="98" y="522"/>
                      </a:lnTo>
                      <a:lnTo>
                        <a:pt x="109" y="530"/>
                      </a:lnTo>
                      <a:lnTo>
                        <a:pt x="120" y="540"/>
                      </a:lnTo>
                      <a:lnTo>
                        <a:pt x="132" y="547"/>
                      </a:lnTo>
                      <a:lnTo>
                        <a:pt x="144" y="556"/>
                      </a:lnTo>
                      <a:lnTo>
                        <a:pt x="157" y="562"/>
                      </a:lnTo>
                      <a:lnTo>
                        <a:pt x="169" y="570"/>
                      </a:lnTo>
                      <a:lnTo>
                        <a:pt x="183" y="575"/>
                      </a:lnTo>
                      <a:lnTo>
                        <a:pt x="196" y="581"/>
                      </a:lnTo>
                      <a:lnTo>
                        <a:pt x="210" y="585"/>
                      </a:lnTo>
                      <a:lnTo>
                        <a:pt x="225" y="589"/>
                      </a:lnTo>
                      <a:lnTo>
                        <a:pt x="239" y="592"/>
                      </a:lnTo>
                      <a:lnTo>
                        <a:pt x="254" y="596"/>
                      </a:lnTo>
                      <a:lnTo>
                        <a:pt x="269" y="598"/>
                      </a:lnTo>
                      <a:lnTo>
                        <a:pt x="284" y="599"/>
                      </a:lnTo>
                      <a:lnTo>
                        <a:pt x="299" y="599"/>
                      </a:lnTo>
                      <a:lnTo>
                        <a:pt x="315" y="599"/>
                      </a:lnTo>
                      <a:lnTo>
                        <a:pt x="330" y="598"/>
                      </a:lnTo>
                      <a:lnTo>
                        <a:pt x="345" y="596"/>
                      </a:lnTo>
                      <a:lnTo>
                        <a:pt x="360" y="592"/>
                      </a:lnTo>
                      <a:lnTo>
                        <a:pt x="374" y="589"/>
                      </a:lnTo>
                      <a:lnTo>
                        <a:pt x="388" y="585"/>
                      </a:lnTo>
                      <a:lnTo>
                        <a:pt x="402" y="581"/>
                      </a:lnTo>
                      <a:lnTo>
                        <a:pt x="416" y="575"/>
                      </a:lnTo>
                      <a:lnTo>
                        <a:pt x="429" y="570"/>
                      </a:lnTo>
                      <a:lnTo>
                        <a:pt x="442" y="562"/>
                      </a:lnTo>
                      <a:lnTo>
                        <a:pt x="454" y="556"/>
                      </a:lnTo>
                      <a:lnTo>
                        <a:pt x="467" y="547"/>
                      </a:lnTo>
                      <a:lnTo>
                        <a:pt x="479" y="540"/>
                      </a:lnTo>
                      <a:lnTo>
                        <a:pt x="490" y="530"/>
                      </a:lnTo>
                      <a:lnTo>
                        <a:pt x="500" y="522"/>
                      </a:lnTo>
                      <a:lnTo>
                        <a:pt x="511" y="511"/>
                      </a:lnTo>
                      <a:lnTo>
                        <a:pt x="521" y="501"/>
                      </a:lnTo>
                      <a:lnTo>
                        <a:pt x="530" y="491"/>
                      </a:lnTo>
                      <a:lnTo>
                        <a:pt x="539" y="479"/>
                      </a:lnTo>
                      <a:lnTo>
                        <a:pt x="547" y="467"/>
                      </a:lnTo>
                      <a:lnTo>
                        <a:pt x="555" y="455"/>
                      </a:lnTo>
                      <a:lnTo>
                        <a:pt x="562" y="442"/>
                      </a:lnTo>
                      <a:lnTo>
                        <a:pt x="569" y="430"/>
                      </a:lnTo>
                      <a:lnTo>
                        <a:pt x="575" y="416"/>
                      </a:lnTo>
                      <a:lnTo>
                        <a:pt x="581" y="403"/>
                      </a:lnTo>
                      <a:lnTo>
                        <a:pt x="585" y="389"/>
                      </a:lnTo>
                      <a:lnTo>
                        <a:pt x="589" y="374"/>
                      </a:lnTo>
                      <a:lnTo>
                        <a:pt x="592" y="360"/>
                      </a:lnTo>
                      <a:lnTo>
                        <a:pt x="596" y="345"/>
                      </a:lnTo>
                      <a:lnTo>
                        <a:pt x="598" y="330"/>
                      </a:lnTo>
                      <a:lnTo>
                        <a:pt x="599" y="315"/>
                      </a:lnTo>
                      <a:lnTo>
                        <a:pt x="599" y="299"/>
                      </a:lnTo>
                      <a:lnTo>
                        <a:pt x="599" y="284"/>
                      </a:lnTo>
                      <a:lnTo>
                        <a:pt x="598" y="269"/>
                      </a:lnTo>
                      <a:lnTo>
                        <a:pt x="596" y="254"/>
                      </a:lnTo>
                      <a:lnTo>
                        <a:pt x="592" y="239"/>
                      </a:lnTo>
                      <a:lnTo>
                        <a:pt x="589" y="225"/>
                      </a:lnTo>
                      <a:lnTo>
                        <a:pt x="585" y="210"/>
                      </a:lnTo>
                      <a:lnTo>
                        <a:pt x="581" y="196"/>
                      </a:lnTo>
                      <a:lnTo>
                        <a:pt x="575" y="183"/>
                      </a:lnTo>
                      <a:lnTo>
                        <a:pt x="569" y="169"/>
                      </a:lnTo>
                      <a:lnTo>
                        <a:pt x="562" y="157"/>
                      </a:lnTo>
                      <a:lnTo>
                        <a:pt x="555" y="145"/>
                      </a:lnTo>
                      <a:lnTo>
                        <a:pt x="547" y="132"/>
                      </a:lnTo>
                      <a:lnTo>
                        <a:pt x="539" y="120"/>
                      </a:lnTo>
                      <a:lnTo>
                        <a:pt x="530" y="110"/>
                      </a:lnTo>
                      <a:lnTo>
                        <a:pt x="521" y="99"/>
                      </a:lnTo>
                      <a:lnTo>
                        <a:pt x="511" y="88"/>
                      </a:lnTo>
                      <a:lnTo>
                        <a:pt x="500" y="79"/>
                      </a:lnTo>
                      <a:lnTo>
                        <a:pt x="490" y="69"/>
                      </a:lnTo>
                      <a:lnTo>
                        <a:pt x="479" y="59"/>
                      </a:lnTo>
                      <a:lnTo>
                        <a:pt x="467" y="52"/>
                      </a:lnTo>
                      <a:lnTo>
                        <a:pt x="454" y="43"/>
                      </a:lnTo>
                      <a:lnTo>
                        <a:pt x="442" y="37"/>
                      </a:lnTo>
                      <a:lnTo>
                        <a:pt x="429" y="29"/>
                      </a:lnTo>
                      <a:lnTo>
                        <a:pt x="416" y="24"/>
                      </a:lnTo>
                      <a:lnTo>
                        <a:pt x="402" y="19"/>
                      </a:lnTo>
                      <a:lnTo>
                        <a:pt x="388" y="13"/>
                      </a:lnTo>
                      <a:lnTo>
                        <a:pt x="374" y="10"/>
                      </a:lnTo>
                      <a:lnTo>
                        <a:pt x="360" y="6"/>
                      </a:lnTo>
                      <a:lnTo>
                        <a:pt x="345" y="4"/>
                      </a:lnTo>
                      <a:lnTo>
                        <a:pt x="330" y="1"/>
                      </a:lnTo>
                      <a:lnTo>
                        <a:pt x="315" y="0"/>
                      </a:lnTo>
                      <a:lnTo>
                        <a:pt x="29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55">
                  <a:extLst>
                    <a:ext uri="{FF2B5EF4-FFF2-40B4-BE49-F238E27FC236}">
                      <a16:creationId xmlns="" xmlns:a16="http://schemas.microsoft.com/office/drawing/2014/main" id="{620F6B3A-70B9-4DB5-B9A6-9B2478BA6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3" y="903288"/>
                  <a:ext cx="28575" cy="9525"/>
                </a:xfrm>
                <a:custGeom>
                  <a:avLst/>
                  <a:gdLst>
                    <a:gd name="T0" fmla="*/ 75 w 90"/>
                    <a:gd name="T1" fmla="*/ 0 h 30"/>
                    <a:gd name="T2" fmla="*/ 15 w 90"/>
                    <a:gd name="T3" fmla="*/ 0 h 30"/>
                    <a:gd name="T4" fmla="*/ 12 w 90"/>
                    <a:gd name="T5" fmla="*/ 1 h 30"/>
                    <a:gd name="T6" fmla="*/ 8 w 90"/>
                    <a:gd name="T7" fmla="*/ 2 h 30"/>
                    <a:gd name="T8" fmla="*/ 6 w 90"/>
                    <a:gd name="T9" fmla="*/ 3 h 30"/>
                    <a:gd name="T10" fmla="*/ 4 w 90"/>
                    <a:gd name="T11" fmla="*/ 5 h 30"/>
                    <a:gd name="T12" fmla="*/ 2 w 90"/>
                    <a:gd name="T13" fmla="*/ 8 h 30"/>
                    <a:gd name="T14" fmla="*/ 1 w 90"/>
                    <a:gd name="T15" fmla="*/ 10 h 30"/>
                    <a:gd name="T16" fmla="*/ 0 w 90"/>
                    <a:gd name="T17" fmla="*/ 13 h 30"/>
                    <a:gd name="T18" fmla="*/ 0 w 90"/>
                    <a:gd name="T19" fmla="*/ 15 h 30"/>
                    <a:gd name="T20" fmla="*/ 0 w 90"/>
                    <a:gd name="T21" fmla="*/ 18 h 30"/>
                    <a:gd name="T22" fmla="*/ 1 w 90"/>
                    <a:gd name="T23" fmla="*/ 21 h 30"/>
                    <a:gd name="T24" fmla="*/ 2 w 90"/>
                    <a:gd name="T25" fmla="*/ 24 h 30"/>
                    <a:gd name="T26" fmla="*/ 4 w 90"/>
                    <a:gd name="T27" fmla="*/ 26 h 30"/>
                    <a:gd name="T28" fmla="*/ 6 w 90"/>
                    <a:gd name="T29" fmla="*/ 28 h 30"/>
                    <a:gd name="T30" fmla="*/ 8 w 90"/>
                    <a:gd name="T31" fmla="*/ 29 h 30"/>
                    <a:gd name="T32" fmla="*/ 12 w 90"/>
                    <a:gd name="T33" fmla="*/ 30 h 30"/>
                    <a:gd name="T34" fmla="*/ 15 w 90"/>
                    <a:gd name="T35" fmla="*/ 30 h 30"/>
                    <a:gd name="T36" fmla="*/ 75 w 90"/>
                    <a:gd name="T37" fmla="*/ 30 h 30"/>
                    <a:gd name="T38" fmla="*/ 78 w 90"/>
                    <a:gd name="T39" fmla="*/ 30 h 30"/>
                    <a:gd name="T40" fmla="*/ 80 w 90"/>
                    <a:gd name="T41" fmla="*/ 29 h 30"/>
                    <a:gd name="T42" fmla="*/ 83 w 90"/>
                    <a:gd name="T43" fmla="*/ 28 h 30"/>
                    <a:gd name="T44" fmla="*/ 85 w 90"/>
                    <a:gd name="T45" fmla="*/ 26 h 30"/>
                    <a:gd name="T46" fmla="*/ 86 w 90"/>
                    <a:gd name="T47" fmla="*/ 24 h 30"/>
                    <a:gd name="T48" fmla="*/ 89 w 90"/>
                    <a:gd name="T49" fmla="*/ 21 h 30"/>
                    <a:gd name="T50" fmla="*/ 90 w 90"/>
                    <a:gd name="T51" fmla="*/ 18 h 30"/>
                    <a:gd name="T52" fmla="*/ 90 w 90"/>
                    <a:gd name="T53" fmla="*/ 15 h 30"/>
                    <a:gd name="T54" fmla="*/ 90 w 90"/>
                    <a:gd name="T55" fmla="*/ 13 h 30"/>
                    <a:gd name="T56" fmla="*/ 89 w 90"/>
                    <a:gd name="T57" fmla="*/ 10 h 30"/>
                    <a:gd name="T58" fmla="*/ 86 w 90"/>
                    <a:gd name="T59" fmla="*/ 8 h 30"/>
                    <a:gd name="T60" fmla="*/ 85 w 90"/>
                    <a:gd name="T61" fmla="*/ 5 h 30"/>
                    <a:gd name="T62" fmla="*/ 83 w 90"/>
                    <a:gd name="T63" fmla="*/ 3 h 30"/>
                    <a:gd name="T64" fmla="*/ 80 w 90"/>
                    <a:gd name="T65" fmla="*/ 2 h 30"/>
                    <a:gd name="T66" fmla="*/ 78 w 90"/>
                    <a:gd name="T67" fmla="*/ 1 h 30"/>
                    <a:gd name="T68" fmla="*/ 75 w 9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" h="30">
                      <a:moveTo>
                        <a:pt x="7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75" y="30"/>
                      </a:lnTo>
                      <a:lnTo>
                        <a:pt x="78" y="30"/>
                      </a:lnTo>
                      <a:lnTo>
                        <a:pt x="80" y="29"/>
                      </a:lnTo>
                      <a:lnTo>
                        <a:pt x="83" y="28"/>
                      </a:lnTo>
                      <a:lnTo>
                        <a:pt x="85" y="26"/>
                      </a:lnTo>
                      <a:lnTo>
                        <a:pt x="86" y="24"/>
                      </a:lnTo>
                      <a:lnTo>
                        <a:pt x="89" y="21"/>
                      </a:lnTo>
                      <a:lnTo>
                        <a:pt x="90" y="18"/>
                      </a:lnTo>
                      <a:lnTo>
                        <a:pt x="90" y="15"/>
                      </a:lnTo>
                      <a:lnTo>
                        <a:pt x="90" y="13"/>
                      </a:lnTo>
                      <a:lnTo>
                        <a:pt x="89" y="10"/>
                      </a:lnTo>
                      <a:lnTo>
                        <a:pt x="86" y="8"/>
                      </a:lnTo>
                      <a:lnTo>
                        <a:pt x="85" y="5"/>
                      </a:lnTo>
                      <a:lnTo>
                        <a:pt x="83" y="3"/>
                      </a:lnTo>
                      <a:lnTo>
                        <a:pt x="80" y="2"/>
                      </a:lnTo>
                      <a:lnTo>
                        <a:pt x="78" y="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56">
                  <a:extLst>
                    <a:ext uri="{FF2B5EF4-FFF2-40B4-BE49-F238E27FC236}">
                      <a16:creationId xmlns="" xmlns:a16="http://schemas.microsoft.com/office/drawing/2014/main" id="{3FC316AB-D8C9-4E37-A5C2-890BD31355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3" y="769938"/>
                  <a:ext cx="9525" cy="28575"/>
                </a:xfrm>
                <a:custGeom>
                  <a:avLst/>
                  <a:gdLst>
                    <a:gd name="T0" fmla="*/ 15 w 30"/>
                    <a:gd name="T1" fmla="*/ 89 h 89"/>
                    <a:gd name="T2" fmla="*/ 18 w 30"/>
                    <a:gd name="T3" fmla="*/ 89 h 89"/>
                    <a:gd name="T4" fmla="*/ 21 w 30"/>
                    <a:gd name="T5" fmla="*/ 88 h 89"/>
                    <a:gd name="T6" fmla="*/ 24 w 30"/>
                    <a:gd name="T7" fmla="*/ 87 h 89"/>
                    <a:gd name="T8" fmla="*/ 26 w 30"/>
                    <a:gd name="T9" fmla="*/ 85 h 89"/>
                    <a:gd name="T10" fmla="*/ 28 w 30"/>
                    <a:gd name="T11" fmla="*/ 83 h 89"/>
                    <a:gd name="T12" fmla="*/ 29 w 30"/>
                    <a:gd name="T13" fmla="*/ 81 h 89"/>
                    <a:gd name="T14" fmla="*/ 30 w 30"/>
                    <a:gd name="T15" fmla="*/ 78 h 89"/>
                    <a:gd name="T16" fmla="*/ 30 w 30"/>
                    <a:gd name="T17" fmla="*/ 74 h 89"/>
                    <a:gd name="T18" fmla="*/ 30 w 30"/>
                    <a:gd name="T19" fmla="*/ 14 h 89"/>
                    <a:gd name="T20" fmla="*/ 30 w 30"/>
                    <a:gd name="T21" fmla="*/ 11 h 89"/>
                    <a:gd name="T22" fmla="*/ 29 w 30"/>
                    <a:gd name="T23" fmla="*/ 9 h 89"/>
                    <a:gd name="T24" fmla="*/ 28 w 30"/>
                    <a:gd name="T25" fmla="*/ 6 h 89"/>
                    <a:gd name="T26" fmla="*/ 26 w 30"/>
                    <a:gd name="T27" fmla="*/ 4 h 89"/>
                    <a:gd name="T28" fmla="*/ 24 w 30"/>
                    <a:gd name="T29" fmla="*/ 2 h 89"/>
                    <a:gd name="T30" fmla="*/ 21 w 30"/>
                    <a:gd name="T31" fmla="*/ 1 h 89"/>
                    <a:gd name="T32" fmla="*/ 18 w 30"/>
                    <a:gd name="T33" fmla="*/ 0 h 89"/>
                    <a:gd name="T34" fmla="*/ 15 w 30"/>
                    <a:gd name="T35" fmla="*/ 0 h 89"/>
                    <a:gd name="T36" fmla="*/ 13 w 30"/>
                    <a:gd name="T37" fmla="*/ 0 h 89"/>
                    <a:gd name="T38" fmla="*/ 10 w 30"/>
                    <a:gd name="T39" fmla="*/ 1 h 89"/>
                    <a:gd name="T40" fmla="*/ 7 w 30"/>
                    <a:gd name="T41" fmla="*/ 2 h 89"/>
                    <a:gd name="T42" fmla="*/ 4 w 30"/>
                    <a:gd name="T43" fmla="*/ 4 h 89"/>
                    <a:gd name="T44" fmla="*/ 3 w 30"/>
                    <a:gd name="T45" fmla="*/ 6 h 89"/>
                    <a:gd name="T46" fmla="*/ 1 w 30"/>
                    <a:gd name="T47" fmla="*/ 9 h 89"/>
                    <a:gd name="T48" fmla="*/ 1 w 30"/>
                    <a:gd name="T49" fmla="*/ 11 h 89"/>
                    <a:gd name="T50" fmla="*/ 0 w 30"/>
                    <a:gd name="T51" fmla="*/ 14 h 89"/>
                    <a:gd name="T52" fmla="*/ 0 w 30"/>
                    <a:gd name="T53" fmla="*/ 74 h 89"/>
                    <a:gd name="T54" fmla="*/ 1 w 30"/>
                    <a:gd name="T55" fmla="*/ 78 h 89"/>
                    <a:gd name="T56" fmla="*/ 1 w 30"/>
                    <a:gd name="T57" fmla="*/ 81 h 89"/>
                    <a:gd name="T58" fmla="*/ 3 w 30"/>
                    <a:gd name="T59" fmla="*/ 83 h 89"/>
                    <a:gd name="T60" fmla="*/ 4 w 30"/>
                    <a:gd name="T61" fmla="*/ 85 h 89"/>
                    <a:gd name="T62" fmla="*/ 7 w 30"/>
                    <a:gd name="T63" fmla="*/ 87 h 89"/>
                    <a:gd name="T64" fmla="*/ 10 w 30"/>
                    <a:gd name="T65" fmla="*/ 88 h 89"/>
                    <a:gd name="T66" fmla="*/ 13 w 30"/>
                    <a:gd name="T67" fmla="*/ 89 h 89"/>
                    <a:gd name="T68" fmla="*/ 15 w 30"/>
                    <a:gd name="T69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89">
                      <a:moveTo>
                        <a:pt x="15" y="89"/>
                      </a:moveTo>
                      <a:lnTo>
                        <a:pt x="18" y="89"/>
                      </a:lnTo>
                      <a:lnTo>
                        <a:pt x="21" y="88"/>
                      </a:lnTo>
                      <a:lnTo>
                        <a:pt x="24" y="87"/>
                      </a:lnTo>
                      <a:lnTo>
                        <a:pt x="26" y="85"/>
                      </a:lnTo>
                      <a:lnTo>
                        <a:pt x="28" y="83"/>
                      </a:lnTo>
                      <a:lnTo>
                        <a:pt x="29" y="81"/>
                      </a:lnTo>
                      <a:lnTo>
                        <a:pt x="30" y="78"/>
                      </a:lnTo>
                      <a:lnTo>
                        <a:pt x="30" y="74"/>
                      </a:lnTo>
                      <a:lnTo>
                        <a:pt x="30" y="14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3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1" y="11"/>
                      </a:lnTo>
                      <a:lnTo>
                        <a:pt x="0" y="14"/>
                      </a:lnTo>
                      <a:lnTo>
                        <a:pt x="0" y="74"/>
                      </a:lnTo>
                      <a:lnTo>
                        <a:pt x="1" y="78"/>
                      </a:lnTo>
                      <a:lnTo>
                        <a:pt x="1" y="81"/>
                      </a:lnTo>
                      <a:lnTo>
                        <a:pt x="3" y="83"/>
                      </a:lnTo>
                      <a:lnTo>
                        <a:pt x="4" y="85"/>
                      </a:lnTo>
                      <a:lnTo>
                        <a:pt x="7" y="87"/>
                      </a:lnTo>
                      <a:lnTo>
                        <a:pt x="10" y="88"/>
                      </a:lnTo>
                      <a:lnTo>
                        <a:pt x="13" y="89"/>
                      </a:lnTo>
                      <a:lnTo>
                        <a:pt x="15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57">
                  <a:extLst>
                    <a:ext uri="{FF2B5EF4-FFF2-40B4-BE49-F238E27FC236}">
                      <a16:creationId xmlns="" xmlns:a16="http://schemas.microsoft.com/office/drawing/2014/main" id="{8346A8E3-2EF1-4FC6-91F9-29AE2FF2F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3" y="903288"/>
                  <a:ext cx="28575" cy="9525"/>
                </a:xfrm>
                <a:custGeom>
                  <a:avLst/>
                  <a:gdLst>
                    <a:gd name="T0" fmla="*/ 75 w 90"/>
                    <a:gd name="T1" fmla="*/ 0 h 30"/>
                    <a:gd name="T2" fmla="*/ 15 w 90"/>
                    <a:gd name="T3" fmla="*/ 0 h 30"/>
                    <a:gd name="T4" fmla="*/ 12 w 90"/>
                    <a:gd name="T5" fmla="*/ 1 h 30"/>
                    <a:gd name="T6" fmla="*/ 9 w 90"/>
                    <a:gd name="T7" fmla="*/ 2 h 30"/>
                    <a:gd name="T8" fmla="*/ 7 w 90"/>
                    <a:gd name="T9" fmla="*/ 3 h 30"/>
                    <a:gd name="T10" fmla="*/ 5 w 90"/>
                    <a:gd name="T11" fmla="*/ 5 h 30"/>
                    <a:gd name="T12" fmla="*/ 3 w 90"/>
                    <a:gd name="T13" fmla="*/ 8 h 30"/>
                    <a:gd name="T14" fmla="*/ 1 w 90"/>
                    <a:gd name="T15" fmla="*/ 10 h 30"/>
                    <a:gd name="T16" fmla="*/ 0 w 90"/>
                    <a:gd name="T17" fmla="*/ 13 h 30"/>
                    <a:gd name="T18" fmla="*/ 0 w 90"/>
                    <a:gd name="T19" fmla="*/ 15 h 30"/>
                    <a:gd name="T20" fmla="*/ 0 w 90"/>
                    <a:gd name="T21" fmla="*/ 18 h 30"/>
                    <a:gd name="T22" fmla="*/ 1 w 90"/>
                    <a:gd name="T23" fmla="*/ 21 h 30"/>
                    <a:gd name="T24" fmla="*/ 3 w 90"/>
                    <a:gd name="T25" fmla="*/ 24 h 30"/>
                    <a:gd name="T26" fmla="*/ 5 w 90"/>
                    <a:gd name="T27" fmla="*/ 26 h 30"/>
                    <a:gd name="T28" fmla="*/ 7 w 90"/>
                    <a:gd name="T29" fmla="*/ 28 h 30"/>
                    <a:gd name="T30" fmla="*/ 9 w 90"/>
                    <a:gd name="T31" fmla="*/ 29 h 30"/>
                    <a:gd name="T32" fmla="*/ 12 w 90"/>
                    <a:gd name="T33" fmla="*/ 30 h 30"/>
                    <a:gd name="T34" fmla="*/ 15 w 90"/>
                    <a:gd name="T35" fmla="*/ 30 h 30"/>
                    <a:gd name="T36" fmla="*/ 75 w 90"/>
                    <a:gd name="T37" fmla="*/ 30 h 30"/>
                    <a:gd name="T38" fmla="*/ 79 w 90"/>
                    <a:gd name="T39" fmla="*/ 30 h 30"/>
                    <a:gd name="T40" fmla="*/ 81 w 90"/>
                    <a:gd name="T41" fmla="*/ 29 h 30"/>
                    <a:gd name="T42" fmla="*/ 84 w 90"/>
                    <a:gd name="T43" fmla="*/ 28 h 30"/>
                    <a:gd name="T44" fmla="*/ 86 w 90"/>
                    <a:gd name="T45" fmla="*/ 26 h 30"/>
                    <a:gd name="T46" fmla="*/ 87 w 90"/>
                    <a:gd name="T47" fmla="*/ 24 h 30"/>
                    <a:gd name="T48" fmla="*/ 89 w 90"/>
                    <a:gd name="T49" fmla="*/ 21 h 30"/>
                    <a:gd name="T50" fmla="*/ 90 w 90"/>
                    <a:gd name="T51" fmla="*/ 18 h 30"/>
                    <a:gd name="T52" fmla="*/ 90 w 90"/>
                    <a:gd name="T53" fmla="*/ 15 h 30"/>
                    <a:gd name="T54" fmla="*/ 90 w 90"/>
                    <a:gd name="T55" fmla="*/ 13 h 30"/>
                    <a:gd name="T56" fmla="*/ 89 w 90"/>
                    <a:gd name="T57" fmla="*/ 10 h 30"/>
                    <a:gd name="T58" fmla="*/ 87 w 90"/>
                    <a:gd name="T59" fmla="*/ 8 h 30"/>
                    <a:gd name="T60" fmla="*/ 86 w 90"/>
                    <a:gd name="T61" fmla="*/ 5 h 30"/>
                    <a:gd name="T62" fmla="*/ 84 w 90"/>
                    <a:gd name="T63" fmla="*/ 3 h 30"/>
                    <a:gd name="T64" fmla="*/ 81 w 90"/>
                    <a:gd name="T65" fmla="*/ 2 h 30"/>
                    <a:gd name="T66" fmla="*/ 79 w 90"/>
                    <a:gd name="T67" fmla="*/ 1 h 30"/>
                    <a:gd name="T68" fmla="*/ 75 w 9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" h="30">
                      <a:moveTo>
                        <a:pt x="7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9" y="2"/>
                      </a:lnTo>
                      <a:lnTo>
                        <a:pt x="7" y="3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4"/>
                      </a:lnTo>
                      <a:lnTo>
                        <a:pt x="5" y="26"/>
                      </a:lnTo>
                      <a:lnTo>
                        <a:pt x="7" y="28"/>
                      </a:lnTo>
                      <a:lnTo>
                        <a:pt x="9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75" y="30"/>
                      </a:lnTo>
                      <a:lnTo>
                        <a:pt x="79" y="30"/>
                      </a:lnTo>
                      <a:lnTo>
                        <a:pt x="81" y="29"/>
                      </a:lnTo>
                      <a:lnTo>
                        <a:pt x="84" y="28"/>
                      </a:lnTo>
                      <a:lnTo>
                        <a:pt x="86" y="26"/>
                      </a:lnTo>
                      <a:lnTo>
                        <a:pt x="87" y="24"/>
                      </a:lnTo>
                      <a:lnTo>
                        <a:pt x="89" y="21"/>
                      </a:lnTo>
                      <a:lnTo>
                        <a:pt x="90" y="18"/>
                      </a:lnTo>
                      <a:lnTo>
                        <a:pt x="90" y="15"/>
                      </a:lnTo>
                      <a:lnTo>
                        <a:pt x="90" y="13"/>
                      </a:lnTo>
                      <a:lnTo>
                        <a:pt x="89" y="10"/>
                      </a:lnTo>
                      <a:lnTo>
                        <a:pt x="87" y="8"/>
                      </a:lnTo>
                      <a:lnTo>
                        <a:pt x="86" y="5"/>
                      </a:lnTo>
                      <a:lnTo>
                        <a:pt x="84" y="3"/>
                      </a:lnTo>
                      <a:lnTo>
                        <a:pt x="81" y="2"/>
                      </a:lnTo>
                      <a:lnTo>
                        <a:pt x="79" y="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58">
                  <a:extLst>
                    <a:ext uri="{FF2B5EF4-FFF2-40B4-BE49-F238E27FC236}">
                      <a16:creationId xmlns="" xmlns:a16="http://schemas.microsoft.com/office/drawing/2014/main" id="{D637BD53-1A4A-4652-AF9E-679678C85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3" y="1017588"/>
                  <a:ext cx="9525" cy="28575"/>
                </a:xfrm>
                <a:custGeom>
                  <a:avLst/>
                  <a:gdLst>
                    <a:gd name="T0" fmla="*/ 15 w 30"/>
                    <a:gd name="T1" fmla="*/ 0 h 90"/>
                    <a:gd name="T2" fmla="*/ 13 w 30"/>
                    <a:gd name="T3" fmla="*/ 0 h 90"/>
                    <a:gd name="T4" fmla="*/ 10 w 30"/>
                    <a:gd name="T5" fmla="*/ 1 h 90"/>
                    <a:gd name="T6" fmla="*/ 7 w 30"/>
                    <a:gd name="T7" fmla="*/ 2 h 90"/>
                    <a:gd name="T8" fmla="*/ 4 w 30"/>
                    <a:gd name="T9" fmla="*/ 4 h 90"/>
                    <a:gd name="T10" fmla="*/ 3 w 30"/>
                    <a:gd name="T11" fmla="*/ 6 h 90"/>
                    <a:gd name="T12" fmla="*/ 1 w 30"/>
                    <a:gd name="T13" fmla="*/ 9 h 90"/>
                    <a:gd name="T14" fmla="*/ 1 w 30"/>
                    <a:gd name="T15" fmla="*/ 11 h 90"/>
                    <a:gd name="T16" fmla="*/ 0 w 30"/>
                    <a:gd name="T17" fmla="*/ 15 h 90"/>
                    <a:gd name="T18" fmla="*/ 0 w 30"/>
                    <a:gd name="T19" fmla="*/ 75 h 90"/>
                    <a:gd name="T20" fmla="*/ 1 w 30"/>
                    <a:gd name="T21" fmla="*/ 78 h 90"/>
                    <a:gd name="T22" fmla="*/ 1 w 30"/>
                    <a:gd name="T23" fmla="*/ 81 h 90"/>
                    <a:gd name="T24" fmla="*/ 3 w 30"/>
                    <a:gd name="T25" fmla="*/ 83 h 90"/>
                    <a:gd name="T26" fmla="*/ 4 w 30"/>
                    <a:gd name="T27" fmla="*/ 85 h 90"/>
                    <a:gd name="T28" fmla="*/ 7 w 30"/>
                    <a:gd name="T29" fmla="*/ 87 h 90"/>
                    <a:gd name="T30" fmla="*/ 10 w 30"/>
                    <a:gd name="T31" fmla="*/ 89 h 90"/>
                    <a:gd name="T32" fmla="*/ 13 w 30"/>
                    <a:gd name="T33" fmla="*/ 90 h 90"/>
                    <a:gd name="T34" fmla="*/ 15 w 30"/>
                    <a:gd name="T35" fmla="*/ 90 h 90"/>
                    <a:gd name="T36" fmla="*/ 18 w 30"/>
                    <a:gd name="T37" fmla="*/ 90 h 90"/>
                    <a:gd name="T38" fmla="*/ 21 w 30"/>
                    <a:gd name="T39" fmla="*/ 89 h 90"/>
                    <a:gd name="T40" fmla="*/ 24 w 30"/>
                    <a:gd name="T41" fmla="*/ 87 h 90"/>
                    <a:gd name="T42" fmla="*/ 26 w 30"/>
                    <a:gd name="T43" fmla="*/ 85 h 90"/>
                    <a:gd name="T44" fmla="*/ 28 w 30"/>
                    <a:gd name="T45" fmla="*/ 83 h 90"/>
                    <a:gd name="T46" fmla="*/ 29 w 30"/>
                    <a:gd name="T47" fmla="*/ 81 h 90"/>
                    <a:gd name="T48" fmla="*/ 30 w 30"/>
                    <a:gd name="T49" fmla="*/ 78 h 90"/>
                    <a:gd name="T50" fmla="*/ 30 w 30"/>
                    <a:gd name="T51" fmla="*/ 75 h 90"/>
                    <a:gd name="T52" fmla="*/ 30 w 30"/>
                    <a:gd name="T53" fmla="*/ 15 h 90"/>
                    <a:gd name="T54" fmla="*/ 30 w 30"/>
                    <a:gd name="T55" fmla="*/ 11 h 90"/>
                    <a:gd name="T56" fmla="*/ 29 w 30"/>
                    <a:gd name="T57" fmla="*/ 9 h 90"/>
                    <a:gd name="T58" fmla="*/ 28 w 30"/>
                    <a:gd name="T59" fmla="*/ 6 h 90"/>
                    <a:gd name="T60" fmla="*/ 26 w 30"/>
                    <a:gd name="T61" fmla="*/ 4 h 90"/>
                    <a:gd name="T62" fmla="*/ 24 w 30"/>
                    <a:gd name="T63" fmla="*/ 2 h 90"/>
                    <a:gd name="T64" fmla="*/ 21 w 30"/>
                    <a:gd name="T65" fmla="*/ 1 h 90"/>
                    <a:gd name="T66" fmla="*/ 18 w 30"/>
                    <a:gd name="T67" fmla="*/ 0 h 90"/>
                    <a:gd name="T68" fmla="*/ 15 w 30"/>
                    <a:gd name="T6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90">
                      <a:moveTo>
                        <a:pt x="15" y="0"/>
                      </a:moveTo>
                      <a:lnTo>
                        <a:pt x="13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75"/>
                      </a:lnTo>
                      <a:lnTo>
                        <a:pt x="1" y="78"/>
                      </a:lnTo>
                      <a:lnTo>
                        <a:pt x="1" y="81"/>
                      </a:lnTo>
                      <a:lnTo>
                        <a:pt x="3" y="83"/>
                      </a:lnTo>
                      <a:lnTo>
                        <a:pt x="4" y="85"/>
                      </a:lnTo>
                      <a:lnTo>
                        <a:pt x="7" y="87"/>
                      </a:lnTo>
                      <a:lnTo>
                        <a:pt x="10" y="89"/>
                      </a:lnTo>
                      <a:lnTo>
                        <a:pt x="13" y="90"/>
                      </a:lnTo>
                      <a:lnTo>
                        <a:pt x="15" y="90"/>
                      </a:lnTo>
                      <a:lnTo>
                        <a:pt x="18" y="90"/>
                      </a:lnTo>
                      <a:lnTo>
                        <a:pt x="21" y="89"/>
                      </a:lnTo>
                      <a:lnTo>
                        <a:pt x="24" y="87"/>
                      </a:lnTo>
                      <a:lnTo>
                        <a:pt x="26" y="85"/>
                      </a:lnTo>
                      <a:lnTo>
                        <a:pt x="28" y="83"/>
                      </a:lnTo>
                      <a:lnTo>
                        <a:pt x="29" y="81"/>
                      </a:lnTo>
                      <a:lnTo>
                        <a:pt x="30" y="78"/>
                      </a:lnTo>
                      <a:lnTo>
                        <a:pt x="30" y="75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59">
                  <a:extLst>
                    <a:ext uri="{FF2B5EF4-FFF2-40B4-BE49-F238E27FC236}">
                      <a16:creationId xmlns="" xmlns:a16="http://schemas.microsoft.com/office/drawing/2014/main" id="{C46A30A2-27C7-41CA-BC30-5C96479DA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275" y="809625"/>
                  <a:ext cx="22225" cy="22225"/>
                </a:xfrm>
                <a:custGeom>
                  <a:avLst/>
                  <a:gdLst>
                    <a:gd name="T0" fmla="*/ 46 w 72"/>
                    <a:gd name="T1" fmla="*/ 4 h 72"/>
                    <a:gd name="T2" fmla="*/ 4 w 72"/>
                    <a:gd name="T3" fmla="*/ 47 h 72"/>
                    <a:gd name="T4" fmla="*/ 2 w 72"/>
                    <a:gd name="T5" fmla="*/ 49 h 72"/>
                    <a:gd name="T6" fmla="*/ 1 w 72"/>
                    <a:gd name="T7" fmla="*/ 52 h 72"/>
                    <a:gd name="T8" fmla="*/ 0 w 72"/>
                    <a:gd name="T9" fmla="*/ 54 h 72"/>
                    <a:gd name="T10" fmla="*/ 0 w 72"/>
                    <a:gd name="T11" fmla="*/ 57 h 72"/>
                    <a:gd name="T12" fmla="*/ 0 w 72"/>
                    <a:gd name="T13" fmla="*/ 61 h 72"/>
                    <a:gd name="T14" fmla="*/ 1 w 72"/>
                    <a:gd name="T15" fmla="*/ 63 h 72"/>
                    <a:gd name="T16" fmla="*/ 2 w 72"/>
                    <a:gd name="T17" fmla="*/ 66 h 72"/>
                    <a:gd name="T18" fmla="*/ 4 w 72"/>
                    <a:gd name="T19" fmla="*/ 68 h 72"/>
                    <a:gd name="T20" fmla="*/ 6 w 72"/>
                    <a:gd name="T21" fmla="*/ 70 h 72"/>
                    <a:gd name="T22" fmla="*/ 8 w 72"/>
                    <a:gd name="T23" fmla="*/ 71 h 72"/>
                    <a:gd name="T24" fmla="*/ 12 w 72"/>
                    <a:gd name="T25" fmla="*/ 72 h 72"/>
                    <a:gd name="T26" fmla="*/ 15 w 72"/>
                    <a:gd name="T27" fmla="*/ 72 h 72"/>
                    <a:gd name="T28" fmla="*/ 17 w 72"/>
                    <a:gd name="T29" fmla="*/ 72 h 72"/>
                    <a:gd name="T30" fmla="*/ 20 w 72"/>
                    <a:gd name="T31" fmla="*/ 71 h 72"/>
                    <a:gd name="T32" fmla="*/ 22 w 72"/>
                    <a:gd name="T33" fmla="*/ 70 h 72"/>
                    <a:gd name="T34" fmla="*/ 25 w 72"/>
                    <a:gd name="T35" fmla="*/ 68 h 72"/>
                    <a:gd name="T36" fmla="*/ 67 w 72"/>
                    <a:gd name="T37" fmla="*/ 24 h 72"/>
                    <a:gd name="T38" fmla="*/ 69 w 72"/>
                    <a:gd name="T39" fmla="*/ 22 h 72"/>
                    <a:gd name="T40" fmla="*/ 70 w 72"/>
                    <a:gd name="T41" fmla="*/ 20 h 72"/>
                    <a:gd name="T42" fmla="*/ 72 w 72"/>
                    <a:gd name="T43" fmla="*/ 18 h 72"/>
                    <a:gd name="T44" fmla="*/ 72 w 72"/>
                    <a:gd name="T45" fmla="*/ 15 h 72"/>
                    <a:gd name="T46" fmla="*/ 72 w 72"/>
                    <a:gd name="T47" fmla="*/ 11 h 72"/>
                    <a:gd name="T48" fmla="*/ 70 w 72"/>
                    <a:gd name="T49" fmla="*/ 9 h 72"/>
                    <a:gd name="T50" fmla="*/ 69 w 72"/>
                    <a:gd name="T51" fmla="*/ 6 h 72"/>
                    <a:gd name="T52" fmla="*/ 67 w 72"/>
                    <a:gd name="T53" fmla="*/ 4 h 72"/>
                    <a:gd name="T54" fmla="*/ 65 w 72"/>
                    <a:gd name="T55" fmla="*/ 2 h 72"/>
                    <a:gd name="T56" fmla="*/ 62 w 72"/>
                    <a:gd name="T57" fmla="*/ 1 h 72"/>
                    <a:gd name="T58" fmla="*/ 60 w 72"/>
                    <a:gd name="T59" fmla="*/ 0 h 72"/>
                    <a:gd name="T60" fmla="*/ 57 w 72"/>
                    <a:gd name="T61" fmla="*/ 0 h 72"/>
                    <a:gd name="T62" fmla="*/ 53 w 72"/>
                    <a:gd name="T63" fmla="*/ 0 h 72"/>
                    <a:gd name="T64" fmla="*/ 51 w 72"/>
                    <a:gd name="T65" fmla="*/ 1 h 72"/>
                    <a:gd name="T66" fmla="*/ 48 w 72"/>
                    <a:gd name="T67" fmla="*/ 2 h 72"/>
                    <a:gd name="T68" fmla="*/ 46 w 72"/>
                    <a:gd name="T69" fmla="*/ 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72">
                      <a:moveTo>
                        <a:pt x="46" y="4"/>
                      </a:moveTo>
                      <a:lnTo>
                        <a:pt x="4" y="47"/>
                      </a:lnTo>
                      <a:lnTo>
                        <a:pt x="2" y="49"/>
                      </a:lnTo>
                      <a:lnTo>
                        <a:pt x="1" y="52"/>
                      </a:lnTo>
                      <a:lnTo>
                        <a:pt x="0" y="54"/>
                      </a:lnTo>
                      <a:lnTo>
                        <a:pt x="0" y="57"/>
                      </a:lnTo>
                      <a:lnTo>
                        <a:pt x="0" y="61"/>
                      </a:lnTo>
                      <a:lnTo>
                        <a:pt x="1" y="63"/>
                      </a:lnTo>
                      <a:lnTo>
                        <a:pt x="2" y="66"/>
                      </a:lnTo>
                      <a:lnTo>
                        <a:pt x="4" y="68"/>
                      </a:lnTo>
                      <a:lnTo>
                        <a:pt x="6" y="70"/>
                      </a:lnTo>
                      <a:lnTo>
                        <a:pt x="8" y="71"/>
                      </a:lnTo>
                      <a:lnTo>
                        <a:pt x="12" y="72"/>
                      </a:lnTo>
                      <a:lnTo>
                        <a:pt x="15" y="72"/>
                      </a:lnTo>
                      <a:lnTo>
                        <a:pt x="17" y="72"/>
                      </a:lnTo>
                      <a:lnTo>
                        <a:pt x="20" y="71"/>
                      </a:lnTo>
                      <a:lnTo>
                        <a:pt x="22" y="70"/>
                      </a:lnTo>
                      <a:lnTo>
                        <a:pt x="25" y="68"/>
                      </a:lnTo>
                      <a:lnTo>
                        <a:pt x="67" y="24"/>
                      </a:lnTo>
                      <a:lnTo>
                        <a:pt x="69" y="22"/>
                      </a:lnTo>
                      <a:lnTo>
                        <a:pt x="70" y="20"/>
                      </a:lnTo>
                      <a:lnTo>
                        <a:pt x="72" y="18"/>
                      </a:lnTo>
                      <a:lnTo>
                        <a:pt x="72" y="15"/>
                      </a:lnTo>
                      <a:lnTo>
                        <a:pt x="72" y="11"/>
                      </a:lnTo>
                      <a:lnTo>
                        <a:pt x="70" y="9"/>
                      </a:lnTo>
                      <a:lnTo>
                        <a:pt x="69" y="6"/>
                      </a:lnTo>
                      <a:lnTo>
                        <a:pt x="67" y="4"/>
                      </a:lnTo>
                      <a:lnTo>
                        <a:pt x="65" y="2"/>
                      </a:lnTo>
                      <a:lnTo>
                        <a:pt x="62" y="1"/>
                      </a:lnTo>
                      <a:lnTo>
                        <a:pt x="60" y="0"/>
                      </a:lnTo>
                      <a:lnTo>
                        <a:pt x="57" y="0"/>
                      </a:lnTo>
                      <a:lnTo>
                        <a:pt x="53" y="0"/>
                      </a:lnTo>
                      <a:lnTo>
                        <a:pt x="51" y="1"/>
                      </a:lnTo>
                      <a:lnTo>
                        <a:pt x="48" y="2"/>
                      </a:lnTo>
                      <a:lnTo>
                        <a:pt x="4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60">
                  <a:extLst>
                    <a:ext uri="{FF2B5EF4-FFF2-40B4-BE49-F238E27FC236}">
                      <a16:creationId xmlns="" xmlns:a16="http://schemas.microsoft.com/office/drawing/2014/main" id="{E7DC7390-666A-448F-A155-70D74D5CE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650" y="809625"/>
                  <a:ext cx="22225" cy="22225"/>
                </a:xfrm>
                <a:custGeom>
                  <a:avLst/>
                  <a:gdLst>
                    <a:gd name="T0" fmla="*/ 46 w 71"/>
                    <a:gd name="T1" fmla="*/ 68 h 72"/>
                    <a:gd name="T2" fmla="*/ 48 w 71"/>
                    <a:gd name="T3" fmla="*/ 70 h 72"/>
                    <a:gd name="T4" fmla="*/ 51 w 71"/>
                    <a:gd name="T5" fmla="*/ 71 h 72"/>
                    <a:gd name="T6" fmla="*/ 53 w 71"/>
                    <a:gd name="T7" fmla="*/ 72 h 72"/>
                    <a:gd name="T8" fmla="*/ 56 w 71"/>
                    <a:gd name="T9" fmla="*/ 72 h 72"/>
                    <a:gd name="T10" fmla="*/ 59 w 71"/>
                    <a:gd name="T11" fmla="*/ 72 h 72"/>
                    <a:gd name="T12" fmla="*/ 62 w 71"/>
                    <a:gd name="T13" fmla="*/ 71 h 72"/>
                    <a:gd name="T14" fmla="*/ 65 w 71"/>
                    <a:gd name="T15" fmla="*/ 70 h 72"/>
                    <a:gd name="T16" fmla="*/ 67 w 71"/>
                    <a:gd name="T17" fmla="*/ 68 h 72"/>
                    <a:gd name="T18" fmla="*/ 69 w 71"/>
                    <a:gd name="T19" fmla="*/ 66 h 72"/>
                    <a:gd name="T20" fmla="*/ 70 w 71"/>
                    <a:gd name="T21" fmla="*/ 63 h 72"/>
                    <a:gd name="T22" fmla="*/ 71 w 71"/>
                    <a:gd name="T23" fmla="*/ 61 h 72"/>
                    <a:gd name="T24" fmla="*/ 71 w 71"/>
                    <a:gd name="T25" fmla="*/ 57 h 72"/>
                    <a:gd name="T26" fmla="*/ 71 w 71"/>
                    <a:gd name="T27" fmla="*/ 54 h 72"/>
                    <a:gd name="T28" fmla="*/ 70 w 71"/>
                    <a:gd name="T29" fmla="*/ 52 h 72"/>
                    <a:gd name="T30" fmla="*/ 69 w 71"/>
                    <a:gd name="T31" fmla="*/ 50 h 72"/>
                    <a:gd name="T32" fmla="*/ 67 w 71"/>
                    <a:gd name="T33" fmla="*/ 47 h 72"/>
                    <a:gd name="T34" fmla="*/ 24 w 71"/>
                    <a:gd name="T35" fmla="*/ 4 h 72"/>
                    <a:gd name="T36" fmla="*/ 22 w 71"/>
                    <a:gd name="T37" fmla="*/ 2 h 72"/>
                    <a:gd name="T38" fmla="*/ 20 w 71"/>
                    <a:gd name="T39" fmla="*/ 1 h 72"/>
                    <a:gd name="T40" fmla="*/ 17 w 71"/>
                    <a:gd name="T41" fmla="*/ 0 h 72"/>
                    <a:gd name="T42" fmla="*/ 14 w 71"/>
                    <a:gd name="T43" fmla="*/ 0 h 72"/>
                    <a:gd name="T44" fmla="*/ 11 w 71"/>
                    <a:gd name="T45" fmla="*/ 0 h 72"/>
                    <a:gd name="T46" fmla="*/ 8 w 71"/>
                    <a:gd name="T47" fmla="*/ 1 h 72"/>
                    <a:gd name="T48" fmla="*/ 6 w 71"/>
                    <a:gd name="T49" fmla="*/ 2 h 72"/>
                    <a:gd name="T50" fmla="*/ 4 w 71"/>
                    <a:gd name="T51" fmla="*/ 4 h 72"/>
                    <a:gd name="T52" fmla="*/ 2 w 71"/>
                    <a:gd name="T53" fmla="*/ 6 h 72"/>
                    <a:gd name="T54" fmla="*/ 1 w 71"/>
                    <a:gd name="T55" fmla="*/ 9 h 72"/>
                    <a:gd name="T56" fmla="*/ 0 w 71"/>
                    <a:gd name="T57" fmla="*/ 11 h 72"/>
                    <a:gd name="T58" fmla="*/ 0 w 71"/>
                    <a:gd name="T59" fmla="*/ 15 h 72"/>
                    <a:gd name="T60" fmla="*/ 0 w 71"/>
                    <a:gd name="T61" fmla="*/ 18 h 72"/>
                    <a:gd name="T62" fmla="*/ 1 w 71"/>
                    <a:gd name="T63" fmla="*/ 20 h 72"/>
                    <a:gd name="T64" fmla="*/ 2 w 71"/>
                    <a:gd name="T65" fmla="*/ 23 h 72"/>
                    <a:gd name="T66" fmla="*/ 4 w 71"/>
                    <a:gd name="T67" fmla="*/ 24 h 72"/>
                    <a:gd name="T68" fmla="*/ 46 w 71"/>
                    <a:gd name="T69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" h="72">
                      <a:moveTo>
                        <a:pt x="46" y="68"/>
                      </a:moveTo>
                      <a:lnTo>
                        <a:pt x="48" y="70"/>
                      </a:lnTo>
                      <a:lnTo>
                        <a:pt x="51" y="71"/>
                      </a:lnTo>
                      <a:lnTo>
                        <a:pt x="53" y="72"/>
                      </a:lnTo>
                      <a:lnTo>
                        <a:pt x="56" y="72"/>
                      </a:lnTo>
                      <a:lnTo>
                        <a:pt x="59" y="72"/>
                      </a:lnTo>
                      <a:lnTo>
                        <a:pt x="62" y="71"/>
                      </a:lnTo>
                      <a:lnTo>
                        <a:pt x="65" y="70"/>
                      </a:lnTo>
                      <a:lnTo>
                        <a:pt x="67" y="68"/>
                      </a:lnTo>
                      <a:lnTo>
                        <a:pt x="69" y="66"/>
                      </a:lnTo>
                      <a:lnTo>
                        <a:pt x="70" y="63"/>
                      </a:lnTo>
                      <a:lnTo>
                        <a:pt x="71" y="61"/>
                      </a:lnTo>
                      <a:lnTo>
                        <a:pt x="71" y="57"/>
                      </a:lnTo>
                      <a:lnTo>
                        <a:pt x="71" y="54"/>
                      </a:lnTo>
                      <a:lnTo>
                        <a:pt x="70" y="52"/>
                      </a:lnTo>
                      <a:lnTo>
                        <a:pt x="69" y="50"/>
                      </a:lnTo>
                      <a:lnTo>
                        <a:pt x="67" y="47"/>
                      </a:lnTo>
                      <a:lnTo>
                        <a:pt x="24" y="4"/>
                      </a:ln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4"/>
                      </a:lnTo>
                      <a:lnTo>
                        <a:pt x="4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61">
                  <a:extLst>
                    <a:ext uri="{FF2B5EF4-FFF2-40B4-BE49-F238E27FC236}">
                      <a16:creationId xmlns="" xmlns:a16="http://schemas.microsoft.com/office/drawing/2014/main" id="{664E3F2B-DA77-47AE-B50D-D767443936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650" y="984250"/>
                  <a:ext cx="22225" cy="22225"/>
                </a:xfrm>
                <a:custGeom>
                  <a:avLst/>
                  <a:gdLst>
                    <a:gd name="T0" fmla="*/ 46 w 71"/>
                    <a:gd name="T1" fmla="*/ 4 h 71"/>
                    <a:gd name="T2" fmla="*/ 4 w 71"/>
                    <a:gd name="T3" fmla="*/ 46 h 71"/>
                    <a:gd name="T4" fmla="*/ 2 w 71"/>
                    <a:gd name="T5" fmla="*/ 49 h 71"/>
                    <a:gd name="T6" fmla="*/ 1 w 71"/>
                    <a:gd name="T7" fmla="*/ 51 h 71"/>
                    <a:gd name="T8" fmla="*/ 0 w 71"/>
                    <a:gd name="T9" fmla="*/ 54 h 71"/>
                    <a:gd name="T10" fmla="*/ 0 w 71"/>
                    <a:gd name="T11" fmla="*/ 58 h 71"/>
                    <a:gd name="T12" fmla="*/ 0 w 71"/>
                    <a:gd name="T13" fmla="*/ 60 h 71"/>
                    <a:gd name="T14" fmla="*/ 1 w 71"/>
                    <a:gd name="T15" fmla="*/ 63 h 71"/>
                    <a:gd name="T16" fmla="*/ 2 w 71"/>
                    <a:gd name="T17" fmla="*/ 65 h 71"/>
                    <a:gd name="T18" fmla="*/ 4 w 71"/>
                    <a:gd name="T19" fmla="*/ 67 h 71"/>
                    <a:gd name="T20" fmla="*/ 6 w 71"/>
                    <a:gd name="T21" fmla="*/ 69 h 71"/>
                    <a:gd name="T22" fmla="*/ 8 w 71"/>
                    <a:gd name="T23" fmla="*/ 70 h 71"/>
                    <a:gd name="T24" fmla="*/ 11 w 71"/>
                    <a:gd name="T25" fmla="*/ 71 h 71"/>
                    <a:gd name="T26" fmla="*/ 14 w 71"/>
                    <a:gd name="T27" fmla="*/ 71 h 71"/>
                    <a:gd name="T28" fmla="*/ 17 w 71"/>
                    <a:gd name="T29" fmla="*/ 71 h 71"/>
                    <a:gd name="T30" fmla="*/ 20 w 71"/>
                    <a:gd name="T31" fmla="*/ 70 h 71"/>
                    <a:gd name="T32" fmla="*/ 22 w 71"/>
                    <a:gd name="T33" fmla="*/ 69 h 71"/>
                    <a:gd name="T34" fmla="*/ 24 w 71"/>
                    <a:gd name="T35" fmla="*/ 67 h 71"/>
                    <a:gd name="T36" fmla="*/ 67 w 71"/>
                    <a:gd name="T37" fmla="*/ 25 h 71"/>
                    <a:gd name="T38" fmla="*/ 69 w 71"/>
                    <a:gd name="T39" fmla="*/ 23 h 71"/>
                    <a:gd name="T40" fmla="*/ 70 w 71"/>
                    <a:gd name="T41" fmla="*/ 20 h 71"/>
                    <a:gd name="T42" fmla="*/ 71 w 71"/>
                    <a:gd name="T43" fmla="*/ 18 h 71"/>
                    <a:gd name="T44" fmla="*/ 71 w 71"/>
                    <a:gd name="T45" fmla="*/ 15 h 71"/>
                    <a:gd name="T46" fmla="*/ 71 w 71"/>
                    <a:gd name="T47" fmla="*/ 12 h 71"/>
                    <a:gd name="T48" fmla="*/ 70 w 71"/>
                    <a:gd name="T49" fmla="*/ 9 h 71"/>
                    <a:gd name="T50" fmla="*/ 69 w 71"/>
                    <a:gd name="T51" fmla="*/ 6 h 71"/>
                    <a:gd name="T52" fmla="*/ 67 w 71"/>
                    <a:gd name="T53" fmla="*/ 4 h 71"/>
                    <a:gd name="T54" fmla="*/ 65 w 71"/>
                    <a:gd name="T55" fmla="*/ 2 h 71"/>
                    <a:gd name="T56" fmla="*/ 62 w 71"/>
                    <a:gd name="T57" fmla="*/ 1 h 71"/>
                    <a:gd name="T58" fmla="*/ 59 w 71"/>
                    <a:gd name="T59" fmla="*/ 0 h 71"/>
                    <a:gd name="T60" fmla="*/ 56 w 71"/>
                    <a:gd name="T61" fmla="*/ 0 h 71"/>
                    <a:gd name="T62" fmla="*/ 53 w 71"/>
                    <a:gd name="T63" fmla="*/ 0 h 71"/>
                    <a:gd name="T64" fmla="*/ 51 w 71"/>
                    <a:gd name="T65" fmla="*/ 1 h 71"/>
                    <a:gd name="T66" fmla="*/ 48 w 71"/>
                    <a:gd name="T67" fmla="*/ 2 h 71"/>
                    <a:gd name="T68" fmla="*/ 46 w 71"/>
                    <a:gd name="T69" fmla="*/ 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" h="71">
                      <a:moveTo>
                        <a:pt x="46" y="4"/>
                      </a:moveTo>
                      <a:lnTo>
                        <a:pt x="4" y="46"/>
                      </a:lnTo>
                      <a:lnTo>
                        <a:pt x="2" y="49"/>
                      </a:lnTo>
                      <a:lnTo>
                        <a:pt x="1" y="51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60"/>
                      </a:lnTo>
                      <a:lnTo>
                        <a:pt x="1" y="63"/>
                      </a:lnTo>
                      <a:lnTo>
                        <a:pt x="2" y="65"/>
                      </a:lnTo>
                      <a:lnTo>
                        <a:pt x="4" y="67"/>
                      </a:lnTo>
                      <a:lnTo>
                        <a:pt x="6" y="69"/>
                      </a:lnTo>
                      <a:lnTo>
                        <a:pt x="8" y="70"/>
                      </a:lnTo>
                      <a:lnTo>
                        <a:pt x="11" y="71"/>
                      </a:lnTo>
                      <a:lnTo>
                        <a:pt x="14" y="71"/>
                      </a:lnTo>
                      <a:lnTo>
                        <a:pt x="17" y="71"/>
                      </a:lnTo>
                      <a:lnTo>
                        <a:pt x="20" y="70"/>
                      </a:lnTo>
                      <a:lnTo>
                        <a:pt x="22" y="69"/>
                      </a:lnTo>
                      <a:lnTo>
                        <a:pt x="24" y="67"/>
                      </a:lnTo>
                      <a:lnTo>
                        <a:pt x="67" y="25"/>
                      </a:lnTo>
                      <a:lnTo>
                        <a:pt x="69" y="23"/>
                      </a:lnTo>
                      <a:lnTo>
                        <a:pt x="70" y="20"/>
                      </a:lnTo>
                      <a:lnTo>
                        <a:pt x="71" y="18"/>
                      </a:lnTo>
                      <a:lnTo>
                        <a:pt x="71" y="15"/>
                      </a:lnTo>
                      <a:lnTo>
                        <a:pt x="71" y="12"/>
                      </a:lnTo>
                      <a:lnTo>
                        <a:pt x="70" y="9"/>
                      </a:lnTo>
                      <a:lnTo>
                        <a:pt x="69" y="6"/>
                      </a:lnTo>
                      <a:lnTo>
                        <a:pt x="67" y="4"/>
                      </a:lnTo>
                      <a:lnTo>
                        <a:pt x="65" y="2"/>
                      </a:lnTo>
                      <a:lnTo>
                        <a:pt x="62" y="1"/>
                      </a:lnTo>
                      <a:lnTo>
                        <a:pt x="59" y="0"/>
                      </a:lnTo>
                      <a:lnTo>
                        <a:pt x="56" y="0"/>
                      </a:lnTo>
                      <a:lnTo>
                        <a:pt x="53" y="0"/>
                      </a:lnTo>
                      <a:lnTo>
                        <a:pt x="51" y="1"/>
                      </a:lnTo>
                      <a:lnTo>
                        <a:pt x="48" y="2"/>
                      </a:lnTo>
                      <a:lnTo>
                        <a:pt x="4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62">
                  <a:extLst>
                    <a:ext uri="{FF2B5EF4-FFF2-40B4-BE49-F238E27FC236}">
                      <a16:creationId xmlns="" xmlns:a16="http://schemas.microsoft.com/office/drawing/2014/main" id="{161EDA69-6CD1-4F79-ACF4-3DF42AFC5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275" y="984250"/>
                  <a:ext cx="22225" cy="22225"/>
                </a:xfrm>
                <a:custGeom>
                  <a:avLst/>
                  <a:gdLst>
                    <a:gd name="T0" fmla="*/ 25 w 72"/>
                    <a:gd name="T1" fmla="*/ 4 h 71"/>
                    <a:gd name="T2" fmla="*/ 22 w 72"/>
                    <a:gd name="T3" fmla="*/ 2 h 71"/>
                    <a:gd name="T4" fmla="*/ 20 w 72"/>
                    <a:gd name="T5" fmla="*/ 1 h 71"/>
                    <a:gd name="T6" fmla="*/ 17 w 72"/>
                    <a:gd name="T7" fmla="*/ 0 h 71"/>
                    <a:gd name="T8" fmla="*/ 15 w 72"/>
                    <a:gd name="T9" fmla="*/ 0 h 71"/>
                    <a:gd name="T10" fmla="*/ 12 w 72"/>
                    <a:gd name="T11" fmla="*/ 0 h 71"/>
                    <a:gd name="T12" fmla="*/ 8 w 72"/>
                    <a:gd name="T13" fmla="*/ 1 h 71"/>
                    <a:gd name="T14" fmla="*/ 6 w 72"/>
                    <a:gd name="T15" fmla="*/ 2 h 71"/>
                    <a:gd name="T16" fmla="*/ 4 w 72"/>
                    <a:gd name="T17" fmla="*/ 4 h 71"/>
                    <a:gd name="T18" fmla="*/ 2 w 72"/>
                    <a:gd name="T19" fmla="*/ 6 h 71"/>
                    <a:gd name="T20" fmla="*/ 1 w 72"/>
                    <a:gd name="T21" fmla="*/ 9 h 71"/>
                    <a:gd name="T22" fmla="*/ 0 w 72"/>
                    <a:gd name="T23" fmla="*/ 12 h 71"/>
                    <a:gd name="T24" fmla="*/ 0 w 72"/>
                    <a:gd name="T25" fmla="*/ 15 h 71"/>
                    <a:gd name="T26" fmla="*/ 0 w 72"/>
                    <a:gd name="T27" fmla="*/ 18 h 71"/>
                    <a:gd name="T28" fmla="*/ 1 w 72"/>
                    <a:gd name="T29" fmla="*/ 20 h 71"/>
                    <a:gd name="T30" fmla="*/ 2 w 72"/>
                    <a:gd name="T31" fmla="*/ 23 h 71"/>
                    <a:gd name="T32" fmla="*/ 4 w 72"/>
                    <a:gd name="T33" fmla="*/ 25 h 71"/>
                    <a:gd name="T34" fmla="*/ 46 w 72"/>
                    <a:gd name="T35" fmla="*/ 67 h 71"/>
                    <a:gd name="T36" fmla="*/ 48 w 72"/>
                    <a:gd name="T37" fmla="*/ 69 h 71"/>
                    <a:gd name="T38" fmla="*/ 51 w 72"/>
                    <a:gd name="T39" fmla="*/ 70 h 71"/>
                    <a:gd name="T40" fmla="*/ 53 w 72"/>
                    <a:gd name="T41" fmla="*/ 71 h 71"/>
                    <a:gd name="T42" fmla="*/ 57 w 72"/>
                    <a:gd name="T43" fmla="*/ 71 h 71"/>
                    <a:gd name="T44" fmla="*/ 60 w 72"/>
                    <a:gd name="T45" fmla="*/ 71 h 71"/>
                    <a:gd name="T46" fmla="*/ 62 w 72"/>
                    <a:gd name="T47" fmla="*/ 70 h 71"/>
                    <a:gd name="T48" fmla="*/ 65 w 72"/>
                    <a:gd name="T49" fmla="*/ 69 h 71"/>
                    <a:gd name="T50" fmla="*/ 67 w 72"/>
                    <a:gd name="T51" fmla="*/ 67 h 71"/>
                    <a:gd name="T52" fmla="*/ 69 w 72"/>
                    <a:gd name="T53" fmla="*/ 65 h 71"/>
                    <a:gd name="T54" fmla="*/ 70 w 72"/>
                    <a:gd name="T55" fmla="*/ 63 h 71"/>
                    <a:gd name="T56" fmla="*/ 72 w 72"/>
                    <a:gd name="T57" fmla="*/ 60 h 71"/>
                    <a:gd name="T58" fmla="*/ 72 w 72"/>
                    <a:gd name="T59" fmla="*/ 58 h 71"/>
                    <a:gd name="T60" fmla="*/ 72 w 72"/>
                    <a:gd name="T61" fmla="*/ 54 h 71"/>
                    <a:gd name="T62" fmla="*/ 70 w 72"/>
                    <a:gd name="T63" fmla="*/ 51 h 71"/>
                    <a:gd name="T64" fmla="*/ 69 w 72"/>
                    <a:gd name="T65" fmla="*/ 49 h 71"/>
                    <a:gd name="T66" fmla="*/ 67 w 72"/>
                    <a:gd name="T67" fmla="*/ 46 h 71"/>
                    <a:gd name="T68" fmla="*/ 25 w 72"/>
                    <a:gd name="T69" fmla="*/ 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71">
                      <a:moveTo>
                        <a:pt x="25" y="4"/>
                      </a:move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46" y="67"/>
                      </a:lnTo>
                      <a:lnTo>
                        <a:pt x="48" y="69"/>
                      </a:lnTo>
                      <a:lnTo>
                        <a:pt x="51" y="70"/>
                      </a:lnTo>
                      <a:lnTo>
                        <a:pt x="53" y="71"/>
                      </a:lnTo>
                      <a:lnTo>
                        <a:pt x="57" y="71"/>
                      </a:lnTo>
                      <a:lnTo>
                        <a:pt x="60" y="71"/>
                      </a:lnTo>
                      <a:lnTo>
                        <a:pt x="62" y="70"/>
                      </a:lnTo>
                      <a:lnTo>
                        <a:pt x="65" y="69"/>
                      </a:lnTo>
                      <a:lnTo>
                        <a:pt x="67" y="67"/>
                      </a:lnTo>
                      <a:lnTo>
                        <a:pt x="69" y="65"/>
                      </a:lnTo>
                      <a:lnTo>
                        <a:pt x="70" y="63"/>
                      </a:lnTo>
                      <a:lnTo>
                        <a:pt x="72" y="60"/>
                      </a:lnTo>
                      <a:lnTo>
                        <a:pt x="72" y="58"/>
                      </a:lnTo>
                      <a:lnTo>
                        <a:pt x="72" y="54"/>
                      </a:lnTo>
                      <a:lnTo>
                        <a:pt x="70" y="51"/>
                      </a:lnTo>
                      <a:lnTo>
                        <a:pt x="69" y="49"/>
                      </a:lnTo>
                      <a:lnTo>
                        <a:pt x="67" y="46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58" name="Group 257">
              <a:extLst>
                <a:ext uri="{FF2B5EF4-FFF2-40B4-BE49-F238E27FC236}">
                  <a16:creationId xmlns="" xmlns:a16="http://schemas.microsoft.com/office/drawing/2014/main" id="{6EDA77E7-52E0-43D9-939D-2714B69B4778}"/>
                </a:ext>
              </a:extLst>
            </p:cNvPr>
            <p:cNvGrpSpPr/>
            <p:nvPr/>
          </p:nvGrpSpPr>
          <p:grpSpPr>
            <a:xfrm>
              <a:off x="3406660" y="5502108"/>
              <a:ext cx="418315" cy="418315"/>
              <a:chOff x="4747002" y="3515391"/>
              <a:chExt cx="418315" cy="418315"/>
            </a:xfrm>
          </p:grpSpPr>
          <p:sp>
            <p:nvSpPr>
              <p:cNvPr id="259" name="Oval 258">
                <a:extLst>
                  <a:ext uri="{FF2B5EF4-FFF2-40B4-BE49-F238E27FC236}">
                    <a16:creationId xmlns="" xmlns:a16="http://schemas.microsoft.com/office/drawing/2014/main" id="{2200388D-712C-4257-9CB4-BA73C19D4D9F}"/>
                  </a:ext>
                </a:extLst>
              </p:cNvPr>
              <p:cNvSpPr/>
              <p:nvPr/>
            </p:nvSpPr>
            <p:spPr>
              <a:xfrm>
                <a:off x="4747002" y="3515391"/>
                <a:ext cx="418315" cy="418315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0" name="Group 259">
                <a:extLst>
                  <a:ext uri="{FF2B5EF4-FFF2-40B4-BE49-F238E27FC236}">
                    <a16:creationId xmlns="" xmlns:a16="http://schemas.microsoft.com/office/drawing/2014/main" id="{7B77BB41-80DF-4ED8-ABE3-ED3BF6938757}"/>
                  </a:ext>
                </a:extLst>
              </p:cNvPr>
              <p:cNvGrpSpPr/>
              <p:nvPr/>
            </p:nvGrpSpPr>
            <p:grpSpPr>
              <a:xfrm>
                <a:off x="4867938" y="3635834"/>
                <a:ext cx="176442" cy="177428"/>
                <a:chOff x="906463" y="769938"/>
                <a:chExt cx="284162" cy="285750"/>
              </a:xfrm>
              <a:solidFill>
                <a:schemeClr val="bg1"/>
              </a:solidFill>
            </p:grpSpPr>
            <p:sp>
              <p:nvSpPr>
                <p:cNvPr id="261" name="Freeform 63">
                  <a:extLst>
                    <a:ext uri="{FF2B5EF4-FFF2-40B4-BE49-F238E27FC236}">
                      <a16:creationId xmlns="" xmlns:a16="http://schemas.microsoft.com/office/drawing/2014/main" id="{86ED3D13-A268-434E-9FB3-A26ED2421A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9650" y="769938"/>
                  <a:ext cx="9525" cy="19050"/>
                </a:xfrm>
                <a:custGeom>
                  <a:avLst/>
                  <a:gdLst>
                    <a:gd name="T0" fmla="*/ 15 w 30"/>
                    <a:gd name="T1" fmla="*/ 59 h 59"/>
                    <a:gd name="T2" fmla="*/ 18 w 30"/>
                    <a:gd name="T3" fmla="*/ 59 h 59"/>
                    <a:gd name="T4" fmla="*/ 21 w 30"/>
                    <a:gd name="T5" fmla="*/ 58 h 59"/>
                    <a:gd name="T6" fmla="*/ 23 w 30"/>
                    <a:gd name="T7" fmla="*/ 57 h 59"/>
                    <a:gd name="T8" fmla="*/ 25 w 30"/>
                    <a:gd name="T9" fmla="*/ 55 h 59"/>
                    <a:gd name="T10" fmla="*/ 27 w 30"/>
                    <a:gd name="T11" fmla="*/ 53 h 59"/>
                    <a:gd name="T12" fmla="*/ 28 w 30"/>
                    <a:gd name="T13" fmla="*/ 51 h 59"/>
                    <a:gd name="T14" fmla="*/ 30 w 30"/>
                    <a:gd name="T15" fmla="*/ 48 h 59"/>
                    <a:gd name="T16" fmla="*/ 30 w 30"/>
                    <a:gd name="T17" fmla="*/ 44 h 59"/>
                    <a:gd name="T18" fmla="*/ 30 w 30"/>
                    <a:gd name="T19" fmla="*/ 14 h 59"/>
                    <a:gd name="T20" fmla="*/ 30 w 30"/>
                    <a:gd name="T21" fmla="*/ 11 h 59"/>
                    <a:gd name="T22" fmla="*/ 28 w 30"/>
                    <a:gd name="T23" fmla="*/ 9 h 59"/>
                    <a:gd name="T24" fmla="*/ 27 w 30"/>
                    <a:gd name="T25" fmla="*/ 6 h 59"/>
                    <a:gd name="T26" fmla="*/ 25 w 30"/>
                    <a:gd name="T27" fmla="*/ 4 h 59"/>
                    <a:gd name="T28" fmla="*/ 23 w 30"/>
                    <a:gd name="T29" fmla="*/ 2 h 59"/>
                    <a:gd name="T30" fmla="*/ 21 w 30"/>
                    <a:gd name="T31" fmla="*/ 1 h 59"/>
                    <a:gd name="T32" fmla="*/ 18 w 30"/>
                    <a:gd name="T33" fmla="*/ 0 h 59"/>
                    <a:gd name="T34" fmla="*/ 15 w 30"/>
                    <a:gd name="T35" fmla="*/ 0 h 59"/>
                    <a:gd name="T36" fmla="*/ 11 w 30"/>
                    <a:gd name="T37" fmla="*/ 0 h 59"/>
                    <a:gd name="T38" fmla="*/ 9 w 30"/>
                    <a:gd name="T39" fmla="*/ 1 h 59"/>
                    <a:gd name="T40" fmla="*/ 6 w 30"/>
                    <a:gd name="T41" fmla="*/ 2 h 59"/>
                    <a:gd name="T42" fmla="*/ 4 w 30"/>
                    <a:gd name="T43" fmla="*/ 4 h 59"/>
                    <a:gd name="T44" fmla="*/ 3 w 30"/>
                    <a:gd name="T45" fmla="*/ 6 h 59"/>
                    <a:gd name="T46" fmla="*/ 1 w 30"/>
                    <a:gd name="T47" fmla="*/ 9 h 59"/>
                    <a:gd name="T48" fmla="*/ 0 w 30"/>
                    <a:gd name="T49" fmla="*/ 11 h 59"/>
                    <a:gd name="T50" fmla="*/ 0 w 30"/>
                    <a:gd name="T51" fmla="*/ 14 h 59"/>
                    <a:gd name="T52" fmla="*/ 0 w 30"/>
                    <a:gd name="T53" fmla="*/ 44 h 59"/>
                    <a:gd name="T54" fmla="*/ 0 w 30"/>
                    <a:gd name="T55" fmla="*/ 48 h 59"/>
                    <a:gd name="T56" fmla="*/ 1 w 30"/>
                    <a:gd name="T57" fmla="*/ 51 h 59"/>
                    <a:gd name="T58" fmla="*/ 3 w 30"/>
                    <a:gd name="T59" fmla="*/ 53 h 59"/>
                    <a:gd name="T60" fmla="*/ 4 w 30"/>
                    <a:gd name="T61" fmla="*/ 55 h 59"/>
                    <a:gd name="T62" fmla="*/ 6 w 30"/>
                    <a:gd name="T63" fmla="*/ 57 h 59"/>
                    <a:gd name="T64" fmla="*/ 9 w 30"/>
                    <a:gd name="T65" fmla="*/ 58 h 59"/>
                    <a:gd name="T66" fmla="*/ 11 w 30"/>
                    <a:gd name="T67" fmla="*/ 59 h 59"/>
                    <a:gd name="T68" fmla="*/ 15 w 30"/>
                    <a:gd name="T6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59">
                      <a:moveTo>
                        <a:pt x="15" y="59"/>
                      </a:moveTo>
                      <a:lnTo>
                        <a:pt x="18" y="59"/>
                      </a:lnTo>
                      <a:lnTo>
                        <a:pt x="21" y="58"/>
                      </a:lnTo>
                      <a:lnTo>
                        <a:pt x="23" y="57"/>
                      </a:lnTo>
                      <a:lnTo>
                        <a:pt x="25" y="55"/>
                      </a:lnTo>
                      <a:lnTo>
                        <a:pt x="27" y="53"/>
                      </a:lnTo>
                      <a:lnTo>
                        <a:pt x="28" y="51"/>
                      </a:lnTo>
                      <a:lnTo>
                        <a:pt x="30" y="48"/>
                      </a:lnTo>
                      <a:lnTo>
                        <a:pt x="30" y="44"/>
                      </a:lnTo>
                      <a:lnTo>
                        <a:pt x="30" y="14"/>
                      </a:lnTo>
                      <a:lnTo>
                        <a:pt x="30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5" y="4"/>
                      </a:lnTo>
                      <a:lnTo>
                        <a:pt x="23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9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" y="51"/>
                      </a:lnTo>
                      <a:lnTo>
                        <a:pt x="3" y="53"/>
                      </a:lnTo>
                      <a:lnTo>
                        <a:pt x="4" y="55"/>
                      </a:lnTo>
                      <a:lnTo>
                        <a:pt x="6" y="57"/>
                      </a:lnTo>
                      <a:lnTo>
                        <a:pt x="9" y="58"/>
                      </a:lnTo>
                      <a:lnTo>
                        <a:pt x="11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64">
                  <a:extLst>
                    <a:ext uri="{FF2B5EF4-FFF2-40B4-BE49-F238E27FC236}">
                      <a16:creationId xmlns="" xmlns:a16="http://schemas.microsoft.com/office/drawing/2014/main" id="{7AFB0A33-AF29-410A-8255-D50A0ED1D2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5513" y="788988"/>
                  <a:ext cx="17463" cy="19050"/>
                </a:xfrm>
                <a:custGeom>
                  <a:avLst/>
                  <a:gdLst>
                    <a:gd name="T0" fmla="*/ 44 w 59"/>
                    <a:gd name="T1" fmla="*/ 60 h 60"/>
                    <a:gd name="T2" fmla="*/ 47 w 59"/>
                    <a:gd name="T3" fmla="*/ 59 h 60"/>
                    <a:gd name="T4" fmla="*/ 50 w 59"/>
                    <a:gd name="T5" fmla="*/ 59 h 60"/>
                    <a:gd name="T6" fmla="*/ 52 w 59"/>
                    <a:gd name="T7" fmla="*/ 57 h 60"/>
                    <a:gd name="T8" fmla="*/ 54 w 59"/>
                    <a:gd name="T9" fmla="*/ 56 h 60"/>
                    <a:gd name="T10" fmla="*/ 57 w 59"/>
                    <a:gd name="T11" fmla="*/ 54 h 60"/>
                    <a:gd name="T12" fmla="*/ 58 w 59"/>
                    <a:gd name="T13" fmla="*/ 52 h 60"/>
                    <a:gd name="T14" fmla="*/ 59 w 59"/>
                    <a:gd name="T15" fmla="*/ 49 h 60"/>
                    <a:gd name="T16" fmla="*/ 59 w 59"/>
                    <a:gd name="T17" fmla="*/ 45 h 60"/>
                    <a:gd name="T18" fmla="*/ 59 w 59"/>
                    <a:gd name="T19" fmla="*/ 43 h 60"/>
                    <a:gd name="T20" fmla="*/ 58 w 59"/>
                    <a:gd name="T21" fmla="*/ 40 h 60"/>
                    <a:gd name="T22" fmla="*/ 57 w 59"/>
                    <a:gd name="T23" fmla="*/ 37 h 60"/>
                    <a:gd name="T24" fmla="*/ 54 w 59"/>
                    <a:gd name="T25" fmla="*/ 35 h 60"/>
                    <a:gd name="T26" fmla="*/ 24 w 59"/>
                    <a:gd name="T27" fmla="*/ 5 h 60"/>
                    <a:gd name="T28" fmla="*/ 22 w 59"/>
                    <a:gd name="T29" fmla="*/ 3 h 60"/>
                    <a:gd name="T30" fmla="*/ 20 w 59"/>
                    <a:gd name="T31" fmla="*/ 2 h 60"/>
                    <a:gd name="T32" fmla="*/ 17 w 59"/>
                    <a:gd name="T33" fmla="*/ 0 h 60"/>
                    <a:gd name="T34" fmla="*/ 15 w 59"/>
                    <a:gd name="T35" fmla="*/ 0 h 60"/>
                    <a:gd name="T36" fmla="*/ 12 w 59"/>
                    <a:gd name="T37" fmla="*/ 0 h 60"/>
                    <a:gd name="T38" fmla="*/ 8 w 59"/>
                    <a:gd name="T39" fmla="*/ 2 h 60"/>
                    <a:gd name="T40" fmla="*/ 6 w 59"/>
                    <a:gd name="T41" fmla="*/ 3 h 60"/>
                    <a:gd name="T42" fmla="*/ 4 w 59"/>
                    <a:gd name="T43" fmla="*/ 5 h 60"/>
                    <a:gd name="T44" fmla="*/ 2 w 59"/>
                    <a:gd name="T45" fmla="*/ 7 h 60"/>
                    <a:gd name="T46" fmla="*/ 1 w 59"/>
                    <a:gd name="T47" fmla="*/ 10 h 60"/>
                    <a:gd name="T48" fmla="*/ 0 w 59"/>
                    <a:gd name="T49" fmla="*/ 13 h 60"/>
                    <a:gd name="T50" fmla="*/ 0 w 59"/>
                    <a:gd name="T51" fmla="*/ 15 h 60"/>
                    <a:gd name="T52" fmla="*/ 0 w 59"/>
                    <a:gd name="T53" fmla="*/ 19 h 60"/>
                    <a:gd name="T54" fmla="*/ 1 w 59"/>
                    <a:gd name="T55" fmla="*/ 22 h 60"/>
                    <a:gd name="T56" fmla="*/ 2 w 59"/>
                    <a:gd name="T57" fmla="*/ 24 h 60"/>
                    <a:gd name="T58" fmla="*/ 4 w 59"/>
                    <a:gd name="T59" fmla="*/ 26 h 60"/>
                    <a:gd name="T60" fmla="*/ 34 w 59"/>
                    <a:gd name="T61" fmla="*/ 56 h 60"/>
                    <a:gd name="T62" fmla="*/ 36 w 59"/>
                    <a:gd name="T63" fmla="*/ 57 h 60"/>
                    <a:gd name="T64" fmla="*/ 38 w 59"/>
                    <a:gd name="T65" fmla="*/ 59 h 60"/>
                    <a:gd name="T66" fmla="*/ 42 w 59"/>
                    <a:gd name="T67" fmla="*/ 59 h 60"/>
                    <a:gd name="T68" fmla="*/ 44 w 59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9" h="60">
                      <a:moveTo>
                        <a:pt x="44" y="60"/>
                      </a:moveTo>
                      <a:lnTo>
                        <a:pt x="47" y="59"/>
                      </a:lnTo>
                      <a:lnTo>
                        <a:pt x="50" y="59"/>
                      </a:lnTo>
                      <a:lnTo>
                        <a:pt x="52" y="57"/>
                      </a:lnTo>
                      <a:lnTo>
                        <a:pt x="54" y="56"/>
                      </a:lnTo>
                      <a:lnTo>
                        <a:pt x="57" y="54"/>
                      </a:lnTo>
                      <a:lnTo>
                        <a:pt x="58" y="52"/>
                      </a:lnTo>
                      <a:lnTo>
                        <a:pt x="59" y="49"/>
                      </a:lnTo>
                      <a:lnTo>
                        <a:pt x="59" y="45"/>
                      </a:lnTo>
                      <a:lnTo>
                        <a:pt x="59" y="43"/>
                      </a:lnTo>
                      <a:lnTo>
                        <a:pt x="58" y="40"/>
                      </a:lnTo>
                      <a:lnTo>
                        <a:pt x="57" y="37"/>
                      </a:lnTo>
                      <a:lnTo>
                        <a:pt x="54" y="35"/>
                      </a:lnTo>
                      <a:lnTo>
                        <a:pt x="24" y="5"/>
                      </a:lnTo>
                      <a:lnTo>
                        <a:pt x="22" y="3"/>
                      </a:lnTo>
                      <a:lnTo>
                        <a:pt x="20" y="2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9"/>
                      </a:lnTo>
                      <a:lnTo>
                        <a:pt x="1" y="22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34" y="56"/>
                      </a:lnTo>
                      <a:lnTo>
                        <a:pt x="36" y="57"/>
                      </a:lnTo>
                      <a:lnTo>
                        <a:pt x="38" y="59"/>
                      </a:lnTo>
                      <a:lnTo>
                        <a:pt x="42" y="59"/>
                      </a:lnTo>
                      <a:lnTo>
                        <a:pt x="44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65">
                  <a:extLst>
                    <a:ext uri="{FF2B5EF4-FFF2-40B4-BE49-F238E27FC236}">
                      <a16:creationId xmlns="" xmlns:a16="http://schemas.microsoft.com/office/drawing/2014/main" id="{C0143994-C1B6-413E-9646-5A6AD3FA1D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850" y="793750"/>
                  <a:ext cx="19050" cy="19050"/>
                </a:xfrm>
                <a:custGeom>
                  <a:avLst/>
                  <a:gdLst>
                    <a:gd name="T0" fmla="*/ 15 w 60"/>
                    <a:gd name="T1" fmla="*/ 60 h 60"/>
                    <a:gd name="T2" fmla="*/ 19 w 60"/>
                    <a:gd name="T3" fmla="*/ 59 h 60"/>
                    <a:gd name="T4" fmla="*/ 21 w 60"/>
                    <a:gd name="T5" fmla="*/ 59 h 60"/>
                    <a:gd name="T6" fmla="*/ 24 w 60"/>
                    <a:gd name="T7" fmla="*/ 57 h 60"/>
                    <a:gd name="T8" fmla="*/ 26 w 60"/>
                    <a:gd name="T9" fmla="*/ 56 h 60"/>
                    <a:gd name="T10" fmla="*/ 56 w 60"/>
                    <a:gd name="T11" fmla="*/ 26 h 60"/>
                    <a:gd name="T12" fmla="*/ 58 w 60"/>
                    <a:gd name="T13" fmla="*/ 24 h 60"/>
                    <a:gd name="T14" fmla="*/ 59 w 60"/>
                    <a:gd name="T15" fmla="*/ 22 h 60"/>
                    <a:gd name="T16" fmla="*/ 60 w 60"/>
                    <a:gd name="T17" fmla="*/ 19 h 60"/>
                    <a:gd name="T18" fmla="*/ 60 w 60"/>
                    <a:gd name="T19" fmla="*/ 15 h 60"/>
                    <a:gd name="T20" fmla="*/ 60 w 60"/>
                    <a:gd name="T21" fmla="*/ 13 h 60"/>
                    <a:gd name="T22" fmla="*/ 59 w 60"/>
                    <a:gd name="T23" fmla="*/ 10 h 60"/>
                    <a:gd name="T24" fmla="*/ 58 w 60"/>
                    <a:gd name="T25" fmla="*/ 7 h 60"/>
                    <a:gd name="T26" fmla="*/ 56 w 60"/>
                    <a:gd name="T27" fmla="*/ 5 h 60"/>
                    <a:gd name="T28" fmla="*/ 54 w 60"/>
                    <a:gd name="T29" fmla="*/ 3 h 60"/>
                    <a:gd name="T30" fmla="*/ 51 w 60"/>
                    <a:gd name="T31" fmla="*/ 2 h 60"/>
                    <a:gd name="T32" fmla="*/ 49 w 60"/>
                    <a:gd name="T33" fmla="*/ 0 h 60"/>
                    <a:gd name="T34" fmla="*/ 45 w 60"/>
                    <a:gd name="T35" fmla="*/ 0 h 60"/>
                    <a:gd name="T36" fmla="*/ 42 w 60"/>
                    <a:gd name="T37" fmla="*/ 0 h 60"/>
                    <a:gd name="T38" fmla="*/ 40 w 60"/>
                    <a:gd name="T39" fmla="*/ 2 h 60"/>
                    <a:gd name="T40" fmla="*/ 37 w 60"/>
                    <a:gd name="T41" fmla="*/ 3 h 60"/>
                    <a:gd name="T42" fmla="*/ 35 w 60"/>
                    <a:gd name="T43" fmla="*/ 5 h 60"/>
                    <a:gd name="T44" fmla="*/ 5 w 60"/>
                    <a:gd name="T45" fmla="*/ 35 h 60"/>
                    <a:gd name="T46" fmla="*/ 3 w 60"/>
                    <a:gd name="T47" fmla="*/ 37 h 60"/>
                    <a:gd name="T48" fmla="*/ 1 w 60"/>
                    <a:gd name="T49" fmla="*/ 40 h 60"/>
                    <a:gd name="T50" fmla="*/ 0 w 60"/>
                    <a:gd name="T51" fmla="*/ 43 h 60"/>
                    <a:gd name="T52" fmla="*/ 0 w 60"/>
                    <a:gd name="T53" fmla="*/ 45 h 60"/>
                    <a:gd name="T54" fmla="*/ 0 w 60"/>
                    <a:gd name="T55" fmla="*/ 49 h 60"/>
                    <a:gd name="T56" fmla="*/ 1 w 60"/>
                    <a:gd name="T57" fmla="*/ 52 h 60"/>
                    <a:gd name="T58" fmla="*/ 3 w 60"/>
                    <a:gd name="T59" fmla="*/ 54 h 60"/>
                    <a:gd name="T60" fmla="*/ 5 w 60"/>
                    <a:gd name="T61" fmla="*/ 56 h 60"/>
                    <a:gd name="T62" fmla="*/ 7 w 60"/>
                    <a:gd name="T63" fmla="*/ 57 h 60"/>
                    <a:gd name="T64" fmla="*/ 10 w 60"/>
                    <a:gd name="T65" fmla="*/ 59 h 60"/>
                    <a:gd name="T66" fmla="*/ 12 w 60"/>
                    <a:gd name="T67" fmla="*/ 59 h 60"/>
                    <a:gd name="T68" fmla="*/ 15 w 60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60">
                      <a:moveTo>
                        <a:pt x="15" y="60"/>
                      </a:moveTo>
                      <a:lnTo>
                        <a:pt x="19" y="59"/>
                      </a:lnTo>
                      <a:lnTo>
                        <a:pt x="21" y="59"/>
                      </a:lnTo>
                      <a:lnTo>
                        <a:pt x="24" y="57"/>
                      </a:lnTo>
                      <a:lnTo>
                        <a:pt x="26" y="56"/>
                      </a:lnTo>
                      <a:lnTo>
                        <a:pt x="56" y="26"/>
                      </a:lnTo>
                      <a:lnTo>
                        <a:pt x="58" y="24"/>
                      </a:lnTo>
                      <a:lnTo>
                        <a:pt x="59" y="22"/>
                      </a:lnTo>
                      <a:lnTo>
                        <a:pt x="60" y="19"/>
                      </a:lnTo>
                      <a:lnTo>
                        <a:pt x="60" y="15"/>
                      </a:lnTo>
                      <a:lnTo>
                        <a:pt x="60" y="13"/>
                      </a:lnTo>
                      <a:lnTo>
                        <a:pt x="59" y="10"/>
                      </a:lnTo>
                      <a:lnTo>
                        <a:pt x="58" y="7"/>
                      </a:lnTo>
                      <a:lnTo>
                        <a:pt x="56" y="5"/>
                      </a:lnTo>
                      <a:lnTo>
                        <a:pt x="54" y="3"/>
                      </a:lnTo>
                      <a:lnTo>
                        <a:pt x="51" y="2"/>
                      </a:lnTo>
                      <a:lnTo>
                        <a:pt x="49" y="0"/>
                      </a:lnTo>
                      <a:lnTo>
                        <a:pt x="45" y="0"/>
                      </a:lnTo>
                      <a:lnTo>
                        <a:pt x="42" y="0"/>
                      </a:lnTo>
                      <a:lnTo>
                        <a:pt x="40" y="2"/>
                      </a:lnTo>
                      <a:lnTo>
                        <a:pt x="37" y="3"/>
                      </a:lnTo>
                      <a:lnTo>
                        <a:pt x="35" y="5"/>
                      </a:lnTo>
                      <a:lnTo>
                        <a:pt x="5" y="35"/>
                      </a:lnTo>
                      <a:lnTo>
                        <a:pt x="3" y="37"/>
                      </a:lnTo>
                      <a:lnTo>
                        <a:pt x="1" y="40"/>
                      </a:lnTo>
                      <a:lnTo>
                        <a:pt x="0" y="43"/>
                      </a:lnTo>
                      <a:lnTo>
                        <a:pt x="0" y="45"/>
                      </a:lnTo>
                      <a:lnTo>
                        <a:pt x="0" y="49"/>
                      </a:lnTo>
                      <a:lnTo>
                        <a:pt x="1" y="52"/>
                      </a:lnTo>
                      <a:lnTo>
                        <a:pt x="3" y="54"/>
                      </a:lnTo>
                      <a:lnTo>
                        <a:pt x="5" y="56"/>
                      </a:lnTo>
                      <a:lnTo>
                        <a:pt x="7" y="57"/>
                      </a:lnTo>
                      <a:lnTo>
                        <a:pt x="10" y="59"/>
                      </a:lnTo>
                      <a:lnTo>
                        <a:pt x="12" y="59"/>
                      </a:lnTo>
                      <a:lnTo>
                        <a:pt x="15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66">
                  <a:extLst>
                    <a:ext uri="{FF2B5EF4-FFF2-40B4-BE49-F238E27FC236}">
                      <a16:creationId xmlns="" xmlns:a16="http://schemas.microsoft.com/office/drawing/2014/main" id="{C4A5306C-E960-4150-BED5-96D040A3A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6463" y="874713"/>
                  <a:ext cx="19050" cy="9525"/>
                </a:xfrm>
                <a:custGeom>
                  <a:avLst/>
                  <a:gdLst>
                    <a:gd name="T0" fmla="*/ 45 w 60"/>
                    <a:gd name="T1" fmla="*/ 0 h 30"/>
                    <a:gd name="T2" fmla="*/ 15 w 60"/>
                    <a:gd name="T3" fmla="*/ 0 h 30"/>
                    <a:gd name="T4" fmla="*/ 12 w 60"/>
                    <a:gd name="T5" fmla="*/ 1 h 30"/>
                    <a:gd name="T6" fmla="*/ 8 w 60"/>
                    <a:gd name="T7" fmla="*/ 2 h 30"/>
                    <a:gd name="T8" fmla="*/ 6 w 60"/>
                    <a:gd name="T9" fmla="*/ 3 h 30"/>
                    <a:gd name="T10" fmla="*/ 4 w 60"/>
                    <a:gd name="T11" fmla="*/ 5 h 30"/>
                    <a:gd name="T12" fmla="*/ 2 w 60"/>
                    <a:gd name="T13" fmla="*/ 8 h 30"/>
                    <a:gd name="T14" fmla="*/ 1 w 60"/>
                    <a:gd name="T15" fmla="*/ 10 h 30"/>
                    <a:gd name="T16" fmla="*/ 0 w 60"/>
                    <a:gd name="T17" fmla="*/ 13 h 30"/>
                    <a:gd name="T18" fmla="*/ 0 w 60"/>
                    <a:gd name="T19" fmla="*/ 15 h 30"/>
                    <a:gd name="T20" fmla="*/ 0 w 60"/>
                    <a:gd name="T21" fmla="*/ 18 h 30"/>
                    <a:gd name="T22" fmla="*/ 1 w 60"/>
                    <a:gd name="T23" fmla="*/ 22 h 30"/>
                    <a:gd name="T24" fmla="*/ 2 w 60"/>
                    <a:gd name="T25" fmla="*/ 25 h 30"/>
                    <a:gd name="T26" fmla="*/ 4 w 60"/>
                    <a:gd name="T27" fmla="*/ 27 h 30"/>
                    <a:gd name="T28" fmla="*/ 6 w 60"/>
                    <a:gd name="T29" fmla="*/ 28 h 30"/>
                    <a:gd name="T30" fmla="*/ 8 w 60"/>
                    <a:gd name="T31" fmla="*/ 29 h 30"/>
                    <a:gd name="T32" fmla="*/ 12 w 60"/>
                    <a:gd name="T33" fmla="*/ 30 h 30"/>
                    <a:gd name="T34" fmla="*/ 15 w 60"/>
                    <a:gd name="T35" fmla="*/ 30 h 30"/>
                    <a:gd name="T36" fmla="*/ 45 w 60"/>
                    <a:gd name="T37" fmla="*/ 30 h 30"/>
                    <a:gd name="T38" fmla="*/ 47 w 60"/>
                    <a:gd name="T39" fmla="*/ 30 h 30"/>
                    <a:gd name="T40" fmla="*/ 50 w 60"/>
                    <a:gd name="T41" fmla="*/ 29 h 30"/>
                    <a:gd name="T42" fmla="*/ 52 w 60"/>
                    <a:gd name="T43" fmla="*/ 28 h 30"/>
                    <a:gd name="T44" fmla="*/ 54 w 60"/>
                    <a:gd name="T45" fmla="*/ 27 h 30"/>
                    <a:gd name="T46" fmla="*/ 57 w 60"/>
                    <a:gd name="T47" fmla="*/ 25 h 30"/>
                    <a:gd name="T48" fmla="*/ 58 w 60"/>
                    <a:gd name="T49" fmla="*/ 22 h 30"/>
                    <a:gd name="T50" fmla="*/ 59 w 60"/>
                    <a:gd name="T51" fmla="*/ 18 h 30"/>
                    <a:gd name="T52" fmla="*/ 60 w 60"/>
                    <a:gd name="T53" fmla="*/ 15 h 30"/>
                    <a:gd name="T54" fmla="*/ 59 w 60"/>
                    <a:gd name="T55" fmla="*/ 13 h 30"/>
                    <a:gd name="T56" fmla="*/ 58 w 60"/>
                    <a:gd name="T57" fmla="*/ 10 h 30"/>
                    <a:gd name="T58" fmla="*/ 57 w 60"/>
                    <a:gd name="T59" fmla="*/ 8 h 30"/>
                    <a:gd name="T60" fmla="*/ 54 w 60"/>
                    <a:gd name="T61" fmla="*/ 5 h 30"/>
                    <a:gd name="T62" fmla="*/ 52 w 60"/>
                    <a:gd name="T63" fmla="*/ 3 h 30"/>
                    <a:gd name="T64" fmla="*/ 50 w 60"/>
                    <a:gd name="T65" fmla="*/ 2 h 30"/>
                    <a:gd name="T66" fmla="*/ 47 w 60"/>
                    <a:gd name="T67" fmla="*/ 1 h 30"/>
                    <a:gd name="T68" fmla="*/ 45 w 6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30">
                      <a:moveTo>
                        <a:pt x="4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2"/>
                      </a:lnTo>
                      <a:lnTo>
                        <a:pt x="2" y="25"/>
                      </a:lnTo>
                      <a:lnTo>
                        <a:pt x="4" y="27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45" y="30"/>
                      </a:lnTo>
                      <a:lnTo>
                        <a:pt x="47" y="30"/>
                      </a:lnTo>
                      <a:lnTo>
                        <a:pt x="50" y="29"/>
                      </a:lnTo>
                      <a:lnTo>
                        <a:pt x="52" y="28"/>
                      </a:lnTo>
                      <a:lnTo>
                        <a:pt x="54" y="27"/>
                      </a:lnTo>
                      <a:lnTo>
                        <a:pt x="57" y="25"/>
                      </a:lnTo>
                      <a:lnTo>
                        <a:pt x="58" y="22"/>
                      </a:lnTo>
                      <a:lnTo>
                        <a:pt x="59" y="18"/>
                      </a:lnTo>
                      <a:lnTo>
                        <a:pt x="60" y="15"/>
                      </a:lnTo>
                      <a:lnTo>
                        <a:pt x="59" y="13"/>
                      </a:lnTo>
                      <a:lnTo>
                        <a:pt x="58" y="10"/>
                      </a:lnTo>
                      <a:lnTo>
                        <a:pt x="57" y="8"/>
                      </a:lnTo>
                      <a:lnTo>
                        <a:pt x="54" y="5"/>
                      </a:lnTo>
                      <a:lnTo>
                        <a:pt x="52" y="3"/>
                      </a:lnTo>
                      <a:lnTo>
                        <a:pt x="50" y="2"/>
                      </a:lnTo>
                      <a:lnTo>
                        <a:pt x="47" y="1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67">
                  <a:extLst>
                    <a:ext uri="{FF2B5EF4-FFF2-40B4-BE49-F238E27FC236}">
                      <a16:creationId xmlns="" xmlns:a16="http://schemas.microsoft.com/office/drawing/2014/main" id="{E960E449-ADA5-47FA-B0F2-D8F3DF862A6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33450" y="865188"/>
                  <a:ext cx="257175" cy="190500"/>
                </a:xfrm>
                <a:custGeom>
                  <a:avLst/>
                  <a:gdLst>
                    <a:gd name="T0" fmla="*/ 174 w 808"/>
                    <a:gd name="T1" fmla="*/ 564 h 599"/>
                    <a:gd name="T2" fmla="*/ 111 w 808"/>
                    <a:gd name="T3" fmla="*/ 536 h 599"/>
                    <a:gd name="T4" fmla="*/ 62 w 808"/>
                    <a:gd name="T5" fmla="*/ 487 h 599"/>
                    <a:gd name="T6" fmla="*/ 34 w 808"/>
                    <a:gd name="T7" fmla="*/ 424 h 599"/>
                    <a:gd name="T8" fmla="*/ 34 w 808"/>
                    <a:gd name="T9" fmla="*/ 356 h 599"/>
                    <a:gd name="T10" fmla="*/ 59 w 808"/>
                    <a:gd name="T11" fmla="*/ 296 h 599"/>
                    <a:gd name="T12" fmla="*/ 105 w 808"/>
                    <a:gd name="T13" fmla="*/ 246 h 599"/>
                    <a:gd name="T14" fmla="*/ 164 w 808"/>
                    <a:gd name="T15" fmla="*/ 215 h 599"/>
                    <a:gd name="T16" fmla="*/ 205 w 808"/>
                    <a:gd name="T17" fmla="*/ 206 h 599"/>
                    <a:gd name="T18" fmla="*/ 213 w 808"/>
                    <a:gd name="T19" fmla="*/ 177 h 599"/>
                    <a:gd name="T20" fmla="*/ 233 w 808"/>
                    <a:gd name="T21" fmla="*/ 127 h 599"/>
                    <a:gd name="T22" fmla="*/ 282 w 808"/>
                    <a:gd name="T23" fmla="*/ 74 h 599"/>
                    <a:gd name="T24" fmla="*/ 348 w 808"/>
                    <a:gd name="T25" fmla="*/ 41 h 599"/>
                    <a:gd name="T26" fmla="*/ 419 w 808"/>
                    <a:gd name="T27" fmla="*/ 29 h 599"/>
                    <a:gd name="T28" fmla="*/ 479 w 808"/>
                    <a:gd name="T29" fmla="*/ 42 h 599"/>
                    <a:gd name="T30" fmla="*/ 531 w 808"/>
                    <a:gd name="T31" fmla="*/ 74 h 599"/>
                    <a:gd name="T32" fmla="*/ 573 w 808"/>
                    <a:gd name="T33" fmla="*/ 119 h 599"/>
                    <a:gd name="T34" fmla="*/ 600 w 808"/>
                    <a:gd name="T35" fmla="*/ 170 h 599"/>
                    <a:gd name="T36" fmla="*/ 615 w 808"/>
                    <a:gd name="T37" fmla="*/ 179 h 599"/>
                    <a:gd name="T38" fmla="*/ 675 w 808"/>
                    <a:gd name="T39" fmla="*/ 186 h 599"/>
                    <a:gd name="T40" fmla="*/ 709 w 808"/>
                    <a:gd name="T41" fmla="*/ 208 h 599"/>
                    <a:gd name="T42" fmla="*/ 725 w 808"/>
                    <a:gd name="T43" fmla="*/ 235 h 599"/>
                    <a:gd name="T44" fmla="*/ 727 w 808"/>
                    <a:gd name="T45" fmla="*/ 273 h 599"/>
                    <a:gd name="T46" fmla="*/ 719 w 808"/>
                    <a:gd name="T47" fmla="*/ 304 h 599"/>
                    <a:gd name="T48" fmla="*/ 737 w 808"/>
                    <a:gd name="T49" fmla="*/ 321 h 599"/>
                    <a:gd name="T50" fmla="*/ 764 w 808"/>
                    <a:gd name="T51" fmla="*/ 361 h 599"/>
                    <a:gd name="T52" fmla="*/ 778 w 808"/>
                    <a:gd name="T53" fmla="*/ 434 h 599"/>
                    <a:gd name="T54" fmla="*/ 767 w 808"/>
                    <a:gd name="T55" fmla="*/ 486 h 599"/>
                    <a:gd name="T56" fmla="*/ 738 w 808"/>
                    <a:gd name="T57" fmla="*/ 529 h 599"/>
                    <a:gd name="T58" fmla="*/ 696 w 808"/>
                    <a:gd name="T59" fmla="*/ 558 h 599"/>
                    <a:gd name="T60" fmla="*/ 642 w 808"/>
                    <a:gd name="T61" fmla="*/ 569 h 599"/>
                    <a:gd name="T62" fmla="*/ 758 w 808"/>
                    <a:gd name="T63" fmla="*/ 258 h 599"/>
                    <a:gd name="T64" fmla="*/ 747 w 808"/>
                    <a:gd name="T65" fmla="*/ 212 h 599"/>
                    <a:gd name="T66" fmla="*/ 727 w 808"/>
                    <a:gd name="T67" fmla="*/ 183 h 599"/>
                    <a:gd name="T68" fmla="*/ 700 w 808"/>
                    <a:gd name="T69" fmla="*/ 165 h 599"/>
                    <a:gd name="T70" fmla="*/ 642 w 808"/>
                    <a:gd name="T71" fmla="*/ 149 h 599"/>
                    <a:gd name="T72" fmla="*/ 601 w 808"/>
                    <a:gd name="T73" fmla="*/ 108 h 599"/>
                    <a:gd name="T74" fmla="*/ 559 w 808"/>
                    <a:gd name="T75" fmla="*/ 58 h 599"/>
                    <a:gd name="T76" fmla="*/ 503 w 808"/>
                    <a:gd name="T77" fmla="*/ 19 h 599"/>
                    <a:gd name="T78" fmla="*/ 438 w 808"/>
                    <a:gd name="T79" fmla="*/ 0 h 599"/>
                    <a:gd name="T80" fmla="*/ 349 w 808"/>
                    <a:gd name="T81" fmla="*/ 9 h 599"/>
                    <a:gd name="T82" fmla="*/ 272 w 808"/>
                    <a:gd name="T83" fmla="*/ 44 h 599"/>
                    <a:gd name="T84" fmla="*/ 216 w 808"/>
                    <a:gd name="T85" fmla="*/ 99 h 599"/>
                    <a:gd name="T86" fmla="*/ 185 w 808"/>
                    <a:gd name="T87" fmla="*/ 164 h 599"/>
                    <a:gd name="T88" fmla="*/ 128 w 808"/>
                    <a:gd name="T89" fmla="*/ 197 h 599"/>
                    <a:gd name="T90" fmla="*/ 66 w 808"/>
                    <a:gd name="T91" fmla="*/ 240 h 599"/>
                    <a:gd name="T92" fmla="*/ 22 w 808"/>
                    <a:gd name="T93" fmla="*/ 300 h 599"/>
                    <a:gd name="T94" fmla="*/ 1 w 808"/>
                    <a:gd name="T95" fmla="*/ 371 h 599"/>
                    <a:gd name="T96" fmla="*/ 3 w 808"/>
                    <a:gd name="T97" fmla="*/ 420 h 599"/>
                    <a:gd name="T98" fmla="*/ 27 w 808"/>
                    <a:gd name="T99" fmla="*/ 487 h 599"/>
                    <a:gd name="T100" fmla="*/ 78 w 808"/>
                    <a:gd name="T101" fmla="*/ 549 h 599"/>
                    <a:gd name="T102" fmla="*/ 149 w 808"/>
                    <a:gd name="T103" fmla="*/ 589 h 599"/>
                    <a:gd name="T104" fmla="*/ 199 w 808"/>
                    <a:gd name="T105" fmla="*/ 597 h 599"/>
                    <a:gd name="T106" fmla="*/ 676 w 808"/>
                    <a:gd name="T107" fmla="*/ 595 h 599"/>
                    <a:gd name="T108" fmla="*/ 735 w 808"/>
                    <a:gd name="T109" fmla="*/ 571 h 599"/>
                    <a:gd name="T110" fmla="*/ 780 w 808"/>
                    <a:gd name="T111" fmla="*/ 526 h 599"/>
                    <a:gd name="T112" fmla="*/ 805 w 808"/>
                    <a:gd name="T113" fmla="*/ 467 h 599"/>
                    <a:gd name="T114" fmla="*/ 806 w 808"/>
                    <a:gd name="T115" fmla="*/ 397 h 599"/>
                    <a:gd name="T116" fmla="*/ 788 w 808"/>
                    <a:gd name="T117" fmla="*/ 342 h 599"/>
                    <a:gd name="T118" fmla="*/ 766 w 808"/>
                    <a:gd name="T119" fmla="*/ 308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599">
                      <a:moveTo>
                        <a:pt x="642" y="569"/>
                      </a:moveTo>
                      <a:lnTo>
                        <a:pt x="210" y="569"/>
                      </a:lnTo>
                      <a:lnTo>
                        <a:pt x="192" y="568"/>
                      </a:lnTo>
                      <a:lnTo>
                        <a:pt x="174" y="564"/>
                      </a:lnTo>
                      <a:lnTo>
                        <a:pt x="158" y="560"/>
                      </a:lnTo>
                      <a:lnTo>
                        <a:pt x="141" y="554"/>
                      </a:lnTo>
                      <a:lnTo>
                        <a:pt x="126" y="546"/>
                      </a:lnTo>
                      <a:lnTo>
                        <a:pt x="111" y="536"/>
                      </a:lnTo>
                      <a:lnTo>
                        <a:pt x="97" y="526"/>
                      </a:lnTo>
                      <a:lnTo>
                        <a:pt x="84" y="514"/>
                      </a:lnTo>
                      <a:lnTo>
                        <a:pt x="73" y="501"/>
                      </a:lnTo>
                      <a:lnTo>
                        <a:pt x="62" y="487"/>
                      </a:lnTo>
                      <a:lnTo>
                        <a:pt x="52" y="473"/>
                      </a:lnTo>
                      <a:lnTo>
                        <a:pt x="45" y="457"/>
                      </a:lnTo>
                      <a:lnTo>
                        <a:pt x="38" y="441"/>
                      </a:lnTo>
                      <a:lnTo>
                        <a:pt x="34" y="424"/>
                      </a:lnTo>
                      <a:lnTo>
                        <a:pt x="31" y="407"/>
                      </a:lnTo>
                      <a:lnTo>
                        <a:pt x="30" y="389"/>
                      </a:lnTo>
                      <a:lnTo>
                        <a:pt x="31" y="373"/>
                      </a:lnTo>
                      <a:lnTo>
                        <a:pt x="34" y="356"/>
                      </a:lnTo>
                      <a:lnTo>
                        <a:pt x="38" y="341"/>
                      </a:lnTo>
                      <a:lnTo>
                        <a:pt x="44" y="325"/>
                      </a:lnTo>
                      <a:lnTo>
                        <a:pt x="50" y="310"/>
                      </a:lnTo>
                      <a:lnTo>
                        <a:pt x="59" y="296"/>
                      </a:lnTo>
                      <a:lnTo>
                        <a:pt x="68" y="282"/>
                      </a:lnTo>
                      <a:lnTo>
                        <a:pt x="79" y="269"/>
                      </a:lnTo>
                      <a:lnTo>
                        <a:pt x="92" y="257"/>
                      </a:lnTo>
                      <a:lnTo>
                        <a:pt x="105" y="246"/>
                      </a:lnTo>
                      <a:lnTo>
                        <a:pt x="118" y="237"/>
                      </a:lnTo>
                      <a:lnTo>
                        <a:pt x="133" y="228"/>
                      </a:lnTo>
                      <a:lnTo>
                        <a:pt x="147" y="222"/>
                      </a:lnTo>
                      <a:lnTo>
                        <a:pt x="164" y="215"/>
                      </a:lnTo>
                      <a:lnTo>
                        <a:pt x="180" y="212"/>
                      </a:lnTo>
                      <a:lnTo>
                        <a:pt x="197" y="209"/>
                      </a:lnTo>
                      <a:lnTo>
                        <a:pt x="201" y="208"/>
                      </a:lnTo>
                      <a:lnTo>
                        <a:pt x="205" y="206"/>
                      </a:lnTo>
                      <a:lnTo>
                        <a:pt x="209" y="201"/>
                      </a:lnTo>
                      <a:lnTo>
                        <a:pt x="210" y="196"/>
                      </a:lnTo>
                      <a:lnTo>
                        <a:pt x="211" y="186"/>
                      </a:lnTo>
                      <a:lnTo>
                        <a:pt x="213" y="177"/>
                      </a:lnTo>
                      <a:lnTo>
                        <a:pt x="215" y="168"/>
                      </a:lnTo>
                      <a:lnTo>
                        <a:pt x="217" y="160"/>
                      </a:lnTo>
                      <a:lnTo>
                        <a:pt x="225" y="143"/>
                      </a:lnTo>
                      <a:lnTo>
                        <a:pt x="233" y="127"/>
                      </a:lnTo>
                      <a:lnTo>
                        <a:pt x="244" y="113"/>
                      </a:lnTo>
                      <a:lnTo>
                        <a:pt x="256" y="99"/>
                      </a:lnTo>
                      <a:lnTo>
                        <a:pt x="268" y="86"/>
                      </a:lnTo>
                      <a:lnTo>
                        <a:pt x="282" y="74"/>
                      </a:lnTo>
                      <a:lnTo>
                        <a:pt x="298" y="64"/>
                      </a:lnTo>
                      <a:lnTo>
                        <a:pt x="315" y="56"/>
                      </a:lnTo>
                      <a:lnTo>
                        <a:pt x="331" y="47"/>
                      </a:lnTo>
                      <a:lnTo>
                        <a:pt x="348" y="41"/>
                      </a:lnTo>
                      <a:lnTo>
                        <a:pt x="366" y="37"/>
                      </a:lnTo>
                      <a:lnTo>
                        <a:pt x="384" y="32"/>
                      </a:lnTo>
                      <a:lnTo>
                        <a:pt x="401" y="30"/>
                      </a:lnTo>
                      <a:lnTo>
                        <a:pt x="419" y="29"/>
                      </a:lnTo>
                      <a:lnTo>
                        <a:pt x="434" y="30"/>
                      </a:lnTo>
                      <a:lnTo>
                        <a:pt x="449" y="32"/>
                      </a:lnTo>
                      <a:lnTo>
                        <a:pt x="464" y="37"/>
                      </a:lnTo>
                      <a:lnTo>
                        <a:pt x="479" y="42"/>
                      </a:lnTo>
                      <a:lnTo>
                        <a:pt x="492" y="48"/>
                      </a:lnTo>
                      <a:lnTo>
                        <a:pt x="506" y="56"/>
                      </a:lnTo>
                      <a:lnTo>
                        <a:pt x="519" y="64"/>
                      </a:lnTo>
                      <a:lnTo>
                        <a:pt x="531" y="74"/>
                      </a:lnTo>
                      <a:lnTo>
                        <a:pt x="543" y="84"/>
                      </a:lnTo>
                      <a:lnTo>
                        <a:pt x="553" y="94"/>
                      </a:lnTo>
                      <a:lnTo>
                        <a:pt x="563" y="106"/>
                      </a:lnTo>
                      <a:lnTo>
                        <a:pt x="573" y="119"/>
                      </a:lnTo>
                      <a:lnTo>
                        <a:pt x="580" y="131"/>
                      </a:lnTo>
                      <a:lnTo>
                        <a:pt x="588" y="144"/>
                      </a:lnTo>
                      <a:lnTo>
                        <a:pt x="595" y="158"/>
                      </a:lnTo>
                      <a:lnTo>
                        <a:pt x="600" y="170"/>
                      </a:lnTo>
                      <a:lnTo>
                        <a:pt x="603" y="175"/>
                      </a:lnTo>
                      <a:lnTo>
                        <a:pt x="607" y="178"/>
                      </a:lnTo>
                      <a:lnTo>
                        <a:pt x="611" y="179"/>
                      </a:lnTo>
                      <a:lnTo>
                        <a:pt x="615" y="179"/>
                      </a:lnTo>
                      <a:lnTo>
                        <a:pt x="631" y="179"/>
                      </a:lnTo>
                      <a:lnTo>
                        <a:pt x="646" y="179"/>
                      </a:lnTo>
                      <a:lnTo>
                        <a:pt x="661" y="182"/>
                      </a:lnTo>
                      <a:lnTo>
                        <a:pt x="675" y="186"/>
                      </a:lnTo>
                      <a:lnTo>
                        <a:pt x="687" y="192"/>
                      </a:lnTo>
                      <a:lnTo>
                        <a:pt x="699" y="199"/>
                      </a:lnTo>
                      <a:lnTo>
                        <a:pt x="704" y="204"/>
                      </a:lnTo>
                      <a:lnTo>
                        <a:pt x="709" y="208"/>
                      </a:lnTo>
                      <a:lnTo>
                        <a:pt x="713" y="213"/>
                      </a:lnTo>
                      <a:lnTo>
                        <a:pt x="716" y="219"/>
                      </a:lnTo>
                      <a:lnTo>
                        <a:pt x="721" y="226"/>
                      </a:lnTo>
                      <a:lnTo>
                        <a:pt x="725" y="235"/>
                      </a:lnTo>
                      <a:lnTo>
                        <a:pt x="727" y="244"/>
                      </a:lnTo>
                      <a:lnTo>
                        <a:pt x="728" y="253"/>
                      </a:lnTo>
                      <a:lnTo>
                        <a:pt x="728" y="264"/>
                      </a:lnTo>
                      <a:lnTo>
                        <a:pt x="727" y="273"/>
                      </a:lnTo>
                      <a:lnTo>
                        <a:pt x="723" y="283"/>
                      </a:lnTo>
                      <a:lnTo>
                        <a:pt x="720" y="293"/>
                      </a:lnTo>
                      <a:lnTo>
                        <a:pt x="719" y="299"/>
                      </a:lnTo>
                      <a:lnTo>
                        <a:pt x="719" y="304"/>
                      </a:lnTo>
                      <a:lnTo>
                        <a:pt x="721" y="308"/>
                      </a:lnTo>
                      <a:lnTo>
                        <a:pt x="726" y="313"/>
                      </a:lnTo>
                      <a:lnTo>
                        <a:pt x="731" y="317"/>
                      </a:lnTo>
                      <a:lnTo>
                        <a:pt x="737" y="321"/>
                      </a:lnTo>
                      <a:lnTo>
                        <a:pt x="743" y="327"/>
                      </a:lnTo>
                      <a:lnTo>
                        <a:pt x="747" y="333"/>
                      </a:lnTo>
                      <a:lnTo>
                        <a:pt x="757" y="346"/>
                      </a:lnTo>
                      <a:lnTo>
                        <a:pt x="764" y="361"/>
                      </a:lnTo>
                      <a:lnTo>
                        <a:pt x="771" y="378"/>
                      </a:lnTo>
                      <a:lnTo>
                        <a:pt x="775" y="395"/>
                      </a:lnTo>
                      <a:lnTo>
                        <a:pt x="778" y="414"/>
                      </a:lnTo>
                      <a:lnTo>
                        <a:pt x="778" y="434"/>
                      </a:lnTo>
                      <a:lnTo>
                        <a:pt x="778" y="448"/>
                      </a:lnTo>
                      <a:lnTo>
                        <a:pt x="776" y="460"/>
                      </a:lnTo>
                      <a:lnTo>
                        <a:pt x="773" y="474"/>
                      </a:lnTo>
                      <a:lnTo>
                        <a:pt x="767" y="486"/>
                      </a:lnTo>
                      <a:lnTo>
                        <a:pt x="762" y="498"/>
                      </a:lnTo>
                      <a:lnTo>
                        <a:pt x="756" y="509"/>
                      </a:lnTo>
                      <a:lnTo>
                        <a:pt x="747" y="519"/>
                      </a:lnTo>
                      <a:lnTo>
                        <a:pt x="738" y="529"/>
                      </a:lnTo>
                      <a:lnTo>
                        <a:pt x="729" y="538"/>
                      </a:lnTo>
                      <a:lnTo>
                        <a:pt x="718" y="545"/>
                      </a:lnTo>
                      <a:lnTo>
                        <a:pt x="707" y="553"/>
                      </a:lnTo>
                      <a:lnTo>
                        <a:pt x="696" y="558"/>
                      </a:lnTo>
                      <a:lnTo>
                        <a:pt x="683" y="562"/>
                      </a:lnTo>
                      <a:lnTo>
                        <a:pt x="670" y="565"/>
                      </a:lnTo>
                      <a:lnTo>
                        <a:pt x="656" y="568"/>
                      </a:lnTo>
                      <a:lnTo>
                        <a:pt x="642" y="569"/>
                      </a:lnTo>
                      <a:close/>
                      <a:moveTo>
                        <a:pt x="751" y="295"/>
                      </a:moveTo>
                      <a:lnTo>
                        <a:pt x="756" y="282"/>
                      </a:lnTo>
                      <a:lnTo>
                        <a:pt x="758" y="270"/>
                      </a:lnTo>
                      <a:lnTo>
                        <a:pt x="758" y="258"/>
                      </a:lnTo>
                      <a:lnTo>
                        <a:pt x="758" y="245"/>
                      </a:lnTo>
                      <a:lnTo>
                        <a:pt x="756" y="235"/>
                      </a:lnTo>
                      <a:lnTo>
                        <a:pt x="752" y="223"/>
                      </a:lnTo>
                      <a:lnTo>
                        <a:pt x="747" y="212"/>
                      </a:lnTo>
                      <a:lnTo>
                        <a:pt x="742" y="201"/>
                      </a:lnTo>
                      <a:lnTo>
                        <a:pt x="737" y="195"/>
                      </a:lnTo>
                      <a:lnTo>
                        <a:pt x="732" y="189"/>
                      </a:lnTo>
                      <a:lnTo>
                        <a:pt x="727" y="183"/>
                      </a:lnTo>
                      <a:lnTo>
                        <a:pt x="720" y="178"/>
                      </a:lnTo>
                      <a:lnTo>
                        <a:pt x="714" y="173"/>
                      </a:lnTo>
                      <a:lnTo>
                        <a:pt x="707" y="168"/>
                      </a:lnTo>
                      <a:lnTo>
                        <a:pt x="700" y="165"/>
                      </a:lnTo>
                      <a:lnTo>
                        <a:pt x="692" y="161"/>
                      </a:lnTo>
                      <a:lnTo>
                        <a:pt x="676" y="155"/>
                      </a:lnTo>
                      <a:lnTo>
                        <a:pt x="660" y="151"/>
                      </a:lnTo>
                      <a:lnTo>
                        <a:pt x="642" y="149"/>
                      </a:lnTo>
                      <a:lnTo>
                        <a:pt x="624" y="149"/>
                      </a:lnTo>
                      <a:lnTo>
                        <a:pt x="618" y="135"/>
                      </a:lnTo>
                      <a:lnTo>
                        <a:pt x="609" y="122"/>
                      </a:lnTo>
                      <a:lnTo>
                        <a:pt x="601" y="108"/>
                      </a:lnTo>
                      <a:lnTo>
                        <a:pt x="592" y="95"/>
                      </a:lnTo>
                      <a:lnTo>
                        <a:pt x="581" y="83"/>
                      </a:lnTo>
                      <a:lnTo>
                        <a:pt x="570" y="70"/>
                      </a:lnTo>
                      <a:lnTo>
                        <a:pt x="559" y="58"/>
                      </a:lnTo>
                      <a:lnTo>
                        <a:pt x="546" y="47"/>
                      </a:lnTo>
                      <a:lnTo>
                        <a:pt x="532" y="37"/>
                      </a:lnTo>
                      <a:lnTo>
                        <a:pt x="518" y="28"/>
                      </a:lnTo>
                      <a:lnTo>
                        <a:pt x="503" y="19"/>
                      </a:lnTo>
                      <a:lnTo>
                        <a:pt x="488" y="13"/>
                      </a:lnTo>
                      <a:lnTo>
                        <a:pt x="471" y="8"/>
                      </a:lnTo>
                      <a:lnTo>
                        <a:pt x="455" y="3"/>
                      </a:lnTo>
                      <a:lnTo>
                        <a:pt x="438" y="0"/>
                      </a:lnTo>
                      <a:lnTo>
                        <a:pt x="419" y="0"/>
                      </a:lnTo>
                      <a:lnTo>
                        <a:pt x="395" y="0"/>
                      </a:lnTo>
                      <a:lnTo>
                        <a:pt x="371" y="3"/>
                      </a:lnTo>
                      <a:lnTo>
                        <a:pt x="349" y="9"/>
                      </a:lnTo>
                      <a:lnTo>
                        <a:pt x="328" y="15"/>
                      </a:lnTo>
                      <a:lnTo>
                        <a:pt x="308" y="24"/>
                      </a:lnTo>
                      <a:lnTo>
                        <a:pt x="289" y="33"/>
                      </a:lnTo>
                      <a:lnTo>
                        <a:pt x="272" y="44"/>
                      </a:lnTo>
                      <a:lnTo>
                        <a:pt x="256" y="57"/>
                      </a:lnTo>
                      <a:lnTo>
                        <a:pt x="241" y="70"/>
                      </a:lnTo>
                      <a:lnTo>
                        <a:pt x="228" y="84"/>
                      </a:lnTo>
                      <a:lnTo>
                        <a:pt x="216" y="99"/>
                      </a:lnTo>
                      <a:lnTo>
                        <a:pt x="206" y="115"/>
                      </a:lnTo>
                      <a:lnTo>
                        <a:pt x="198" y="131"/>
                      </a:lnTo>
                      <a:lnTo>
                        <a:pt x="190" y="147"/>
                      </a:lnTo>
                      <a:lnTo>
                        <a:pt x="185" y="164"/>
                      </a:lnTo>
                      <a:lnTo>
                        <a:pt x="182" y="181"/>
                      </a:lnTo>
                      <a:lnTo>
                        <a:pt x="162" y="184"/>
                      </a:lnTo>
                      <a:lnTo>
                        <a:pt x="145" y="191"/>
                      </a:lnTo>
                      <a:lnTo>
                        <a:pt x="128" y="197"/>
                      </a:lnTo>
                      <a:lnTo>
                        <a:pt x="111" y="207"/>
                      </a:lnTo>
                      <a:lnTo>
                        <a:pt x="95" y="216"/>
                      </a:lnTo>
                      <a:lnTo>
                        <a:pt x="80" y="228"/>
                      </a:lnTo>
                      <a:lnTo>
                        <a:pt x="66" y="240"/>
                      </a:lnTo>
                      <a:lnTo>
                        <a:pt x="53" y="254"/>
                      </a:lnTo>
                      <a:lnTo>
                        <a:pt x="42" y="269"/>
                      </a:lnTo>
                      <a:lnTo>
                        <a:pt x="32" y="284"/>
                      </a:lnTo>
                      <a:lnTo>
                        <a:pt x="22" y="300"/>
                      </a:lnTo>
                      <a:lnTo>
                        <a:pt x="15" y="317"/>
                      </a:lnTo>
                      <a:lnTo>
                        <a:pt x="8" y="334"/>
                      </a:lnTo>
                      <a:lnTo>
                        <a:pt x="4" y="352"/>
                      </a:lnTo>
                      <a:lnTo>
                        <a:pt x="1" y="371"/>
                      </a:lnTo>
                      <a:lnTo>
                        <a:pt x="0" y="389"/>
                      </a:lnTo>
                      <a:lnTo>
                        <a:pt x="1" y="399"/>
                      </a:lnTo>
                      <a:lnTo>
                        <a:pt x="2" y="409"/>
                      </a:lnTo>
                      <a:lnTo>
                        <a:pt x="3" y="420"/>
                      </a:lnTo>
                      <a:lnTo>
                        <a:pt x="5" y="431"/>
                      </a:lnTo>
                      <a:lnTo>
                        <a:pt x="10" y="450"/>
                      </a:lnTo>
                      <a:lnTo>
                        <a:pt x="17" y="469"/>
                      </a:lnTo>
                      <a:lnTo>
                        <a:pt x="27" y="487"/>
                      </a:lnTo>
                      <a:lnTo>
                        <a:pt x="37" y="504"/>
                      </a:lnTo>
                      <a:lnTo>
                        <a:pt x="49" y="520"/>
                      </a:lnTo>
                      <a:lnTo>
                        <a:pt x="63" y="535"/>
                      </a:lnTo>
                      <a:lnTo>
                        <a:pt x="78" y="549"/>
                      </a:lnTo>
                      <a:lnTo>
                        <a:pt x="94" y="561"/>
                      </a:lnTo>
                      <a:lnTo>
                        <a:pt x="112" y="572"/>
                      </a:lnTo>
                      <a:lnTo>
                        <a:pt x="130" y="581"/>
                      </a:lnTo>
                      <a:lnTo>
                        <a:pt x="149" y="589"/>
                      </a:lnTo>
                      <a:lnTo>
                        <a:pt x="169" y="594"/>
                      </a:lnTo>
                      <a:lnTo>
                        <a:pt x="179" y="595"/>
                      </a:lnTo>
                      <a:lnTo>
                        <a:pt x="189" y="597"/>
                      </a:lnTo>
                      <a:lnTo>
                        <a:pt x="199" y="597"/>
                      </a:lnTo>
                      <a:lnTo>
                        <a:pt x="210" y="599"/>
                      </a:lnTo>
                      <a:lnTo>
                        <a:pt x="642" y="599"/>
                      </a:lnTo>
                      <a:lnTo>
                        <a:pt x="659" y="597"/>
                      </a:lnTo>
                      <a:lnTo>
                        <a:pt x="676" y="595"/>
                      </a:lnTo>
                      <a:lnTo>
                        <a:pt x="692" y="591"/>
                      </a:lnTo>
                      <a:lnTo>
                        <a:pt x="707" y="586"/>
                      </a:lnTo>
                      <a:lnTo>
                        <a:pt x="721" y="578"/>
                      </a:lnTo>
                      <a:lnTo>
                        <a:pt x="735" y="571"/>
                      </a:lnTo>
                      <a:lnTo>
                        <a:pt x="748" y="561"/>
                      </a:lnTo>
                      <a:lnTo>
                        <a:pt x="760" y="550"/>
                      </a:lnTo>
                      <a:lnTo>
                        <a:pt x="771" y="539"/>
                      </a:lnTo>
                      <a:lnTo>
                        <a:pt x="780" y="526"/>
                      </a:lnTo>
                      <a:lnTo>
                        <a:pt x="789" y="512"/>
                      </a:lnTo>
                      <a:lnTo>
                        <a:pt x="795" y="498"/>
                      </a:lnTo>
                      <a:lnTo>
                        <a:pt x="801" y="483"/>
                      </a:lnTo>
                      <a:lnTo>
                        <a:pt x="805" y="467"/>
                      </a:lnTo>
                      <a:lnTo>
                        <a:pt x="808" y="451"/>
                      </a:lnTo>
                      <a:lnTo>
                        <a:pt x="808" y="434"/>
                      </a:lnTo>
                      <a:lnTo>
                        <a:pt x="808" y="417"/>
                      </a:lnTo>
                      <a:lnTo>
                        <a:pt x="806" y="397"/>
                      </a:lnTo>
                      <a:lnTo>
                        <a:pt x="802" y="379"/>
                      </a:lnTo>
                      <a:lnTo>
                        <a:pt x="796" y="360"/>
                      </a:lnTo>
                      <a:lnTo>
                        <a:pt x="792" y="351"/>
                      </a:lnTo>
                      <a:lnTo>
                        <a:pt x="788" y="342"/>
                      </a:lnTo>
                      <a:lnTo>
                        <a:pt x="783" y="333"/>
                      </a:lnTo>
                      <a:lnTo>
                        <a:pt x="778" y="325"/>
                      </a:lnTo>
                      <a:lnTo>
                        <a:pt x="773" y="316"/>
                      </a:lnTo>
                      <a:lnTo>
                        <a:pt x="766" y="308"/>
                      </a:lnTo>
                      <a:lnTo>
                        <a:pt x="759" y="301"/>
                      </a:lnTo>
                      <a:lnTo>
                        <a:pt x="75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68">
                  <a:extLst>
                    <a:ext uri="{FF2B5EF4-FFF2-40B4-BE49-F238E27FC236}">
                      <a16:creationId xmlns="" xmlns:a16="http://schemas.microsoft.com/office/drawing/2014/main" id="{2A462E26-B784-4AA4-8C95-F0D89402D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450" y="798513"/>
                  <a:ext cx="146050" cy="123825"/>
                </a:xfrm>
                <a:custGeom>
                  <a:avLst/>
                  <a:gdLst>
                    <a:gd name="T0" fmla="*/ 39 w 457"/>
                    <a:gd name="T1" fmla="*/ 386 h 388"/>
                    <a:gd name="T2" fmla="*/ 50 w 457"/>
                    <a:gd name="T3" fmla="*/ 388 h 388"/>
                    <a:gd name="T4" fmla="*/ 59 w 457"/>
                    <a:gd name="T5" fmla="*/ 383 h 388"/>
                    <a:gd name="T6" fmla="*/ 62 w 457"/>
                    <a:gd name="T7" fmla="*/ 374 h 388"/>
                    <a:gd name="T8" fmla="*/ 60 w 457"/>
                    <a:gd name="T9" fmla="*/ 365 h 388"/>
                    <a:gd name="T10" fmla="*/ 42 w 457"/>
                    <a:gd name="T11" fmla="*/ 326 h 388"/>
                    <a:gd name="T12" fmla="*/ 32 w 457"/>
                    <a:gd name="T13" fmla="*/ 284 h 388"/>
                    <a:gd name="T14" fmla="*/ 31 w 457"/>
                    <a:gd name="T15" fmla="*/ 243 h 388"/>
                    <a:gd name="T16" fmla="*/ 35 w 457"/>
                    <a:gd name="T17" fmla="*/ 210 h 388"/>
                    <a:gd name="T18" fmla="*/ 44 w 457"/>
                    <a:gd name="T19" fmla="*/ 178 h 388"/>
                    <a:gd name="T20" fmla="*/ 68 w 457"/>
                    <a:gd name="T21" fmla="*/ 130 h 388"/>
                    <a:gd name="T22" fmla="*/ 112 w 457"/>
                    <a:gd name="T23" fmla="*/ 82 h 388"/>
                    <a:gd name="T24" fmla="*/ 168 w 457"/>
                    <a:gd name="T25" fmla="*/ 48 h 388"/>
                    <a:gd name="T26" fmla="*/ 199 w 457"/>
                    <a:gd name="T27" fmla="*/ 37 h 388"/>
                    <a:gd name="T28" fmla="*/ 232 w 457"/>
                    <a:gd name="T29" fmla="*/ 31 h 388"/>
                    <a:gd name="T30" fmla="*/ 267 w 457"/>
                    <a:gd name="T31" fmla="*/ 30 h 388"/>
                    <a:gd name="T32" fmla="*/ 305 w 457"/>
                    <a:gd name="T33" fmla="*/ 36 h 388"/>
                    <a:gd name="T34" fmla="*/ 341 w 457"/>
                    <a:gd name="T35" fmla="*/ 48 h 388"/>
                    <a:gd name="T36" fmla="*/ 374 w 457"/>
                    <a:gd name="T37" fmla="*/ 65 h 388"/>
                    <a:gd name="T38" fmla="*/ 404 w 457"/>
                    <a:gd name="T39" fmla="*/ 87 h 388"/>
                    <a:gd name="T40" fmla="*/ 430 w 457"/>
                    <a:gd name="T41" fmla="*/ 115 h 388"/>
                    <a:gd name="T42" fmla="*/ 443 w 457"/>
                    <a:gd name="T43" fmla="*/ 121 h 388"/>
                    <a:gd name="T44" fmla="*/ 452 w 457"/>
                    <a:gd name="T45" fmla="*/ 118 h 388"/>
                    <a:gd name="T46" fmla="*/ 457 w 457"/>
                    <a:gd name="T47" fmla="*/ 105 h 388"/>
                    <a:gd name="T48" fmla="*/ 454 w 457"/>
                    <a:gd name="T49" fmla="*/ 98 h 388"/>
                    <a:gd name="T50" fmla="*/ 424 w 457"/>
                    <a:gd name="T51" fmla="*/ 66 h 388"/>
                    <a:gd name="T52" fmla="*/ 391 w 457"/>
                    <a:gd name="T53" fmla="*/ 40 h 388"/>
                    <a:gd name="T54" fmla="*/ 352 w 457"/>
                    <a:gd name="T55" fmla="*/ 20 h 388"/>
                    <a:gd name="T56" fmla="*/ 312 w 457"/>
                    <a:gd name="T57" fmla="*/ 7 h 388"/>
                    <a:gd name="T58" fmla="*/ 270 w 457"/>
                    <a:gd name="T59" fmla="*/ 0 h 388"/>
                    <a:gd name="T60" fmla="*/ 229 w 457"/>
                    <a:gd name="T61" fmla="*/ 1 h 388"/>
                    <a:gd name="T62" fmla="*/ 191 w 457"/>
                    <a:gd name="T63" fmla="*/ 8 h 388"/>
                    <a:gd name="T64" fmla="*/ 156 w 457"/>
                    <a:gd name="T65" fmla="*/ 21 h 388"/>
                    <a:gd name="T66" fmla="*/ 123 w 457"/>
                    <a:gd name="T67" fmla="*/ 37 h 388"/>
                    <a:gd name="T68" fmla="*/ 93 w 457"/>
                    <a:gd name="T69" fmla="*/ 58 h 388"/>
                    <a:gd name="T70" fmla="*/ 66 w 457"/>
                    <a:gd name="T71" fmla="*/ 84 h 388"/>
                    <a:gd name="T72" fmla="*/ 44 w 457"/>
                    <a:gd name="T73" fmla="*/ 113 h 388"/>
                    <a:gd name="T74" fmla="*/ 25 w 457"/>
                    <a:gd name="T75" fmla="*/ 145 h 388"/>
                    <a:gd name="T76" fmla="*/ 12 w 457"/>
                    <a:gd name="T77" fmla="*/ 179 h 388"/>
                    <a:gd name="T78" fmla="*/ 3 w 457"/>
                    <a:gd name="T79" fmla="*/ 217 h 388"/>
                    <a:gd name="T80" fmla="*/ 0 w 457"/>
                    <a:gd name="T81" fmla="*/ 254 h 388"/>
                    <a:gd name="T82" fmla="*/ 5 w 457"/>
                    <a:gd name="T83" fmla="*/ 304 h 388"/>
                    <a:gd name="T84" fmla="*/ 19 w 457"/>
                    <a:gd name="T85" fmla="*/ 352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57" h="388">
                      <a:moveTo>
                        <a:pt x="34" y="380"/>
                      </a:moveTo>
                      <a:lnTo>
                        <a:pt x="36" y="384"/>
                      </a:lnTo>
                      <a:lnTo>
                        <a:pt x="39" y="386"/>
                      </a:lnTo>
                      <a:lnTo>
                        <a:pt x="43" y="388"/>
                      </a:lnTo>
                      <a:lnTo>
                        <a:pt x="47" y="388"/>
                      </a:lnTo>
                      <a:lnTo>
                        <a:pt x="50" y="388"/>
                      </a:lnTo>
                      <a:lnTo>
                        <a:pt x="54" y="386"/>
                      </a:lnTo>
                      <a:lnTo>
                        <a:pt x="56" y="385"/>
                      </a:lnTo>
                      <a:lnTo>
                        <a:pt x="59" y="383"/>
                      </a:lnTo>
                      <a:lnTo>
                        <a:pt x="60" y="379"/>
                      </a:lnTo>
                      <a:lnTo>
                        <a:pt x="61" y="377"/>
                      </a:lnTo>
                      <a:lnTo>
                        <a:pt x="62" y="374"/>
                      </a:lnTo>
                      <a:lnTo>
                        <a:pt x="62" y="371"/>
                      </a:lnTo>
                      <a:lnTo>
                        <a:pt x="61" y="369"/>
                      </a:lnTo>
                      <a:lnTo>
                        <a:pt x="60" y="365"/>
                      </a:lnTo>
                      <a:lnTo>
                        <a:pt x="53" y="353"/>
                      </a:lnTo>
                      <a:lnTo>
                        <a:pt x="47" y="340"/>
                      </a:lnTo>
                      <a:lnTo>
                        <a:pt x="42" y="326"/>
                      </a:lnTo>
                      <a:lnTo>
                        <a:pt x="37" y="312"/>
                      </a:lnTo>
                      <a:lnTo>
                        <a:pt x="34" y="298"/>
                      </a:lnTo>
                      <a:lnTo>
                        <a:pt x="32" y="284"/>
                      </a:lnTo>
                      <a:lnTo>
                        <a:pt x="31" y="269"/>
                      </a:lnTo>
                      <a:lnTo>
                        <a:pt x="30" y="254"/>
                      </a:lnTo>
                      <a:lnTo>
                        <a:pt x="31" y="243"/>
                      </a:lnTo>
                      <a:lnTo>
                        <a:pt x="32" y="232"/>
                      </a:lnTo>
                      <a:lnTo>
                        <a:pt x="33" y="221"/>
                      </a:lnTo>
                      <a:lnTo>
                        <a:pt x="35" y="210"/>
                      </a:lnTo>
                      <a:lnTo>
                        <a:pt x="37" y="198"/>
                      </a:lnTo>
                      <a:lnTo>
                        <a:pt x="40" y="189"/>
                      </a:lnTo>
                      <a:lnTo>
                        <a:pt x="44" y="178"/>
                      </a:lnTo>
                      <a:lnTo>
                        <a:pt x="48" y="167"/>
                      </a:lnTo>
                      <a:lnTo>
                        <a:pt x="58" y="148"/>
                      </a:lnTo>
                      <a:lnTo>
                        <a:pt x="68" y="130"/>
                      </a:lnTo>
                      <a:lnTo>
                        <a:pt x="81" y="113"/>
                      </a:lnTo>
                      <a:lnTo>
                        <a:pt x="96" y="97"/>
                      </a:lnTo>
                      <a:lnTo>
                        <a:pt x="112" y="82"/>
                      </a:lnTo>
                      <a:lnTo>
                        <a:pt x="129" y="69"/>
                      </a:lnTo>
                      <a:lnTo>
                        <a:pt x="147" y="57"/>
                      </a:lnTo>
                      <a:lnTo>
                        <a:pt x="168" y="48"/>
                      </a:lnTo>
                      <a:lnTo>
                        <a:pt x="177" y="44"/>
                      </a:lnTo>
                      <a:lnTo>
                        <a:pt x="188" y="40"/>
                      </a:lnTo>
                      <a:lnTo>
                        <a:pt x="199" y="37"/>
                      </a:lnTo>
                      <a:lnTo>
                        <a:pt x="210" y="35"/>
                      </a:lnTo>
                      <a:lnTo>
                        <a:pt x="220" y="33"/>
                      </a:lnTo>
                      <a:lnTo>
                        <a:pt x="232" y="31"/>
                      </a:lnTo>
                      <a:lnTo>
                        <a:pt x="243" y="30"/>
                      </a:lnTo>
                      <a:lnTo>
                        <a:pt x="255" y="30"/>
                      </a:lnTo>
                      <a:lnTo>
                        <a:pt x="267" y="30"/>
                      </a:lnTo>
                      <a:lnTo>
                        <a:pt x="280" y="31"/>
                      </a:lnTo>
                      <a:lnTo>
                        <a:pt x="293" y="34"/>
                      </a:lnTo>
                      <a:lnTo>
                        <a:pt x="305" y="36"/>
                      </a:lnTo>
                      <a:lnTo>
                        <a:pt x="318" y="39"/>
                      </a:lnTo>
                      <a:lnTo>
                        <a:pt x="330" y="43"/>
                      </a:lnTo>
                      <a:lnTo>
                        <a:pt x="341" y="48"/>
                      </a:lnTo>
                      <a:lnTo>
                        <a:pt x="352" y="53"/>
                      </a:lnTo>
                      <a:lnTo>
                        <a:pt x="364" y="58"/>
                      </a:lnTo>
                      <a:lnTo>
                        <a:pt x="374" y="65"/>
                      </a:lnTo>
                      <a:lnTo>
                        <a:pt x="384" y="72"/>
                      </a:lnTo>
                      <a:lnTo>
                        <a:pt x="395" y="80"/>
                      </a:lnTo>
                      <a:lnTo>
                        <a:pt x="404" y="87"/>
                      </a:lnTo>
                      <a:lnTo>
                        <a:pt x="413" y="97"/>
                      </a:lnTo>
                      <a:lnTo>
                        <a:pt x="423" y="105"/>
                      </a:lnTo>
                      <a:lnTo>
                        <a:pt x="430" y="115"/>
                      </a:lnTo>
                      <a:lnTo>
                        <a:pt x="435" y="119"/>
                      </a:lnTo>
                      <a:lnTo>
                        <a:pt x="441" y="121"/>
                      </a:lnTo>
                      <a:lnTo>
                        <a:pt x="443" y="121"/>
                      </a:lnTo>
                      <a:lnTo>
                        <a:pt x="446" y="120"/>
                      </a:lnTo>
                      <a:lnTo>
                        <a:pt x="449" y="120"/>
                      </a:lnTo>
                      <a:lnTo>
                        <a:pt x="452" y="118"/>
                      </a:lnTo>
                      <a:lnTo>
                        <a:pt x="455" y="114"/>
                      </a:lnTo>
                      <a:lnTo>
                        <a:pt x="457" y="107"/>
                      </a:lnTo>
                      <a:lnTo>
                        <a:pt x="457" y="105"/>
                      </a:lnTo>
                      <a:lnTo>
                        <a:pt x="457" y="102"/>
                      </a:lnTo>
                      <a:lnTo>
                        <a:pt x="456" y="100"/>
                      </a:lnTo>
                      <a:lnTo>
                        <a:pt x="454" y="98"/>
                      </a:lnTo>
                      <a:lnTo>
                        <a:pt x="444" y="86"/>
                      </a:lnTo>
                      <a:lnTo>
                        <a:pt x="434" y="75"/>
                      </a:lnTo>
                      <a:lnTo>
                        <a:pt x="424" y="66"/>
                      </a:lnTo>
                      <a:lnTo>
                        <a:pt x="413" y="56"/>
                      </a:lnTo>
                      <a:lnTo>
                        <a:pt x="402" y="48"/>
                      </a:lnTo>
                      <a:lnTo>
                        <a:pt x="391" y="40"/>
                      </a:lnTo>
                      <a:lnTo>
                        <a:pt x="378" y="33"/>
                      </a:lnTo>
                      <a:lnTo>
                        <a:pt x="365" y="26"/>
                      </a:lnTo>
                      <a:lnTo>
                        <a:pt x="352" y="20"/>
                      </a:lnTo>
                      <a:lnTo>
                        <a:pt x="339" y="14"/>
                      </a:lnTo>
                      <a:lnTo>
                        <a:pt x="325" y="10"/>
                      </a:lnTo>
                      <a:lnTo>
                        <a:pt x="312" y="7"/>
                      </a:lnTo>
                      <a:lnTo>
                        <a:pt x="297" y="4"/>
                      </a:lnTo>
                      <a:lnTo>
                        <a:pt x="283" y="1"/>
                      </a:lnTo>
                      <a:lnTo>
                        <a:pt x="270" y="0"/>
                      </a:lnTo>
                      <a:lnTo>
                        <a:pt x="255" y="0"/>
                      </a:lnTo>
                      <a:lnTo>
                        <a:pt x="242" y="0"/>
                      </a:lnTo>
                      <a:lnTo>
                        <a:pt x="229" y="1"/>
                      </a:lnTo>
                      <a:lnTo>
                        <a:pt x="216" y="4"/>
                      </a:lnTo>
                      <a:lnTo>
                        <a:pt x="203" y="6"/>
                      </a:lnTo>
                      <a:lnTo>
                        <a:pt x="191" y="8"/>
                      </a:lnTo>
                      <a:lnTo>
                        <a:pt x="180" y="12"/>
                      </a:lnTo>
                      <a:lnTo>
                        <a:pt x="168" y="15"/>
                      </a:lnTo>
                      <a:lnTo>
                        <a:pt x="156" y="21"/>
                      </a:lnTo>
                      <a:lnTo>
                        <a:pt x="144" y="25"/>
                      </a:lnTo>
                      <a:lnTo>
                        <a:pt x="134" y="31"/>
                      </a:lnTo>
                      <a:lnTo>
                        <a:pt x="123" y="37"/>
                      </a:lnTo>
                      <a:lnTo>
                        <a:pt x="112" y="44"/>
                      </a:lnTo>
                      <a:lnTo>
                        <a:pt x="103" y="51"/>
                      </a:lnTo>
                      <a:lnTo>
                        <a:pt x="93" y="58"/>
                      </a:lnTo>
                      <a:lnTo>
                        <a:pt x="83" y="67"/>
                      </a:lnTo>
                      <a:lnTo>
                        <a:pt x="75" y="75"/>
                      </a:lnTo>
                      <a:lnTo>
                        <a:pt x="66" y="84"/>
                      </a:lnTo>
                      <a:lnTo>
                        <a:pt x="59" y="94"/>
                      </a:lnTo>
                      <a:lnTo>
                        <a:pt x="51" y="103"/>
                      </a:lnTo>
                      <a:lnTo>
                        <a:pt x="44" y="113"/>
                      </a:lnTo>
                      <a:lnTo>
                        <a:pt x="37" y="124"/>
                      </a:lnTo>
                      <a:lnTo>
                        <a:pt x="31" y="134"/>
                      </a:lnTo>
                      <a:lnTo>
                        <a:pt x="25" y="145"/>
                      </a:lnTo>
                      <a:lnTo>
                        <a:pt x="20" y="156"/>
                      </a:lnTo>
                      <a:lnTo>
                        <a:pt x="16" y="167"/>
                      </a:lnTo>
                      <a:lnTo>
                        <a:pt x="12" y="179"/>
                      </a:lnTo>
                      <a:lnTo>
                        <a:pt x="8" y="191"/>
                      </a:lnTo>
                      <a:lnTo>
                        <a:pt x="5" y="204"/>
                      </a:lnTo>
                      <a:lnTo>
                        <a:pt x="3" y="217"/>
                      </a:lnTo>
                      <a:lnTo>
                        <a:pt x="2" y="228"/>
                      </a:lnTo>
                      <a:lnTo>
                        <a:pt x="1" y="241"/>
                      </a:lnTo>
                      <a:lnTo>
                        <a:pt x="0" y="254"/>
                      </a:lnTo>
                      <a:lnTo>
                        <a:pt x="1" y="271"/>
                      </a:lnTo>
                      <a:lnTo>
                        <a:pt x="3" y="288"/>
                      </a:lnTo>
                      <a:lnTo>
                        <a:pt x="5" y="304"/>
                      </a:lnTo>
                      <a:lnTo>
                        <a:pt x="8" y="320"/>
                      </a:lnTo>
                      <a:lnTo>
                        <a:pt x="14" y="335"/>
                      </a:lnTo>
                      <a:lnTo>
                        <a:pt x="19" y="352"/>
                      </a:lnTo>
                      <a:lnTo>
                        <a:pt x="25" y="366"/>
                      </a:lnTo>
                      <a:lnTo>
                        <a:pt x="34" y="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67" name="Group 266">
              <a:extLst>
                <a:ext uri="{FF2B5EF4-FFF2-40B4-BE49-F238E27FC236}">
                  <a16:creationId xmlns="" xmlns:a16="http://schemas.microsoft.com/office/drawing/2014/main" id="{4A70010E-3F85-426F-BF78-DC555E80A862}"/>
                </a:ext>
              </a:extLst>
            </p:cNvPr>
            <p:cNvGrpSpPr/>
            <p:nvPr/>
          </p:nvGrpSpPr>
          <p:grpSpPr>
            <a:xfrm>
              <a:off x="3079269" y="4250976"/>
              <a:ext cx="418315" cy="418315"/>
              <a:chOff x="7762138" y="3202842"/>
              <a:chExt cx="418315" cy="418315"/>
            </a:xfrm>
          </p:grpSpPr>
          <p:sp>
            <p:nvSpPr>
              <p:cNvPr id="268" name="Oval 267">
                <a:extLst>
                  <a:ext uri="{FF2B5EF4-FFF2-40B4-BE49-F238E27FC236}">
                    <a16:creationId xmlns="" xmlns:a16="http://schemas.microsoft.com/office/drawing/2014/main" id="{B1446F8D-BD4E-40D5-9E61-08CABDC98250}"/>
                  </a:ext>
                </a:extLst>
              </p:cNvPr>
              <p:cNvSpPr/>
              <p:nvPr/>
            </p:nvSpPr>
            <p:spPr>
              <a:xfrm>
                <a:off x="7762138" y="3202842"/>
                <a:ext cx="418315" cy="418315"/>
              </a:xfrm>
              <a:prstGeom prst="ellipse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9" name="Group 268">
                <a:extLst>
                  <a:ext uri="{FF2B5EF4-FFF2-40B4-BE49-F238E27FC236}">
                    <a16:creationId xmlns="" xmlns:a16="http://schemas.microsoft.com/office/drawing/2014/main" id="{1B66A6C7-FC97-4C1C-B69B-021AF6D314D2}"/>
                  </a:ext>
                </a:extLst>
              </p:cNvPr>
              <p:cNvGrpSpPr/>
              <p:nvPr/>
            </p:nvGrpSpPr>
            <p:grpSpPr>
              <a:xfrm>
                <a:off x="7891453" y="3323285"/>
                <a:ext cx="159685" cy="177428"/>
                <a:chOff x="4911725" y="769938"/>
                <a:chExt cx="257175" cy="285750"/>
              </a:xfrm>
              <a:solidFill>
                <a:schemeClr val="bg1"/>
              </a:solidFill>
            </p:grpSpPr>
            <p:sp>
              <p:nvSpPr>
                <p:cNvPr id="270" name="Freeform 69">
                  <a:extLst>
                    <a:ext uri="{FF2B5EF4-FFF2-40B4-BE49-F238E27FC236}">
                      <a16:creationId xmlns="" xmlns:a16="http://schemas.microsoft.com/office/drawing/2014/main" id="{4CC7436B-1B2B-434F-858F-20206AA6DC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11725" y="769938"/>
                  <a:ext cx="257175" cy="190500"/>
                </a:xfrm>
                <a:custGeom>
                  <a:avLst/>
                  <a:gdLst>
                    <a:gd name="T0" fmla="*/ 175 w 809"/>
                    <a:gd name="T1" fmla="*/ 565 h 598"/>
                    <a:gd name="T2" fmla="*/ 111 w 809"/>
                    <a:gd name="T3" fmla="*/ 537 h 598"/>
                    <a:gd name="T4" fmla="*/ 61 w 809"/>
                    <a:gd name="T5" fmla="*/ 488 h 598"/>
                    <a:gd name="T6" fmla="*/ 34 w 809"/>
                    <a:gd name="T7" fmla="*/ 423 h 598"/>
                    <a:gd name="T8" fmla="*/ 34 w 809"/>
                    <a:gd name="T9" fmla="*/ 356 h 598"/>
                    <a:gd name="T10" fmla="*/ 59 w 809"/>
                    <a:gd name="T11" fmla="*/ 295 h 598"/>
                    <a:gd name="T12" fmla="*/ 104 w 809"/>
                    <a:gd name="T13" fmla="*/ 247 h 598"/>
                    <a:gd name="T14" fmla="*/ 163 w 809"/>
                    <a:gd name="T15" fmla="*/ 216 h 598"/>
                    <a:gd name="T16" fmla="*/ 205 w 809"/>
                    <a:gd name="T17" fmla="*/ 205 h 598"/>
                    <a:gd name="T18" fmla="*/ 212 w 809"/>
                    <a:gd name="T19" fmla="*/ 177 h 598"/>
                    <a:gd name="T20" fmla="*/ 233 w 809"/>
                    <a:gd name="T21" fmla="*/ 127 h 598"/>
                    <a:gd name="T22" fmla="*/ 282 w 809"/>
                    <a:gd name="T23" fmla="*/ 74 h 598"/>
                    <a:gd name="T24" fmla="*/ 348 w 809"/>
                    <a:gd name="T25" fmla="*/ 41 h 598"/>
                    <a:gd name="T26" fmla="*/ 419 w 809"/>
                    <a:gd name="T27" fmla="*/ 29 h 598"/>
                    <a:gd name="T28" fmla="*/ 479 w 809"/>
                    <a:gd name="T29" fmla="*/ 41 h 598"/>
                    <a:gd name="T30" fmla="*/ 530 w 809"/>
                    <a:gd name="T31" fmla="*/ 73 h 598"/>
                    <a:gd name="T32" fmla="*/ 572 w 809"/>
                    <a:gd name="T33" fmla="*/ 118 h 598"/>
                    <a:gd name="T34" fmla="*/ 600 w 809"/>
                    <a:gd name="T35" fmla="*/ 170 h 598"/>
                    <a:gd name="T36" fmla="*/ 616 w 809"/>
                    <a:gd name="T37" fmla="*/ 179 h 598"/>
                    <a:gd name="T38" fmla="*/ 675 w 809"/>
                    <a:gd name="T39" fmla="*/ 186 h 598"/>
                    <a:gd name="T40" fmla="*/ 708 w 809"/>
                    <a:gd name="T41" fmla="*/ 208 h 598"/>
                    <a:gd name="T42" fmla="*/ 724 w 809"/>
                    <a:gd name="T43" fmla="*/ 235 h 598"/>
                    <a:gd name="T44" fmla="*/ 726 w 809"/>
                    <a:gd name="T45" fmla="*/ 272 h 598"/>
                    <a:gd name="T46" fmla="*/ 719 w 809"/>
                    <a:gd name="T47" fmla="*/ 303 h 598"/>
                    <a:gd name="T48" fmla="*/ 737 w 809"/>
                    <a:gd name="T49" fmla="*/ 322 h 598"/>
                    <a:gd name="T50" fmla="*/ 764 w 809"/>
                    <a:gd name="T51" fmla="*/ 361 h 598"/>
                    <a:gd name="T52" fmla="*/ 779 w 809"/>
                    <a:gd name="T53" fmla="*/ 433 h 598"/>
                    <a:gd name="T54" fmla="*/ 768 w 809"/>
                    <a:gd name="T55" fmla="*/ 485 h 598"/>
                    <a:gd name="T56" fmla="*/ 738 w 809"/>
                    <a:gd name="T57" fmla="*/ 528 h 598"/>
                    <a:gd name="T58" fmla="*/ 695 w 809"/>
                    <a:gd name="T59" fmla="*/ 557 h 598"/>
                    <a:gd name="T60" fmla="*/ 643 w 809"/>
                    <a:gd name="T61" fmla="*/ 568 h 598"/>
                    <a:gd name="T62" fmla="*/ 757 w 809"/>
                    <a:gd name="T63" fmla="*/ 257 h 598"/>
                    <a:gd name="T64" fmla="*/ 748 w 809"/>
                    <a:gd name="T65" fmla="*/ 211 h 598"/>
                    <a:gd name="T66" fmla="*/ 726 w 809"/>
                    <a:gd name="T67" fmla="*/ 183 h 598"/>
                    <a:gd name="T68" fmla="*/ 699 w 809"/>
                    <a:gd name="T69" fmla="*/ 164 h 598"/>
                    <a:gd name="T70" fmla="*/ 642 w 809"/>
                    <a:gd name="T71" fmla="*/ 149 h 598"/>
                    <a:gd name="T72" fmla="*/ 601 w 809"/>
                    <a:gd name="T73" fmla="*/ 108 h 598"/>
                    <a:gd name="T74" fmla="*/ 558 w 809"/>
                    <a:gd name="T75" fmla="*/ 57 h 598"/>
                    <a:gd name="T76" fmla="*/ 502 w 809"/>
                    <a:gd name="T77" fmla="*/ 20 h 598"/>
                    <a:gd name="T78" fmla="*/ 437 w 809"/>
                    <a:gd name="T79" fmla="*/ 1 h 598"/>
                    <a:gd name="T80" fmla="*/ 348 w 809"/>
                    <a:gd name="T81" fmla="*/ 8 h 598"/>
                    <a:gd name="T82" fmla="*/ 271 w 809"/>
                    <a:gd name="T83" fmla="*/ 44 h 598"/>
                    <a:gd name="T84" fmla="*/ 216 w 809"/>
                    <a:gd name="T85" fmla="*/ 99 h 598"/>
                    <a:gd name="T86" fmla="*/ 184 w 809"/>
                    <a:gd name="T87" fmla="*/ 163 h 598"/>
                    <a:gd name="T88" fmla="*/ 128 w 809"/>
                    <a:gd name="T89" fmla="*/ 198 h 598"/>
                    <a:gd name="T90" fmla="*/ 66 w 809"/>
                    <a:gd name="T91" fmla="*/ 240 h 598"/>
                    <a:gd name="T92" fmla="*/ 22 w 809"/>
                    <a:gd name="T93" fmla="*/ 300 h 598"/>
                    <a:gd name="T94" fmla="*/ 1 w 809"/>
                    <a:gd name="T95" fmla="*/ 370 h 598"/>
                    <a:gd name="T96" fmla="*/ 2 w 809"/>
                    <a:gd name="T97" fmla="*/ 419 h 598"/>
                    <a:gd name="T98" fmla="*/ 26 w 809"/>
                    <a:gd name="T99" fmla="*/ 487 h 598"/>
                    <a:gd name="T100" fmla="*/ 77 w 809"/>
                    <a:gd name="T101" fmla="*/ 549 h 598"/>
                    <a:gd name="T102" fmla="*/ 149 w 809"/>
                    <a:gd name="T103" fmla="*/ 588 h 598"/>
                    <a:gd name="T104" fmla="*/ 199 w 809"/>
                    <a:gd name="T105" fmla="*/ 598 h 598"/>
                    <a:gd name="T106" fmla="*/ 676 w 809"/>
                    <a:gd name="T107" fmla="*/ 595 h 598"/>
                    <a:gd name="T108" fmla="*/ 735 w 809"/>
                    <a:gd name="T109" fmla="*/ 570 h 598"/>
                    <a:gd name="T110" fmla="*/ 780 w 809"/>
                    <a:gd name="T111" fmla="*/ 525 h 598"/>
                    <a:gd name="T112" fmla="*/ 804 w 809"/>
                    <a:gd name="T113" fmla="*/ 466 h 598"/>
                    <a:gd name="T114" fmla="*/ 805 w 809"/>
                    <a:gd name="T115" fmla="*/ 398 h 598"/>
                    <a:gd name="T116" fmla="*/ 787 w 809"/>
                    <a:gd name="T117" fmla="*/ 342 h 598"/>
                    <a:gd name="T118" fmla="*/ 766 w 809"/>
                    <a:gd name="T119" fmla="*/ 30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9" h="598">
                      <a:moveTo>
                        <a:pt x="643" y="568"/>
                      </a:moveTo>
                      <a:lnTo>
                        <a:pt x="209" y="568"/>
                      </a:lnTo>
                      <a:lnTo>
                        <a:pt x="192" y="567"/>
                      </a:lnTo>
                      <a:lnTo>
                        <a:pt x="175" y="565"/>
                      </a:lnTo>
                      <a:lnTo>
                        <a:pt x="158" y="559"/>
                      </a:lnTo>
                      <a:lnTo>
                        <a:pt x="141" y="554"/>
                      </a:lnTo>
                      <a:lnTo>
                        <a:pt x="126" y="545"/>
                      </a:lnTo>
                      <a:lnTo>
                        <a:pt x="111" y="537"/>
                      </a:lnTo>
                      <a:lnTo>
                        <a:pt x="97" y="526"/>
                      </a:lnTo>
                      <a:lnTo>
                        <a:pt x="84" y="514"/>
                      </a:lnTo>
                      <a:lnTo>
                        <a:pt x="72" y="502"/>
                      </a:lnTo>
                      <a:lnTo>
                        <a:pt x="61" y="488"/>
                      </a:lnTo>
                      <a:lnTo>
                        <a:pt x="53" y="473"/>
                      </a:lnTo>
                      <a:lnTo>
                        <a:pt x="44" y="457"/>
                      </a:lnTo>
                      <a:lnTo>
                        <a:pt x="38" y="441"/>
                      </a:lnTo>
                      <a:lnTo>
                        <a:pt x="34" y="423"/>
                      </a:lnTo>
                      <a:lnTo>
                        <a:pt x="31" y="406"/>
                      </a:lnTo>
                      <a:lnTo>
                        <a:pt x="30" y="388"/>
                      </a:lnTo>
                      <a:lnTo>
                        <a:pt x="30" y="372"/>
                      </a:lnTo>
                      <a:lnTo>
                        <a:pt x="34" y="356"/>
                      </a:lnTo>
                      <a:lnTo>
                        <a:pt x="38" y="340"/>
                      </a:lnTo>
                      <a:lnTo>
                        <a:pt x="43" y="325"/>
                      </a:lnTo>
                      <a:lnTo>
                        <a:pt x="51" y="310"/>
                      </a:lnTo>
                      <a:lnTo>
                        <a:pt x="59" y="295"/>
                      </a:lnTo>
                      <a:lnTo>
                        <a:pt x="69" y="282"/>
                      </a:lnTo>
                      <a:lnTo>
                        <a:pt x="80" y="269"/>
                      </a:lnTo>
                      <a:lnTo>
                        <a:pt x="91" y="257"/>
                      </a:lnTo>
                      <a:lnTo>
                        <a:pt x="104" y="247"/>
                      </a:lnTo>
                      <a:lnTo>
                        <a:pt x="117" y="237"/>
                      </a:lnTo>
                      <a:lnTo>
                        <a:pt x="132" y="229"/>
                      </a:lnTo>
                      <a:lnTo>
                        <a:pt x="147" y="221"/>
                      </a:lnTo>
                      <a:lnTo>
                        <a:pt x="163" y="216"/>
                      </a:lnTo>
                      <a:lnTo>
                        <a:pt x="179" y="211"/>
                      </a:lnTo>
                      <a:lnTo>
                        <a:pt x="196" y="209"/>
                      </a:lnTo>
                      <a:lnTo>
                        <a:pt x="201" y="208"/>
                      </a:lnTo>
                      <a:lnTo>
                        <a:pt x="205" y="205"/>
                      </a:lnTo>
                      <a:lnTo>
                        <a:pt x="208" y="201"/>
                      </a:lnTo>
                      <a:lnTo>
                        <a:pt x="209" y="195"/>
                      </a:lnTo>
                      <a:lnTo>
                        <a:pt x="210" y="186"/>
                      </a:lnTo>
                      <a:lnTo>
                        <a:pt x="212" y="177"/>
                      </a:lnTo>
                      <a:lnTo>
                        <a:pt x="214" y="168"/>
                      </a:lnTo>
                      <a:lnTo>
                        <a:pt x="217" y="159"/>
                      </a:lnTo>
                      <a:lnTo>
                        <a:pt x="224" y="142"/>
                      </a:lnTo>
                      <a:lnTo>
                        <a:pt x="233" y="127"/>
                      </a:lnTo>
                      <a:lnTo>
                        <a:pt x="243" y="112"/>
                      </a:lnTo>
                      <a:lnTo>
                        <a:pt x="255" y="98"/>
                      </a:lnTo>
                      <a:lnTo>
                        <a:pt x="268" y="85"/>
                      </a:lnTo>
                      <a:lnTo>
                        <a:pt x="282" y="74"/>
                      </a:lnTo>
                      <a:lnTo>
                        <a:pt x="298" y="64"/>
                      </a:lnTo>
                      <a:lnTo>
                        <a:pt x="314" y="55"/>
                      </a:lnTo>
                      <a:lnTo>
                        <a:pt x="330" y="48"/>
                      </a:lnTo>
                      <a:lnTo>
                        <a:pt x="348" y="41"/>
                      </a:lnTo>
                      <a:lnTo>
                        <a:pt x="365" y="36"/>
                      </a:lnTo>
                      <a:lnTo>
                        <a:pt x="384" y="33"/>
                      </a:lnTo>
                      <a:lnTo>
                        <a:pt x="402" y="31"/>
                      </a:lnTo>
                      <a:lnTo>
                        <a:pt x="419" y="29"/>
                      </a:lnTo>
                      <a:lnTo>
                        <a:pt x="435" y="31"/>
                      </a:lnTo>
                      <a:lnTo>
                        <a:pt x="450" y="33"/>
                      </a:lnTo>
                      <a:lnTo>
                        <a:pt x="464" y="36"/>
                      </a:lnTo>
                      <a:lnTo>
                        <a:pt x="479" y="41"/>
                      </a:lnTo>
                      <a:lnTo>
                        <a:pt x="493" y="48"/>
                      </a:lnTo>
                      <a:lnTo>
                        <a:pt x="506" y="55"/>
                      </a:lnTo>
                      <a:lnTo>
                        <a:pt x="519" y="64"/>
                      </a:lnTo>
                      <a:lnTo>
                        <a:pt x="530" y="73"/>
                      </a:lnTo>
                      <a:lnTo>
                        <a:pt x="542" y="84"/>
                      </a:lnTo>
                      <a:lnTo>
                        <a:pt x="553" y="95"/>
                      </a:lnTo>
                      <a:lnTo>
                        <a:pt x="562" y="107"/>
                      </a:lnTo>
                      <a:lnTo>
                        <a:pt x="572" y="118"/>
                      </a:lnTo>
                      <a:lnTo>
                        <a:pt x="581" y="131"/>
                      </a:lnTo>
                      <a:lnTo>
                        <a:pt x="587" y="144"/>
                      </a:lnTo>
                      <a:lnTo>
                        <a:pt x="595" y="157"/>
                      </a:lnTo>
                      <a:lnTo>
                        <a:pt x="600" y="170"/>
                      </a:lnTo>
                      <a:lnTo>
                        <a:pt x="602" y="174"/>
                      </a:lnTo>
                      <a:lnTo>
                        <a:pt x="606" y="177"/>
                      </a:lnTo>
                      <a:lnTo>
                        <a:pt x="611" y="179"/>
                      </a:lnTo>
                      <a:lnTo>
                        <a:pt x="616" y="179"/>
                      </a:lnTo>
                      <a:lnTo>
                        <a:pt x="631" y="178"/>
                      </a:lnTo>
                      <a:lnTo>
                        <a:pt x="646" y="179"/>
                      </a:lnTo>
                      <a:lnTo>
                        <a:pt x="661" y="181"/>
                      </a:lnTo>
                      <a:lnTo>
                        <a:pt x="675" y="186"/>
                      </a:lnTo>
                      <a:lnTo>
                        <a:pt x="688" y="192"/>
                      </a:lnTo>
                      <a:lnTo>
                        <a:pt x="698" y="200"/>
                      </a:lnTo>
                      <a:lnTo>
                        <a:pt x="704" y="203"/>
                      </a:lnTo>
                      <a:lnTo>
                        <a:pt x="708" y="208"/>
                      </a:lnTo>
                      <a:lnTo>
                        <a:pt x="712" y="213"/>
                      </a:lnTo>
                      <a:lnTo>
                        <a:pt x="717" y="218"/>
                      </a:lnTo>
                      <a:lnTo>
                        <a:pt x="721" y="226"/>
                      </a:lnTo>
                      <a:lnTo>
                        <a:pt x="724" y="235"/>
                      </a:lnTo>
                      <a:lnTo>
                        <a:pt x="726" y="244"/>
                      </a:lnTo>
                      <a:lnTo>
                        <a:pt x="727" y="253"/>
                      </a:lnTo>
                      <a:lnTo>
                        <a:pt x="727" y="263"/>
                      </a:lnTo>
                      <a:lnTo>
                        <a:pt x="726" y="272"/>
                      </a:lnTo>
                      <a:lnTo>
                        <a:pt x="723" y="282"/>
                      </a:lnTo>
                      <a:lnTo>
                        <a:pt x="720" y="293"/>
                      </a:lnTo>
                      <a:lnTo>
                        <a:pt x="719" y="298"/>
                      </a:lnTo>
                      <a:lnTo>
                        <a:pt x="719" y="303"/>
                      </a:lnTo>
                      <a:lnTo>
                        <a:pt x="721" y="308"/>
                      </a:lnTo>
                      <a:lnTo>
                        <a:pt x="725" y="312"/>
                      </a:lnTo>
                      <a:lnTo>
                        <a:pt x="731" y="316"/>
                      </a:lnTo>
                      <a:lnTo>
                        <a:pt x="737" y="322"/>
                      </a:lnTo>
                      <a:lnTo>
                        <a:pt x="742" y="327"/>
                      </a:lnTo>
                      <a:lnTo>
                        <a:pt x="747" y="332"/>
                      </a:lnTo>
                      <a:lnTo>
                        <a:pt x="756" y="346"/>
                      </a:lnTo>
                      <a:lnTo>
                        <a:pt x="764" y="361"/>
                      </a:lnTo>
                      <a:lnTo>
                        <a:pt x="770" y="377"/>
                      </a:lnTo>
                      <a:lnTo>
                        <a:pt x="774" y="396"/>
                      </a:lnTo>
                      <a:lnTo>
                        <a:pt x="778" y="414"/>
                      </a:lnTo>
                      <a:lnTo>
                        <a:pt x="779" y="433"/>
                      </a:lnTo>
                      <a:lnTo>
                        <a:pt x="778" y="447"/>
                      </a:lnTo>
                      <a:lnTo>
                        <a:pt x="775" y="461"/>
                      </a:lnTo>
                      <a:lnTo>
                        <a:pt x="772" y="474"/>
                      </a:lnTo>
                      <a:lnTo>
                        <a:pt x="768" y="485"/>
                      </a:lnTo>
                      <a:lnTo>
                        <a:pt x="762" y="498"/>
                      </a:lnTo>
                      <a:lnTo>
                        <a:pt x="755" y="509"/>
                      </a:lnTo>
                      <a:lnTo>
                        <a:pt x="748" y="520"/>
                      </a:lnTo>
                      <a:lnTo>
                        <a:pt x="738" y="528"/>
                      </a:lnTo>
                      <a:lnTo>
                        <a:pt x="728" y="538"/>
                      </a:lnTo>
                      <a:lnTo>
                        <a:pt x="719" y="545"/>
                      </a:lnTo>
                      <a:lnTo>
                        <a:pt x="707" y="552"/>
                      </a:lnTo>
                      <a:lnTo>
                        <a:pt x="695" y="557"/>
                      </a:lnTo>
                      <a:lnTo>
                        <a:pt x="682" y="563"/>
                      </a:lnTo>
                      <a:lnTo>
                        <a:pt x="669" y="566"/>
                      </a:lnTo>
                      <a:lnTo>
                        <a:pt x="657" y="568"/>
                      </a:lnTo>
                      <a:lnTo>
                        <a:pt x="643" y="568"/>
                      </a:lnTo>
                      <a:close/>
                      <a:moveTo>
                        <a:pt x="752" y="294"/>
                      </a:moveTo>
                      <a:lnTo>
                        <a:pt x="755" y="282"/>
                      </a:lnTo>
                      <a:lnTo>
                        <a:pt x="757" y="269"/>
                      </a:lnTo>
                      <a:lnTo>
                        <a:pt x="757" y="257"/>
                      </a:lnTo>
                      <a:lnTo>
                        <a:pt x="757" y="246"/>
                      </a:lnTo>
                      <a:lnTo>
                        <a:pt x="755" y="234"/>
                      </a:lnTo>
                      <a:lnTo>
                        <a:pt x="752" y="222"/>
                      </a:lnTo>
                      <a:lnTo>
                        <a:pt x="748" y="211"/>
                      </a:lnTo>
                      <a:lnTo>
                        <a:pt x="741" y="202"/>
                      </a:lnTo>
                      <a:lnTo>
                        <a:pt x="737" y="195"/>
                      </a:lnTo>
                      <a:lnTo>
                        <a:pt x="732" y="189"/>
                      </a:lnTo>
                      <a:lnTo>
                        <a:pt x="726" y="183"/>
                      </a:lnTo>
                      <a:lnTo>
                        <a:pt x="720" y="177"/>
                      </a:lnTo>
                      <a:lnTo>
                        <a:pt x="713" y="173"/>
                      </a:lnTo>
                      <a:lnTo>
                        <a:pt x="707" y="169"/>
                      </a:lnTo>
                      <a:lnTo>
                        <a:pt x="699" y="164"/>
                      </a:lnTo>
                      <a:lnTo>
                        <a:pt x="692" y="161"/>
                      </a:lnTo>
                      <a:lnTo>
                        <a:pt x="676" y="155"/>
                      </a:lnTo>
                      <a:lnTo>
                        <a:pt x="660" y="150"/>
                      </a:lnTo>
                      <a:lnTo>
                        <a:pt x="642" y="149"/>
                      </a:lnTo>
                      <a:lnTo>
                        <a:pt x="623" y="149"/>
                      </a:lnTo>
                      <a:lnTo>
                        <a:pt x="617" y="135"/>
                      </a:lnTo>
                      <a:lnTo>
                        <a:pt x="610" y="122"/>
                      </a:lnTo>
                      <a:lnTo>
                        <a:pt x="601" y="108"/>
                      </a:lnTo>
                      <a:lnTo>
                        <a:pt x="591" y="95"/>
                      </a:lnTo>
                      <a:lnTo>
                        <a:pt x="581" y="82"/>
                      </a:lnTo>
                      <a:lnTo>
                        <a:pt x="570" y="69"/>
                      </a:lnTo>
                      <a:lnTo>
                        <a:pt x="558" y="57"/>
                      </a:lnTo>
                      <a:lnTo>
                        <a:pt x="545" y="47"/>
                      </a:lnTo>
                      <a:lnTo>
                        <a:pt x="531" y="37"/>
                      </a:lnTo>
                      <a:lnTo>
                        <a:pt x="517" y="27"/>
                      </a:lnTo>
                      <a:lnTo>
                        <a:pt x="502" y="20"/>
                      </a:lnTo>
                      <a:lnTo>
                        <a:pt x="487" y="12"/>
                      </a:lnTo>
                      <a:lnTo>
                        <a:pt x="471" y="7"/>
                      </a:lnTo>
                      <a:lnTo>
                        <a:pt x="454" y="3"/>
                      </a:lnTo>
                      <a:lnTo>
                        <a:pt x="437" y="1"/>
                      </a:lnTo>
                      <a:lnTo>
                        <a:pt x="419" y="0"/>
                      </a:lnTo>
                      <a:lnTo>
                        <a:pt x="394" y="1"/>
                      </a:lnTo>
                      <a:lnTo>
                        <a:pt x="371" y="4"/>
                      </a:lnTo>
                      <a:lnTo>
                        <a:pt x="348" y="8"/>
                      </a:lnTo>
                      <a:lnTo>
                        <a:pt x="328" y="16"/>
                      </a:lnTo>
                      <a:lnTo>
                        <a:pt x="308" y="23"/>
                      </a:lnTo>
                      <a:lnTo>
                        <a:pt x="288" y="33"/>
                      </a:lnTo>
                      <a:lnTo>
                        <a:pt x="271" y="44"/>
                      </a:lnTo>
                      <a:lnTo>
                        <a:pt x="255" y="56"/>
                      </a:lnTo>
                      <a:lnTo>
                        <a:pt x="241" y="69"/>
                      </a:lnTo>
                      <a:lnTo>
                        <a:pt x="227" y="84"/>
                      </a:lnTo>
                      <a:lnTo>
                        <a:pt x="216" y="99"/>
                      </a:lnTo>
                      <a:lnTo>
                        <a:pt x="206" y="114"/>
                      </a:lnTo>
                      <a:lnTo>
                        <a:pt x="197" y="130"/>
                      </a:lnTo>
                      <a:lnTo>
                        <a:pt x="190" y="147"/>
                      </a:lnTo>
                      <a:lnTo>
                        <a:pt x="184" y="163"/>
                      </a:lnTo>
                      <a:lnTo>
                        <a:pt x="181" y="180"/>
                      </a:lnTo>
                      <a:lnTo>
                        <a:pt x="163" y="185"/>
                      </a:lnTo>
                      <a:lnTo>
                        <a:pt x="145" y="190"/>
                      </a:lnTo>
                      <a:lnTo>
                        <a:pt x="128" y="198"/>
                      </a:lnTo>
                      <a:lnTo>
                        <a:pt x="111" y="206"/>
                      </a:lnTo>
                      <a:lnTo>
                        <a:pt x="95" y="216"/>
                      </a:lnTo>
                      <a:lnTo>
                        <a:pt x="81" y="227"/>
                      </a:lnTo>
                      <a:lnTo>
                        <a:pt x="66" y="240"/>
                      </a:lnTo>
                      <a:lnTo>
                        <a:pt x="53" y="253"/>
                      </a:lnTo>
                      <a:lnTo>
                        <a:pt x="41" y="268"/>
                      </a:lnTo>
                      <a:lnTo>
                        <a:pt x="31" y="283"/>
                      </a:lnTo>
                      <a:lnTo>
                        <a:pt x="22" y="300"/>
                      </a:lnTo>
                      <a:lnTo>
                        <a:pt x="14" y="316"/>
                      </a:lnTo>
                      <a:lnTo>
                        <a:pt x="8" y="335"/>
                      </a:lnTo>
                      <a:lnTo>
                        <a:pt x="4" y="352"/>
                      </a:lnTo>
                      <a:lnTo>
                        <a:pt x="1" y="370"/>
                      </a:lnTo>
                      <a:lnTo>
                        <a:pt x="0" y="388"/>
                      </a:lnTo>
                      <a:lnTo>
                        <a:pt x="0" y="399"/>
                      </a:lnTo>
                      <a:lnTo>
                        <a:pt x="1" y="409"/>
                      </a:lnTo>
                      <a:lnTo>
                        <a:pt x="2" y="419"/>
                      </a:lnTo>
                      <a:lnTo>
                        <a:pt x="5" y="430"/>
                      </a:lnTo>
                      <a:lnTo>
                        <a:pt x="10" y="449"/>
                      </a:lnTo>
                      <a:lnTo>
                        <a:pt x="17" y="468"/>
                      </a:lnTo>
                      <a:lnTo>
                        <a:pt x="26" y="487"/>
                      </a:lnTo>
                      <a:lnTo>
                        <a:pt x="37" y="504"/>
                      </a:lnTo>
                      <a:lnTo>
                        <a:pt x="50" y="521"/>
                      </a:lnTo>
                      <a:lnTo>
                        <a:pt x="62" y="536"/>
                      </a:lnTo>
                      <a:lnTo>
                        <a:pt x="77" y="549"/>
                      </a:lnTo>
                      <a:lnTo>
                        <a:pt x="95" y="561"/>
                      </a:lnTo>
                      <a:lnTo>
                        <a:pt x="112" y="572"/>
                      </a:lnTo>
                      <a:lnTo>
                        <a:pt x="130" y="581"/>
                      </a:lnTo>
                      <a:lnTo>
                        <a:pt x="149" y="588"/>
                      </a:lnTo>
                      <a:lnTo>
                        <a:pt x="168" y="594"/>
                      </a:lnTo>
                      <a:lnTo>
                        <a:pt x="178" y="596"/>
                      </a:lnTo>
                      <a:lnTo>
                        <a:pt x="189" y="597"/>
                      </a:lnTo>
                      <a:lnTo>
                        <a:pt x="199" y="598"/>
                      </a:lnTo>
                      <a:lnTo>
                        <a:pt x="209" y="598"/>
                      </a:lnTo>
                      <a:lnTo>
                        <a:pt x="643" y="598"/>
                      </a:lnTo>
                      <a:lnTo>
                        <a:pt x="659" y="597"/>
                      </a:lnTo>
                      <a:lnTo>
                        <a:pt x="676" y="595"/>
                      </a:lnTo>
                      <a:lnTo>
                        <a:pt x="692" y="590"/>
                      </a:lnTo>
                      <a:lnTo>
                        <a:pt x="707" y="585"/>
                      </a:lnTo>
                      <a:lnTo>
                        <a:pt x="721" y="579"/>
                      </a:lnTo>
                      <a:lnTo>
                        <a:pt x="735" y="570"/>
                      </a:lnTo>
                      <a:lnTo>
                        <a:pt x="748" y="560"/>
                      </a:lnTo>
                      <a:lnTo>
                        <a:pt x="759" y="550"/>
                      </a:lnTo>
                      <a:lnTo>
                        <a:pt x="770" y="538"/>
                      </a:lnTo>
                      <a:lnTo>
                        <a:pt x="780" y="525"/>
                      </a:lnTo>
                      <a:lnTo>
                        <a:pt x="788" y="512"/>
                      </a:lnTo>
                      <a:lnTo>
                        <a:pt x="795" y="497"/>
                      </a:lnTo>
                      <a:lnTo>
                        <a:pt x="801" y="482"/>
                      </a:lnTo>
                      <a:lnTo>
                        <a:pt x="804" y="466"/>
                      </a:lnTo>
                      <a:lnTo>
                        <a:pt x="808" y="450"/>
                      </a:lnTo>
                      <a:lnTo>
                        <a:pt x="809" y="433"/>
                      </a:lnTo>
                      <a:lnTo>
                        <a:pt x="808" y="416"/>
                      </a:lnTo>
                      <a:lnTo>
                        <a:pt x="805" y="398"/>
                      </a:lnTo>
                      <a:lnTo>
                        <a:pt x="801" y="378"/>
                      </a:lnTo>
                      <a:lnTo>
                        <a:pt x="796" y="360"/>
                      </a:lnTo>
                      <a:lnTo>
                        <a:pt x="792" y="351"/>
                      </a:lnTo>
                      <a:lnTo>
                        <a:pt x="787" y="342"/>
                      </a:lnTo>
                      <a:lnTo>
                        <a:pt x="783" y="332"/>
                      </a:lnTo>
                      <a:lnTo>
                        <a:pt x="778" y="324"/>
                      </a:lnTo>
                      <a:lnTo>
                        <a:pt x="772" y="316"/>
                      </a:lnTo>
                      <a:lnTo>
                        <a:pt x="766" y="308"/>
                      </a:lnTo>
                      <a:lnTo>
                        <a:pt x="759" y="301"/>
                      </a:lnTo>
                      <a:lnTo>
                        <a:pt x="752" y="2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70">
                  <a:extLst>
                    <a:ext uri="{FF2B5EF4-FFF2-40B4-BE49-F238E27FC236}">
                      <a16:creationId xmlns="" xmlns:a16="http://schemas.microsoft.com/office/drawing/2014/main" id="{A698DFA9-DB82-42FD-B2C0-19534CA23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8413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2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2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71">
                  <a:extLst>
                    <a:ext uri="{FF2B5EF4-FFF2-40B4-BE49-F238E27FC236}">
                      <a16:creationId xmlns="" xmlns:a16="http://schemas.microsoft.com/office/drawing/2014/main" id="{3A787355-72E3-4D40-BA01-3B45B4870C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0788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2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2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72">
                  <a:extLst>
                    <a:ext uri="{FF2B5EF4-FFF2-40B4-BE49-F238E27FC236}">
                      <a16:creationId xmlns="" xmlns:a16="http://schemas.microsoft.com/office/drawing/2014/main" id="{15F74B07-8293-4AE4-987C-D8E4C4428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3163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2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2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73">
                  <a:extLst>
                    <a:ext uri="{FF2B5EF4-FFF2-40B4-BE49-F238E27FC236}">
                      <a16:creationId xmlns="" xmlns:a16="http://schemas.microsoft.com/office/drawing/2014/main" id="{2AF4A40D-1D5F-4337-8D27-DA77FA419A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8413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74">
                  <a:extLst>
                    <a:ext uri="{FF2B5EF4-FFF2-40B4-BE49-F238E27FC236}">
                      <a16:creationId xmlns="" xmlns:a16="http://schemas.microsoft.com/office/drawing/2014/main" id="{7E3629EA-6811-4277-9E6A-3AC91C42DE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0788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75">
                  <a:extLst>
                    <a:ext uri="{FF2B5EF4-FFF2-40B4-BE49-F238E27FC236}">
                      <a16:creationId xmlns="" xmlns:a16="http://schemas.microsoft.com/office/drawing/2014/main" id="{29C36567-E1AF-428A-8C11-DC3BF5217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3163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76">
                  <a:extLst>
                    <a:ext uri="{FF2B5EF4-FFF2-40B4-BE49-F238E27FC236}">
                      <a16:creationId xmlns="" xmlns:a16="http://schemas.microsoft.com/office/drawing/2014/main" id="{ED5778F4-A8ED-4334-A563-369DEACF3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363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77">
                  <a:extLst>
                    <a:ext uri="{FF2B5EF4-FFF2-40B4-BE49-F238E27FC236}">
                      <a16:creationId xmlns="" xmlns:a16="http://schemas.microsoft.com/office/drawing/2014/main" id="{D93965E5-CF79-4CD1-B3CE-C54EB66A71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988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7 w 30"/>
                    <a:gd name="T35" fmla="*/ 30 h 30"/>
                    <a:gd name="T36" fmla="*/ 20 w 30"/>
                    <a:gd name="T37" fmla="*/ 29 h 30"/>
                    <a:gd name="T38" fmla="*/ 22 w 30"/>
                    <a:gd name="T39" fmla="*/ 28 h 30"/>
                    <a:gd name="T40" fmla="*/ 24 w 30"/>
                    <a:gd name="T41" fmla="*/ 25 h 30"/>
                    <a:gd name="T42" fmla="*/ 27 w 30"/>
                    <a:gd name="T43" fmla="*/ 23 h 30"/>
                    <a:gd name="T44" fmla="*/ 28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8 w 30"/>
                    <a:gd name="T53" fmla="*/ 9 h 30"/>
                    <a:gd name="T54" fmla="*/ 27 w 30"/>
                    <a:gd name="T55" fmla="*/ 6 h 30"/>
                    <a:gd name="T56" fmla="*/ 24 w 30"/>
                    <a:gd name="T57" fmla="*/ 4 h 30"/>
                    <a:gd name="T58" fmla="*/ 22 w 30"/>
                    <a:gd name="T59" fmla="*/ 3 h 30"/>
                    <a:gd name="T60" fmla="*/ 20 w 30"/>
                    <a:gd name="T61" fmla="*/ 1 h 30"/>
                    <a:gd name="T62" fmla="*/ 17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7" y="30"/>
                      </a:lnTo>
                      <a:lnTo>
                        <a:pt x="20" y="29"/>
                      </a:lnTo>
                      <a:lnTo>
                        <a:pt x="22" y="28"/>
                      </a:lnTo>
                      <a:lnTo>
                        <a:pt x="24" y="25"/>
                      </a:lnTo>
                      <a:lnTo>
                        <a:pt x="27" y="23"/>
                      </a:lnTo>
                      <a:lnTo>
                        <a:pt x="28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4" y="4"/>
                      </a:lnTo>
                      <a:lnTo>
                        <a:pt x="22" y="3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78">
                  <a:extLst>
                    <a:ext uri="{FF2B5EF4-FFF2-40B4-BE49-F238E27FC236}">
                      <a16:creationId xmlns="" xmlns:a16="http://schemas.microsoft.com/office/drawing/2014/main" id="{70ED5F1D-7E51-4676-8E49-290A18898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1738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79">
                  <a:extLst>
                    <a:ext uri="{FF2B5EF4-FFF2-40B4-BE49-F238E27FC236}">
                      <a16:creationId xmlns="" xmlns:a16="http://schemas.microsoft.com/office/drawing/2014/main" id="{44B72B46-D92F-493C-A4EA-0B89D6A2E7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4113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7 w 30"/>
                    <a:gd name="T7" fmla="*/ 3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7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3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7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80">
                  <a:extLst>
                    <a:ext uri="{FF2B5EF4-FFF2-40B4-BE49-F238E27FC236}">
                      <a16:creationId xmlns="" xmlns:a16="http://schemas.microsoft.com/office/drawing/2014/main" id="{E89178DB-D107-4959-99B6-42D362FBA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363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0 w 30"/>
                    <a:gd name="T37" fmla="*/ 28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0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0" y="28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0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81">
                  <a:extLst>
                    <a:ext uri="{FF2B5EF4-FFF2-40B4-BE49-F238E27FC236}">
                      <a16:creationId xmlns="" xmlns:a16="http://schemas.microsoft.com/office/drawing/2014/main" id="{FB3A95D0-3194-498C-9E22-DC39B57FCD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988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7 w 30"/>
                    <a:gd name="T35" fmla="*/ 28 h 30"/>
                    <a:gd name="T36" fmla="*/ 20 w 30"/>
                    <a:gd name="T37" fmla="*/ 28 h 30"/>
                    <a:gd name="T38" fmla="*/ 22 w 30"/>
                    <a:gd name="T39" fmla="*/ 27 h 30"/>
                    <a:gd name="T40" fmla="*/ 24 w 30"/>
                    <a:gd name="T41" fmla="*/ 25 h 30"/>
                    <a:gd name="T42" fmla="*/ 27 w 30"/>
                    <a:gd name="T43" fmla="*/ 23 h 30"/>
                    <a:gd name="T44" fmla="*/ 28 w 30"/>
                    <a:gd name="T45" fmla="*/ 20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8 w 30"/>
                    <a:gd name="T53" fmla="*/ 9 h 30"/>
                    <a:gd name="T54" fmla="*/ 27 w 30"/>
                    <a:gd name="T55" fmla="*/ 6 h 30"/>
                    <a:gd name="T56" fmla="*/ 24 w 30"/>
                    <a:gd name="T57" fmla="*/ 4 h 30"/>
                    <a:gd name="T58" fmla="*/ 22 w 30"/>
                    <a:gd name="T59" fmla="*/ 2 h 30"/>
                    <a:gd name="T60" fmla="*/ 20 w 30"/>
                    <a:gd name="T61" fmla="*/ 1 h 30"/>
                    <a:gd name="T62" fmla="*/ 17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7" y="28"/>
                      </a:lnTo>
                      <a:lnTo>
                        <a:pt x="20" y="28"/>
                      </a:lnTo>
                      <a:lnTo>
                        <a:pt x="22" y="27"/>
                      </a:lnTo>
                      <a:lnTo>
                        <a:pt x="24" y="25"/>
                      </a:lnTo>
                      <a:lnTo>
                        <a:pt x="27" y="23"/>
                      </a:lnTo>
                      <a:lnTo>
                        <a:pt x="28" y="20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4" y="4"/>
                      </a:ln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82">
                  <a:extLst>
                    <a:ext uri="{FF2B5EF4-FFF2-40B4-BE49-F238E27FC236}">
                      <a16:creationId xmlns="" xmlns:a16="http://schemas.microsoft.com/office/drawing/2014/main" id="{B7C3BA15-9785-4855-9B35-E6348A77D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1738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10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0 w 30"/>
                    <a:gd name="T37" fmla="*/ 28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0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10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0" y="28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0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83">
                  <a:extLst>
                    <a:ext uri="{FF2B5EF4-FFF2-40B4-BE49-F238E27FC236}">
                      <a16:creationId xmlns="" xmlns:a16="http://schemas.microsoft.com/office/drawing/2014/main" id="{86718310-41A9-4B9A-9497-63C5A8F3DF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4113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7 w 30"/>
                    <a:gd name="T7" fmla="*/ 2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7 w 30"/>
                    <a:gd name="T27" fmla="*/ 27 h 30"/>
                    <a:gd name="T28" fmla="*/ 10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1 w 30"/>
                    <a:gd name="T37" fmla="*/ 28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0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7" y="27"/>
                      </a:lnTo>
                      <a:lnTo>
                        <a:pt x="10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1" y="28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0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85" name="Group 284">
              <a:extLst>
                <a:ext uri="{FF2B5EF4-FFF2-40B4-BE49-F238E27FC236}">
                  <a16:creationId xmlns="" xmlns:a16="http://schemas.microsoft.com/office/drawing/2014/main" id="{04A7B1D7-4294-4BEE-87C1-1D903C02426E}"/>
                </a:ext>
              </a:extLst>
            </p:cNvPr>
            <p:cNvGrpSpPr/>
            <p:nvPr/>
          </p:nvGrpSpPr>
          <p:grpSpPr>
            <a:xfrm>
              <a:off x="3752132" y="1710725"/>
              <a:ext cx="418315" cy="418315"/>
              <a:chOff x="7762138" y="3202842"/>
              <a:chExt cx="418315" cy="418315"/>
            </a:xfrm>
          </p:grpSpPr>
          <p:sp>
            <p:nvSpPr>
              <p:cNvPr id="286" name="Oval 285">
                <a:extLst>
                  <a:ext uri="{FF2B5EF4-FFF2-40B4-BE49-F238E27FC236}">
                    <a16:creationId xmlns="" xmlns:a16="http://schemas.microsoft.com/office/drawing/2014/main" id="{F47F78A1-2022-4E0E-8736-253AE2CAC606}"/>
                  </a:ext>
                </a:extLst>
              </p:cNvPr>
              <p:cNvSpPr/>
              <p:nvPr/>
            </p:nvSpPr>
            <p:spPr>
              <a:xfrm>
                <a:off x="7762138" y="3202842"/>
                <a:ext cx="418315" cy="418315"/>
              </a:xfrm>
              <a:prstGeom prst="ellipse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7" name="Group 286">
                <a:extLst>
                  <a:ext uri="{FF2B5EF4-FFF2-40B4-BE49-F238E27FC236}">
                    <a16:creationId xmlns="" xmlns:a16="http://schemas.microsoft.com/office/drawing/2014/main" id="{A38C4653-0410-4A91-B24F-49C29AFBF6A5}"/>
                  </a:ext>
                </a:extLst>
              </p:cNvPr>
              <p:cNvGrpSpPr/>
              <p:nvPr/>
            </p:nvGrpSpPr>
            <p:grpSpPr>
              <a:xfrm>
                <a:off x="7891453" y="3323285"/>
                <a:ext cx="159685" cy="177428"/>
                <a:chOff x="4911725" y="769938"/>
                <a:chExt cx="257175" cy="285750"/>
              </a:xfrm>
              <a:solidFill>
                <a:schemeClr val="bg1"/>
              </a:solidFill>
            </p:grpSpPr>
            <p:sp>
              <p:nvSpPr>
                <p:cNvPr id="288" name="Freeform 69">
                  <a:extLst>
                    <a:ext uri="{FF2B5EF4-FFF2-40B4-BE49-F238E27FC236}">
                      <a16:creationId xmlns="" xmlns:a16="http://schemas.microsoft.com/office/drawing/2014/main" id="{83E8D882-2478-43E4-9DFD-03ABD334B0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911725" y="769938"/>
                  <a:ext cx="257175" cy="190500"/>
                </a:xfrm>
                <a:custGeom>
                  <a:avLst/>
                  <a:gdLst>
                    <a:gd name="T0" fmla="*/ 175 w 809"/>
                    <a:gd name="T1" fmla="*/ 565 h 598"/>
                    <a:gd name="T2" fmla="*/ 111 w 809"/>
                    <a:gd name="T3" fmla="*/ 537 h 598"/>
                    <a:gd name="T4" fmla="*/ 61 w 809"/>
                    <a:gd name="T5" fmla="*/ 488 h 598"/>
                    <a:gd name="T6" fmla="*/ 34 w 809"/>
                    <a:gd name="T7" fmla="*/ 423 h 598"/>
                    <a:gd name="T8" fmla="*/ 34 w 809"/>
                    <a:gd name="T9" fmla="*/ 356 h 598"/>
                    <a:gd name="T10" fmla="*/ 59 w 809"/>
                    <a:gd name="T11" fmla="*/ 295 h 598"/>
                    <a:gd name="T12" fmla="*/ 104 w 809"/>
                    <a:gd name="T13" fmla="*/ 247 h 598"/>
                    <a:gd name="T14" fmla="*/ 163 w 809"/>
                    <a:gd name="T15" fmla="*/ 216 h 598"/>
                    <a:gd name="T16" fmla="*/ 205 w 809"/>
                    <a:gd name="T17" fmla="*/ 205 h 598"/>
                    <a:gd name="T18" fmla="*/ 212 w 809"/>
                    <a:gd name="T19" fmla="*/ 177 h 598"/>
                    <a:gd name="T20" fmla="*/ 233 w 809"/>
                    <a:gd name="T21" fmla="*/ 127 h 598"/>
                    <a:gd name="T22" fmla="*/ 282 w 809"/>
                    <a:gd name="T23" fmla="*/ 74 h 598"/>
                    <a:gd name="T24" fmla="*/ 348 w 809"/>
                    <a:gd name="T25" fmla="*/ 41 h 598"/>
                    <a:gd name="T26" fmla="*/ 419 w 809"/>
                    <a:gd name="T27" fmla="*/ 29 h 598"/>
                    <a:gd name="T28" fmla="*/ 479 w 809"/>
                    <a:gd name="T29" fmla="*/ 41 h 598"/>
                    <a:gd name="T30" fmla="*/ 530 w 809"/>
                    <a:gd name="T31" fmla="*/ 73 h 598"/>
                    <a:gd name="T32" fmla="*/ 572 w 809"/>
                    <a:gd name="T33" fmla="*/ 118 h 598"/>
                    <a:gd name="T34" fmla="*/ 600 w 809"/>
                    <a:gd name="T35" fmla="*/ 170 h 598"/>
                    <a:gd name="T36" fmla="*/ 616 w 809"/>
                    <a:gd name="T37" fmla="*/ 179 h 598"/>
                    <a:gd name="T38" fmla="*/ 675 w 809"/>
                    <a:gd name="T39" fmla="*/ 186 h 598"/>
                    <a:gd name="T40" fmla="*/ 708 w 809"/>
                    <a:gd name="T41" fmla="*/ 208 h 598"/>
                    <a:gd name="T42" fmla="*/ 724 w 809"/>
                    <a:gd name="T43" fmla="*/ 235 h 598"/>
                    <a:gd name="T44" fmla="*/ 726 w 809"/>
                    <a:gd name="T45" fmla="*/ 272 h 598"/>
                    <a:gd name="T46" fmla="*/ 719 w 809"/>
                    <a:gd name="T47" fmla="*/ 303 h 598"/>
                    <a:gd name="T48" fmla="*/ 737 w 809"/>
                    <a:gd name="T49" fmla="*/ 322 h 598"/>
                    <a:gd name="T50" fmla="*/ 764 w 809"/>
                    <a:gd name="T51" fmla="*/ 361 h 598"/>
                    <a:gd name="T52" fmla="*/ 779 w 809"/>
                    <a:gd name="T53" fmla="*/ 433 h 598"/>
                    <a:gd name="T54" fmla="*/ 768 w 809"/>
                    <a:gd name="T55" fmla="*/ 485 h 598"/>
                    <a:gd name="T56" fmla="*/ 738 w 809"/>
                    <a:gd name="T57" fmla="*/ 528 h 598"/>
                    <a:gd name="T58" fmla="*/ 695 w 809"/>
                    <a:gd name="T59" fmla="*/ 557 h 598"/>
                    <a:gd name="T60" fmla="*/ 643 w 809"/>
                    <a:gd name="T61" fmla="*/ 568 h 598"/>
                    <a:gd name="T62" fmla="*/ 757 w 809"/>
                    <a:gd name="T63" fmla="*/ 257 h 598"/>
                    <a:gd name="T64" fmla="*/ 748 w 809"/>
                    <a:gd name="T65" fmla="*/ 211 h 598"/>
                    <a:gd name="T66" fmla="*/ 726 w 809"/>
                    <a:gd name="T67" fmla="*/ 183 h 598"/>
                    <a:gd name="T68" fmla="*/ 699 w 809"/>
                    <a:gd name="T69" fmla="*/ 164 h 598"/>
                    <a:gd name="T70" fmla="*/ 642 w 809"/>
                    <a:gd name="T71" fmla="*/ 149 h 598"/>
                    <a:gd name="T72" fmla="*/ 601 w 809"/>
                    <a:gd name="T73" fmla="*/ 108 h 598"/>
                    <a:gd name="T74" fmla="*/ 558 w 809"/>
                    <a:gd name="T75" fmla="*/ 57 h 598"/>
                    <a:gd name="T76" fmla="*/ 502 w 809"/>
                    <a:gd name="T77" fmla="*/ 20 h 598"/>
                    <a:gd name="T78" fmla="*/ 437 w 809"/>
                    <a:gd name="T79" fmla="*/ 1 h 598"/>
                    <a:gd name="T80" fmla="*/ 348 w 809"/>
                    <a:gd name="T81" fmla="*/ 8 h 598"/>
                    <a:gd name="T82" fmla="*/ 271 w 809"/>
                    <a:gd name="T83" fmla="*/ 44 h 598"/>
                    <a:gd name="T84" fmla="*/ 216 w 809"/>
                    <a:gd name="T85" fmla="*/ 99 h 598"/>
                    <a:gd name="T86" fmla="*/ 184 w 809"/>
                    <a:gd name="T87" fmla="*/ 163 h 598"/>
                    <a:gd name="T88" fmla="*/ 128 w 809"/>
                    <a:gd name="T89" fmla="*/ 198 h 598"/>
                    <a:gd name="T90" fmla="*/ 66 w 809"/>
                    <a:gd name="T91" fmla="*/ 240 h 598"/>
                    <a:gd name="T92" fmla="*/ 22 w 809"/>
                    <a:gd name="T93" fmla="*/ 300 h 598"/>
                    <a:gd name="T94" fmla="*/ 1 w 809"/>
                    <a:gd name="T95" fmla="*/ 370 h 598"/>
                    <a:gd name="T96" fmla="*/ 2 w 809"/>
                    <a:gd name="T97" fmla="*/ 419 h 598"/>
                    <a:gd name="T98" fmla="*/ 26 w 809"/>
                    <a:gd name="T99" fmla="*/ 487 h 598"/>
                    <a:gd name="T100" fmla="*/ 77 w 809"/>
                    <a:gd name="T101" fmla="*/ 549 h 598"/>
                    <a:gd name="T102" fmla="*/ 149 w 809"/>
                    <a:gd name="T103" fmla="*/ 588 h 598"/>
                    <a:gd name="T104" fmla="*/ 199 w 809"/>
                    <a:gd name="T105" fmla="*/ 598 h 598"/>
                    <a:gd name="T106" fmla="*/ 676 w 809"/>
                    <a:gd name="T107" fmla="*/ 595 h 598"/>
                    <a:gd name="T108" fmla="*/ 735 w 809"/>
                    <a:gd name="T109" fmla="*/ 570 h 598"/>
                    <a:gd name="T110" fmla="*/ 780 w 809"/>
                    <a:gd name="T111" fmla="*/ 525 h 598"/>
                    <a:gd name="T112" fmla="*/ 804 w 809"/>
                    <a:gd name="T113" fmla="*/ 466 h 598"/>
                    <a:gd name="T114" fmla="*/ 805 w 809"/>
                    <a:gd name="T115" fmla="*/ 398 h 598"/>
                    <a:gd name="T116" fmla="*/ 787 w 809"/>
                    <a:gd name="T117" fmla="*/ 342 h 598"/>
                    <a:gd name="T118" fmla="*/ 766 w 809"/>
                    <a:gd name="T119" fmla="*/ 30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9" h="598">
                      <a:moveTo>
                        <a:pt x="643" y="568"/>
                      </a:moveTo>
                      <a:lnTo>
                        <a:pt x="209" y="568"/>
                      </a:lnTo>
                      <a:lnTo>
                        <a:pt x="192" y="567"/>
                      </a:lnTo>
                      <a:lnTo>
                        <a:pt x="175" y="565"/>
                      </a:lnTo>
                      <a:lnTo>
                        <a:pt x="158" y="559"/>
                      </a:lnTo>
                      <a:lnTo>
                        <a:pt x="141" y="554"/>
                      </a:lnTo>
                      <a:lnTo>
                        <a:pt x="126" y="545"/>
                      </a:lnTo>
                      <a:lnTo>
                        <a:pt x="111" y="537"/>
                      </a:lnTo>
                      <a:lnTo>
                        <a:pt x="97" y="526"/>
                      </a:lnTo>
                      <a:lnTo>
                        <a:pt x="84" y="514"/>
                      </a:lnTo>
                      <a:lnTo>
                        <a:pt x="72" y="502"/>
                      </a:lnTo>
                      <a:lnTo>
                        <a:pt x="61" y="488"/>
                      </a:lnTo>
                      <a:lnTo>
                        <a:pt x="53" y="473"/>
                      </a:lnTo>
                      <a:lnTo>
                        <a:pt x="44" y="457"/>
                      </a:lnTo>
                      <a:lnTo>
                        <a:pt x="38" y="441"/>
                      </a:lnTo>
                      <a:lnTo>
                        <a:pt x="34" y="423"/>
                      </a:lnTo>
                      <a:lnTo>
                        <a:pt x="31" y="406"/>
                      </a:lnTo>
                      <a:lnTo>
                        <a:pt x="30" y="388"/>
                      </a:lnTo>
                      <a:lnTo>
                        <a:pt x="30" y="372"/>
                      </a:lnTo>
                      <a:lnTo>
                        <a:pt x="34" y="356"/>
                      </a:lnTo>
                      <a:lnTo>
                        <a:pt x="38" y="340"/>
                      </a:lnTo>
                      <a:lnTo>
                        <a:pt x="43" y="325"/>
                      </a:lnTo>
                      <a:lnTo>
                        <a:pt x="51" y="310"/>
                      </a:lnTo>
                      <a:lnTo>
                        <a:pt x="59" y="295"/>
                      </a:lnTo>
                      <a:lnTo>
                        <a:pt x="69" y="282"/>
                      </a:lnTo>
                      <a:lnTo>
                        <a:pt x="80" y="269"/>
                      </a:lnTo>
                      <a:lnTo>
                        <a:pt x="91" y="257"/>
                      </a:lnTo>
                      <a:lnTo>
                        <a:pt x="104" y="247"/>
                      </a:lnTo>
                      <a:lnTo>
                        <a:pt x="117" y="237"/>
                      </a:lnTo>
                      <a:lnTo>
                        <a:pt x="132" y="229"/>
                      </a:lnTo>
                      <a:lnTo>
                        <a:pt x="147" y="221"/>
                      </a:lnTo>
                      <a:lnTo>
                        <a:pt x="163" y="216"/>
                      </a:lnTo>
                      <a:lnTo>
                        <a:pt x="179" y="211"/>
                      </a:lnTo>
                      <a:lnTo>
                        <a:pt x="196" y="209"/>
                      </a:lnTo>
                      <a:lnTo>
                        <a:pt x="201" y="208"/>
                      </a:lnTo>
                      <a:lnTo>
                        <a:pt x="205" y="205"/>
                      </a:lnTo>
                      <a:lnTo>
                        <a:pt x="208" y="201"/>
                      </a:lnTo>
                      <a:lnTo>
                        <a:pt x="209" y="195"/>
                      </a:lnTo>
                      <a:lnTo>
                        <a:pt x="210" y="186"/>
                      </a:lnTo>
                      <a:lnTo>
                        <a:pt x="212" y="177"/>
                      </a:lnTo>
                      <a:lnTo>
                        <a:pt x="214" y="168"/>
                      </a:lnTo>
                      <a:lnTo>
                        <a:pt x="217" y="159"/>
                      </a:lnTo>
                      <a:lnTo>
                        <a:pt x="224" y="142"/>
                      </a:lnTo>
                      <a:lnTo>
                        <a:pt x="233" y="127"/>
                      </a:lnTo>
                      <a:lnTo>
                        <a:pt x="243" y="112"/>
                      </a:lnTo>
                      <a:lnTo>
                        <a:pt x="255" y="98"/>
                      </a:lnTo>
                      <a:lnTo>
                        <a:pt x="268" y="85"/>
                      </a:lnTo>
                      <a:lnTo>
                        <a:pt x="282" y="74"/>
                      </a:lnTo>
                      <a:lnTo>
                        <a:pt x="298" y="64"/>
                      </a:lnTo>
                      <a:lnTo>
                        <a:pt x="314" y="55"/>
                      </a:lnTo>
                      <a:lnTo>
                        <a:pt x="330" y="48"/>
                      </a:lnTo>
                      <a:lnTo>
                        <a:pt x="348" y="41"/>
                      </a:lnTo>
                      <a:lnTo>
                        <a:pt x="365" y="36"/>
                      </a:lnTo>
                      <a:lnTo>
                        <a:pt x="384" y="33"/>
                      </a:lnTo>
                      <a:lnTo>
                        <a:pt x="402" y="31"/>
                      </a:lnTo>
                      <a:lnTo>
                        <a:pt x="419" y="29"/>
                      </a:lnTo>
                      <a:lnTo>
                        <a:pt x="435" y="31"/>
                      </a:lnTo>
                      <a:lnTo>
                        <a:pt x="450" y="33"/>
                      </a:lnTo>
                      <a:lnTo>
                        <a:pt x="464" y="36"/>
                      </a:lnTo>
                      <a:lnTo>
                        <a:pt x="479" y="41"/>
                      </a:lnTo>
                      <a:lnTo>
                        <a:pt x="493" y="48"/>
                      </a:lnTo>
                      <a:lnTo>
                        <a:pt x="506" y="55"/>
                      </a:lnTo>
                      <a:lnTo>
                        <a:pt x="519" y="64"/>
                      </a:lnTo>
                      <a:lnTo>
                        <a:pt x="530" y="73"/>
                      </a:lnTo>
                      <a:lnTo>
                        <a:pt x="542" y="84"/>
                      </a:lnTo>
                      <a:lnTo>
                        <a:pt x="553" y="95"/>
                      </a:lnTo>
                      <a:lnTo>
                        <a:pt x="562" y="107"/>
                      </a:lnTo>
                      <a:lnTo>
                        <a:pt x="572" y="118"/>
                      </a:lnTo>
                      <a:lnTo>
                        <a:pt x="581" y="131"/>
                      </a:lnTo>
                      <a:lnTo>
                        <a:pt x="587" y="144"/>
                      </a:lnTo>
                      <a:lnTo>
                        <a:pt x="595" y="157"/>
                      </a:lnTo>
                      <a:lnTo>
                        <a:pt x="600" y="170"/>
                      </a:lnTo>
                      <a:lnTo>
                        <a:pt x="602" y="174"/>
                      </a:lnTo>
                      <a:lnTo>
                        <a:pt x="606" y="177"/>
                      </a:lnTo>
                      <a:lnTo>
                        <a:pt x="611" y="179"/>
                      </a:lnTo>
                      <a:lnTo>
                        <a:pt x="616" y="179"/>
                      </a:lnTo>
                      <a:lnTo>
                        <a:pt x="631" y="178"/>
                      </a:lnTo>
                      <a:lnTo>
                        <a:pt x="646" y="179"/>
                      </a:lnTo>
                      <a:lnTo>
                        <a:pt x="661" y="181"/>
                      </a:lnTo>
                      <a:lnTo>
                        <a:pt x="675" y="186"/>
                      </a:lnTo>
                      <a:lnTo>
                        <a:pt x="688" y="192"/>
                      </a:lnTo>
                      <a:lnTo>
                        <a:pt x="698" y="200"/>
                      </a:lnTo>
                      <a:lnTo>
                        <a:pt x="704" y="203"/>
                      </a:lnTo>
                      <a:lnTo>
                        <a:pt x="708" y="208"/>
                      </a:lnTo>
                      <a:lnTo>
                        <a:pt x="712" y="213"/>
                      </a:lnTo>
                      <a:lnTo>
                        <a:pt x="717" y="218"/>
                      </a:lnTo>
                      <a:lnTo>
                        <a:pt x="721" y="226"/>
                      </a:lnTo>
                      <a:lnTo>
                        <a:pt x="724" y="235"/>
                      </a:lnTo>
                      <a:lnTo>
                        <a:pt x="726" y="244"/>
                      </a:lnTo>
                      <a:lnTo>
                        <a:pt x="727" y="253"/>
                      </a:lnTo>
                      <a:lnTo>
                        <a:pt x="727" y="263"/>
                      </a:lnTo>
                      <a:lnTo>
                        <a:pt x="726" y="272"/>
                      </a:lnTo>
                      <a:lnTo>
                        <a:pt x="723" y="282"/>
                      </a:lnTo>
                      <a:lnTo>
                        <a:pt x="720" y="293"/>
                      </a:lnTo>
                      <a:lnTo>
                        <a:pt x="719" y="298"/>
                      </a:lnTo>
                      <a:lnTo>
                        <a:pt x="719" y="303"/>
                      </a:lnTo>
                      <a:lnTo>
                        <a:pt x="721" y="308"/>
                      </a:lnTo>
                      <a:lnTo>
                        <a:pt x="725" y="312"/>
                      </a:lnTo>
                      <a:lnTo>
                        <a:pt x="731" y="316"/>
                      </a:lnTo>
                      <a:lnTo>
                        <a:pt x="737" y="322"/>
                      </a:lnTo>
                      <a:lnTo>
                        <a:pt x="742" y="327"/>
                      </a:lnTo>
                      <a:lnTo>
                        <a:pt x="747" y="332"/>
                      </a:lnTo>
                      <a:lnTo>
                        <a:pt x="756" y="346"/>
                      </a:lnTo>
                      <a:lnTo>
                        <a:pt x="764" y="361"/>
                      </a:lnTo>
                      <a:lnTo>
                        <a:pt x="770" y="377"/>
                      </a:lnTo>
                      <a:lnTo>
                        <a:pt x="774" y="396"/>
                      </a:lnTo>
                      <a:lnTo>
                        <a:pt x="778" y="414"/>
                      </a:lnTo>
                      <a:lnTo>
                        <a:pt x="779" y="433"/>
                      </a:lnTo>
                      <a:lnTo>
                        <a:pt x="778" y="447"/>
                      </a:lnTo>
                      <a:lnTo>
                        <a:pt x="775" y="461"/>
                      </a:lnTo>
                      <a:lnTo>
                        <a:pt x="772" y="474"/>
                      </a:lnTo>
                      <a:lnTo>
                        <a:pt x="768" y="485"/>
                      </a:lnTo>
                      <a:lnTo>
                        <a:pt x="762" y="498"/>
                      </a:lnTo>
                      <a:lnTo>
                        <a:pt x="755" y="509"/>
                      </a:lnTo>
                      <a:lnTo>
                        <a:pt x="748" y="520"/>
                      </a:lnTo>
                      <a:lnTo>
                        <a:pt x="738" y="528"/>
                      </a:lnTo>
                      <a:lnTo>
                        <a:pt x="728" y="538"/>
                      </a:lnTo>
                      <a:lnTo>
                        <a:pt x="719" y="545"/>
                      </a:lnTo>
                      <a:lnTo>
                        <a:pt x="707" y="552"/>
                      </a:lnTo>
                      <a:lnTo>
                        <a:pt x="695" y="557"/>
                      </a:lnTo>
                      <a:lnTo>
                        <a:pt x="682" y="563"/>
                      </a:lnTo>
                      <a:lnTo>
                        <a:pt x="669" y="566"/>
                      </a:lnTo>
                      <a:lnTo>
                        <a:pt x="657" y="568"/>
                      </a:lnTo>
                      <a:lnTo>
                        <a:pt x="643" y="568"/>
                      </a:lnTo>
                      <a:close/>
                      <a:moveTo>
                        <a:pt x="752" y="294"/>
                      </a:moveTo>
                      <a:lnTo>
                        <a:pt x="755" y="282"/>
                      </a:lnTo>
                      <a:lnTo>
                        <a:pt x="757" y="269"/>
                      </a:lnTo>
                      <a:lnTo>
                        <a:pt x="757" y="257"/>
                      </a:lnTo>
                      <a:lnTo>
                        <a:pt x="757" y="246"/>
                      </a:lnTo>
                      <a:lnTo>
                        <a:pt x="755" y="234"/>
                      </a:lnTo>
                      <a:lnTo>
                        <a:pt x="752" y="222"/>
                      </a:lnTo>
                      <a:lnTo>
                        <a:pt x="748" y="211"/>
                      </a:lnTo>
                      <a:lnTo>
                        <a:pt x="741" y="202"/>
                      </a:lnTo>
                      <a:lnTo>
                        <a:pt x="737" y="195"/>
                      </a:lnTo>
                      <a:lnTo>
                        <a:pt x="732" y="189"/>
                      </a:lnTo>
                      <a:lnTo>
                        <a:pt x="726" y="183"/>
                      </a:lnTo>
                      <a:lnTo>
                        <a:pt x="720" y="177"/>
                      </a:lnTo>
                      <a:lnTo>
                        <a:pt x="713" y="173"/>
                      </a:lnTo>
                      <a:lnTo>
                        <a:pt x="707" y="169"/>
                      </a:lnTo>
                      <a:lnTo>
                        <a:pt x="699" y="164"/>
                      </a:lnTo>
                      <a:lnTo>
                        <a:pt x="692" y="161"/>
                      </a:lnTo>
                      <a:lnTo>
                        <a:pt x="676" y="155"/>
                      </a:lnTo>
                      <a:lnTo>
                        <a:pt x="660" y="150"/>
                      </a:lnTo>
                      <a:lnTo>
                        <a:pt x="642" y="149"/>
                      </a:lnTo>
                      <a:lnTo>
                        <a:pt x="623" y="149"/>
                      </a:lnTo>
                      <a:lnTo>
                        <a:pt x="617" y="135"/>
                      </a:lnTo>
                      <a:lnTo>
                        <a:pt x="610" y="122"/>
                      </a:lnTo>
                      <a:lnTo>
                        <a:pt x="601" y="108"/>
                      </a:lnTo>
                      <a:lnTo>
                        <a:pt x="591" y="95"/>
                      </a:lnTo>
                      <a:lnTo>
                        <a:pt x="581" y="82"/>
                      </a:lnTo>
                      <a:lnTo>
                        <a:pt x="570" y="69"/>
                      </a:lnTo>
                      <a:lnTo>
                        <a:pt x="558" y="57"/>
                      </a:lnTo>
                      <a:lnTo>
                        <a:pt x="545" y="47"/>
                      </a:lnTo>
                      <a:lnTo>
                        <a:pt x="531" y="37"/>
                      </a:lnTo>
                      <a:lnTo>
                        <a:pt x="517" y="27"/>
                      </a:lnTo>
                      <a:lnTo>
                        <a:pt x="502" y="20"/>
                      </a:lnTo>
                      <a:lnTo>
                        <a:pt x="487" y="12"/>
                      </a:lnTo>
                      <a:lnTo>
                        <a:pt x="471" y="7"/>
                      </a:lnTo>
                      <a:lnTo>
                        <a:pt x="454" y="3"/>
                      </a:lnTo>
                      <a:lnTo>
                        <a:pt x="437" y="1"/>
                      </a:lnTo>
                      <a:lnTo>
                        <a:pt x="419" y="0"/>
                      </a:lnTo>
                      <a:lnTo>
                        <a:pt x="394" y="1"/>
                      </a:lnTo>
                      <a:lnTo>
                        <a:pt x="371" y="4"/>
                      </a:lnTo>
                      <a:lnTo>
                        <a:pt x="348" y="8"/>
                      </a:lnTo>
                      <a:lnTo>
                        <a:pt x="328" y="16"/>
                      </a:lnTo>
                      <a:lnTo>
                        <a:pt x="308" y="23"/>
                      </a:lnTo>
                      <a:lnTo>
                        <a:pt x="288" y="33"/>
                      </a:lnTo>
                      <a:lnTo>
                        <a:pt x="271" y="44"/>
                      </a:lnTo>
                      <a:lnTo>
                        <a:pt x="255" y="56"/>
                      </a:lnTo>
                      <a:lnTo>
                        <a:pt x="241" y="69"/>
                      </a:lnTo>
                      <a:lnTo>
                        <a:pt x="227" y="84"/>
                      </a:lnTo>
                      <a:lnTo>
                        <a:pt x="216" y="99"/>
                      </a:lnTo>
                      <a:lnTo>
                        <a:pt x="206" y="114"/>
                      </a:lnTo>
                      <a:lnTo>
                        <a:pt x="197" y="130"/>
                      </a:lnTo>
                      <a:lnTo>
                        <a:pt x="190" y="147"/>
                      </a:lnTo>
                      <a:lnTo>
                        <a:pt x="184" y="163"/>
                      </a:lnTo>
                      <a:lnTo>
                        <a:pt x="181" y="180"/>
                      </a:lnTo>
                      <a:lnTo>
                        <a:pt x="163" y="185"/>
                      </a:lnTo>
                      <a:lnTo>
                        <a:pt x="145" y="190"/>
                      </a:lnTo>
                      <a:lnTo>
                        <a:pt x="128" y="198"/>
                      </a:lnTo>
                      <a:lnTo>
                        <a:pt x="111" y="206"/>
                      </a:lnTo>
                      <a:lnTo>
                        <a:pt x="95" y="216"/>
                      </a:lnTo>
                      <a:lnTo>
                        <a:pt x="81" y="227"/>
                      </a:lnTo>
                      <a:lnTo>
                        <a:pt x="66" y="240"/>
                      </a:lnTo>
                      <a:lnTo>
                        <a:pt x="53" y="253"/>
                      </a:lnTo>
                      <a:lnTo>
                        <a:pt x="41" y="268"/>
                      </a:lnTo>
                      <a:lnTo>
                        <a:pt x="31" y="283"/>
                      </a:lnTo>
                      <a:lnTo>
                        <a:pt x="22" y="300"/>
                      </a:lnTo>
                      <a:lnTo>
                        <a:pt x="14" y="316"/>
                      </a:lnTo>
                      <a:lnTo>
                        <a:pt x="8" y="335"/>
                      </a:lnTo>
                      <a:lnTo>
                        <a:pt x="4" y="352"/>
                      </a:lnTo>
                      <a:lnTo>
                        <a:pt x="1" y="370"/>
                      </a:lnTo>
                      <a:lnTo>
                        <a:pt x="0" y="388"/>
                      </a:lnTo>
                      <a:lnTo>
                        <a:pt x="0" y="399"/>
                      </a:lnTo>
                      <a:lnTo>
                        <a:pt x="1" y="409"/>
                      </a:lnTo>
                      <a:lnTo>
                        <a:pt x="2" y="419"/>
                      </a:lnTo>
                      <a:lnTo>
                        <a:pt x="5" y="430"/>
                      </a:lnTo>
                      <a:lnTo>
                        <a:pt x="10" y="449"/>
                      </a:lnTo>
                      <a:lnTo>
                        <a:pt x="17" y="468"/>
                      </a:lnTo>
                      <a:lnTo>
                        <a:pt x="26" y="487"/>
                      </a:lnTo>
                      <a:lnTo>
                        <a:pt x="37" y="504"/>
                      </a:lnTo>
                      <a:lnTo>
                        <a:pt x="50" y="521"/>
                      </a:lnTo>
                      <a:lnTo>
                        <a:pt x="62" y="536"/>
                      </a:lnTo>
                      <a:lnTo>
                        <a:pt x="77" y="549"/>
                      </a:lnTo>
                      <a:lnTo>
                        <a:pt x="95" y="561"/>
                      </a:lnTo>
                      <a:lnTo>
                        <a:pt x="112" y="572"/>
                      </a:lnTo>
                      <a:lnTo>
                        <a:pt x="130" y="581"/>
                      </a:lnTo>
                      <a:lnTo>
                        <a:pt x="149" y="588"/>
                      </a:lnTo>
                      <a:lnTo>
                        <a:pt x="168" y="594"/>
                      </a:lnTo>
                      <a:lnTo>
                        <a:pt x="178" y="596"/>
                      </a:lnTo>
                      <a:lnTo>
                        <a:pt x="189" y="597"/>
                      </a:lnTo>
                      <a:lnTo>
                        <a:pt x="199" y="598"/>
                      </a:lnTo>
                      <a:lnTo>
                        <a:pt x="209" y="598"/>
                      </a:lnTo>
                      <a:lnTo>
                        <a:pt x="643" y="598"/>
                      </a:lnTo>
                      <a:lnTo>
                        <a:pt x="659" y="597"/>
                      </a:lnTo>
                      <a:lnTo>
                        <a:pt x="676" y="595"/>
                      </a:lnTo>
                      <a:lnTo>
                        <a:pt x="692" y="590"/>
                      </a:lnTo>
                      <a:lnTo>
                        <a:pt x="707" y="585"/>
                      </a:lnTo>
                      <a:lnTo>
                        <a:pt x="721" y="579"/>
                      </a:lnTo>
                      <a:lnTo>
                        <a:pt x="735" y="570"/>
                      </a:lnTo>
                      <a:lnTo>
                        <a:pt x="748" y="560"/>
                      </a:lnTo>
                      <a:lnTo>
                        <a:pt x="759" y="550"/>
                      </a:lnTo>
                      <a:lnTo>
                        <a:pt x="770" y="538"/>
                      </a:lnTo>
                      <a:lnTo>
                        <a:pt x="780" y="525"/>
                      </a:lnTo>
                      <a:lnTo>
                        <a:pt x="788" y="512"/>
                      </a:lnTo>
                      <a:lnTo>
                        <a:pt x="795" y="497"/>
                      </a:lnTo>
                      <a:lnTo>
                        <a:pt x="801" y="482"/>
                      </a:lnTo>
                      <a:lnTo>
                        <a:pt x="804" y="466"/>
                      </a:lnTo>
                      <a:lnTo>
                        <a:pt x="808" y="450"/>
                      </a:lnTo>
                      <a:lnTo>
                        <a:pt x="809" y="433"/>
                      </a:lnTo>
                      <a:lnTo>
                        <a:pt x="808" y="416"/>
                      </a:lnTo>
                      <a:lnTo>
                        <a:pt x="805" y="398"/>
                      </a:lnTo>
                      <a:lnTo>
                        <a:pt x="801" y="378"/>
                      </a:lnTo>
                      <a:lnTo>
                        <a:pt x="796" y="360"/>
                      </a:lnTo>
                      <a:lnTo>
                        <a:pt x="792" y="351"/>
                      </a:lnTo>
                      <a:lnTo>
                        <a:pt x="787" y="342"/>
                      </a:lnTo>
                      <a:lnTo>
                        <a:pt x="783" y="332"/>
                      </a:lnTo>
                      <a:lnTo>
                        <a:pt x="778" y="324"/>
                      </a:lnTo>
                      <a:lnTo>
                        <a:pt x="772" y="316"/>
                      </a:lnTo>
                      <a:lnTo>
                        <a:pt x="766" y="308"/>
                      </a:lnTo>
                      <a:lnTo>
                        <a:pt x="759" y="301"/>
                      </a:lnTo>
                      <a:lnTo>
                        <a:pt x="752" y="2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70">
                  <a:extLst>
                    <a:ext uri="{FF2B5EF4-FFF2-40B4-BE49-F238E27FC236}">
                      <a16:creationId xmlns="" xmlns:a16="http://schemas.microsoft.com/office/drawing/2014/main" id="{51A46485-FF77-42CD-AE58-2784704D6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8413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2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2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71">
                  <a:extLst>
                    <a:ext uri="{FF2B5EF4-FFF2-40B4-BE49-F238E27FC236}">
                      <a16:creationId xmlns="" xmlns:a16="http://schemas.microsoft.com/office/drawing/2014/main" id="{0FB59F03-E312-4B0B-89D9-70730AFD9D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0788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2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2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72">
                  <a:extLst>
                    <a:ext uri="{FF2B5EF4-FFF2-40B4-BE49-F238E27FC236}">
                      <a16:creationId xmlns="" xmlns:a16="http://schemas.microsoft.com/office/drawing/2014/main" id="{39463C3E-B942-477F-903E-14D716CBF4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3163" y="9890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2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2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2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73">
                  <a:extLst>
                    <a:ext uri="{FF2B5EF4-FFF2-40B4-BE49-F238E27FC236}">
                      <a16:creationId xmlns="" xmlns:a16="http://schemas.microsoft.com/office/drawing/2014/main" id="{1F3C1E7B-17D8-4A04-98BF-CE5F644ED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8413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74">
                  <a:extLst>
                    <a:ext uri="{FF2B5EF4-FFF2-40B4-BE49-F238E27FC236}">
                      <a16:creationId xmlns="" xmlns:a16="http://schemas.microsoft.com/office/drawing/2014/main" id="{6AF118F7-3C63-4C77-9682-35D37A437B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0788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75">
                  <a:extLst>
                    <a:ext uri="{FF2B5EF4-FFF2-40B4-BE49-F238E27FC236}">
                      <a16:creationId xmlns="" xmlns:a16="http://schemas.microsoft.com/office/drawing/2014/main" id="{C3A23F12-BA21-47ED-AB38-657FAB978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3163" y="102711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76">
                  <a:extLst>
                    <a:ext uri="{FF2B5EF4-FFF2-40B4-BE49-F238E27FC236}">
                      <a16:creationId xmlns="" xmlns:a16="http://schemas.microsoft.com/office/drawing/2014/main" id="{38608083-D686-4732-A527-3961C066A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363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3 w 30"/>
                    <a:gd name="T39" fmla="*/ 28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3" y="28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77">
                  <a:extLst>
                    <a:ext uri="{FF2B5EF4-FFF2-40B4-BE49-F238E27FC236}">
                      <a16:creationId xmlns="" xmlns:a16="http://schemas.microsoft.com/office/drawing/2014/main" id="{7BDF0E2E-11EC-4999-8600-AFAD964B6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988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8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7 w 30"/>
                    <a:gd name="T35" fmla="*/ 30 h 30"/>
                    <a:gd name="T36" fmla="*/ 20 w 30"/>
                    <a:gd name="T37" fmla="*/ 29 h 30"/>
                    <a:gd name="T38" fmla="*/ 22 w 30"/>
                    <a:gd name="T39" fmla="*/ 28 h 30"/>
                    <a:gd name="T40" fmla="*/ 24 w 30"/>
                    <a:gd name="T41" fmla="*/ 25 h 30"/>
                    <a:gd name="T42" fmla="*/ 27 w 30"/>
                    <a:gd name="T43" fmla="*/ 23 h 30"/>
                    <a:gd name="T44" fmla="*/ 28 w 30"/>
                    <a:gd name="T45" fmla="*/ 21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8 w 30"/>
                    <a:gd name="T53" fmla="*/ 9 h 30"/>
                    <a:gd name="T54" fmla="*/ 27 w 30"/>
                    <a:gd name="T55" fmla="*/ 6 h 30"/>
                    <a:gd name="T56" fmla="*/ 24 w 30"/>
                    <a:gd name="T57" fmla="*/ 4 h 30"/>
                    <a:gd name="T58" fmla="*/ 22 w 30"/>
                    <a:gd name="T59" fmla="*/ 3 h 30"/>
                    <a:gd name="T60" fmla="*/ 20 w 30"/>
                    <a:gd name="T61" fmla="*/ 1 h 30"/>
                    <a:gd name="T62" fmla="*/ 17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7" y="30"/>
                      </a:lnTo>
                      <a:lnTo>
                        <a:pt x="20" y="29"/>
                      </a:lnTo>
                      <a:lnTo>
                        <a:pt x="22" y="28"/>
                      </a:lnTo>
                      <a:lnTo>
                        <a:pt x="24" y="25"/>
                      </a:lnTo>
                      <a:lnTo>
                        <a:pt x="27" y="23"/>
                      </a:lnTo>
                      <a:lnTo>
                        <a:pt x="28" y="21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4" y="4"/>
                      </a:lnTo>
                      <a:lnTo>
                        <a:pt x="22" y="3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78">
                  <a:extLst>
                    <a:ext uri="{FF2B5EF4-FFF2-40B4-BE49-F238E27FC236}">
                      <a16:creationId xmlns="" xmlns:a16="http://schemas.microsoft.com/office/drawing/2014/main" id="{01AAD255-1165-4494-9351-C7E647135D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1738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3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0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3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0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79">
                  <a:extLst>
                    <a:ext uri="{FF2B5EF4-FFF2-40B4-BE49-F238E27FC236}">
                      <a16:creationId xmlns="" xmlns:a16="http://schemas.microsoft.com/office/drawing/2014/main" id="{2F94333B-68F0-41A4-B21C-27A2F52DD0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4113" y="10080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7 w 30"/>
                    <a:gd name="T7" fmla="*/ 3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1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7 w 30"/>
                    <a:gd name="T27" fmla="*/ 28 h 30"/>
                    <a:gd name="T28" fmla="*/ 10 w 30"/>
                    <a:gd name="T29" fmla="*/ 29 h 30"/>
                    <a:gd name="T30" fmla="*/ 12 w 30"/>
                    <a:gd name="T31" fmla="*/ 30 h 30"/>
                    <a:gd name="T32" fmla="*/ 15 w 30"/>
                    <a:gd name="T33" fmla="*/ 30 h 30"/>
                    <a:gd name="T34" fmla="*/ 18 w 30"/>
                    <a:gd name="T35" fmla="*/ 30 h 30"/>
                    <a:gd name="T36" fmla="*/ 21 w 30"/>
                    <a:gd name="T37" fmla="*/ 29 h 30"/>
                    <a:gd name="T38" fmla="*/ 24 w 30"/>
                    <a:gd name="T39" fmla="*/ 28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1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3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3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7" y="28"/>
                      </a:lnTo>
                      <a:lnTo>
                        <a:pt x="10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18" y="30"/>
                      </a:lnTo>
                      <a:lnTo>
                        <a:pt x="21" y="29"/>
                      </a:lnTo>
                      <a:lnTo>
                        <a:pt x="24" y="28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1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3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80">
                  <a:extLst>
                    <a:ext uri="{FF2B5EF4-FFF2-40B4-BE49-F238E27FC236}">
                      <a16:creationId xmlns="" xmlns:a16="http://schemas.microsoft.com/office/drawing/2014/main" id="{15C10FCB-EBC5-47D5-84AD-6073955FC1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363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0 w 30"/>
                    <a:gd name="T37" fmla="*/ 28 h 30"/>
                    <a:gd name="T38" fmla="*/ 23 w 30"/>
                    <a:gd name="T39" fmla="*/ 27 h 30"/>
                    <a:gd name="T40" fmla="*/ 26 w 30"/>
                    <a:gd name="T41" fmla="*/ 25 h 30"/>
                    <a:gd name="T42" fmla="*/ 27 w 30"/>
                    <a:gd name="T43" fmla="*/ 23 h 30"/>
                    <a:gd name="T44" fmla="*/ 29 w 30"/>
                    <a:gd name="T45" fmla="*/ 20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9 w 30"/>
                    <a:gd name="T53" fmla="*/ 9 h 30"/>
                    <a:gd name="T54" fmla="*/ 27 w 30"/>
                    <a:gd name="T55" fmla="*/ 6 h 30"/>
                    <a:gd name="T56" fmla="*/ 26 w 30"/>
                    <a:gd name="T57" fmla="*/ 4 h 30"/>
                    <a:gd name="T58" fmla="*/ 23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0" y="28"/>
                      </a:lnTo>
                      <a:lnTo>
                        <a:pt x="23" y="27"/>
                      </a:lnTo>
                      <a:lnTo>
                        <a:pt x="26" y="25"/>
                      </a:lnTo>
                      <a:lnTo>
                        <a:pt x="27" y="23"/>
                      </a:lnTo>
                      <a:lnTo>
                        <a:pt x="29" y="20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9" y="9"/>
                      </a:lnTo>
                      <a:lnTo>
                        <a:pt x="27" y="6"/>
                      </a:lnTo>
                      <a:lnTo>
                        <a:pt x="26" y="4"/>
                      </a:lnTo>
                      <a:lnTo>
                        <a:pt x="23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81">
                  <a:extLst>
                    <a:ext uri="{FF2B5EF4-FFF2-40B4-BE49-F238E27FC236}">
                      <a16:creationId xmlns="" xmlns:a16="http://schemas.microsoft.com/office/drawing/2014/main" id="{AC45165A-C0CF-46EE-966E-C4F3E52F1C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6988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8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8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7 w 30"/>
                    <a:gd name="T35" fmla="*/ 28 h 30"/>
                    <a:gd name="T36" fmla="*/ 20 w 30"/>
                    <a:gd name="T37" fmla="*/ 28 h 30"/>
                    <a:gd name="T38" fmla="*/ 22 w 30"/>
                    <a:gd name="T39" fmla="*/ 27 h 30"/>
                    <a:gd name="T40" fmla="*/ 24 w 30"/>
                    <a:gd name="T41" fmla="*/ 25 h 30"/>
                    <a:gd name="T42" fmla="*/ 27 w 30"/>
                    <a:gd name="T43" fmla="*/ 23 h 30"/>
                    <a:gd name="T44" fmla="*/ 28 w 30"/>
                    <a:gd name="T45" fmla="*/ 20 h 30"/>
                    <a:gd name="T46" fmla="*/ 29 w 30"/>
                    <a:gd name="T47" fmla="*/ 18 h 30"/>
                    <a:gd name="T48" fmla="*/ 30 w 30"/>
                    <a:gd name="T49" fmla="*/ 15 h 30"/>
                    <a:gd name="T50" fmla="*/ 29 w 30"/>
                    <a:gd name="T51" fmla="*/ 11 h 30"/>
                    <a:gd name="T52" fmla="*/ 28 w 30"/>
                    <a:gd name="T53" fmla="*/ 9 h 30"/>
                    <a:gd name="T54" fmla="*/ 27 w 30"/>
                    <a:gd name="T55" fmla="*/ 6 h 30"/>
                    <a:gd name="T56" fmla="*/ 24 w 30"/>
                    <a:gd name="T57" fmla="*/ 4 h 30"/>
                    <a:gd name="T58" fmla="*/ 22 w 30"/>
                    <a:gd name="T59" fmla="*/ 2 h 30"/>
                    <a:gd name="T60" fmla="*/ 20 w 30"/>
                    <a:gd name="T61" fmla="*/ 1 h 30"/>
                    <a:gd name="T62" fmla="*/ 17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8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7" y="28"/>
                      </a:lnTo>
                      <a:lnTo>
                        <a:pt x="20" y="28"/>
                      </a:lnTo>
                      <a:lnTo>
                        <a:pt x="22" y="27"/>
                      </a:lnTo>
                      <a:lnTo>
                        <a:pt x="24" y="25"/>
                      </a:lnTo>
                      <a:lnTo>
                        <a:pt x="27" y="23"/>
                      </a:lnTo>
                      <a:lnTo>
                        <a:pt x="28" y="20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29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4" y="4"/>
                      </a:ln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82">
                  <a:extLst>
                    <a:ext uri="{FF2B5EF4-FFF2-40B4-BE49-F238E27FC236}">
                      <a16:creationId xmlns="" xmlns:a16="http://schemas.microsoft.com/office/drawing/2014/main" id="{8780B18A-36EC-4812-84AC-0DF12FCBD7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1738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6 w 30"/>
                    <a:gd name="T7" fmla="*/ 2 h 30"/>
                    <a:gd name="T8" fmla="*/ 4 w 30"/>
                    <a:gd name="T9" fmla="*/ 4 h 30"/>
                    <a:gd name="T10" fmla="*/ 2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2 w 30"/>
                    <a:gd name="T23" fmla="*/ 23 h 30"/>
                    <a:gd name="T24" fmla="*/ 4 w 30"/>
                    <a:gd name="T25" fmla="*/ 25 h 30"/>
                    <a:gd name="T26" fmla="*/ 6 w 30"/>
                    <a:gd name="T27" fmla="*/ 27 h 30"/>
                    <a:gd name="T28" fmla="*/ 10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0 w 30"/>
                    <a:gd name="T37" fmla="*/ 28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0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0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6" y="27"/>
                      </a:lnTo>
                      <a:lnTo>
                        <a:pt x="10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0" y="28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0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0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83">
                  <a:extLst>
                    <a:ext uri="{FF2B5EF4-FFF2-40B4-BE49-F238E27FC236}">
                      <a16:creationId xmlns="" xmlns:a16="http://schemas.microsoft.com/office/drawing/2014/main" id="{F092C68E-2678-4FB3-88DE-E39618A01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4113" y="1046163"/>
                  <a:ext cx="9525" cy="9525"/>
                </a:xfrm>
                <a:custGeom>
                  <a:avLst/>
                  <a:gdLst>
                    <a:gd name="T0" fmla="*/ 15 w 30"/>
                    <a:gd name="T1" fmla="*/ 0 h 30"/>
                    <a:gd name="T2" fmla="*/ 12 w 30"/>
                    <a:gd name="T3" fmla="*/ 0 h 30"/>
                    <a:gd name="T4" fmla="*/ 10 w 30"/>
                    <a:gd name="T5" fmla="*/ 1 h 30"/>
                    <a:gd name="T6" fmla="*/ 7 w 30"/>
                    <a:gd name="T7" fmla="*/ 2 h 30"/>
                    <a:gd name="T8" fmla="*/ 4 w 30"/>
                    <a:gd name="T9" fmla="*/ 4 h 30"/>
                    <a:gd name="T10" fmla="*/ 3 w 30"/>
                    <a:gd name="T11" fmla="*/ 6 h 30"/>
                    <a:gd name="T12" fmla="*/ 1 w 30"/>
                    <a:gd name="T13" fmla="*/ 9 h 30"/>
                    <a:gd name="T14" fmla="*/ 0 w 30"/>
                    <a:gd name="T15" fmla="*/ 11 h 30"/>
                    <a:gd name="T16" fmla="*/ 0 w 30"/>
                    <a:gd name="T17" fmla="*/ 15 h 30"/>
                    <a:gd name="T18" fmla="*/ 0 w 30"/>
                    <a:gd name="T19" fmla="*/ 18 h 30"/>
                    <a:gd name="T20" fmla="*/ 1 w 30"/>
                    <a:gd name="T21" fmla="*/ 20 h 30"/>
                    <a:gd name="T22" fmla="*/ 3 w 30"/>
                    <a:gd name="T23" fmla="*/ 23 h 30"/>
                    <a:gd name="T24" fmla="*/ 4 w 30"/>
                    <a:gd name="T25" fmla="*/ 25 h 30"/>
                    <a:gd name="T26" fmla="*/ 7 w 30"/>
                    <a:gd name="T27" fmla="*/ 27 h 30"/>
                    <a:gd name="T28" fmla="*/ 10 w 30"/>
                    <a:gd name="T29" fmla="*/ 28 h 30"/>
                    <a:gd name="T30" fmla="*/ 12 w 30"/>
                    <a:gd name="T31" fmla="*/ 28 h 30"/>
                    <a:gd name="T32" fmla="*/ 15 w 30"/>
                    <a:gd name="T33" fmla="*/ 30 h 30"/>
                    <a:gd name="T34" fmla="*/ 18 w 30"/>
                    <a:gd name="T35" fmla="*/ 28 h 30"/>
                    <a:gd name="T36" fmla="*/ 21 w 30"/>
                    <a:gd name="T37" fmla="*/ 28 h 30"/>
                    <a:gd name="T38" fmla="*/ 24 w 30"/>
                    <a:gd name="T39" fmla="*/ 27 h 30"/>
                    <a:gd name="T40" fmla="*/ 26 w 30"/>
                    <a:gd name="T41" fmla="*/ 25 h 30"/>
                    <a:gd name="T42" fmla="*/ 28 w 30"/>
                    <a:gd name="T43" fmla="*/ 23 h 30"/>
                    <a:gd name="T44" fmla="*/ 29 w 30"/>
                    <a:gd name="T45" fmla="*/ 20 h 30"/>
                    <a:gd name="T46" fmla="*/ 30 w 30"/>
                    <a:gd name="T47" fmla="*/ 18 h 30"/>
                    <a:gd name="T48" fmla="*/ 30 w 30"/>
                    <a:gd name="T49" fmla="*/ 15 h 30"/>
                    <a:gd name="T50" fmla="*/ 30 w 30"/>
                    <a:gd name="T51" fmla="*/ 11 h 30"/>
                    <a:gd name="T52" fmla="*/ 29 w 30"/>
                    <a:gd name="T53" fmla="*/ 9 h 30"/>
                    <a:gd name="T54" fmla="*/ 28 w 30"/>
                    <a:gd name="T55" fmla="*/ 6 h 30"/>
                    <a:gd name="T56" fmla="*/ 26 w 30"/>
                    <a:gd name="T57" fmla="*/ 4 h 30"/>
                    <a:gd name="T58" fmla="*/ 24 w 30"/>
                    <a:gd name="T59" fmla="*/ 2 h 30"/>
                    <a:gd name="T60" fmla="*/ 21 w 30"/>
                    <a:gd name="T61" fmla="*/ 1 h 30"/>
                    <a:gd name="T62" fmla="*/ 18 w 30"/>
                    <a:gd name="T63" fmla="*/ 0 h 30"/>
                    <a:gd name="T64" fmla="*/ 15 w 30"/>
                    <a:gd name="T6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3" y="23"/>
                      </a:lnTo>
                      <a:lnTo>
                        <a:pt x="4" y="25"/>
                      </a:lnTo>
                      <a:lnTo>
                        <a:pt x="7" y="27"/>
                      </a:lnTo>
                      <a:lnTo>
                        <a:pt x="10" y="28"/>
                      </a:lnTo>
                      <a:lnTo>
                        <a:pt x="12" y="28"/>
                      </a:lnTo>
                      <a:lnTo>
                        <a:pt x="15" y="30"/>
                      </a:lnTo>
                      <a:lnTo>
                        <a:pt x="18" y="28"/>
                      </a:lnTo>
                      <a:lnTo>
                        <a:pt x="21" y="28"/>
                      </a:lnTo>
                      <a:lnTo>
                        <a:pt x="24" y="27"/>
                      </a:lnTo>
                      <a:lnTo>
                        <a:pt x="26" y="25"/>
                      </a:lnTo>
                      <a:lnTo>
                        <a:pt x="28" y="23"/>
                      </a:lnTo>
                      <a:lnTo>
                        <a:pt x="29" y="20"/>
                      </a:lnTo>
                      <a:lnTo>
                        <a:pt x="30" y="18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03" name="Group 302">
              <a:extLst>
                <a:ext uri="{FF2B5EF4-FFF2-40B4-BE49-F238E27FC236}">
                  <a16:creationId xmlns="" xmlns:a16="http://schemas.microsoft.com/office/drawing/2014/main" id="{C6E8884C-74DB-4229-938D-23C52AE61B1F}"/>
                </a:ext>
              </a:extLst>
            </p:cNvPr>
            <p:cNvGrpSpPr/>
            <p:nvPr/>
          </p:nvGrpSpPr>
          <p:grpSpPr>
            <a:xfrm>
              <a:off x="2796029" y="1831974"/>
              <a:ext cx="418315" cy="418315"/>
              <a:chOff x="7004151" y="1986191"/>
              <a:chExt cx="418315" cy="418315"/>
            </a:xfrm>
          </p:grpSpPr>
          <p:sp>
            <p:nvSpPr>
              <p:cNvPr id="304" name="Oval 303">
                <a:extLst>
                  <a:ext uri="{FF2B5EF4-FFF2-40B4-BE49-F238E27FC236}">
                    <a16:creationId xmlns="" xmlns:a16="http://schemas.microsoft.com/office/drawing/2014/main" id="{7987B661-3C36-4E6F-95B4-9F7ED0D8DB02}"/>
                  </a:ext>
                </a:extLst>
              </p:cNvPr>
              <p:cNvSpPr/>
              <p:nvPr/>
            </p:nvSpPr>
            <p:spPr>
              <a:xfrm>
                <a:off x="7004151" y="1986191"/>
                <a:ext cx="418315" cy="418315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="" xmlns:a16="http://schemas.microsoft.com/office/drawing/2014/main" id="{9926961B-D24E-43F4-9BE5-CCE216B505D1}"/>
                  </a:ext>
                </a:extLst>
              </p:cNvPr>
              <p:cNvGrpSpPr/>
              <p:nvPr/>
            </p:nvGrpSpPr>
            <p:grpSpPr>
              <a:xfrm>
                <a:off x="7133466" y="2106634"/>
                <a:ext cx="159685" cy="177428"/>
                <a:chOff x="4356100" y="769938"/>
                <a:chExt cx="257175" cy="285750"/>
              </a:xfrm>
              <a:solidFill>
                <a:schemeClr val="bg1"/>
              </a:solidFill>
            </p:grpSpPr>
            <p:sp>
              <p:nvSpPr>
                <p:cNvPr id="306" name="Freeform 43">
                  <a:extLst>
                    <a:ext uri="{FF2B5EF4-FFF2-40B4-BE49-F238E27FC236}">
                      <a16:creationId xmlns="" xmlns:a16="http://schemas.microsoft.com/office/drawing/2014/main" id="{DA8097C9-CFB1-496C-B8F1-F3B0B5A14F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56100" y="769938"/>
                  <a:ext cx="257175" cy="190500"/>
                </a:xfrm>
                <a:custGeom>
                  <a:avLst/>
                  <a:gdLst>
                    <a:gd name="T0" fmla="*/ 174 w 808"/>
                    <a:gd name="T1" fmla="*/ 565 h 598"/>
                    <a:gd name="T2" fmla="*/ 110 w 808"/>
                    <a:gd name="T3" fmla="*/ 537 h 598"/>
                    <a:gd name="T4" fmla="*/ 61 w 808"/>
                    <a:gd name="T5" fmla="*/ 488 h 598"/>
                    <a:gd name="T6" fmla="*/ 33 w 808"/>
                    <a:gd name="T7" fmla="*/ 423 h 598"/>
                    <a:gd name="T8" fmla="*/ 33 w 808"/>
                    <a:gd name="T9" fmla="*/ 356 h 598"/>
                    <a:gd name="T10" fmla="*/ 59 w 808"/>
                    <a:gd name="T11" fmla="*/ 295 h 598"/>
                    <a:gd name="T12" fmla="*/ 104 w 808"/>
                    <a:gd name="T13" fmla="*/ 247 h 598"/>
                    <a:gd name="T14" fmla="*/ 163 w 808"/>
                    <a:gd name="T15" fmla="*/ 216 h 598"/>
                    <a:gd name="T16" fmla="*/ 205 w 808"/>
                    <a:gd name="T17" fmla="*/ 205 h 598"/>
                    <a:gd name="T18" fmla="*/ 212 w 808"/>
                    <a:gd name="T19" fmla="*/ 177 h 598"/>
                    <a:gd name="T20" fmla="*/ 232 w 808"/>
                    <a:gd name="T21" fmla="*/ 127 h 598"/>
                    <a:gd name="T22" fmla="*/ 282 w 808"/>
                    <a:gd name="T23" fmla="*/ 74 h 598"/>
                    <a:gd name="T24" fmla="*/ 348 w 808"/>
                    <a:gd name="T25" fmla="*/ 41 h 598"/>
                    <a:gd name="T26" fmla="*/ 418 w 808"/>
                    <a:gd name="T27" fmla="*/ 29 h 598"/>
                    <a:gd name="T28" fmla="*/ 478 w 808"/>
                    <a:gd name="T29" fmla="*/ 41 h 598"/>
                    <a:gd name="T30" fmla="*/ 530 w 808"/>
                    <a:gd name="T31" fmla="*/ 73 h 598"/>
                    <a:gd name="T32" fmla="*/ 572 w 808"/>
                    <a:gd name="T33" fmla="*/ 118 h 598"/>
                    <a:gd name="T34" fmla="*/ 599 w 808"/>
                    <a:gd name="T35" fmla="*/ 170 h 598"/>
                    <a:gd name="T36" fmla="*/ 615 w 808"/>
                    <a:gd name="T37" fmla="*/ 179 h 598"/>
                    <a:gd name="T38" fmla="*/ 674 w 808"/>
                    <a:gd name="T39" fmla="*/ 186 h 598"/>
                    <a:gd name="T40" fmla="*/ 707 w 808"/>
                    <a:gd name="T41" fmla="*/ 208 h 598"/>
                    <a:gd name="T42" fmla="*/ 724 w 808"/>
                    <a:gd name="T43" fmla="*/ 235 h 598"/>
                    <a:gd name="T44" fmla="*/ 726 w 808"/>
                    <a:gd name="T45" fmla="*/ 272 h 598"/>
                    <a:gd name="T46" fmla="*/ 719 w 808"/>
                    <a:gd name="T47" fmla="*/ 303 h 598"/>
                    <a:gd name="T48" fmla="*/ 736 w 808"/>
                    <a:gd name="T49" fmla="*/ 322 h 598"/>
                    <a:gd name="T50" fmla="*/ 763 w 808"/>
                    <a:gd name="T51" fmla="*/ 361 h 598"/>
                    <a:gd name="T52" fmla="*/ 778 w 808"/>
                    <a:gd name="T53" fmla="*/ 433 h 598"/>
                    <a:gd name="T54" fmla="*/ 767 w 808"/>
                    <a:gd name="T55" fmla="*/ 485 h 598"/>
                    <a:gd name="T56" fmla="*/ 739 w 808"/>
                    <a:gd name="T57" fmla="*/ 528 h 598"/>
                    <a:gd name="T58" fmla="*/ 695 w 808"/>
                    <a:gd name="T59" fmla="*/ 557 h 598"/>
                    <a:gd name="T60" fmla="*/ 642 w 808"/>
                    <a:gd name="T61" fmla="*/ 568 h 598"/>
                    <a:gd name="T62" fmla="*/ 758 w 808"/>
                    <a:gd name="T63" fmla="*/ 257 h 598"/>
                    <a:gd name="T64" fmla="*/ 747 w 808"/>
                    <a:gd name="T65" fmla="*/ 211 h 598"/>
                    <a:gd name="T66" fmla="*/ 726 w 808"/>
                    <a:gd name="T67" fmla="*/ 183 h 598"/>
                    <a:gd name="T68" fmla="*/ 699 w 808"/>
                    <a:gd name="T69" fmla="*/ 164 h 598"/>
                    <a:gd name="T70" fmla="*/ 641 w 808"/>
                    <a:gd name="T71" fmla="*/ 149 h 598"/>
                    <a:gd name="T72" fmla="*/ 600 w 808"/>
                    <a:gd name="T73" fmla="*/ 108 h 598"/>
                    <a:gd name="T74" fmla="*/ 558 w 808"/>
                    <a:gd name="T75" fmla="*/ 57 h 598"/>
                    <a:gd name="T76" fmla="*/ 502 w 808"/>
                    <a:gd name="T77" fmla="*/ 20 h 598"/>
                    <a:gd name="T78" fmla="*/ 437 w 808"/>
                    <a:gd name="T79" fmla="*/ 1 h 598"/>
                    <a:gd name="T80" fmla="*/ 349 w 808"/>
                    <a:gd name="T81" fmla="*/ 8 h 598"/>
                    <a:gd name="T82" fmla="*/ 271 w 808"/>
                    <a:gd name="T83" fmla="*/ 44 h 598"/>
                    <a:gd name="T84" fmla="*/ 215 w 808"/>
                    <a:gd name="T85" fmla="*/ 99 h 598"/>
                    <a:gd name="T86" fmla="*/ 184 w 808"/>
                    <a:gd name="T87" fmla="*/ 163 h 598"/>
                    <a:gd name="T88" fmla="*/ 127 w 808"/>
                    <a:gd name="T89" fmla="*/ 198 h 598"/>
                    <a:gd name="T90" fmla="*/ 66 w 808"/>
                    <a:gd name="T91" fmla="*/ 240 h 598"/>
                    <a:gd name="T92" fmla="*/ 21 w 808"/>
                    <a:gd name="T93" fmla="*/ 300 h 598"/>
                    <a:gd name="T94" fmla="*/ 1 w 808"/>
                    <a:gd name="T95" fmla="*/ 370 h 598"/>
                    <a:gd name="T96" fmla="*/ 2 w 808"/>
                    <a:gd name="T97" fmla="*/ 419 h 598"/>
                    <a:gd name="T98" fmla="*/ 25 w 808"/>
                    <a:gd name="T99" fmla="*/ 487 h 598"/>
                    <a:gd name="T100" fmla="*/ 78 w 808"/>
                    <a:gd name="T101" fmla="*/ 549 h 598"/>
                    <a:gd name="T102" fmla="*/ 149 w 808"/>
                    <a:gd name="T103" fmla="*/ 588 h 598"/>
                    <a:gd name="T104" fmla="*/ 199 w 808"/>
                    <a:gd name="T105" fmla="*/ 598 h 598"/>
                    <a:gd name="T106" fmla="*/ 675 w 808"/>
                    <a:gd name="T107" fmla="*/ 595 h 598"/>
                    <a:gd name="T108" fmla="*/ 734 w 808"/>
                    <a:gd name="T109" fmla="*/ 570 h 598"/>
                    <a:gd name="T110" fmla="*/ 779 w 808"/>
                    <a:gd name="T111" fmla="*/ 525 h 598"/>
                    <a:gd name="T112" fmla="*/ 805 w 808"/>
                    <a:gd name="T113" fmla="*/ 466 h 598"/>
                    <a:gd name="T114" fmla="*/ 805 w 808"/>
                    <a:gd name="T115" fmla="*/ 398 h 598"/>
                    <a:gd name="T116" fmla="*/ 788 w 808"/>
                    <a:gd name="T117" fmla="*/ 342 h 598"/>
                    <a:gd name="T118" fmla="*/ 765 w 808"/>
                    <a:gd name="T119" fmla="*/ 30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598">
                      <a:moveTo>
                        <a:pt x="642" y="568"/>
                      </a:moveTo>
                      <a:lnTo>
                        <a:pt x="210" y="568"/>
                      </a:lnTo>
                      <a:lnTo>
                        <a:pt x="191" y="567"/>
                      </a:lnTo>
                      <a:lnTo>
                        <a:pt x="174" y="565"/>
                      </a:lnTo>
                      <a:lnTo>
                        <a:pt x="157" y="559"/>
                      </a:lnTo>
                      <a:lnTo>
                        <a:pt x="141" y="554"/>
                      </a:lnTo>
                      <a:lnTo>
                        <a:pt x="125" y="545"/>
                      </a:lnTo>
                      <a:lnTo>
                        <a:pt x="110" y="537"/>
                      </a:lnTo>
                      <a:lnTo>
                        <a:pt x="96" y="526"/>
                      </a:lnTo>
                      <a:lnTo>
                        <a:pt x="83" y="514"/>
                      </a:lnTo>
                      <a:lnTo>
                        <a:pt x="72" y="502"/>
                      </a:lnTo>
                      <a:lnTo>
                        <a:pt x="61" y="488"/>
                      </a:lnTo>
                      <a:lnTo>
                        <a:pt x="52" y="473"/>
                      </a:lnTo>
                      <a:lnTo>
                        <a:pt x="45" y="457"/>
                      </a:lnTo>
                      <a:lnTo>
                        <a:pt x="38" y="441"/>
                      </a:lnTo>
                      <a:lnTo>
                        <a:pt x="33" y="423"/>
                      </a:lnTo>
                      <a:lnTo>
                        <a:pt x="31" y="406"/>
                      </a:lnTo>
                      <a:lnTo>
                        <a:pt x="30" y="388"/>
                      </a:lnTo>
                      <a:lnTo>
                        <a:pt x="31" y="372"/>
                      </a:lnTo>
                      <a:lnTo>
                        <a:pt x="33" y="356"/>
                      </a:lnTo>
                      <a:lnTo>
                        <a:pt x="37" y="340"/>
                      </a:lnTo>
                      <a:lnTo>
                        <a:pt x="43" y="325"/>
                      </a:lnTo>
                      <a:lnTo>
                        <a:pt x="50" y="310"/>
                      </a:lnTo>
                      <a:lnTo>
                        <a:pt x="59" y="295"/>
                      </a:lnTo>
                      <a:lnTo>
                        <a:pt x="68" y="282"/>
                      </a:lnTo>
                      <a:lnTo>
                        <a:pt x="79" y="269"/>
                      </a:lnTo>
                      <a:lnTo>
                        <a:pt x="91" y="257"/>
                      </a:lnTo>
                      <a:lnTo>
                        <a:pt x="104" y="247"/>
                      </a:lnTo>
                      <a:lnTo>
                        <a:pt x="118" y="237"/>
                      </a:lnTo>
                      <a:lnTo>
                        <a:pt x="131" y="229"/>
                      </a:lnTo>
                      <a:lnTo>
                        <a:pt x="146" y="221"/>
                      </a:lnTo>
                      <a:lnTo>
                        <a:pt x="163" y="216"/>
                      </a:lnTo>
                      <a:lnTo>
                        <a:pt x="179" y="211"/>
                      </a:lnTo>
                      <a:lnTo>
                        <a:pt x="196" y="209"/>
                      </a:lnTo>
                      <a:lnTo>
                        <a:pt x="201" y="208"/>
                      </a:lnTo>
                      <a:lnTo>
                        <a:pt x="205" y="205"/>
                      </a:lnTo>
                      <a:lnTo>
                        <a:pt x="208" y="201"/>
                      </a:lnTo>
                      <a:lnTo>
                        <a:pt x="209" y="195"/>
                      </a:lnTo>
                      <a:lnTo>
                        <a:pt x="211" y="186"/>
                      </a:lnTo>
                      <a:lnTo>
                        <a:pt x="212" y="177"/>
                      </a:lnTo>
                      <a:lnTo>
                        <a:pt x="214" y="168"/>
                      </a:lnTo>
                      <a:lnTo>
                        <a:pt x="217" y="159"/>
                      </a:lnTo>
                      <a:lnTo>
                        <a:pt x="224" y="142"/>
                      </a:lnTo>
                      <a:lnTo>
                        <a:pt x="232" y="127"/>
                      </a:lnTo>
                      <a:lnTo>
                        <a:pt x="243" y="112"/>
                      </a:lnTo>
                      <a:lnTo>
                        <a:pt x="255" y="98"/>
                      </a:lnTo>
                      <a:lnTo>
                        <a:pt x="267" y="85"/>
                      </a:lnTo>
                      <a:lnTo>
                        <a:pt x="282" y="74"/>
                      </a:lnTo>
                      <a:lnTo>
                        <a:pt x="297" y="64"/>
                      </a:lnTo>
                      <a:lnTo>
                        <a:pt x="313" y="55"/>
                      </a:lnTo>
                      <a:lnTo>
                        <a:pt x="331" y="48"/>
                      </a:lnTo>
                      <a:lnTo>
                        <a:pt x="348" y="41"/>
                      </a:lnTo>
                      <a:lnTo>
                        <a:pt x="365" y="36"/>
                      </a:lnTo>
                      <a:lnTo>
                        <a:pt x="383" y="33"/>
                      </a:lnTo>
                      <a:lnTo>
                        <a:pt x="401" y="31"/>
                      </a:lnTo>
                      <a:lnTo>
                        <a:pt x="418" y="29"/>
                      </a:lnTo>
                      <a:lnTo>
                        <a:pt x="434" y="31"/>
                      </a:lnTo>
                      <a:lnTo>
                        <a:pt x="449" y="33"/>
                      </a:lnTo>
                      <a:lnTo>
                        <a:pt x="464" y="36"/>
                      </a:lnTo>
                      <a:lnTo>
                        <a:pt x="478" y="41"/>
                      </a:lnTo>
                      <a:lnTo>
                        <a:pt x="492" y="48"/>
                      </a:lnTo>
                      <a:lnTo>
                        <a:pt x="505" y="55"/>
                      </a:lnTo>
                      <a:lnTo>
                        <a:pt x="518" y="64"/>
                      </a:lnTo>
                      <a:lnTo>
                        <a:pt x="530" y="73"/>
                      </a:lnTo>
                      <a:lnTo>
                        <a:pt x="542" y="84"/>
                      </a:lnTo>
                      <a:lnTo>
                        <a:pt x="552" y="95"/>
                      </a:lnTo>
                      <a:lnTo>
                        <a:pt x="562" y="107"/>
                      </a:lnTo>
                      <a:lnTo>
                        <a:pt x="572" y="118"/>
                      </a:lnTo>
                      <a:lnTo>
                        <a:pt x="580" y="131"/>
                      </a:lnTo>
                      <a:lnTo>
                        <a:pt x="588" y="144"/>
                      </a:lnTo>
                      <a:lnTo>
                        <a:pt x="594" y="157"/>
                      </a:lnTo>
                      <a:lnTo>
                        <a:pt x="599" y="170"/>
                      </a:lnTo>
                      <a:lnTo>
                        <a:pt x="601" y="174"/>
                      </a:lnTo>
                      <a:lnTo>
                        <a:pt x="606" y="177"/>
                      </a:lnTo>
                      <a:lnTo>
                        <a:pt x="610" y="179"/>
                      </a:lnTo>
                      <a:lnTo>
                        <a:pt x="615" y="179"/>
                      </a:lnTo>
                      <a:lnTo>
                        <a:pt x="630" y="178"/>
                      </a:lnTo>
                      <a:lnTo>
                        <a:pt x="646" y="179"/>
                      </a:lnTo>
                      <a:lnTo>
                        <a:pt x="660" y="181"/>
                      </a:lnTo>
                      <a:lnTo>
                        <a:pt x="674" y="186"/>
                      </a:lnTo>
                      <a:lnTo>
                        <a:pt x="687" y="192"/>
                      </a:lnTo>
                      <a:lnTo>
                        <a:pt x="698" y="200"/>
                      </a:lnTo>
                      <a:lnTo>
                        <a:pt x="703" y="203"/>
                      </a:lnTo>
                      <a:lnTo>
                        <a:pt x="707" y="208"/>
                      </a:lnTo>
                      <a:lnTo>
                        <a:pt x="712" y="213"/>
                      </a:lnTo>
                      <a:lnTo>
                        <a:pt x="716" y="218"/>
                      </a:lnTo>
                      <a:lnTo>
                        <a:pt x="720" y="226"/>
                      </a:lnTo>
                      <a:lnTo>
                        <a:pt x="724" y="235"/>
                      </a:lnTo>
                      <a:lnTo>
                        <a:pt x="727" y="244"/>
                      </a:lnTo>
                      <a:lnTo>
                        <a:pt x="728" y="253"/>
                      </a:lnTo>
                      <a:lnTo>
                        <a:pt x="727" y="263"/>
                      </a:lnTo>
                      <a:lnTo>
                        <a:pt x="726" y="272"/>
                      </a:lnTo>
                      <a:lnTo>
                        <a:pt x="724" y="282"/>
                      </a:lnTo>
                      <a:lnTo>
                        <a:pt x="719" y="293"/>
                      </a:lnTo>
                      <a:lnTo>
                        <a:pt x="718" y="298"/>
                      </a:lnTo>
                      <a:lnTo>
                        <a:pt x="719" y="303"/>
                      </a:lnTo>
                      <a:lnTo>
                        <a:pt x="721" y="308"/>
                      </a:lnTo>
                      <a:lnTo>
                        <a:pt x="725" y="312"/>
                      </a:lnTo>
                      <a:lnTo>
                        <a:pt x="731" y="316"/>
                      </a:lnTo>
                      <a:lnTo>
                        <a:pt x="736" y="322"/>
                      </a:lnTo>
                      <a:lnTo>
                        <a:pt x="742" y="327"/>
                      </a:lnTo>
                      <a:lnTo>
                        <a:pt x="747" y="332"/>
                      </a:lnTo>
                      <a:lnTo>
                        <a:pt x="756" y="346"/>
                      </a:lnTo>
                      <a:lnTo>
                        <a:pt x="763" y="361"/>
                      </a:lnTo>
                      <a:lnTo>
                        <a:pt x="770" y="377"/>
                      </a:lnTo>
                      <a:lnTo>
                        <a:pt x="774" y="396"/>
                      </a:lnTo>
                      <a:lnTo>
                        <a:pt x="777" y="414"/>
                      </a:lnTo>
                      <a:lnTo>
                        <a:pt x="778" y="433"/>
                      </a:lnTo>
                      <a:lnTo>
                        <a:pt x="777" y="447"/>
                      </a:lnTo>
                      <a:lnTo>
                        <a:pt x="775" y="461"/>
                      </a:lnTo>
                      <a:lnTo>
                        <a:pt x="772" y="474"/>
                      </a:lnTo>
                      <a:lnTo>
                        <a:pt x="767" y="485"/>
                      </a:lnTo>
                      <a:lnTo>
                        <a:pt x="762" y="498"/>
                      </a:lnTo>
                      <a:lnTo>
                        <a:pt x="755" y="509"/>
                      </a:lnTo>
                      <a:lnTo>
                        <a:pt x="747" y="520"/>
                      </a:lnTo>
                      <a:lnTo>
                        <a:pt x="739" y="528"/>
                      </a:lnTo>
                      <a:lnTo>
                        <a:pt x="729" y="538"/>
                      </a:lnTo>
                      <a:lnTo>
                        <a:pt x="718" y="545"/>
                      </a:lnTo>
                      <a:lnTo>
                        <a:pt x="706" y="552"/>
                      </a:lnTo>
                      <a:lnTo>
                        <a:pt x="695" y="557"/>
                      </a:lnTo>
                      <a:lnTo>
                        <a:pt x="683" y="563"/>
                      </a:lnTo>
                      <a:lnTo>
                        <a:pt x="669" y="566"/>
                      </a:lnTo>
                      <a:lnTo>
                        <a:pt x="656" y="568"/>
                      </a:lnTo>
                      <a:lnTo>
                        <a:pt x="642" y="568"/>
                      </a:lnTo>
                      <a:close/>
                      <a:moveTo>
                        <a:pt x="751" y="294"/>
                      </a:moveTo>
                      <a:lnTo>
                        <a:pt x="755" y="282"/>
                      </a:lnTo>
                      <a:lnTo>
                        <a:pt x="757" y="269"/>
                      </a:lnTo>
                      <a:lnTo>
                        <a:pt x="758" y="257"/>
                      </a:lnTo>
                      <a:lnTo>
                        <a:pt x="757" y="246"/>
                      </a:lnTo>
                      <a:lnTo>
                        <a:pt x="755" y="234"/>
                      </a:lnTo>
                      <a:lnTo>
                        <a:pt x="751" y="222"/>
                      </a:lnTo>
                      <a:lnTo>
                        <a:pt x="747" y="211"/>
                      </a:lnTo>
                      <a:lnTo>
                        <a:pt x="741" y="202"/>
                      </a:lnTo>
                      <a:lnTo>
                        <a:pt x="736" y="195"/>
                      </a:lnTo>
                      <a:lnTo>
                        <a:pt x="731" y="189"/>
                      </a:lnTo>
                      <a:lnTo>
                        <a:pt x="726" y="183"/>
                      </a:lnTo>
                      <a:lnTo>
                        <a:pt x="719" y="177"/>
                      </a:lnTo>
                      <a:lnTo>
                        <a:pt x="713" y="173"/>
                      </a:lnTo>
                      <a:lnTo>
                        <a:pt x="706" y="169"/>
                      </a:lnTo>
                      <a:lnTo>
                        <a:pt x="699" y="164"/>
                      </a:lnTo>
                      <a:lnTo>
                        <a:pt x="691" y="161"/>
                      </a:lnTo>
                      <a:lnTo>
                        <a:pt x="676" y="155"/>
                      </a:lnTo>
                      <a:lnTo>
                        <a:pt x="659" y="150"/>
                      </a:lnTo>
                      <a:lnTo>
                        <a:pt x="641" y="149"/>
                      </a:lnTo>
                      <a:lnTo>
                        <a:pt x="623" y="149"/>
                      </a:lnTo>
                      <a:lnTo>
                        <a:pt x="616" y="135"/>
                      </a:lnTo>
                      <a:lnTo>
                        <a:pt x="609" y="122"/>
                      </a:lnTo>
                      <a:lnTo>
                        <a:pt x="600" y="108"/>
                      </a:lnTo>
                      <a:lnTo>
                        <a:pt x="591" y="95"/>
                      </a:lnTo>
                      <a:lnTo>
                        <a:pt x="581" y="82"/>
                      </a:lnTo>
                      <a:lnTo>
                        <a:pt x="569" y="69"/>
                      </a:lnTo>
                      <a:lnTo>
                        <a:pt x="558" y="57"/>
                      </a:lnTo>
                      <a:lnTo>
                        <a:pt x="545" y="47"/>
                      </a:lnTo>
                      <a:lnTo>
                        <a:pt x="532" y="37"/>
                      </a:lnTo>
                      <a:lnTo>
                        <a:pt x="517" y="27"/>
                      </a:lnTo>
                      <a:lnTo>
                        <a:pt x="502" y="20"/>
                      </a:lnTo>
                      <a:lnTo>
                        <a:pt x="487" y="12"/>
                      </a:lnTo>
                      <a:lnTo>
                        <a:pt x="471" y="7"/>
                      </a:lnTo>
                      <a:lnTo>
                        <a:pt x="454" y="3"/>
                      </a:lnTo>
                      <a:lnTo>
                        <a:pt x="437" y="1"/>
                      </a:lnTo>
                      <a:lnTo>
                        <a:pt x="418" y="0"/>
                      </a:lnTo>
                      <a:lnTo>
                        <a:pt x="394" y="1"/>
                      </a:lnTo>
                      <a:lnTo>
                        <a:pt x="371" y="4"/>
                      </a:lnTo>
                      <a:lnTo>
                        <a:pt x="349" y="8"/>
                      </a:lnTo>
                      <a:lnTo>
                        <a:pt x="327" y="16"/>
                      </a:lnTo>
                      <a:lnTo>
                        <a:pt x="307" y="23"/>
                      </a:lnTo>
                      <a:lnTo>
                        <a:pt x="289" y="33"/>
                      </a:lnTo>
                      <a:lnTo>
                        <a:pt x="271" y="44"/>
                      </a:lnTo>
                      <a:lnTo>
                        <a:pt x="255" y="56"/>
                      </a:lnTo>
                      <a:lnTo>
                        <a:pt x="241" y="69"/>
                      </a:lnTo>
                      <a:lnTo>
                        <a:pt x="227" y="84"/>
                      </a:lnTo>
                      <a:lnTo>
                        <a:pt x="215" y="99"/>
                      </a:lnTo>
                      <a:lnTo>
                        <a:pt x="205" y="114"/>
                      </a:lnTo>
                      <a:lnTo>
                        <a:pt x="197" y="130"/>
                      </a:lnTo>
                      <a:lnTo>
                        <a:pt x="189" y="147"/>
                      </a:lnTo>
                      <a:lnTo>
                        <a:pt x="184" y="163"/>
                      </a:lnTo>
                      <a:lnTo>
                        <a:pt x="181" y="180"/>
                      </a:lnTo>
                      <a:lnTo>
                        <a:pt x="163" y="185"/>
                      </a:lnTo>
                      <a:lnTo>
                        <a:pt x="144" y="190"/>
                      </a:lnTo>
                      <a:lnTo>
                        <a:pt x="127" y="198"/>
                      </a:lnTo>
                      <a:lnTo>
                        <a:pt x="110" y="206"/>
                      </a:lnTo>
                      <a:lnTo>
                        <a:pt x="95" y="216"/>
                      </a:lnTo>
                      <a:lnTo>
                        <a:pt x="80" y="227"/>
                      </a:lnTo>
                      <a:lnTo>
                        <a:pt x="66" y="240"/>
                      </a:lnTo>
                      <a:lnTo>
                        <a:pt x="53" y="253"/>
                      </a:lnTo>
                      <a:lnTo>
                        <a:pt x="42" y="268"/>
                      </a:lnTo>
                      <a:lnTo>
                        <a:pt x="31" y="283"/>
                      </a:lnTo>
                      <a:lnTo>
                        <a:pt x="21" y="300"/>
                      </a:lnTo>
                      <a:lnTo>
                        <a:pt x="14" y="316"/>
                      </a:lnTo>
                      <a:lnTo>
                        <a:pt x="8" y="335"/>
                      </a:lnTo>
                      <a:lnTo>
                        <a:pt x="3" y="352"/>
                      </a:lnTo>
                      <a:lnTo>
                        <a:pt x="1" y="370"/>
                      </a:lnTo>
                      <a:lnTo>
                        <a:pt x="0" y="388"/>
                      </a:lnTo>
                      <a:lnTo>
                        <a:pt x="0" y="399"/>
                      </a:lnTo>
                      <a:lnTo>
                        <a:pt x="1" y="409"/>
                      </a:lnTo>
                      <a:lnTo>
                        <a:pt x="2" y="419"/>
                      </a:lnTo>
                      <a:lnTo>
                        <a:pt x="4" y="430"/>
                      </a:lnTo>
                      <a:lnTo>
                        <a:pt x="9" y="449"/>
                      </a:lnTo>
                      <a:lnTo>
                        <a:pt x="17" y="468"/>
                      </a:lnTo>
                      <a:lnTo>
                        <a:pt x="25" y="487"/>
                      </a:lnTo>
                      <a:lnTo>
                        <a:pt x="36" y="504"/>
                      </a:lnTo>
                      <a:lnTo>
                        <a:pt x="49" y="521"/>
                      </a:lnTo>
                      <a:lnTo>
                        <a:pt x="63" y="536"/>
                      </a:lnTo>
                      <a:lnTo>
                        <a:pt x="78" y="549"/>
                      </a:lnTo>
                      <a:lnTo>
                        <a:pt x="94" y="561"/>
                      </a:lnTo>
                      <a:lnTo>
                        <a:pt x="111" y="572"/>
                      </a:lnTo>
                      <a:lnTo>
                        <a:pt x="129" y="581"/>
                      </a:lnTo>
                      <a:lnTo>
                        <a:pt x="149" y="588"/>
                      </a:lnTo>
                      <a:lnTo>
                        <a:pt x="168" y="594"/>
                      </a:lnTo>
                      <a:lnTo>
                        <a:pt x="179" y="596"/>
                      </a:lnTo>
                      <a:lnTo>
                        <a:pt x="188" y="597"/>
                      </a:lnTo>
                      <a:lnTo>
                        <a:pt x="199" y="598"/>
                      </a:lnTo>
                      <a:lnTo>
                        <a:pt x="210" y="598"/>
                      </a:lnTo>
                      <a:lnTo>
                        <a:pt x="642" y="598"/>
                      </a:lnTo>
                      <a:lnTo>
                        <a:pt x="659" y="597"/>
                      </a:lnTo>
                      <a:lnTo>
                        <a:pt x="675" y="595"/>
                      </a:lnTo>
                      <a:lnTo>
                        <a:pt x="691" y="590"/>
                      </a:lnTo>
                      <a:lnTo>
                        <a:pt x="706" y="585"/>
                      </a:lnTo>
                      <a:lnTo>
                        <a:pt x="721" y="579"/>
                      </a:lnTo>
                      <a:lnTo>
                        <a:pt x="734" y="570"/>
                      </a:lnTo>
                      <a:lnTo>
                        <a:pt x="747" y="560"/>
                      </a:lnTo>
                      <a:lnTo>
                        <a:pt x="759" y="550"/>
                      </a:lnTo>
                      <a:lnTo>
                        <a:pt x="770" y="538"/>
                      </a:lnTo>
                      <a:lnTo>
                        <a:pt x="779" y="525"/>
                      </a:lnTo>
                      <a:lnTo>
                        <a:pt x="788" y="512"/>
                      </a:lnTo>
                      <a:lnTo>
                        <a:pt x="795" y="497"/>
                      </a:lnTo>
                      <a:lnTo>
                        <a:pt x="801" y="482"/>
                      </a:lnTo>
                      <a:lnTo>
                        <a:pt x="805" y="466"/>
                      </a:lnTo>
                      <a:lnTo>
                        <a:pt x="807" y="450"/>
                      </a:lnTo>
                      <a:lnTo>
                        <a:pt x="808" y="433"/>
                      </a:lnTo>
                      <a:lnTo>
                        <a:pt x="807" y="416"/>
                      </a:lnTo>
                      <a:lnTo>
                        <a:pt x="805" y="398"/>
                      </a:lnTo>
                      <a:lnTo>
                        <a:pt x="801" y="378"/>
                      </a:lnTo>
                      <a:lnTo>
                        <a:pt x="795" y="360"/>
                      </a:lnTo>
                      <a:lnTo>
                        <a:pt x="792" y="351"/>
                      </a:lnTo>
                      <a:lnTo>
                        <a:pt x="788" y="342"/>
                      </a:lnTo>
                      <a:lnTo>
                        <a:pt x="782" y="332"/>
                      </a:lnTo>
                      <a:lnTo>
                        <a:pt x="777" y="324"/>
                      </a:lnTo>
                      <a:lnTo>
                        <a:pt x="772" y="316"/>
                      </a:lnTo>
                      <a:lnTo>
                        <a:pt x="765" y="308"/>
                      </a:lnTo>
                      <a:lnTo>
                        <a:pt x="759" y="301"/>
                      </a:lnTo>
                      <a:lnTo>
                        <a:pt x="751" y="2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44">
                  <a:extLst>
                    <a:ext uri="{FF2B5EF4-FFF2-40B4-BE49-F238E27FC236}">
                      <a16:creationId xmlns="" xmlns:a16="http://schemas.microsoft.com/office/drawing/2014/main" id="{9FC19C64-F945-443F-A02F-853039036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5625" y="984250"/>
                  <a:ext cx="71438" cy="71438"/>
                </a:xfrm>
                <a:custGeom>
                  <a:avLst/>
                  <a:gdLst>
                    <a:gd name="T0" fmla="*/ 198 w 223"/>
                    <a:gd name="T1" fmla="*/ 4 h 225"/>
                    <a:gd name="T2" fmla="*/ 4 w 223"/>
                    <a:gd name="T3" fmla="*/ 199 h 225"/>
                    <a:gd name="T4" fmla="*/ 2 w 223"/>
                    <a:gd name="T5" fmla="*/ 201 h 225"/>
                    <a:gd name="T6" fmla="*/ 1 w 223"/>
                    <a:gd name="T7" fmla="*/ 204 h 225"/>
                    <a:gd name="T8" fmla="*/ 0 w 223"/>
                    <a:gd name="T9" fmla="*/ 207 h 225"/>
                    <a:gd name="T10" fmla="*/ 0 w 223"/>
                    <a:gd name="T11" fmla="*/ 210 h 225"/>
                    <a:gd name="T12" fmla="*/ 0 w 223"/>
                    <a:gd name="T13" fmla="*/ 213 h 225"/>
                    <a:gd name="T14" fmla="*/ 1 w 223"/>
                    <a:gd name="T15" fmla="*/ 216 h 225"/>
                    <a:gd name="T16" fmla="*/ 2 w 223"/>
                    <a:gd name="T17" fmla="*/ 218 h 225"/>
                    <a:gd name="T18" fmla="*/ 4 w 223"/>
                    <a:gd name="T19" fmla="*/ 220 h 225"/>
                    <a:gd name="T20" fmla="*/ 6 w 223"/>
                    <a:gd name="T21" fmla="*/ 221 h 225"/>
                    <a:gd name="T22" fmla="*/ 8 w 223"/>
                    <a:gd name="T23" fmla="*/ 223 h 225"/>
                    <a:gd name="T24" fmla="*/ 11 w 223"/>
                    <a:gd name="T25" fmla="*/ 223 h 225"/>
                    <a:gd name="T26" fmla="*/ 15 w 223"/>
                    <a:gd name="T27" fmla="*/ 225 h 225"/>
                    <a:gd name="T28" fmla="*/ 17 w 223"/>
                    <a:gd name="T29" fmla="*/ 223 h 225"/>
                    <a:gd name="T30" fmla="*/ 20 w 223"/>
                    <a:gd name="T31" fmla="*/ 223 h 225"/>
                    <a:gd name="T32" fmla="*/ 22 w 223"/>
                    <a:gd name="T33" fmla="*/ 221 h 225"/>
                    <a:gd name="T34" fmla="*/ 25 w 223"/>
                    <a:gd name="T35" fmla="*/ 220 h 225"/>
                    <a:gd name="T36" fmla="*/ 219 w 223"/>
                    <a:gd name="T37" fmla="*/ 25 h 225"/>
                    <a:gd name="T38" fmla="*/ 221 w 223"/>
                    <a:gd name="T39" fmla="*/ 23 h 225"/>
                    <a:gd name="T40" fmla="*/ 222 w 223"/>
                    <a:gd name="T41" fmla="*/ 21 h 225"/>
                    <a:gd name="T42" fmla="*/ 223 w 223"/>
                    <a:gd name="T43" fmla="*/ 18 h 225"/>
                    <a:gd name="T44" fmla="*/ 223 w 223"/>
                    <a:gd name="T45" fmla="*/ 16 h 225"/>
                    <a:gd name="T46" fmla="*/ 223 w 223"/>
                    <a:gd name="T47" fmla="*/ 13 h 225"/>
                    <a:gd name="T48" fmla="*/ 222 w 223"/>
                    <a:gd name="T49" fmla="*/ 9 h 225"/>
                    <a:gd name="T50" fmla="*/ 221 w 223"/>
                    <a:gd name="T51" fmla="*/ 7 h 225"/>
                    <a:gd name="T52" fmla="*/ 219 w 223"/>
                    <a:gd name="T53" fmla="*/ 4 h 225"/>
                    <a:gd name="T54" fmla="*/ 217 w 223"/>
                    <a:gd name="T55" fmla="*/ 2 h 225"/>
                    <a:gd name="T56" fmla="*/ 215 w 223"/>
                    <a:gd name="T57" fmla="*/ 1 h 225"/>
                    <a:gd name="T58" fmla="*/ 212 w 223"/>
                    <a:gd name="T59" fmla="*/ 0 h 225"/>
                    <a:gd name="T60" fmla="*/ 208 w 223"/>
                    <a:gd name="T61" fmla="*/ 0 h 225"/>
                    <a:gd name="T62" fmla="*/ 206 w 223"/>
                    <a:gd name="T63" fmla="*/ 0 h 225"/>
                    <a:gd name="T64" fmla="*/ 203 w 223"/>
                    <a:gd name="T65" fmla="*/ 1 h 225"/>
                    <a:gd name="T66" fmla="*/ 201 w 223"/>
                    <a:gd name="T67" fmla="*/ 2 h 225"/>
                    <a:gd name="T68" fmla="*/ 198 w 223"/>
                    <a:gd name="T69" fmla="*/ 4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23" h="225">
                      <a:moveTo>
                        <a:pt x="198" y="4"/>
                      </a:moveTo>
                      <a:lnTo>
                        <a:pt x="4" y="199"/>
                      </a:lnTo>
                      <a:lnTo>
                        <a:pt x="2" y="201"/>
                      </a:lnTo>
                      <a:lnTo>
                        <a:pt x="1" y="204"/>
                      </a:lnTo>
                      <a:lnTo>
                        <a:pt x="0" y="207"/>
                      </a:lnTo>
                      <a:lnTo>
                        <a:pt x="0" y="210"/>
                      </a:lnTo>
                      <a:lnTo>
                        <a:pt x="0" y="213"/>
                      </a:lnTo>
                      <a:lnTo>
                        <a:pt x="1" y="216"/>
                      </a:lnTo>
                      <a:lnTo>
                        <a:pt x="2" y="218"/>
                      </a:lnTo>
                      <a:lnTo>
                        <a:pt x="4" y="220"/>
                      </a:lnTo>
                      <a:lnTo>
                        <a:pt x="6" y="221"/>
                      </a:lnTo>
                      <a:lnTo>
                        <a:pt x="8" y="223"/>
                      </a:lnTo>
                      <a:lnTo>
                        <a:pt x="11" y="223"/>
                      </a:lnTo>
                      <a:lnTo>
                        <a:pt x="15" y="225"/>
                      </a:lnTo>
                      <a:lnTo>
                        <a:pt x="17" y="223"/>
                      </a:lnTo>
                      <a:lnTo>
                        <a:pt x="20" y="223"/>
                      </a:lnTo>
                      <a:lnTo>
                        <a:pt x="22" y="221"/>
                      </a:lnTo>
                      <a:lnTo>
                        <a:pt x="25" y="220"/>
                      </a:lnTo>
                      <a:lnTo>
                        <a:pt x="219" y="25"/>
                      </a:lnTo>
                      <a:lnTo>
                        <a:pt x="221" y="23"/>
                      </a:lnTo>
                      <a:lnTo>
                        <a:pt x="222" y="21"/>
                      </a:lnTo>
                      <a:lnTo>
                        <a:pt x="223" y="18"/>
                      </a:lnTo>
                      <a:lnTo>
                        <a:pt x="223" y="16"/>
                      </a:lnTo>
                      <a:lnTo>
                        <a:pt x="223" y="13"/>
                      </a:lnTo>
                      <a:lnTo>
                        <a:pt x="222" y="9"/>
                      </a:lnTo>
                      <a:lnTo>
                        <a:pt x="221" y="7"/>
                      </a:lnTo>
                      <a:lnTo>
                        <a:pt x="219" y="4"/>
                      </a:lnTo>
                      <a:lnTo>
                        <a:pt x="217" y="2"/>
                      </a:lnTo>
                      <a:lnTo>
                        <a:pt x="215" y="1"/>
                      </a:lnTo>
                      <a:lnTo>
                        <a:pt x="212" y="0"/>
                      </a:lnTo>
                      <a:lnTo>
                        <a:pt x="208" y="0"/>
                      </a:lnTo>
                      <a:lnTo>
                        <a:pt x="206" y="0"/>
                      </a:lnTo>
                      <a:lnTo>
                        <a:pt x="203" y="1"/>
                      </a:lnTo>
                      <a:lnTo>
                        <a:pt x="201" y="2"/>
                      </a:lnTo>
                      <a:lnTo>
                        <a:pt x="198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45">
                  <a:extLst>
                    <a:ext uri="{FF2B5EF4-FFF2-40B4-BE49-F238E27FC236}">
                      <a16:creationId xmlns="" xmlns:a16="http://schemas.microsoft.com/office/drawing/2014/main" id="{2EE47870-BF91-4123-8E79-ABBF62F3F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1825" y="989013"/>
                  <a:ext cx="47625" cy="66675"/>
                </a:xfrm>
                <a:custGeom>
                  <a:avLst/>
                  <a:gdLst>
                    <a:gd name="T0" fmla="*/ 135 w 150"/>
                    <a:gd name="T1" fmla="*/ 60 h 210"/>
                    <a:gd name="T2" fmla="*/ 82 w 150"/>
                    <a:gd name="T3" fmla="*/ 60 h 210"/>
                    <a:gd name="T4" fmla="*/ 116 w 150"/>
                    <a:gd name="T5" fmla="*/ 25 h 210"/>
                    <a:gd name="T6" fmla="*/ 118 w 150"/>
                    <a:gd name="T7" fmla="*/ 23 h 210"/>
                    <a:gd name="T8" fmla="*/ 119 w 150"/>
                    <a:gd name="T9" fmla="*/ 21 h 210"/>
                    <a:gd name="T10" fmla="*/ 120 w 150"/>
                    <a:gd name="T11" fmla="*/ 18 h 210"/>
                    <a:gd name="T12" fmla="*/ 120 w 150"/>
                    <a:gd name="T13" fmla="*/ 16 h 210"/>
                    <a:gd name="T14" fmla="*/ 120 w 150"/>
                    <a:gd name="T15" fmla="*/ 13 h 210"/>
                    <a:gd name="T16" fmla="*/ 119 w 150"/>
                    <a:gd name="T17" fmla="*/ 9 h 210"/>
                    <a:gd name="T18" fmla="*/ 118 w 150"/>
                    <a:gd name="T19" fmla="*/ 6 h 210"/>
                    <a:gd name="T20" fmla="*/ 116 w 150"/>
                    <a:gd name="T21" fmla="*/ 4 h 210"/>
                    <a:gd name="T22" fmla="*/ 114 w 150"/>
                    <a:gd name="T23" fmla="*/ 2 h 210"/>
                    <a:gd name="T24" fmla="*/ 111 w 150"/>
                    <a:gd name="T25" fmla="*/ 1 h 210"/>
                    <a:gd name="T26" fmla="*/ 109 w 150"/>
                    <a:gd name="T27" fmla="*/ 0 h 210"/>
                    <a:gd name="T28" fmla="*/ 105 w 150"/>
                    <a:gd name="T29" fmla="*/ 0 h 210"/>
                    <a:gd name="T30" fmla="*/ 102 w 150"/>
                    <a:gd name="T31" fmla="*/ 0 h 210"/>
                    <a:gd name="T32" fmla="*/ 100 w 150"/>
                    <a:gd name="T33" fmla="*/ 1 h 210"/>
                    <a:gd name="T34" fmla="*/ 97 w 150"/>
                    <a:gd name="T35" fmla="*/ 2 h 210"/>
                    <a:gd name="T36" fmla="*/ 95 w 150"/>
                    <a:gd name="T37" fmla="*/ 4 h 210"/>
                    <a:gd name="T38" fmla="*/ 35 w 150"/>
                    <a:gd name="T39" fmla="*/ 64 h 210"/>
                    <a:gd name="T40" fmla="*/ 33 w 150"/>
                    <a:gd name="T41" fmla="*/ 68 h 210"/>
                    <a:gd name="T42" fmla="*/ 32 w 150"/>
                    <a:gd name="T43" fmla="*/ 71 h 210"/>
                    <a:gd name="T44" fmla="*/ 30 w 150"/>
                    <a:gd name="T45" fmla="*/ 76 h 210"/>
                    <a:gd name="T46" fmla="*/ 32 w 150"/>
                    <a:gd name="T47" fmla="*/ 81 h 210"/>
                    <a:gd name="T48" fmla="*/ 35 w 150"/>
                    <a:gd name="T49" fmla="*/ 84 h 210"/>
                    <a:gd name="T50" fmla="*/ 38 w 150"/>
                    <a:gd name="T51" fmla="*/ 88 h 210"/>
                    <a:gd name="T52" fmla="*/ 41 w 150"/>
                    <a:gd name="T53" fmla="*/ 89 h 210"/>
                    <a:gd name="T54" fmla="*/ 45 w 150"/>
                    <a:gd name="T55" fmla="*/ 90 h 210"/>
                    <a:gd name="T56" fmla="*/ 99 w 150"/>
                    <a:gd name="T57" fmla="*/ 90 h 210"/>
                    <a:gd name="T58" fmla="*/ 5 w 150"/>
                    <a:gd name="T59" fmla="*/ 184 h 210"/>
                    <a:gd name="T60" fmla="*/ 4 w 150"/>
                    <a:gd name="T61" fmla="*/ 186 h 210"/>
                    <a:gd name="T62" fmla="*/ 2 w 150"/>
                    <a:gd name="T63" fmla="*/ 189 h 210"/>
                    <a:gd name="T64" fmla="*/ 2 w 150"/>
                    <a:gd name="T65" fmla="*/ 192 h 210"/>
                    <a:gd name="T66" fmla="*/ 0 w 150"/>
                    <a:gd name="T67" fmla="*/ 195 h 210"/>
                    <a:gd name="T68" fmla="*/ 2 w 150"/>
                    <a:gd name="T69" fmla="*/ 198 h 210"/>
                    <a:gd name="T70" fmla="*/ 2 w 150"/>
                    <a:gd name="T71" fmla="*/ 201 h 210"/>
                    <a:gd name="T72" fmla="*/ 4 w 150"/>
                    <a:gd name="T73" fmla="*/ 203 h 210"/>
                    <a:gd name="T74" fmla="*/ 5 w 150"/>
                    <a:gd name="T75" fmla="*/ 205 h 210"/>
                    <a:gd name="T76" fmla="*/ 8 w 150"/>
                    <a:gd name="T77" fmla="*/ 206 h 210"/>
                    <a:gd name="T78" fmla="*/ 10 w 150"/>
                    <a:gd name="T79" fmla="*/ 208 h 210"/>
                    <a:gd name="T80" fmla="*/ 13 w 150"/>
                    <a:gd name="T81" fmla="*/ 208 h 210"/>
                    <a:gd name="T82" fmla="*/ 15 w 150"/>
                    <a:gd name="T83" fmla="*/ 210 h 210"/>
                    <a:gd name="T84" fmla="*/ 19 w 150"/>
                    <a:gd name="T85" fmla="*/ 208 h 210"/>
                    <a:gd name="T86" fmla="*/ 22 w 150"/>
                    <a:gd name="T87" fmla="*/ 208 h 210"/>
                    <a:gd name="T88" fmla="*/ 24 w 150"/>
                    <a:gd name="T89" fmla="*/ 206 h 210"/>
                    <a:gd name="T90" fmla="*/ 26 w 150"/>
                    <a:gd name="T91" fmla="*/ 205 h 210"/>
                    <a:gd name="T92" fmla="*/ 146 w 150"/>
                    <a:gd name="T93" fmla="*/ 85 h 210"/>
                    <a:gd name="T94" fmla="*/ 148 w 150"/>
                    <a:gd name="T95" fmla="*/ 82 h 210"/>
                    <a:gd name="T96" fmla="*/ 150 w 150"/>
                    <a:gd name="T97" fmla="*/ 78 h 210"/>
                    <a:gd name="T98" fmla="*/ 150 w 150"/>
                    <a:gd name="T99" fmla="*/ 74 h 210"/>
                    <a:gd name="T100" fmla="*/ 149 w 150"/>
                    <a:gd name="T101" fmla="*/ 70 h 210"/>
                    <a:gd name="T102" fmla="*/ 147 w 150"/>
                    <a:gd name="T103" fmla="*/ 66 h 210"/>
                    <a:gd name="T104" fmla="*/ 144 w 150"/>
                    <a:gd name="T105" fmla="*/ 63 h 210"/>
                    <a:gd name="T106" fmla="*/ 140 w 150"/>
                    <a:gd name="T107" fmla="*/ 61 h 210"/>
                    <a:gd name="T108" fmla="*/ 135 w 150"/>
                    <a:gd name="T109" fmla="*/ 6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0" h="210">
                      <a:moveTo>
                        <a:pt x="135" y="60"/>
                      </a:moveTo>
                      <a:lnTo>
                        <a:pt x="82" y="60"/>
                      </a:lnTo>
                      <a:lnTo>
                        <a:pt x="116" y="25"/>
                      </a:lnTo>
                      <a:lnTo>
                        <a:pt x="118" y="23"/>
                      </a:lnTo>
                      <a:lnTo>
                        <a:pt x="119" y="21"/>
                      </a:lnTo>
                      <a:lnTo>
                        <a:pt x="120" y="18"/>
                      </a:lnTo>
                      <a:lnTo>
                        <a:pt x="120" y="16"/>
                      </a:lnTo>
                      <a:lnTo>
                        <a:pt x="120" y="13"/>
                      </a:lnTo>
                      <a:lnTo>
                        <a:pt x="119" y="9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lnTo>
                        <a:pt x="102" y="0"/>
                      </a:lnTo>
                      <a:lnTo>
                        <a:pt x="100" y="1"/>
                      </a:lnTo>
                      <a:lnTo>
                        <a:pt x="97" y="2"/>
                      </a:lnTo>
                      <a:lnTo>
                        <a:pt x="95" y="4"/>
                      </a:lnTo>
                      <a:lnTo>
                        <a:pt x="35" y="64"/>
                      </a:lnTo>
                      <a:lnTo>
                        <a:pt x="33" y="68"/>
                      </a:lnTo>
                      <a:lnTo>
                        <a:pt x="32" y="71"/>
                      </a:lnTo>
                      <a:lnTo>
                        <a:pt x="30" y="76"/>
                      </a:lnTo>
                      <a:lnTo>
                        <a:pt x="32" y="81"/>
                      </a:lnTo>
                      <a:lnTo>
                        <a:pt x="35" y="84"/>
                      </a:lnTo>
                      <a:lnTo>
                        <a:pt x="38" y="88"/>
                      </a:lnTo>
                      <a:lnTo>
                        <a:pt x="41" y="89"/>
                      </a:lnTo>
                      <a:lnTo>
                        <a:pt x="45" y="90"/>
                      </a:lnTo>
                      <a:lnTo>
                        <a:pt x="99" y="90"/>
                      </a:lnTo>
                      <a:lnTo>
                        <a:pt x="5" y="184"/>
                      </a:lnTo>
                      <a:lnTo>
                        <a:pt x="4" y="186"/>
                      </a:lnTo>
                      <a:lnTo>
                        <a:pt x="2" y="189"/>
                      </a:lnTo>
                      <a:lnTo>
                        <a:pt x="2" y="192"/>
                      </a:lnTo>
                      <a:lnTo>
                        <a:pt x="0" y="195"/>
                      </a:lnTo>
                      <a:lnTo>
                        <a:pt x="2" y="198"/>
                      </a:lnTo>
                      <a:lnTo>
                        <a:pt x="2" y="201"/>
                      </a:lnTo>
                      <a:lnTo>
                        <a:pt x="4" y="203"/>
                      </a:lnTo>
                      <a:lnTo>
                        <a:pt x="5" y="205"/>
                      </a:lnTo>
                      <a:lnTo>
                        <a:pt x="8" y="206"/>
                      </a:lnTo>
                      <a:lnTo>
                        <a:pt x="10" y="208"/>
                      </a:lnTo>
                      <a:lnTo>
                        <a:pt x="13" y="208"/>
                      </a:lnTo>
                      <a:lnTo>
                        <a:pt x="15" y="210"/>
                      </a:lnTo>
                      <a:lnTo>
                        <a:pt x="19" y="208"/>
                      </a:lnTo>
                      <a:lnTo>
                        <a:pt x="22" y="208"/>
                      </a:lnTo>
                      <a:lnTo>
                        <a:pt x="24" y="206"/>
                      </a:lnTo>
                      <a:lnTo>
                        <a:pt x="26" y="205"/>
                      </a:lnTo>
                      <a:lnTo>
                        <a:pt x="146" y="85"/>
                      </a:lnTo>
                      <a:lnTo>
                        <a:pt x="148" y="82"/>
                      </a:lnTo>
                      <a:lnTo>
                        <a:pt x="150" y="78"/>
                      </a:lnTo>
                      <a:lnTo>
                        <a:pt x="150" y="74"/>
                      </a:lnTo>
                      <a:lnTo>
                        <a:pt x="149" y="70"/>
                      </a:lnTo>
                      <a:lnTo>
                        <a:pt x="147" y="66"/>
                      </a:lnTo>
                      <a:lnTo>
                        <a:pt x="144" y="63"/>
                      </a:lnTo>
                      <a:lnTo>
                        <a:pt x="140" y="61"/>
                      </a:lnTo>
                      <a:lnTo>
                        <a:pt x="135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46">
                  <a:extLst>
                    <a:ext uri="{FF2B5EF4-FFF2-40B4-BE49-F238E27FC236}">
                      <a16:creationId xmlns="" xmlns:a16="http://schemas.microsoft.com/office/drawing/2014/main" id="{C0441F2E-9E60-455A-9ADC-FFEB0AB2B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989013"/>
                  <a:ext cx="66675" cy="66675"/>
                </a:xfrm>
                <a:custGeom>
                  <a:avLst/>
                  <a:gdLst>
                    <a:gd name="T0" fmla="*/ 184 w 210"/>
                    <a:gd name="T1" fmla="*/ 4 h 210"/>
                    <a:gd name="T2" fmla="*/ 5 w 210"/>
                    <a:gd name="T3" fmla="*/ 184 h 210"/>
                    <a:gd name="T4" fmla="*/ 2 w 210"/>
                    <a:gd name="T5" fmla="*/ 186 h 210"/>
                    <a:gd name="T6" fmla="*/ 1 w 210"/>
                    <a:gd name="T7" fmla="*/ 189 h 210"/>
                    <a:gd name="T8" fmla="*/ 0 w 210"/>
                    <a:gd name="T9" fmla="*/ 192 h 210"/>
                    <a:gd name="T10" fmla="*/ 0 w 210"/>
                    <a:gd name="T11" fmla="*/ 195 h 210"/>
                    <a:gd name="T12" fmla="*/ 0 w 210"/>
                    <a:gd name="T13" fmla="*/ 198 h 210"/>
                    <a:gd name="T14" fmla="*/ 1 w 210"/>
                    <a:gd name="T15" fmla="*/ 201 h 210"/>
                    <a:gd name="T16" fmla="*/ 2 w 210"/>
                    <a:gd name="T17" fmla="*/ 203 h 210"/>
                    <a:gd name="T18" fmla="*/ 5 w 210"/>
                    <a:gd name="T19" fmla="*/ 205 h 210"/>
                    <a:gd name="T20" fmla="*/ 7 w 210"/>
                    <a:gd name="T21" fmla="*/ 206 h 210"/>
                    <a:gd name="T22" fmla="*/ 10 w 210"/>
                    <a:gd name="T23" fmla="*/ 208 h 210"/>
                    <a:gd name="T24" fmla="*/ 12 w 210"/>
                    <a:gd name="T25" fmla="*/ 208 h 210"/>
                    <a:gd name="T26" fmla="*/ 15 w 210"/>
                    <a:gd name="T27" fmla="*/ 210 h 210"/>
                    <a:gd name="T28" fmla="*/ 19 w 210"/>
                    <a:gd name="T29" fmla="*/ 208 h 210"/>
                    <a:gd name="T30" fmla="*/ 21 w 210"/>
                    <a:gd name="T31" fmla="*/ 208 h 210"/>
                    <a:gd name="T32" fmla="*/ 24 w 210"/>
                    <a:gd name="T33" fmla="*/ 206 h 210"/>
                    <a:gd name="T34" fmla="*/ 26 w 210"/>
                    <a:gd name="T35" fmla="*/ 205 h 210"/>
                    <a:gd name="T36" fmla="*/ 206 w 210"/>
                    <a:gd name="T37" fmla="*/ 25 h 210"/>
                    <a:gd name="T38" fmla="*/ 208 w 210"/>
                    <a:gd name="T39" fmla="*/ 23 h 210"/>
                    <a:gd name="T40" fmla="*/ 209 w 210"/>
                    <a:gd name="T41" fmla="*/ 21 h 210"/>
                    <a:gd name="T42" fmla="*/ 210 w 210"/>
                    <a:gd name="T43" fmla="*/ 18 h 210"/>
                    <a:gd name="T44" fmla="*/ 210 w 210"/>
                    <a:gd name="T45" fmla="*/ 16 h 210"/>
                    <a:gd name="T46" fmla="*/ 210 w 210"/>
                    <a:gd name="T47" fmla="*/ 13 h 210"/>
                    <a:gd name="T48" fmla="*/ 209 w 210"/>
                    <a:gd name="T49" fmla="*/ 9 h 210"/>
                    <a:gd name="T50" fmla="*/ 208 w 210"/>
                    <a:gd name="T51" fmla="*/ 6 h 210"/>
                    <a:gd name="T52" fmla="*/ 206 w 210"/>
                    <a:gd name="T53" fmla="*/ 4 h 210"/>
                    <a:gd name="T54" fmla="*/ 204 w 210"/>
                    <a:gd name="T55" fmla="*/ 2 h 210"/>
                    <a:gd name="T56" fmla="*/ 201 w 210"/>
                    <a:gd name="T57" fmla="*/ 1 h 210"/>
                    <a:gd name="T58" fmla="*/ 198 w 210"/>
                    <a:gd name="T59" fmla="*/ 0 h 210"/>
                    <a:gd name="T60" fmla="*/ 195 w 210"/>
                    <a:gd name="T61" fmla="*/ 0 h 210"/>
                    <a:gd name="T62" fmla="*/ 192 w 210"/>
                    <a:gd name="T63" fmla="*/ 0 h 210"/>
                    <a:gd name="T64" fmla="*/ 190 w 210"/>
                    <a:gd name="T65" fmla="*/ 1 h 210"/>
                    <a:gd name="T66" fmla="*/ 187 w 210"/>
                    <a:gd name="T67" fmla="*/ 2 h 210"/>
                    <a:gd name="T68" fmla="*/ 184 w 210"/>
                    <a:gd name="T69" fmla="*/ 4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0" h="210">
                      <a:moveTo>
                        <a:pt x="184" y="4"/>
                      </a:moveTo>
                      <a:lnTo>
                        <a:pt x="5" y="184"/>
                      </a:lnTo>
                      <a:lnTo>
                        <a:pt x="2" y="186"/>
                      </a:lnTo>
                      <a:lnTo>
                        <a:pt x="1" y="189"/>
                      </a:lnTo>
                      <a:lnTo>
                        <a:pt x="0" y="192"/>
                      </a:lnTo>
                      <a:lnTo>
                        <a:pt x="0" y="195"/>
                      </a:lnTo>
                      <a:lnTo>
                        <a:pt x="0" y="198"/>
                      </a:lnTo>
                      <a:lnTo>
                        <a:pt x="1" y="201"/>
                      </a:lnTo>
                      <a:lnTo>
                        <a:pt x="2" y="203"/>
                      </a:lnTo>
                      <a:lnTo>
                        <a:pt x="5" y="205"/>
                      </a:lnTo>
                      <a:lnTo>
                        <a:pt x="7" y="206"/>
                      </a:lnTo>
                      <a:lnTo>
                        <a:pt x="10" y="208"/>
                      </a:lnTo>
                      <a:lnTo>
                        <a:pt x="12" y="208"/>
                      </a:lnTo>
                      <a:lnTo>
                        <a:pt x="15" y="210"/>
                      </a:lnTo>
                      <a:lnTo>
                        <a:pt x="19" y="208"/>
                      </a:lnTo>
                      <a:lnTo>
                        <a:pt x="21" y="208"/>
                      </a:lnTo>
                      <a:lnTo>
                        <a:pt x="24" y="206"/>
                      </a:lnTo>
                      <a:lnTo>
                        <a:pt x="26" y="205"/>
                      </a:lnTo>
                      <a:lnTo>
                        <a:pt x="206" y="25"/>
                      </a:lnTo>
                      <a:lnTo>
                        <a:pt x="208" y="23"/>
                      </a:lnTo>
                      <a:lnTo>
                        <a:pt x="209" y="21"/>
                      </a:lnTo>
                      <a:lnTo>
                        <a:pt x="210" y="18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09" y="9"/>
                      </a:lnTo>
                      <a:lnTo>
                        <a:pt x="208" y="6"/>
                      </a:lnTo>
                      <a:lnTo>
                        <a:pt x="206" y="4"/>
                      </a:lnTo>
                      <a:lnTo>
                        <a:pt x="204" y="2"/>
                      </a:lnTo>
                      <a:lnTo>
                        <a:pt x="201" y="1"/>
                      </a:lnTo>
                      <a:lnTo>
                        <a:pt x="198" y="0"/>
                      </a:lnTo>
                      <a:lnTo>
                        <a:pt x="195" y="0"/>
                      </a:lnTo>
                      <a:lnTo>
                        <a:pt x="192" y="0"/>
                      </a:lnTo>
                      <a:lnTo>
                        <a:pt x="190" y="1"/>
                      </a:lnTo>
                      <a:lnTo>
                        <a:pt x="187" y="2"/>
                      </a:lnTo>
                      <a:lnTo>
                        <a:pt x="184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10" name="Group 309">
              <a:extLst>
                <a:ext uri="{FF2B5EF4-FFF2-40B4-BE49-F238E27FC236}">
                  <a16:creationId xmlns="" xmlns:a16="http://schemas.microsoft.com/office/drawing/2014/main" id="{E90B0863-D73A-45AF-8802-341AAE53647D}"/>
                </a:ext>
              </a:extLst>
            </p:cNvPr>
            <p:cNvGrpSpPr/>
            <p:nvPr/>
          </p:nvGrpSpPr>
          <p:grpSpPr>
            <a:xfrm>
              <a:off x="2274139" y="3900882"/>
              <a:ext cx="418315" cy="418315"/>
              <a:chOff x="4747002" y="3515391"/>
              <a:chExt cx="418315" cy="418315"/>
            </a:xfrm>
          </p:grpSpPr>
          <p:sp>
            <p:nvSpPr>
              <p:cNvPr id="311" name="Oval 310">
                <a:extLst>
                  <a:ext uri="{FF2B5EF4-FFF2-40B4-BE49-F238E27FC236}">
                    <a16:creationId xmlns="" xmlns:a16="http://schemas.microsoft.com/office/drawing/2014/main" id="{0AF2CABE-C1B0-4800-AE07-767536AC6FDA}"/>
                  </a:ext>
                </a:extLst>
              </p:cNvPr>
              <p:cNvSpPr/>
              <p:nvPr/>
            </p:nvSpPr>
            <p:spPr>
              <a:xfrm>
                <a:off x="4747002" y="3515391"/>
                <a:ext cx="418315" cy="418315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="" xmlns:a16="http://schemas.microsoft.com/office/drawing/2014/main" id="{2B0FED67-BC0F-461D-9DD6-EFCA7EA3D75C}"/>
                  </a:ext>
                </a:extLst>
              </p:cNvPr>
              <p:cNvGrpSpPr/>
              <p:nvPr/>
            </p:nvGrpSpPr>
            <p:grpSpPr>
              <a:xfrm>
                <a:off x="4867938" y="3635834"/>
                <a:ext cx="176442" cy="177428"/>
                <a:chOff x="906463" y="769938"/>
                <a:chExt cx="284162" cy="285750"/>
              </a:xfrm>
              <a:solidFill>
                <a:schemeClr val="bg1"/>
              </a:solidFill>
            </p:grpSpPr>
            <p:sp>
              <p:nvSpPr>
                <p:cNvPr id="313" name="Freeform 63">
                  <a:extLst>
                    <a:ext uri="{FF2B5EF4-FFF2-40B4-BE49-F238E27FC236}">
                      <a16:creationId xmlns="" xmlns:a16="http://schemas.microsoft.com/office/drawing/2014/main" id="{A2C4F30B-FF68-4DD7-B5C8-A2E8C8349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9650" y="769938"/>
                  <a:ext cx="9525" cy="19050"/>
                </a:xfrm>
                <a:custGeom>
                  <a:avLst/>
                  <a:gdLst>
                    <a:gd name="T0" fmla="*/ 15 w 30"/>
                    <a:gd name="T1" fmla="*/ 59 h 59"/>
                    <a:gd name="T2" fmla="*/ 18 w 30"/>
                    <a:gd name="T3" fmla="*/ 59 h 59"/>
                    <a:gd name="T4" fmla="*/ 21 w 30"/>
                    <a:gd name="T5" fmla="*/ 58 h 59"/>
                    <a:gd name="T6" fmla="*/ 23 w 30"/>
                    <a:gd name="T7" fmla="*/ 57 h 59"/>
                    <a:gd name="T8" fmla="*/ 25 w 30"/>
                    <a:gd name="T9" fmla="*/ 55 h 59"/>
                    <a:gd name="T10" fmla="*/ 27 w 30"/>
                    <a:gd name="T11" fmla="*/ 53 h 59"/>
                    <a:gd name="T12" fmla="*/ 28 w 30"/>
                    <a:gd name="T13" fmla="*/ 51 h 59"/>
                    <a:gd name="T14" fmla="*/ 30 w 30"/>
                    <a:gd name="T15" fmla="*/ 48 h 59"/>
                    <a:gd name="T16" fmla="*/ 30 w 30"/>
                    <a:gd name="T17" fmla="*/ 44 h 59"/>
                    <a:gd name="T18" fmla="*/ 30 w 30"/>
                    <a:gd name="T19" fmla="*/ 14 h 59"/>
                    <a:gd name="T20" fmla="*/ 30 w 30"/>
                    <a:gd name="T21" fmla="*/ 11 h 59"/>
                    <a:gd name="T22" fmla="*/ 28 w 30"/>
                    <a:gd name="T23" fmla="*/ 9 h 59"/>
                    <a:gd name="T24" fmla="*/ 27 w 30"/>
                    <a:gd name="T25" fmla="*/ 6 h 59"/>
                    <a:gd name="T26" fmla="*/ 25 w 30"/>
                    <a:gd name="T27" fmla="*/ 4 h 59"/>
                    <a:gd name="T28" fmla="*/ 23 w 30"/>
                    <a:gd name="T29" fmla="*/ 2 h 59"/>
                    <a:gd name="T30" fmla="*/ 21 w 30"/>
                    <a:gd name="T31" fmla="*/ 1 h 59"/>
                    <a:gd name="T32" fmla="*/ 18 w 30"/>
                    <a:gd name="T33" fmla="*/ 0 h 59"/>
                    <a:gd name="T34" fmla="*/ 15 w 30"/>
                    <a:gd name="T35" fmla="*/ 0 h 59"/>
                    <a:gd name="T36" fmla="*/ 11 w 30"/>
                    <a:gd name="T37" fmla="*/ 0 h 59"/>
                    <a:gd name="T38" fmla="*/ 9 w 30"/>
                    <a:gd name="T39" fmla="*/ 1 h 59"/>
                    <a:gd name="T40" fmla="*/ 6 w 30"/>
                    <a:gd name="T41" fmla="*/ 2 h 59"/>
                    <a:gd name="T42" fmla="*/ 4 w 30"/>
                    <a:gd name="T43" fmla="*/ 4 h 59"/>
                    <a:gd name="T44" fmla="*/ 3 w 30"/>
                    <a:gd name="T45" fmla="*/ 6 h 59"/>
                    <a:gd name="T46" fmla="*/ 1 w 30"/>
                    <a:gd name="T47" fmla="*/ 9 h 59"/>
                    <a:gd name="T48" fmla="*/ 0 w 30"/>
                    <a:gd name="T49" fmla="*/ 11 h 59"/>
                    <a:gd name="T50" fmla="*/ 0 w 30"/>
                    <a:gd name="T51" fmla="*/ 14 h 59"/>
                    <a:gd name="T52" fmla="*/ 0 w 30"/>
                    <a:gd name="T53" fmla="*/ 44 h 59"/>
                    <a:gd name="T54" fmla="*/ 0 w 30"/>
                    <a:gd name="T55" fmla="*/ 48 h 59"/>
                    <a:gd name="T56" fmla="*/ 1 w 30"/>
                    <a:gd name="T57" fmla="*/ 51 h 59"/>
                    <a:gd name="T58" fmla="*/ 3 w 30"/>
                    <a:gd name="T59" fmla="*/ 53 h 59"/>
                    <a:gd name="T60" fmla="*/ 4 w 30"/>
                    <a:gd name="T61" fmla="*/ 55 h 59"/>
                    <a:gd name="T62" fmla="*/ 6 w 30"/>
                    <a:gd name="T63" fmla="*/ 57 h 59"/>
                    <a:gd name="T64" fmla="*/ 9 w 30"/>
                    <a:gd name="T65" fmla="*/ 58 h 59"/>
                    <a:gd name="T66" fmla="*/ 11 w 30"/>
                    <a:gd name="T67" fmla="*/ 59 h 59"/>
                    <a:gd name="T68" fmla="*/ 15 w 30"/>
                    <a:gd name="T6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59">
                      <a:moveTo>
                        <a:pt x="15" y="59"/>
                      </a:moveTo>
                      <a:lnTo>
                        <a:pt x="18" y="59"/>
                      </a:lnTo>
                      <a:lnTo>
                        <a:pt x="21" y="58"/>
                      </a:lnTo>
                      <a:lnTo>
                        <a:pt x="23" y="57"/>
                      </a:lnTo>
                      <a:lnTo>
                        <a:pt x="25" y="55"/>
                      </a:lnTo>
                      <a:lnTo>
                        <a:pt x="27" y="53"/>
                      </a:lnTo>
                      <a:lnTo>
                        <a:pt x="28" y="51"/>
                      </a:lnTo>
                      <a:lnTo>
                        <a:pt x="30" y="48"/>
                      </a:lnTo>
                      <a:lnTo>
                        <a:pt x="30" y="44"/>
                      </a:lnTo>
                      <a:lnTo>
                        <a:pt x="30" y="14"/>
                      </a:lnTo>
                      <a:lnTo>
                        <a:pt x="30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5" y="4"/>
                      </a:lnTo>
                      <a:lnTo>
                        <a:pt x="23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9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" y="51"/>
                      </a:lnTo>
                      <a:lnTo>
                        <a:pt x="3" y="53"/>
                      </a:lnTo>
                      <a:lnTo>
                        <a:pt x="4" y="55"/>
                      </a:lnTo>
                      <a:lnTo>
                        <a:pt x="6" y="57"/>
                      </a:lnTo>
                      <a:lnTo>
                        <a:pt x="9" y="58"/>
                      </a:lnTo>
                      <a:lnTo>
                        <a:pt x="11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64">
                  <a:extLst>
                    <a:ext uri="{FF2B5EF4-FFF2-40B4-BE49-F238E27FC236}">
                      <a16:creationId xmlns="" xmlns:a16="http://schemas.microsoft.com/office/drawing/2014/main" id="{A2FA0418-3C43-4438-BC91-86D057264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5513" y="788988"/>
                  <a:ext cx="17463" cy="19050"/>
                </a:xfrm>
                <a:custGeom>
                  <a:avLst/>
                  <a:gdLst>
                    <a:gd name="T0" fmla="*/ 44 w 59"/>
                    <a:gd name="T1" fmla="*/ 60 h 60"/>
                    <a:gd name="T2" fmla="*/ 47 w 59"/>
                    <a:gd name="T3" fmla="*/ 59 h 60"/>
                    <a:gd name="T4" fmla="*/ 50 w 59"/>
                    <a:gd name="T5" fmla="*/ 59 h 60"/>
                    <a:gd name="T6" fmla="*/ 52 w 59"/>
                    <a:gd name="T7" fmla="*/ 57 h 60"/>
                    <a:gd name="T8" fmla="*/ 54 w 59"/>
                    <a:gd name="T9" fmla="*/ 56 h 60"/>
                    <a:gd name="T10" fmla="*/ 57 w 59"/>
                    <a:gd name="T11" fmla="*/ 54 h 60"/>
                    <a:gd name="T12" fmla="*/ 58 w 59"/>
                    <a:gd name="T13" fmla="*/ 52 h 60"/>
                    <a:gd name="T14" fmla="*/ 59 w 59"/>
                    <a:gd name="T15" fmla="*/ 49 h 60"/>
                    <a:gd name="T16" fmla="*/ 59 w 59"/>
                    <a:gd name="T17" fmla="*/ 45 h 60"/>
                    <a:gd name="T18" fmla="*/ 59 w 59"/>
                    <a:gd name="T19" fmla="*/ 43 h 60"/>
                    <a:gd name="T20" fmla="*/ 58 w 59"/>
                    <a:gd name="T21" fmla="*/ 40 h 60"/>
                    <a:gd name="T22" fmla="*/ 57 w 59"/>
                    <a:gd name="T23" fmla="*/ 37 h 60"/>
                    <a:gd name="T24" fmla="*/ 54 w 59"/>
                    <a:gd name="T25" fmla="*/ 35 h 60"/>
                    <a:gd name="T26" fmla="*/ 24 w 59"/>
                    <a:gd name="T27" fmla="*/ 5 h 60"/>
                    <a:gd name="T28" fmla="*/ 22 w 59"/>
                    <a:gd name="T29" fmla="*/ 3 h 60"/>
                    <a:gd name="T30" fmla="*/ 20 w 59"/>
                    <a:gd name="T31" fmla="*/ 2 h 60"/>
                    <a:gd name="T32" fmla="*/ 17 w 59"/>
                    <a:gd name="T33" fmla="*/ 0 h 60"/>
                    <a:gd name="T34" fmla="*/ 15 w 59"/>
                    <a:gd name="T35" fmla="*/ 0 h 60"/>
                    <a:gd name="T36" fmla="*/ 12 w 59"/>
                    <a:gd name="T37" fmla="*/ 0 h 60"/>
                    <a:gd name="T38" fmla="*/ 8 w 59"/>
                    <a:gd name="T39" fmla="*/ 2 h 60"/>
                    <a:gd name="T40" fmla="*/ 6 w 59"/>
                    <a:gd name="T41" fmla="*/ 3 h 60"/>
                    <a:gd name="T42" fmla="*/ 4 w 59"/>
                    <a:gd name="T43" fmla="*/ 5 h 60"/>
                    <a:gd name="T44" fmla="*/ 2 w 59"/>
                    <a:gd name="T45" fmla="*/ 7 h 60"/>
                    <a:gd name="T46" fmla="*/ 1 w 59"/>
                    <a:gd name="T47" fmla="*/ 10 h 60"/>
                    <a:gd name="T48" fmla="*/ 0 w 59"/>
                    <a:gd name="T49" fmla="*/ 13 h 60"/>
                    <a:gd name="T50" fmla="*/ 0 w 59"/>
                    <a:gd name="T51" fmla="*/ 15 h 60"/>
                    <a:gd name="T52" fmla="*/ 0 w 59"/>
                    <a:gd name="T53" fmla="*/ 19 h 60"/>
                    <a:gd name="T54" fmla="*/ 1 w 59"/>
                    <a:gd name="T55" fmla="*/ 22 h 60"/>
                    <a:gd name="T56" fmla="*/ 2 w 59"/>
                    <a:gd name="T57" fmla="*/ 24 h 60"/>
                    <a:gd name="T58" fmla="*/ 4 w 59"/>
                    <a:gd name="T59" fmla="*/ 26 h 60"/>
                    <a:gd name="T60" fmla="*/ 34 w 59"/>
                    <a:gd name="T61" fmla="*/ 56 h 60"/>
                    <a:gd name="T62" fmla="*/ 36 w 59"/>
                    <a:gd name="T63" fmla="*/ 57 h 60"/>
                    <a:gd name="T64" fmla="*/ 38 w 59"/>
                    <a:gd name="T65" fmla="*/ 59 h 60"/>
                    <a:gd name="T66" fmla="*/ 42 w 59"/>
                    <a:gd name="T67" fmla="*/ 59 h 60"/>
                    <a:gd name="T68" fmla="*/ 44 w 59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9" h="60">
                      <a:moveTo>
                        <a:pt x="44" y="60"/>
                      </a:moveTo>
                      <a:lnTo>
                        <a:pt x="47" y="59"/>
                      </a:lnTo>
                      <a:lnTo>
                        <a:pt x="50" y="59"/>
                      </a:lnTo>
                      <a:lnTo>
                        <a:pt x="52" y="57"/>
                      </a:lnTo>
                      <a:lnTo>
                        <a:pt x="54" y="56"/>
                      </a:lnTo>
                      <a:lnTo>
                        <a:pt x="57" y="54"/>
                      </a:lnTo>
                      <a:lnTo>
                        <a:pt x="58" y="52"/>
                      </a:lnTo>
                      <a:lnTo>
                        <a:pt x="59" y="49"/>
                      </a:lnTo>
                      <a:lnTo>
                        <a:pt x="59" y="45"/>
                      </a:lnTo>
                      <a:lnTo>
                        <a:pt x="59" y="43"/>
                      </a:lnTo>
                      <a:lnTo>
                        <a:pt x="58" y="40"/>
                      </a:lnTo>
                      <a:lnTo>
                        <a:pt x="57" y="37"/>
                      </a:lnTo>
                      <a:lnTo>
                        <a:pt x="54" y="35"/>
                      </a:lnTo>
                      <a:lnTo>
                        <a:pt x="24" y="5"/>
                      </a:lnTo>
                      <a:lnTo>
                        <a:pt x="22" y="3"/>
                      </a:lnTo>
                      <a:lnTo>
                        <a:pt x="20" y="2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9"/>
                      </a:lnTo>
                      <a:lnTo>
                        <a:pt x="1" y="22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34" y="56"/>
                      </a:lnTo>
                      <a:lnTo>
                        <a:pt x="36" y="57"/>
                      </a:lnTo>
                      <a:lnTo>
                        <a:pt x="38" y="59"/>
                      </a:lnTo>
                      <a:lnTo>
                        <a:pt x="42" y="59"/>
                      </a:lnTo>
                      <a:lnTo>
                        <a:pt x="44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65">
                  <a:extLst>
                    <a:ext uri="{FF2B5EF4-FFF2-40B4-BE49-F238E27FC236}">
                      <a16:creationId xmlns="" xmlns:a16="http://schemas.microsoft.com/office/drawing/2014/main" id="{46D70D26-B1F5-47C3-8A4E-A4BD3E5F22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850" y="793750"/>
                  <a:ext cx="19050" cy="19050"/>
                </a:xfrm>
                <a:custGeom>
                  <a:avLst/>
                  <a:gdLst>
                    <a:gd name="T0" fmla="*/ 15 w 60"/>
                    <a:gd name="T1" fmla="*/ 60 h 60"/>
                    <a:gd name="T2" fmla="*/ 19 w 60"/>
                    <a:gd name="T3" fmla="*/ 59 h 60"/>
                    <a:gd name="T4" fmla="*/ 21 w 60"/>
                    <a:gd name="T5" fmla="*/ 59 h 60"/>
                    <a:gd name="T6" fmla="*/ 24 w 60"/>
                    <a:gd name="T7" fmla="*/ 57 h 60"/>
                    <a:gd name="T8" fmla="*/ 26 w 60"/>
                    <a:gd name="T9" fmla="*/ 56 h 60"/>
                    <a:gd name="T10" fmla="*/ 56 w 60"/>
                    <a:gd name="T11" fmla="*/ 26 h 60"/>
                    <a:gd name="T12" fmla="*/ 58 w 60"/>
                    <a:gd name="T13" fmla="*/ 24 h 60"/>
                    <a:gd name="T14" fmla="*/ 59 w 60"/>
                    <a:gd name="T15" fmla="*/ 22 h 60"/>
                    <a:gd name="T16" fmla="*/ 60 w 60"/>
                    <a:gd name="T17" fmla="*/ 19 h 60"/>
                    <a:gd name="T18" fmla="*/ 60 w 60"/>
                    <a:gd name="T19" fmla="*/ 15 h 60"/>
                    <a:gd name="T20" fmla="*/ 60 w 60"/>
                    <a:gd name="T21" fmla="*/ 13 h 60"/>
                    <a:gd name="T22" fmla="*/ 59 w 60"/>
                    <a:gd name="T23" fmla="*/ 10 h 60"/>
                    <a:gd name="T24" fmla="*/ 58 w 60"/>
                    <a:gd name="T25" fmla="*/ 7 h 60"/>
                    <a:gd name="T26" fmla="*/ 56 w 60"/>
                    <a:gd name="T27" fmla="*/ 5 h 60"/>
                    <a:gd name="T28" fmla="*/ 54 w 60"/>
                    <a:gd name="T29" fmla="*/ 3 h 60"/>
                    <a:gd name="T30" fmla="*/ 51 w 60"/>
                    <a:gd name="T31" fmla="*/ 2 h 60"/>
                    <a:gd name="T32" fmla="*/ 49 w 60"/>
                    <a:gd name="T33" fmla="*/ 0 h 60"/>
                    <a:gd name="T34" fmla="*/ 45 w 60"/>
                    <a:gd name="T35" fmla="*/ 0 h 60"/>
                    <a:gd name="T36" fmla="*/ 42 w 60"/>
                    <a:gd name="T37" fmla="*/ 0 h 60"/>
                    <a:gd name="T38" fmla="*/ 40 w 60"/>
                    <a:gd name="T39" fmla="*/ 2 h 60"/>
                    <a:gd name="T40" fmla="*/ 37 w 60"/>
                    <a:gd name="T41" fmla="*/ 3 h 60"/>
                    <a:gd name="T42" fmla="*/ 35 w 60"/>
                    <a:gd name="T43" fmla="*/ 5 h 60"/>
                    <a:gd name="T44" fmla="*/ 5 w 60"/>
                    <a:gd name="T45" fmla="*/ 35 h 60"/>
                    <a:gd name="T46" fmla="*/ 3 w 60"/>
                    <a:gd name="T47" fmla="*/ 37 h 60"/>
                    <a:gd name="T48" fmla="*/ 1 w 60"/>
                    <a:gd name="T49" fmla="*/ 40 h 60"/>
                    <a:gd name="T50" fmla="*/ 0 w 60"/>
                    <a:gd name="T51" fmla="*/ 43 h 60"/>
                    <a:gd name="T52" fmla="*/ 0 w 60"/>
                    <a:gd name="T53" fmla="*/ 45 h 60"/>
                    <a:gd name="T54" fmla="*/ 0 w 60"/>
                    <a:gd name="T55" fmla="*/ 49 h 60"/>
                    <a:gd name="T56" fmla="*/ 1 w 60"/>
                    <a:gd name="T57" fmla="*/ 52 h 60"/>
                    <a:gd name="T58" fmla="*/ 3 w 60"/>
                    <a:gd name="T59" fmla="*/ 54 h 60"/>
                    <a:gd name="T60" fmla="*/ 5 w 60"/>
                    <a:gd name="T61" fmla="*/ 56 h 60"/>
                    <a:gd name="T62" fmla="*/ 7 w 60"/>
                    <a:gd name="T63" fmla="*/ 57 h 60"/>
                    <a:gd name="T64" fmla="*/ 10 w 60"/>
                    <a:gd name="T65" fmla="*/ 59 h 60"/>
                    <a:gd name="T66" fmla="*/ 12 w 60"/>
                    <a:gd name="T67" fmla="*/ 59 h 60"/>
                    <a:gd name="T68" fmla="*/ 15 w 60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60">
                      <a:moveTo>
                        <a:pt x="15" y="60"/>
                      </a:moveTo>
                      <a:lnTo>
                        <a:pt x="19" y="59"/>
                      </a:lnTo>
                      <a:lnTo>
                        <a:pt x="21" y="59"/>
                      </a:lnTo>
                      <a:lnTo>
                        <a:pt x="24" y="57"/>
                      </a:lnTo>
                      <a:lnTo>
                        <a:pt x="26" y="56"/>
                      </a:lnTo>
                      <a:lnTo>
                        <a:pt x="56" y="26"/>
                      </a:lnTo>
                      <a:lnTo>
                        <a:pt x="58" y="24"/>
                      </a:lnTo>
                      <a:lnTo>
                        <a:pt x="59" y="22"/>
                      </a:lnTo>
                      <a:lnTo>
                        <a:pt x="60" y="19"/>
                      </a:lnTo>
                      <a:lnTo>
                        <a:pt x="60" y="15"/>
                      </a:lnTo>
                      <a:lnTo>
                        <a:pt x="60" y="13"/>
                      </a:lnTo>
                      <a:lnTo>
                        <a:pt x="59" y="10"/>
                      </a:lnTo>
                      <a:lnTo>
                        <a:pt x="58" y="7"/>
                      </a:lnTo>
                      <a:lnTo>
                        <a:pt x="56" y="5"/>
                      </a:lnTo>
                      <a:lnTo>
                        <a:pt x="54" y="3"/>
                      </a:lnTo>
                      <a:lnTo>
                        <a:pt x="51" y="2"/>
                      </a:lnTo>
                      <a:lnTo>
                        <a:pt x="49" y="0"/>
                      </a:lnTo>
                      <a:lnTo>
                        <a:pt x="45" y="0"/>
                      </a:lnTo>
                      <a:lnTo>
                        <a:pt x="42" y="0"/>
                      </a:lnTo>
                      <a:lnTo>
                        <a:pt x="40" y="2"/>
                      </a:lnTo>
                      <a:lnTo>
                        <a:pt x="37" y="3"/>
                      </a:lnTo>
                      <a:lnTo>
                        <a:pt x="35" y="5"/>
                      </a:lnTo>
                      <a:lnTo>
                        <a:pt x="5" y="35"/>
                      </a:lnTo>
                      <a:lnTo>
                        <a:pt x="3" y="37"/>
                      </a:lnTo>
                      <a:lnTo>
                        <a:pt x="1" y="40"/>
                      </a:lnTo>
                      <a:lnTo>
                        <a:pt x="0" y="43"/>
                      </a:lnTo>
                      <a:lnTo>
                        <a:pt x="0" y="45"/>
                      </a:lnTo>
                      <a:lnTo>
                        <a:pt x="0" y="49"/>
                      </a:lnTo>
                      <a:lnTo>
                        <a:pt x="1" y="52"/>
                      </a:lnTo>
                      <a:lnTo>
                        <a:pt x="3" y="54"/>
                      </a:lnTo>
                      <a:lnTo>
                        <a:pt x="5" y="56"/>
                      </a:lnTo>
                      <a:lnTo>
                        <a:pt x="7" y="57"/>
                      </a:lnTo>
                      <a:lnTo>
                        <a:pt x="10" y="59"/>
                      </a:lnTo>
                      <a:lnTo>
                        <a:pt x="12" y="59"/>
                      </a:lnTo>
                      <a:lnTo>
                        <a:pt x="15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66">
                  <a:extLst>
                    <a:ext uri="{FF2B5EF4-FFF2-40B4-BE49-F238E27FC236}">
                      <a16:creationId xmlns="" xmlns:a16="http://schemas.microsoft.com/office/drawing/2014/main" id="{FC29C72D-DA2C-4934-9DBD-EAF8755E12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6463" y="874713"/>
                  <a:ext cx="19050" cy="9525"/>
                </a:xfrm>
                <a:custGeom>
                  <a:avLst/>
                  <a:gdLst>
                    <a:gd name="T0" fmla="*/ 45 w 60"/>
                    <a:gd name="T1" fmla="*/ 0 h 30"/>
                    <a:gd name="T2" fmla="*/ 15 w 60"/>
                    <a:gd name="T3" fmla="*/ 0 h 30"/>
                    <a:gd name="T4" fmla="*/ 12 w 60"/>
                    <a:gd name="T5" fmla="*/ 1 h 30"/>
                    <a:gd name="T6" fmla="*/ 8 w 60"/>
                    <a:gd name="T7" fmla="*/ 2 h 30"/>
                    <a:gd name="T8" fmla="*/ 6 w 60"/>
                    <a:gd name="T9" fmla="*/ 3 h 30"/>
                    <a:gd name="T10" fmla="*/ 4 w 60"/>
                    <a:gd name="T11" fmla="*/ 5 h 30"/>
                    <a:gd name="T12" fmla="*/ 2 w 60"/>
                    <a:gd name="T13" fmla="*/ 8 h 30"/>
                    <a:gd name="T14" fmla="*/ 1 w 60"/>
                    <a:gd name="T15" fmla="*/ 10 h 30"/>
                    <a:gd name="T16" fmla="*/ 0 w 60"/>
                    <a:gd name="T17" fmla="*/ 13 h 30"/>
                    <a:gd name="T18" fmla="*/ 0 w 60"/>
                    <a:gd name="T19" fmla="*/ 15 h 30"/>
                    <a:gd name="T20" fmla="*/ 0 w 60"/>
                    <a:gd name="T21" fmla="*/ 18 h 30"/>
                    <a:gd name="T22" fmla="*/ 1 w 60"/>
                    <a:gd name="T23" fmla="*/ 22 h 30"/>
                    <a:gd name="T24" fmla="*/ 2 w 60"/>
                    <a:gd name="T25" fmla="*/ 25 h 30"/>
                    <a:gd name="T26" fmla="*/ 4 w 60"/>
                    <a:gd name="T27" fmla="*/ 27 h 30"/>
                    <a:gd name="T28" fmla="*/ 6 w 60"/>
                    <a:gd name="T29" fmla="*/ 28 h 30"/>
                    <a:gd name="T30" fmla="*/ 8 w 60"/>
                    <a:gd name="T31" fmla="*/ 29 h 30"/>
                    <a:gd name="T32" fmla="*/ 12 w 60"/>
                    <a:gd name="T33" fmla="*/ 30 h 30"/>
                    <a:gd name="T34" fmla="*/ 15 w 60"/>
                    <a:gd name="T35" fmla="*/ 30 h 30"/>
                    <a:gd name="T36" fmla="*/ 45 w 60"/>
                    <a:gd name="T37" fmla="*/ 30 h 30"/>
                    <a:gd name="T38" fmla="*/ 47 w 60"/>
                    <a:gd name="T39" fmla="*/ 30 h 30"/>
                    <a:gd name="T40" fmla="*/ 50 w 60"/>
                    <a:gd name="T41" fmla="*/ 29 h 30"/>
                    <a:gd name="T42" fmla="*/ 52 w 60"/>
                    <a:gd name="T43" fmla="*/ 28 h 30"/>
                    <a:gd name="T44" fmla="*/ 54 w 60"/>
                    <a:gd name="T45" fmla="*/ 27 h 30"/>
                    <a:gd name="T46" fmla="*/ 57 w 60"/>
                    <a:gd name="T47" fmla="*/ 25 h 30"/>
                    <a:gd name="T48" fmla="*/ 58 w 60"/>
                    <a:gd name="T49" fmla="*/ 22 h 30"/>
                    <a:gd name="T50" fmla="*/ 59 w 60"/>
                    <a:gd name="T51" fmla="*/ 18 h 30"/>
                    <a:gd name="T52" fmla="*/ 60 w 60"/>
                    <a:gd name="T53" fmla="*/ 15 h 30"/>
                    <a:gd name="T54" fmla="*/ 59 w 60"/>
                    <a:gd name="T55" fmla="*/ 13 h 30"/>
                    <a:gd name="T56" fmla="*/ 58 w 60"/>
                    <a:gd name="T57" fmla="*/ 10 h 30"/>
                    <a:gd name="T58" fmla="*/ 57 w 60"/>
                    <a:gd name="T59" fmla="*/ 8 h 30"/>
                    <a:gd name="T60" fmla="*/ 54 w 60"/>
                    <a:gd name="T61" fmla="*/ 5 h 30"/>
                    <a:gd name="T62" fmla="*/ 52 w 60"/>
                    <a:gd name="T63" fmla="*/ 3 h 30"/>
                    <a:gd name="T64" fmla="*/ 50 w 60"/>
                    <a:gd name="T65" fmla="*/ 2 h 30"/>
                    <a:gd name="T66" fmla="*/ 47 w 60"/>
                    <a:gd name="T67" fmla="*/ 1 h 30"/>
                    <a:gd name="T68" fmla="*/ 45 w 6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30">
                      <a:moveTo>
                        <a:pt x="4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2"/>
                      </a:lnTo>
                      <a:lnTo>
                        <a:pt x="2" y="25"/>
                      </a:lnTo>
                      <a:lnTo>
                        <a:pt x="4" y="27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45" y="30"/>
                      </a:lnTo>
                      <a:lnTo>
                        <a:pt x="47" y="30"/>
                      </a:lnTo>
                      <a:lnTo>
                        <a:pt x="50" y="29"/>
                      </a:lnTo>
                      <a:lnTo>
                        <a:pt x="52" y="28"/>
                      </a:lnTo>
                      <a:lnTo>
                        <a:pt x="54" y="27"/>
                      </a:lnTo>
                      <a:lnTo>
                        <a:pt x="57" y="25"/>
                      </a:lnTo>
                      <a:lnTo>
                        <a:pt x="58" y="22"/>
                      </a:lnTo>
                      <a:lnTo>
                        <a:pt x="59" y="18"/>
                      </a:lnTo>
                      <a:lnTo>
                        <a:pt x="60" y="15"/>
                      </a:lnTo>
                      <a:lnTo>
                        <a:pt x="59" y="13"/>
                      </a:lnTo>
                      <a:lnTo>
                        <a:pt x="58" y="10"/>
                      </a:lnTo>
                      <a:lnTo>
                        <a:pt x="57" y="8"/>
                      </a:lnTo>
                      <a:lnTo>
                        <a:pt x="54" y="5"/>
                      </a:lnTo>
                      <a:lnTo>
                        <a:pt x="52" y="3"/>
                      </a:lnTo>
                      <a:lnTo>
                        <a:pt x="50" y="2"/>
                      </a:lnTo>
                      <a:lnTo>
                        <a:pt x="47" y="1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67">
                  <a:extLst>
                    <a:ext uri="{FF2B5EF4-FFF2-40B4-BE49-F238E27FC236}">
                      <a16:creationId xmlns="" xmlns:a16="http://schemas.microsoft.com/office/drawing/2014/main" id="{8CCA2FB9-01C3-4BCC-A49E-2AC8911EFE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33450" y="865188"/>
                  <a:ext cx="257175" cy="190500"/>
                </a:xfrm>
                <a:custGeom>
                  <a:avLst/>
                  <a:gdLst>
                    <a:gd name="T0" fmla="*/ 174 w 808"/>
                    <a:gd name="T1" fmla="*/ 564 h 599"/>
                    <a:gd name="T2" fmla="*/ 111 w 808"/>
                    <a:gd name="T3" fmla="*/ 536 h 599"/>
                    <a:gd name="T4" fmla="*/ 62 w 808"/>
                    <a:gd name="T5" fmla="*/ 487 h 599"/>
                    <a:gd name="T6" fmla="*/ 34 w 808"/>
                    <a:gd name="T7" fmla="*/ 424 h 599"/>
                    <a:gd name="T8" fmla="*/ 34 w 808"/>
                    <a:gd name="T9" fmla="*/ 356 h 599"/>
                    <a:gd name="T10" fmla="*/ 59 w 808"/>
                    <a:gd name="T11" fmla="*/ 296 h 599"/>
                    <a:gd name="T12" fmla="*/ 105 w 808"/>
                    <a:gd name="T13" fmla="*/ 246 h 599"/>
                    <a:gd name="T14" fmla="*/ 164 w 808"/>
                    <a:gd name="T15" fmla="*/ 215 h 599"/>
                    <a:gd name="T16" fmla="*/ 205 w 808"/>
                    <a:gd name="T17" fmla="*/ 206 h 599"/>
                    <a:gd name="T18" fmla="*/ 213 w 808"/>
                    <a:gd name="T19" fmla="*/ 177 h 599"/>
                    <a:gd name="T20" fmla="*/ 233 w 808"/>
                    <a:gd name="T21" fmla="*/ 127 h 599"/>
                    <a:gd name="T22" fmla="*/ 282 w 808"/>
                    <a:gd name="T23" fmla="*/ 74 h 599"/>
                    <a:gd name="T24" fmla="*/ 348 w 808"/>
                    <a:gd name="T25" fmla="*/ 41 h 599"/>
                    <a:gd name="T26" fmla="*/ 419 w 808"/>
                    <a:gd name="T27" fmla="*/ 29 h 599"/>
                    <a:gd name="T28" fmla="*/ 479 w 808"/>
                    <a:gd name="T29" fmla="*/ 42 h 599"/>
                    <a:gd name="T30" fmla="*/ 531 w 808"/>
                    <a:gd name="T31" fmla="*/ 74 h 599"/>
                    <a:gd name="T32" fmla="*/ 573 w 808"/>
                    <a:gd name="T33" fmla="*/ 119 h 599"/>
                    <a:gd name="T34" fmla="*/ 600 w 808"/>
                    <a:gd name="T35" fmla="*/ 170 h 599"/>
                    <a:gd name="T36" fmla="*/ 615 w 808"/>
                    <a:gd name="T37" fmla="*/ 179 h 599"/>
                    <a:gd name="T38" fmla="*/ 675 w 808"/>
                    <a:gd name="T39" fmla="*/ 186 h 599"/>
                    <a:gd name="T40" fmla="*/ 709 w 808"/>
                    <a:gd name="T41" fmla="*/ 208 h 599"/>
                    <a:gd name="T42" fmla="*/ 725 w 808"/>
                    <a:gd name="T43" fmla="*/ 235 h 599"/>
                    <a:gd name="T44" fmla="*/ 727 w 808"/>
                    <a:gd name="T45" fmla="*/ 273 h 599"/>
                    <a:gd name="T46" fmla="*/ 719 w 808"/>
                    <a:gd name="T47" fmla="*/ 304 h 599"/>
                    <a:gd name="T48" fmla="*/ 737 w 808"/>
                    <a:gd name="T49" fmla="*/ 321 h 599"/>
                    <a:gd name="T50" fmla="*/ 764 w 808"/>
                    <a:gd name="T51" fmla="*/ 361 h 599"/>
                    <a:gd name="T52" fmla="*/ 778 w 808"/>
                    <a:gd name="T53" fmla="*/ 434 h 599"/>
                    <a:gd name="T54" fmla="*/ 767 w 808"/>
                    <a:gd name="T55" fmla="*/ 486 h 599"/>
                    <a:gd name="T56" fmla="*/ 738 w 808"/>
                    <a:gd name="T57" fmla="*/ 529 h 599"/>
                    <a:gd name="T58" fmla="*/ 696 w 808"/>
                    <a:gd name="T59" fmla="*/ 558 h 599"/>
                    <a:gd name="T60" fmla="*/ 642 w 808"/>
                    <a:gd name="T61" fmla="*/ 569 h 599"/>
                    <a:gd name="T62" fmla="*/ 758 w 808"/>
                    <a:gd name="T63" fmla="*/ 258 h 599"/>
                    <a:gd name="T64" fmla="*/ 747 w 808"/>
                    <a:gd name="T65" fmla="*/ 212 h 599"/>
                    <a:gd name="T66" fmla="*/ 727 w 808"/>
                    <a:gd name="T67" fmla="*/ 183 h 599"/>
                    <a:gd name="T68" fmla="*/ 700 w 808"/>
                    <a:gd name="T69" fmla="*/ 165 h 599"/>
                    <a:gd name="T70" fmla="*/ 642 w 808"/>
                    <a:gd name="T71" fmla="*/ 149 h 599"/>
                    <a:gd name="T72" fmla="*/ 601 w 808"/>
                    <a:gd name="T73" fmla="*/ 108 h 599"/>
                    <a:gd name="T74" fmla="*/ 559 w 808"/>
                    <a:gd name="T75" fmla="*/ 58 h 599"/>
                    <a:gd name="T76" fmla="*/ 503 w 808"/>
                    <a:gd name="T77" fmla="*/ 19 h 599"/>
                    <a:gd name="T78" fmla="*/ 438 w 808"/>
                    <a:gd name="T79" fmla="*/ 0 h 599"/>
                    <a:gd name="T80" fmla="*/ 349 w 808"/>
                    <a:gd name="T81" fmla="*/ 9 h 599"/>
                    <a:gd name="T82" fmla="*/ 272 w 808"/>
                    <a:gd name="T83" fmla="*/ 44 h 599"/>
                    <a:gd name="T84" fmla="*/ 216 w 808"/>
                    <a:gd name="T85" fmla="*/ 99 h 599"/>
                    <a:gd name="T86" fmla="*/ 185 w 808"/>
                    <a:gd name="T87" fmla="*/ 164 h 599"/>
                    <a:gd name="T88" fmla="*/ 128 w 808"/>
                    <a:gd name="T89" fmla="*/ 197 h 599"/>
                    <a:gd name="T90" fmla="*/ 66 w 808"/>
                    <a:gd name="T91" fmla="*/ 240 h 599"/>
                    <a:gd name="T92" fmla="*/ 22 w 808"/>
                    <a:gd name="T93" fmla="*/ 300 h 599"/>
                    <a:gd name="T94" fmla="*/ 1 w 808"/>
                    <a:gd name="T95" fmla="*/ 371 h 599"/>
                    <a:gd name="T96" fmla="*/ 3 w 808"/>
                    <a:gd name="T97" fmla="*/ 420 h 599"/>
                    <a:gd name="T98" fmla="*/ 27 w 808"/>
                    <a:gd name="T99" fmla="*/ 487 h 599"/>
                    <a:gd name="T100" fmla="*/ 78 w 808"/>
                    <a:gd name="T101" fmla="*/ 549 h 599"/>
                    <a:gd name="T102" fmla="*/ 149 w 808"/>
                    <a:gd name="T103" fmla="*/ 589 h 599"/>
                    <a:gd name="T104" fmla="*/ 199 w 808"/>
                    <a:gd name="T105" fmla="*/ 597 h 599"/>
                    <a:gd name="T106" fmla="*/ 676 w 808"/>
                    <a:gd name="T107" fmla="*/ 595 h 599"/>
                    <a:gd name="T108" fmla="*/ 735 w 808"/>
                    <a:gd name="T109" fmla="*/ 571 h 599"/>
                    <a:gd name="T110" fmla="*/ 780 w 808"/>
                    <a:gd name="T111" fmla="*/ 526 h 599"/>
                    <a:gd name="T112" fmla="*/ 805 w 808"/>
                    <a:gd name="T113" fmla="*/ 467 h 599"/>
                    <a:gd name="T114" fmla="*/ 806 w 808"/>
                    <a:gd name="T115" fmla="*/ 397 h 599"/>
                    <a:gd name="T116" fmla="*/ 788 w 808"/>
                    <a:gd name="T117" fmla="*/ 342 h 599"/>
                    <a:gd name="T118" fmla="*/ 766 w 808"/>
                    <a:gd name="T119" fmla="*/ 308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599">
                      <a:moveTo>
                        <a:pt x="642" y="569"/>
                      </a:moveTo>
                      <a:lnTo>
                        <a:pt x="210" y="569"/>
                      </a:lnTo>
                      <a:lnTo>
                        <a:pt x="192" y="568"/>
                      </a:lnTo>
                      <a:lnTo>
                        <a:pt x="174" y="564"/>
                      </a:lnTo>
                      <a:lnTo>
                        <a:pt x="158" y="560"/>
                      </a:lnTo>
                      <a:lnTo>
                        <a:pt x="141" y="554"/>
                      </a:lnTo>
                      <a:lnTo>
                        <a:pt x="126" y="546"/>
                      </a:lnTo>
                      <a:lnTo>
                        <a:pt x="111" y="536"/>
                      </a:lnTo>
                      <a:lnTo>
                        <a:pt x="97" y="526"/>
                      </a:lnTo>
                      <a:lnTo>
                        <a:pt x="84" y="514"/>
                      </a:lnTo>
                      <a:lnTo>
                        <a:pt x="73" y="501"/>
                      </a:lnTo>
                      <a:lnTo>
                        <a:pt x="62" y="487"/>
                      </a:lnTo>
                      <a:lnTo>
                        <a:pt x="52" y="473"/>
                      </a:lnTo>
                      <a:lnTo>
                        <a:pt x="45" y="457"/>
                      </a:lnTo>
                      <a:lnTo>
                        <a:pt x="38" y="441"/>
                      </a:lnTo>
                      <a:lnTo>
                        <a:pt x="34" y="424"/>
                      </a:lnTo>
                      <a:lnTo>
                        <a:pt x="31" y="407"/>
                      </a:lnTo>
                      <a:lnTo>
                        <a:pt x="30" y="389"/>
                      </a:lnTo>
                      <a:lnTo>
                        <a:pt x="31" y="373"/>
                      </a:lnTo>
                      <a:lnTo>
                        <a:pt x="34" y="356"/>
                      </a:lnTo>
                      <a:lnTo>
                        <a:pt x="38" y="341"/>
                      </a:lnTo>
                      <a:lnTo>
                        <a:pt x="44" y="325"/>
                      </a:lnTo>
                      <a:lnTo>
                        <a:pt x="50" y="310"/>
                      </a:lnTo>
                      <a:lnTo>
                        <a:pt x="59" y="296"/>
                      </a:lnTo>
                      <a:lnTo>
                        <a:pt x="68" y="282"/>
                      </a:lnTo>
                      <a:lnTo>
                        <a:pt x="79" y="269"/>
                      </a:lnTo>
                      <a:lnTo>
                        <a:pt x="92" y="257"/>
                      </a:lnTo>
                      <a:lnTo>
                        <a:pt x="105" y="246"/>
                      </a:lnTo>
                      <a:lnTo>
                        <a:pt x="118" y="237"/>
                      </a:lnTo>
                      <a:lnTo>
                        <a:pt x="133" y="228"/>
                      </a:lnTo>
                      <a:lnTo>
                        <a:pt x="147" y="222"/>
                      </a:lnTo>
                      <a:lnTo>
                        <a:pt x="164" y="215"/>
                      </a:lnTo>
                      <a:lnTo>
                        <a:pt x="180" y="212"/>
                      </a:lnTo>
                      <a:lnTo>
                        <a:pt x="197" y="209"/>
                      </a:lnTo>
                      <a:lnTo>
                        <a:pt x="201" y="208"/>
                      </a:lnTo>
                      <a:lnTo>
                        <a:pt x="205" y="206"/>
                      </a:lnTo>
                      <a:lnTo>
                        <a:pt x="209" y="201"/>
                      </a:lnTo>
                      <a:lnTo>
                        <a:pt x="210" y="196"/>
                      </a:lnTo>
                      <a:lnTo>
                        <a:pt x="211" y="186"/>
                      </a:lnTo>
                      <a:lnTo>
                        <a:pt x="213" y="177"/>
                      </a:lnTo>
                      <a:lnTo>
                        <a:pt x="215" y="168"/>
                      </a:lnTo>
                      <a:lnTo>
                        <a:pt x="217" y="160"/>
                      </a:lnTo>
                      <a:lnTo>
                        <a:pt x="225" y="143"/>
                      </a:lnTo>
                      <a:lnTo>
                        <a:pt x="233" y="127"/>
                      </a:lnTo>
                      <a:lnTo>
                        <a:pt x="244" y="113"/>
                      </a:lnTo>
                      <a:lnTo>
                        <a:pt x="256" y="99"/>
                      </a:lnTo>
                      <a:lnTo>
                        <a:pt x="268" y="86"/>
                      </a:lnTo>
                      <a:lnTo>
                        <a:pt x="282" y="74"/>
                      </a:lnTo>
                      <a:lnTo>
                        <a:pt x="298" y="64"/>
                      </a:lnTo>
                      <a:lnTo>
                        <a:pt x="315" y="56"/>
                      </a:lnTo>
                      <a:lnTo>
                        <a:pt x="331" y="47"/>
                      </a:lnTo>
                      <a:lnTo>
                        <a:pt x="348" y="41"/>
                      </a:lnTo>
                      <a:lnTo>
                        <a:pt x="366" y="37"/>
                      </a:lnTo>
                      <a:lnTo>
                        <a:pt x="384" y="32"/>
                      </a:lnTo>
                      <a:lnTo>
                        <a:pt x="401" y="30"/>
                      </a:lnTo>
                      <a:lnTo>
                        <a:pt x="419" y="29"/>
                      </a:lnTo>
                      <a:lnTo>
                        <a:pt x="434" y="30"/>
                      </a:lnTo>
                      <a:lnTo>
                        <a:pt x="449" y="32"/>
                      </a:lnTo>
                      <a:lnTo>
                        <a:pt x="464" y="37"/>
                      </a:lnTo>
                      <a:lnTo>
                        <a:pt x="479" y="42"/>
                      </a:lnTo>
                      <a:lnTo>
                        <a:pt x="492" y="48"/>
                      </a:lnTo>
                      <a:lnTo>
                        <a:pt x="506" y="56"/>
                      </a:lnTo>
                      <a:lnTo>
                        <a:pt x="519" y="64"/>
                      </a:lnTo>
                      <a:lnTo>
                        <a:pt x="531" y="74"/>
                      </a:lnTo>
                      <a:lnTo>
                        <a:pt x="543" y="84"/>
                      </a:lnTo>
                      <a:lnTo>
                        <a:pt x="553" y="94"/>
                      </a:lnTo>
                      <a:lnTo>
                        <a:pt x="563" y="106"/>
                      </a:lnTo>
                      <a:lnTo>
                        <a:pt x="573" y="119"/>
                      </a:lnTo>
                      <a:lnTo>
                        <a:pt x="580" y="131"/>
                      </a:lnTo>
                      <a:lnTo>
                        <a:pt x="588" y="144"/>
                      </a:lnTo>
                      <a:lnTo>
                        <a:pt x="595" y="158"/>
                      </a:lnTo>
                      <a:lnTo>
                        <a:pt x="600" y="170"/>
                      </a:lnTo>
                      <a:lnTo>
                        <a:pt x="603" y="175"/>
                      </a:lnTo>
                      <a:lnTo>
                        <a:pt x="607" y="178"/>
                      </a:lnTo>
                      <a:lnTo>
                        <a:pt x="611" y="179"/>
                      </a:lnTo>
                      <a:lnTo>
                        <a:pt x="615" y="179"/>
                      </a:lnTo>
                      <a:lnTo>
                        <a:pt x="631" y="179"/>
                      </a:lnTo>
                      <a:lnTo>
                        <a:pt x="646" y="179"/>
                      </a:lnTo>
                      <a:lnTo>
                        <a:pt x="661" y="182"/>
                      </a:lnTo>
                      <a:lnTo>
                        <a:pt x="675" y="186"/>
                      </a:lnTo>
                      <a:lnTo>
                        <a:pt x="687" y="192"/>
                      </a:lnTo>
                      <a:lnTo>
                        <a:pt x="699" y="199"/>
                      </a:lnTo>
                      <a:lnTo>
                        <a:pt x="704" y="204"/>
                      </a:lnTo>
                      <a:lnTo>
                        <a:pt x="709" y="208"/>
                      </a:lnTo>
                      <a:lnTo>
                        <a:pt x="713" y="213"/>
                      </a:lnTo>
                      <a:lnTo>
                        <a:pt x="716" y="219"/>
                      </a:lnTo>
                      <a:lnTo>
                        <a:pt x="721" y="226"/>
                      </a:lnTo>
                      <a:lnTo>
                        <a:pt x="725" y="235"/>
                      </a:lnTo>
                      <a:lnTo>
                        <a:pt x="727" y="244"/>
                      </a:lnTo>
                      <a:lnTo>
                        <a:pt x="728" y="253"/>
                      </a:lnTo>
                      <a:lnTo>
                        <a:pt x="728" y="264"/>
                      </a:lnTo>
                      <a:lnTo>
                        <a:pt x="727" y="273"/>
                      </a:lnTo>
                      <a:lnTo>
                        <a:pt x="723" y="283"/>
                      </a:lnTo>
                      <a:lnTo>
                        <a:pt x="720" y="293"/>
                      </a:lnTo>
                      <a:lnTo>
                        <a:pt x="719" y="299"/>
                      </a:lnTo>
                      <a:lnTo>
                        <a:pt x="719" y="304"/>
                      </a:lnTo>
                      <a:lnTo>
                        <a:pt x="721" y="308"/>
                      </a:lnTo>
                      <a:lnTo>
                        <a:pt x="726" y="313"/>
                      </a:lnTo>
                      <a:lnTo>
                        <a:pt x="731" y="317"/>
                      </a:lnTo>
                      <a:lnTo>
                        <a:pt x="737" y="321"/>
                      </a:lnTo>
                      <a:lnTo>
                        <a:pt x="743" y="327"/>
                      </a:lnTo>
                      <a:lnTo>
                        <a:pt x="747" y="333"/>
                      </a:lnTo>
                      <a:lnTo>
                        <a:pt x="757" y="346"/>
                      </a:lnTo>
                      <a:lnTo>
                        <a:pt x="764" y="361"/>
                      </a:lnTo>
                      <a:lnTo>
                        <a:pt x="771" y="378"/>
                      </a:lnTo>
                      <a:lnTo>
                        <a:pt x="775" y="395"/>
                      </a:lnTo>
                      <a:lnTo>
                        <a:pt x="778" y="414"/>
                      </a:lnTo>
                      <a:lnTo>
                        <a:pt x="778" y="434"/>
                      </a:lnTo>
                      <a:lnTo>
                        <a:pt x="778" y="448"/>
                      </a:lnTo>
                      <a:lnTo>
                        <a:pt x="776" y="460"/>
                      </a:lnTo>
                      <a:lnTo>
                        <a:pt x="773" y="474"/>
                      </a:lnTo>
                      <a:lnTo>
                        <a:pt x="767" y="486"/>
                      </a:lnTo>
                      <a:lnTo>
                        <a:pt x="762" y="498"/>
                      </a:lnTo>
                      <a:lnTo>
                        <a:pt x="756" y="509"/>
                      </a:lnTo>
                      <a:lnTo>
                        <a:pt x="747" y="519"/>
                      </a:lnTo>
                      <a:lnTo>
                        <a:pt x="738" y="529"/>
                      </a:lnTo>
                      <a:lnTo>
                        <a:pt x="729" y="538"/>
                      </a:lnTo>
                      <a:lnTo>
                        <a:pt x="718" y="545"/>
                      </a:lnTo>
                      <a:lnTo>
                        <a:pt x="707" y="553"/>
                      </a:lnTo>
                      <a:lnTo>
                        <a:pt x="696" y="558"/>
                      </a:lnTo>
                      <a:lnTo>
                        <a:pt x="683" y="562"/>
                      </a:lnTo>
                      <a:lnTo>
                        <a:pt x="670" y="565"/>
                      </a:lnTo>
                      <a:lnTo>
                        <a:pt x="656" y="568"/>
                      </a:lnTo>
                      <a:lnTo>
                        <a:pt x="642" y="569"/>
                      </a:lnTo>
                      <a:close/>
                      <a:moveTo>
                        <a:pt x="751" y="295"/>
                      </a:moveTo>
                      <a:lnTo>
                        <a:pt x="756" y="282"/>
                      </a:lnTo>
                      <a:lnTo>
                        <a:pt x="758" y="270"/>
                      </a:lnTo>
                      <a:lnTo>
                        <a:pt x="758" y="258"/>
                      </a:lnTo>
                      <a:lnTo>
                        <a:pt x="758" y="245"/>
                      </a:lnTo>
                      <a:lnTo>
                        <a:pt x="756" y="235"/>
                      </a:lnTo>
                      <a:lnTo>
                        <a:pt x="752" y="223"/>
                      </a:lnTo>
                      <a:lnTo>
                        <a:pt x="747" y="212"/>
                      </a:lnTo>
                      <a:lnTo>
                        <a:pt x="742" y="201"/>
                      </a:lnTo>
                      <a:lnTo>
                        <a:pt x="737" y="195"/>
                      </a:lnTo>
                      <a:lnTo>
                        <a:pt x="732" y="189"/>
                      </a:lnTo>
                      <a:lnTo>
                        <a:pt x="727" y="183"/>
                      </a:lnTo>
                      <a:lnTo>
                        <a:pt x="720" y="178"/>
                      </a:lnTo>
                      <a:lnTo>
                        <a:pt x="714" y="173"/>
                      </a:lnTo>
                      <a:lnTo>
                        <a:pt x="707" y="168"/>
                      </a:lnTo>
                      <a:lnTo>
                        <a:pt x="700" y="165"/>
                      </a:lnTo>
                      <a:lnTo>
                        <a:pt x="692" y="161"/>
                      </a:lnTo>
                      <a:lnTo>
                        <a:pt x="676" y="155"/>
                      </a:lnTo>
                      <a:lnTo>
                        <a:pt x="660" y="151"/>
                      </a:lnTo>
                      <a:lnTo>
                        <a:pt x="642" y="149"/>
                      </a:lnTo>
                      <a:lnTo>
                        <a:pt x="624" y="149"/>
                      </a:lnTo>
                      <a:lnTo>
                        <a:pt x="618" y="135"/>
                      </a:lnTo>
                      <a:lnTo>
                        <a:pt x="609" y="122"/>
                      </a:lnTo>
                      <a:lnTo>
                        <a:pt x="601" y="108"/>
                      </a:lnTo>
                      <a:lnTo>
                        <a:pt x="592" y="95"/>
                      </a:lnTo>
                      <a:lnTo>
                        <a:pt x="581" y="83"/>
                      </a:lnTo>
                      <a:lnTo>
                        <a:pt x="570" y="70"/>
                      </a:lnTo>
                      <a:lnTo>
                        <a:pt x="559" y="58"/>
                      </a:lnTo>
                      <a:lnTo>
                        <a:pt x="546" y="47"/>
                      </a:lnTo>
                      <a:lnTo>
                        <a:pt x="532" y="37"/>
                      </a:lnTo>
                      <a:lnTo>
                        <a:pt x="518" y="28"/>
                      </a:lnTo>
                      <a:lnTo>
                        <a:pt x="503" y="19"/>
                      </a:lnTo>
                      <a:lnTo>
                        <a:pt x="488" y="13"/>
                      </a:lnTo>
                      <a:lnTo>
                        <a:pt x="471" y="8"/>
                      </a:lnTo>
                      <a:lnTo>
                        <a:pt x="455" y="3"/>
                      </a:lnTo>
                      <a:lnTo>
                        <a:pt x="438" y="0"/>
                      </a:lnTo>
                      <a:lnTo>
                        <a:pt x="419" y="0"/>
                      </a:lnTo>
                      <a:lnTo>
                        <a:pt x="395" y="0"/>
                      </a:lnTo>
                      <a:lnTo>
                        <a:pt x="371" y="3"/>
                      </a:lnTo>
                      <a:lnTo>
                        <a:pt x="349" y="9"/>
                      </a:lnTo>
                      <a:lnTo>
                        <a:pt x="328" y="15"/>
                      </a:lnTo>
                      <a:lnTo>
                        <a:pt x="308" y="24"/>
                      </a:lnTo>
                      <a:lnTo>
                        <a:pt x="289" y="33"/>
                      </a:lnTo>
                      <a:lnTo>
                        <a:pt x="272" y="44"/>
                      </a:lnTo>
                      <a:lnTo>
                        <a:pt x="256" y="57"/>
                      </a:lnTo>
                      <a:lnTo>
                        <a:pt x="241" y="70"/>
                      </a:lnTo>
                      <a:lnTo>
                        <a:pt x="228" y="84"/>
                      </a:lnTo>
                      <a:lnTo>
                        <a:pt x="216" y="99"/>
                      </a:lnTo>
                      <a:lnTo>
                        <a:pt x="206" y="115"/>
                      </a:lnTo>
                      <a:lnTo>
                        <a:pt x="198" y="131"/>
                      </a:lnTo>
                      <a:lnTo>
                        <a:pt x="190" y="147"/>
                      </a:lnTo>
                      <a:lnTo>
                        <a:pt x="185" y="164"/>
                      </a:lnTo>
                      <a:lnTo>
                        <a:pt x="182" y="181"/>
                      </a:lnTo>
                      <a:lnTo>
                        <a:pt x="162" y="184"/>
                      </a:lnTo>
                      <a:lnTo>
                        <a:pt x="145" y="191"/>
                      </a:lnTo>
                      <a:lnTo>
                        <a:pt x="128" y="197"/>
                      </a:lnTo>
                      <a:lnTo>
                        <a:pt x="111" y="207"/>
                      </a:lnTo>
                      <a:lnTo>
                        <a:pt x="95" y="216"/>
                      </a:lnTo>
                      <a:lnTo>
                        <a:pt x="80" y="228"/>
                      </a:lnTo>
                      <a:lnTo>
                        <a:pt x="66" y="240"/>
                      </a:lnTo>
                      <a:lnTo>
                        <a:pt x="53" y="254"/>
                      </a:lnTo>
                      <a:lnTo>
                        <a:pt x="42" y="269"/>
                      </a:lnTo>
                      <a:lnTo>
                        <a:pt x="32" y="284"/>
                      </a:lnTo>
                      <a:lnTo>
                        <a:pt x="22" y="300"/>
                      </a:lnTo>
                      <a:lnTo>
                        <a:pt x="15" y="317"/>
                      </a:lnTo>
                      <a:lnTo>
                        <a:pt x="8" y="334"/>
                      </a:lnTo>
                      <a:lnTo>
                        <a:pt x="4" y="352"/>
                      </a:lnTo>
                      <a:lnTo>
                        <a:pt x="1" y="371"/>
                      </a:lnTo>
                      <a:lnTo>
                        <a:pt x="0" y="389"/>
                      </a:lnTo>
                      <a:lnTo>
                        <a:pt x="1" y="399"/>
                      </a:lnTo>
                      <a:lnTo>
                        <a:pt x="2" y="409"/>
                      </a:lnTo>
                      <a:lnTo>
                        <a:pt x="3" y="420"/>
                      </a:lnTo>
                      <a:lnTo>
                        <a:pt x="5" y="431"/>
                      </a:lnTo>
                      <a:lnTo>
                        <a:pt x="10" y="450"/>
                      </a:lnTo>
                      <a:lnTo>
                        <a:pt x="17" y="469"/>
                      </a:lnTo>
                      <a:lnTo>
                        <a:pt x="27" y="487"/>
                      </a:lnTo>
                      <a:lnTo>
                        <a:pt x="37" y="504"/>
                      </a:lnTo>
                      <a:lnTo>
                        <a:pt x="49" y="520"/>
                      </a:lnTo>
                      <a:lnTo>
                        <a:pt x="63" y="535"/>
                      </a:lnTo>
                      <a:lnTo>
                        <a:pt x="78" y="549"/>
                      </a:lnTo>
                      <a:lnTo>
                        <a:pt x="94" y="561"/>
                      </a:lnTo>
                      <a:lnTo>
                        <a:pt x="112" y="572"/>
                      </a:lnTo>
                      <a:lnTo>
                        <a:pt x="130" y="581"/>
                      </a:lnTo>
                      <a:lnTo>
                        <a:pt x="149" y="589"/>
                      </a:lnTo>
                      <a:lnTo>
                        <a:pt x="169" y="594"/>
                      </a:lnTo>
                      <a:lnTo>
                        <a:pt x="179" y="595"/>
                      </a:lnTo>
                      <a:lnTo>
                        <a:pt x="189" y="597"/>
                      </a:lnTo>
                      <a:lnTo>
                        <a:pt x="199" y="597"/>
                      </a:lnTo>
                      <a:lnTo>
                        <a:pt x="210" y="599"/>
                      </a:lnTo>
                      <a:lnTo>
                        <a:pt x="642" y="599"/>
                      </a:lnTo>
                      <a:lnTo>
                        <a:pt x="659" y="597"/>
                      </a:lnTo>
                      <a:lnTo>
                        <a:pt x="676" y="595"/>
                      </a:lnTo>
                      <a:lnTo>
                        <a:pt x="692" y="591"/>
                      </a:lnTo>
                      <a:lnTo>
                        <a:pt x="707" y="586"/>
                      </a:lnTo>
                      <a:lnTo>
                        <a:pt x="721" y="578"/>
                      </a:lnTo>
                      <a:lnTo>
                        <a:pt x="735" y="571"/>
                      </a:lnTo>
                      <a:lnTo>
                        <a:pt x="748" y="561"/>
                      </a:lnTo>
                      <a:lnTo>
                        <a:pt x="760" y="550"/>
                      </a:lnTo>
                      <a:lnTo>
                        <a:pt x="771" y="539"/>
                      </a:lnTo>
                      <a:lnTo>
                        <a:pt x="780" y="526"/>
                      </a:lnTo>
                      <a:lnTo>
                        <a:pt x="789" y="512"/>
                      </a:lnTo>
                      <a:lnTo>
                        <a:pt x="795" y="498"/>
                      </a:lnTo>
                      <a:lnTo>
                        <a:pt x="801" y="483"/>
                      </a:lnTo>
                      <a:lnTo>
                        <a:pt x="805" y="467"/>
                      </a:lnTo>
                      <a:lnTo>
                        <a:pt x="808" y="451"/>
                      </a:lnTo>
                      <a:lnTo>
                        <a:pt x="808" y="434"/>
                      </a:lnTo>
                      <a:lnTo>
                        <a:pt x="808" y="417"/>
                      </a:lnTo>
                      <a:lnTo>
                        <a:pt x="806" y="397"/>
                      </a:lnTo>
                      <a:lnTo>
                        <a:pt x="802" y="379"/>
                      </a:lnTo>
                      <a:lnTo>
                        <a:pt x="796" y="360"/>
                      </a:lnTo>
                      <a:lnTo>
                        <a:pt x="792" y="351"/>
                      </a:lnTo>
                      <a:lnTo>
                        <a:pt x="788" y="342"/>
                      </a:lnTo>
                      <a:lnTo>
                        <a:pt x="783" y="333"/>
                      </a:lnTo>
                      <a:lnTo>
                        <a:pt x="778" y="325"/>
                      </a:lnTo>
                      <a:lnTo>
                        <a:pt x="773" y="316"/>
                      </a:lnTo>
                      <a:lnTo>
                        <a:pt x="766" y="308"/>
                      </a:lnTo>
                      <a:lnTo>
                        <a:pt x="759" y="301"/>
                      </a:lnTo>
                      <a:lnTo>
                        <a:pt x="75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68">
                  <a:extLst>
                    <a:ext uri="{FF2B5EF4-FFF2-40B4-BE49-F238E27FC236}">
                      <a16:creationId xmlns="" xmlns:a16="http://schemas.microsoft.com/office/drawing/2014/main" id="{D268AA00-EA11-4537-9BE8-E77478D509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450" y="798513"/>
                  <a:ext cx="146050" cy="123825"/>
                </a:xfrm>
                <a:custGeom>
                  <a:avLst/>
                  <a:gdLst>
                    <a:gd name="T0" fmla="*/ 39 w 457"/>
                    <a:gd name="T1" fmla="*/ 386 h 388"/>
                    <a:gd name="T2" fmla="*/ 50 w 457"/>
                    <a:gd name="T3" fmla="*/ 388 h 388"/>
                    <a:gd name="T4" fmla="*/ 59 w 457"/>
                    <a:gd name="T5" fmla="*/ 383 h 388"/>
                    <a:gd name="T6" fmla="*/ 62 w 457"/>
                    <a:gd name="T7" fmla="*/ 374 h 388"/>
                    <a:gd name="T8" fmla="*/ 60 w 457"/>
                    <a:gd name="T9" fmla="*/ 365 h 388"/>
                    <a:gd name="T10" fmla="*/ 42 w 457"/>
                    <a:gd name="T11" fmla="*/ 326 h 388"/>
                    <a:gd name="T12" fmla="*/ 32 w 457"/>
                    <a:gd name="T13" fmla="*/ 284 h 388"/>
                    <a:gd name="T14" fmla="*/ 31 w 457"/>
                    <a:gd name="T15" fmla="*/ 243 h 388"/>
                    <a:gd name="T16" fmla="*/ 35 w 457"/>
                    <a:gd name="T17" fmla="*/ 210 h 388"/>
                    <a:gd name="T18" fmla="*/ 44 w 457"/>
                    <a:gd name="T19" fmla="*/ 178 h 388"/>
                    <a:gd name="T20" fmla="*/ 68 w 457"/>
                    <a:gd name="T21" fmla="*/ 130 h 388"/>
                    <a:gd name="T22" fmla="*/ 112 w 457"/>
                    <a:gd name="T23" fmla="*/ 82 h 388"/>
                    <a:gd name="T24" fmla="*/ 168 w 457"/>
                    <a:gd name="T25" fmla="*/ 48 h 388"/>
                    <a:gd name="T26" fmla="*/ 199 w 457"/>
                    <a:gd name="T27" fmla="*/ 37 h 388"/>
                    <a:gd name="T28" fmla="*/ 232 w 457"/>
                    <a:gd name="T29" fmla="*/ 31 h 388"/>
                    <a:gd name="T30" fmla="*/ 267 w 457"/>
                    <a:gd name="T31" fmla="*/ 30 h 388"/>
                    <a:gd name="T32" fmla="*/ 305 w 457"/>
                    <a:gd name="T33" fmla="*/ 36 h 388"/>
                    <a:gd name="T34" fmla="*/ 341 w 457"/>
                    <a:gd name="T35" fmla="*/ 48 h 388"/>
                    <a:gd name="T36" fmla="*/ 374 w 457"/>
                    <a:gd name="T37" fmla="*/ 65 h 388"/>
                    <a:gd name="T38" fmla="*/ 404 w 457"/>
                    <a:gd name="T39" fmla="*/ 87 h 388"/>
                    <a:gd name="T40" fmla="*/ 430 w 457"/>
                    <a:gd name="T41" fmla="*/ 115 h 388"/>
                    <a:gd name="T42" fmla="*/ 443 w 457"/>
                    <a:gd name="T43" fmla="*/ 121 h 388"/>
                    <a:gd name="T44" fmla="*/ 452 w 457"/>
                    <a:gd name="T45" fmla="*/ 118 h 388"/>
                    <a:gd name="T46" fmla="*/ 457 w 457"/>
                    <a:gd name="T47" fmla="*/ 105 h 388"/>
                    <a:gd name="T48" fmla="*/ 454 w 457"/>
                    <a:gd name="T49" fmla="*/ 98 h 388"/>
                    <a:gd name="T50" fmla="*/ 424 w 457"/>
                    <a:gd name="T51" fmla="*/ 66 h 388"/>
                    <a:gd name="T52" fmla="*/ 391 w 457"/>
                    <a:gd name="T53" fmla="*/ 40 h 388"/>
                    <a:gd name="T54" fmla="*/ 352 w 457"/>
                    <a:gd name="T55" fmla="*/ 20 h 388"/>
                    <a:gd name="T56" fmla="*/ 312 w 457"/>
                    <a:gd name="T57" fmla="*/ 7 h 388"/>
                    <a:gd name="T58" fmla="*/ 270 w 457"/>
                    <a:gd name="T59" fmla="*/ 0 h 388"/>
                    <a:gd name="T60" fmla="*/ 229 w 457"/>
                    <a:gd name="T61" fmla="*/ 1 h 388"/>
                    <a:gd name="T62" fmla="*/ 191 w 457"/>
                    <a:gd name="T63" fmla="*/ 8 h 388"/>
                    <a:gd name="T64" fmla="*/ 156 w 457"/>
                    <a:gd name="T65" fmla="*/ 21 h 388"/>
                    <a:gd name="T66" fmla="*/ 123 w 457"/>
                    <a:gd name="T67" fmla="*/ 37 h 388"/>
                    <a:gd name="T68" fmla="*/ 93 w 457"/>
                    <a:gd name="T69" fmla="*/ 58 h 388"/>
                    <a:gd name="T70" fmla="*/ 66 w 457"/>
                    <a:gd name="T71" fmla="*/ 84 h 388"/>
                    <a:gd name="T72" fmla="*/ 44 w 457"/>
                    <a:gd name="T73" fmla="*/ 113 h 388"/>
                    <a:gd name="T74" fmla="*/ 25 w 457"/>
                    <a:gd name="T75" fmla="*/ 145 h 388"/>
                    <a:gd name="T76" fmla="*/ 12 w 457"/>
                    <a:gd name="T77" fmla="*/ 179 h 388"/>
                    <a:gd name="T78" fmla="*/ 3 w 457"/>
                    <a:gd name="T79" fmla="*/ 217 h 388"/>
                    <a:gd name="T80" fmla="*/ 0 w 457"/>
                    <a:gd name="T81" fmla="*/ 254 h 388"/>
                    <a:gd name="T82" fmla="*/ 5 w 457"/>
                    <a:gd name="T83" fmla="*/ 304 h 388"/>
                    <a:gd name="T84" fmla="*/ 19 w 457"/>
                    <a:gd name="T85" fmla="*/ 352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57" h="388">
                      <a:moveTo>
                        <a:pt x="34" y="380"/>
                      </a:moveTo>
                      <a:lnTo>
                        <a:pt x="36" y="384"/>
                      </a:lnTo>
                      <a:lnTo>
                        <a:pt x="39" y="386"/>
                      </a:lnTo>
                      <a:lnTo>
                        <a:pt x="43" y="388"/>
                      </a:lnTo>
                      <a:lnTo>
                        <a:pt x="47" y="388"/>
                      </a:lnTo>
                      <a:lnTo>
                        <a:pt x="50" y="388"/>
                      </a:lnTo>
                      <a:lnTo>
                        <a:pt x="54" y="386"/>
                      </a:lnTo>
                      <a:lnTo>
                        <a:pt x="56" y="385"/>
                      </a:lnTo>
                      <a:lnTo>
                        <a:pt x="59" y="383"/>
                      </a:lnTo>
                      <a:lnTo>
                        <a:pt x="60" y="379"/>
                      </a:lnTo>
                      <a:lnTo>
                        <a:pt x="61" y="377"/>
                      </a:lnTo>
                      <a:lnTo>
                        <a:pt x="62" y="374"/>
                      </a:lnTo>
                      <a:lnTo>
                        <a:pt x="62" y="371"/>
                      </a:lnTo>
                      <a:lnTo>
                        <a:pt x="61" y="369"/>
                      </a:lnTo>
                      <a:lnTo>
                        <a:pt x="60" y="365"/>
                      </a:lnTo>
                      <a:lnTo>
                        <a:pt x="53" y="353"/>
                      </a:lnTo>
                      <a:lnTo>
                        <a:pt x="47" y="340"/>
                      </a:lnTo>
                      <a:lnTo>
                        <a:pt x="42" y="326"/>
                      </a:lnTo>
                      <a:lnTo>
                        <a:pt x="37" y="312"/>
                      </a:lnTo>
                      <a:lnTo>
                        <a:pt x="34" y="298"/>
                      </a:lnTo>
                      <a:lnTo>
                        <a:pt x="32" y="284"/>
                      </a:lnTo>
                      <a:lnTo>
                        <a:pt x="31" y="269"/>
                      </a:lnTo>
                      <a:lnTo>
                        <a:pt x="30" y="254"/>
                      </a:lnTo>
                      <a:lnTo>
                        <a:pt x="31" y="243"/>
                      </a:lnTo>
                      <a:lnTo>
                        <a:pt x="32" y="232"/>
                      </a:lnTo>
                      <a:lnTo>
                        <a:pt x="33" y="221"/>
                      </a:lnTo>
                      <a:lnTo>
                        <a:pt x="35" y="210"/>
                      </a:lnTo>
                      <a:lnTo>
                        <a:pt x="37" y="198"/>
                      </a:lnTo>
                      <a:lnTo>
                        <a:pt x="40" y="189"/>
                      </a:lnTo>
                      <a:lnTo>
                        <a:pt x="44" y="178"/>
                      </a:lnTo>
                      <a:lnTo>
                        <a:pt x="48" y="167"/>
                      </a:lnTo>
                      <a:lnTo>
                        <a:pt x="58" y="148"/>
                      </a:lnTo>
                      <a:lnTo>
                        <a:pt x="68" y="130"/>
                      </a:lnTo>
                      <a:lnTo>
                        <a:pt x="81" y="113"/>
                      </a:lnTo>
                      <a:lnTo>
                        <a:pt x="96" y="97"/>
                      </a:lnTo>
                      <a:lnTo>
                        <a:pt x="112" y="82"/>
                      </a:lnTo>
                      <a:lnTo>
                        <a:pt x="129" y="69"/>
                      </a:lnTo>
                      <a:lnTo>
                        <a:pt x="147" y="57"/>
                      </a:lnTo>
                      <a:lnTo>
                        <a:pt x="168" y="48"/>
                      </a:lnTo>
                      <a:lnTo>
                        <a:pt x="177" y="44"/>
                      </a:lnTo>
                      <a:lnTo>
                        <a:pt x="188" y="40"/>
                      </a:lnTo>
                      <a:lnTo>
                        <a:pt x="199" y="37"/>
                      </a:lnTo>
                      <a:lnTo>
                        <a:pt x="210" y="35"/>
                      </a:lnTo>
                      <a:lnTo>
                        <a:pt x="220" y="33"/>
                      </a:lnTo>
                      <a:lnTo>
                        <a:pt x="232" y="31"/>
                      </a:lnTo>
                      <a:lnTo>
                        <a:pt x="243" y="30"/>
                      </a:lnTo>
                      <a:lnTo>
                        <a:pt x="255" y="30"/>
                      </a:lnTo>
                      <a:lnTo>
                        <a:pt x="267" y="30"/>
                      </a:lnTo>
                      <a:lnTo>
                        <a:pt x="280" y="31"/>
                      </a:lnTo>
                      <a:lnTo>
                        <a:pt x="293" y="34"/>
                      </a:lnTo>
                      <a:lnTo>
                        <a:pt x="305" y="36"/>
                      </a:lnTo>
                      <a:lnTo>
                        <a:pt x="318" y="39"/>
                      </a:lnTo>
                      <a:lnTo>
                        <a:pt x="330" y="43"/>
                      </a:lnTo>
                      <a:lnTo>
                        <a:pt x="341" y="48"/>
                      </a:lnTo>
                      <a:lnTo>
                        <a:pt x="352" y="53"/>
                      </a:lnTo>
                      <a:lnTo>
                        <a:pt x="364" y="58"/>
                      </a:lnTo>
                      <a:lnTo>
                        <a:pt x="374" y="65"/>
                      </a:lnTo>
                      <a:lnTo>
                        <a:pt x="384" y="72"/>
                      </a:lnTo>
                      <a:lnTo>
                        <a:pt x="395" y="80"/>
                      </a:lnTo>
                      <a:lnTo>
                        <a:pt x="404" y="87"/>
                      </a:lnTo>
                      <a:lnTo>
                        <a:pt x="413" y="97"/>
                      </a:lnTo>
                      <a:lnTo>
                        <a:pt x="423" y="105"/>
                      </a:lnTo>
                      <a:lnTo>
                        <a:pt x="430" y="115"/>
                      </a:lnTo>
                      <a:lnTo>
                        <a:pt x="435" y="119"/>
                      </a:lnTo>
                      <a:lnTo>
                        <a:pt x="441" y="121"/>
                      </a:lnTo>
                      <a:lnTo>
                        <a:pt x="443" y="121"/>
                      </a:lnTo>
                      <a:lnTo>
                        <a:pt x="446" y="120"/>
                      </a:lnTo>
                      <a:lnTo>
                        <a:pt x="449" y="120"/>
                      </a:lnTo>
                      <a:lnTo>
                        <a:pt x="452" y="118"/>
                      </a:lnTo>
                      <a:lnTo>
                        <a:pt x="455" y="114"/>
                      </a:lnTo>
                      <a:lnTo>
                        <a:pt x="457" y="107"/>
                      </a:lnTo>
                      <a:lnTo>
                        <a:pt x="457" y="105"/>
                      </a:lnTo>
                      <a:lnTo>
                        <a:pt x="457" y="102"/>
                      </a:lnTo>
                      <a:lnTo>
                        <a:pt x="456" y="100"/>
                      </a:lnTo>
                      <a:lnTo>
                        <a:pt x="454" y="98"/>
                      </a:lnTo>
                      <a:lnTo>
                        <a:pt x="444" y="86"/>
                      </a:lnTo>
                      <a:lnTo>
                        <a:pt x="434" y="75"/>
                      </a:lnTo>
                      <a:lnTo>
                        <a:pt x="424" y="66"/>
                      </a:lnTo>
                      <a:lnTo>
                        <a:pt x="413" y="56"/>
                      </a:lnTo>
                      <a:lnTo>
                        <a:pt x="402" y="48"/>
                      </a:lnTo>
                      <a:lnTo>
                        <a:pt x="391" y="40"/>
                      </a:lnTo>
                      <a:lnTo>
                        <a:pt x="378" y="33"/>
                      </a:lnTo>
                      <a:lnTo>
                        <a:pt x="365" y="26"/>
                      </a:lnTo>
                      <a:lnTo>
                        <a:pt x="352" y="20"/>
                      </a:lnTo>
                      <a:lnTo>
                        <a:pt x="339" y="14"/>
                      </a:lnTo>
                      <a:lnTo>
                        <a:pt x="325" y="10"/>
                      </a:lnTo>
                      <a:lnTo>
                        <a:pt x="312" y="7"/>
                      </a:lnTo>
                      <a:lnTo>
                        <a:pt x="297" y="4"/>
                      </a:lnTo>
                      <a:lnTo>
                        <a:pt x="283" y="1"/>
                      </a:lnTo>
                      <a:lnTo>
                        <a:pt x="270" y="0"/>
                      </a:lnTo>
                      <a:lnTo>
                        <a:pt x="255" y="0"/>
                      </a:lnTo>
                      <a:lnTo>
                        <a:pt x="242" y="0"/>
                      </a:lnTo>
                      <a:lnTo>
                        <a:pt x="229" y="1"/>
                      </a:lnTo>
                      <a:lnTo>
                        <a:pt x="216" y="4"/>
                      </a:lnTo>
                      <a:lnTo>
                        <a:pt x="203" y="6"/>
                      </a:lnTo>
                      <a:lnTo>
                        <a:pt x="191" y="8"/>
                      </a:lnTo>
                      <a:lnTo>
                        <a:pt x="180" y="12"/>
                      </a:lnTo>
                      <a:lnTo>
                        <a:pt x="168" y="15"/>
                      </a:lnTo>
                      <a:lnTo>
                        <a:pt x="156" y="21"/>
                      </a:lnTo>
                      <a:lnTo>
                        <a:pt x="144" y="25"/>
                      </a:lnTo>
                      <a:lnTo>
                        <a:pt x="134" y="31"/>
                      </a:lnTo>
                      <a:lnTo>
                        <a:pt x="123" y="37"/>
                      </a:lnTo>
                      <a:lnTo>
                        <a:pt x="112" y="44"/>
                      </a:lnTo>
                      <a:lnTo>
                        <a:pt x="103" y="51"/>
                      </a:lnTo>
                      <a:lnTo>
                        <a:pt x="93" y="58"/>
                      </a:lnTo>
                      <a:lnTo>
                        <a:pt x="83" y="67"/>
                      </a:lnTo>
                      <a:lnTo>
                        <a:pt x="75" y="75"/>
                      </a:lnTo>
                      <a:lnTo>
                        <a:pt x="66" y="84"/>
                      </a:lnTo>
                      <a:lnTo>
                        <a:pt x="59" y="94"/>
                      </a:lnTo>
                      <a:lnTo>
                        <a:pt x="51" y="103"/>
                      </a:lnTo>
                      <a:lnTo>
                        <a:pt x="44" y="113"/>
                      </a:lnTo>
                      <a:lnTo>
                        <a:pt x="37" y="124"/>
                      </a:lnTo>
                      <a:lnTo>
                        <a:pt x="31" y="134"/>
                      </a:lnTo>
                      <a:lnTo>
                        <a:pt x="25" y="145"/>
                      </a:lnTo>
                      <a:lnTo>
                        <a:pt x="20" y="156"/>
                      </a:lnTo>
                      <a:lnTo>
                        <a:pt x="16" y="167"/>
                      </a:lnTo>
                      <a:lnTo>
                        <a:pt x="12" y="179"/>
                      </a:lnTo>
                      <a:lnTo>
                        <a:pt x="8" y="191"/>
                      </a:lnTo>
                      <a:lnTo>
                        <a:pt x="5" y="204"/>
                      </a:lnTo>
                      <a:lnTo>
                        <a:pt x="3" y="217"/>
                      </a:lnTo>
                      <a:lnTo>
                        <a:pt x="2" y="228"/>
                      </a:lnTo>
                      <a:lnTo>
                        <a:pt x="1" y="241"/>
                      </a:lnTo>
                      <a:lnTo>
                        <a:pt x="0" y="254"/>
                      </a:lnTo>
                      <a:lnTo>
                        <a:pt x="1" y="271"/>
                      </a:lnTo>
                      <a:lnTo>
                        <a:pt x="3" y="288"/>
                      </a:lnTo>
                      <a:lnTo>
                        <a:pt x="5" y="304"/>
                      </a:lnTo>
                      <a:lnTo>
                        <a:pt x="8" y="320"/>
                      </a:lnTo>
                      <a:lnTo>
                        <a:pt x="14" y="335"/>
                      </a:lnTo>
                      <a:lnTo>
                        <a:pt x="19" y="352"/>
                      </a:lnTo>
                      <a:lnTo>
                        <a:pt x="25" y="366"/>
                      </a:lnTo>
                      <a:lnTo>
                        <a:pt x="34" y="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19" name="Group 318">
              <a:extLst>
                <a:ext uri="{FF2B5EF4-FFF2-40B4-BE49-F238E27FC236}">
                  <a16:creationId xmlns="" xmlns:a16="http://schemas.microsoft.com/office/drawing/2014/main" id="{BB480B16-E917-4E26-8CFD-9F3635D8925E}"/>
                </a:ext>
              </a:extLst>
            </p:cNvPr>
            <p:cNvGrpSpPr/>
            <p:nvPr/>
          </p:nvGrpSpPr>
          <p:grpSpPr>
            <a:xfrm>
              <a:off x="2644720" y="5164110"/>
              <a:ext cx="418315" cy="418315"/>
              <a:chOff x="3103103" y="1741116"/>
              <a:chExt cx="418315" cy="418315"/>
            </a:xfrm>
          </p:grpSpPr>
          <p:sp>
            <p:nvSpPr>
              <p:cNvPr id="320" name="Oval 319">
                <a:extLst>
                  <a:ext uri="{FF2B5EF4-FFF2-40B4-BE49-F238E27FC236}">
                    <a16:creationId xmlns="" xmlns:a16="http://schemas.microsoft.com/office/drawing/2014/main" id="{B39FA52B-CB99-4DE7-A885-49466C5D522F}"/>
                  </a:ext>
                </a:extLst>
              </p:cNvPr>
              <p:cNvSpPr/>
              <p:nvPr/>
            </p:nvSpPr>
            <p:spPr>
              <a:xfrm>
                <a:off x="3103103" y="1741116"/>
                <a:ext cx="418315" cy="418315"/>
              </a:xfrm>
              <a:prstGeom prst="ellipse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1" name="Group 320">
                <a:extLst>
                  <a:ext uri="{FF2B5EF4-FFF2-40B4-BE49-F238E27FC236}">
                    <a16:creationId xmlns="" xmlns:a16="http://schemas.microsoft.com/office/drawing/2014/main" id="{9791C1AA-F8AC-45DF-9F53-AFF1EE303D5A}"/>
                  </a:ext>
                </a:extLst>
              </p:cNvPr>
              <p:cNvGrpSpPr/>
              <p:nvPr/>
            </p:nvGrpSpPr>
            <p:grpSpPr>
              <a:xfrm>
                <a:off x="3226503" y="1864516"/>
                <a:ext cx="171514" cy="171514"/>
                <a:chOff x="334963" y="769938"/>
                <a:chExt cx="276225" cy="276225"/>
              </a:xfrm>
              <a:solidFill>
                <a:schemeClr val="bg1"/>
              </a:solidFill>
            </p:grpSpPr>
            <p:sp>
              <p:nvSpPr>
                <p:cNvPr id="322" name="Freeform 54">
                  <a:extLst>
                    <a:ext uri="{FF2B5EF4-FFF2-40B4-BE49-F238E27FC236}">
                      <a16:creationId xmlns="" xmlns:a16="http://schemas.microsoft.com/office/drawing/2014/main" id="{B3F45C03-7D0D-463B-B44B-EE20A7DAD9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7825" y="812800"/>
                  <a:ext cx="190500" cy="190500"/>
                </a:xfrm>
                <a:custGeom>
                  <a:avLst/>
                  <a:gdLst>
                    <a:gd name="T0" fmla="*/ 245 w 599"/>
                    <a:gd name="T1" fmla="*/ 563 h 599"/>
                    <a:gd name="T2" fmla="*/ 182 w 599"/>
                    <a:gd name="T3" fmla="*/ 542 h 599"/>
                    <a:gd name="T4" fmla="*/ 128 w 599"/>
                    <a:gd name="T5" fmla="*/ 508 h 599"/>
                    <a:gd name="T6" fmla="*/ 84 w 599"/>
                    <a:gd name="T7" fmla="*/ 461 h 599"/>
                    <a:gd name="T8" fmla="*/ 52 w 599"/>
                    <a:gd name="T9" fmla="*/ 405 h 599"/>
                    <a:gd name="T10" fmla="*/ 33 w 599"/>
                    <a:gd name="T11" fmla="*/ 341 h 599"/>
                    <a:gd name="T12" fmla="*/ 31 w 599"/>
                    <a:gd name="T13" fmla="*/ 272 h 599"/>
                    <a:gd name="T14" fmla="*/ 46 w 599"/>
                    <a:gd name="T15" fmla="*/ 207 h 599"/>
                    <a:gd name="T16" fmla="*/ 76 w 599"/>
                    <a:gd name="T17" fmla="*/ 149 h 599"/>
                    <a:gd name="T18" fmla="*/ 118 w 599"/>
                    <a:gd name="T19" fmla="*/ 100 h 599"/>
                    <a:gd name="T20" fmla="*/ 171 w 599"/>
                    <a:gd name="T21" fmla="*/ 62 h 599"/>
                    <a:gd name="T22" fmla="*/ 233 w 599"/>
                    <a:gd name="T23" fmla="*/ 39 h 599"/>
                    <a:gd name="T24" fmla="*/ 299 w 599"/>
                    <a:gd name="T25" fmla="*/ 30 h 599"/>
                    <a:gd name="T26" fmla="*/ 366 w 599"/>
                    <a:gd name="T27" fmla="*/ 39 h 599"/>
                    <a:gd name="T28" fmla="*/ 427 w 599"/>
                    <a:gd name="T29" fmla="*/ 62 h 599"/>
                    <a:gd name="T30" fmla="*/ 480 w 599"/>
                    <a:gd name="T31" fmla="*/ 100 h 599"/>
                    <a:gd name="T32" fmla="*/ 523 w 599"/>
                    <a:gd name="T33" fmla="*/ 149 h 599"/>
                    <a:gd name="T34" fmla="*/ 553 w 599"/>
                    <a:gd name="T35" fmla="*/ 207 h 599"/>
                    <a:gd name="T36" fmla="*/ 568 w 599"/>
                    <a:gd name="T37" fmla="*/ 272 h 599"/>
                    <a:gd name="T38" fmla="*/ 566 w 599"/>
                    <a:gd name="T39" fmla="*/ 341 h 599"/>
                    <a:gd name="T40" fmla="*/ 547 w 599"/>
                    <a:gd name="T41" fmla="*/ 405 h 599"/>
                    <a:gd name="T42" fmla="*/ 515 w 599"/>
                    <a:gd name="T43" fmla="*/ 461 h 599"/>
                    <a:gd name="T44" fmla="*/ 470 w 599"/>
                    <a:gd name="T45" fmla="*/ 508 h 599"/>
                    <a:gd name="T46" fmla="*/ 416 w 599"/>
                    <a:gd name="T47" fmla="*/ 542 h 599"/>
                    <a:gd name="T48" fmla="*/ 354 w 599"/>
                    <a:gd name="T49" fmla="*/ 563 h 599"/>
                    <a:gd name="T50" fmla="*/ 299 w 599"/>
                    <a:gd name="T51" fmla="*/ 0 h 599"/>
                    <a:gd name="T52" fmla="*/ 225 w 599"/>
                    <a:gd name="T53" fmla="*/ 10 h 599"/>
                    <a:gd name="T54" fmla="*/ 157 w 599"/>
                    <a:gd name="T55" fmla="*/ 37 h 599"/>
                    <a:gd name="T56" fmla="*/ 98 w 599"/>
                    <a:gd name="T57" fmla="*/ 79 h 599"/>
                    <a:gd name="T58" fmla="*/ 52 w 599"/>
                    <a:gd name="T59" fmla="*/ 132 h 599"/>
                    <a:gd name="T60" fmla="*/ 18 w 599"/>
                    <a:gd name="T61" fmla="*/ 196 h 599"/>
                    <a:gd name="T62" fmla="*/ 1 w 599"/>
                    <a:gd name="T63" fmla="*/ 269 h 599"/>
                    <a:gd name="T64" fmla="*/ 3 w 599"/>
                    <a:gd name="T65" fmla="*/ 345 h 599"/>
                    <a:gd name="T66" fmla="*/ 24 w 599"/>
                    <a:gd name="T67" fmla="*/ 416 h 599"/>
                    <a:gd name="T68" fmla="*/ 59 w 599"/>
                    <a:gd name="T69" fmla="*/ 479 h 599"/>
                    <a:gd name="T70" fmla="*/ 109 w 599"/>
                    <a:gd name="T71" fmla="*/ 530 h 599"/>
                    <a:gd name="T72" fmla="*/ 169 w 599"/>
                    <a:gd name="T73" fmla="*/ 570 h 599"/>
                    <a:gd name="T74" fmla="*/ 239 w 599"/>
                    <a:gd name="T75" fmla="*/ 592 h 599"/>
                    <a:gd name="T76" fmla="*/ 315 w 599"/>
                    <a:gd name="T77" fmla="*/ 599 h 599"/>
                    <a:gd name="T78" fmla="*/ 388 w 599"/>
                    <a:gd name="T79" fmla="*/ 585 h 599"/>
                    <a:gd name="T80" fmla="*/ 454 w 599"/>
                    <a:gd name="T81" fmla="*/ 556 h 599"/>
                    <a:gd name="T82" fmla="*/ 511 w 599"/>
                    <a:gd name="T83" fmla="*/ 511 h 599"/>
                    <a:gd name="T84" fmla="*/ 555 w 599"/>
                    <a:gd name="T85" fmla="*/ 455 h 599"/>
                    <a:gd name="T86" fmla="*/ 585 w 599"/>
                    <a:gd name="T87" fmla="*/ 389 h 599"/>
                    <a:gd name="T88" fmla="*/ 599 w 599"/>
                    <a:gd name="T89" fmla="*/ 315 h 599"/>
                    <a:gd name="T90" fmla="*/ 592 w 599"/>
                    <a:gd name="T91" fmla="*/ 239 h 599"/>
                    <a:gd name="T92" fmla="*/ 569 w 599"/>
                    <a:gd name="T93" fmla="*/ 169 h 599"/>
                    <a:gd name="T94" fmla="*/ 530 w 599"/>
                    <a:gd name="T95" fmla="*/ 110 h 599"/>
                    <a:gd name="T96" fmla="*/ 479 w 599"/>
                    <a:gd name="T97" fmla="*/ 59 h 599"/>
                    <a:gd name="T98" fmla="*/ 416 w 599"/>
                    <a:gd name="T99" fmla="*/ 24 h 599"/>
                    <a:gd name="T100" fmla="*/ 345 w 599"/>
                    <a:gd name="T101" fmla="*/ 4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99" h="599">
                      <a:moveTo>
                        <a:pt x="299" y="569"/>
                      </a:moveTo>
                      <a:lnTo>
                        <a:pt x="285" y="569"/>
                      </a:lnTo>
                      <a:lnTo>
                        <a:pt x="272" y="568"/>
                      </a:lnTo>
                      <a:lnTo>
                        <a:pt x="258" y="566"/>
                      </a:lnTo>
                      <a:lnTo>
                        <a:pt x="245" y="563"/>
                      </a:lnTo>
                      <a:lnTo>
                        <a:pt x="233" y="560"/>
                      </a:lnTo>
                      <a:lnTo>
                        <a:pt x="220" y="557"/>
                      </a:lnTo>
                      <a:lnTo>
                        <a:pt x="207" y="553"/>
                      </a:lnTo>
                      <a:lnTo>
                        <a:pt x="194" y="547"/>
                      </a:lnTo>
                      <a:lnTo>
                        <a:pt x="182" y="542"/>
                      </a:lnTo>
                      <a:lnTo>
                        <a:pt x="171" y="537"/>
                      </a:lnTo>
                      <a:lnTo>
                        <a:pt x="160" y="530"/>
                      </a:lnTo>
                      <a:lnTo>
                        <a:pt x="149" y="523"/>
                      </a:lnTo>
                      <a:lnTo>
                        <a:pt x="138" y="515"/>
                      </a:lnTo>
                      <a:lnTo>
                        <a:pt x="128" y="508"/>
                      </a:lnTo>
                      <a:lnTo>
                        <a:pt x="118" y="499"/>
                      </a:lnTo>
                      <a:lnTo>
                        <a:pt x="108" y="491"/>
                      </a:lnTo>
                      <a:lnTo>
                        <a:pt x="100" y="481"/>
                      </a:lnTo>
                      <a:lnTo>
                        <a:pt x="91" y="471"/>
                      </a:lnTo>
                      <a:lnTo>
                        <a:pt x="84" y="461"/>
                      </a:lnTo>
                      <a:lnTo>
                        <a:pt x="76" y="450"/>
                      </a:lnTo>
                      <a:lnTo>
                        <a:pt x="69" y="439"/>
                      </a:lnTo>
                      <a:lnTo>
                        <a:pt x="62" y="429"/>
                      </a:lnTo>
                      <a:lnTo>
                        <a:pt x="57" y="417"/>
                      </a:lnTo>
                      <a:lnTo>
                        <a:pt x="52" y="405"/>
                      </a:lnTo>
                      <a:lnTo>
                        <a:pt x="46" y="392"/>
                      </a:lnTo>
                      <a:lnTo>
                        <a:pt x="42" y="379"/>
                      </a:lnTo>
                      <a:lnTo>
                        <a:pt x="39" y="368"/>
                      </a:lnTo>
                      <a:lnTo>
                        <a:pt x="36" y="354"/>
                      </a:lnTo>
                      <a:lnTo>
                        <a:pt x="33" y="341"/>
                      </a:lnTo>
                      <a:lnTo>
                        <a:pt x="31" y="327"/>
                      </a:lnTo>
                      <a:lnTo>
                        <a:pt x="30" y="313"/>
                      </a:lnTo>
                      <a:lnTo>
                        <a:pt x="30" y="299"/>
                      </a:lnTo>
                      <a:lnTo>
                        <a:pt x="30" y="285"/>
                      </a:lnTo>
                      <a:lnTo>
                        <a:pt x="31" y="272"/>
                      </a:lnTo>
                      <a:lnTo>
                        <a:pt x="33" y="258"/>
                      </a:lnTo>
                      <a:lnTo>
                        <a:pt x="36" y="245"/>
                      </a:lnTo>
                      <a:lnTo>
                        <a:pt x="39" y="233"/>
                      </a:lnTo>
                      <a:lnTo>
                        <a:pt x="42" y="220"/>
                      </a:lnTo>
                      <a:lnTo>
                        <a:pt x="46" y="207"/>
                      </a:lnTo>
                      <a:lnTo>
                        <a:pt x="52" y="195"/>
                      </a:lnTo>
                      <a:lnTo>
                        <a:pt x="57" y="182"/>
                      </a:lnTo>
                      <a:lnTo>
                        <a:pt x="62" y="172"/>
                      </a:lnTo>
                      <a:lnTo>
                        <a:pt x="69" y="160"/>
                      </a:lnTo>
                      <a:lnTo>
                        <a:pt x="76" y="149"/>
                      </a:lnTo>
                      <a:lnTo>
                        <a:pt x="84" y="138"/>
                      </a:lnTo>
                      <a:lnTo>
                        <a:pt x="91" y="129"/>
                      </a:lnTo>
                      <a:lnTo>
                        <a:pt x="100" y="118"/>
                      </a:lnTo>
                      <a:lnTo>
                        <a:pt x="108" y="110"/>
                      </a:lnTo>
                      <a:lnTo>
                        <a:pt x="118" y="100"/>
                      </a:lnTo>
                      <a:lnTo>
                        <a:pt x="128" y="91"/>
                      </a:lnTo>
                      <a:lnTo>
                        <a:pt x="138" y="84"/>
                      </a:lnTo>
                      <a:lnTo>
                        <a:pt x="149" y="76"/>
                      </a:lnTo>
                      <a:lnTo>
                        <a:pt x="160" y="69"/>
                      </a:lnTo>
                      <a:lnTo>
                        <a:pt x="171" y="62"/>
                      </a:lnTo>
                      <a:lnTo>
                        <a:pt x="182" y="57"/>
                      </a:lnTo>
                      <a:lnTo>
                        <a:pt x="194" y="52"/>
                      </a:lnTo>
                      <a:lnTo>
                        <a:pt x="207" y="46"/>
                      </a:lnTo>
                      <a:lnTo>
                        <a:pt x="220" y="42"/>
                      </a:lnTo>
                      <a:lnTo>
                        <a:pt x="233" y="39"/>
                      </a:lnTo>
                      <a:lnTo>
                        <a:pt x="245" y="36"/>
                      </a:lnTo>
                      <a:lnTo>
                        <a:pt x="258" y="34"/>
                      </a:lnTo>
                      <a:lnTo>
                        <a:pt x="272" y="31"/>
                      </a:lnTo>
                      <a:lnTo>
                        <a:pt x="285" y="30"/>
                      </a:lnTo>
                      <a:lnTo>
                        <a:pt x="299" y="30"/>
                      </a:lnTo>
                      <a:lnTo>
                        <a:pt x="313" y="30"/>
                      </a:lnTo>
                      <a:lnTo>
                        <a:pt x="327" y="31"/>
                      </a:lnTo>
                      <a:lnTo>
                        <a:pt x="341" y="34"/>
                      </a:lnTo>
                      <a:lnTo>
                        <a:pt x="354" y="36"/>
                      </a:lnTo>
                      <a:lnTo>
                        <a:pt x="366" y="39"/>
                      </a:lnTo>
                      <a:lnTo>
                        <a:pt x="379" y="42"/>
                      </a:lnTo>
                      <a:lnTo>
                        <a:pt x="392" y="46"/>
                      </a:lnTo>
                      <a:lnTo>
                        <a:pt x="404" y="52"/>
                      </a:lnTo>
                      <a:lnTo>
                        <a:pt x="416" y="57"/>
                      </a:lnTo>
                      <a:lnTo>
                        <a:pt x="427" y="62"/>
                      </a:lnTo>
                      <a:lnTo>
                        <a:pt x="439" y="69"/>
                      </a:lnTo>
                      <a:lnTo>
                        <a:pt x="450" y="76"/>
                      </a:lnTo>
                      <a:lnTo>
                        <a:pt x="461" y="84"/>
                      </a:lnTo>
                      <a:lnTo>
                        <a:pt x="470" y="91"/>
                      </a:lnTo>
                      <a:lnTo>
                        <a:pt x="480" y="100"/>
                      </a:lnTo>
                      <a:lnTo>
                        <a:pt x="490" y="110"/>
                      </a:lnTo>
                      <a:lnTo>
                        <a:pt x="499" y="118"/>
                      </a:lnTo>
                      <a:lnTo>
                        <a:pt x="507" y="129"/>
                      </a:lnTo>
                      <a:lnTo>
                        <a:pt x="515" y="138"/>
                      </a:lnTo>
                      <a:lnTo>
                        <a:pt x="523" y="149"/>
                      </a:lnTo>
                      <a:lnTo>
                        <a:pt x="530" y="160"/>
                      </a:lnTo>
                      <a:lnTo>
                        <a:pt x="537" y="172"/>
                      </a:lnTo>
                      <a:lnTo>
                        <a:pt x="542" y="182"/>
                      </a:lnTo>
                      <a:lnTo>
                        <a:pt x="547" y="195"/>
                      </a:lnTo>
                      <a:lnTo>
                        <a:pt x="553" y="207"/>
                      </a:lnTo>
                      <a:lnTo>
                        <a:pt x="557" y="220"/>
                      </a:lnTo>
                      <a:lnTo>
                        <a:pt x="560" y="233"/>
                      </a:lnTo>
                      <a:lnTo>
                        <a:pt x="563" y="245"/>
                      </a:lnTo>
                      <a:lnTo>
                        <a:pt x="566" y="258"/>
                      </a:lnTo>
                      <a:lnTo>
                        <a:pt x="568" y="272"/>
                      </a:lnTo>
                      <a:lnTo>
                        <a:pt x="569" y="285"/>
                      </a:lnTo>
                      <a:lnTo>
                        <a:pt x="569" y="299"/>
                      </a:lnTo>
                      <a:lnTo>
                        <a:pt x="569" y="313"/>
                      </a:lnTo>
                      <a:lnTo>
                        <a:pt x="568" y="327"/>
                      </a:lnTo>
                      <a:lnTo>
                        <a:pt x="566" y="341"/>
                      </a:lnTo>
                      <a:lnTo>
                        <a:pt x="563" y="354"/>
                      </a:lnTo>
                      <a:lnTo>
                        <a:pt x="560" y="368"/>
                      </a:lnTo>
                      <a:lnTo>
                        <a:pt x="557" y="379"/>
                      </a:lnTo>
                      <a:lnTo>
                        <a:pt x="553" y="392"/>
                      </a:lnTo>
                      <a:lnTo>
                        <a:pt x="547" y="405"/>
                      </a:lnTo>
                      <a:lnTo>
                        <a:pt x="542" y="417"/>
                      </a:lnTo>
                      <a:lnTo>
                        <a:pt x="537" y="429"/>
                      </a:lnTo>
                      <a:lnTo>
                        <a:pt x="530" y="439"/>
                      </a:lnTo>
                      <a:lnTo>
                        <a:pt x="523" y="450"/>
                      </a:lnTo>
                      <a:lnTo>
                        <a:pt x="515" y="461"/>
                      </a:lnTo>
                      <a:lnTo>
                        <a:pt x="507" y="471"/>
                      </a:lnTo>
                      <a:lnTo>
                        <a:pt x="499" y="481"/>
                      </a:lnTo>
                      <a:lnTo>
                        <a:pt x="490" y="491"/>
                      </a:lnTo>
                      <a:lnTo>
                        <a:pt x="480" y="499"/>
                      </a:lnTo>
                      <a:lnTo>
                        <a:pt x="470" y="508"/>
                      </a:lnTo>
                      <a:lnTo>
                        <a:pt x="461" y="515"/>
                      </a:lnTo>
                      <a:lnTo>
                        <a:pt x="450" y="523"/>
                      </a:lnTo>
                      <a:lnTo>
                        <a:pt x="439" y="530"/>
                      </a:lnTo>
                      <a:lnTo>
                        <a:pt x="427" y="537"/>
                      </a:lnTo>
                      <a:lnTo>
                        <a:pt x="416" y="542"/>
                      </a:lnTo>
                      <a:lnTo>
                        <a:pt x="404" y="547"/>
                      </a:lnTo>
                      <a:lnTo>
                        <a:pt x="392" y="553"/>
                      </a:lnTo>
                      <a:lnTo>
                        <a:pt x="379" y="557"/>
                      </a:lnTo>
                      <a:lnTo>
                        <a:pt x="366" y="560"/>
                      </a:lnTo>
                      <a:lnTo>
                        <a:pt x="354" y="563"/>
                      </a:lnTo>
                      <a:lnTo>
                        <a:pt x="341" y="566"/>
                      </a:lnTo>
                      <a:lnTo>
                        <a:pt x="327" y="568"/>
                      </a:lnTo>
                      <a:lnTo>
                        <a:pt x="313" y="569"/>
                      </a:lnTo>
                      <a:lnTo>
                        <a:pt x="299" y="569"/>
                      </a:lnTo>
                      <a:close/>
                      <a:moveTo>
                        <a:pt x="299" y="0"/>
                      </a:moveTo>
                      <a:lnTo>
                        <a:pt x="284" y="0"/>
                      </a:lnTo>
                      <a:lnTo>
                        <a:pt x="269" y="1"/>
                      </a:lnTo>
                      <a:lnTo>
                        <a:pt x="254" y="4"/>
                      </a:lnTo>
                      <a:lnTo>
                        <a:pt x="239" y="6"/>
                      </a:lnTo>
                      <a:lnTo>
                        <a:pt x="225" y="10"/>
                      </a:lnTo>
                      <a:lnTo>
                        <a:pt x="210" y="13"/>
                      </a:lnTo>
                      <a:lnTo>
                        <a:pt x="196" y="19"/>
                      </a:lnTo>
                      <a:lnTo>
                        <a:pt x="183" y="24"/>
                      </a:lnTo>
                      <a:lnTo>
                        <a:pt x="169" y="29"/>
                      </a:lnTo>
                      <a:lnTo>
                        <a:pt x="157" y="37"/>
                      </a:lnTo>
                      <a:lnTo>
                        <a:pt x="144" y="43"/>
                      </a:lnTo>
                      <a:lnTo>
                        <a:pt x="132" y="52"/>
                      </a:lnTo>
                      <a:lnTo>
                        <a:pt x="120" y="59"/>
                      </a:lnTo>
                      <a:lnTo>
                        <a:pt x="109" y="69"/>
                      </a:lnTo>
                      <a:lnTo>
                        <a:pt x="98" y="79"/>
                      </a:lnTo>
                      <a:lnTo>
                        <a:pt x="88" y="88"/>
                      </a:lnTo>
                      <a:lnTo>
                        <a:pt x="77" y="99"/>
                      </a:lnTo>
                      <a:lnTo>
                        <a:pt x="69" y="110"/>
                      </a:lnTo>
                      <a:lnTo>
                        <a:pt x="59" y="120"/>
                      </a:lnTo>
                      <a:lnTo>
                        <a:pt x="52" y="132"/>
                      </a:lnTo>
                      <a:lnTo>
                        <a:pt x="43" y="145"/>
                      </a:lnTo>
                      <a:lnTo>
                        <a:pt x="37" y="157"/>
                      </a:lnTo>
                      <a:lnTo>
                        <a:pt x="29" y="169"/>
                      </a:lnTo>
                      <a:lnTo>
                        <a:pt x="24" y="183"/>
                      </a:lnTo>
                      <a:lnTo>
                        <a:pt x="18" y="196"/>
                      </a:lnTo>
                      <a:lnTo>
                        <a:pt x="13" y="210"/>
                      </a:lnTo>
                      <a:lnTo>
                        <a:pt x="10" y="225"/>
                      </a:lnTo>
                      <a:lnTo>
                        <a:pt x="6" y="239"/>
                      </a:lnTo>
                      <a:lnTo>
                        <a:pt x="3" y="254"/>
                      </a:lnTo>
                      <a:lnTo>
                        <a:pt x="1" y="269"/>
                      </a:lnTo>
                      <a:lnTo>
                        <a:pt x="0" y="284"/>
                      </a:lnTo>
                      <a:lnTo>
                        <a:pt x="0" y="299"/>
                      </a:lnTo>
                      <a:lnTo>
                        <a:pt x="0" y="315"/>
                      </a:lnTo>
                      <a:lnTo>
                        <a:pt x="1" y="330"/>
                      </a:lnTo>
                      <a:lnTo>
                        <a:pt x="3" y="345"/>
                      </a:lnTo>
                      <a:lnTo>
                        <a:pt x="6" y="360"/>
                      </a:lnTo>
                      <a:lnTo>
                        <a:pt x="10" y="374"/>
                      </a:lnTo>
                      <a:lnTo>
                        <a:pt x="13" y="389"/>
                      </a:lnTo>
                      <a:lnTo>
                        <a:pt x="18" y="403"/>
                      </a:lnTo>
                      <a:lnTo>
                        <a:pt x="24" y="416"/>
                      </a:lnTo>
                      <a:lnTo>
                        <a:pt x="29" y="430"/>
                      </a:lnTo>
                      <a:lnTo>
                        <a:pt x="37" y="442"/>
                      </a:lnTo>
                      <a:lnTo>
                        <a:pt x="43" y="455"/>
                      </a:lnTo>
                      <a:lnTo>
                        <a:pt x="52" y="467"/>
                      </a:lnTo>
                      <a:lnTo>
                        <a:pt x="59" y="479"/>
                      </a:lnTo>
                      <a:lnTo>
                        <a:pt x="69" y="491"/>
                      </a:lnTo>
                      <a:lnTo>
                        <a:pt x="77" y="501"/>
                      </a:lnTo>
                      <a:lnTo>
                        <a:pt x="88" y="511"/>
                      </a:lnTo>
                      <a:lnTo>
                        <a:pt x="98" y="522"/>
                      </a:lnTo>
                      <a:lnTo>
                        <a:pt x="109" y="530"/>
                      </a:lnTo>
                      <a:lnTo>
                        <a:pt x="120" y="540"/>
                      </a:lnTo>
                      <a:lnTo>
                        <a:pt x="132" y="547"/>
                      </a:lnTo>
                      <a:lnTo>
                        <a:pt x="144" y="556"/>
                      </a:lnTo>
                      <a:lnTo>
                        <a:pt x="157" y="562"/>
                      </a:lnTo>
                      <a:lnTo>
                        <a:pt x="169" y="570"/>
                      </a:lnTo>
                      <a:lnTo>
                        <a:pt x="183" y="575"/>
                      </a:lnTo>
                      <a:lnTo>
                        <a:pt x="196" y="581"/>
                      </a:lnTo>
                      <a:lnTo>
                        <a:pt x="210" y="585"/>
                      </a:lnTo>
                      <a:lnTo>
                        <a:pt x="225" y="589"/>
                      </a:lnTo>
                      <a:lnTo>
                        <a:pt x="239" y="592"/>
                      </a:lnTo>
                      <a:lnTo>
                        <a:pt x="254" y="596"/>
                      </a:lnTo>
                      <a:lnTo>
                        <a:pt x="269" y="598"/>
                      </a:lnTo>
                      <a:lnTo>
                        <a:pt x="284" y="599"/>
                      </a:lnTo>
                      <a:lnTo>
                        <a:pt x="299" y="599"/>
                      </a:lnTo>
                      <a:lnTo>
                        <a:pt x="315" y="599"/>
                      </a:lnTo>
                      <a:lnTo>
                        <a:pt x="330" y="598"/>
                      </a:lnTo>
                      <a:lnTo>
                        <a:pt x="345" y="596"/>
                      </a:lnTo>
                      <a:lnTo>
                        <a:pt x="360" y="592"/>
                      </a:lnTo>
                      <a:lnTo>
                        <a:pt x="374" y="589"/>
                      </a:lnTo>
                      <a:lnTo>
                        <a:pt x="388" y="585"/>
                      </a:lnTo>
                      <a:lnTo>
                        <a:pt x="402" y="581"/>
                      </a:lnTo>
                      <a:lnTo>
                        <a:pt x="416" y="575"/>
                      </a:lnTo>
                      <a:lnTo>
                        <a:pt x="429" y="570"/>
                      </a:lnTo>
                      <a:lnTo>
                        <a:pt x="442" y="562"/>
                      </a:lnTo>
                      <a:lnTo>
                        <a:pt x="454" y="556"/>
                      </a:lnTo>
                      <a:lnTo>
                        <a:pt x="467" y="547"/>
                      </a:lnTo>
                      <a:lnTo>
                        <a:pt x="479" y="540"/>
                      </a:lnTo>
                      <a:lnTo>
                        <a:pt x="490" y="530"/>
                      </a:lnTo>
                      <a:lnTo>
                        <a:pt x="500" y="522"/>
                      </a:lnTo>
                      <a:lnTo>
                        <a:pt x="511" y="511"/>
                      </a:lnTo>
                      <a:lnTo>
                        <a:pt x="521" y="501"/>
                      </a:lnTo>
                      <a:lnTo>
                        <a:pt x="530" y="491"/>
                      </a:lnTo>
                      <a:lnTo>
                        <a:pt x="539" y="479"/>
                      </a:lnTo>
                      <a:lnTo>
                        <a:pt x="547" y="467"/>
                      </a:lnTo>
                      <a:lnTo>
                        <a:pt x="555" y="455"/>
                      </a:lnTo>
                      <a:lnTo>
                        <a:pt x="562" y="442"/>
                      </a:lnTo>
                      <a:lnTo>
                        <a:pt x="569" y="430"/>
                      </a:lnTo>
                      <a:lnTo>
                        <a:pt x="575" y="416"/>
                      </a:lnTo>
                      <a:lnTo>
                        <a:pt x="581" y="403"/>
                      </a:lnTo>
                      <a:lnTo>
                        <a:pt x="585" y="389"/>
                      </a:lnTo>
                      <a:lnTo>
                        <a:pt x="589" y="374"/>
                      </a:lnTo>
                      <a:lnTo>
                        <a:pt x="592" y="360"/>
                      </a:lnTo>
                      <a:lnTo>
                        <a:pt x="596" y="345"/>
                      </a:lnTo>
                      <a:lnTo>
                        <a:pt x="598" y="330"/>
                      </a:lnTo>
                      <a:lnTo>
                        <a:pt x="599" y="315"/>
                      </a:lnTo>
                      <a:lnTo>
                        <a:pt x="599" y="299"/>
                      </a:lnTo>
                      <a:lnTo>
                        <a:pt x="599" y="284"/>
                      </a:lnTo>
                      <a:lnTo>
                        <a:pt x="598" y="269"/>
                      </a:lnTo>
                      <a:lnTo>
                        <a:pt x="596" y="254"/>
                      </a:lnTo>
                      <a:lnTo>
                        <a:pt x="592" y="239"/>
                      </a:lnTo>
                      <a:lnTo>
                        <a:pt x="589" y="225"/>
                      </a:lnTo>
                      <a:lnTo>
                        <a:pt x="585" y="210"/>
                      </a:lnTo>
                      <a:lnTo>
                        <a:pt x="581" y="196"/>
                      </a:lnTo>
                      <a:lnTo>
                        <a:pt x="575" y="183"/>
                      </a:lnTo>
                      <a:lnTo>
                        <a:pt x="569" y="169"/>
                      </a:lnTo>
                      <a:lnTo>
                        <a:pt x="562" y="157"/>
                      </a:lnTo>
                      <a:lnTo>
                        <a:pt x="555" y="145"/>
                      </a:lnTo>
                      <a:lnTo>
                        <a:pt x="547" y="132"/>
                      </a:lnTo>
                      <a:lnTo>
                        <a:pt x="539" y="120"/>
                      </a:lnTo>
                      <a:lnTo>
                        <a:pt x="530" y="110"/>
                      </a:lnTo>
                      <a:lnTo>
                        <a:pt x="521" y="99"/>
                      </a:lnTo>
                      <a:lnTo>
                        <a:pt x="511" y="88"/>
                      </a:lnTo>
                      <a:lnTo>
                        <a:pt x="500" y="79"/>
                      </a:lnTo>
                      <a:lnTo>
                        <a:pt x="490" y="69"/>
                      </a:lnTo>
                      <a:lnTo>
                        <a:pt x="479" y="59"/>
                      </a:lnTo>
                      <a:lnTo>
                        <a:pt x="467" y="52"/>
                      </a:lnTo>
                      <a:lnTo>
                        <a:pt x="454" y="43"/>
                      </a:lnTo>
                      <a:lnTo>
                        <a:pt x="442" y="37"/>
                      </a:lnTo>
                      <a:lnTo>
                        <a:pt x="429" y="29"/>
                      </a:lnTo>
                      <a:lnTo>
                        <a:pt x="416" y="24"/>
                      </a:lnTo>
                      <a:lnTo>
                        <a:pt x="402" y="19"/>
                      </a:lnTo>
                      <a:lnTo>
                        <a:pt x="388" y="13"/>
                      </a:lnTo>
                      <a:lnTo>
                        <a:pt x="374" y="10"/>
                      </a:lnTo>
                      <a:lnTo>
                        <a:pt x="360" y="6"/>
                      </a:lnTo>
                      <a:lnTo>
                        <a:pt x="345" y="4"/>
                      </a:lnTo>
                      <a:lnTo>
                        <a:pt x="330" y="1"/>
                      </a:lnTo>
                      <a:lnTo>
                        <a:pt x="315" y="0"/>
                      </a:lnTo>
                      <a:lnTo>
                        <a:pt x="29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5">
                  <a:extLst>
                    <a:ext uri="{FF2B5EF4-FFF2-40B4-BE49-F238E27FC236}">
                      <a16:creationId xmlns="" xmlns:a16="http://schemas.microsoft.com/office/drawing/2014/main" id="{4533F8F4-F716-4E0B-BC1C-D542CDD4B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3" y="903288"/>
                  <a:ext cx="28575" cy="9525"/>
                </a:xfrm>
                <a:custGeom>
                  <a:avLst/>
                  <a:gdLst>
                    <a:gd name="T0" fmla="*/ 75 w 90"/>
                    <a:gd name="T1" fmla="*/ 0 h 30"/>
                    <a:gd name="T2" fmla="*/ 15 w 90"/>
                    <a:gd name="T3" fmla="*/ 0 h 30"/>
                    <a:gd name="T4" fmla="*/ 12 w 90"/>
                    <a:gd name="T5" fmla="*/ 1 h 30"/>
                    <a:gd name="T6" fmla="*/ 8 w 90"/>
                    <a:gd name="T7" fmla="*/ 2 h 30"/>
                    <a:gd name="T8" fmla="*/ 6 w 90"/>
                    <a:gd name="T9" fmla="*/ 3 h 30"/>
                    <a:gd name="T10" fmla="*/ 4 w 90"/>
                    <a:gd name="T11" fmla="*/ 5 h 30"/>
                    <a:gd name="T12" fmla="*/ 2 w 90"/>
                    <a:gd name="T13" fmla="*/ 8 h 30"/>
                    <a:gd name="T14" fmla="*/ 1 w 90"/>
                    <a:gd name="T15" fmla="*/ 10 h 30"/>
                    <a:gd name="T16" fmla="*/ 0 w 90"/>
                    <a:gd name="T17" fmla="*/ 13 h 30"/>
                    <a:gd name="T18" fmla="*/ 0 w 90"/>
                    <a:gd name="T19" fmla="*/ 15 h 30"/>
                    <a:gd name="T20" fmla="*/ 0 w 90"/>
                    <a:gd name="T21" fmla="*/ 18 h 30"/>
                    <a:gd name="T22" fmla="*/ 1 w 90"/>
                    <a:gd name="T23" fmla="*/ 21 h 30"/>
                    <a:gd name="T24" fmla="*/ 2 w 90"/>
                    <a:gd name="T25" fmla="*/ 24 h 30"/>
                    <a:gd name="T26" fmla="*/ 4 w 90"/>
                    <a:gd name="T27" fmla="*/ 26 h 30"/>
                    <a:gd name="T28" fmla="*/ 6 w 90"/>
                    <a:gd name="T29" fmla="*/ 28 h 30"/>
                    <a:gd name="T30" fmla="*/ 8 w 90"/>
                    <a:gd name="T31" fmla="*/ 29 h 30"/>
                    <a:gd name="T32" fmla="*/ 12 w 90"/>
                    <a:gd name="T33" fmla="*/ 30 h 30"/>
                    <a:gd name="T34" fmla="*/ 15 w 90"/>
                    <a:gd name="T35" fmla="*/ 30 h 30"/>
                    <a:gd name="T36" fmla="*/ 75 w 90"/>
                    <a:gd name="T37" fmla="*/ 30 h 30"/>
                    <a:gd name="T38" fmla="*/ 78 w 90"/>
                    <a:gd name="T39" fmla="*/ 30 h 30"/>
                    <a:gd name="T40" fmla="*/ 80 w 90"/>
                    <a:gd name="T41" fmla="*/ 29 h 30"/>
                    <a:gd name="T42" fmla="*/ 83 w 90"/>
                    <a:gd name="T43" fmla="*/ 28 h 30"/>
                    <a:gd name="T44" fmla="*/ 85 w 90"/>
                    <a:gd name="T45" fmla="*/ 26 h 30"/>
                    <a:gd name="T46" fmla="*/ 86 w 90"/>
                    <a:gd name="T47" fmla="*/ 24 h 30"/>
                    <a:gd name="T48" fmla="*/ 89 w 90"/>
                    <a:gd name="T49" fmla="*/ 21 h 30"/>
                    <a:gd name="T50" fmla="*/ 90 w 90"/>
                    <a:gd name="T51" fmla="*/ 18 h 30"/>
                    <a:gd name="T52" fmla="*/ 90 w 90"/>
                    <a:gd name="T53" fmla="*/ 15 h 30"/>
                    <a:gd name="T54" fmla="*/ 90 w 90"/>
                    <a:gd name="T55" fmla="*/ 13 h 30"/>
                    <a:gd name="T56" fmla="*/ 89 w 90"/>
                    <a:gd name="T57" fmla="*/ 10 h 30"/>
                    <a:gd name="T58" fmla="*/ 86 w 90"/>
                    <a:gd name="T59" fmla="*/ 8 h 30"/>
                    <a:gd name="T60" fmla="*/ 85 w 90"/>
                    <a:gd name="T61" fmla="*/ 5 h 30"/>
                    <a:gd name="T62" fmla="*/ 83 w 90"/>
                    <a:gd name="T63" fmla="*/ 3 h 30"/>
                    <a:gd name="T64" fmla="*/ 80 w 90"/>
                    <a:gd name="T65" fmla="*/ 2 h 30"/>
                    <a:gd name="T66" fmla="*/ 78 w 90"/>
                    <a:gd name="T67" fmla="*/ 1 h 30"/>
                    <a:gd name="T68" fmla="*/ 75 w 9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" h="30">
                      <a:moveTo>
                        <a:pt x="7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75" y="30"/>
                      </a:lnTo>
                      <a:lnTo>
                        <a:pt x="78" y="30"/>
                      </a:lnTo>
                      <a:lnTo>
                        <a:pt x="80" y="29"/>
                      </a:lnTo>
                      <a:lnTo>
                        <a:pt x="83" y="28"/>
                      </a:lnTo>
                      <a:lnTo>
                        <a:pt x="85" y="26"/>
                      </a:lnTo>
                      <a:lnTo>
                        <a:pt x="86" y="24"/>
                      </a:lnTo>
                      <a:lnTo>
                        <a:pt x="89" y="21"/>
                      </a:lnTo>
                      <a:lnTo>
                        <a:pt x="90" y="18"/>
                      </a:lnTo>
                      <a:lnTo>
                        <a:pt x="90" y="15"/>
                      </a:lnTo>
                      <a:lnTo>
                        <a:pt x="90" y="13"/>
                      </a:lnTo>
                      <a:lnTo>
                        <a:pt x="89" y="10"/>
                      </a:lnTo>
                      <a:lnTo>
                        <a:pt x="86" y="8"/>
                      </a:lnTo>
                      <a:lnTo>
                        <a:pt x="85" y="5"/>
                      </a:lnTo>
                      <a:lnTo>
                        <a:pt x="83" y="3"/>
                      </a:lnTo>
                      <a:lnTo>
                        <a:pt x="80" y="2"/>
                      </a:lnTo>
                      <a:lnTo>
                        <a:pt x="78" y="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6">
                  <a:extLst>
                    <a:ext uri="{FF2B5EF4-FFF2-40B4-BE49-F238E27FC236}">
                      <a16:creationId xmlns="" xmlns:a16="http://schemas.microsoft.com/office/drawing/2014/main" id="{DFC354C7-DCFC-4C5B-BB17-1A9262CE9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3" y="769938"/>
                  <a:ext cx="9525" cy="28575"/>
                </a:xfrm>
                <a:custGeom>
                  <a:avLst/>
                  <a:gdLst>
                    <a:gd name="T0" fmla="*/ 15 w 30"/>
                    <a:gd name="T1" fmla="*/ 89 h 89"/>
                    <a:gd name="T2" fmla="*/ 18 w 30"/>
                    <a:gd name="T3" fmla="*/ 89 h 89"/>
                    <a:gd name="T4" fmla="*/ 21 w 30"/>
                    <a:gd name="T5" fmla="*/ 88 h 89"/>
                    <a:gd name="T6" fmla="*/ 24 w 30"/>
                    <a:gd name="T7" fmla="*/ 87 h 89"/>
                    <a:gd name="T8" fmla="*/ 26 w 30"/>
                    <a:gd name="T9" fmla="*/ 85 h 89"/>
                    <a:gd name="T10" fmla="*/ 28 w 30"/>
                    <a:gd name="T11" fmla="*/ 83 h 89"/>
                    <a:gd name="T12" fmla="*/ 29 w 30"/>
                    <a:gd name="T13" fmla="*/ 81 h 89"/>
                    <a:gd name="T14" fmla="*/ 30 w 30"/>
                    <a:gd name="T15" fmla="*/ 78 h 89"/>
                    <a:gd name="T16" fmla="*/ 30 w 30"/>
                    <a:gd name="T17" fmla="*/ 74 h 89"/>
                    <a:gd name="T18" fmla="*/ 30 w 30"/>
                    <a:gd name="T19" fmla="*/ 14 h 89"/>
                    <a:gd name="T20" fmla="*/ 30 w 30"/>
                    <a:gd name="T21" fmla="*/ 11 h 89"/>
                    <a:gd name="T22" fmla="*/ 29 w 30"/>
                    <a:gd name="T23" fmla="*/ 9 h 89"/>
                    <a:gd name="T24" fmla="*/ 28 w 30"/>
                    <a:gd name="T25" fmla="*/ 6 h 89"/>
                    <a:gd name="T26" fmla="*/ 26 w 30"/>
                    <a:gd name="T27" fmla="*/ 4 h 89"/>
                    <a:gd name="T28" fmla="*/ 24 w 30"/>
                    <a:gd name="T29" fmla="*/ 2 h 89"/>
                    <a:gd name="T30" fmla="*/ 21 w 30"/>
                    <a:gd name="T31" fmla="*/ 1 h 89"/>
                    <a:gd name="T32" fmla="*/ 18 w 30"/>
                    <a:gd name="T33" fmla="*/ 0 h 89"/>
                    <a:gd name="T34" fmla="*/ 15 w 30"/>
                    <a:gd name="T35" fmla="*/ 0 h 89"/>
                    <a:gd name="T36" fmla="*/ 13 w 30"/>
                    <a:gd name="T37" fmla="*/ 0 h 89"/>
                    <a:gd name="T38" fmla="*/ 10 w 30"/>
                    <a:gd name="T39" fmla="*/ 1 h 89"/>
                    <a:gd name="T40" fmla="*/ 7 w 30"/>
                    <a:gd name="T41" fmla="*/ 2 h 89"/>
                    <a:gd name="T42" fmla="*/ 4 w 30"/>
                    <a:gd name="T43" fmla="*/ 4 h 89"/>
                    <a:gd name="T44" fmla="*/ 3 w 30"/>
                    <a:gd name="T45" fmla="*/ 6 h 89"/>
                    <a:gd name="T46" fmla="*/ 1 w 30"/>
                    <a:gd name="T47" fmla="*/ 9 h 89"/>
                    <a:gd name="T48" fmla="*/ 1 w 30"/>
                    <a:gd name="T49" fmla="*/ 11 h 89"/>
                    <a:gd name="T50" fmla="*/ 0 w 30"/>
                    <a:gd name="T51" fmla="*/ 14 h 89"/>
                    <a:gd name="T52" fmla="*/ 0 w 30"/>
                    <a:gd name="T53" fmla="*/ 74 h 89"/>
                    <a:gd name="T54" fmla="*/ 1 w 30"/>
                    <a:gd name="T55" fmla="*/ 78 h 89"/>
                    <a:gd name="T56" fmla="*/ 1 w 30"/>
                    <a:gd name="T57" fmla="*/ 81 h 89"/>
                    <a:gd name="T58" fmla="*/ 3 w 30"/>
                    <a:gd name="T59" fmla="*/ 83 h 89"/>
                    <a:gd name="T60" fmla="*/ 4 w 30"/>
                    <a:gd name="T61" fmla="*/ 85 h 89"/>
                    <a:gd name="T62" fmla="*/ 7 w 30"/>
                    <a:gd name="T63" fmla="*/ 87 h 89"/>
                    <a:gd name="T64" fmla="*/ 10 w 30"/>
                    <a:gd name="T65" fmla="*/ 88 h 89"/>
                    <a:gd name="T66" fmla="*/ 13 w 30"/>
                    <a:gd name="T67" fmla="*/ 89 h 89"/>
                    <a:gd name="T68" fmla="*/ 15 w 30"/>
                    <a:gd name="T69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89">
                      <a:moveTo>
                        <a:pt x="15" y="89"/>
                      </a:moveTo>
                      <a:lnTo>
                        <a:pt x="18" y="89"/>
                      </a:lnTo>
                      <a:lnTo>
                        <a:pt x="21" y="88"/>
                      </a:lnTo>
                      <a:lnTo>
                        <a:pt x="24" y="87"/>
                      </a:lnTo>
                      <a:lnTo>
                        <a:pt x="26" y="85"/>
                      </a:lnTo>
                      <a:lnTo>
                        <a:pt x="28" y="83"/>
                      </a:lnTo>
                      <a:lnTo>
                        <a:pt x="29" y="81"/>
                      </a:lnTo>
                      <a:lnTo>
                        <a:pt x="30" y="78"/>
                      </a:lnTo>
                      <a:lnTo>
                        <a:pt x="30" y="74"/>
                      </a:lnTo>
                      <a:lnTo>
                        <a:pt x="30" y="14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3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1" y="11"/>
                      </a:lnTo>
                      <a:lnTo>
                        <a:pt x="0" y="14"/>
                      </a:lnTo>
                      <a:lnTo>
                        <a:pt x="0" y="74"/>
                      </a:lnTo>
                      <a:lnTo>
                        <a:pt x="1" y="78"/>
                      </a:lnTo>
                      <a:lnTo>
                        <a:pt x="1" y="81"/>
                      </a:lnTo>
                      <a:lnTo>
                        <a:pt x="3" y="83"/>
                      </a:lnTo>
                      <a:lnTo>
                        <a:pt x="4" y="85"/>
                      </a:lnTo>
                      <a:lnTo>
                        <a:pt x="7" y="87"/>
                      </a:lnTo>
                      <a:lnTo>
                        <a:pt x="10" y="88"/>
                      </a:lnTo>
                      <a:lnTo>
                        <a:pt x="13" y="89"/>
                      </a:lnTo>
                      <a:lnTo>
                        <a:pt x="15" y="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7">
                  <a:extLst>
                    <a:ext uri="{FF2B5EF4-FFF2-40B4-BE49-F238E27FC236}">
                      <a16:creationId xmlns="" xmlns:a16="http://schemas.microsoft.com/office/drawing/2014/main" id="{E01D56C3-FC78-4E13-974C-9959E237C1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963" y="903288"/>
                  <a:ext cx="28575" cy="9525"/>
                </a:xfrm>
                <a:custGeom>
                  <a:avLst/>
                  <a:gdLst>
                    <a:gd name="T0" fmla="*/ 75 w 90"/>
                    <a:gd name="T1" fmla="*/ 0 h 30"/>
                    <a:gd name="T2" fmla="*/ 15 w 90"/>
                    <a:gd name="T3" fmla="*/ 0 h 30"/>
                    <a:gd name="T4" fmla="*/ 12 w 90"/>
                    <a:gd name="T5" fmla="*/ 1 h 30"/>
                    <a:gd name="T6" fmla="*/ 9 w 90"/>
                    <a:gd name="T7" fmla="*/ 2 h 30"/>
                    <a:gd name="T8" fmla="*/ 7 w 90"/>
                    <a:gd name="T9" fmla="*/ 3 h 30"/>
                    <a:gd name="T10" fmla="*/ 5 w 90"/>
                    <a:gd name="T11" fmla="*/ 5 h 30"/>
                    <a:gd name="T12" fmla="*/ 3 w 90"/>
                    <a:gd name="T13" fmla="*/ 8 h 30"/>
                    <a:gd name="T14" fmla="*/ 1 w 90"/>
                    <a:gd name="T15" fmla="*/ 10 h 30"/>
                    <a:gd name="T16" fmla="*/ 0 w 90"/>
                    <a:gd name="T17" fmla="*/ 13 h 30"/>
                    <a:gd name="T18" fmla="*/ 0 w 90"/>
                    <a:gd name="T19" fmla="*/ 15 h 30"/>
                    <a:gd name="T20" fmla="*/ 0 w 90"/>
                    <a:gd name="T21" fmla="*/ 18 h 30"/>
                    <a:gd name="T22" fmla="*/ 1 w 90"/>
                    <a:gd name="T23" fmla="*/ 21 h 30"/>
                    <a:gd name="T24" fmla="*/ 3 w 90"/>
                    <a:gd name="T25" fmla="*/ 24 h 30"/>
                    <a:gd name="T26" fmla="*/ 5 w 90"/>
                    <a:gd name="T27" fmla="*/ 26 h 30"/>
                    <a:gd name="T28" fmla="*/ 7 w 90"/>
                    <a:gd name="T29" fmla="*/ 28 h 30"/>
                    <a:gd name="T30" fmla="*/ 9 w 90"/>
                    <a:gd name="T31" fmla="*/ 29 h 30"/>
                    <a:gd name="T32" fmla="*/ 12 w 90"/>
                    <a:gd name="T33" fmla="*/ 30 h 30"/>
                    <a:gd name="T34" fmla="*/ 15 w 90"/>
                    <a:gd name="T35" fmla="*/ 30 h 30"/>
                    <a:gd name="T36" fmla="*/ 75 w 90"/>
                    <a:gd name="T37" fmla="*/ 30 h 30"/>
                    <a:gd name="T38" fmla="*/ 79 w 90"/>
                    <a:gd name="T39" fmla="*/ 30 h 30"/>
                    <a:gd name="T40" fmla="*/ 81 w 90"/>
                    <a:gd name="T41" fmla="*/ 29 h 30"/>
                    <a:gd name="T42" fmla="*/ 84 w 90"/>
                    <a:gd name="T43" fmla="*/ 28 h 30"/>
                    <a:gd name="T44" fmla="*/ 86 w 90"/>
                    <a:gd name="T45" fmla="*/ 26 h 30"/>
                    <a:gd name="T46" fmla="*/ 87 w 90"/>
                    <a:gd name="T47" fmla="*/ 24 h 30"/>
                    <a:gd name="T48" fmla="*/ 89 w 90"/>
                    <a:gd name="T49" fmla="*/ 21 h 30"/>
                    <a:gd name="T50" fmla="*/ 90 w 90"/>
                    <a:gd name="T51" fmla="*/ 18 h 30"/>
                    <a:gd name="T52" fmla="*/ 90 w 90"/>
                    <a:gd name="T53" fmla="*/ 15 h 30"/>
                    <a:gd name="T54" fmla="*/ 90 w 90"/>
                    <a:gd name="T55" fmla="*/ 13 h 30"/>
                    <a:gd name="T56" fmla="*/ 89 w 90"/>
                    <a:gd name="T57" fmla="*/ 10 h 30"/>
                    <a:gd name="T58" fmla="*/ 87 w 90"/>
                    <a:gd name="T59" fmla="*/ 8 h 30"/>
                    <a:gd name="T60" fmla="*/ 86 w 90"/>
                    <a:gd name="T61" fmla="*/ 5 h 30"/>
                    <a:gd name="T62" fmla="*/ 84 w 90"/>
                    <a:gd name="T63" fmla="*/ 3 h 30"/>
                    <a:gd name="T64" fmla="*/ 81 w 90"/>
                    <a:gd name="T65" fmla="*/ 2 h 30"/>
                    <a:gd name="T66" fmla="*/ 79 w 90"/>
                    <a:gd name="T67" fmla="*/ 1 h 30"/>
                    <a:gd name="T68" fmla="*/ 75 w 9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" h="30">
                      <a:moveTo>
                        <a:pt x="7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9" y="2"/>
                      </a:lnTo>
                      <a:lnTo>
                        <a:pt x="7" y="3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1"/>
                      </a:lnTo>
                      <a:lnTo>
                        <a:pt x="3" y="24"/>
                      </a:lnTo>
                      <a:lnTo>
                        <a:pt x="5" y="26"/>
                      </a:lnTo>
                      <a:lnTo>
                        <a:pt x="7" y="28"/>
                      </a:lnTo>
                      <a:lnTo>
                        <a:pt x="9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75" y="30"/>
                      </a:lnTo>
                      <a:lnTo>
                        <a:pt x="79" y="30"/>
                      </a:lnTo>
                      <a:lnTo>
                        <a:pt x="81" y="29"/>
                      </a:lnTo>
                      <a:lnTo>
                        <a:pt x="84" y="28"/>
                      </a:lnTo>
                      <a:lnTo>
                        <a:pt x="86" y="26"/>
                      </a:lnTo>
                      <a:lnTo>
                        <a:pt x="87" y="24"/>
                      </a:lnTo>
                      <a:lnTo>
                        <a:pt x="89" y="21"/>
                      </a:lnTo>
                      <a:lnTo>
                        <a:pt x="90" y="18"/>
                      </a:lnTo>
                      <a:lnTo>
                        <a:pt x="90" y="15"/>
                      </a:lnTo>
                      <a:lnTo>
                        <a:pt x="90" y="13"/>
                      </a:lnTo>
                      <a:lnTo>
                        <a:pt x="89" y="10"/>
                      </a:lnTo>
                      <a:lnTo>
                        <a:pt x="87" y="8"/>
                      </a:lnTo>
                      <a:lnTo>
                        <a:pt x="86" y="5"/>
                      </a:lnTo>
                      <a:lnTo>
                        <a:pt x="84" y="3"/>
                      </a:lnTo>
                      <a:lnTo>
                        <a:pt x="81" y="2"/>
                      </a:lnTo>
                      <a:lnTo>
                        <a:pt x="79" y="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8">
                  <a:extLst>
                    <a:ext uri="{FF2B5EF4-FFF2-40B4-BE49-F238E27FC236}">
                      <a16:creationId xmlns="" xmlns:a16="http://schemas.microsoft.com/office/drawing/2014/main" id="{040313F9-57D0-43AE-8B1F-198A65A7AB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13" y="1017588"/>
                  <a:ext cx="9525" cy="28575"/>
                </a:xfrm>
                <a:custGeom>
                  <a:avLst/>
                  <a:gdLst>
                    <a:gd name="T0" fmla="*/ 15 w 30"/>
                    <a:gd name="T1" fmla="*/ 0 h 90"/>
                    <a:gd name="T2" fmla="*/ 13 w 30"/>
                    <a:gd name="T3" fmla="*/ 0 h 90"/>
                    <a:gd name="T4" fmla="*/ 10 w 30"/>
                    <a:gd name="T5" fmla="*/ 1 h 90"/>
                    <a:gd name="T6" fmla="*/ 7 w 30"/>
                    <a:gd name="T7" fmla="*/ 2 h 90"/>
                    <a:gd name="T8" fmla="*/ 4 w 30"/>
                    <a:gd name="T9" fmla="*/ 4 h 90"/>
                    <a:gd name="T10" fmla="*/ 3 w 30"/>
                    <a:gd name="T11" fmla="*/ 6 h 90"/>
                    <a:gd name="T12" fmla="*/ 1 w 30"/>
                    <a:gd name="T13" fmla="*/ 9 h 90"/>
                    <a:gd name="T14" fmla="*/ 1 w 30"/>
                    <a:gd name="T15" fmla="*/ 11 h 90"/>
                    <a:gd name="T16" fmla="*/ 0 w 30"/>
                    <a:gd name="T17" fmla="*/ 15 h 90"/>
                    <a:gd name="T18" fmla="*/ 0 w 30"/>
                    <a:gd name="T19" fmla="*/ 75 h 90"/>
                    <a:gd name="T20" fmla="*/ 1 w 30"/>
                    <a:gd name="T21" fmla="*/ 78 h 90"/>
                    <a:gd name="T22" fmla="*/ 1 w 30"/>
                    <a:gd name="T23" fmla="*/ 81 h 90"/>
                    <a:gd name="T24" fmla="*/ 3 w 30"/>
                    <a:gd name="T25" fmla="*/ 83 h 90"/>
                    <a:gd name="T26" fmla="*/ 4 w 30"/>
                    <a:gd name="T27" fmla="*/ 85 h 90"/>
                    <a:gd name="T28" fmla="*/ 7 w 30"/>
                    <a:gd name="T29" fmla="*/ 87 h 90"/>
                    <a:gd name="T30" fmla="*/ 10 w 30"/>
                    <a:gd name="T31" fmla="*/ 89 h 90"/>
                    <a:gd name="T32" fmla="*/ 13 w 30"/>
                    <a:gd name="T33" fmla="*/ 90 h 90"/>
                    <a:gd name="T34" fmla="*/ 15 w 30"/>
                    <a:gd name="T35" fmla="*/ 90 h 90"/>
                    <a:gd name="T36" fmla="*/ 18 w 30"/>
                    <a:gd name="T37" fmla="*/ 90 h 90"/>
                    <a:gd name="T38" fmla="*/ 21 w 30"/>
                    <a:gd name="T39" fmla="*/ 89 h 90"/>
                    <a:gd name="T40" fmla="*/ 24 w 30"/>
                    <a:gd name="T41" fmla="*/ 87 h 90"/>
                    <a:gd name="T42" fmla="*/ 26 w 30"/>
                    <a:gd name="T43" fmla="*/ 85 h 90"/>
                    <a:gd name="T44" fmla="*/ 28 w 30"/>
                    <a:gd name="T45" fmla="*/ 83 h 90"/>
                    <a:gd name="T46" fmla="*/ 29 w 30"/>
                    <a:gd name="T47" fmla="*/ 81 h 90"/>
                    <a:gd name="T48" fmla="*/ 30 w 30"/>
                    <a:gd name="T49" fmla="*/ 78 h 90"/>
                    <a:gd name="T50" fmla="*/ 30 w 30"/>
                    <a:gd name="T51" fmla="*/ 75 h 90"/>
                    <a:gd name="T52" fmla="*/ 30 w 30"/>
                    <a:gd name="T53" fmla="*/ 15 h 90"/>
                    <a:gd name="T54" fmla="*/ 30 w 30"/>
                    <a:gd name="T55" fmla="*/ 11 h 90"/>
                    <a:gd name="T56" fmla="*/ 29 w 30"/>
                    <a:gd name="T57" fmla="*/ 9 h 90"/>
                    <a:gd name="T58" fmla="*/ 28 w 30"/>
                    <a:gd name="T59" fmla="*/ 6 h 90"/>
                    <a:gd name="T60" fmla="*/ 26 w 30"/>
                    <a:gd name="T61" fmla="*/ 4 h 90"/>
                    <a:gd name="T62" fmla="*/ 24 w 30"/>
                    <a:gd name="T63" fmla="*/ 2 h 90"/>
                    <a:gd name="T64" fmla="*/ 21 w 30"/>
                    <a:gd name="T65" fmla="*/ 1 h 90"/>
                    <a:gd name="T66" fmla="*/ 18 w 30"/>
                    <a:gd name="T67" fmla="*/ 0 h 90"/>
                    <a:gd name="T68" fmla="*/ 15 w 30"/>
                    <a:gd name="T6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90">
                      <a:moveTo>
                        <a:pt x="15" y="0"/>
                      </a:moveTo>
                      <a:lnTo>
                        <a:pt x="13" y="0"/>
                      </a:lnTo>
                      <a:lnTo>
                        <a:pt x="10" y="1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1" y="11"/>
                      </a:lnTo>
                      <a:lnTo>
                        <a:pt x="0" y="15"/>
                      </a:lnTo>
                      <a:lnTo>
                        <a:pt x="0" y="75"/>
                      </a:lnTo>
                      <a:lnTo>
                        <a:pt x="1" y="78"/>
                      </a:lnTo>
                      <a:lnTo>
                        <a:pt x="1" y="81"/>
                      </a:lnTo>
                      <a:lnTo>
                        <a:pt x="3" y="83"/>
                      </a:lnTo>
                      <a:lnTo>
                        <a:pt x="4" y="85"/>
                      </a:lnTo>
                      <a:lnTo>
                        <a:pt x="7" y="87"/>
                      </a:lnTo>
                      <a:lnTo>
                        <a:pt x="10" y="89"/>
                      </a:lnTo>
                      <a:lnTo>
                        <a:pt x="13" y="90"/>
                      </a:lnTo>
                      <a:lnTo>
                        <a:pt x="15" y="90"/>
                      </a:lnTo>
                      <a:lnTo>
                        <a:pt x="18" y="90"/>
                      </a:lnTo>
                      <a:lnTo>
                        <a:pt x="21" y="89"/>
                      </a:lnTo>
                      <a:lnTo>
                        <a:pt x="24" y="87"/>
                      </a:lnTo>
                      <a:lnTo>
                        <a:pt x="26" y="85"/>
                      </a:lnTo>
                      <a:lnTo>
                        <a:pt x="28" y="83"/>
                      </a:lnTo>
                      <a:lnTo>
                        <a:pt x="29" y="81"/>
                      </a:lnTo>
                      <a:lnTo>
                        <a:pt x="30" y="78"/>
                      </a:lnTo>
                      <a:lnTo>
                        <a:pt x="30" y="75"/>
                      </a:lnTo>
                      <a:lnTo>
                        <a:pt x="30" y="15"/>
                      </a:lnTo>
                      <a:lnTo>
                        <a:pt x="30" y="11"/>
                      </a:lnTo>
                      <a:lnTo>
                        <a:pt x="29" y="9"/>
                      </a:lnTo>
                      <a:lnTo>
                        <a:pt x="28" y="6"/>
                      </a:lnTo>
                      <a:lnTo>
                        <a:pt x="26" y="4"/>
                      </a:lnTo>
                      <a:lnTo>
                        <a:pt x="24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9">
                  <a:extLst>
                    <a:ext uri="{FF2B5EF4-FFF2-40B4-BE49-F238E27FC236}">
                      <a16:creationId xmlns="" xmlns:a16="http://schemas.microsoft.com/office/drawing/2014/main" id="{06372B30-C393-4062-8A47-466360AA7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275" y="809625"/>
                  <a:ext cx="22225" cy="22225"/>
                </a:xfrm>
                <a:custGeom>
                  <a:avLst/>
                  <a:gdLst>
                    <a:gd name="T0" fmla="*/ 46 w 72"/>
                    <a:gd name="T1" fmla="*/ 4 h 72"/>
                    <a:gd name="T2" fmla="*/ 4 w 72"/>
                    <a:gd name="T3" fmla="*/ 47 h 72"/>
                    <a:gd name="T4" fmla="*/ 2 w 72"/>
                    <a:gd name="T5" fmla="*/ 49 h 72"/>
                    <a:gd name="T6" fmla="*/ 1 w 72"/>
                    <a:gd name="T7" fmla="*/ 52 h 72"/>
                    <a:gd name="T8" fmla="*/ 0 w 72"/>
                    <a:gd name="T9" fmla="*/ 54 h 72"/>
                    <a:gd name="T10" fmla="*/ 0 w 72"/>
                    <a:gd name="T11" fmla="*/ 57 h 72"/>
                    <a:gd name="T12" fmla="*/ 0 w 72"/>
                    <a:gd name="T13" fmla="*/ 61 h 72"/>
                    <a:gd name="T14" fmla="*/ 1 w 72"/>
                    <a:gd name="T15" fmla="*/ 63 h 72"/>
                    <a:gd name="T16" fmla="*/ 2 w 72"/>
                    <a:gd name="T17" fmla="*/ 66 h 72"/>
                    <a:gd name="T18" fmla="*/ 4 w 72"/>
                    <a:gd name="T19" fmla="*/ 68 h 72"/>
                    <a:gd name="T20" fmla="*/ 6 w 72"/>
                    <a:gd name="T21" fmla="*/ 70 h 72"/>
                    <a:gd name="T22" fmla="*/ 8 w 72"/>
                    <a:gd name="T23" fmla="*/ 71 h 72"/>
                    <a:gd name="T24" fmla="*/ 12 w 72"/>
                    <a:gd name="T25" fmla="*/ 72 h 72"/>
                    <a:gd name="T26" fmla="*/ 15 w 72"/>
                    <a:gd name="T27" fmla="*/ 72 h 72"/>
                    <a:gd name="T28" fmla="*/ 17 w 72"/>
                    <a:gd name="T29" fmla="*/ 72 h 72"/>
                    <a:gd name="T30" fmla="*/ 20 w 72"/>
                    <a:gd name="T31" fmla="*/ 71 h 72"/>
                    <a:gd name="T32" fmla="*/ 22 w 72"/>
                    <a:gd name="T33" fmla="*/ 70 h 72"/>
                    <a:gd name="T34" fmla="*/ 25 w 72"/>
                    <a:gd name="T35" fmla="*/ 68 h 72"/>
                    <a:gd name="T36" fmla="*/ 67 w 72"/>
                    <a:gd name="T37" fmla="*/ 24 h 72"/>
                    <a:gd name="T38" fmla="*/ 69 w 72"/>
                    <a:gd name="T39" fmla="*/ 22 h 72"/>
                    <a:gd name="T40" fmla="*/ 70 w 72"/>
                    <a:gd name="T41" fmla="*/ 20 h 72"/>
                    <a:gd name="T42" fmla="*/ 72 w 72"/>
                    <a:gd name="T43" fmla="*/ 18 h 72"/>
                    <a:gd name="T44" fmla="*/ 72 w 72"/>
                    <a:gd name="T45" fmla="*/ 15 h 72"/>
                    <a:gd name="T46" fmla="*/ 72 w 72"/>
                    <a:gd name="T47" fmla="*/ 11 h 72"/>
                    <a:gd name="T48" fmla="*/ 70 w 72"/>
                    <a:gd name="T49" fmla="*/ 9 h 72"/>
                    <a:gd name="T50" fmla="*/ 69 w 72"/>
                    <a:gd name="T51" fmla="*/ 6 h 72"/>
                    <a:gd name="T52" fmla="*/ 67 w 72"/>
                    <a:gd name="T53" fmla="*/ 4 h 72"/>
                    <a:gd name="T54" fmla="*/ 65 w 72"/>
                    <a:gd name="T55" fmla="*/ 2 h 72"/>
                    <a:gd name="T56" fmla="*/ 62 w 72"/>
                    <a:gd name="T57" fmla="*/ 1 h 72"/>
                    <a:gd name="T58" fmla="*/ 60 w 72"/>
                    <a:gd name="T59" fmla="*/ 0 h 72"/>
                    <a:gd name="T60" fmla="*/ 57 w 72"/>
                    <a:gd name="T61" fmla="*/ 0 h 72"/>
                    <a:gd name="T62" fmla="*/ 53 w 72"/>
                    <a:gd name="T63" fmla="*/ 0 h 72"/>
                    <a:gd name="T64" fmla="*/ 51 w 72"/>
                    <a:gd name="T65" fmla="*/ 1 h 72"/>
                    <a:gd name="T66" fmla="*/ 48 w 72"/>
                    <a:gd name="T67" fmla="*/ 2 h 72"/>
                    <a:gd name="T68" fmla="*/ 46 w 72"/>
                    <a:gd name="T69" fmla="*/ 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72">
                      <a:moveTo>
                        <a:pt x="46" y="4"/>
                      </a:moveTo>
                      <a:lnTo>
                        <a:pt x="4" y="47"/>
                      </a:lnTo>
                      <a:lnTo>
                        <a:pt x="2" y="49"/>
                      </a:lnTo>
                      <a:lnTo>
                        <a:pt x="1" y="52"/>
                      </a:lnTo>
                      <a:lnTo>
                        <a:pt x="0" y="54"/>
                      </a:lnTo>
                      <a:lnTo>
                        <a:pt x="0" y="57"/>
                      </a:lnTo>
                      <a:lnTo>
                        <a:pt x="0" y="61"/>
                      </a:lnTo>
                      <a:lnTo>
                        <a:pt x="1" y="63"/>
                      </a:lnTo>
                      <a:lnTo>
                        <a:pt x="2" y="66"/>
                      </a:lnTo>
                      <a:lnTo>
                        <a:pt x="4" y="68"/>
                      </a:lnTo>
                      <a:lnTo>
                        <a:pt x="6" y="70"/>
                      </a:lnTo>
                      <a:lnTo>
                        <a:pt x="8" y="71"/>
                      </a:lnTo>
                      <a:lnTo>
                        <a:pt x="12" y="72"/>
                      </a:lnTo>
                      <a:lnTo>
                        <a:pt x="15" y="72"/>
                      </a:lnTo>
                      <a:lnTo>
                        <a:pt x="17" y="72"/>
                      </a:lnTo>
                      <a:lnTo>
                        <a:pt x="20" y="71"/>
                      </a:lnTo>
                      <a:lnTo>
                        <a:pt x="22" y="70"/>
                      </a:lnTo>
                      <a:lnTo>
                        <a:pt x="25" y="68"/>
                      </a:lnTo>
                      <a:lnTo>
                        <a:pt x="67" y="24"/>
                      </a:lnTo>
                      <a:lnTo>
                        <a:pt x="69" y="22"/>
                      </a:lnTo>
                      <a:lnTo>
                        <a:pt x="70" y="20"/>
                      </a:lnTo>
                      <a:lnTo>
                        <a:pt x="72" y="18"/>
                      </a:lnTo>
                      <a:lnTo>
                        <a:pt x="72" y="15"/>
                      </a:lnTo>
                      <a:lnTo>
                        <a:pt x="72" y="11"/>
                      </a:lnTo>
                      <a:lnTo>
                        <a:pt x="70" y="9"/>
                      </a:lnTo>
                      <a:lnTo>
                        <a:pt x="69" y="6"/>
                      </a:lnTo>
                      <a:lnTo>
                        <a:pt x="67" y="4"/>
                      </a:lnTo>
                      <a:lnTo>
                        <a:pt x="65" y="2"/>
                      </a:lnTo>
                      <a:lnTo>
                        <a:pt x="62" y="1"/>
                      </a:lnTo>
                      <a:lnTo>
                        <a:pt x="60" y="0"/>
                      </a:lnTo>
                      <a:lnTo>
                        <a:pt x="57" y="0"/>
                      </a:lnTo>
                      <a:lnTo>
                        <a:pt x="53" y="0"/>
                      </a:lnTo>
                      <a:lnTo>
                        <a:pt x="51" y="1"/>
                      </a:lnTo>
                      <a:lnTo>
                        <a:pt x="48" y="2"/>
                      </a:lnTo>
                      <a:lnTo>
                        <a:pt x="4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60">
                  <a:extLst>
                    <a:ext uri="{FF2B5EF4-FFF2-40B4-BE49-F238E27FC236}">
                      <a16:creationId xmlns="" xmlns:a16="http://schemas.microsoft.com/office/drawing/2014/main" id="{745B17E2-A2A9-4AD6-A2DA-037FA0D018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650" y="809625"/>
                  <a:ext cx="22225" cy="22225"/>
                </a:xfrm>
                <a:custGeom>
                  <a:avLst/>
                  <a:gdLst>
                    <a:gd name="T0" fmla="*/ 46 w 71"/>
                    <a:gd name="T1" fmla="*/ 68 h 72"/>
                    <a:gd name="T2" fmla="*/ 48 w 71"/>
                    <a:gd name="T3" fmla="*/ 70 h 72"/>
                    <a:gd name="T4" fmla="*/ 51 w 71"/>
                    <a:gd name="T5" fmla="*/ 71 h 72"/>
                    <a:gd name="T6" fmla="*/ 53 w 71"/>
                    <a:gd name="T7" fmla="*/ 72 h 72"/>
                    <a:gd name="T8" fmla="*/ 56 w 71"/>
                    <a:gd name="T9" fmla="*/ 72 h 72"/>
                    <a:gd name="T10" fmla="*/ 59 w 71"/>
                    <a:gd name="T11" fmla="*/ 72 h 72"/>
                    <a:gd name="T12" fmla="*/ 62 w 71"/>
                    <a:gd name="T13" fmla="*/ 71 h 72"/>
                    <a:gd name="T14" fmla="*/ 65 w 71"/>
                    <a:gd name="T15" fmla="*/ 70 h 72"/>
                    <a:gd name="T16" fmla="*/ 67 w 71"/>
                    <a:gd name="T17" fmla="*/ 68 h 72"/>
                    <a:gd name="T18" fmla="*/ 69 w 71"/>
                    <a:gd name="T19" fmla="*/ 66 h 72"/>
                    <a:gd name="T20" fmla="*/ 70 w 71"/>
                    <a:gd name="T21" fmla="*/ 63 h 72"/>
                    <a:gd name="T22" fmla="*/ 71 w 71"/>
                    <a:gd name="T23" fmla="*/ 61 h 72"/>
                    <a:gd name="T24" fmla="*/ 71 w 71"/>
                    <a:gd name="T25" fmla="*/ 57 h 72"/>
                    <a:gd name="T26" fmla="*/ 71 w 71"/>
                    <a:gd name="T27" fmla="*/ 54 h 72"/>
                    <a:gd name="T28" fmla="*/ 70 w 71"/>
                    <a:gd name="T29" fmla="*/ 52 h 72"/>
                    <a:gd name="T30" fmla="*/ 69 w 71"/>
                    <a:gd name="T31" fmla="*/ 50 h 72"/>
                    <a:gd name="T32" fmla="*/ 67 w 71"/>
                    <a:gd name="T33" fmla="*/ 47 h 72"/>
                    <a:gd name="T34" fmla="*/ 24 w 71"/>
                    <a:gd name="T35" fmla="*/ 4 h 72"/>
                    <a:gd name="T36" fmla="*/ 22 w 71"/>
                    <a:gd name="T37" fmla="*/ 2 h 72"/>
                    <a:gd name="T38" fmla="*/ 20 w 71"/>
                    <a:gd name="T39" fmla="*/ 1 h 72"/>
                    <a:gd name="T40" fmla="*/ 17 w 71"/>
                    <a:gd name="T41" fmla="*/ 0 h 72"/>
                    <a:gd name="T42" fmla="*/ 14 w 71"/>
                    <a:gd name="T43" fmla="*/ 0 h 72"/>
                    <a:gd name="T44" fmla="*/ 11 w 71"/>
                    <a:gd name="T45" fmla="*/ 0 h 72"/>
                    <a:gd name="T46" fmla="*/ 8 w 71"/>
                    <a:gd name="T47" fmla="*/ 1 h 72"/>
                    <a:gd name="T48" fmla="*/ 6 w 71"/>
                    <a:gd name="T49" fmla="*/ 2 h 72"/>
                    <a:gd name="T50" fmla="*/ 4 w 71"/>
                    <a:gd name="T51" fmla="*/ 4 h 72"/>
                    <a:gd name="T52" fmla="*/ 2 w 71"/>
                    <a:gd name="T53" fmla="*/ 6 h 72"/>
                    <a:gd name="T54" fmla="*/ 1 w 71"/>
                    <a:gd name="T55" fmla="*/ 9 h 72"/>
                    <a:gd name="T56" fmla="*/ 0 w 71"/>
                    <a:gd name="T57" fmla="*/ 11 h 72"/>
                    <a:gd name="T58" fmla="*/ 0 w 71"/>
                    <a:gd name="T59" fmla="*/ 15 h 72"/>
                    <a:gd name="T60" fmla="*/ 0 w 71"/>
                    <a:gd name="T61" fmla="*/ 18 h 72"/>
                    <a:gd name="T62" fmla="*/ 1 w 71"/>
                    <a:gd name="T63" fmla="*/ 20 h 72"/>
                    <a:gd name="T64" fmla="*/ 2 w 71"/>
                    <a:gd name="T65" fmla="*/ 23 h 72"/>
                    <a:gd name="T66" fmla="*/ 4 w 71"/>
                    <a:gd name="T67" fmla="*/ 24 h 72"/>
                    <a:gd name="T68" fmla="*/ 46 w 71"/>
                    <a:gd name="T69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" h="72">
                      <a:moveTo>
                        <a:pt x="46" y="68"/>
                      </a:moveTo>
                      <a:lnTo>
                        <a:pt x="48" y="70"/>
                      </a:lnTo>
                      <a:lnTo>
                        <a:pt x="51" y="71"/>
                      </a:lnTo>
                      <a:lnTo>
                        <a:pt x="53" y="72"/>
                      </a:lnTo>
                      <a:lnTo>
                        <a:pt x="56" y="72"/>
                      </a:lnTo>
                      <a:lnTo>
                        <a:pt x="59" y="72"/>
                      </a:lnTo>
                      <a:lnTo>
                        <a:pt x="62" y="71"/>
                      </a:lnTo>
                      <a:lnTo>
                        <a:pt x="65" y="70"/>
                      </a:lnTo>
                      <a:lnTo>
                        <a:pt x="67" y="68"/>
                      </a:lnTo>
                      <a:lnTo>
                        <a:pt x="69" y="66"/>
                      </a:lnTo>
                      <a:lnTo>
                        <a:pt x="70" y="63"/>
                      </a:lnTo>
                      <a:lnTo>
                        <a:pt x="71" y="61"/>
                      </a:lnTo>
                      <a:lnTo>
                        <a:pt x="71" y="57"/>
                      </a:lnTo>
                      <a:lnTo>
                        <a:pt x="71" y="54"/>
                      </a:lnTo>
                      <a:lnTo>
                        <a:pt x="70" y="52"/>
                      </a:lnTo>
                      <a:lnTo>
                        <a:pt x="69" y="50"/>
                      </a:lnTo>
                      <a:lnTo>
                        <a:pt x="67" y="47"/>
                      </a:lnTo>
                      <a:lnTo>
                        <a:pt x="24" y="4"/>
                      </a:ln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4"/>
                      </a:lnTo>
                      <a:lnTo>
                        <a:pt x="4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61">
                  <a:extLst>
                    <a:ext uri="{FF2B5EF4-FFF2-40B4-BE49-F238E27FC236}">
                      <a16:creationId xmlns="" xmlns:a16="http://schemas.microsoft.com/office/drawing/2014/main" id="{2AA0E057-8438-4B60-9DEE-E8FA614067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650" y="984250"/>
                  <a:ext cx="22225" cy="22225"/>
                </a:xfrm>
                <a:custGeom>
                  <a:avLst/>
                  <a:gdLst>
                    <a:gd name="T0" fmla="*/ 46 w 71"/>
                    <a:gd name="T1" fmla="*/ 4 h 71"/>
                    <a:gd name="T2" fmla="*/ 4 w 71"/>
                    <a:gd name="T3" fmla="*/ 46 h 71"/>
                    <a:gd name="T4" fmla="*/ 2 w 71"/>
                    <a:gd name="T5" fmla="*/ 49 h 71"/>
                    <a:gd name="T6" fmla="*/ 1 w 71"/>
                    <a:gd name="T7" fmla="*/ 51 h 71"/>
                    <a:gd name="T8" fmla="*/ 0 w 71"/>
                    <a:gd name="T9" fmla="*/ 54 h 71"/>
                    <a:gd name="T10" fmla="*/ 0 w 71"/>
                    <a:gd name="T11" fmla="*/ 58 h 71"/>
                    <a:gd name="T12" fmla="*/ 0 w 71"/>
                    <a:gd name="T13" fmla="*/ 60 h 71"/>
                    <a:gd name="T14" fmla="*/ 1 w 71"/>
                    <a:gd name="T15" fmla="*/ 63 h 71"/>
                    <a:gd name="T16" fmla="*/ 2 w 71"/>
                    <a:gd name="T17" fmla="*/ 65 h 71"/>
                    <a:gd name="T18" fmla="*/ 4 w 71"/>
                    <a:gd name="T19" fmla="*/ 67 h 71"/>
                    <a:gd name="T20" fmla="*/ 6 w 71"/>
                    <a:gd name="T21" fmla="*/ 69 h 71"/>
                    <a:gd name="T22" fmla="*/ 8 w 71"/>
                    <a:gd name="T23" fmla="*/ 70 h 71"/>
                    <a:gd name="T24" fmla="*/ 11 w 71"/>
                    <a:gd name="T25" fmla="*/ 71 h 71"/>
                    <a:gd name="T26" fmla="*/ 14 w 71"/>
                    <a:gd name="T27" fmla="*/ 71 h 71"/>
                    <a:gd name="T28" fmla="*/ 17 w 71"/>
                    <a:gd name="T29" fmla="*/ 71 h 71"/>
                    <a:gd name="T30" fmla="*/ 20 w 71"/>
                    <a:gd name="T31" fmla="*/ 70 h 71"/>
                    <a:gd name="T32" fmla="*/ 22 w 71"/>
                    <a:gd name="T33" fmla="*/ 69 h 71"/>
                    <a:gd name="T34" fmla="*/ 24 w 71"/>
                    <a:gd name="T35" fmla="*/ 67 h 71"/>
                    <a:gd name="T36" fmla="*/ 67 w 71"/>
                    <a:gd name="T37" fmla="*/ 25 h 71"/>
                    <a:gd name="T38" fmla="*/ 69 w 71"/>
                    <a:gd name="T39" fmla="*/ 23 h 71"/>
                    <a:gd name="T40" fmla="*/ 70 w 71"/>
                    <a:gd name="T41" fmla="*/ 20 h 71"/>
                    <a:gd name="T42" fmla="*/ 71 w 71"/>
                    <a:gd name="T43" fmla="*/ 18 h 71"/>
                    <a:gd name="T44" fmla="*/ 71 w 71"/>
                    <a:gd name="T45" fmla="*/ 15 h 71"/>
                    <a:gd name="T46" fmla="*/ 71 w 71"/>
                    <a:gd name="T47" fmla="*/ 12 h 71"/>
                    <a:gd name="T48" fmla="*/ 70 w 71"/>
                    <a:gd name="T49" fmla="*/ 9 h 71"/>
                    <a:gd name="T50" fmla="*/ 69 w 71"/>
                    <a:gd name="T51" fmla="*/ 6 h 71"/>
                    <a:gd name="T52" fmla="*/ 67 w 71"/>
                    <a:gd name="T53" fmla="*/ 4 h 71"/>
                    <a:gd name="T54" fmla="*/ 65 w 71"/>
                    <a:gd name="T55" fmla="*/ 2 h 71"/>
                    <a:gd name="T56" fmla="*/ 62 w 71"/>
                    <a:gd name="T57" fmla="*/ 1 h 71"/>
                    <a:gd name="T58" fmla="*/ 59 w 71"/>
                    <a:gd name="T59" fmla="*/ 0 h 71"/>
                    <a:gd name="T60" fmla="*/ 56 w 71"/>
                    <a:gd name="T61" fmla="*/ 0 h 71"/>
                    <a:gd name="T62" fmla="*/ 53 w 71"/>
                    <a:gd name="T63" fmla="*/ 0 h 71"/>
                    <a:gd name="T64" fmla="*/ 51 w 71"/>
                    <a:gd name="T65" fmla="*/ 1 h 71"/>
                    <a:gd name="T66" fmla="*/ 48 w 71"/>
                    <a:gd name="T67" fmla="*/ 2 h 71"/>
                    <a:gd name="T68" fmla="*/ 46 w 71"/>
                    <a:gd name="T69" fmla="*/ 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" h="71">
                      <a:moveTo>
                        <a:pt x="46" y="4"/>
                      </a:moveTo>
                      <a:lnTo>
                        <a:pt x="4" y="46"/>
                      </a:lnTo>
                      <a:lnTo>
                        <a:pt x="2" y="49"/>
                      </a:lnTo>
                      <a:lnTo>
                        <a:pt x="1" y="51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60"/>
                      </a:lnTo>
                      <a:lnTo>
                        <a:pt x="1" y="63"/>
                      </a:lnTo>
                      <a:lnTo>
                        <a:pt x="2" y="65"/>
                      </a:lnTo>
                      <a:lnTo>
                        <a:pt x="4" y="67"/>
                      </a:lnTo>
                      <a:lnTo>
                        <a:pt x="6" y="69"/>
                      </a:lnTo>
                      <a:lnTo>
                        <a:pt x="8" y="70"/>
                      </a:lnTo>
                      <a:lnTo>
                        <a:pt x="11" y="71"/>
                      </a:lnTo>
                      <a:lnTo>
                        <a:pt x="14" y="71"/>
                      </a:lnTo>
                      <a:lnTo>
                        <a:pt x="17" y="71"/>
                      </a:lnTo>
                      <a:lnTo>
                        <a:pt x="20" y="70"/>
                      </a:lnTo>
                      <a:lnTo>
                        <a:pt x="22" y="69"/>
                      </a:lnTo>
                      <a:lnTo>
                        <a:pt x="24" y="67"/>
                      </a:lnTo>
                      <a:lnTo>
                        <a:pt x="67" y="25"/>
                      </a:lnTo>
                      <a:lnTo>
                        <a:pt x="69" y="23"/>
                      </a:lnTo>
                      <a:lnTo>
                        <a:pt x="70" y="20"/>
                      </a:lnTo>
                      <a:lnTo>
                        <a:pt x="71" y="18"/>
                      </a:lnTo>
                      <a:lnTo>
                        <a:pt x="71" y="15"/>
                      </a:lnTo>
                      <a:lnTo>
                        <a:pt x="71" y="12"/>
                      </a:lnTo>
                      <a:lnTo>
                        <a:pt x="70" y="9"/>
                      </a:lnTo>
                      <a:lnTo>
                        <a:pt x="69" y="6"/>
                      </a:lnTo>
                      <a:lnTo>
                        <a:pt x="67" y="4"/>
                      </a:lnTo>
                      <a:lnTo>
                        <a:pt x="65" y="2"/>
                      </a:lnTo>
                      <a:lnTo>
                        <a:pt x="62" y="1"/>
                      </a:lnTo>
                      <a:lnTo>
                        <a:pt x="59" y="0"/>
                      </a:lnTo>
                      <a:lnTo>
                        <a:pt x="56" y="0"/>
                      </a:lnTo>
                      <a:lnTo>
                        <a:pt x="53" y="0"/>
                      </a:lnTo>
                      <a:lnTo>
                        <a:pt x="51" y="1"/>
                      </a:lnTo>
                      <a:lnTo>
                        <a:pt x="48" y="2"/>
                      </a:lnTo>
                      <a:lnTo>
                        <a:pt x="4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62">
                  <a:extLst>
                    <a:ext uri="{FF2B5EF4-FFF2-40B4-BE49-F238E27FC236}">
                      <a16:creationId xmlns="" xmlns:a16="http://schemas.microsoft.com/office/drawing/2014/main" id="{F7141D13-281D-4EDE-99C2-F09109274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275" y="984250"/>
                  <a:ext cx="22225" cy="22225"/>
                </a:xfrm>
                <a:custGeom>
                  <a:avLst/>
                  <a:gdLst>
                    <a:gd name="T0" fmla="*/ 25 w 72"/>
                    <a:gd name="T1" fmla="*/ 4 h 71"/>
                    <a:gd name="T2" fmla="*/ 22 w 72"/>
                    <a:gd name="T3" fmla="*/ 2 h 71"/>
                    <a:gd name="T4" fmla="*/ 20 w 72"/>
                    <a:gd name="T5" fmla="*/ 1 h 71"/>
                    <a:gd name="T6" fmla="*/ 17 w 72"/>
                    <a:gd name="T7" fmla="*/ 0 h 71"/>
                    <a:gd name="T8" fmla="*/ 15 w 72"/>
                    <a:gd name="T9" fmla="*/ 0 h 71"/>
                    <a:gd name="T10" fmla="*/ 12 w 72"/>
                    <a:gd name="T11" fmla="*/ 0 h 71"/>
                    <a:gd name="T12" fmla="*/ 8 w 72"/>
                    <a:gd name="T13" fmla="*/ 1 h 71"/>
                    <a:gd name="T14" fmla="*/ 6 w 72"/>
                    <a:gd name="T15" fmla="*/ 2 h 71"/>
                    <a:gd name="T16" fmla="*/ 4 w 72"/>
                    <a:gd name="T17" fmla="*/ 4 h 71"/>
                    <a:gd name="T18" fmla="*/ 2 w 72"/>
                    <a:gd name="T19" fmla="*/ 6 h 71"/>
                    <a:gd name="T20" fmla="*/ 1 w 72"/>
                    <a:gd name="T21" fmla="*/ 9 h 71"/>
                    <a:gd name="T22" fmla="*/ 0 w 72"/>
                    <a:gd name="T23" fmla="*/ 12 h 71"/>
                    <a:gd name="T24" fmla="*/ 0 w 72"/>
                    <a:gd name="T25" fmla="*/ 15 h 71"/>
                    <a:gd name="T26" fmla="*/ 0 w 72"/>
                    <a:gd name="T27" fmla="*/ 18 h 71"/>
                    <a:gd name="T28" fmla="*/ 1 w 72"/>
                    <a:gd name="T29" fmla="*/ 20 h 71"/>
                    <a:gd name="T30" fmla="*/ 2 w 72"/>
                    <a:gd name="T31" fmla="*/ 23 h 71"/>
                    <a:gd name="T32" fmla="*/ 4 w 72"/>
                    <a:gd name="T33" fmla="*/ 25 h 71"/>
                    <a:gd name="T34" fmla="*/ 46 w 72"/>
                    <a:gd name="T35" fmla="*/ 67 h 71"/>
                    <a:gd name="T36" fmla="*/ 48 w 72"/>
                    <a:gd name="T37" fmla="*/ 69 h 71"/>
                    <a:gd name="T38" fmla="*/ 51 w 72"/>
                    <a:gd name="T39" fmla="*/ 70 h 71"/>
                    <a:gd name="T40" fmla="*/ 53 w 72"/>
                    <a:gd name="T41" fmla="*/ 71 h 71"/>
                    <a:gd name="T42" fmla="*/ 57 w 72"/>
                    <a:gd name="T43" fmla="*/ 71 h 71"/>
                    <a:gd name="T44" fmla="*/ 60 w 72"/>
                    <a:gd name="T45" fmla="*/ 71 h 71"/>
                    <a:gd name="T46" fmla="*/ 62 w 72"/>
                    <a:gd name="T47" fmla="*/ 70 h 71"/>
                    <a:gd name="T48" fmla="*/ 65 w 72"/>
                    <a:gd name="T49" fmla="*/ 69 h 71"/>
                    <a:gd name="T50" fmla="*/ 67 w 72"/>
                    <a:gd name="T51" fmla="*/ 67 h 71"/>
                    <a:gd name="T52" fmla="*/ 69 w 72"/>
                    <a:gd name="T53" fmla="*/ 65 h 71"/>
                    <a:gd name="T54" fmla="*/ 70 w 72"/>
                    <a:gd name="T55" fmla="*/ 63 h 71"/>
                    <a:gd name="T56" fmla="*/ 72 w 72"/>
                    <a:gd name="T57" fmla="*/ 60 h 71"/>
                    <a:gd name="T58" fmla="*/ 72 w 72"/>
                    <a:gd name="T59" fmla="*/ 58 h 71"/>
                    <a:gd name="T60" fmla="*/ 72 w 72"/>
                    <a:gd name="T61" fmla="*/ 54 h 71"/>
                    <a:gd name="T62" fmla="*/ 70 w 72"/>
                    <a:gd name="T63" fmla="*/ 51 h 71"/>
                    <a:gd name="T64" fmla="*/ 69 w 72"/>
                    <a:gd name="T65" fmla="*/ 49 h 71"/>
                    <a:gd name="T66" fmla="*/ 67 w 72"/>
                    <a:gd name="T67" fmla="*/ 46 h 71"/>
                    <a:gd name="T68" fmla="*/ 25 w 72"/>
                    <a:gd name="T69" fmla="*/ 4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71">
                      <a:moveTo>
                        <a:pt x="25" y="4"/>
                      </a:moveTo>
                      <a:lnTo>
                        <a:pt x="22" y="2"/>
                      </a:lnTo>
                      <a:lnTo>
                        <a:pt x="20" y="1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0"/>
                      </a:lnTo>
                      <a:lnTo>
                        <a:pt x="2" y="23"/>
                      </a:lnTo>
                      <a:lnTo>
                        <a:pt x="4" y="25"/>
                      </a:lnTo>
                      <a:lnTo>
                        <a:pt x="46" y="67"/>
                      </a:lnTo>
                      <a:lnTo>
                        <a:pt x="48" y="69"/>
                      </a:lnTo>
                      <a:lnTo>
                        <a:pt x="51" y="70"/>
                      </a:lnTo>
                      <a:lnTo>
                        <a:pt x="53" y="71"/>
                      </a:lnTo>
                      <a:lnTo>
                        <a:pt x="57" y="71"/>
                      </a:lnTo>
                      <a:lnTo>
                        <a:pt x="60" y="71"/>
                      </a:lnTo>
                      <a:lnTo>
                        <a:pt x="62" y="70"/>
                      </a:lnTo>
                      <a:lnTo>
                        <a:pt x="65" y="69"/>
                      </a:lnTo>
                      <a:lnTo>
                        <a:pt x="67" y="67"/>
                      </a:lnTo>
                      <a:lnTo>
                        <a:pt x="69" y="65"/>
                      </a:lnTo>
                      <a:lnTo>
                        <a:pt x="70" y="63"/>
                      </a:lnTo>
                      <a:lnTo>
                        <a:pt x="72" y="60"/>
                      </a:lnTo>
                      <a:lnTo>
                        <a:pt x="72" y="58"/>
                      </a:lnTo>
                      <a:lnTo>
                        <a:pt x="72" y="54"/>
                      </a:lnTo>
                      <a:lnTo>
                        <a:pt x="70" y="51"/>
                      </a:lnTo>
                      <a:lnTo>
                        <a:pt x="69" y="49"/>
                      </a:lnTo>
                      <a:lnTo>
                        <a:pt x="67" y="46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C6EEFCF7-5453-45AA-95ED-8A19EBC979CB}"/>
                </a:ext>
              </a:extLst>
            </p:cNvPr>
            <p:cNvGrpSpPr/>
            <p:nvPr/>
          </p:nvGrpSpPr>
          <p:grpSpPr>
            <a:xfrm>
              <a:off x="2578624" y="2769459"/>
              <a:ext cx="418315" cy="418315"/>
              <a:chOff x="4747002" y="3515391"/>
              <a:chExt cx="418315" cy="418315"/>
            </a:xfrm>
          </p:grpSpPr>
          <p:sp>
            <p:nvSpPr>
              <p:cNvPr id="332" name="Oval 331">
                <a:extLst>
                  <a:ext uri="{FF2B5EF4-FFF2-40B4-BE49-F238E27FC236}">
                    <a16:creationId xmlns="" xmlns:a16="http://schemas.microsoft.com/office/drawing/2014/main" id="{0F0E5601-37C7-464F-B247-88BAED129954}"/>
                  </a:ext>
                </a:extLst>
              </p:cNvPr>
              <p:cNvSpPr/>
              <p:nvPr/>
            </p:nvSpPr>
            <p:spPr>
              <a:xfrm>
                <a:off x="4747002" y="3515391"/>
                <a:ext cx="418315" cy="418315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3" name="Group 332">
                <a:extLst>
                  <a:ext uri="{FF2B5EF4-FFF2-40B4-BE49-F238E27FC236}">
                    <a16:creationId xmlns="" xmlns:a16="http://schemas.microsoft.com/office/drawing/2014/main" id="{2B807F0A-EFF9-4495-A81E-45D5264C1EFF}"/>
                  </a:ext>
                </a:extLst>
              </p:cNvPr>
              <p:cNvGrpSpPr/>
              <p:nvPr/>
            </p:nvGrpSpPr>
            <p:grpSpPr>
              <a:xfrm>
                <a:off x="4867938" y="3635834"/>
                <a:ext cx="176442" cy="177428"/>
                <a:chOff x="906463" y="769938"/>
                <a:chExt cx="284162" cy="285750"/>
              </a:xfrm>
              <a:solidFill>
                <a:schemeClr val="bg1"/>
              </a:solidFill>
            </p:grpSpPr>
            <p:sp>
              <p:nvSpPr>
                <p:cNvPr id="334" name="Freeform 63">
                  <a:extLst>
                    <a:ext uri="{FF2B5EF4-FFF2-40B4-BE49-F238E27FC236}">
                      <a16:creationId xmlns="" xmlns:a16="http://schemas.microsoft.com/office/drawing/2014/main" id="{E62E8EDF-690A-4BFB-80D7-41090B22B2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9650" y="769938"/>
                  <a:ext cx="9525" cy="19050"/>
                </a:xfrm>
                <a:custGeom>
                  <a:avLst/>
                  <a:gdLst>
                    <a:gd name="T0" fmla="*/ 15 w 30"/>
                    <a:gd name="T1" fmla="*/ 59 h 59"/>
                    <a:gd name="T2" fmla="*/ 18 w 30"/>
                    <a:gd name="T3" fmla="*/ 59 h 59"/>
                    <a:gd name="T4" fmla="*/ 21 w 30"/>
                    <a:gd name="T5" fmla="*/ 58 h 59"/>
                    <a:gd name="T6" fmla="*/ 23 w 30"/>
                    <a:gd name="T7" fmla="*/ 57 h 59"/>
                    <a:gd name="T8" fmla="*/ 25 w 30"/>
                    <a:gd name="T9" fmla="*/ 55 h 59"/>
                    <a:gd name="T10" fmla="*/ 27 w 30"/>
                    <a:gd name="T11" fmla="*/ 53 h 59"/>
                    <a:gd name="T12" fmla="*/ 28 w 30"/>
                    <a:gd name="T13" fmla="*/ 51 h 59"/>
                    <a:gd name="T14" fmla="*/ 30 w 30"/>
                    <a:gd name="T15" fmla="*/ 48 h 59"/>
                    <a:gd name="T16" fmla="*/ 30 w 30"/>
                    <a:gd name="T17" fmla="*/ 44 h 59"/>
                    <a:gd name="T18" fmla="*/ 30 w 30"/>
                    <a:gd name="T19" fmla="*/ 14 h 59"/>
                    <a:gd name="T20" fmla="*/ 30 w 30"/>
                    <a:gd name="T21" fmla="*/ 11 h 59"/>
                    <a:gd name="T22" fmla="*/ 28 w 30"/>
                    <a:gd name="T23" fmla="*/ 9 h 59"/>
                    <a:gd name="T24" fmla="*/ 27 w 30"/>
                    <a:gd name="T25" fmla="*/ 6 h 59"/>
                    <a:gd name="T26" fmla="*/ 25 w 30"/>
                    <a:gd name="T27" fmla="*/ 4 h 59"/>
                    <a:gd name="T28" fmla="*/ 23 w 30"/>
                    <a:gd name="T29" fmla="*/ 2 h 59"/>
                    <a:gd name="T30" fmla="*/ 21 w 30"/>
                    <a:gd name="T31" fmla="*/ 1 h 59"/>
                    <a:gd name="T32" fmla="*/ 18 w 30"/>
                    <a:gd name="T33" fmla="*/ 0 h 59"/>
                    <a:gd name="T34" fmla="*/ 15 w 30"/>
                    <a:gd name="T35" fmla="*/ 0 h 59"/>
                    <a:gd name="T36" fmla="*/ 11 w 30"/>
                    <a:gd name="T37" fmla="*/ 0 h 59"/>
                    <a:gd name="T38" fmla="*/ 9 w 30"/>
                    <a:gd name="T39" fmla="*/ 1 h 59"/>
                    <a:gd name="T40" fmla="*/ 6 w 30"/>
                    <a:gd name="T41" fmla="*/ 2 h 59"/>
                    <a:gd name="T42" fmla="*/ 4 w 30"/>
                    <a:gd name="T43" fmla="*/ 4 h 59"/>
                    <a:gd name="T44" fmla="*/ 3 w 30"/>
                    <a:gd name="T45" fmla="*/ 6 h 59"/>
                    <a:gd name="T46" fmla="*/ 1 w 30"/>
                    <a:gd name="T47" fmla="*/ 9 h 59"/>
                    <a:gd name="T48" fmla="*/ 0 w 30"/>
                    <a:gd name="T49" fmla="*/ 11 h 59"/>
                    <a:gd name="T50" fmla="*/ 0 w 30"/>
                    <a:gd name="T51" fmla="*/ 14 h 59"/>
                    <a:gd name="T52" fmla="*/ 0 w 30"/>
                    <a:gd name="T53" fmla="*/ 44 h 59"/>
                    <a:gd name="T54" fmla="*/ 0 w 30"/>
                    <a:gd name="T55" fmla="*/ 48 h 59"/>
                    <a:gd name="T56" fmla="*/ 1 w 30"/>
                    <a:gd name="T57" fmla="*/ 51 h 59"/>
                    <a:gd name="T58" fmla="*/ 3 w 30"/>
                    <a:gd name="T59" fmla="*/ 53 h 59"/>
                    <a:gd name="T60" fmla="*/ 4 w 30"/>
                    <a:gd name="T61" fmla="*/ 55 h 59"/>
                    <a:gd name="T62" fmla="*/ 6 w 30"/>
                    <a:gd name="T63" fmla="*/ 57 h 59"/>
                    <a:gd name="T64" fmla="*/ 9 w 30"/>
                    <a:gd name="T65" fmla="*/ 58 h 59"/>
                    <a:gd name="T66" fmla="*/ 11 w 30"/>
                    <a:gd name="T67" fmla="*/ 59 h 59"/>
                    <a:gd name="T68" fmla="*/ 15 w 30"/>
                    <a:gd name="T69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0" h="59">
                      <a:moveTo>
                        <a:pt x="15" y="59"/>
                      </a:moveTo>
                      <a:lnTo>
                        <a:pt x="18" y="59"/>
                      </a:lnTo>
                      <a:lnTo>
                        <a:pt x="21" y="58"/>
                      </a:lnTo>
                      <a:lnTo>
                        <a:pt x="23" y="57"/>
                      </a:lnTo>
                      <a:lnTo>
                        <a:pt x="25" y="55"/>
                      </a:lnTo>
                      <a:lnTo>
                        <a:pt x="27" y="53"/>
                      </a:lnTo>
                      <a:lnTo>
                        <a:pt x="28" y="51"/>
                      </a:lnTo>
                      <a:lnTo>
                        <a:pt x="30" y="48"/>
                      </a:lnTo>
                      <a:lnTo>
                        <a:pt x="30" y="44"/>
                      </a:lnTo>
                      <a:lnTo>
                        <a:pt x="30" y="14"/>
                      </a:lnTo>
                      <a:lnTo>
                        <a:pt x="30" y="11"/>
                      </a:lnTo>
                      <a:lnTo>
                        <a:pt x="28" y="9"/>
                      </a:lnTo>
                      <a:lnTo>
                        <a:pt x="27" y="6"/>
                      </a:lnTo>
                      <a:lnTo>
                        <a:pt x="25" y="4"/>
                      </a:lnTo>
                      <a:lnTo>
                        <a:pt x="23" y="2"/>
                      </a:lnTo>
                      <a:lnTo>
                        <a:pt x="21" y="1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9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1"/>
                      </a:lnTo>
                      <a:lnTo>
                        <a:pt x="0" y="1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" y="51"/>
                      </a:lnTo>
                      <a:lnTo>
                        <a:pt x="3" y="53"/>
                      </a:lnTo>
                      <a:lnTo>
                        <a:pt x="4" y="55"/>
                      </a:lnTo>
                      <a:lnTo>
                        <a:pt x="6" y="57"/>
                      </a:lnTo>
                      <a:lnTo>
                        <a:pt x="9" y="58"/>
                      </a:lnTo>
                      <a:lnTo>
                        <a:pt x="11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64">
                  <a:extLst>
                    <a:ext uri="{FF2B5EF4-FFF2-40B4-BE49-F238E27FC236}">
                      <a16:creationId xmlns="" xmlns:a16="http://schemas.microsoft.com/office/drawing/2014/main" id="{A119984D-55B6-4C77-AB9C-8CAB6D954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5513" y="788988"/>
                  <a:ext cx="17463" cy="19050"/>
                </a:xfrm>
                <a:custGeom>
                  <a:avLst/>
                  <a:gdLst>
                    <a:gd name="T0" fmla="*/ 44 w 59"/>
                    <a:gd name="T1" fmla="*/ 60 h 60"/>
                    <a:gd name="T2" fmla="*/ 47 w 59"/>
                    <a:gd name="T3" fmla="*/ 59 h 60"/>
                    <a:gd name="T4" fmla="*/ 50 w 59"/>
                    <a:gd name="T5" fmla="*/ 59 h 60"/>
                    <a:gd name="T6" fmla="*/ 52 w 59"/>
                    <a:gd name="T7" fmla="*/ 57 h 60"/>
                    <a:gd name="T8" fmla="*/ 54 w 59"/>
                    <a:gd name="T9" fmla="*/ 56 h 60"/>
                    <a:gd name="T10" fmla="*/ 57 w 59"/>
                    <a:gd name="T11" fmla="*/ 54 h 60"/>
                    <a:gd name="T12" fmla="*/ 58 w 59"/>
                    <a:gd name="T13" fmla="*/ 52 h 60"/>
                    <a:gd name="T14" fmla="*/ 59 w 59"/>
                    <a:gd name="T15" fmla="*/ 49 h 60"/>
                    <a:gd name="T16" fmla="*/ 59 w 59"/>
                    <a:gd name="T17" fmla="*/ 45 h 60"/>
                    <a:gd name="T18" fmla="*/ 59 w 59"/>
                    <a:gd name="T19" fmla="*/ 43 h 60"/>
                    <a:gd name="T20" fmla="*/ 58 w 59"/>
                    <a:gd name="T21" fmla="*/ 40 h 60"/>
                    <a:gd name="T22" fmla="*/ 57 w 59"/>
                    <a:gd name="T23" fmla="*/ 37 h 60"/>
                    <a:gd name="T24" fmla="*/ 54 w 59"/>
                    <a:gd name="T25" fmla="*/ 35 h 60"/>
                    <a:gd name="T26" fmla="*/ 24 w 59"/>
                    <a:gd name="T27" fmla="*/ 5 h 60"/>
                    <a:gd name="T28" fmla="*/ 22 w 59"/>
                    <a:gd name="T29" fmla="*/ 3 h 60"/>
                    <a:gd name="T30" fmla="*/ 20 w 59"/>
                    <a:gd name="T31" fmla="*/ 2 h 60"/>
                    <a:gd name="T32" fmla="*/ 17 w 59"/>
                    <a:gd name="T33" fmla="*/ 0 h 60"/>
                    <a:gd name="T34" fmla="*/ 15 w 59"/>
                    <a:gd name="T35" fmla="*/ 0 h 60"/>
                    <a:gd name="T36" fmla="*/ 12 w 59"/>
                    <a:gd name="T37" fmla="*/ 0 h 60"/>
                    <a:gd name="T38" fmla="*/ 8 w 59"/>
                    <a:gd name="T39" fmla="*/ 2 h 60"/>
                    <a:gd name="T40" fmla="*/ 6 w 59"/>
                    <a:gd name="T41" fmla="*/ 3 h 60"/>
                    <a:gd name="T42" fmla="*/ 4 w 59"/>
                    <a:gd name="T43" fmla="*/ 5 h 60"/>
                    <a:gd name="T44" fmla="*/ 2 w 59"/>
                    <a:gd name="T45" fmla="*/ 7 h 60"/>
                    <a:gd name="T46" fmla="*/ 1 w 59"/>
                    <a:gd name="T47" fmla="*/ 10 h 60"/>
                    <a:gd name="T48" fmla="*/ 0 w 59"/>
                    <a:gd name="T49" fmla="*/ 13 h 60"/>
                    <a:gd name="T50" fmla="*/ 0 w 59"/>
                    <a:gd name="T51" fmla="*/ 15 h 60"/>
                    <a:gd name="T52" fmla="*/ 0 w 59"/>
                    <a:gd name="T53" fmla="*/ 19 h 60"/>
                    <a:gd name="T54" fmla="*/ 1 w 59"/>
                    <a:gd name="T55" fmla="*/ 22 h 60"/>
                    <a:gd name="T56" fmla="*/ 2 w 59"/>
                    <a:gd name="T57" fmla="*/ 24 h 60"/>
                    <a:gd name="T58" fmla="*/ 4 w 59"/>
                    <a:gd name="T59" fmla="*/ 26 h 60"/>
                    <a:gd name="T60" fmla="*/ 34 w 59"/>
                    <a:gd name="T61" fmla="*/ 56 h 60"/>
                    <a:gd name="T62" fmla="*/ 36 w 59"/>
                    <a:gd name="T63" fmla="*/ 57 h 60"/>
                    <a:gd name="T64" fmla="*/ 38 w 59"/>
                    <a:gd name="T65" fmla="*/ 59 h 60"/>
                    <a:gd name="T66" fmla="*/ 42 w 59"/>
                    <a:gd name="T67" fmla="*/ 59 h 60"/>
                    <a:gd name="T68" fmla="*/ 44 w 59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9" h="60">
                      <a:moveTo>
                        <a:pt x="44" y="60"/>
                      </a:moveTo>
                      <a:lnTo>
                        <a:pt x="47" y="59"/>
                      </a:lnTo>
                      <a:lnTo>
                        <a:pt x="50" y="59"/>
                      </a:lnTo>
                      <a:lnTo>
                        <a:pt x="52" y="57"/>
                      </a:lnTo>
                      <a:lnTo>
                        <a:pt x="54" y="56"/>
                      </a:lnTo>
                      <a:lnTo>
                        <a:pt x="57" y="54"/>
                      </a:lnTo>
                      <a:lnTo>
                        <a:pt x="58" y="52"/>
                      </a:lnTo>
                      <a:lnTo>
                        <a:pt x="59" y="49"/>
                      </a:lnTo>
                      <a:lnTo>
                        <a:pt x="59" y="45"/>
                      </a:lnTo>
                      <a:lnTo>
                        <a:pt x="59" y="43"/>
                      </a:lnTo>
                      <a:lnTo>
                        <a:pt x="58" y="40"/>
                      </a:lnTo>
                      <a:lnTo>
                        <a:pt x="57" y="37"/>
                      </a:lnTo>
                      <a:lnTo>
                        <a:pt x="54" y="35"/>
                      </a:lnTo>
                      <a:lnTo>
                        <a:pt x="24" y="5"/>
                      </a:lnTo>
                      <a:lnTo>
                        <a:pt x="22" y="3"/>
                      </a:lnTo>
                      <a:lnTo>
                        <a:pt x="20" y="2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9"/>
                      </a:lnTo>
                      <a:lnTo>
                        <a:pt x="1" y="22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34" y="56"/>
                      </a:lnTo>
                      <a:lnTo>
                        <a:pt x="36" y="57"/>
                      </a:lnTo>
                      <a:lnTo>
                        <a:pt x="38" y="59"/>
                      </a:lnTo>
                      <a:lnTo>
                        <a:pt x="42" y="59"/>
                      </a:lnTo>
                      <a:lnTo>
                        <a:pt x="44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65">
                  <a:extLst>
                    <a:ext uri="{FF2B5EF4-FFF2-40B4-BE49-F238E27FC236}">
                      <a16:creationId xmlns="" xmlns:a16="http://schemas.microsoft.com/office/drawing/2014/main" id="{C9E940C5-B695-47C9-B163-30919F09D1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850" y="793750"/>
                  <a:ext cx="19050" cy="19050"/>
                </a:xfrm>
                <a:custGeom>
                  <a:avLst/>
                  <a:gdLst>
                    <a:gd name="T0" fmla="*/ 15 w 60"/>
                    <a:gd name="T1" fmla="*/ 60 h 60"/>
                    <a:gd name="T2" fmla="*/ 19 w 60"/>
                    <a:gd name="T3" fmla="*/ 59 h 60"/>
                    <a:gd name="T4" fmla="*/ 21 w 60"/>
                    <a:gd name="T5" fmla="*/ 59 h 60"/>
                    <a:gd name="T6" fmla="*/ 24 w 60"/>
                    <a:gd name="T7" fmla="*/ 57 h 60"/>
                    <a:gd name="T8" fmla="*/ 26 w 60"/>
                    <a:gd name="T9" fmla="*/ 56 h 60"/>
                    <a:gd name="T10" fmla="*/ 56 w 60"/>
                    <a:gd name="T11" fmla="*/ 26 h 60"/>
                    <a:gd name="T12" fmla="*/ 58 w 60"/>
                    <a:gd name="T13" fmla="*/ 24 h 60"/>
                    <a:gd name="T14" fmla="*/ 59 w 60"/>
                    <a:gd name="T15" fmla="*/ 22 h 60"/>
                    <a:gd name="T16" fmla="*/ 60 w 60"/>
                    <a:gd name="T17" fmla="*/ 19 h 60"/>
                    <a:gd name="T18" fmla="*/ 60 w 60"/>
                    <a:gd name="T19" fmla="*/ 15 h 60"/>
                    <a:gd name="T20" fmla="*/ 60 w 60"/>
                    <a:gd name="T21" fmla="*/ 13 h 60"/>
                    <a:gd name="T22" fmla="*/ 59 w 60"/>
                    <a:gd name="T23" fmla="*/ 10 h 60"/>
                    <a:gd name="T24" fmla="*/ 58 w 60"/>
                    <a:gd name="T25" fmla="*/ 7 h 60"/>
                    <a:gd name="T26" fmla="*/ 56 w 60"/>
                    <a:gd name="T27" fmla="*/ 5 h 60"/>
                    <a:gd name="T28" fmla="*/ 54 w 60"/>
                    <a:gd name="T29" fmla="*/ 3 h 60"/>
                    <a:gd name="T30" fmla="*/ 51 w 60"/>
                    <a:gd name="T31" fmla="*/ 2 h 60"/>
                    <a:gd name="T32" fmla="*/ 49 w 60"/>
                    <a:gd name="T33" fmla="*/ 0 h 60"/>
                    <a:gd name="T34" fmla="*/ 45 w 60"/>
                    <a:gd name="T35" fmla="*/ 0 h 60"/>
                    <a:gd name="T36" fmla="*/ 42 w 60"/>
                    <a:gd name="T37" fmla="*/ 0 h 60"/>
                    <a:gd name="T38" fmla="*/ 40 w 60"/>
                    <a:gd name="T39" fmla="*/ 2 h 60"/>
                    <a:gd name="T40" fmla="*/ 37 w 60"/>
                    <a:gd name="T41" fmla="*/ 3 h 60"/>
                    <a:gd name="T42" fmla="*/ 35 w 60"/>
                    <a:gd name="T43" fmla="*/ 5 h 60"/>
                    <a:gd name="T44" fmla="*/ 5 w 60"/>
                    <a:gd name="T45" fmla="*/ 35 h 60"/>
                    <a:gd name="T46" fmla="*/ 3 w 60"/>
                    <a:gd name="T47" fmla="*/ 37 h 60"/>
                    <a:gd name="T48" fmla="*/ 1 w 60"/>
                    <a:gd name="T49" fmla="*/ 40 h 60"/>
                    <a:gd name="T50" fmla="*/ 0 w 60"/>
                    <a:gd name="T51" fmla="*/ 43 h 60"/>
                    <a:gd name="T52" fmla="*/ 0 w 60"/>
                    <a:gd name="T53" fmla="*/ 45 h 60"/>
                    <a:gd name="T54" fmla="*/ 0 w 60"/>
                    <a:gd name="T55" fmla="*/ 49 h 60"/>
                    <a:gd name="T56" fmla="*/ 1 w 60"/>
                    <a:gd name="T57" fmla="*/ 52 h 60"/>
                    <a:gd name="T58" fmla="*/ 3 w 60"/>
                    <a:gd name="T59" fmla="*/ 54 h 60"/>
                    <a:gd name="T60" fmla="*/ 5 w 60"/>
                    <a:gd name="T61" fmla="*/ 56 h 60"/>
                    <a:gd name="T62" fmla="*/ 7 w 60"/>
                    <a:gd name="T63" fmla="*/ 57 h 60"/>
                    <a:gd name="T64" fmla="*/ 10 w 60"/>
                    <a:gd name="T65" fmla="*/ 59 h 60"/>
                    <a:gd name="T66" fmla="*/ 12 w 60"/>
                    <a:gd name="T67" fmla="*/ 59 h 60"/>
                    <a:gd name="T68" fmla="*/ 15 w 60"/>
                    <a:gd name="T6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60">
                      <a:moveTo>
                        <a:pt x="15" y="60"/>
                      </a:moveTo>
                      <a:lnTo>
                        <a:pt x="19" y="59"/>
                      </a:lnTo>
                      <a:lnTo>
                        <a:pt x="21" y="59"/>
                      </a:lnTo>
                      <a:lnTo>
                        <a:pt x="24" y="57"/>
                      </a:lnTo>
                      <a:lnTo>
                        <a:pt x="26" y="56"/>
                      </a:lnTo>
                      <a:lnTo>
                        <a:pt x="56" y="26"/>
                      </a:lnTo>
                      <a:lnTo>
                        <a:pt x="58" y="24"/>
                      </a:lnTo>
                      <a:lnTo>
                        <a:pt x="59" y="22"/>
                      </a:lnTo>
                      <a:lnTo>
                        <a:pt x="60" y="19"/>
                      </a:lnTo>
                      <a:lnTo>
                        <a:pt x="60" y="15"/>
                      </a:lnTo>
                      <a:lnTo>
                        <a:pt x="60" y="13"/>
                      </a:lnTo>
                      <a:lnTo>
                        <a:pt x="59" y="10"/>
                      </a:lnTo>
                      <a:lnTo>
                        <a:pt x="58" y="7"/>
                      </a:lnTo>
                      <a:lnTo>
                        <a:pt x="56" y="5"/>
                      </a:lnTo>
                      <a:lnTo>
                        <a:pt x="54" y="3"/>
                      </a:lnTo>
                      <a:lnTo>
                        <a:pt x="51" y="2"/>
                      </a:lnTo>
                      <a:lnTo>
                        <a:pt x="49" y="0"/>
                      </a:lnTo>
                      <a:lnTo>
                        <a:pt x="45" y="0"/>
                      </a:lnTo>
                      <a:lnTo>
                        <a:pt x="42" y="0"/>
                      </a:lnTo>
                      <a:lnTo>
                        <a:pt x="40" y="2"/>
                      </a:lnTo>
                      <a:lnTo>
                        <a:pt x="37" y="3"/>
                      </a:lnTo>
                      <a:lnTo>
                        <a:pt x="35" y="5"/>
                      </a:lnTo>
                      <a:lnTo>
                        <a:pt x="5" y="35"/>
                      </a:lnTo>
                      <a:lnTo>
                        <a:pt x="3" y="37"/>
                      </a:lnTo>
                      <a:lnTo>
                        <a:pt x="1" y="40"/>
                      </a:lnTo>
                      <a:lnTo>
                        <a:pt x="0" y="43"/>
                      </a:lnTo>
                      <a:lnTo>
                        <a:pt x="0" y="45"/>
                      </a:lnTo>
                      <a:lnTo>
                        <a:pt x="0" y="49"/>
                      </a:lnTo>
                      <a:lnTo>
                        <a:pt x="1" y="52"/>
                      </a:lnTo>
                      <a:lnTo>
                        <a:pt x="3" y="54"/>
                      </a:lnTo>
                      <a:lnTo>
                        <a:pt x="5" y="56"/>
                      </a:lnTo>
                      <a:lnTo>
                        <a:pt x="7" y="57"/>
                      </a:lnTo>
                      <a:lnTo>
                        <a:pt x="10" y="59"/>
                      </a:lnTo>
                      <a:lnTo>
                        <a:pt x="12" y="59"/>
                      </a:lnTo>
                      <a:lnTo>
                        <a:pt x="15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66">
                  <a:extLst>
                    <a:ext uri="{FF2B5EF4-FFF2-40B4-BE49-F238E27FC236}">
                      <a16:creationId xmlns="" xmlns:a16="http://schemas.microsoft.com/office/drawing/2014/main" id="{BC8133D8-4545-4158-BD78-25A9F37D5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6463" y="874713"/>
                  <a:ext cx="19050" cy="9525"/>
                </a:xfrm>
                <a:custGeom>
                  <a:avLst/>
                  <a:gdLst>
                    <a:gd name="T0" fmla="*/ 45 w 60"/>
                    <a:gd name="T1" fmla="*/ 0 h 30"/>
                    <a:gd name="T2" fmla="*/ 15 w 60"/>
                    <a:gd name="T3" fmla="*/ 0 h 30"/>
                    <a:gd name="T4" fmla="*/ 12 w 60"/>
                    <a:gd name="T5" fmla="*/ 1 h 30"/>
                    <a:gd name="T6" fmla="*/ 8 w 60"/>
                    <a:gd name="T7" fmla="*/ 2 h 30"/>
                    <a:gd name="T8" fmla="*/ 6 w 60"/>
                    <a:gd name="T9" fmla="*/ 3 h 30"/>
                    <a:gd name="T10" fmla="*/ 4 w 60"/>
                    <a:gd name="T11" fmla="*/ 5 h 30"/>
                    <a:gd name="T12" fmla="*/ 2 w 60"/>
                    <a:gd name="T13" fmla="*/ 8 h 30"/>
                    <a:gd name="T14" fmla="*/ 1 w 60"/>
                    <a:gd name="T15" fmla="*/ 10 h 30"/>
                    <a:gd name="T16" fmla="*/ 0 w 60"/>
                    <a:gd name="T17" fmla="*/ 13 h 30"/>
                    <a:gd name="T18" fmla="*/ 0 w 60"/>
                    <a:gd name="T19" fmla="*/ 15 h 30"/>
                    <a:gd name="T20" fmla="*/ 0 w 60"/>
                    <a:gd name="T21" fmla="*/ 18 h 30"/>
                    <a:gd name="T22" fmla="*/ 1 w 60"/>
                    <a:gd name="T23" fmla="*/ 22 h 30"/>
                    <a:gd name="T24" fmla="*/ 2 w 60"/>
                    <a:gd name="T25" fmla="*/ 25 h 30"/>
                    <a:gd name="T26" fmla="*/ 4 w 60"/>
                    <a:gd name="T27" fmla="*/ 27 h 30"/>
                    <a:gd name="T28" fmla="*/ 6 w 60"/>
                    <a:gd name="T29" fmla="*/ 28 h 30"/>
                    <a:gd name="T30" fmla="*/ 8 w 60"/>
                    <a:gd name="T31" fmla="*/ 29 h 30"/>
                    <a:gd name="T32" fmla="*/ 12 w 60"/>
                    <a:gd name="T33" fmla="*/ 30 h 30"/>
                    <a:gd name="T34" fmla="*/ 15 w 60"/>
                    <a:gd name="T35" fmla="*/ 30 h 30"/>
                    <a:gd name="T36" fmla="*/ 45 w 60"/>
                    <a:gd name="T37" fmla="*/ 30 h 30"/>
                    <a:gd name="T38" fmla="*/ 47 w 60"/>
                    <a:gd name="T39" fmla="*/ 30 h 30"/>
                    <a:gd name="T40" fmla="*/ 50 w 60"/>
                    <a:gd name="T41" fmla="*/ 29 h 30"/>
                    <a:gd name="T42" fmla="*/ 52 w 60"/>
                    <a:gd name="T43" fmla="*/ 28 h 30"/>
                    <a:gd name="T44" fmla="*/ 54 w 60"/>
                    <a:gd name="T45" fmla="*/ 27 h 30"/>
                    <a:gd name="T46" fmla="*/ 57 w 60"/>
                    <a:gd name="T47" fmla="*/ 25 h 30"/>
                    <a:gd name="T48" fmla="*/ 58 w 60"/>
                    <a:gd name="T49" fmla="*/ 22 h 30"/>
                    <a:gd name="T50" fmla="*/ 59 w 60"/>
                    <a:gd name="T51" fmla="*/ 18 h 30"/>
                    <a:gd name="T52" fmla="*/ 60 w 60"/>
                    <a:gd name="T53" fmla="*/ 15 h 30"/>
                    <a:gd name="T54" fmla="*/ 59 w 60"/>
                    <a:gd name="T55" fmla="*/ 13 h 30"/>
                    <a:gd name="T56" fmla="*/ 58 w 60"/>
                    <a:gd name="T57" fmla="*/ 10 h 30"/>
                    <a:gd name="T58" fmla="*/ 57 w 60"/>
                    <a:gd name="T59" fmla="*/ 8 h 30"/>
                    <a:gd name="T60" fmla="*/ 54 w 60"/>
                    <a:gd name="T61" fmla="*/ 5 h 30"/>
                    <a:gd name="T62" fmla="*/ 52 w 60"/>
                    <a:gd name="T63" fmla="*/ 3 h 30"/>
                    <a:gd name="T64" fmla="*/ 50 w 60"/>
                    <a:gd name="T65" fmla="*/ 2 h 30"/>
                    <a:gd name="T66" fmla="*/ 47 w 60"/>
                    <a:gd name="T67" fmla="*/ 1 h 30"/>
                    <a:gd name="T68" fmla="*/ 45 w 60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30">
                      <a:moveTo>
                        <a:pt x="4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1" y="10"/>
                      </a:lnTo>
                      <a:lnTo>
                        <a:pt x="0" y="13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1" y="22"/>
                      </a:lnTo>
                      <a:lnTo>
                        <a:pt x="2" y="25"/>
                      </a:lnTo>
                      <a:lnTo>
                        <a:pt x="4" y="27"/>
                      </a:lnTo>
                      <a:lnTo>
                        <a:pt x="6" y="28"/>
                      </a:lnTo>
                      <a:lnTo>
                        <a:pt x="8" y="29"/>
                      </a:lnTo>
                      <a:lnTo>
                        <a:pt x="12" y="30"/>
                      </a:lnTo>
                      <a:lnTo>
                        <a:pt x="15" y="30"/>
                      </a:lnTo>
                      <a:lnTo>
                        <a:pt x="45" y="30"/>
                      </a:lnTo>
                      <a:lnTo>
                        <a:pt x="47" y="30"/>
                      </a:lnTo>
                      <a:lnTo>
                        <a:pt x="50" y="29"/>
                      </a:lnTo>
                      <a:lnTo>
                        <a:pt x="52" y="28"/>
                      </a:lnTo>
                      <a:lnTo>
                        <a:pt x="54" y="27"/>
                      </a:lnTo>
                      <a:lnTo>
                        <a:pt x="57" y="25"/>
                      </a:lnTo>
                      <a:lnTo>
                        <a:pt x="58" y="22"/>
                      </a:lnTo>
                      <a:lnTo>
                        <a:pt x="59" y="18"/>
                      </a:lnTo>
                      <a:lnTo>
                        <a:pt x="60" y="15"/>
                      </a:lnTo>
                      <a:lnTo>
                        <a:pt x="59" y="13"/>
                      </a:lnTo>
                      <a:lnTo>
                        <a:pt x="58" y="10"/>
                      </a:lnTo>
                      <a:lnTo>
                        <a:pt x="57" y="8"/>
                      </a:lnTo>
                      <a:lnTo>
                        <a:pt x="54" y="5"/>
                      </a:lnTo>
                      <a:lnTo>
                        <a:pt x="52" y="3"/>
                      </a:lnTo>
                      <a:lnTo>
                        <a:pt x="50" y="2"/>
                      </a:lnTo>
                      <a:lnTo>
                        <a:pt x="47" y="1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67">
                  <a:extLst>
                    <a:ext uri="{FF2B5EF4-FFF2-40B4-BE49-F238E27FC236}">
                      <a16:creationId xmlns="" xmlns:a16="http://schemas.microsoft.com/office/drawing/2014/main" id="{E8A12F24-0D32-43F6-96B6-182AD4935B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33450" y="865188"/>
                  <a:ext cx="257175" cy="190500"/>
                </a:xfrm>
                <a:custGeom>
                  <a:avLst/>
                  <a:gdLst>
                    <a:gd name="T0" fmla="*/ 174 w 808"/>
                    <a:gd name="T1" fmla="*/ 564 h 599"/>
                    <a:gd name="T2" fmla="*/ 111 w 808"/>
                    <a:gd name="T3" fmla="*/ 536 h 599"/>
                    <a:gd name="T4" fmla="*/ 62 w 808"/>
                    <a:gd name="T5" fmla="*/ 487 h 599"/>
                    <a:gd name="T6" fmla="*/ 34 w 808"/>
                    <a:gd name="T7" fmla="*/ 424 h 599"/>
                    <a:gd name="T8" fmla="*/ 34 w 808"/>
                    <a:gd name="T9" fmla="*/ 356 h 599"/>
                    <a:gd name="T10" fmla="*/ 59 w 808"/>
                    <a:gd name="T11" fmla="*/ 296 h 599"/>
                    <a:gd name="T12" fmla="*/ 105 w 808"/>
                    <a:gd name="T13" fmla="*/ 246 h 599"/>
                    <a:gd name="T14" fmla="*/ 164 w 808"/>
                    <a:gd name="T15" fmla="*/ 215 h 599"/>
                    <a:gd name="T16" fmla="*/ 205 w 808"/>
                    <a:gd name="T17" fmla="*/ 206 h 599"/>
                    <a:gd name="T18" fmla="*/ 213 w 808"/>
                    <a:gd name="T19" fmla="*/ 177 h 599"/>
                    <a:gd name="T20" fmla="*/ 233 w 808"/>
                    <a:gd name="T21" fmla="*/ 127 h 599"/>
                    <a:gd name="T22" fmla="*/ 282 w 808"/>
                    <a:gd name="T23" fmla="*/ 74 h 599"/>
                    <a:gd name="T24" fmla="*/ 348 w 808"/>
                    <a:gd name="T25" fmla="*/ 41 h 599"/>
                    <a:gd name="T26" fmla="*/ 419 w 808"/>
                    <a:gd name="T27" fmla="*/ 29 h 599"/>
                    <a:gd name="T28" fmla="*/ 479 w 808"/>
                    <a:gd name="T29" fmla="*/ 42 h 599"/>
                    <a:gd name="T30" fmla="*/ 531 w 808"/>
                    <a:gd name="T31" fmla="*/ 74 h 599"/>
                    <a:gd name="T32" fmla="*/ 573 w 808"/>
                    <a:gd name="T33" fmla="*/ 119 h 599"/>
                    <a:gd name="T34" fmla="*/ 600 w 808"/>
                    <a:gd name="T35" fmla="*/ 170 h 599"/>
                    <a:gd name="T36" fmla="*/ 615 w 808"/>
                    <a:gd name="T37" fmla="*/ 179 h 599"/>
                    <a:gd name="T38" fmla="*/ 675 w 808"/>
                    <a:gd name="T39" fmla="*/ 186 h 599"/>
                    <a:gd name="T40" fmla="*/ 709 w 808"/>
                    <a:gd name="T41" fmla="*/ 208 h 599"/>
                    <a:gd name="T42" fmla="*/ 725 w 808"/>
                    <a:gd name="T43" fmla="*/ 235 h 599"/>
                    <a:gd name="T44" fmla="*/ 727 w 808"/>
                    <a:gd name="T45" fmla="*/ 273 h 599"/>
                    <a:gd name="T46" fmla="*/ 719 w 808"/>
                    <a:gd name="T47" fmla="*/ 304 h 599"/>
                    <a:gd name="T48" fmla="*/ 737 w 808"/>
                    <a:gd name="T49" fmla="*/ 321 h 599"/>
                    <a:gd name="T50" fmla="*/ 764 w 808"/>
                    <a:gd name="T51" fmla="*/ 361 h 599"/>
                    <a:gd name="T52" fmla="*/ 778 w 808"/>
                    <a:gd name="T53" fmla="*/ 434 h 599"/>
                    <a:gd name="T54" fmla="*/ 767 w 808"/>
                    <a:gd name="T55" fmla="*/ 486 h 599"/>
                    <a:gd name="T56" fmla="*/ 738 w 808"/>
                    <a:gd name="T57" fmla="*/ 529 h 599"/>
                    <a:gd name="T58" fmla="*/ 696 w 808"/>
                    <a:gd name="T59" fmla="*/ 558 h 599"/>
                    <a:gd name="T60" fmla="*/ 642 w 808"/>
                    <a:gd name="T61" fmla="*/ 569 h 599"/>
                    <a:gd name="T62" fmla="*/ 758 w 808"/>
                    <a:gd name="T63" fmla="*/ 258 h 599"/>
                    <a:gd name="T64" fmla="*/ 747 w 808"/>
                    <a:gd name="T65" fmla="*/ 212 h 599"/>
                    <a:gd name="T66" fmla="*/ 727 w 808"/>
                    <a:gd name="T67" fmla="*/ 183 h 599"/>
                    <a:gd name="T68" fmla="*/ 700 w 808"/>
                    <a:gd name="T69" fmla="*/ 165 h 599"/>
                    <a:gd name="T70" fmla="*/ 642 w 808"/>
                    <a:gd name="T71" fmla="*/ 149 h 599"/>
                    <a:gd name="T72" fmla="*/ 601 w 808"/>
                    <a:gd name="T73" fmla="*/ 108 h 599"/>
                    <a:gd name="T74" fmla="*/ 559 w 808"/>
                    <a:gd name="T75" fmla="*/ 58 h 599"/>
                    <a:gd name="T76" fmla="*/ 503 w 808"/>
                    <a:gd name="T77" fmla="*/ 19 h 599"/>
                    <a:gd name="T78" fmla="*/ 438 w 808"/>
                    <a:gd name="T79" fmla="*/ 0 h 599"/>
                    <a:gd name="T80" fmla="*/ 349 w 808"/>
                    <a:gd name="T81" fmla="*/ 9 h 599"/>
                    <a:gd name="T82" fmla="*/ 272 w 808"/>
                    <a:gd name="T83" fmla="*/ 44 h 599"/>
                    <a:gd name="T84" fmla="*/ 216 w 808"/>
                    <a:gd name="T85" fmla="*/ 99 h 599"/>
                    <a:gd name="T86" fmla="*/ 185 w 808"/>
                    <a:gd name="T87" fmla="*/ 164 h 599"/>
                    <a:gd name="T88" fmla="*/ 128 w 808"/>
                    <a:gd name="T89" fmla="*/ 197 h 599"/>
                    <a:gd name="T90" fmla="*/ 66 w 808"/>
                    <a:gd name="T91" fmla="*/ 240 h 599"/>
                    <a:gd name="T92" fmla="*/ 22 w 808"/>
                    <a:gd name="T93" fmla="*/ 300 h 599"/>
                    <a:gd name="T94" fmla="*/ 1 w 808"/>
                    <a:gd name="T95" fmla="*/ 371 h 599"/>
                    <a:gd name="T96" fmla="*/ 3 w 808"/>
                    <a:gd name="T97" fmla="*/ 420 h 599"/>
                    <a:gd name="T98" fmla="*/ 27 w 808"/>
                    <a:gd name="T99" fmla="*/ 487 h 599"/>
                    <a:gd name="T100" fmla="*/ 78 w 808"/>
                    <a:gd name="T101" fmla="*/ 549 h 599"/>
                    <a:gd name="T102" fmla="*/ 149 w 808"/>
                    <a:gd name="T103" fmla="*/ 589 h 599"/>
                    <a:gd name="T104" fmla="*/ 199 w 808"/>
                    <a:gd name="T105" fmla="*/ 597 h 599"/>
                    <a:gd name="T106" fmla="*/ 676 w 808"/>
                    <a:gd name="T107" fmla="*/ 595 h 599"/>
                    <a:gd name="T108" fmla="*/ 735 w 808"/>
                    <a:gd name="T109" fmla="*/ 571 h 599"/>
                    <a:gd name="T110" fmla="*/ 780 w 808"/>
                    <a:gd name="T111" fmla="*/ 526 h 599"/>
                    <a:gd name="T112" fmla="*/ 805 w 808"/>
                    <a:gd name="T113" fmla="*/ 467 h 599"/>
                    <a:gd name="T114" fmla="*/ 806 w 808"/>
                    <a:gd name="T115" fmla="*/ 397 h 599"/>
                    <a:gd name="T116" fmla="*/ 788 w 808"/>
                    <a:gd name="T117" fmla="*/ 342 h 599"/>
                    <a:gd name="T118" fmla="*/ 766 w 808"/>
                    <a:gd name="T119" fmla="*/ 308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08" h="599">
                      <a:moveTo>
                        <a:pt x="642" y="569"/>
                      </a:moveTo>
                      <a:lnTo>
                        <a:pt x="210" y="569"/>
                      </a:lnTo>
                      <a:lnTo>
                        <a:pt x="192" y="568"/>
                      </a:lnTo>
                      <a:lnTo>
                        <a:pt x="174" y="564"/>
                      </a:lnTo>
                      <a:lnTo>
                        <a:pt x="158" y="560"/>
                      </a:lnTo>
                      <a:lnTo>
                        <a:pt x="141" y="554"/>
                      </a:lnTo>
                      <a:lnTo>
                        <a:pt x="126" y="546"/>
                      </a:lnTo>
                      <a:lnTo>
                        <a:pt x="111" y="536"/>
                      </a:lnTo>
                      <a:lnTo>
                        <a:pt x="97" y="526"/>
                      </a:lnTo>
                      <a:lnTo>
                        <a:pt x="84" y="514"/>
                      </a:lnTo>
                      <a:lnTo>
                        <a:pt x="73" y="501"/>
                      </a:lnTo>
                      <a:lnTo>
                        <a:pt x="62" y="487"/>
                      </a:lnTo>
                      <a:lnTo>
                        <a:pt x="52" y="473"/>
                      </a:lnTo>
                      <a:lnTo>
                        <a:pt x="45" y="457"/>
                      </a:lnTo>
                      <a:lnTo>
                        <a:pt x="38" y="441"/>
                      </a:lnTo>
                      <a:lnTo>
                        <a:pt x="34" y="424"/>
                      </a:lnTo>
                      <a:lnTo>
                        <a:pt x="31" y="407"/>
                      </a:lnTo>
                      <a:lnTo>
                        <a:pt x="30" y="389"/>
                      </a:lnTo>
                      <a:lnTo>
                        <a:pt x="31" y="373"/>
                      </a:lnTo>
                      <a:lnTo>
                        <a:pt x="34" y="356"/>
                      </a:lnTo>
                      <a:lnTo>
                        <a:pt x="38" y="341"/>
                      </a:lnTo>
                      <a:lnTo>
                        <a:pt x="44" y="325"/>
                      </a:lnTo>
                      <a:lnTo>
                        <a:pt x="50" y="310"/>
                      </a:lnTo>
                      <a:lnTo>
                        <a:pt x="59" y="296"/>
                      </a:lnTo>
                      <a:lnTo>
                        <a:pt x="68" y="282"/>
                      </a:lnTo>
                      <a:lnTo>
                        <a:pt x="79" y="269"/>
                      </a:lnTo>
                      <a:lnTo>
                        <a:pt x="92" y="257"/>
                      </a:lnTo>
                      <a:lnTo>
                        <a:pt x="105" y="246"/>
                      </a:lnTo>
                      <a:lnTo>
                        <a:pt x="118" y="237"/>
                      </a:lnTo>
                      <a:lnTo>
                        <a:pt x="133" y="228"/>
                      </a:lnTo>
                      <a:lnTo>
                        <a:pt x="147" y="222"/>
                      </a:lnTo>
                      <a:lnTo>
                        <a:pt x="164" y="215"/>
                      </a:lnTo>
                      <a:lnTo>
                        <a:pt x="180" y="212"/>
                      </a:lnTo>
                      <a:lnTo>
                        <a:pt x="197" y="209"/>
                      </a:lnTo>
                      <a:lnTo>
                        <a:pt x="201" y="208"/>
                      </a:lnTo>
                      <a:lnTo>
                        <a:pt x="205" y="206"/>
                      </a:lnTo>
                      <a:lnTo>
                        <a:pt x="209" y="201"/>
                      </a:lnTo>
                      <a:lnTo>
                        <a:pt x="210" y="196"/>
                      </a:lnTo>
                      <a:lnTo>
                        <a:pt x="211" y="186"/>
                      </a:lnTo>
                      <a:lnTo>
                        <a:pt x="213" y="177"/>
                      </a:lnTo>
                      <a:lnTo>
                        <a:pt x="215" y="168"/>
                      </a:lnTo>
                      <a:lnTo>
                        <a:pt x="217" y="160"/>
                      </a:lnTo>
                      <a:lnTo>
                        <a:pt x="225" y="143"/>
                      </a:lnTo>
                      <a:lnTo>
                        <a:pt x="233" y="127"/>
                      </a:lnTo>
                      <a:lnTo>
                        <a:pt x="244" y="113"/>
                      </a:lnTo>
                      <a:lnTo>
                        <a:pt x="256" y="99"/>
                      </a:lnTo>
                      <a:lnTo>
                        <a:pt x="268" y="86"/>
                      </a:lnTo>
                      <a:lnTo>
                        <a:pt x="282" y="74"/>
                      </a:lnTo>
                      <a:lnTo>
                        <a:pt x="298" y="64"/>
                      </a:lnTo>
                      <a:lnTo>
                        <a:pt x="315" y="56"/>
                      </a:lnTo>
                      <a:lnTo>
                        <a:pt x="331" y="47"/>
                      </a:lnTo>
                      <a:lnTo>
                        <a:pt x="348" y="41"/>
                      </a:lnTo>
                      <a:lnTo>
                        <a:pt x="366" y="37"/>
                      </a:lnTo>
                      <a:lnTo>
                        <a:pt x="384" y="32"/>
                      </a:lnTo>
                      <a:lnTo>
                        <a:pt x="401" y="30"/>
                      </a:lnTo>
                      <a:lnTo>
                        <a:pt x="419" y="29"/>
                      </a:lnTo>
                      <a:lnTo>
                        <a:pt x="434" y="30"/>
                      </a:lnTo>
                      <a:lnTo>
                        <a:pt x="449" y="32"/>
                      </a:lnTo>
                      <a:lnTo>
                        <a:pt x="464" y="37"/>
                      </a:lnTo>
                      <a:lnTo>
                        <a:pt x="479" y="42"/>
                      </a:lnTo>
                      <a:lnTo>
                        <a:pt x="492" y="48"/>
                      </a:lnTo>
                      <a:lnTo>
                        <a:pt x="506" y="56"/>
                      </a:lnTo>
                      <a:lnTo>
                        <a:pt x="519" y="64"/>
                      </a:lnTo>
                      <a:lnTo>
                        <a:pt x="531" y="74"/>
                      </a:lnTo>
                      <a:lnTo>
                        <a:pt x="543" y="84"/>
                      </a:lnTo>
                      <a:lnTo>
                        <a:pt x="553" y="94"/>
                      </a:lnTo>
                      <a:lnTo>
                        <a:pt x="563" y="106"/>
                      </a:lnTo>
                      <a:lnTo>
                        <a:pt x="573" y="119"/>
                      </a:lnTo>
                      <a:lnTo>
                        <a:pt x="580" y="131"/>
                      </a:lnTo>
                      <a:lnTo>
                        <a:pt x="588" y="144"/>
                      </a:lnTo>
                      <a:lnTo>
                        <a:pt x="595" y="158"/>
                      </a:lnTo>
                      <a:lnTo>
                        <a:pt x="600" y="170"/>
                      </a:lnTo>
                      <a:lnTo>
                        <a:pt x="603" y="175"/>
                      </a:lnTo>
                      <a:lnTo>
                        <a:pt x="607" y="178"/>
                      </a:lnTo>
                      <a:lnTo>
                        <a:pt x="611" y="179"/>
                      </a:lnTo>
                      <a:lnTo>
                        <a:pt x="615" y="179"/>
                      </a:lnTo>
                      <a:lnTo>
                        <a:pt x="631" y="179"/>
                      </a:lnTo>
                      <a:lnTo>
                        <a:pt x="646" y="179"/>
                      </a:lnTo>
                      <a:lnTo>
                        <a:pt x="661" y="182"/>
                      </a:lnTo>
                      <a:lnTo>
                        <a:pt x="675" y="186"/>
                      </a:lnTo>
                      <a:lnTo>
                        <a:pt x="687" y="192"/>
                      </a:lnTo>
                      <a:lnTo>
                        <a:pt x="699" y="199"/>
                      </a:lnTo>
                      <a:lnTo>
                        <a:pt x="704" y="204"/>
                      </a:lnTo>
                      <a:lnTo>
                        <a:pt x="709" y="208"/>
                      </a:lnTo>
                      <a:lnTo>
                        <a:pt x="713" y="213"/>
                      </a:lnTo>
                      <a:lnTo>
                        <a:pt x="716" y="219"/>
                      </a:lnTo>
                      <a:lnTo>
                        <a:pt x="721" y="226"/>
                      </a:lnTo>
                      <a:lnTo>
                        <a:pt x="725" y="235"/>
                      </a:lnTo>
                      <a:lnTo>
                        <a:pt x="727" y="244"/>
                      </a:lnTo>
                      <a:lnTo>
                        <a:pt x="728" y="253"/>
                      </a:lnTo>
                      <a:lnTo>
                        <a:pt x="728" y="264"/>
                      </a:lnTo>
                      <a:lnTo>
                        <a:pt x="727" y="273"/>
                      </a:lnTo>
                      <a:lnTo>
                        <a:pt x="723" y="283"/>
                      </a:lnTo>
                      <a:lnTo>
                        <a:pt x="720" y="293"/>
                      </a:lnTo>
                      <a:lnTo>
                        <a:pt x="719" y="299"/>
                      </a:lnTo>
                      <a:lnTo>
                        <a:pt x="719" y="304"/>
                      </a:lnTo>
                      <a:lnTo>
                        <a:pt x="721" y="308"/>
                      </a:lnTo>
                      <a:lnTo>
                        <a:pt x="726" y="313"/>
                      </a:lnTo>
                      <a:lnTo>
                        <a:pt x="731" y="317"/>
                      </a:lnTo>
                      <a:lnTo>
                        <a:pt x="737" y="321"/>
                      </a:lnTo>
                      <a:lnTo>
                        <a:pt x="743" y="327"/>
                      </a:lnTo>
                      <a:lnTo>
                        <a:pt x="747" y="333"/>
                      </a:lnTo>
                      <a:lnTo>
                        <a:pt x="757" y="346"/>
                      </a:lnTo>
                      <a:lnTo>
                        <a:pt x="764" y="361"/>
                      </a:lnTo>
                      <a:lnTo>
                        <a:pt x="771" y="378"/>
                      </a:lnTo>
                      <a:lnTo>
                        <a:pt x="775" y="395"/>
                      </a:lnTo>
                      <a:lnTo>
                        <a:pt x="778" y="414"/>
                      </a:lnTo>
                      <a:lnTo>
                        <a:pt x="778" y="434"/>
                      </a:lnTo>
                      <a:lnTo>
                        <a:pt x="778" y="448"/>
                      </a:lnTo>
                      <a:lnTo>
                        <a:pt x="776" y="460"/>
                      </a:lnTo>
                      <a:lnTo>
                        <a:pt x="773" y="474"/>
                      </a:lnTo>
                      <a:lnTo>
                        <a:pt x="767" y="486"/>
                      </a:lnTo>
                      <a:lnTo>
                        <a:pt x="762" y="498"/>
                      </a:lnTo>
                      <a:lnTo>
                        <a:pt x="756" y="509"/>
                      </a:lnTo>
                      <a:lnTo>
                        <a:pt x="747" y="519"/>
                      </a:lnTo>
                      <a:lnTo>
                        <a:pt x="738" y="529"/>
                      </a:lnTo>
                      <a:lnTo>
                        <a:pt x="729" y="538"/>
                      </a:lnTo>
                      <a:lnTo>
                        <a:pt x="718" y="545"/>
                      </a:lnTo>
                      <a:lnTo>
                        <a:pt x="707" y="553"/>
                      </a:lnTo>
                      <a:lnTo>
                        <a:pt x="696" y="558"/>
                      </a:lnTo>
                      <a:lnTo>
                        <a:pt x="683" y="562"/>
                      </a:lnTo>
                      <a:lnTo>
                        <a:pt x="670" y="565"/>
                      </a:lnTo>
                      <a:lnTo>
                        <a:pt x="656" y="568"/>
                      </a:lnTo>
                      <a:lnTo>
                        <a:pt x="642" y="569"/>
                      </a:lnTo>
                      <a:close/>
                      <a:moveTo>
                        <a:pt x="751" y="295"/>
                      </a:moveTo>
                      <a:lnTo>
                        <a:pt x="756" y="282"/>
                      </a:lnTo>
                      <a:lnTo>
                        <a:pt x="758" y="270"/>
                      </a:lnTo>
                      <a:lnTo>
                        <a:pt x="758" y="258"/>
                      </a:lnTo>
                      <a:lnTo>
                        <a:pt x="758" y="245"/>
                      </a:lnTo>
                      <a:lnTo>
                        <a:pt x="756" y="235"/>
                      </a:lnTo>
                      <a:lnTo>
                        <a:pt x="752" y="223"/>
                      </a:lnTo>
                      <a:lnTo>
                        <a:pt x="747" y="212"/>
                      </a:lnTo>
                      <a:lnTo>
                        <a:pt x="742" y="201"/>
                      </a:lnTo>
                      <a:lnTo>
                        <a:pt x="737" y="195"/>
                      </a:lnTo>
                      <a:lnTo>
                        <a:pt x="732" y="189"/>
                      </a:lnTo>
                      <a:lnTo>
                        <a:pt x="727" y="183"/>
                      </a:lnTo>
                      <a:lnTo>
                        <a:pt x="720" y="178"/>
                      </a:lnTo>
                      <a:lnTo>
                        <a:pt x="714" y="173"/>
                      </a:lnTo>
                      <a:lnTo>
                        <a:pt x="707" y="168"/>
                      </a:lnTo>
                      <a:lnTo>
                        <a:pt x="700" y="165"/>
                      </a:lnTo>
                      <a:lnTo>
                        <a:pt x="692" y="161"/>
                      </a:lnTo>
                      <a:lnTo>
                        <a:pt x="676" y="155"/>
                      </a:lnTo>
                      <a:lnTo>
                        <a:pt x="660" y="151"/>
                      </a:lnTo>
                      <a:lnTo>
                        <a:pt x="642" y="149"/>
                      </a:lnTo>
                      <a:lnTo>
                        <a:pt x="624" y="149"/>
                      </a:lnTo>
                      <a:lnTo>
                        <a:pt x="618" y="135"/>
                      </a:lnTo>
                      <a:lnTo>
                        <a:pt x="609" y="122"/>
                      </a:lnTo>
                      <a:lnTo>
                        <a:pt x="601" y="108"/>
                      </a:lnTo>
                      <a:lnTo>
                        <a:pt x="592" y="95"/>
                      </a:lnTo>
                      <a:lnTo>
                        <a:pt x="581" y="83"/>
                      </a:lnTo>
                      <a:lnTo>
                        <a:pt x="570" y="70"/>
                      </a:lnTo>
                      <a:lnTo>
                        <a:pt x="559" y="58"/>
                      </a:lnTo>
                      <a:lnTo>
                        <a:pt x="546" y="47"/>
                      </a:lnTo>
                      <a:lnTo>
                        <a:pt x="532" y="37"/>
                      </a:lnTo>
                      <a:lnTo>
                        <a:pt x="518" y="28"/>
                      </a:lnTo>
                      <a:lnTo>
                        <a:pt x="503" y="19"/>
                      </a:lnTo>
                      <a:lnTo>
                        <a:pt x="488" y="13"/>
                      </a:lnTo>
                      <a:lnTo>
                        <a:pt x="471" y="8"/>
                      </a:lnTo>
                      <a:lnTo>
                        <a:pt x="455" y="3"/>
                      </a:lnTo>
                      <a:lnTo>
                        <a:pt x="438" y="0"/>
                      </a:lnTo>
                      <a:lnTo>
                        <a:pt x="419" y="0"/>
                      </a:lnTo>
                      <a:lnTo>
                        <a:pt x="395" y="0"/>
                      </a:lnTo>
                      <a:lnTo>
                        <a:pt x="371" y="3"/>
                      </a:lnTo>
                      <a:lnTo>
                        <a:pt x="349" y="9"/>
                      </a:lnTo>
                      <a:lnTo>
                        <a:pt x="328" y="15"/>
                      </a:lnTo>
                      <a:lnTo>
                        <a:pt x="308" y="24"/>
                      </a:lnTo>
                      <a:lnTo>
                        <a:pt x="289" y="33"/>
                      </a:lnTo>
                      <a:lnTo>
                        <a:pt x="272" y="44"/>
                      </a:lnTo>
                      <a:lnTo>
                        <a:pt x="256" y="57"/>
                      </a:lnTo>
                      <a:lnTo>
                        <a:pt x="241" y="70"/>
                      </a:lnTo>
                      <a:lnTo>
                        <a:pt x="228" y="84"/>
                      </a:lnTo>
                      <a:lnTo>
                        <a:pt x="216" y="99"/>
                      </a:lnTo>
                      <a:lnTo>
                        <a:pt x="206" y="115"/>
                      </a:lnTo>
                      <a:lnTo>
                        <a:pt x="198" y="131"/>
                      </a:lnTo>
                      <a:lnTo>
                        <a:pt x="190" y="147"/>
                      </a:lnTo>
                      <a:lnTo>
                        <a:pt x="185" y="164"/>
                      </a:lnTo>
                      <a:lnTo>
                        <a:pt x="182" y="181"/>
                      </a:lnTo>
                      <a:lnTo>
                        <a:pt x="162" y="184"/>
                      </a:lnTo>
                      <a:lnTo>
                        <a:pt x="145" y="191"/>
                      </a:lnTo>
                      <a:lnTo>
                        <a:pt x="128" y="197"/>
                      </a:lnTo>
                      <a:lnTo>
                        <a:pt x="111" y="207"/>
                      </a:lnTo>
                      <a:lnTo>
                        <a:pt x="95" y="216"/>
                      </a:lnTo>
                      <a:lnTo>
                        <a:pt x="80" y="228"/>
                      </a:lnTo>
                      <a:lnTo>
                        <a:pt x="66" y="240"/>
                      </a:lnTo>
                      <a:lnTo>
                        <a:pt x="53" y="254"/>
                      </a:lnTo>
                      <a:lnTo>
                        <a:pt x="42" y="269"/>
                      </a:lnTo>
                      <a:lnTo>
                        <a:pt x="32" y="284"/>
                      </a:lnTo>
                      <a:lnTo>
                        <a:pt x="22" y="300"/>
                      </a:lnTo>
                      <a:lnTo>
                        <a:pt x="15" y="317"/>
                      </a:lnTo>
                      <a:lnTo>
                        <a:pt x="8" y="334"/>
                      </a:lnTo>
                      <a:lnTo>
                        <a:pt x="4" y="352"/>
                      </a:lnTo>
                      <a:lnTo>
                        <a:pt x="1" y="371"/>
                      </a:lnTo>
                      <a:lnTo>
                        <a:pt x="0" y="389"/>
                      </a:lnTo>
                      <a:lnTo>
                        <a:pt x="1" y="399"/>
                      </a:lnTo>
                      <a:lnTo>
                        <a:pt x="2" y="409"/>
                      </a:lnTo>
                      <a:lnTo>
                        <a:pt x="3" y="420"/>
                      </a:lnTo>
                      <a:lnTo>
                        <a:pt x="5" y="431"/>
                      </a:lnTo>
                      <a:lnTo>
                        <a:pt x="10" y="450"/>
                      </a:lnTo>
                      <a:lnTo>
                        <a:pt x="17" y="469"/>
                      </a:lnTo>
                      <a:lnTo>
                        <a:pt x="27" y="487"/>
                      </a:lnTo>
                      <a:lnTo>
                        <a:pt x="37" y="504"/>
                      </a:lnTo>
                      <a:lnTo>
                        <a:pt x="49" y="520"/>
                      </a:lnTo>
                      <a:lnTo>
                        <a:pt x="63" y="535"/>
                      </a:lnTo>
                      <a:lnTo>
                        <a:pt x="78" y="549"/>
                      </a:lnTo>
                      <a:lnTo>
                        <a:pt x="94" y="561"/>
                      </a:lnTo>
                      <a:lnTo>
                        <a:pt x="112" y="572"/>
                      </a:lnTo>
                      <a:lnTo>
                        <a:pt x="130" y="581"/>
                      </a:lnTo>
                      <a:lnTo>
                        <a:pt x="149" y="589"/>
                      </a:lnTo>
                      <a:lnTo>
                        <a:pt x="169" y="594"/>
                      </a:lnTo>
                      <a:lnTo>
                        <a:pt x="179" y="595"/>
                      </a:lnTo>
                      <a:lnTo>
                        <a:pt x="189" y="597"/>
                      </a:lnTo>
                      <a:lnTo>
                        <a:pt x="199" y="597"/>
                      </a:lnTo>
                      <a:lnTo>
                        <a:pt x="210" y="599"/>
                      </a:lnTo>
                      <a:lnTo>
                        <a:pt x="642" y="599"/>
                      </a:lnTo>
                      <a:lnTo>
                        <a:pt x="659" y="597"/>
                      </a:lnTo>
                      <a:lnTo>
                        <a:pt x="676" y="595"/>
                      </a:lnTo>
                      <a:lnTo>
                        <a:pt x="692" y="591"/>
                      </a:lnTo>
                      <a:lnTo>
                        <a:pt x="707" y="586"/>
                      </a:lnTo>
                      <a:lnTo>
                        <a:pt x="721" y="578"/>
                      </a:lnTo>
                      <a:lnTo>
                        <a:pt x="735" y="571"/>
                      </a:lnTo>
                      <a:lnTo>
                        <a:pt x="748" y="561"/>
                      </a:lnTo>
                      <a:lnTo>
                        <a:pt x="760" y="550"/>
                      </a:lnTo>
                      <a:lnTo>
                        <a:pt x="771" y="539"/>
                      </a:lnTo>
                      <a:lnTo>
                        <a:pt x="780" y="526"/>
                      </a:lnTo>
                      <a:lnTo>
                        <a:pt x="789" y="512"/>
                      </a:lnTo>
                      <a:lnTo>
                        <a:pt x="795" y="498"/>
                      </a:lnTo>
                      <a:lnTo>
                        <a:pt x="801" y="483"/>
                      </a:lnTo>
                      <a:lnTo>
                        <a:pt x="805" y="467"/>
                      </a:lnTo>
                      <a:lnTo>
                        <a:pt x="808" y="451"/>
                      </a:lnTo>
                      <a:lnTo>
                        <a:pt x="808" y="434"/>
                      </a:lnTo>
                      <a:lnTo>
                        <a:pt x="808" y="417"/>
                      </a:lnTo>
                      <a:lnTo>
                        <a:pt x="806" y="397"/>
                      </a:lnTo>
                      <a:lnTo>
                        <a:pt x="802" y="379"/>
                      </a:lnTo>
                      <a:lnTo>
                        <a:pt x="796" y="360"/>
                      </a:lnTo>
                      <a:lnTo>
                        <a:pt x="792" y="351"/>
                      </a:lnTo>
                      <a:lnTo>
                        <a:pt x="788" y="342"/>
                      </a:lnTo>
                      <a:lnTo>
                        <a:pt x="783" y="333"/>
                      </a:lnTo>
                      <a:lnTo>
                        <a:pt x="778" y="325"/>
                      </a:lnTo>
                      <a:lnTo>
                        <a:pt x="773" y="316"/>
                      </a:lnTo>
                      <a:lnTo>
                        <a:pt x="766" y="308"/>
                      </a:lnTo>
                      <a:lnTo>
                        <a:pt x="759" y="301"/>
                      </a:lnTo>
                      <a:lnTo>
                        <a:pt x="75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68">
                  <a:extLst>
                    <a:ext uri="{FF2B5EF4-FFF2-40B4-BE49-F238E27FC236}">
                      <a16:creationId xmlns="" xmlns:a16="http://schemas.microsoft.com/office/drawing/2014/main" id="{677A2AE3-F49E-4100-8F66-F4C0DC297C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450" y="798513"/>
                  <a:ext cx="146050" cy="123825"/>
                </a:xfrm>
                <a:custGeom>
                  <a:avLst/>
                  <a:gdLst>
                    <a:gd name="T0" fmla="*/ 39 w 457"/>
                    <a:gd name="T1" fmla="*/ 386 h 388"/>
                    <a:gd name="T2" fmla="*/ 50 w 457"/>
                    <a:gd name="T3" fmla="*/ 388 h 388"/>
                    <a:gd name="T4" fmla="*/ 59 w 457"/>
                    <a:gd name="T5" fmla="*/ 383 h 388"/>
                    <a:gd name="T6" fmla="*/ 62 w 457"/>
                    <a:gd name="T7" fmla="*/ 374 h 388"/>
                    <a:gd name="T8" fmla="*/ 60 w 457"/>
                    <a:gd name="T9" fmla="*/ 365 h 388"/>
                    <a:gd name="T10" fmla="*/ 42 w 457"/>
                    <a:gd name="T11" fmla="*/ 326 h 388"/>
                    <a:gd name="T12" fmla="*/ 32 w 457"/>
                    <a:gd name="T13" fmla="*/ 284 h 388"/>
                    <a:gd name="T14" fmla="*/ 31 w 457"/>
                    <a:gd name="T15" fmla="*/ 243 h 388"/>
                    <a:gd name="T16" fmla="*/ 35 w 457"/>
                    <a:gd name="T17" fmla="*/ 210 h 388"/>
                    <a:gd name="T18" fmla="*/ 44 w 457"/>
                    <a:gd name="T19" fmla="*/ 178 h 388"/>
                    <a:gd name="T20" fmla="*/ 68 w 457"/>
                    <a:gd name="T21" fmla="*/ 130 h 388"/>
                    <a:gd name="T22" fmla="*/ 112 w 457"/>
                    <a:gd name="T23" fmla="*/ 82 h 388"/>
                    <a:gd name="T24" fmla="*/ 168 w 457"/>
                    <a:gd name="T25" fmla="*/ 48 h 388"/>
                    <a:gd name="T26" fmla="*/ 199 w 457"/>
                    <a:gd name="T27" fmla="*/ 37 h 388"/>
                    <a:gd name="T28" fmla="*/ 232 w 457"/>
                    <a:gd name="T29" fmla="*/ 31 h 388"/>
                    <a:gd name="T30" fmla="*/ 267 w 457"/>
                    <a:gd name="T31" fmla="*/ 30 h 388"/>
                    <a:gd name="T32" fmla="*/ 305 w 457"/>
                    <a:gd name="T33" fmla="*/ 36 h 388"/>
                    <a:gd name="T34" fmla="*/ 341 w 457"/>
                    <a:gd name="T35" fmla="*/ 48 h 388"/>
                    <a:gd name="T36" fmla="*/ 374 w 457"/>
                    <a:gd name="T37" fmla="*/ 65 h 388"/>
                    <a:gd name="T38" fmla="*/ 404 w 457"/>
                    <a:gd name="T39" fmla="*/ 87 h 388"/>
                    <a:gd name="T40" fmla="*/ 430 w 457"/>
                    <a:gd name="T41" fmla="*/ 115 h 388"/>
                    <a:gd name="T42" fmla="*/ 443 w 457"/>
                    <a:gd name="T43" fmla="*/ 121 h 388"/>
                    <a:gd name="T44" fmla="*/ 452 w 457"/>
                    <a:gd name="T45" fmla="*/ 118 h 388"/>
                    <a:gd name="T46" fmla="*/ 457 w 457"/>
                    <a:gd name="T47" fmla="*/ 105 h 388"/>
                    <a:gd name="T48" fmla="*/ 454 w 457"/>
                    <a:gd name="T49" fmla="*/ 98 h 388"/>
                    <a:gd name="T50" fmla="*/ 424 w 457"/>
                    <a:gd name="T51" fmla="*/ 66 h 388"/>
                    <a:gd name="T52" fmla="*/ 391 w 457"/>
                    <a:gd name="T53" fmla="*/ 40 h 388"/>
                    <a:gd name="T54" fmla="*/ 352 w 457"/>
                    <a:gd name="T55" fmla="*/ 20 h 388"/>
                    <a:gd name="T56" fmla="*/ 312 w 457"/>
                    <a:gd name="T57" fmla="*/ 7 h 388"/>
                    <a:gd name="T58" fmla="*/ 270 w 457"/>
                    <a:gd name="T59" fmla="*/ 0 h 388"/>
                    <a:gd name="T60" fmla="*/ 229 w 457"/>
                    <a:gd name="T61" fmla="*/ 1 h 388"/>
                    <a:gd name="T62" fmla="*/ 191 w 457"/>
                    <a:gd name="T63" fmla="*/ 8 h 388"/>
                    <a:gd name="T64" fmla="*/ 156 w 457"/>
                    <a:gd name="T65" fmla="*/ 21 h 388"/>
                    <a:gd name="T66" fmla="*/ 123 w 457"/>
                    <a:gd name="T67" fmla="*/ 37 h 388"/>
                    <a:gd name="T68" fmla="*/ 93 w 457"/>
                    <a:gd name="T69" fmla="*/ 58 h 388"/>
                    <a:gd name="T70" fmla="*/ 66 w 457"/>
                    <a:gd name="T71" fmla="*/ 84 h 388"/>
                    <a:gd name="T72" fmla="*/ 44 w 457"/>
                    <a:gd name="T73" fmla="*/ 113 h 388"/>
                    <a:gd name="T74" fmla="*/ 25 w 457"/>
                    <a:gd name="T75" fmla="*/ 145 h 388"/>
                    <a:gd name="T76" fmla="*/ 12 w 457"/>
                    <a:gd name="T77" fmla="*/ 179 h 388"/>
                    <a:gd name="T78" fmla="*/ 3 w 457"/>
                    <a:gd name="T79" fmla="*/ 217 h 388"/>
                    <a:gd name="T80" fmla="*/ 0 w 457"/>
                    <a:gd name="T81" fmla="*/ 254 h 388"/>
                    <a:gd name="T82" fmla="*/ 5 w 457"/>
                    <a:gd name="T83" fmla="*/ 304 h 388"/>
                    <a:gd name="T84" fmla="*/ 19 w 457"/>
                    <a:gd name="T85" fmla="*/ 352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57" h="388">
                      <a:moveTo>
                        <a:pt x="34" y="380"/>
                      </a:moveTo>
                      <a:lnTo>
                        <a:pt x="36" y="384"/>
                      </a:lnTo>
                      <a:lnTo>
                        <a:pt x="39" y="386"/>
                      </a:lnTo>
                      <a:lnTo>
                        <a:pt x="43" y="388"/>
                      </a:lnTo>
                      <a:lnTo>
                        <a:pt x="47" y="388"/>
                      </a:lnTo>
                      <a:lnTo>
                        <a:pt x="50" y="388"/>
                      </a:lnTo>
                      <a:lnTo>
                        <a:pt x="54" y="386"/>
                      </a:lnTo>
                      <a:lnTo>
                        <a:pt x="56" y="385"/>
                      </a:lnTo>
                      <a:lnTo>
                        <a:pt x="59" y="383"/>
                      </a:lnTo>
                      <a:lnTo>
                        <a:pt x="60" y="379"/>
                      </a:lnTo>
                      <a:lnTo>
                        <a:pt x="61" y="377"/>
                      </a:lnTo>
                      <a:lnTo>
                        <a:pt x="62" y="374"/>
                      </a:lnTo>
                      <a:lnTo>
                        <a:pt x="62" y="371"/>
                      </a:lnTo>
                      <a:lnTo>
                        <a:pt x="61" y="369"/>
                      </a:lnTo>
                      <a:lnTo>
                        <a:pt x="60" y="365"/>
                      </a:lnTo>
                      <a:lnTo>
                        <a:pt x="53" y="353"/>
                      </a:lnTo>
                      <a:lnTo>
                        <a:pt x="47" y="340"/>
                      </a:lnTo>
                      <a:lnTo>
                        <a:pt x="42" y="326"/>
                      </a:lnTo>
                      <a:lnTo>
                        <a:pt x="37" y="312"/>
                      </a:lnTo>
                      <a:lnTo>
                        <a:pt x="34" y="298"/>
                      </a:lnTo>
                      <a:lnTo>
                        <a:pt x="32" y="284"/>
                      </a:lnTo>
                      <a:lnTo>
                        <a:pt x="31" y="269"/>
                      </a:lnTo>
                      <a:lnTo>
                        <a:pt x="30" y="254"/>
                      </a:lnTo>
                      <a:lnTo>
                        <a:pt x="31" y="243"/>
                      </a:lnTo>
                      <a:lnTo>
                        <a:pt x="32" y="232"/>
                      </a:lnTo>
                      <a:lnTo>
                        <a:pt x="33" y="221"/>
                      </a:lnTo>
                      <a:lnTo>
                        <a:pt x="35" y="210"/>
                      </a:lnTo>
                      <a:lnTo>
                        <a:pt x="37" y="198"/>
                      </a:lnTo>
                      <a:lnTo>
                        <a:pt x="40" y="189"/>
                      </a:lnTo>
                      <a:lnTo>
                        <a:pt x="44" y="178"/>
                      </a:lnTo>
                      <a:lnTo>
                        <a:pt x="48" y="167"/>
                      </a:lnTo>
                      <a:lnTo>
                        <a:pt x="58" y="148"/>
                      </a:lnTo>
                      <a:lnTo>
                        <a:pt x="68" y="130"/>
                      </a:lnTo>
                      <a:lnTo>
                        <a:pt x="81" y="113"/>
                      </a:lnTo>
                      <a:lnTo>
                        <a:pt x="96" y="97"/>
                      </a:lnTo>
                      <a:lnTo>
                        <a:pt x="112" y="82"/>
                      </a:lnTo>
                      <a:lnTo>
                        <a:pt x="129" y="69"/>
                      </a:lnTo>
                      <a:lnTo>
                        <a:pt x="147" y="57"/>
                      </a:lnTo>
                      <a:lnTo>
                        <a:pt x="168" y="48"/>
                      </a:lnTo>
                      <a:lnTo>
                        <a:pt x="177" y="44"/>
                      </a:lnTo>
                      <a:lnTo>
                        <a:pt x="188" y="40"/>
                      </a:lnTo>
                      <a:lnTo>
                        <a:pt x="199" y="37"/>
                      </a:lnTo>
                      <a:lnTo>
                        <a:pt x="210" y="35"/>
                      </a:lnTo>
                      <a:lnTo>
                        <a:pt x="220" y="33"/>
                      </a:lnTo>
                      <a:lnTo>
                        <a:pt x="232" y="31"/>
                      </a:lnTo>
                      <a:lnTo>
                        <a:pt x="243" y="30"/>
                      </a:lnTo>
                      <a:lnTo>
                        <a:pt x="255" y="30"/>
                      </a:lnTo>
                      <a:lnTo>
                        <a:pt x="267" y="30"/>
                      </a:lnTo>
                      <a:lnTo>
                        <a:pt x="280" y="31"/>
                      </a:lnTo>
                      <a:lnTo>
                        <a:pt x="293" y="34"/>
                      </a:lnTo>
                      <a:lnTo>
                        <a:pt x="305" y="36"/>
                      </a:lnTo>
                      <a:lnTo>
                        <a:pt x="318" y="39"/>
                      </a:lnTo>
                      <a:lnTo>
                        <a:pt x="330" y="43"/>
                      </a:lnTo>
                      <a:lnTo>
                        <a:pt x="341" y="48"/>
                      </a:lnTo>
                      <a:lnTo>
                        <a:pt x="352" y="53"/>
                      </a:lnTo>
                      <a:lnTo>
                        <a:pt x="364" y="58"/>
                      </a:lnTo>
                      <a:lnTo>
                        <a:pt x="374" y="65"/>
                      </a:lnTo>
                      <a:lnTo>
                        <a:pt x="384" y="72"/>
                      </a:lnTo>
                      <a:lnTo>
                        <a:pt x="395" y="80"/>
                      </a:lnTo>
                      <a:lnTo>
                        <a:pt x="404" y="87"/>
                      </a:lnTo>
                      <a:lnTo>
                        <a:pt x="413" y="97"/>
                      </a:lnTo>
                      <a:lnTo>
                        <a:pt x="423" y="105"/>
                      </a:lnTo>
                      <a:lnTo>
                        <a:pt x="430" y="115"/>
                      </a:lnTo>
                      <a:lnTo>
                        <a:pt x="435" y="119"/>
                      </a:lnTo>
                      <a:lnTo>
                        <a:pt x="441" y="121"/>
                      </a:lnTo>
                      <a:lnTo>
                        <a:pt x="443" y="121"/>
                      </a:lnTo>
                      <a:lnTo>
                        <a:pt x="446" y="120"/>
                      </a:lnTo>
                      <a:lnTo>
                        <a:pt x="449" y="120"/>
                      </a:lnTo>
                      <a:lnTo>
                        <a:pt x="452" y="118"/>
                      </a:lnTo>
                      <a:lnTo>
                        <a:pt x="455" y="114"/>
                      </a:lnTo>
                      <a:lnTo>
                        <a:pt x="457" y="107"/>
                      </a:lnTo>
                      <a:lnTo>
                        <a:pt x="457" y="105"/>
                      </a:lnTo>
                      <a:lnTo>
                        <a:pt x="457" y="102"/>
                      </a:lnTo>
                      <a:lnTo>
                        <a:pt x="456" y="100"/>
                      </a:lnTo>
                      <a:lnTo>
                        <a:pt x="454" y="98"/>
                      </a:lnTo>
                      <a:lnTo>
                        <a:pt x="444" y="86"/>
                      </a:lnTo>
                      <a:lnTo>
                        <a:pt x="434" y="75"/>
                      </a:lnTo>
                      <a:lnTo>
                        <a:pt x="424" y="66"/>
                      </a:lnTo>
                      <a:lnTo>
                        <a:pt x="413" y="56"/>
                      </a:lnTo>
                      <a:lnTo>
                        <a:pt x="402" y="48"/>
                      </a:lnTo>
                      <a:lnTo>
                        <a:pt x="391" y="40"/>
                      </a:lnTo>
                      <a:lnTo>
                        <a:pt x="378" y="33"/>
                      </a:lnTo>
                      <a:lnTo>
                        <a:pt x="365" y="26"/>
                      </a:lnTo>
                      <a:lnTo>
                        <a:pt x="352" y="20"/>
                      </a:lnTo>
                      <a:lnTo>
                        <a:pt x="339" y="14"/>
                      </a:lnTo>
                      <a:lnTo>
                        <a:pt x="325" y="10"/>
                      </a:lnTo>
                      <a:lnTo>
                        <a:pt x="312" y="7"/>
                      </a:lnTo>
                      <a:lnTo>
                        <a:pt x="297" y="4"/>
                      </a:lnTo>
                      <a:lnTo>
                        <a:pt x="283" y="1"/>
                      </a:lnTo>
                      <a:lnTo>
                        <a:pt x="270" y="0"/>
                      </a:lnTo>
                      <a:lnTo>
                        <a:pt x="255" y="0"/>
                      </a:lnTo>
                      <a:lnTo>
                        <a:pt x="242" y="0"/>
                      </a:lnTo>
                      <a:lnTo>
                        <a:pt x="229" y="1"/>
                      </a:lnTo>
                      <a:lnTo>
                        <a:pt x="216" y="4"/>
                      </a:lnTo>
                      <a:lnTo>
                        <a:pt x="203" y="6"/>
                      </a:lnTo>
                      <a:lnTo>
                        <a:pt x="191" y="8"/>
                      </a:lnTo>
                      <a:lnTo>
                        <a:pt x="180" y="12"/>
                      </a:lnTo>
                      <a:lnTo>
                        <a:pt x="168" y="15"/>
                      </a:lnTo>
                      <a:lnTo>
                        <a:pt x="156" y="21"/>
                      </a:lnTo>
                      <a:lnTo>
                        <a:pt x="144" y="25"/>
                      </a:lnTo>
                      <a:lnTo>
                        <a:pt x="134" y="31"/>
                      </a:lnTo>
                      <a:lnTo>
                        <a:pt x="123" y="37"/>
                      </a:lnTo>
                      <a:lnTo>
                        <a:pt x="112" y="44"/>
                      </a:lnTo>
                      <a:lnTo>
                        <a:pt x="103" y="51"/>
                      </a:lnTo>
                      <a:lnTo>
                        <a:pt x="93" y="58"/>
                      </a:lnTo>
                      <a:lnTo>
                        <a:pt x="83" y="67"/>
                      </a:lnTo>
                      <a:lnTo>
                        <a:pt x="75" y="75"/>
                      </a:lnTo>
                      <a:lnTo>
                        <a:pt x="66" y="84"/>
                      </a:lnTo>
                      <a:lnTo>
                        <a:pt x="59" y="94"/>
                      </a:lnTo>
                      <a:lnTo>
                        <a:pt x="51" y="103"/>
                      </a:lnTo>
                      <a:lnTo>
                        <a:pt x="44" y="113"/>
                      </a:lnTo>
                      <a:lnTo>
                        <a:pt x="37" y="124"/>
                      </a:lnTo>
                      <a:lnTo>
                        <a:pt x="31" y="134"/>
                      </a:lnTo>
                      <a:lnTo>
                        <a:pt x="25" y="145"/>
                      </a:lnTo>
                      <a:lnTo>
                        <a:pt x="20" y="156"/>
                      </a:lnTo>
                      <a:lnTo>
                        <a:pt x="16" y="167"/>
                      </a:lnTo>
                      <a:lnTo>
                        <a:pt x="12" y="179"/>
                      </a:lnTo>
                      <a:lnTo>
                        <a:pt x="8" y="191"/>
                      </a:lnTo>
                      <a:lnTo>
                        <a:pt x="5" y="204"/>
                      </a:lnTo>
                      <a:lnTo>
                        <a:pt x="3" y="217"/>
                      </a:lnTo>
                      <a:lnTo>
                        <a:pt x="2" y="228"/>
                      </a:lnTo>
                      <a:lnTo>
                        <a:pt x="1" y="241"/>
                      </a:lnTo>
                      <a:lnTo>
                        <a:pt x="0" y="254"/>
                      </a:lnTo>
                      <a:lnTo>
                        <a:pt x="1" y="271"/>
                      </a:lnTo>
                      <a:lnTo>
                        <a:pt x="3" y="288"/>
                      </a:lnTo>
                      <a:lnTo>
                        <a:pt x="5" y="304"/>
                      </a:lnTo>
                      <a:lnTo>
                        <a:pt x="8" y="320"/>
                      </a:lnTo>
                      <a:lnTo>
                        <a:pt x="14" y="335"/>
                      </a:lnTo>
                      <a:lnTo>
                        <a:pt x="19" y="352"/>
                      </a:lnTo>
                      <a:lnTo>
                        <a:pt x="25" y="366"/>
                      </a:lnTo>
                      <a:lnTo>
                        <a:pt x="34" y="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40" name="Date Placeholder 1">
            <a:extLst>
              <a:ext uri="{FF2B5EF4-FFF2-40B4-BE49-F238E27FC236}">
                <a16:creationId xmlns="" xmlns:a16="http://schemas.microsoft.com/office/drawing/2014/main" id="{83C01808-AD5F-4AC1-BAA2-8FCDAA201F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41" name="Slide Number Placeholder 2">
            <a:extLst>
              <a:ext uri="{FF2B5EF4-FFF2-40B4-BE49-F238E27FC236}">
                <a16:creationId xmlns="" xmlns:a16="http://schemas.microsoft.com/office/drawing/2014/main" id="{94A0C172-FBBC-4316-A19D-257749B2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8</a:t>
            </a:fld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7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952">
            <a:extLst>
              <a:ext uri="{FF2B5EF4-FFF2-40B4-BE49-F238E27FC236}">
                <a16:creationId xmlns="" xmlns:a16="http://schemas.microsoft.com/office/drawing/2014/main" id="{DB790B21-85A4-4503-AC98-19E545437A66}"/>
              </a:ext>
            </a:extLst>
          </p:cNvPr>
          <p:cNvGrpSpPr/>
          <p:nvPr/>
        </p:nvGrpSpPr>
        <p:grpSpPr bwMode="auto">
          <a:xfrm>
            <a:off x="3965059" y="958650"/>
            <a:ext cx="4261882" cy="4940700"/>
            <a:chOff x="3143241" y="214290"/>
            <a:chExt cx="5429288" cy="6294063"/>
          </a:xfrm>
          <a:solidFill>
            <a:srgbClr val="404040"/>
          </a:solidFill>
          <a:effectLst/>
        </p:grpSpPr>
        <p:sp>
          <p:nvSpPr>
            <p:cNvPr id="74" name="Freeform 7">
              <a:extLst>
                <a:ext uri="{FF2B5EF4-FFF2-40B4-BE49-F238E27FC236}">
                  <a16:creationId xmlns="" xmlns:a16="http://schemas.microsoft.com/office/drawing/2014/main" id="{1DCE4FD8-01CE-4BC4-9200-4CA7E8C51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487" y="3129321"/>
              <a:ext cx="3588680" cy="2329251"/>
            </a:xfrm>
            <a:custGeom>
              <a:avLst/>
              <a:gdLst/>
              <a:ahLst/>
              <a:cxnLst>
                <a:cxn ang="0">
                  <a:pos x="4160" y="5483"/>
                </a:cxn>
                <a:cxn ang="0">
                  <a:pos x="4087" y="5389"/>
                </a:cxn>
                <a:cxn ang="0">
                  <a:pos x="4009" y="5166"/>
                </a:cxn>
                <a:cxn ang="0">
                  <a:pos x="3933" y="5096"/>
                </a:cxn>
                <a:cxn ang="0">
                  <a:pos x="3799" y="5106"/>
                </a:cxn>
                <a:cxn ang="0">
                  <a:pos x="3502" y="5300"/>
                </a:cxn>
                <a:cxn ang="0">
                  <a:pos x="2893" y="4618"/>
                </a:cxn>
                <a:cxn ang="0">
                  <a:pos x="2842" y="4586"/>
                </a:cxn>
                <a:cxn ang="0">
                  <a:pos x="2538" y="4599"/>
                </a:cxn>
                <a:cxn ang="0">
                  <a:pos x="1244" y="4291"/>
                </a:cxn>
                <a:cxn ang="0">
                  <a:pos x="483" y="3645"/>
                </a:cxn>
                <a:cxn ang="0">
                  <a:pos x="149" y="2858"/>
                </a:cxn>
                <a:cxn ang="0">
                  <a:pos x="126" y="2594"/>
                </a:cxn>
                <a:cxn ang="0">
                  <a:pos x="59" y="2467"/>
                </a:cxn>
                <a:cxn ang="0">
                  <a:pos x="12" y="2161"/>
                </a:cxn>
                <a:cxn ang="0">
                  <a:pos x="216" y="1704"/>
                </a:cxn>
                <a:cxn ang="0">
                  <a:pos x="564" y="565"/>
                </a:cxn>
                <a:cxn ang="0">
                  <a:pos x="1006" y="327"/>
                </a:cxn>
                <a:cxn ang="0">
                  <a:pos x="3563" y="749"/>
                </a:cxn>
                <a:cxn ang="0">
                  <a:pos x="4386" y="745"/>
                </a:cxn>
                <a:cxn ang="0">
                  <a:pos x="4736" y="757"/>
                </a:cxn>
                <a:cxn ang="0">
                  <a:pos x="5452" y="899"/>
                </a:cxn>
                <a:cxn ang="0">
                  <a:pos x="5490" y="803"/>
                </a:cxn>
                <a:cxn ang="0">
                  <a:pos x="5557" y="1064"/>
                </a:cxn>
                <a:cxn ang="0">
                  <a:pos x="5974" y="1034"/>
                </a:cxn>
                <a:cxn ang="0">
                  <a:pos x="5979" y="1114"/>
                </a:cxn>
                <a:cxn ang="0">
                  <a:pos x="6095" y="1166"/>
                </a:cxn>
                <a:cxn ang="0">
                  <a:pos x="6147" y="1559"/>
                </a:cxn>
                <a:cxn ang="0">
                  <a:pos x="6178" y="1611"/>
                </a:cxn>
                <a:cxn ang="0">
                  <a:pos x="6213" y="1833"/>
                </a:cxn>
                <a:cxn ang="0">
                  <a:pos x="6368" y="2235"/>
                </a:cxn>
                <a:cxn ang="0">
                  <a:pos x="6497" y="2146"/>
                </a:cxn>
                <a:cxn ang="0">
                  <a:pos x="6480" y="1959"/>
                </a:cxn>
                <a:cxn ang="0">
                  <a:pos x="6569" y="1343"/>
                </a:cxn>
                <a:cxn ang="0">
                  <a:pos x="6750" y="1318"/>
                </a:cxn>
                <a:cxn ang="0">
                  <a:pos x="6835" y="1441"/>
                </a:cxn>
                <a:cxn ang="0">
                  <a:pos x="6973" y="1915"/>
                </a:cxn>
                <a:cxn ang="0">
                  <a:pos x="7081" y="2150"/>
                </a:cxn>
                <a:cxn ang="0">
                  <a:pos x="7215" y="2110"/>
                </a:cxn>
                <a:cxn ang="0">
                  <a:pos x="7480" y="1946"/>
                </a:cxn>
                <a:cxn ang="0">
                  <a:pos x="7979" y="1262"/>
                </a:cxn>
                <a:cxn ang="0">
                  <a:pos x="8630" y="558"/>
                </a:cxn>
                <a:cxn ang="0">
                  <a:pos x="9305" y="354"/>
                </a:cxn>
                <a:cxn ang="0">
                  <a:pos x="8846" y="994"/>
                </a:cxn>
                <a:cxn ang="0">
                  <a:pos x="8595" y="1819"/>
                </a:cxn>
                <a:cxn ang="0">
                  <a:pos x="8725" y="2981"/>
                </a:cxn>
                <a:cxn ang="0">
                  <a:pos x="8235" y="3587"/>
                </a:cxn>
                <a:cxn ang="0">
                  <a:pos x="8267" y="4947"/>
                </a:cxn>
                <a:cxn ang="0">
                  <a:pos x="8382" y="5618"/>
                </a:cxn>
                <a:cxn ang="0">
                  <a:pos x="7753" y="4822"/>
                </a:cxn>
                <a:cxn ang="0">
                  <a:pos x="7588" y="4687"/>
                </a:cxn>
                <a:cxn ang="0">
                  <a:pos x="7119" y="4839"/>
                </a:cxn>
                <a:cxn ang="0">
                  <a:pos x="6825" y="4801"/>
                </a:cxn>
                <a:cxn ang="0">
                  <a:pos x="6679" y="4767"/>
                </a:cxn>
                <a:cxn ang="0">
                  <a:pos x="6412" y="4841"/>
                </a:cxn>
                <a:cxn ang="0">
                  <a:pos x="6404" y="4978"/>
                </a:cxn>
                <a:cxn ang="0">
                  <a:pos x="6329" y="5127"/>
                </a:cxn>
                <a:cxn ang="0">
                  <a:pos x="6030" y="5106"/>
                </a:cxn>
                <a:cxn ang="0">
                  <a:pos x="5540" y="5119"/>
                </a:cxn>
                <a:cxn ang="0">
                  <a:pos x="5222" y="5290"/>
                </a:cxn>
              </a:cxnLst>
              <a:rect l="0" t="0" r="r" b="b"/>
              <a:pathLst>
                <a:path w="9312" h="6044">
                  <a:moveTo>
                    <a:pt x="4660" y="5996"/>
                  </a:moveTo>
                  <a:lnTo>
                    <a:pt x="4454" y="5914"/>
                  </a:lnTo>
                  <a:lnTo>
                    <a:pt x="4302" y="5693"/>
                  </a:lnTo>
                  <a:lnTo>
                    <a:pt x="4322" y="5635"/>
                  </a:lnTo>
                  <a:lnTo>
                    <a:pt x="4259" y="5583"/>
                  </a:lnTo>
                  <a:lnTo>
                    <a:pt x="4257" y="5573"/>
                  </a:lnTo>
                  <a:lnTo>
                    <a:pt x="4244" y="5571"/>
                  </a:lnTo>
                  <a:lnTo>
                    <a:pt x="4164" y="5505"/>
                  </a:lnTo>
                  <a:lnTo>
                    <a:pt x="4163" y="5498"/>
                  </a:lnTo>
                  <a:lnTo>
                    <a:pt x="4162" y="5490"/>
                  </a:lnTo>
                  <a:lnTo>
                    <a:pt x="4160" y="5483"/>
                  </a:lnTo>
                  <a:lnTo>
                    <a:pt x="4156" y="5475"/>
                  </a:lnTo>
                  <a:lnTo>
                    <a:pt x="4152" y="5468"/>
                  </a:lnTo>
                  <a:lnTo>
                    <a:pt x="4146" y="5460"/>
                  </a:lnTo>
                  <a:lnTo>
                    <a:pt x="4139" y="5452"/>
                  </a:lnTo>
                  <a:lnTo>
                    <a:pt x="4129" y="5446"/>
                  </a:lnTo>
                  <a:lnTo>
                    <a:pt x="4119" y="5437"/>
                  </a:lnTo>
                  <a:lnTo>
                    <a:pt x="4109" y="5428"/>
                  </a:lnTo>
                  <a:lnTo>
                    <a:pt x="4101" y="5418"/>
                  </a:lnTo>
                  <a:lnTo>
                    <a:pt x="4096" y="5408"/>
                  </a:lnTo>
                  <a:lnTo>
                    <a:pt x="4090" y="5398"/>
                  </a:lnTo>
                  <a:lnTo>
                    <a:pt x="4087" y="5389"/>
                  </a:lnTo>
                  <a:lnTo>
                    <a:pt x="4085" y="5379"/>
                  </a:lnTo>
                  <a:lnTo>
                    <a:pt x="4083" y="5369"/>
                  </a:lnTo>
                  <a:lnTo>
                    <a:pt x="4082" y="5353"/>
                  </a:lnTo>
                  <a:lnTo>
                    <a:pt x="4082" y="5339"/>
                  </a:lnTo>
                  <a:lnTo>
                    <a:pt x="4084" y="5330"/>
                  </a:lnTo>
                  <a:lnTo>
                    <a:pt x="4084" y="5327"/>
                  </a:lnTo>
                  <a:lnTo>
                    <a:pt x="4021" y="5240"/>
                  </a:lnTo>
                  <a:lnTo>
                    <a:pt x="4018" y="5208"/>
                  </a:lnTo>
                  <a:lnTo>
                    <a:pt x="4016" y="5189"/>
                  </a:lnTo>
                  <a:lnTo>
                    <a:pt x="4013" y="5178"/>
                  </a:lnTo>
                  <a:lnTo>
                    <a:pt x="4009" y="5166"/>
                  </a:lnTo>
                  <a:lnTo>
                    <a:pt x="4003" y="5150"/>
                  </a:lnTo>
                  <a:lnTo>
                    <a:pt x="3994" y="5127"/>
                  </a:lnTo>
                  <a:lnTo>
                    <a:pt x="3989" y="5116"/>
                  </a:lnTo>
                  <a:lnTo>
                    <a:pt x="3984" y="5106"/>
                  </a:lnTo>
                  <a:lnTo>
                    <a:pt x="3978" y="5099"/>
                  </a:lnTo>
                  <a:lnTo>
                    <a:pt x="3973" y="5094"/>
                  </a:lnTo>
                  <a:lnTo>
                    <a:pt x="3966" y="5092"/>
                  </a:lnTo>
                  <a:lnTo>
                    <a:pt x="3961" y="5090"/>
                  </a:lnTo>
                  <a:lnTo>
                    <a:pt x="3954" y="5090"/>
                  </a:lnTo>
                  <a:lnTo>
                    <a:pt x="3948" y="5092"/>
                  </a:lnTo>
                  <a:lnTo>
                    <a:pt x="3933" y="5096"/>
                  </a:lnTo>
                  <a:lnTo>
                    <a:pt x="3917" y="5103"/>
                  </a:lnTo>
                  <a:lnTo>
                    <a:pt x="3908" y="5106"/>
                  </a:lnTo>
                  <a:lnTo>
                    <a:pt x="3898" y="5109"/>
                  </a:lnTo>
                  <a:lnTo>
                    <a:pt x="3888" y="5111"/>
                  </a:lnTo>
                  <a:lnTo>
                    <a:pt x="3878" y="5112"/>
                  </a:lnTo>
                  <a:lnTo>
                    <a:pt x="3867" y="5112"/>
                  </a:lnTo>
                  <a:lnTo>
                    <a:pt x="3857" y="5112"/>
                  </a:lnTo>
                  <a:lnTo>
                    <a:pt x="3846" y="5110"/>
                  </a:lnTo>
                  <a:lnTo>
                    <a:pt x="3829" y="5108"/>
                  </a:lnTo>
                  <a:lnTo>
                    <a:pt x="3813" y="5106"/>
                  </a:lnTo>
                  <a:lnTo>
                    <a:pt x="3799" y="5106"/>
                  </a:lnTo>
                  <a:lnTo>
                    <a:pt x="3786" y="5107"/>
                  </a:lnTo>
                  <a:lnTo>
                    <a:pt x="3775" y="5108"/>
                  </a:lnTo>
                  <a:lnTo>
                    <a:pt x="3764" y="5111"/>
                  </a:lnTo>
                  <a:lnTo>
                    <a:pt x="3757" y="5113"/>
                  </a:lnTo>
                  <a:lnTo>
                    <a:pt x="3749" y="5117"/>
                  </a:lnTo>
                  <a:lnTo>
                    <a:pt x="3684" y="5119"/>
                  </a:lnTo>
                  <a:lnTo>
                    <a:pt x="3629" y="5236"/>
                  </a:lnTo>
                  <a:lnTo>
                    <a:pt x="3584" y="5263"/>
                  </a:lnTo>
                  <a:lnTo>
                    <a:pt x="3576" y="5313"/>
                  </a:lnTo>
                  <a:lnTo>
                    <a:pt x="3544" y="5316"/>
                  </a:lnTo>
                  <a:lnTo>
                    <a:pt x="3502" y="5300"/>
                  </a:lnTo>
                  <a:lnTo>
                    <a:pt x="3374" y="5209"/>
                  </a:lnTo>
                  <a:lnTo>
                    <a:pt x="3274" y="5082"/>
                  </a:lnTo>
                  <a:lnTo>
                    <a:pt x="3247" y="4936"/>
                  </a:lnTo>
                  <a:lnTo>
                    <a:pt x="3156" y="4891"/>
                  </a:lnTo>
                  <a:lnTo>
                    <a:pt x="3063" y="4798"/>
                  </a:lnTo>
                  <a:lnTo>
                    <a:pt x="3028" y="4734"/>
                  </a:lnTo>
                  <a:lnTo>
                    <a:pt x="3025" y="4731"/>
                  </a:lnTo>
                  <a:lnTo>
                    <a:pt x="3016" y="4723"/>
                  </a:lnTo>
                  <a:lnTo>
                    <a:pt x="2984" y="4627"/>
                  </a:lnTo>
                  <a:lnTo>
                    <a:pt x="2984" y="4545"/>
                  </a:lnTo>
                  <a:lnTo>
                    <a:pt x="2893" y="4618"/>
                  </a:lnTo>
                  <a:lnTo>
                    <a:pt x="2894" y="4617"/>
                  </a:lnTo>
                  <a:lnTo>
                    <a:pt x="2896" y="4611"/>
                  </a:lnTo>
                  <a:lnTo>
                    <a:pt x="2896" y="4608"/>
                  </a:lnTo>
                  <a:lnTo>
                    <a:pt x="2896" y="4605"/>
                  </a:lnTo>
                  <a:lnTo>
                    <a:pt x="2894" y="4601"/>
                  </a:lnTo>
                  <a:lnTo>
                    <a:pt x="2892" y="4597"/>
                  </a:lnTo>
                  <a:lnTo>
                    <a:pt x="2886" y="4594"/>
                  </a:lnTo>
                  <a:lnTo>
                    <a:pt x="2880" y="4592"/>
                  </a:lnTo>
                  <a:lnTo>
                    <a:pt x="2870" y="4588"/>
                  </a:lnTo>
                  <a:lnTo>
                    <a:pt x="2858" y="4587"/>
                  </a:lnTo>
                  <a:lnTo>
                    <a:pt x="2842" y="4586"/>
                  </a:lnTo>
                  <a:lnTo>
                    <a:pt x="2824" y="4586"/>
                  </a:lnTo>
                  <a:lnTo>
                    <a:pt x="2801" y="4588"/>
                  </a:lnTo>
                  <a:lnTo>
                    <a:pt x="2774" y="4591"/>
                  </a:lnTo>
                  <a:lnTo>
                    <a:pt x="2720" y="4596"/>
                  </a:lnTo>
                  <a:lnTo>
                    <a:pt x="2673" y="4599"/>
                  </a:lnTo>
                  <a:lnTo>
                    <a:pt x="2632" y="4601"/>
                  </a:lnTo>
                  <a:lnTo>
                    <a:pt x="2598" y="4603"/>
                  </a:lnTo>
                  <a:lnTo>
                    <a:pt x="2572" y="4601"/>
                  </a:lnTo>
                  <a:lnTo>
                    <a:pt x="2553" y="4600"/>
                  </a:lnTo>
                  <a:lnTo>
                    <a:pt x="2542" y="4600"/>
                  </a:lnTo>
                  <a:lnTo>
                    <a:pt x="2538" y="4599"/>
                  </a:lnTo>
                  <a:lnTo>
                    <a:pt x="2484" y="4673"/>
                  </a:lnTo>
                  <a:lnTo>
                    <a:pt x="2319" y="4681"/>
                  </a:lnTo>
                  <a:lnTo>
                    <a:pt x="2138" y="4700"/>
                  </a:lnTo>
                  <a:lnTo>
                    <a:pt x="2038" y="4709"/>
                  </a:lnTo>
                  <a:lnTo>
                    <a:pt x="1892" y="4654"/>
                  </a:lnTo>
                  <a:lnTo>
                    <a:pt x="1756" y="4564"/>
                  </a:lnTo>
                  <a:lnTo>
                    <a:pt x="1628" y="4482"/>
                  </a:lnTo>
                  <a:lnTo>
                    <a:pt x="1382" y="4345"/>
                  </a:lnTo>
                  <a:lnTo>
                    <a:pt x="1380" y="4344"/>
                  </a:lnTo>
                  <a:lnTo>
                    <a:pt x="1325" y="4308"/>
                  </a:lnTo>
                  <a:lnTo>
                    <a:pt x="1244" y="4291"/>
                  </a:lnTo>
                  <a:lnTo>
                    <a:pt x="1241" y="4291"/>
                  </a:lnTo>
                  <a:lnTo>
                    <a:pt x="1234" y="4289"/>
                  </a:lnTo>
                  <a:lnTo>
                    <a:pt x="1224" y="4285"/>
                  </a:lnTo>
                  <a:lnTo>
                    <a:pt x="1210" y="4280"/>
                  </a:lnTo>
                  <a:lnTo>
                    <a:pt x="1201" y="4245"/>
                  </a:lnTo>
                  <a:lnTo>
                    <a:pt x="1219" y="4145"/>
                  </a:lnTo>
                  <a:lnTo>
                    <a:pt x="837" y="4109"/>
                  </a:lnTo>
                  <a:lnTo>
                    <a:pt x="791" y="3899"/>
                  </a:lnTo>
                  <a:lnTo>
                    <a:pt x="655" y="3763"/>
                  </a:lnTo>
                  <a:lnTo>
                    <a:pt x="537" y="3708"/>
                  </a:lnTo>
                  <a:lnTo>
                    <a:pt x="483" y="3645"/>
                  </a:lnTo>
                  <a:lnTo>
                    <a:pt x="426" y="3637"/>
                  </a:lnTo>
                  <a:lnTo>
                    <a:pt x="408" y="3621"/>
                  </a:lnTo>
                  <a:lnTo>
                    <a:pt x="401" y="3619"/>
                  </a:lnTo>
                  <a:lnTo>
                    <a:pt x="281" y="3513"/>
                  </a:lnTo>
                  <a:lnTo>
                    <a:pt x="327" y="3358"/>
                  </a:lnTo>
                  <a:lnTo>
                    <a:pt x="299" y="3336"/>
                  </a:lnTo>
                  <a:lnTo>
                    <a:pt x="310" y="3299"/>
                  </a:lnTo>
                  <a:lnTo>
                    <a:pt x="191" y="3199"/>
                  </a:lnTo>
                  <a:lnTo>
                    <a:pt x="200" y="3054"/>
                  </a:lnTo>
                  <a:lnTo>
                    <a:pt x="173" y="2898"/>
                  </a:lnTo>
                  <a:lnTo>
                    <a:pt x="149" y="2858"/>
                  </a:lnTo>
                  <a:lnTo>
                    <a:pt x="229" y="2818"/>
                  </a:lnTo>
                  <a:lnTo>
                    <a:pt x="202" y="2786"/>
                  </a:lnTo>
                  <a:lnTo>
                    <a:pt x="236" y="2717"/>
                  </a:lnTo>
                  <a:lnTo>
                    <a:pt x="173" y="2690"/>
                  </a:lnTo>
                  <a:lnTo>
                    <a:pt x="127" y="2690"/>
                  </a:lnTo>
                  <a:lnTo>
                    <a:pt x="128" y="2684"/>
                  </a:lnTo>
                  <a:lnTo>
                    <a:pt x="128" y="2669"/>
                  </a:lnTo>
                  <a:lnTo>
                    <a:pt x="129" y="2648"/>
                  </a:lnTo>
                  <a:lnTo>
                    <a:pt x="129" y="2621"/>
                  </a:lnTo>
                  <a:lnTo>
                    <a:pt x="128" y="2608"/>
                  </a:lnTo>
                  <a:lnTo>
                    <a:pt x="126" y="2594"/>
                  </a:lnTo>
                  <a:lnTo>
                    <a:pt x="124" y="2580"/>
                  </a:lnTo>
                  <a:lnTo>
                    <a:pt x="122" y="2566"/>
                  </a:lnTo>
                  <a:lnTo>
                    <a:pt x="118" y="2553"/>
                  </a:lnTo>
                  <a:lnTo>
                    <a:pt x="113" y="2541"/>
                  </a:lnTo>
                  <a:lnTo>
                    <a:pt x="107" y="2531"/>
                  </a:lnTo>
                  <a:lnTo>
                    <a:pt x="100" y="2522"/>
                  </a:lnTo>
                  <a:lnTo>
                    <a:pt x="86" y="2508"/>
                  </a:lnTo>
                  <a:lnTo>
                    <a:pt x="78" y="2499"/>
                  </a:lnTo>
                  <a:lnTo>
                    <a:pt x="70" y="2490"/>
                  </a:lnTo>
                  <a:lnTo>
                    <a:pt x="66" y="2482"/>
                  </a:lnTo>
                  <a:lnTo>
                    <a:pt x="59" y="2467"/>
                  </a:lnTo>
                  <a:lnTo>
                    <a:pt x="52" y="2447"/>
                  </a:lnTo>
                  <a:lnTo>
                    <a:pt x="50" y="2440"/>
                  </a:lnTo>
                  <a:lnTo>
                    <a:pt x="48" y="2433"/>
                  </a:lnTo>
                  <a:lnTo>
                    <a:pt x="47" y="2423"/>
                  </a:lnTo>
                  <a:lnTo>
                    <a:pt x="46" y="2413"/>
                  </a:lnTo>
                  <a:lnTo>
                    <a:pt x="46" y="2394"/>
                  </a:lnTo>
                  <a:lnTo>
                    <a:pt x="47" y="2373"/>
                  </a:lnTo>
                  <a:lnTo>
                    <a:pt x="51" y="2339"/>
                  </a:lnTo>
                  <a:lnTo>
                    <a:pt x="52" y="2325"/>
                  </a:lnTo>
                  <a:lnTo>
                    <a:pt x="52" y="2195"/>
                  </a:lnTo>
                  <a:lnTo>
                    <a:pt x="12" y="2161"/>
                  </a:lnTo>
                  <a:lnTo>
                    <a:pt x="0" y="2142"/>
                  </a:lnTo>
                  <a:lnTo>
                    <a:pt x="15" y="2032"/>
                  </a:lnTo>
                  <a:lnTo>
                    <a:pt x="33" y="2018"/>
                  </a:lnTo>
                  <a:lnTo>
                    <a:pt x="121" y="1977"/>
                  </a:lnTo>
                  <a:lnTo>
                    <a:pt x="141" y="1942"/>
                  </a:lnTo>
                  <a:lnTo>
                    <a:pt x="128" y="1899"/>
                  </a:lnTo>
                  <a:lnTo>
                    <a:pt x="147" y="1836"/>
                  </a:lnTo>
                  <a:lnTo>
                    <a:pt x="129" y="1801"/>
                  </a:lnTo>
                  <a:lnTo>
                    <a:pt x="134" y="1786"/>
                  </a:lnTo>
                  <a:lnTo>
                    <a:pt x="148" y="1751"/>
                  </a:lnTo>
                  <a:lnTo>
                    <a:pt x="216" y="1704"/>
                  </a:lnTo>
                  <a:lnTo>
                    <a:pt x="127" y="1711"/>
                  </a:lnTo>
                  <a:lnTo>
                    <a:pt x="127" y="1670"/>
                  </a:lnTo>
                  <a:lnTo>
                    <a:pt x="163" y="1590"/>
                  </a:lnTo>
                  <a:lnTo>
                    <a:pt x="327" y="1360"/>
                  </a:lnTo>
                  <a:lnTo>
                    <a:pt x="392" y="1148"/>
                  </a:lnTo>
                  <a:lnTo>
                    <a:pt x="425" y="1049"/>
                  </a:lnTo>
                  <a:lnTo>
                    <a:pt x="426" y="1039"/>
                  </a:lnTo>
                  <a:lnTo>
                    <a:pt x="469" y="988"/>
                  </a:lnTo>
                  <a:lnTo>
                    <a:pt x="469" y="831"/>
                  </a:lnTo>
                  <a:lnTo>
                    <a:pt x="529" y="668"/>
                  </a:lnTo>
                  <a:lnTo>
                    <a:pt x="564" y="565"/>
                  </a:lnTo>
                  <a:lnTo>
                    <a:pt x="506" y="480"/>
                  </a:lnTo>
                  <a:lnTo>
                    <a:pt x="506" y="443"/>
                  </a:lnTo>
                  <a:lnTo>
                    <a:pt x="588" y="427"/>
                  </a:lnTo>
                  <a:lnTo>
                    <a:pt x="670" y="526"/>
                  </a:lnTo>
                  <a:lnTo>
                    <a:pt x="867" y="608"/>
                  </a:lnTo>
                  <a:lnTo>
                    <a:pt x="785" y="542"/>
                  </a:lnTo>
                  <a:lnTo>
                    <a:pt x="785" y="470"/>
                  </a:lnTo>
                  <a:lnTo>
                    <a:pt x="850" y="477"/>
                  </a:lnTo>
                  <a:lnTo>
                    <a:pt x="788" y="429"/>
                  </a:lnTo>
                  <a:lnTo>
                    <a:pt x="816" y="319"/>
                  </a:lnTo>
                  <a:lnTo>
                    <a:pt x="1006" y="327"/>
                  </a:lnTo>
                  <a:lnTo>
                    <a:pt x="1123" y="409"/>
                  </a:lnTo>
                  <a:lnTo>
                    <a:pt x="1226" y="388"/>
                  </a:lnTo>
                  <a:lnTo>
                    <a:pt x="1294" y="469"/>
                  </a:lnTo>
                  <a:lnTo>
                    <a:pt x="1553" y="463"/>
                  </a:lnTo>
                  <a:lnTo>
                    <a:pt x="1804" y="572"/>
                  </a:lnTo>
                  <a:lnTo>
                    <a:pt x="2057" y="565"/>
                  </a:lnTo>
                  <a:lnTo>
                    <a:pt x="2466" y="716"/>
                  </a:lnTo>
                  <a:lnTo>
                    <a:pt x="2855" y="736"/>
                  </a:lnTo>
                  <a:lnTo>
                    <a:pt x="3230" y="757"/>
                  </a:lnTo>
                  <a:lnTo>
                    <a:pt x="3441" y="749"/>
                  </a:lnTo>
                  <a:lnTo>
                    <a:pt x="3563" y="749"/>
                  </a:lnTo>
                  <a:lnTo>
                    <a:pt x="3660" y="743"/>
                  </a:lnTo>
                  <a:lnTo>
                    <a:pt x="3775" y="743"/>
                  </a:lnTo>
                  <a:lnTo>
                    <a:pt x="3911" y="743"/>
                  </a:lnTo>
                  <a:lnTo>
                    <a:pt x="4034" y="743"/>
                  </a:lnTo>
                  <a:lnTo>
                    <a:pt x="4164" y="743"/>
                  </a:lnTo>
                  <a:lnTo>
                    <a:pt x="4279" y="749"/>
                  </a:lnTo>
                  <a:lnTo>
                    <a:pt x="4286" y="749"/>
                  </a:lnTo>
                  <a:lnTo>
                    <a:pt x="4302" y="748"/>
                  </a:lnTo>
                  <a:lnTo>
                    <a:pt x="4327" y="747"/>
                  </a:lnTo>
                  <a:lnTo>
                    <a:pt x="4355" y="746"/>
                  </a:lnTo>
                  <a:lnTo>
                    <a:pt x="4386" y="745"/>
                  </a:lnTo>
                  <a:lnTo>
                    <a:pt x="4414" y="744"/>
                  </a:lnTo>
                  <a:lnTo>
                    <a:pt x="4439" y="743"/>
                  </a:lnTo>
                  <a:lnTo>
                    <a:pt x="4457" y="743"/>
                  </a:lnTo>
                  <a:lnTo>
                    <a:pt x="4479" y="744"/>
                  </a:lnTo>
                  <a:lnTo>
                    <a:pt x="4515" y="745"/>
                  </a:lnTo>
                  <a:lnTo>
                    <a:pt x="4560" y="747"/>
                  </a:lnTo>
                  <a:lnTo>
                    <a:pt x="4610" y="749"/>
                  </a:lnTo>
                  <a:lnTo>
                    <a:pt x="4657" y="752"/>
                  </a:lnTo>
                  <a:lnTo>
                    <a:pt x="4697" y="754"/>
                  </a:lnTo>
                  <a:lnTo>
                    <a:pt x="4725" y="756"/>
                  </a:lnTo>
                  <a:lnTo>
                    <a:pt x="4736" y="757"/>
                  </a:lnTo>
                  <a:lnTo>
                    <a:pt x="4839" y="743"/>
                  </a:lnTo>
                  <a:lnTo>
                    <a:pt x="4839" y="619"/>
                  </a:lnTo>
                  <a:lnTo>
                    <a:pt x="4927" y="736"/>
                  </a:lnTo>
                  <a:lnTo>
                    <a:pt x="4907" y="777"/>
                  </a:lnTo>
                  <a:lnTo>
                    <a:pt x="5016" y="777"/>
                  </a:lnTo>
                  <a:lnTo>
                    <a:pt x="5057" y="858"/>
                  </a:lnTo>
                  <a:lnTo>
                    <a:pt x="5145" y="831"/>
                  </a:lnTo>
                  <a:lnTo>
                    <a:pt x="5193" y="736"/>
                  </a:lnTo>
                  <a:lnTo>
                    <a:pt x="5261" y="790"/>
                  </a:lnTo>
                  <a:lnTo>
                    <a:pt x="5378" y="886"/>
                  </a:lnTo>
                  <a:lnTo>
                    <a:pt x="5452" y="899"/>
                  </a:lnTo>
                  <a:lnTo>
                    <a:pt x="5453" y="883"/>
                  </a:lnTo>
                  <a:lnTo>
                    <a:pt x="5458" y="850"/>
                  </a:lnTo>
                  <a:lnTo>
                    <a:pt x="5460" y="840"/>
                  </a:lnTo>
                  <a:lnTo>
                    <a:pt x="5463" y="831"/>
                  </a:lnTo>
                  <a:lnTo>
                    <a:pt x="5466" y="823"/>
                  </a:lnTo>
                  <a:lnTo>
                    <a:pt x="5469" y="816"/>
                  </a:lnTo>
                  <a:lnTo>
                    <a:pt x="5475" y="811"/>
                  </a:lnTo>
                  <a:lnTo>
                    <a:pt x="5480" y="806"/>
                  </a:lnTo>
                  <a:lnTo>
                    <a:pt x="5482" y="805"/>
                  </a:lnTo>
                  <a:lnTo>
                    <a:pt x="5486" y="804"/>
                  </a:lnTo>
                  <a:lnTo>
                    <a:pt x="5490" y="803"/>
                  </a:lnTo>
                  <a:lnTo>
                    <a:pt x="5493" y="804"/>
                  </a:lnTo>
                  <a:lnTo>
                    <a:pt x="5526" y="810"/>
                  </a:lnTo>
                  <a:lnTo>
                    <a:pt x="5557" y="817"/>
                  </a:lnTo>
                  <a:lnTo>
                    <a:pt x="5580" y="823"/>
                  </a:lnTo>
                  <a:lnTo>
                    <a:pt x="5589" y="825"/>
                  </a:lnTo>
                  <a:lnTo>
                    <a:pt x="5643" y="906"/>
                  </a:lnTo>
                  <a:lnTo>
                    <a:pt x="5705" y="893"/>
                  </a:lnTo>
                  <a:lnTo>
                    <a:pt x="5653" y="953"/>
                  </a:lnTo>
                  <a:lnTo>
                    <a:pt x="5612" y="1001"/>
                  </a:lnTo>
                  <a:lnTo>
                    <a:pt x="5581" y="1037"/>
                  </a:lnTo>
                  <a:lnTo>
                    <a:pt x="5557" y="1064"/>
                  </a:lnTo>
                  <a:lnTo>
                    <a:pt x="5541" y="1082"/>
                  </a:lnTo>
                  <a:lnTo>
                    <a:pt x="5531" y="1094"/>
                  </a:lnTo>
                  <a:lnTo>
                    <a:pt x="5526" y="1099"/>
                  </a:lnTo>
                  <a:lnTo>
                    <a:pt x="5523" y="1101"/>
                  </a:lnTo>
                  <a:lnTo>
                    <a:pt x="5360" y="1199"/>
                  </a:lnTo>
                  <a:lnTo>
                    <a:pt x="5409" y="1280"/>
                  </a:lnTo>
                  <a:lnTo>
                    <a:pt x="5573" y="1232"/>
                  </a:lnTo>
                  <a:lnTo>
                    <a:pt x="5704" y="1248"/>
                  </a:lnTo>
                  <a:lnTo>
                    <a:pt x="5982" y="1019"/>
                  </a:lnTo>
                  <a:lnTo>
                    <a:pt x="5980" y="1023"/>
                  </a:lnTo>
                  <a:lnTo>
                    <a:pt x="5974" y="1034"/>
                  </a:lnTo>
                  <a:lnTo>
                    <a:pt x="5966" y="1050"/>
                  </a:lnTo>
                  <a:lnTo>
                    <a:pt x="5960" y="1068"/>
                  </a:lnTo>
                  <a:lnTo>
                    <a:pt x="5959" y="1077"/>
                  </a:lnTo>
                  <a:lnTo>
                    <a:pt x="5958" y="1086"/>
                  </a:lnTo>
                  <a:lnTo>
                    <a:pt x="5959" y="1095"/>
                  </a:lnTo>
                  <a:lnTo>
                    <a:pt x="5962" y="1102"/>
                  </a:lnTo>
                  <a:lnTo>
                    <a:pt x="5964" y="1105"/>
                  </a:lnTo>
                  <a:lnTo>
                    <a:pt x="5967" y="1108"/>
                  </a:lnTo>
                  <a:lnTo>
                    <a:pt x="5970" y="1111"/>
                  </a:lnTo>
                  <a:lnTo>
                    <a:pt x="5975" y="1113"/>
                  </a:lnTo>
                  <a:lnTo>
                    <a:pt x="5979" y="1114"/>
                  </a:lnTo>
                  <a:lnTo>
                    <a:pt x="5986" y="1116"/>
                  </a:lnTo>
                  <a:lnTo>
                    <a:pt x="5991" y="1116"/>
                  </a:lnTo>
                  <a:lnTo>
                    <a:pt x="5999" y="1117"/>
                  </a:lnTo>
                  <a:lnTo>
                    <a:pt x="6014" y="1118"/>
                  </a:lnTo>
                  <a:lnTo>
                    <a:pt x="6028" y="1122"/>
                  </a:lnTo>
                  <a:lnTo>
                    <a:pt x="6042" y="1126"/>
                  </a:lnTo>
                  <a:lnTo>
                    <a:pt x="6054" y="1132"/>
                  </a:lnTo>
                  <a:lnTo>
                    <a:pt x="6066" y="1140"/>
                  </a:lnTo>
                  <a:lnTo>
                    <a:pt x="6076" y="1149"/>
                  </a:lnTo>
                  <a:lnTo>
                    <a:pt x="6086" y="1157"/>
                  </a:lnTo>
                  <a:lnTo>
                    <a:pt x="6095" y="1166"/>
                  </a:lnTo>
                  <a:lnTo>
                    <a:pt x="6110" y="1184"/>
                  </a:lnTo>
                  <a:lnTo>
                    <a:pt x="6121" y="1199"/>
                  </a:lnTo>
                  <a:lnTo>
                    <a:pt x="6127" y="1211"/>
                  </a:lnTo>
                  <a:lnTo>
                    <a:pt x="6129" y="1216"/>
                  </a:lnTo>
                  <a:lnTo>
                    <a:pt x="6375" y="1134"/>
                  </a:lnTo>
                  <a:lnTo>
                    <a:pt x="6490" y="1117"/>
                  </a:lnTo>
                  <a:lnTo>
                    <a:pt x="6670" y="1216"/>
                  </a:lnTo>
                  <a:lnTo>
                    <a:pt x="6540" y="1298"/>
                  </a:lnTo>
                  <a:lnTo>
                    <a:pt x="6310" y="1264"/>
                  </a:lnTo>
                  <a:lnTo>
                    <a:pt x="6147" y="1428"/>
                  </a:lnTo>
                  <a:lnTo>
                    <a:pt x="6147" y="1559"/>
                  </a:lnTo>
                  <a:lnTo>
                    <a:pt x="6261" y="1493"/>
                  </a:lnTo>
                  <a:lnTo>
                    <a:pt x="6256" y="1498"/>
                  </a:lnTo>
                  <a:lnTo>
                    <a:pt x="6244" y="1508"/>
                  </a:lnTo>
                  <a:lnTo>
                    <a:pt x="6235" y="1516"/>
                  </a:lnTo>
                  <a:lnTo>
                    <a:pt x="6226" y="1526"/>
                  </a:lnTo>
                  <a:lnTo>
                    <a:pt x="6217" y="1536"/>
                  </a:lnTo>
                  <a:lnTo>
                    <a:pt x="6207" y="1549"/>
                  </a:lnTo>
                  <a:lnTo>
                    <a:pt x="6198" y="1562"/>
                  </a:lnTo>
                  <a:lnTo>
                    <a:pt x="6191" y="1577"/>
                  </a:lnTo>
                  <a:lnTo>
                    <a:pt x="6183" y="1594"/>
                  </a:lnTo>
                  <a:lnTo>
                    <a:pt x="6178" y="1611"/>
                  </a:lnTo>
                  <a:lnTo>
                    <a:pt x="6176" y="1621"/>
                  </a:lnTo>
                  <a:lnTo>
                    <a:pt x="6175" y="1629"/>
                  </a:lnTo>
                  <a:lnTo>
                    <a:pt x="6174" y="1639"/>
                  </a:lnTo>
                  <a:lnTo>
                    <a:pt x="6172" y="1649"/>
                  </a:lnTo>
                  <a:lnTo>
                    <a:pt x="6174" y="1658"/>
                  </a:lnTo>
                  <a:lnTo>
                    <a:pt x="6175" y="1669"/>
                  </a:lnTo>
                  <a:lnTo>
                    <a:pt x="6176" y="1680"/>
                  </a:lnTo>
                  <a:lnTo>
                    <a:pt x="6179" y="1690"/>
                  </a:lnTo>
                  <a:lnTo>
                    <a:pt x="6191" y="1736"/>
                  </a:lnTo>
                  <a:lnTo>
                    <a:pt x="6203" y="1785"/>
                  </a:lnTo>
                  <a:lnTo>
                    <a:pt x="6213" y="1833"/>
                  </a:lnTo>
                  <a:lnTo>
                    <a:pt x="6224" y="1881"/>
                  </a:lnTo>
                  <a:lnTo>
                    <a:pt x="6232" y="1922"/>
                  </a:lnTo>
                  <a:lnTo>
                    <a:pt x="6238" y="1955"/>
                  </a:lnTo>
                  <a:lnTo>
                    <a:pt x="6243" y="1977"/>
                  </a:lnTo>
                  <a:lnTo>
                    <a:pt x="6245" y="1985"/>
                  </a:lnTo>
                  <a:lnTo>
                    <a:pt x="6343" y="2083"/>
                  </a:lnTo>
                  <a:lnTo>
                    <a:pt x="6310" y="2247"/>
                  </a:lnTo>
                  <a:lnTo>
                    <a:pt x="6317" y="2246"/>
                  </a:lnTo>
                  <a:lnTo>
                    <a:pt x="6339" y="2243"/>
                  </a:lnTo>
                  <a:lnTo>
                    <a:pt x="6352" y="2239"/>
                  </a:lnTo>
                  <a:lnTo>
                    <a:pt x="6368" y="2235"/>
                  </a:lnTo>
                  <a:lnTo>
                    <a:pt x="6384" y="2231"/>
                  </a:lnTo>
                  <a:lnTo>
                    <a:pt x="6402" y="2224"/>
                  </a:lnTo>
                  <a:lnTo>
                    <a:pt x="6420" y="2217"/>
                  </a:lnTo>
                  <a:lnTo>
                    <a:pt x="6437" y="2208"/>
                  </a:lnTo>
                  <a:lnTo>
                    <a:pt x="6453" y="2197"/>
                  </a:lnTo>
                  <a:lnTo>
                    <a:pt x="6468" y="2184"/>
                  </a:lnTo>
                  <a:lnTo>
                    <a:pt x="6476" y="2178"/>
                  </a:lnTo>
                  <a:lnTo>
                    <a:pt x="6482" y="2170"/>
                  </a:lnTo>
                  <a:lnTo>
                    <a:pt x="6488" y="2163"/>
                  </a:lnTo>
                  <a:lnTo>
                    <a:pt x="6493" y="2154"/>
                  </a:lnTo>
                  <a:lnTo>
                    <a:pt x="6497" y="2146"/>
                  </a:lnTo>
                  <a:lnTo>
                    <a:pt x="6502" y="2136"/>
                  </a:lnTo>
                  <a:lnTo>
                    <a:pt x="6504" y="2126"/>
                  </a:lnTo>
                  <a:lnTo>
                    <a:pt x="6506" y="2116"/>
                  </a:lnTo>
                  <a:lnTo>
                    <a:pt x="6508" y="2095"/>
                  </a:lnTo>
                  <a:lnTo>
                    <a:pt x="6508" y="2073"/>
                  </a:lnTo>
                  <a:lnTo>
                    <a:pt x="6506" y="2053"/>
                  </a:lnTo>
                  <a:lnTo>
                    <a:pt x="6503" y="2032"/>
                  </a:lnTo>
                  <a:lnTo>
                    <a:pt x="6499" y="2012"/>
                  </a:lnTo>
                  <a:lnTo>
                    <a:pt x="6493" y="1993"/>
                  </a:lnTo>
                  <a:lnTo>
                    <a:pt x="6487" y="1975"/>
                  </a:lnTo>
                  <a:lnTo>
                    <a:pt x="6480" y="1959"/>
                  </a:lnTo>
                  <a:lnTo>
                    <a:pt x="6466" y="1928"/>
                  </a:lnTo>
                  <a:lnTo>
                    <a:pt x="6453" y="1907"/>
                  </a:lnTo>
                  <a:lnTo>
                    <a:pt x="6445" y="1892"/>
                  </a:lnTo>
                  <a:lnTo>
                    <a:pt x="6441" y="1886"/>
                  </a:lnTo>
                  <a:lnTo>
                    <a:pt x="6343" y="1641"/>
                  </a:lnTo>
                  <a:lnTo>
                    <a:pt x="6458" y="1575"/>
                  </a:lnTo>
                  <a:lnTo>
                    <a:pt x="6522" y="1493"/>
                  </a:lnTo>
                  <a:lnTo>
                    <a:pt x="6522" y="1363"/>
                  </a:lnTo>
                  <a:lnTo>
                    <a:pt x="6529" y="1360"/>
                  </a:lnTo>
                  <a:lnTo>
                    <a:pt x="6544" y="1353"/>
                  </a:lnTo>
                  <a:lnTo>
                    <a:pt x="6569" y="1343"/>
                  </a:lnTo>
                  <a:lnTo>
                    <a:pt x="6598" y="1332"/>
                  </a:lnTo>
                  <a:lnTo>
                    <a:pt x="6615" y="1327"/>
                  </a:lnTo>
                  <a:lnTo>
                    <a:pt x="6632" y="1321"/>
                  </a:lnTo>
                  <a:lnTo>
                    <a:pt x="6650" y="1318"/>
                  </a:lnTo>
                  <a:lnTo>
                    <a:pt x="6668" y="1314"/>
                  </a:lnTo>
                  <a:lnTo>
                    <a:pt x="6685" y="1312"/>
                  </a:lnTo>
                  <a:lnTo>
                    <a:pt x="6703" y="1311"/>
                  </a:lnTo>
                  <a:lnTo>
                    <a:pt x="6720" y="1312"/>
                  </a:lnTo>
                  <a:lnTo>
                    <a:pt x="6735" y="1314"/>
                  </a:lnTo>
                  <a:lnTo>
                    <a:pt x="6743" y="1315"/>
                  </a:lnTo>
                  <a:lnTo>
                    <a:pt x="6750" y="1318"/>
                  </a:lnTo>
                  <a:lnTo>
                    <a:pt x="6758" y="1321"/>
                  </a:lnTo>
                  <a:lnTo>
                    <a:pt x="6764" y="1326"/>
                  </a:lnTo>
                  <a:lnTo>
                    <a:pt x="6771" y="1331"/>
                  </a:lnTo>
                  <a:lnTo>
                    <a:pt x="6776" y="1337"/>
                  </a:lnTo>
                  <a:lnTo>
                    <a:pt x="6783" y="1342"/>
                  </a:lnTo>
                  <a:lnTo>
                    <a:pt x="6788" y="1348"/>
                  </a:lnTo>
                  <a:lnTo>
                    <a:pt x="6799" y="1363"/>
                  </a:lnTo>
                  <a:lnTo>
                    <a:pt x="6807" y="1378"/>
                  </a:lnTo>
                  <a:lnTo>
                    <a:pt x="6816" y="1394"/>
                  </a:lnTo>
                  <a:lnTo>
                    <a:pt x="6824" y="1410"/>
                  </a:lnTo>
                  <a:lnTo>
                    <a:pt x="6835" y="1441"/>
                  </a:lnTo>
                  <a:lnTo>
                    <a:pt x="6844" y="1468"/>
                  </a:lnTo>
                  <a:lnTo>
                    <a:pt x="6848" y="1487"/>
                  </a:lnTo>
                  <a:lnTo>
                    <a:pt x="6851" y="1493"/>
                  </a:lnTo>
                  <a:lnTo>
                    <a:pt x="6817" y="1625"/>
                  </a:lnTo>
                  <a:lnTo>
                    <a:pt x="6915" y="1674"/>
                  </a:lnTo>
                  <a:lnTo>
                    <a:pt x="6981" y="1527"/>
                  </a:lnTo>
                  <a:lnTo>
                    <a:pt x="7014" y="1707"/>
                  </a:lnTo>
                  <a:lnTo>
                    <a:pt x="7057" y="1733"/>
                  </a:lnTo>
                  <a:lnTo>
                    <a:pt x="7069" y="1820"/>
                  </a:lnTo>
                  <a:lnTo>
                    <a:pt x="7028" y="1888"/>
                  </a:lnTo>
                  <a:lnTo>
                    <a:pt x="6973" y="1915"/>
                  </a:lnTo>
                  <a:lnTo>
                    <a:pt x="6999" y="1966"/>
                  </a:lnTo>
                  <a:lnTo>
                    <a:pt x="6949" y="1985"/>
                  </a:lnTo>
                  <a:lnTo>
                    <a:pt x="6949" y="2099"/>
                  </a:lnTo>
                  <a:lnTo>
                    <a:pt x="6955" y="2104"/>
                  </a:lnTo>
                  <a:lnTo>
                    <a:pt x="6974" y="2115"/>
                  </a:lnTo>
                  <a:lnTo>
                    <a:pt x="6987" y="2123"/>
                  </a:lnTo>
                  <a:lnTo>
                    <a:pt x="7002" y="2129"/>
                  </a:lnTo>
                  <a:lnTo>
                    <a:pt x="7019" y="2137"/>
                  </a:lnTo>
                  <a:lnTo>
                    <a:pt x="7038" y="2142"/>
                  </a:lnTo>
                  <a:lnTo>
                    <a:pt x="7059" y="2147"/>
                  </a:lnTo>
                  <a:lnTo>
                    <a:pt x="7081" y="2150"/>
                  </a:lnTo>
                  <a:lnTo>
                    <a:pt x="7092" y="2151"/>
                  </a:lnTo>
                  <a:lnTo>
                    <a:pt x="7104" y="2150"/>
                  </a:lnTo>
                  <a:lnTo>
                    <a:pt x="7116" y="2150"/>
                  </a:lnTo>
                  <a:lnTo>
                    <a:pt x="7128" y="2148"/>
                  </a:lnTo>
                  <a:lnTo>
                    <a:pt x="7140" y="2146"/>
                  </a:lnTo>
                  <a:lnTo>
                    <a:pt x="7152" y="2142"/>
                  </a:lnTo>
                  <a:lnTo>
                    <a:pt x="7165" y="2138"/>
                  </a:lnTo>
                  <a:lnTo>
                    <a:pt x="7177" y="2133"/>
                  </a:lnTo>
                  <a:lnTo>
                    <a:pt x="7190" y="2126"/>
                  </a:lnTo>
                  <a:lnTo>
                    <a:pt x="7202" y="2119"/>
                  </a:lnTo>
                  <a:lnTo>
                    <a:pt x="7215" y="2110"/>
                  </a:lnTo>
                  <a:lnTo>
                    <a:pt x="7226" y="2099"/>
                  </a:lnTo>
                  <a:lnTo>
                    <a:pt x="7251" y="2079"/>
                  </a:lnTo>
                  <a:lnTo>
                    <a:pt x="7276" y="2059"/>
                  </a:lnTo>
                  <a:lnTo>
                    <a:pt x="7301" y="2042"/>
                  </a:lnTo>
                  <a:lnTo>
                    <a:pt x="7326" y="2026"/>
                  </a:lnTo>
                  <a:lnTo>
                    <a:pt x="7349" y="2011"/>
                  </a:lnTo>
                  <a:lnTo>
                    <a:pt x="7372" y="1998"/>
                  </a:lnTo>
                  <a:lnTo>
                    <a:pt x="7394" y="1986"/>
                  </a:lnTo>
                  <a:lnTo>
                    <a:pt x="7415" y="1975"/>
                  </a:lnTo>
                  <a:lnTo>
                    <a:pt x="7451" y="1958"/>
                  </a:lnTo>
                  <a:lnTo>
                    <a:pt x="7480" y="1946"/>
                  </a:lnTo>
                  <a:lnTo>
                    <a:pt x="7499" y="1938"/>
                  </a:lnTo>
                  <a:lnTo>
                    <a:pt x="7505" y="1936"/>
                  </a:lnTo>
                  <a:lnTo>
                    <a:pt x="7587" y="1854"/>
                  </a:lnTo>
                  <a:lnTo>
                    <a:pt x="7619" y="1707"/>
                  </a:lnTo>
                  <a:lnTo>
                    <a:pt x="7619" y="1575"/>
                  </a:lnTo>
                  <a:lnTo>
                    <a:pt x="7767" y="1559"/>
                  </a:lnTo>
                  <a:lnTo>
                    <a:pt x="7866" y="1543"/>
                  </a:lnTo>
                  <a:lnTo>
                    <a:pt x="7980" y="1428"/>
                  </a:lnTo>
                  <a:lnTo>
                    <a:pt x="8013" y="1264"/>
                  </a:lnTo>
                  <a:lnTo>
                    <a:pt x="8004" y="1263"/>
                  </a:lnTo>
                  <a:lnTo>
                    <a:pt x="7979" y="1262"/>
                  </a:lnTo>
                  <a:lnTo>
                    <a:pt x="7962" y="1261"/>
                  </a:lnTo>
                  <a:lnTo>
                    <a:pt x="7942" y="1261"/>
                  </a:lnTo>
                  <a:lnTo>
                    <a:pt x="7921" y="1261"/>
                  </a:lnTo>
                  <a:lnTo>
                    <a:pt x="7897" y="1262"/>
                  </a:lnTo>
                  <a:lnTo>
                    <a:pt x="7941" y="1213"/>
                  </a:lnTo>
                  <a:lnTo>
                    <a:pt x="8030" y="981"/>
                  </a:lnTo>
                  <a:lnTo>
                    <a:pt x="8173" y="940"/>
                  </a:lnTo>
                  <a:lnTo>
                    <a:pt x="8303" y="845"/>
                  </a:lnTo>
                  <a:lnTo>
                    <a:pt x="8412" y="736"/>
                  </a:lnTo>
                  <a:lnTo>
                    <a:pt x="8596" y="757"/>
                  </a:lnTo>
                  <a:lnTo>
                    <a:pt x="8630" y="558"/>
                  </a:lnTo>
                  <a:lnTo>
                    <a:pt x="8725" y="456"/>
                  </a:lnTo>
                  <a:lnTo>
                    <a:pt x="8651" y="238"/>
                  </a:lnTo>
                  <a:lnTo>
                    <a:pt x="8732" y="142"/>
                  </a:lnTo>
                  <a:lnTo>
                    <a:pt x="8711" y="41"/>
                  </a:lnTo>
                  <a:lnTo>
                    <a:pt x="8780" y="156"/>
                  </a:lnTo>
                  <a:lnTo>
                    <a:pt x="8834" y="0"/>
                  </a:lnTo>
                  <a:lnTo>
                    <a:pt x="8964" y="95"/>
                  </a:lnTo>
                  <a:lnTo>
                    <a:pt x="9039" y="292"/>
                  </a:lnTo>
                  <a:lnTo>
                    <a:pt x="9114" y="374"/>
                  </a:lnTo>
                  <a:lnTo>
                    <a:pt x="9155" y="409"/>
                  </a:lnTo>
                  <a:lnTo>
                    <a:pt x="9305" y="354"/>
                  </a:lnTo>
                  <a:lnTo>
                    <a:pt x="9312" y="398"/>
                  </a:lnTo>
                  <a:lnTo>
                    <a:pt x="9250" y="461"/>
                  </a:lnTo>
                  <a:lnTo>
                    <a:pt x="9250" y="640"/>
                  </a:lnTo>
                  <a:lnTo>
                    <a:pt x="9135" y="640"/>
                  </a:lnTo>
                  <a:lnTo>
                    <a:pt x="9135" y="738"/>
                  </a:lnTo>
                  <a:lnTo>
                    <a:pt x="9020" y="788"/>
                  </a:lnTo>
                  <a:lnTo>
                    <a:pt x="8939" y="837"/>
                  </a:lnTo>
                  <a:lnTo>
                    <a:pt x="8857" y="870"/>
                  </a:lnTo>
                  <a:lnTo>
                    <a:pt x="8857" y="951"/>
                  </a:lnTo>
                  <a:lnTo>
                    <a:pt x="8854" y="963"/>
                  </a:lnTo>
                  <a:lnTo>
                    <a:pt x="8846" y="994"/>
                  </a:lnTo>
                  <a:lnTo>
                    <a:pt x="8836" y="1042"/>
                  </a:lnTo>
                  <a:lnTo>
                    <a:pt x="8824" y="1099"/>
                  </a:lnTo>
                  <a:lnTo>
                    <a:pt x="9004" y="1378"/>
                  </a:lnTo>
                  <a:lnTo>
                    <a:pt x="9102" y="1426"/>
                  </a:lnTo>
                  <a:lnTo>
                    <a:pt x="9004" y="1508"/>
                  </a:lnTo>
                  <a:lnTo>
                    <a:pt x="8889" y="1508"/>
                  </a:lnTo>
                  <a:lnTo>
                    <a:pt x="8807" y="1557"/>
                  </a:lnTo>
                  <a:lnTo>
                    <a:pt x="8709" y="1557"/>
                  </a:lnTo>
                  <a:lnTo>
                    <a:pt x="8595" y="1705"/>
                  </a:lnTo>
                  <a:lnTo>
                    <a:pt x="8743" y="1705"/>
                  </a:lnTo>
                  <a:lnTo>
                    <a:pt x="8595" y="1819"/>
                  </a:lnTo>
                  <a:lnTo>
                    <a:pt x="8595" y="1918"/>
                  </a:lnTo>
                  <a:lnTo>
                    <a:pt x="8595" y="2065"/>
                  </a:lnTo>
                  <a:lnTo>
                    <a:pt x="8595" y="2261"/>
                  </a:lnTo>
                  <a:lnTo>
                    <a:pt x="8464" y="2163"/>
                  </a:lnTo>
                  <a:lnTo>
                    <a:pt x="8529" y="2245"/>
                  </a:lnTo>
                  <a:lnTo>
                    <a:pt x="8578" y="2409"/>
                  </a:lnTo>
                  <a:lnTo>
                    <a:pt x="8546" y="2654"/>
                  </a:lnTo>
                  <a:lnTo>
                    <a:pt x="8464" y="2441"/>
                  </a:lnTo>
                  <a:lnTo>
                    <a:pt x="8390" y="2576"/>
                  </a:lnTo>
                  <a:lnTo>
                    <a:pt x="8611" y="2851"/>
                  </a:lnTo>
                  <a:lnTo>
                    <a:pt x="8725" y="2981"/>
                  </a:lnTo>
                  <a:lnTo>
                    <a:pt x="8627" y="3097"/>
                  </a:lnTo>
                  <a:lnTo>
                    <a:pt x="8627" y="3244"/>
                  </a:lnTo>
                  <a:lnTo>
                    <a:pt x="8513" y="3391"/>
                  </a:lnTo>
                  <a:lnTo>
                    <a:pt x="8504" y="3392"/>
                  </a:lnTo>
                  <a:lnTo>
                    <a:pt x="8478" y="3397"/>
                  </a:lnTo>
                  <a:lnTo>
                    <a:pt x="8460" y="3404"/>
                  </a:lnTo>
                  <a:lnTo>
                    <a:pt x="8437" y="3412"/>
                  </a:lnTo>
                  <a:lnTo>
                    <a:pt x="8411" y="3424"/>
                  </a:lnTo>
                  <a:lnTo>
                    <a:pt x="8382" y="3440"/>
                  </a:lnTo>
                  <a:lnTo>
                    <a:pt x="8316" y="3587"/>
                  </a:lnTo>
                  <a:lnTo>
                    <a:pt x="8235" y="3587"/>
                  </a:lnTo>
                  <a:lnTo>
                    <a:pt x="8185" y="3703"/>
                  </a:lnTo>
                  <a:lnTo>
                    <a:pt x="8119" y="3834"/>
                  </a:lnTo>
                  <a:lnTo>
                    <a:pt x="8055" y="4014"/>
                  </a:lnTo>
                  <a:lnTo>
                    <a:pt x="8005" y="4128"/>
                  </a:lnTo>
                  <a:lnTo>
                    <a:pt x="7989" y="4210"/>
                  </a:lnTo>
                  <a:lnTo>
                    <a:pt x="7973" y="4374"/>
                  </a:lnTo>
                  <a:lnTo>
                    <a:pt x="7973" y="4488"/>
                  </a:lnTo>
                  <a:lnTo>
                    <a:pt x="8038" y="4636"/>
                  </a:lnTo>
                  <a:lnTo>
                    <a:pt x="8153" y="4815"/>
                  </a:lnTo>
                  <a:lnTo>
                    <a:pt x="8251" y="4865"/>
                  </a:lnTo>
                  <a:lnTo>
                    <a:pt x="8267" y="4947"/>
                  </a:lnTo>
                  <a:lnTo>
                    <a:pt x="8316" y="5045"/>
                  </a:lnTo>
                  <a:lnTo>
                    <a:pt x="8382" y="5127"/>
                  </a:lnTo>
                  <a:lnTo>
                    <a:pt x="8480" y="5160"/>
                  </a:lnTo>
                  <a:lnTo>
                    <a:pt x="8513" y="5290"/>
                  </a:lnTo>
                  <a:lnTo>
                    <a:pt x="8595" y="5340"/>
                  </a:lnTo>
                  <a:lnTo>
                    <a:pt x="8595" y="5487"/>
                  </a:lnTo>
                  <a:lnTo>
                    <a:pt x="8480" y="5553"/>
                  </a:lnTo>
                  <a:lnTo>
                    <a:pt x="8578" y="5635"/>
                  </a:lnTo>
                  <a:lnTo>
                    <a:pt x="8562" y="5732"/>
                  </a:lnTo>
                  <a:lnTo>
                    <a:pt x="8414" y="5732"/>
                  </a:lnTo>
                  <a:lnTo>
                    <a:pt x="8382" y="5618"/>
                  </a:lnTo>
                  <a:lnTo>
                    <a:pt x="8267" y="5651"/>
                  </a:lnTo>
                  <a:lnTo>
                    <a:pt x="8153" y="5585"/>
                  </a:lnTo>
                  <a:lnTo>
                    <a:pt x="8071" y="5389"/>
                  </a:lnTo>
                  <a:lnTo>
                    <a:pt x="7923" y="5226"/>
                  </a:lnTo>
                  <a:lnTo>
                    <a:pt x="7874" y="5062"/>
                  </a:lnTo>
                  <a:lnTo>
                    <a:pt x="7826" y="4897"/>
                  </a:lnTo>
                  <a:lnTo>
                    <a:pt x="7821" y="4894"/>
                  </a:lnTo>
                  <a:lnTo>
                    <a:pt x="7812" y="4883"/>
                  </a:lnTo>
                  <a:lnTo>
                    <a:pt x="7795" y="4867"/>
                  </a:lnTo>
                  <a:lnTo>
                    <a:pt x="7776" y="4847"/>
                  </a:lnTo>
                  <a:lnTo>
                    <a:pt x="7753" y="4822"/>
                  </a:lnTo>
                  <a:lnTo>
                    <a:pt x="7729" y="4794"/>
                  </a:lnTo>
                  <a:lnTo>
                    <a:pt x="7703" y="4765"/>
                  </a:lnTo>
                  <a:lnTo>
                    <a:pt x="7678" y="4734"/>
                  </a:lnTo>
                  <a:lnTo>
                    <a:pt x="7666" y="4720"/>
                  </a:lnTo>
                  <a:lnTo>
                    <a:pt x="7653" y="4709"/>
                  </a:lnTo>
                  <a:lnTo>
                    <a:pt x="7641" y="4701"/>
                  </a:lnTo>
                  <a:lnTo>
                    <a:pt x="7630" y="4694"/>
                  </a:lnTo>
                  <a:lnTo>
                    <a:pt x="7618" y="4690"/>
                  </a:lnTo>
                  <a:lnTo>
                    <a:pt x="7608" y="4688"/>
                  </a:lnTo>
                  <a:lnTo>
                    <a:pt x="7598" y="4687"/>
                  </a:lnTo>
                  <a:lnTo>
                    <a:pt x="7588" y="4687"/>
                  </a:lnTo>
                  <a:lnTo>
                    <a:pt x="7580" y="4688"/>
                  </a:lnTo>
                  <a:lnTo>
                    <a:pt x="7571" y="4690"/>
                  </a:lnTo>
                  <a:lnTo>
                    <a:pt x="7564" y="4692"/>
                  </a:lnTo>
                  <a:lnTo>
                    <a:pt x="7558" y="4694"/>
                  </a:lnTo>
                  <a:lnTo>
                    <a:pt x="7549" y="4700"/>
                  </a:lnTo>
                  <a:lnTo>
                    <a:pt x="7547" y="4701"/>
                  </a:lnTo>
                  <a:lnTo>
                    <a:pt x="7399" y="4718"/>
                  </a:lnTo>
                  <a:lnTo>
                    <a:pt x="7301" y="4815"/>
                  </a:lnTo>
                  <a:lnTo>
                    <a:pt x="7154" y="4849"/>
                  </a:lnTo>
                  <a:lnTo>
                    <a:pt x="7144" y="4846"/>
                  </a:lnTo>
                  <a:lnTo>
                    <a:pt x="7119" y="4839"/>
                  </a:lnTo>
                  <a:lnTo>
                    <a:pt x="7082" y="4828"/>
                  </a:lnTo>
                  <a:lnTo>
                    <a:pt x="7035" y="4817"/>
                  </a:lnTo>
                  <a:lnTo>
                    <a:pt x="7010" y="4813"/>
                  </a:lnTo>
                  <a:lnTo>
                    <a:pt x="6984" y="4808"/>
                  </a:lnTo>
                  <a:lnTo>
                    <a:pt x="6959" y="4803"/>
                  </a:lnTo>
                  <a:lnTo>
                    <a:pt x="6933" y="4800"/>
                  </a:lnTo>
                  <a:lnTo>
                    <a:pt x="6908" y="4798"/>
                  </a:lnTo>
                  <a:lnTo>
                    <a:pt x="6884" y="4797"/>
                  </a:lnTo>
                  <a:lnTo>
                    <a:pt x="6862" y="4797"/>
                  </a:lnTo>
                  <a:lnTo>
                    <a:pt x="6843" y="4799"/>
                  </a:lnTo>
                  <a:lnTo>
                    <a:pt x="6825" y="4801"/>
                  </a:lnTo>
                  <a:lnTo>
                    <a:pt x="6807" y="4802"/>
                  </a:lnTo>
                  <a:lnTo>
                    <a:pt x="6791" y="4802"/>
                  </a:lnTo>
                  <a:lnTo>
                    <a:pt x="6776" y="4801"/>
                  </a:lnTo>
                  <a:lnTo>
                    <a:pt x="6761" y="4799"/>
                  </a:lnTo>
                  <a:lnTo>
                    <a:pt x="6748" y="4796"/>
                  </a:lnTo>
                  <a:lnTo>
                    <a:pt x="6735" y="4793"/>
                  </a:lnTo>
                  <a:lnTo>
                    <a:pt x="6724" y="4789"/>
                  </a:lnTo>
                  <a:lnTo>
                    <a:pt x="6705" y="4782"/>
                  </a:lnTo>
                  <a:lnTo>
                    <a:pt x="6691" y="4774"/>
                  </a:lnTo>
                  <a:lnTo>
                    <a:pt x="6682" y="4769"/>
                  </a:lnTo>
                  <a:lnTo>
                    <a:pt x="6679" y="4767"/>
                  </a:lnTo>
                  <a:lnTo>
                    <a:pt x="6678" y="4768"/>
                  </a:lnTo>
                  <a:lnTo>
                    <a:pt x="6675" y="4770"/>
                  </a:lnTo>
                  <a:lnTo>
                    <a:pt x="6666" y="4775"/>
                  </a:lnTo>
                  <a:lnTo>
                    <a:pt x="6653" y="4783"/>
                  </a:lnTo>
                  <a:lnTo>
                    <a:pt x="6632" y="4794"/>
                  </a:lnTo>
                  <a:lnTo>
                    <a:pt x="6603" y="4808"/>
                  </a:lnTo>
                  <a:lnTo>
                    <a:pt x="6564" y="4826"/>
                  </a:lnTo>
                  <a:lnTo>
                    <a:pt x="6516" y="4849"/>
                  </a:lnTo>
                  <a:lnTo>
                    <a:pt x="6418" y="4833"/>
                  </a:lnTo>
                  <a:lnTo>
                    <a:pt x="6415" y="4835"/>
                  </a:lnTo>
                  <a:lnTo>
                    <a:pt x="6412" y="4841"/>
                  </a:lnTo>
                  <a:lnTo>
                    <a:pt x="6408" y="4852"/>
                  </a:lnTo>
                  <a:lnTo>
                    <a:pt x="6402" y="4867"/>
                  </a:lnTo>
                  <a:lnTo>
                    <a:pt x="6400" y="4876"/>
                  </a:lnTo>
                  <a:lnTo>
                    <a:pt x="6399" y="4885"/>
                  </a:lnTo>
                  <a:lnTo>
                    <a:pt x="6397" y="4896"/>
                  </a:lnTo>
                  <a:lnTo>
                    <a:pt x="6396" y="4908"/>
                  </a:lnTo>
                  <a:lnTo>
                    <a:pt x="6396" y="4921"/>
                  </a:lnTo>
                  <a:lnTo>
                    <a:pt x="6397" y="4934"/>
                  </a:lnTo>
                  <a:lnTo>
                    <a:pt x="6398" y="4948"/>
                  </a:lnTo>
                  <a:lnTo>
                    <a:pt x="6400" y="4963"/>
                  </a:lnTo>
                  <a:lnTo>
                    <a:pt x="6404" y="4978"/>
                  </a:lnTo>
                  <a:lnTo>
                    <a:pt x="6405" y="4993"/>
                  </a:lnTo>
                  <a:lnTo>
                    <a:pt x="6406" y="5008"/>
                  </a:lnTo>
                  <a:lnTo>
                    <a:pt x="6405" y="5020"/>
                  </a:lnTo>
                  <a:lnTo>
                    <a:pt x="6402" y="5045"/>
                  </a:lnTo>
                  <a:lnTo>
                    <a:pt x="6399" y="5068"/>
                  </a:lnTo>
                  <a:lnTo>
                    <a:pt x="6389" y="5099"/>
                  </a:lnTo>
                  <a:lnTo>
                    <a:pt x="6384" y="5110"/>
                  </a:lnTo>
                  <a:lnTo>
                    <a:pt x="6381" y="5112"/>
                  </a:lnTo>
                  <a:lnTo>
                    <a:pt x="6370" y="5116"/>
                  </a:lnTo>
                  <a:lnTo>
                    <a:pt x="6353" y="5121"/>
                  </a:lnTo>
                  <a:lnTo>
                    <a:pt x="6329" y="5127"/>
                  </a:lnTo>
                  <a:lnTo>
                    <a:pt x="6301" y="5133"/>
                  </a:lnTo>
                  <a:lnTo>
                    <a:pt x="6267" y="5138"/>
                  </a:lnTo>
                  <a:lnTo>
                    <a:pt x="6249" y="5140"/>
                  </a:lnTo>
                  <a:lnTo>
                    <a:pt x="6230" y="5141"/>
                  </a:lnTo>
                  <a:lnTo>
                    <a:pt x="6209" y="5143"/>
                  </a:lnTo>
                  <a:lnTo>
                    <a:pt x="6188" y="5144"/>
                  </a:lnTo>
                  <a:lnTo>
                    <a:pt x="6107" y="5127"/>
                  </a:lnTo>
                  <a:lnTo>
                    <a:pt x="6099" y="5126"/>
                  </a:lnTo>
                  <a:lnTo>
                    <a:pt x="6075" y="5121"/>
                  </a:lnTo>
                  <a:lnTo>
                    <a:pt x="6056" y="5114"/>
                  </a:lnTo>
                  <a:lnTo>
                    <a:pt x="6030" y="5106"/>
                  </a:lnTo>
                  <a:lnTo>
                    <a:pt x="5997" y="5094"/>
                  </a:lnTo>
                  <a:lnTo>
                    <a:pt x="5959" y="5078"/>
                  </a:lnTo>
                  <a:lnTo>
                    <a:pt x="5877" y="5144"/>
                  </a:lnTo>
                  <a:lnTo>
                    <a:pt x="5762" y="5208"/>
                  </a:lnTo>
                  <a:lnTo>
                    <a:pt x="5680" y="5208"/>
                  </a:lnTo>
                  <a:lnTo>
                    <a:pt x="5566" y="5144"/>
                  </a:lnTo>
                  <a:lnTo>
                    <a:pt x="5563" y="5140"/>
                  </a:lnTo>
                  <a:lnTo>
                    <a:pt x="5557" y="5133"/>
                  </a:lnTo>
                  <a:lnTo>
                    <a:pt x="5552" y="5128"/>
                  </a:lnTo>
                  <a:lnTo>
                    <a:pt x="5546" y="5123"/>
                  </a:lnTo>
                  <a:lnTo>
                    <a:pt x="5540" y="5119"/>
                  </a:lnTo>
                  <a:lnTo>
                    <a:pt x="5532" y="5114"/>
                  </a:lnTo>
                  <a:lnTo>
                    <a:pt x="5523" y="5110"/>
                  </a:lnTo>
                  <a:lnTo>
                    <a:pt x="5515" y="5108"/>
                  </a:lnTo>
                  <a:lnTo>
                    <a:pt x="5505" y="5106"/>
                  </a:lnTo>
                  <a:lnTo>
                    <a:pt x="5495" y="5106"/>
                  </a:lnTo>
                  <a:lnTo>
                    <a:pt x="5485" y="5108"/>
                  </a:lnTo>
                  <a:lnTo>
                    <a:pt x="5474" y="5111"/>
                  </a:lnTo>
                  <a:lnTo>
                    <a:pt x="5463" y="5118"/>
                  </a:lnTo>
                  <a:lnTo>
                    <a:pt x="5451" y="5127"/>
                  </a:lnTo>
                  <a:lnTo>
                    <a:pt x="5304" y="5258"/>
                  </a:lnTo>
                  <a:lnTo>
                    <a:pt x="5222" y="5290"/>
                  </a:lnTo>
                  <a:lnTo>
                    <a:pt x="5156" y="5373"/>
                  </a:lnTo>
                  <a:lnTo>
                    <a:pt x="5074" y="5356"/>
                  </a:lnTo>
                  <a:lnTo>
                    <a:pt x="4960" y="5405"/>
                  </a:lnTo>
                  <a:lnTo>
                    <a:pt x="4895" y="5569"/>
                  </a:lnTo>
                  <a:lnTo>
                    <a:pt x="4829" y="5684"/>
                  </a:lnTo>
                  <a:lnTo>
                    <a:pt x="4829" y="5946"/>
                  </a:lnTo>
                  <a:lnTo>
                    <a:pt x="4797" y="6044"/>
                  </a:lnTo>
                  <a:lnTo>
                    <a:pt x="4748" y="6028"/>
                  </a:lnTo>
                  <a:lnTo>
                    <a:pt x="4721" y="6001"/>
                  </a:lnTo>
                  <a:lnTo>
                    <a:pt x="4660" y="5996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75" name="Line 8">
              <a:extLst>
                <a:ext uri="{FF2B5EF4-FFF2-40B4-BE49-F238E27FC236}">
                  <a16:creationId xmlns="" xmlns:a16="http://schemas.microsoft.com/office/drawing/2014/main" id="{36622357-17BA-43C6-B2F7-5D1006D59A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3750" y="5409243"/>
              <a:ext cx="78618" cy="30831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76" name="Freeform 9">
              <a:extLst>
                <a:ext uri="{FF2B5EF4-FFF2-40B4-BE49-F238E27FC236}">
                  <a16:creationId xmlns="" xmlns:a16="http://schemas.microsoft.com/office/drawing/2014/main" id="{05F9EE26-65AC-465B-B931-EA75EF103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8215" y="5281296"/>
              <a:ext cx="23123" cy="43163"/>
            </a:xfrm>
            <a:custGeom>
              <a:avLst/>
              <a:gdLst/>
              <a:ahLst/>
              <a:cxnLst>
                <a:cxn ang="0">
                  <a:pos x="43" y="110"/>
                </a:cxn>
                <a:cxn ang="0">
                  <a:pos x="63" y="52"/>
                </a:cxn>
                <a:cxn ang="0">
                  <a:pos x="0" y="0"/>
                </a:cxn>
              </a:cxnLst>
              <a:rect l="0" t="0" r="r" b="b"/>
              <a:pathLst>
                <a:path w="63" h="110">
                  <a:moveTo>
                    <a:pt x="43" y="110"/>
                  </a:moveTo>
                  <a:lnTo>
                    <a:pt x="63" y="5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78" name="Line 10">
              <a:extLst>
                <a:ext uri="{FF2B5EF4-FFF2-40B4-BE49-F238E27FC236}">
                  <a16:creationId xmlns="" xmlns:a16="http://schemas.microsoft.com/office/drawing/2014/main" id="{14E7BC04-F10E-45BF-9BE8-BC8A068840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981218" y="5252007"/>
              <a:ext cx="30831" cy="24664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3" name="Freeform 11">
              <a:extLst>
                <a:ext uri="{FF2B5EF4-FFF2-40B4-BE49-F238E27FC236}">
                  <a16:creationId xmlns="" xmlns:a16="http://schemas.microsoft.com/office/drawing/2014/main" id="{6E2552F4-4CB6-4F25-B875-47AC794E2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28" y="5091688"/>
              <a:ext cx="55495" cy="57037"/>
            </a:xfrm>
            <a:custGeom>
              <a:avLst/>
              <a:gdLst/>
              <a:ahLst/>
              <a:cxnLst>
                <a:cxn ang="0">
                  <a:pos x="143" y="150"/>
                </a:cxn>
                <a:cxn ang="0">
                  <a:pos x="140" y="118"/>
                </a:cxn>
                <a:cxn ang="0">
                  <a:pos x="138" y="99"/>
                </a:cxn>
                <a:cxn ang="0">
                  <a:pos x="135" y="88"/>
                </a:cxn>
                <a:cxn ang="0">
                  <a:pos x="131" y="76"/>
                </a:cxn>
                <a:cxn ang="0">
                  <a:pos x="125" y="60"/>
                </a:cxn>
                <a:cxn ang="0">
                  <a:pos x="116" y="37"/>
                </a:cxn>
                <a:cxn ang="0">
                  <a:pos x="111" y="26"/>
                </a:cxn>
                <a:cxn ang="0">
                  <a:pos x="106" y="16"/>
                </a:cxn>
                <a:cxn ang="0">
                  <a:pos x="100" y="9"/>
                </a:cxn>
                <a:cxn ang="0">
                  <a:pos x="95" y="4"/>
                </a:cxn>
                <a:cxn ang="0">
                  <a:pos x="88" y="2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55" y="6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0" y="19"/>
                </a:cxn>
                <a:cxn ang="0">
                  <a:pos x="10" y="21"/>
                </a:cxn>
                <a:cxn ang="0">
                  <a:pos x="0" y="22"/>
                </a:cxn>
              </a:cxnLst>
              <a:rect l="0" t="0" r="r" b="b"/>
              <a:pathLst>
                <a:path w="143" h="150">
                  <a:moveTo>
                    <a:pt x="143" y="150"/>
                  </a:moveTo>
                  <a:lnTo>
                    <a:pt x="140" y="118"/>
                  </a:lnTo>
                  <a:lnTo>
                    <a:pt x="138" y="99"/>
                  </a:lnTo>
                  <a:lnTo>
                    <a:pt x="135" y="88"/>
                  </a:lnTo>
                  <a:lnTo>
                    <a:pt x="131" y="76"/>
                  </a:lnTo>
                  <a:lnTo>
                    <a:pt x="125" y="60"/>
                  </a:lnTo>
                  <a:lnTo>
                    <a:pt x="116" y="37"/>
                  </a:lnTo>
                  <a:lnTo>
                    <a:pt x="111" y="26"/>
                  </a:lnTo>
                  <a:lnTo>
                    <a:pt x="106" y="16"/>
                  </a:lnTo>
                  <a:lnTo>
                    <a:pt x="100" y="9"/>
                  </a:lnTo>
                  <a:lnTo>
                    <a:pt x="95" y="4"/>
                  </a:lnTo>
                  <a:lnTo>
                    <a:pt x="88" y="2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55" y="6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0" y="19"/>
                  </a:lnTo>
                  <a:lnTo>
                    <a:pt x="10" y="21"/>
                  </a:lnTo>
                  <a:lnTo>
                    <a:pt x="0" y="22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84" name="Freeform 12">
              <a:extLst>
                <a:ext uri="{FF2B5EF4-FFF2-40B4-BE49-F238E27FC236}">
                  <a16:creationId xmlns="" xmlns:a16="http://schemas.microsoft.com/office/drawing/2014/main" id="{8381C318-87D6-4A1B-85EC-BF48AF6C6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899" y="5097854"/>
              <a:ext cx="46246" cy="3083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8" y="6"/>
                </a:cxn>
                <a:cxn ang="0">
                  <a:pos x="97" y="4"/>
                </a:cxn>
                <a:cxn ang="0">
                  <a:pos x="80" y="2"/>
                </a:cxn>
                <a:cxn ang="0">
                  <a:pos x="64" y="0"/>
                </a:cxn>
                <a:cxn ang="0">
                  <a:pos x="50" y="0"/>
                </a:cxn>
                <a:cxn ang="0">
                  <a:pos x="37" y="1"/>
                </a:cxn>
                <a:cxn ang="0">
                  <a:pos x="26" y="2"/>
                </a:cxn>
                <a:cxn ang="0">
                  <a:pos x="15" y="5"/>
                </a:cxn>
                <a:cxn ang="0">
                  <a:pos x="8" y="7"/>
                </a:cxn>
                <a:cxn ang="0">
                  <a:pos x="0" y="11"/>
                </a:cxn>
              </a:cxnLst>
              <a:rect l="0" t="0" r="r" b="b"/>
              <a:pathLst>
                <a:path w="118" h="11">
                  <a:moveTo>
                    <a:pt x="118" y="6"/>
                  </a:moveTo>
                  <a:lnTo>
                    <a:pt x="108" y="6"/>
                  </a:lnTo>
                  <a:lnTo>
                    <a:pt x="97" y="4"/>
                  </a:lnTo>
                  <a:lnTo>
                    <a:pt x="80" y="2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6" y="2"/>
                  </a:lnTo>
                  <a:lnTo>
                    <a:pt x="15" y="5"/>
                  </a:lnTo>
                  <a:lnTo>
                    <a:pt x="8" y="7"/>
                  </a:lnTo>
                  <a:lnTo>
                    <a:pt x="0" y="11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45" name="Line 13">
              <a:extLst>
                <a:ext uri="{FF2B5EF4-FFF2-40B4-BE49-F238E27FC236}">
                  <a16:creationId xmlns="" xmlns:a16="http://schemas.microsoft.com/office/drawing/2014/main" id="{684E1250-847B-4787-A555-B396FF054F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2281" y="5178014"/>
              <a:ext cx="12332" cy="1542"/>
            </a:xfrm>
            <a:prstGeom prst="line">
              <a:avLst/>
            </a:pr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46" name="Freeform 14">
              <a:extLst>
                <a:ext uri="{FF2B5EF4-FFF2-40B4-BE49-F238E27FC236}">
                  <a16:creationId xmlns="" xmlns:a16="http://schemas.microsoft.com/office/drawing/2014/main" id="{F7C16B97-FBB2-4462-908E-6D8D61EE0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800" y="4949868"/>
              <a:ext cx="18498" cy="29290"/>
            </a:xfrm>
            <a:custGeom>
              <a:avLst/>
              <a:gdLst/>
              <a:ahLst/>
              <a:cxnLst>
                <a:cxn ang="0">
                  <a:pos x="47" y="75"/>
                </a:cxn>
                <a:cxn ang="0">
                  <a:pos x="12" y="11"/>
                </a:cxn>
                <a:cxn ang="0">
                  <a:pos x="9" y="8"/>
                </a:cxn>
                <a:cxn ang="0">
                  <a:pos x="0" y="0"/>
                </a:cxn>
              </a:cxnLst>
              <a:rect l="0" t="0" r="r" b="b"/>
              <a:pathLst>
                <a:path w="47" h="75">
                  <a:moveTo>
                    <a:pt x="47" y="75"/>
                  </a:moveTo>
                  <a:lnTo>
                    <a:pt x="12" y="11"/>
                  </a:lnTo>
                  <a:lnTo>
                    <a:pt x="9" y="8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47" name="Freeform 15">
              <a:extLst>
                <a:ext uri="{FF2B5EF4-FFF2-40B4-BE49-F238E27FC236}">
                  <a16:creationId xmlns="" xmlns:a16="http://schemas.microsoft.com/office/drawing/2014/main" id="{A9D493F7-FDD8-497A-9013-8035AF523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570" y="4778757"/>
              <a:ext cx="64744" cy="24664"/>
            </a:xfrm>
            <a:custGeom>
              <a:avLst/>
              <a:gdLst/>
              <a:ahLst/>
              <a:cxnLst>
                <a:cxn ang="0">
                  <a:pos x="170" y="64"/>
                </a:cxn>
                <a:cxn ang="0">
                  <a:pos x="115" y="28"/>
                </a:cxn>
                <a:cxn ang="0">
                  <a:pos x="34" y="11"/>
                </a:cxn>
                <a:cxn ang="0">
                  <a:pos x="31" y="11"/>
                </a:cxn>
                <a:cxn ang="0">
                  <a:pos x="24" y="9"/>
                </a:cxn>
                <a:cxn ang="0">
                  <a:pos x="14" y="5"/>
                </a:cxn>
                <a:cxn ang="0">
                  <a:pos x="0" y="0"/>
                </a:cxn>
              </a:cxnLst>
              <a:rect l="0" t="0" r="r" b="b"/>
              <a:pathLst>
                <a:path w="170" h="64">
                  <a:moveTo>
                    <a:pt x="170" y="64"/>
                  </a:moveTo>
                  <a:lnTo>
                    <a:pt x="115" y="28"/>
                  </a:lnTo>
                  <a:lnTo>
                    <a:pt x="34" y="11"/>
                  </a:lnTo>
                  <a:lnTo>
                    <a:pt x="31" y="11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48" name="Freeform 16">
              <a:extLst>
                <a:ext uri="{FF2B5EF4-FFF2-40B4-BE49-F238E27FC236}">
                  <a16:creationId xmlns="" xmlns:a16="http://schemas.microsoft.com/office/drawing/2014/main" id="{897CBB02-FC93-4872-B1FA-1787142B5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640" y="4524405"/>
              <a:ext cx="10791" cy="7708"/>
            </a:xfrm>
            <a:custGeom>
              <a:avLst/>
              <a:gdLst/>
              <a:ahLst/>
              <a:cxnLst>
                <a:cxn ang="0">
                  <a:pos x="25" y="18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25" h="18">
                  <a:moveTo>
                    <a:pt x="25" y="18"/>
                  </a:move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sp>
          <p:nvSpPr>
            <p:cNvPr id="149" name="Freeform 27">
              <a:extLst>
                <a:ext uri="{FF2B5EF4-FFF2-40B4-BE49-F238E27FC236}">
                  <a16:creationId xmlns="" xmlns:a16="http://schemas.microsoft.com/office/drawing/2014/main" id="{00DF53B0-63D0-479F-AF78-F745A3175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66" y="4663142"/>
              <a:ext cx="2532733" cy="1845211"/>
            </a:xfrm>
            <a:custGeom>
              <a:avLst/>
              <a:gdLst/>
              <a:ahLst/>
              <a:cxnLst>
                <a:cxn ang="0">
                  <a:pos x="213" y="526"/>
                </a:cxn>
                <a:cxn ang="0">
                  <a:pos x="204" y="616"/>
                </a:cxn>
                <a:cxn ang="0">
                  <a:pos x="417" y="1016"/>
                </a:cxn>
                <a:cxn ang="0">
                  <a:pos x="452" y="1233"/>
                </a:cxn>
                <a:cxn ang="0">
                  <a:pos x="470" y="1617"/>
                </a:cxn>
                <a:cxn ang="0">
                  <a:pos x="643" y="1624"/>
                </a:cxn>
                <a:cxn ang="0">
                  <a:pos x="1329" y="2497"/>
                </a:cxn>
                <a:cxn ang="0">
                  <a:pos x="1028" y="1925"/>
                </a:cxn>
                <a:cxn ang="0">
                  <a:pos x="972" y="1576"/>
                </a:cxn>
                <a:cxn ang="0">
                  <a:pos x="484" y="690"/>
                </a:cxn>
                <a:cxn ang="0">
                  <a:pos x="556" y="378"/>
                </a:cxn>
                <a:cxn ang="0">
                  <a:pos x="595" y="458"/>
                </a:cxn>
                <a:cxn ang="0">
                  <a:pos x="766" y="526"/>
                </a:cxn>
                <a:cxn ang="0">
                  <a:pos x="801" y="821"/>
                </a:cxn>
                <a:cxn ang="0">
                  <a:pos x="1046" y="1358"/>
                </a:cxn>
                <a:cxn ang="0">
                  <a:pos x="1411" y="1821"/>
                </a:cxn>
                <a:cxn ang="0">
                  <a:pos x="1355" y="1995"/>
                </a:cxn>
                <a:cxn ang="0">
                  <a:pos x="1517" y="2064"/>
                </a:cxn>
                <a:cxn ang="0">
                  <a:pos x="1609" y="2157"/>
                </a:cxn>
                <a:cxn ang="0">
                  <a:pos x="1646" y="2257"/>
                </a:cxn>
                <a:cxn ang="0">
                  <a:pos x="1788" y="2305"/>
                </a:cxn>
                <a:cxn ang="0">
                  <a:pos x="1929" y="2498"/>
                </a:cxn>
                <a:cxn ang="0">
                  <a:pos x="1985" y="2623"/>
                </a:cxn>
                <a:cxn ang="0">
                  <a:pos x="2187" y="3000"/>
                </a:cxn>
                <a:cxn ang="0">
                  <a:pos x="2162" y="3072"/>
                </a:cxn>
                <a:cxn ang="0">
                  <a:pos x="2168" y="3498"/>
                </a:cxn>
                <a:cxn ang="0">
                  <a:pos x="2234" y="3607"/>
                </a:cxn>
                <a:cxn ang="0">
                  <a:pos x="2354" y="3710"/>
                </a:cxn>
                <a:cxn ang="0">
                  <a:pos x="2951" y="4020"/>
                </a:cxn>
                <a:cxn ang="0">
                  <a:pos x="3662" y="4349"/>
                </a:cxn>
                <a:cxn ang="0">
                  <a:pos x="4283" y="4582"/>
                </a:cxn>
                <a:cxn ang="0">
                  <a:pos x="4579" y="4573"/>
                </a:cxn>
                <a:cxn ang="0">
                  <a:pos x="5566" y="4370"/>
                </a:cxn>
                <a:cxn ang="0">
                  <a:pos x="5891" y="4242"/>
                </a:cxn>
                <a:cxn ang="0">
                  <a:pos x="5754" y="3915"/>
                </a:cxn>
                <a:cxn ang="0">
                  <a:pos x="5783" y="3861"/>
                </a:cxn>
                <a:cxn ang="0">
                  <a:pos x="6099" y="3852"/>
                </a:cxn>
                <a:cxn ang="0">
                  <a:pos x="6335" y="3689"/>
                </a:cxn>
                <a:cxn ang="0">
                  <a:pos x="6315" y="3552"/>
                </a:cxn>
                <a:cxn ang="0">
                  <a:pos x="6549" y="3359"/>
                </a:cxn>
                <a:cxn ang="0">
                  <a:pos x="6527" y="2813"/>
                </a:cxn>
                <a:cxn ang="0">
                  <a:pos x="6210" y="2799"/>
                </a:cxn>
                <a:cxn ang="0">
                  <a:pos x="6019" y="2933"/>
                </a:cxn>
                <a:cxn ang="0">
                  <a:pos x="5361" y="3704"/>
                </a:cxn>
                <a:cxn ang="0">
                  <a:pos x="5032" y="3817"/>
                </a:cxn>
                <a:cxn ang="0">
                  <a:pos x="4809" y="3826"/>
                </a:cxn>
                <a:cxn ang="0">
                  <a:pos x="4655" y="3724"/>
                </a:cxn>
                <a:cxn ang="0">
                  <a:pos x="4348" y="3540"/>
                </a:cxn>
                <a:cxn ang="0">
                  <a:pos x="4047" y="3020"/>
                </a:cxn>
                <a:cxn ang="0">
                  <a:pos x="3641" y="1740"/>
                </a:cxn>
                <a:cxn ang="0">
                  <a:pos x="2977" y="1064"/>
                </a:cxn>
                <a:cxn ang="0">
                  <a:pos x="2948" y="1027"/>
                </a:cxn>
                <a:cxn ang="0">
                  <a:pos x="2824" y="1279"/>
                </a:cxn>
                <a:cxn ang="0">
                  <a:pos x="2627" y="1153"/>
                </a:cxn>
                <a:cxn ang="0">
                  <a:pos x="2449" y="840"/>
                </a:cxn>
                <a:cxn ang="0">
                  <a:pos x="2244" y="610"/>
                </a:cxn>
                <a:cxn ang="0">
                  <a:pos x="2136" y="547"/>
                </a:cxn>
                <a:cxn ang="0">
                  <a:pos x="1780" y="634"/>
                </a:cxn>
                <a:cxn ang="0">
                  <a:pos x="1617" y="675"/>
                </a:cxn>
                <a:cxn ang="0">
                  <a:pos x="675" y="352"/>
                </a:cxn>
                <a:cxn ang="0">
                  <a:pos x="371" y="123"/>
                </a:cxn>
              </a:cxnLst>
              <a:rect l="0" t="0" r="r" b="b"/>
              <a:pathLst>
                <a:path w="6572" h="4789">
                  <a:moveTo>
                    <a:pt x="41" y="41"/>
                  </a:moveTo>
                  <a:lnTo>
                    <a:pt x="51" y="215"/>
                  </a:lnTo>
                  <a:lnTo>
                    <a:pt x="133" y="400"/>
                  </a:lnTo>
                  <a:lnTo>
                    <a:pt x="137" y="404"/>
                  </a:lnTo>
                  <a:lnTo>
                    <a:pt x="149" y="416"/>
                  </a:lnTo>
                  <a:lnTo>
                    <a:pt x="166" y="434"/>
                  </a:lnTo>
                  <a:lnTo>
                    <a:pt x="184" y="457"/>
                  </a:lnTo>
                  <a:lnTo>
                    <a:pt x="192" y="469"/>
                  </a:lnTo>
                  <a:lnTo>
                    <a:pt x="200" y="482"/>
                  </a:lnTo>
                  <a:lnTo>
                    <a:pt x="206" y="495"/>
                  </a:lnTo>
                  <a:lnTo>
                    <a:pt x="211" y="507"/>
                  </a:lnTo>
                  <a:lnTo>
                    <a:pt x="212" y="513"/>
                  </a:lnTo>
                  <a:lnTo>
                    <a:pt x="213" y="520"/>
                  </a:lnTo>
                  <a:lnTo>
                    <a:pt x="213" y="526"/>
                  </a:lnTo>
                  <a:lnTo>
                    <a:pt x="213" y="531"/>
                  </a:lnTo>
                  <a:lnTo>
                    <a:pt x="212" y="537"/>
                  </a:lnTo>
                  <a:lnTo>
                    <a:pt x="211" y="542"/>
                  </a:lnTo>
                  <a:lnTo>
                    <a:pt x="207" y="548"/>
                  </a:lnTo>
                  <a:lnTo>
                    <a:pt x="204" y="553"/>
                  </a:lnTo>
                  <a:lnTo>
                    <a:pt x="201" y="557"/>
                  </a:lnTo>
                  <a:lnTo>
                    <a:pt x="198" y="563"/>
                  </a:lnTo>
                  <a:lnTo>
                    <a:pt x="195" y="567"/>
                  </a:lnTo>
                  <a:lnTo>
                    <a:pt x="194" y="571"/>
                  </a:lnTo>
                  <a:lnTo>
                    <a:pt x="193" y="581"/>
                  </a:lnTo>
                  <a:lnTo>
                    <a:pt x="193" y="590"/>
                  </a:lnTo>
                  <a:lnTo>
                    <a:pt x="195" y="599"/>
                  </a:lnTo>
                  <a:lnTo>
                    <a:pt x="199" y="607"/>
                  </a:lnTo>
                  <a:lnTo>
                    <a:pt x="204" y="616"/>
                  </a:lnTo>
                  <a:lnTo>
                    <a:pt x="210" y="623"/>
                  </a:lnTo>
                  <a:lnTo>
                    <a:pt x="221" y="636"/>
                  </a:lnTo>
                  <a:lnTo>
                    <a:pt x="233" y="646"/>
                  </a:lnTo>
                  <a:lnTo>
                    <a:pt x="242" y="652"/>
                  </a:lnTo>
                  <a:lnTo>
                    <a:pt x="245" y="655"/>
                  </a:lnTo>
                  <a:lnTo>
                    <a:pt x="215" y="839"/>
                  </a:lnTo>
                  <a:lnTo>
                    <a:pt x="225" y="847"/>
                  </a:lnTo>
                  <a:lnTo>
                    <a:pt x="252" y="867"/>
                  </a:lnTo>
                  <a:lnTo>
                    <a:pt x="289" y="898"/>
                  </a:lnTo>
                  <a:lnTo>
                    <a:pt x="334" y="935"/>
                  </a:lnTo>
                  <a:lnTo>
                    <a:pt x="356" y="955"/>
                  </a:lnTo>
                  <a:lnTo>
                    <a:pt x="378" y="975"/>
                  </a:lnTo>
                  <a:lnTo>
                    <a:pt x="398" y="996"/>
                  </a:lnTo>
                  <a:lnTo>
                    <a:pt x="417" y="1016"/>
                  </a:lnTo>
                  <a:lnTo>
                    <a:pt x="433" y="1036"/>
                  </a:lnTo>
                  <a:lnTo>
                    <a:pt x="446" y="1054"/>
                  </a:lnTo>
                  <a:lnTo>
                    <a:pt x="451" y="1062"/>
                  </a:lnTo>
                  <a:lnTo>
                    <a:pt x="456" y="1070"/>
                  </a:lnTo>
                  <a:lnTo>
                    <a:pt x="458" y="1078"/>
                  </a:lnTo>
                  <a:lnTo>
                    <a:pt x="460" y="1084"/>
                  </a:lnTo>
                  <a:lnTo>
                    <a:pt x="461" y="1098"/>
                  </a:lnTo>
                  <a:lnTo>
                    <a:pt x="462" y="1112"/>
                  </a:lnTo>
                  <a:lnTo>
                    <a:pt x="463" y="1126"/>
                  </a:lnTo>
                  <a:lnTo>
                    <a:pt x="462" y="1141"/>
                  </a:lnTo>
                  <a:lnTo>
                    <a:pt x="461" y="1168"/>
                  </a:lnTo>
                  <a:lnTo>
                    <a:pt x="459" y="1193"/>
                  </a:lnTo>
                  <a:lnTo>
                    <a:pt x="456" y="1215"/>
                  </a:lnTo>
                  <a:lnTo>
                    <a:pt x="452" y="1233"/>
                  </a:lnTo>
                  <a:lnTo>
                    <a:pt x="450" y="1244"/>
                  </a:lnTo>
                  <a:lnTo>
                    <a:pt x="449" y="1249"/>
                  </a:lnTo>
                  <a:lnTo>
                    <a:pt x="266" y="1238"/>
                  </a:lnTo>
                  <a:lnTo>
                    <a:pt x="398" y="1504"/>
                  </a:lnTo>
                  <a:lnTo>
                    <a:pt x="409" y="1514"/>
                  </a:lnTo>
                  <a:lnTo>
                    <a:pt x="434" y="1541"/>
                  </a:lnTo>
                  <a:lnTo>
                    <a:pt x="441" y="1550"/>
                  </a:lnTo>
                  <a:lnTo>
                    <a:pt x="447" y="1558"/>
                  </a:lnTo>
                  <a:lnTo>
                    <a:pt x="454" y="1568"/>
                  </a:lnTo>
                  <a:lnTo>
                    <a:pt x="459" y="1578"/>
                  </a:lnTo>
                  <a:lnTo>
                    <a:pt x="463" y="1588"/>
                  </a:lnTo>
                  <a:lnTo>
                    <a:pt x="468" y="1597"/>
                  </a:lnTo>
                  <a:lnTo>
                    <a:pt x="470" y="1607"/>
                  </a:lnTo>
                  <a:lnTo>
                    <a:pt x="470" y="1617"/>
                  </a:lnTo>
                  <a:lnTo>
                    <a:pt x="471" y="1621"/>
                  </a:lnTo>
                  <a:lnTo>
                    <a:pt x="473" y="1625"/>
                  </a:lnTo>
                  <a:lnTo>
                    <a:pt x="475" y="1629"/>
                  </a:lnTo>
                  <a:lnTo>
                    <a:pt x="479" y="1632"/>
                  </a:lnTo>
                  <a:lnTo>
                    <a:pt x="484" y="1634"/>
                  </a:lnTo>
                  <a:lnTo>
                    <a:pt x="489" y="1636"/>
                  </a:lnTo>
                  <a:lnTo>
                    <a:pt x="496" y="1637"/>
                  </a:lnTo>
                  <a:lnTo>
                    <a:pt x="502" y="1638"/>
                  </a:lnTo>
                  <a:lnTo>
                    <a:pt x="517" y="1639"/>
                  </a:lnTo>
                  <a:lnTo>
                    <a:pt x="535" y="1639"/>
                  </a:lnTo>
                  <a:lnTo>
                    <a:pt x="553" y="1638"/>
                  </a:lnTo>
                  <a:lnTo>
                    <a:pt x="572" y="1636"/>
                  </a:lnTo>
                  <a:lnTo>
                    <a:pt x="610" y="1630"/>
                  </a:lnTo>
                  <a:lnTo>
                    <a:pt x="643" y="1624"/>
                  </a:lnTo>
                  <a:lnTo>
                    <a:pt x="666" y="1619"/>
                  </a:lnTo>
                  <a:lnTo>
                    <a:pt x="675" y="1617"/>
                  </a:lnTo>
                  <a:lnTo>
                    <a:pt x="757" y="1811"/>
                  </a:lnTo>
                  <a:lnTo>
                    <a:pt x="798" y="2047"/>
                  </a:lnTo>
                  <a:lnTo>
                    <a:pt x="726" y="2026"/>
                  </a:lnTo>
                  <a:lnTo>
                    <a:pt x="736" y="2149"/>
                  </a:lnTo>
                  <a:lnTo>
                    <a:pt x="839" y="2149"/>
                  </a:lnTo>
                  <a:lnTo>
                    <a:pt x="910" y="2333"/>
                  </a:lnTo>
                  <a:lnTo>
                    <a:pt x="1002" y="2364"/>
                  </a:lnTo>
                  <a:lnTo>
                    <a:pt x="1125" y="2435"/>
                  </a:lnTo>
                  <a:lnTo>
                    <a:pt x="1187" y="2559"/>
                  </a:lnTo>
                  <a:lnTo>
                    <a:pt x="1197" y="2650"/>
                  </a:lnTo>
                  <a:lnTo>
                    <a:pt x="1320" y="2579"/>
                  </a:lnTo>
                  <a:lnTo>
                    <a:pt x="1329" y="2497"/>
                  </a:lnTo>
                  <a:lnTo>
                    <a:pt x="1279" y="2385"/>
                  </a:lnTo>
                  <a:lnTo>
                    <a:pt x="1187" y="2333"/>
                  </a:lnTo>
                  <a:lnTo>
                    <a:pt x="1125" y="2292"/>
                  </a:lnTo>
                  <a:lnTo>
                    <a:pt x="1138" y="2229"/>
                  </a:lnTo>
                  <a:lnTo>
                    <a:pt x="1148" y="2181"/>
                  </a:lnTo>
                  <a:lnTo>
                    <a:pt x="1153" y="2149"/>
                  </a:lnTo>
                  <a:lnTo>
                    <a:pt x="1155" y="2138"/>
                  </a:lnTo>
                  <a:lnTo>
                    <a:pt x="1114" y="2056"/>
                  </a:lnTo>
                  <a:lnTo>
                    <a:pt x="1073" y="1975"/>
                  </a:lnTo>
                  <a:lnTo>
                    <a:pt x="1013" y="1934"/>
                  </a:lnTo>
                  <a:lnTo>
                    <a:pt x="1014" y="1934"/>
                  </a:lnTo>
                  <a:lnTo>
                    <a:pt x="1017" y="1933"/>
                  </a:lnTo>
                  <a:lnTo>
                    <a:pt x="1023" y="1930"/>
                  </a:lnTo>
                  <a:lnTo>
                    <a:pt x="1028" y="1925"/>
                  </a:lnTo>
                  <a:lnTo>
                    <a:pt x="1030" y="1921"/>
                  </a:lnTo>
                  <a:lnTo>
                    <a:pt x="1033" y="1916"/>
                  </a:lnTo>
                  <a:lnTo>
                    <a:pt x="1036" y="1911"/>
                  </a:lnTo>
                  <a:lnTo>
                    <a:pt x="1039" y="1904"/>
                  </a:lnTo>
                  <a:lnTo>
                    <a:pt x="1040" y="1895"/>
                  </a:lnTo>
                  <a:lnTo>
                    <a:pt x="1042" y="1886"/>
                  </a:lnTo>
                  <a:lnTo>
                    <a:pt x="1043" y="1875"/>
                  </a:lnTo>
                  <a:lnTo>
                    <a:pt x="1043" y="1862"/>
                  </a:lnTo>
                  <a:lnTo>
                    <a:pt x="1043" y="1811"/>
                  </a:lnTo>
                  <a:lnTo>
                    <a:pt x="1043" y="1769"/>
                  </a:lnTo>
                  <a:lnTo>
                    <a:pt x="1043" y="1740"/>
                  </a:lnTo>
                  <a:lnTo>
                    <a:pt x="1043" y="1729"/>
                  </a:lnTo>
                  <a:lnTo>
                    <a:pt x="1033" y="1637"/>
                  </a:lnTo>
                  <a:lnTo>
                    <a:pt x="972" y="1576"/>
                  </a:lnTo>
                  <a:lnTo>
                    <a:pt x="819" y="1504"/>
                  </a:lnTo>
                  <a:lnTo>
                    <a:pt x="767" y="1453"/>
                  </a:lnTo>
                  <a:lnTo>
                    <a:pt x="746" y="1381"/>
                  </a:lnTo>
                  <a:lnTo>
                    <a:pt x="716" y="1279"/>
                  </a:lnTo>
                  <a:lnTo>
                    <a:pt x="716" y="1166"/>
                  </a:lnTo>
                  <a:lnTo>
                    <a:pt x="695" y="1095"/>
                  </a:lnTo>
                  <a:lnTo>
                    <a:pt x="644" y="1003"/>
                  </a:lnTo>
                  <a:lnTo>
                    <a:pt x="593" y="942"/>
                  </a:lnTo>
                  <a:lnTo>
                    <a:pt x="542" y="890"/>
                  </a:lnTo>
                  <a:lnTo>
                    <a:pt x="470" y="809"/>
                  </a:lnTo>
                  <a:lnTo>
                    <a:pt x="470" y="747"/>
                  </a:lnTo>
                  <a:lnTo>
                    <a:pt x="473" y="737"/>
                  </a:lnTo>
                  <a:lnTo>
                    <a:pt x="481" y="709"/>
                  </a:lnTo>
                  <a:lnTo>
                    <a:pt x="484" y="690"/>
                  </a:lnTo>
                  <a:lnTo>
                    <a:pt x="487" y="670"/>
                  </a:lnTo>
                  <a:lnTo>
                    <a:pt x="490" y="647"/>
                  </a:lnTo>
                  <a:lnTo>
                    <a:pt x="490" y="624"/>
                  </a:lnTo>
                  <a:lnTo>
                    <a:pt x="492" y="575"/>
                  </a:lnTo>
                  <a:lnTo>
                    <a:pt x="496" y="525"/>
                  </a:lnTo>
                  <a:lnTo>
                    <a:pt x="499" y="486"/>
                  </a:lnTo>
                  <a:lnTo>
                    <a:pt x="501" y="471"/>
                  </a:lnTo>
                  <a:lnTo>
                    <a:pt x="470" y="359"/>
                  </a:lnTo>
                  <a:lnTo>
                    <a:pt x="475" y="359"/>
                  </a:lnTo>
                  <a:lnTo>
                    <a:pt x="489" y="361"/>
                  </a:lnTo>
                  <a:lnTo>
                    <a:pt x="510" y="364"/>
                  </a:lnTo>
                  <a:lnTo>
                    <a:pt x="532" y="369"/>
                  </a:lnTo>
                  <a:lnTo>
                    <a:pt x="545" y="374"/>
                  </a:lnTo>
                  <a:lnTo>
                    <a:pt x="556" y="378"/>
                  </a:lnTo>
                  <a:lnTo>
                    <a:pt x="568" y="382"/>
                  </a:lnTo>
                  <a:lnTo>
                    <a:pt x="578" y="389"/>
                  </a:lnTo>
                  <a:lnTo>
                    <a:pt x="587" y="395"/>
                  </a:lnTo>
                  <a:lnTo>
                    <a:pt x="595" y="402"/>
                  </a:lnTo>
                  <a:lnTo>
                    <a:pt x="597" y="406"/>
                  </a:lnTo>
                  <a:lnTo>
                    <a:pt x="600" y="410"/>
                  </a:lnTo>
                  <a:lnTo>
                    <a:pt x="602" y="415"/>
                  </a:lnTo>
                  <a:lnTo>
                    <a:pt x="604" y="419"/>
                  </a:lnTo>
                  <a:lnTo>
                    <a:pt x="605" y="429"/>
                  </a:lnTo>
                  <a:lnTo>
                    <a:pt x="605" y="436"/>
                  </a:lnTo>
                  <a:lnTo>
                    <a:pt x="604" y="443"/>
                  </a:lnTo>
                  <a:lnTo>
                    <a:pt x="602" y="449"/>
                  </a:lnTo>
                  <a:lnTo>
                    <a:pt x="598" y="454"/>
                  </a:lnTo>
                  <a:lnTo>
                    <a:pt x="595" y="458"/>
                  </a:lnTo>
                  <a:lnTo>
                    <a:pt x="591" y="461"/>
                  </a:lnTo>
                  <a:lnTo>
                    <a:pt x="586" y="464"/>
                  </a:lnTo>
                  <a:lnTo>
                    <a:pt x="578" y="468"/>
                  </a:lnTo>
                  <a:lnTo>
                    <a:pt x="570" y="470"/>
                  </a:lnTo>
                  <a:lnTo>
                    <a:pt x="565" y="471"/>
                  </a:lnTo>
                  <a:lnTo>
                    <a:pt x="563" y="471"/>
                  </a:lnTo>
                  <a:lnTo>
                    <a:pt x="695" y="471"/>
                  </a:lnTo>
                  <a:lnTo>
                    <a:pt x="706" y="476"/>
                  </a:lnTo>
                  <a:lnTo>
                    <a:pt x="732" y="493"/>
                  </a:lnTo>
                  <a:lnTo>
                    <a:pt x="740" y="498"/>
                  </a:lnTo>
                  <a:lnTo>
                    <a:pt x="747" y="504"/>
                  </a:lnTo>
                  <a:lnTo>
                    <a:pt x="754" y="511"/>
                  </a:lnTo>
                  <a:lnTo>
                    <a:pt x="760" y="518"/>
                  </a:lnTo>
                  <a:lnTo>
                    <a:pt x="766" y="526"/>
                  </a:lnTo>
                  <a:lnTo>
                    <a:pt x="771" y="535"/>
                  </a:lnTo>
                  <a:lnTo>
                    <a:pt x="774" y="543"/>
                  </a:lnTo>
                  <a:lnTo>
                    <a:pt x="778" y="553"/>
                  </a:lnTo>
                  <a:lnTo>
                    <a:pt x="785" y="593"/>
                  </a:lnTo>
                  <a:lnTo>
                    <a:pt x="792" y="633"/>
                  </a:lnTo>
                  <a:lnTo>
                    <a:pt x="796" y="663"/>
                  </a:lnTo>
                  <a:lnTo>
                    <a:pt x="798" y="675"/>
                  </a:lnTo>
                  <a:lnTo>
                    <a:pt x="798" y="676"/>
                  </a:lnTo>
                  <a:lnTo>
                    <a:pt x="798" y="685"/>
                  </a:lnTo>
                  <a:lnTo>
                    <a:pt x="798" y="705"/>
                  </a:lnTo>
                  <a:lnTo>
                    <a:pt x="798" y="747"/>
                  </a:lnTo>
                  <a:lnTo>
                    <a:pt x="798" y="773"/>
                  </a:lnTo>
                  <a:lnTo>
                    <a:pt x="799" y="798"/>
                  </a:lnTo>
                  <a:lnTo>
                    <a:pt x="801" y="821"/>
                  </a:lnTo>
                  <a:lnTo>
                    <a:pt x="802" y="840"/>
                  </a:lnTo>
                  <a:lnTo>
                    <a:pt x="807" y="869"/>
                  </a:lnTo>
                  <a:lnTo>
                    <a:pt x="808" y="880"/>
                  </a:lnTo>
                  <a:lnTo>
                    <a:pt x="808" y="972"/>
                  </a:lnTo>
                  <a:lnTo>
                    <a:pt x="890" y="1095"/>
                  </a:lnTo>
                  <a:lnTo>
                    <a:pt x="1023" y="1228"/>
                  </a:lnTo>
                  <a:lnTo>
                    <a:pt x="1023" y="1233"/>
                  </a:lnTo>
                  <a:lnTo>
                    <a:pt x="1024" y="1251"/>
                  </a:lnTo>
                  <a:lnTo>
                    <a:pt x="1027" y="1280"/>
                  </a:lnTo>
                  <a:lnTo>
                    <a:pt x="1033" y="1320"/>
                  </a:lnTo>
                  <a:lnTo>
                    <a:pt x="1036" y="1331"/>
                  </a:lnTo>
                  <a:lnTo>
                    <a:pt x="1039" y="1340"/>
                  </a:lnTo>
                  <a:lnTo>
                    <a:pt x="1042" y="1349"/>
                  </a:lnTo>
                  <a:lnTo>
                    <a:pt x="1046" y="1358"/>
                  </a:lnTo>
                  <a:lnTo>
                    <a:pt x="1052" y="1364"/>
                  </a:lnTo>
                  <a:lnTo>
                    <a:pt x="1057" y="1369"/>
                  </a:lnTo>
                  <a:lnTo>
                    <a:pt x="1063" y="1375"/>
                  </a:lnTo>
                  <a:lnTo>
                    <a:pt x="1067" y="1379"/>
                  </a:lnTo>
                  <a:lnTo>
                    <a:pt x="1078" y="1386"/>
                  </a:lnTo>
                  <a:lnTo>
                    <a:pt x="1086" y="1389"/>
                  </a:lnTo>
                  <a:lnTo>
                    <a:pt x="1092" y="1391"/>
                  </a:lnTo>
                  <a:lnTo>
                    <a:pt x="1094" y="1392"/>
                  </a:lnTo>
                  <a:lnTo>
                    <a:pt x="1155" y="1463"/>
                  </a:lnTo>
                  <a:lnTo>
                    <a:pt x="1187" y="1535"/>
                  </a:lnTo>
                  <a:lnTo>
                    <a:pt x="1238" y="1606"/>
                  </a:lnTo>
                  <a:lnTo>
                    <a:pt x="1329" y="1658"/>
                  </a:lnTo>
                  <a:lnTo>
                    <a:pt x="1402" y="1770"/>
                  </a:lnTo>
                  <a:lnTo>
                    <a:pt x="1411" y="1821"/>
                  </a:lnTo>
                  <a:lnTo>
                    <a:pt x="1381" y="1914"/>
                  </a:lnTo>
                  <a:lnTo>
                    <a:pt x="1379" y="1915"/>
                  </a:lnTo>
                  <a:lnTo>
                    <a:pt x="1374" y="1917"/>
                  </a:lnTo>
                  <a:lnTo>
                    <a:pt x="1366" y="1922"/>
                  </a:lnTo>
                  <a:lnTo>
                    <a:pt x="1357" y="1930"/>
                  </a:lnTo>
                  <a:lnTo>
                    <a:pt x="1354" y="1934"/>
                  </a:lnTo>
                  <a:lnTo>
                    <a:pt x="1351" y="1940"/>
                  </a:lnTo>
                  <a:lnTo>
                    <a:pt x="1348" y="1946"/>
                  </a:lnTo>
                  <a:lnTo>
                    <a:pt x="1347" y="1953"/>
                  </a:lnTo>
                  <a:lnTo>
                    <a:pt x="1346" y="1959"/>
                  </a:lnTo>
                  <a:lnTo>
                    <a:pt x="1346" y="1968"/>
                  </a:lnTo>
                  <a:lnTo>
                    <a:pt x="1347" y="1975"/>
                  </a:lnTo>
                  <a:lnTo>
                    <a:pt x="1350" y="1985"/>
                  </a:lnTo>
                  <a:lnTo>
                    <a:pt x="1355" y="1995"/>
                  </a:lnTo>
                  <a:lnTo>
                    <a:pt x="1362" y="2003"/>
                  </a:lnTo>
                  <a:lnTo>
                    <a:pt x="1370" y="2012"/>
                  </a:lnTo>
                  <a:lnTo>
                    <a:pt x="1379" y="2020"/>
                  </a:lnTo>
                  <a:lnTo>
                    <a:pt x="1390" y="2027"/>
                  </a:lnTo>
                  <a:lnTo>
                    <a:pt x="1402" y="2034"/>
                  </a:lnTo>
                  <a:lnTo>
                    <a:pt x="1412" y="2040"/>
                  </a:lnTo>
                  <a:lnTo>
                    <a:pt x="1424" y="2046"/>
                  </a:lnTo>
                  <a:lnTo>
                    <a:pt x="1465" y="2062"/>
                  </a:lnTo>
                  <a:lnTo>
                    <a:pt x="1483" y="2067"/>
                  </a:lnTo>
                  <a:lnTo>
                    <a:pt x="1485" y="2066"/>
                  </a:lnTo>
                  <a:lnTo>
                    <a:pt x="1491" y="2065"/>
                  </a:lnTo>
                  <a:lnTo>
                    <a:pt x="1500" y="2063"/>
                  </a:lnTo>
                  <a:lnTo>
                    <a:pt x="1511" y="2063"/>
                  </a:lnTo>
                  <a:lnTo>
                    <a:pt x="1517" y="2064"/>
                  </a:lnTo>
                  <a:lnTo>
                    <a:pt x="1523" y="2065"/>
                  </a:lnTo>
                  <a:lnTo>
                    <a:pt x="1529" y="2068"/>
                  </a:lnTo>
                  <a:lnTo>
                    <a:pt x="1535" y="2071"/>
                  </a:lnTo>
                  <a:lnTo>
                    <a:pt x="1541" y="2076"/>
                  </a:lnTo>
                  <a:lnTo>
                    <a:pt x="1545" y="2081"/>
                  </a:lnTo>
                  <a:lnTo>
                    <a:pt x="1551" y="2089"/>
                  </a:lnTo>
                  <a:lnTo>
                    <a:pt x="1555" y="2097"/>
                  </a:lnTo>
                  <a:lnTo>
                    <a:pt x="1558" y="2107"/>
                  </a:lnTo>
                  <a:lnTo>
                    <a:pt x="1564" y="2115"/>
                  </a:lnTo>
                  <a:lnTo>
                    <a:pt x="1568" y="2122"/>
                  </a:lnTo>
                  <a:lnTo>
                    <a:pt x="1573" y="2129"/>
                  </a:lnTo>
                  <a:lnTo>
                    <a:pt x="1583" y="2140"/>
                  </a:lnTo>
                  <a:lnTo>
                    <a:pt x="1593" y="2147"/>
                  </a:lnTo>
                  <a:lnTo>
                    <a:pt x="1609" y="2157"/>
                  </a:lnTo>
                  <a:lnTo>
                    <a:pt x="1617" y="2159"/>
                  </a:lnTo>
                  <a:lnTo>
                    <a:pt x="1637" y="2210"/>
                  </a:lnTo>
                  <a:lnTo>
                    <a:pt x="1635" y="2211"/>
                  </a:lnTo>
                  <a:lnTo>
                    <a:pt x="1632" y="2214"/>
                  </a:lnTo>
                  <a:lnTo>
                    <a:pt x="1630" y="2216"/>
                  </a:lnTo>
                  <a:lnTo>
                    <a:pt x="1627" y="2218"/>
                  </a:lnTo>
                  <a:lnTo>
                    <a:pt x="1626" y="2222"/>
                  </a:lnTo>
                  <a:lnTo>
                    <a:pt x="1625" y="2226"/>
                  </a:lnTo>
                  <a:lnTo>
                    <a:pt x="1625" y="2229"/>
                  </a:lnTo>
                  <a:lnTo>
                    <a:pt x="1626" y="2235"/>
                  </a:lnTo>
                  <a:lnTo>
                    <a:pt x="1628" y="2239"/>
                  </a:lnTo>
                  <a:lnTo>
                    <a:pt x="1633" y="2244"/>
                  </a:lnTo>
                  <a:lnTo>
                    <a:pt x="1638" y="2251"/>
                  </a:lnTo>
                  <a:lnTo>
                    <a:pt x="1646" y="2257"/>
                  </a:lnTo>
                  <a:lnTo>
                    <a:pt x="1655" y="2264"/>
                  </a:lnTo>
                  <a:lnTo>
                    <a:pt x="1667" y="2271"/>
                  </a:lnTo>
                  <a:lnTo>
                    <a:pt x="1680" y="2278"/>
                  </a:lnTo>
                  <a:lnTo>
                    <a:pt x="1692" y="2283"/>
                  </a:lnTo>
                  <a:lnTo>
                    <a:pt x="1703" y="2286"/>
                  </a:lnTo>
                  <a:lnTo>
                    <a:pt x="1714" y="2289"/>
                  </a:lnTo>
                  <a:lnTo>
                    <a:pt x="1733" y="2290"/>
                  </a:lnTo>
                  <a:lnTo>
                    <a:pt x="1749" y="2290"/>
                  </a:lnTo>
                  <a:lnTo>
                    <a:pt x="1757" y="2290"/>
                  </a:lnTo>
                  <a:lnTo>
                    <a:pt x="1763" y="2291"/>
                  </a:lnTo>
                  <a:lnTo>
                    <a:pt x="1770" y="2292"/>
                  </a:lnTo>
                  <a:lnTo>
                    <a:pt x="1776" y="2295"/>
                  </a:lnTo>
                  <a:lnTo>
                    <a:pt x="1783" y="2298"/>
                  </a:lnTo>
                  <a:lnTo>
                    <a:pt x="1788" y="2305"/>
                  </a:lnTo>
                  <a:lnTo>
                    <a:pt x="1795" y="2312"/>
                  </a:lnTo>
                  <a:lnTo>
                    <a:pt x="1800" y="2323"/>
                  </a:lnTo>
                  <a:lnTo>
                    <a:pt x="1813" y="2348"/>
                  </a:lnTo>
                  <a:lnTo>
                    <a:pt x="1827" y="2374"/>
                  </a:lnTo>
                  <a:lnTo>
                    <a:pt x="1843" y="2402"/>
                  </a:lnTo>
                  <a:lnTo>
                    <a:pt x="1857" y="2428"/>
                  </a:lnTo>
                  <a:lnTo>
                    <a:pt x="1871" y="2451"/>
                  </a:lnTo>
                  <a:lnTo>
                    <a:pt x="1882" y="2470"/>
                  </a:lnTo>
                  <a:lnTo>
                    <a:pt x="1890" y="2482"/>
                  </a:lnTo>
                  <a:lnTo>
                    <a:pt x="1892" y="2486"/>
                  </a:lnTo>
                  <a:lnTo>
                    <a:pt x="1895" y="2487"/>
                  </a:lnTo>
                  <a:lnTo>
                    <a:pt x="1904" y="2488"/>
                  </a:lnTo>
                  <a:lnTo>
                    <a:pt x="1915" y="2493"/>
                  </a:lnTo>
                  <a:lnTo>
                    <a:pt x="1929" y="2498"/>
                  </a:lnTo>
                  <a:lnTo>
                    <a:pt x="1935" y="2501"/>
                  </a:lnTo>
                  <a:lnTo>
                    <a:pt x="1942" y="2506"/>
                  </a:lnTo>
                  <a:lnTo>
                    <a:pt x="1947" y="2511"/>
                  </a:lnTo>
                  <a:lnTo>
                    <a:pt x="1952" y="2516"/>
                  </a:lnTo>
                  <a:lnTo>
                    <a:pt x="1958" y="2523"/>
                  </a:lnTo>
                  <a:lnTo>
                    <a:pt x="1961" y="2530"/>
                  </a:lnTo>
                  <a:lnTo>
                    <a:pt x="1963" y="2539"/>
                  </a:lnTo>
                  <a:lnTo>
                    <a:pt x="1964" y="2548"/>
                  </a:lnTo>
                  <a:lnTo>
                    <a:pt x="1964" y="2557"/>
                  </a:lnTo>
                  <a:lnTo>
                    <a:pt x="1965" y="2567"/>
                  </a:lnTo>
                  <a:lnTo>
                    <a:pt x="1968" y="2577"/>
                  </a:lnTo>
                  <a:lnTo>
                    <a:pt x="1971" y="2587"/>
                  </a:lnTo>
                  <a:lnTo>
                    <a:pt x="1977" y="2606"/>
                  </a:lnTo>
                  <a:lnTo>
                    <a:pt x="1985" y="2623"/>
                  </a:lnTo>
                  <a:lnTo>
                    <a:pt x="1999" y="2650"/>
                  </a:lnTo>
                  <a:lnTo>
                    <a:pt x="2005" y="2660"/>
                  </a:lnTo>
                  <a:lnTo>
                    <a:pt x="2056" y="2824"/>
                  </a:lnTo>
                  <a:lnTo>
                    <a:pt x="2107" y="2937"/>
                  </a:lnTo>
                  <a:lnTo>
                    <a:pt x="2115" y="2946"/>
                  </a:lnTo>
                  <a:lnTo>
                    <a:pt x="2124" y="2954"/>
                  </a:lnTo>
                  <a:lnTo>
                    <a:pt x="2133" y="2961"/>
                  </a:lnTo>
                  <a:lnTo>
                    <a:pt x="2141" y="2968"/>
                  </a:lnTo>
                  <a:lnTo>
                    <a:pt x="2158" y="2979"/>
                  </a:lnTo>
                  <a:lnTo>
                    <a:pt x="2173" y="2987"/>
                  </a:lnTo>
                  <a:lnTo>
                    <a:pt x="2178" y="2992"/>
                  </a:lnTo>
                  <a:lnTo>
                    <a:pt x="2182" y="2995"/>
                  </a:lnTo>
                  <a:lnTo>
                    <a:pt x="2186" y="2997"/>
                  </a:lnTo>
                  <a:lnTo>
                    <a:pt x="2187" y="3000"/>
                  </a:lnTo>
                  <a:lnTo>
                    <a:pt x="2186" y="3002"/>
                  </a:lnTo>
                  <a:lnTo>
                    <a:pt x="2182" y="3005"/>
                  </a:lnTo>
                  <a:lnTo>
                    <a:pt x="2177" y="3007"/>
                  </a:lnTo>
                  <a:lnTo>
                    <a:pt x="2168" y="3008"/>
                  </a:lnTo>
                  <a:lnTo>
                    <a:pt x="2164" y="3010"/>
                  </a:lnTo>
                  <a:lnTo>
                    <a:pt x="2161" y="3012"/>
                  </a:lnTo>
                  <a:lnTo>
                    <a:pt x="2158" y="3015"/>
                  </a:lnTo>
                  <a:lnTo>
                    <a:pt x="2157" y="3019"/>
                  </a:lnTo>
                  <a:lnTo>
                    <a:pt x="2154" y="3024"/>
                  </a:lnTo>
                  <a:lnTo>
                    <a:pt x="2154" y="3029"/>
                  </a:lnTo>
                  <a:lnTo>
                    <a:pt x="2154" y="3035"/>
                  </a:lnTo>
                  <a:lnTo>
                    <a:pt x="2155" y="3041"/>
                  </a:lnTo>
                  <a:lnTo>
                    <a:pt x="2158" y="3055"/>
                  </a:lnTo>
                  <a:lnTo>
                    <a:pt x="2162" y="3072"/>
                  </a:lnTo>
                  <a:lnTo>
                    <a:pt x="2168" y="3088"/>
                  </a:lnTo>
                  <a:lnTo>
                    <a:pt x="2175" y="3104"/>
                  </a:lnTo>
                  <a:lnTo>
                    <a:pt x="2190" y="3137"/>
                  </a:lnTo>
                  <a:lnTo>
                    <a:pt x="2204" y="3166"/>
                  </a:lnTo>
                  <a:lnTo>
                    <a:pt x="2216" y="3185"/>
                  </a:lnTo>
                  <a:lnTo>
                    <a:pt x="2220" y="3193"/>
                  </a:lnTo>
                  <a:lnTo>
                    <a:pt x="2230" y="3275"/>
                  </a:lnTo>
                  <a:lnTo>
                    <a:pt x="2230" y="3336"/>
                  </a:lnTo>
                  <a:lnTo>
                    <a:pt x="2209" y="3387"/>
                  </a:lnTo>
                  <a:lnTo>
                    <a:pt x="2202" y="3402"/>
                  </a:lnTo>
                  <a:lnTo>
                    <a:pt x="2186" y="3440"/>
                  </a:lnTo>
                  <a:lnTo>
                    <a:pt x="2177" y="3463"/>
                  </a:lnTo>
                  <a:lnTo>
                    <a:pt x="2171" y="3486"/>
                  </a:lnTo>
                  <a:lnTo>
                    <a:pt x="2168" y="3498"/>
                  </a:lnTo>
                  <a:lnTo>
                    <a:pt x="2167" y="3509"/>
                  </a:lnTo>
                  <a:lnTo>
                    <a:pt x="2167" y="3520"/>
                  </a:lnTo>
                  <a:lnTo>
                    <a:pt x="2168" y="3531"/>
                  </a:lnTo>
                  <a:lnTo>
                    <a:pt x="2171" y="3539"/>
                  </a:lnTo>
                  <a:lnTo>
                    <a:pt x="2174" y="3548"/>
                  </a:lnTo>
                  <a:lnTo>
                    <a:pt x="2178" y="3556"/>
                  </a:lnTo>
                  <a:lnTo>
                    <a:pt x="2182" y="3564"/>
                  </a:lnTo>
                  <a:lnTo>
                    <a:pt x="2192" y="3578"/>
                  </a:lnTo>
                  <a:lnTo>
                    <a:pt x="2203" y="3590"/>
                  </a:lnTo>
                  <a:lnTo>
                    <a:pt x="2221" y="3606"/>
                  </a:lnTo>
                  <a:lnTo>
                    <a:pt x="2230" y="3612"/>
                  </a:lnTo>
                  <a:lnTo>
                    <a:pt x="2231" y="3610"/>
                  </a:lnTo>
                  <a:lnTo>
                    <a:pt x="2232" y="3608"/>
                  </a:lnTo>
                  <a:lnTo>
                    <a:pt x="2234" y="3607"/>
                  </a:lnTo>
                  <a:lnTo>
                    <a:pt x="2236" y="3606"/>
                  </a:lnTo>
                  <a:lnTo>
                    <a:pt x="2240" y="3605"/>
                  </a:lnTo>
                  <a:lnTo>
                    <a:pt x="2243" y="3605"/>
                  </a:lnTo>
                  <a:lnTo>
                    <a:pt x="2247" y="3606"/>
                  </a:lnTo>
                  <a:lnTo>
                    <a:pt x="2252" y="3608"/>
                  </a:lnTo>
                  <a:lnTo>
                    <a:pt x="2258" y="3612"/>
                  </a:lnTo>
                  <a:lnTo>
                    <a:pt x="2265" y="3616"/>
                  </a:lnTo>
                  <a:lnTo>
                    <a:pt x="2272" y="3622"/>
                  </a:lnTo>
                  <a:lnTo>
                    <a:pt x="2281" y="3631"/>
                  </a:lnTo>
                  <a:lnTo>
                    <a:pt x="2290" y="3641"/>
                  </a:lnTo>
                  <a:lnTo>
                    <a:pt x="2301" y="3653"/>
                  </a:lnTo>
                  <a:lnTo>
                    <a:pt x="2323" y="3677"/>
                  </a:lnTo>
                  <a:lnTo>
                    <a:pt x="2340" y="3696"/>
                  </a:lnTo>
                  <a:lnTo>
                    <a:pt x="2354" y="3710"/>
                  </a:lnTo>
                  <a:lnTo>
                    <a:pt x="2366" y="3721"/>
                  </a:lnTo>
                  <a:lnTo>
                    <a:pt x="2379" y="3733"/>
                  </a:lnTo>
                  <a:lnTo>
                    <a:pt x="2383" y="3735"/>
                  </a:lnTo>
                  <a:lnTo>
                    <a:pt x="2516" y="3766"/>
                  </a:lnTo>
                  <a:lnTo>
                    <a:pt x="2557" y="3826"/>
                  </a:lnTo>
                  <a:lnTo>
                    <a:pt x="2660" y="3837"/>
                  </a:lnTo>
                  <a:lnTo>
                    <a:pt x="2803" y="3929"/>
                  </a:lnTo>
                  <a:lnTo>
                    <a:pt x="2802" y="3929"/>
                  </a:lnTo>
                  <a:lnTo>
                    <a:pt x="2810" y="3931"/>
                  </a:lnTo>
                  <a:lnTo>
                    <a:pt x="2834" y="3946"/>
                  </a:lnTo>
                  <a:lnTo>
                    <a:pt x="2884" y="3980"/>
                  </a:lnTo>
                  <a:lnTo>
                    <a:pt x="2915" y="3999"/>
                  </a:lnTo>
                  <a:lnTo>
                    <a:pt x="2936" y="4012"/>
                  </a:lnTo>
                  <a:lnTo>
                    <a:pt x="2951" y="4020"/>
                  </a:lnTo>
                  <a:lnTo>
                    <a:pt x="2963" y="4026"/>
                  </a:lnTo>
                  <a:lnTo>
                    <a:pt x="2973" y="4033"/>
                  </a:lnTo>
                  <a:lnTo>
                    <a:pt x="2984" y="4040"/>
                  </a:lnTo>
                  <a:lnTo>
                    <a:pt x="2998" y="4053"/>
                  </a:lnTo>
                  <a:lnTo>
                    <a:pt x="3018" y="4073"/>
                  </a:lnTo>
                  <a:lnTo>
                    <a:pt x="3040" y="4093"/>
                  </a:lnTo>
                  <a:lnTo>
                    <a:pt x="3059" y="4109"/>
                  </a:lnTo>
                  <a:lnTo>
                    <a:pt x="3078" y="4122"/>
                  </a:lnTo>
                  <a:lnTo>
                    <a:pt x="3092" y="4131"/>
                  </a:lnTo>
                  <a:lnTo>
                    <a:pt x="3112" y="4142"/>
                  </a:lnTo>
                  <a:lnTo>
                    <a:pt x="3120" y="4144"/>
                  </a:lnTo>
                  <a:lnTo>
                    <a:pt x="3355" y="4308"/>
                  </a:lnTo>
                  <a:lnTo>
                    <a:pt x="3499" y="4318"/>
                  </a:lnTo>
                  <a:lnTo>
                    <a:pt x="3662" y="4349"/>
                  </a:lnTo>
                  <a:lnTo>
                    <a:pt x="3888" y="4400"/>
                  </a:lnTo>
                  <a:lnTo>
                    <a:pt x="3903" y="4409"/>
                  </a:lnTo>
                  <a:lnTo>
                    <a:pt x="3943" y="4433"/>
                  </a:lnTo>
                  <a:lnTo>
                    <a:pt x="3970" y="4449"/>
                  </a:lnTo>
                  <a:lnTo>
                    <a:pt x="4001" y="4466"/>
                  </a:lnTo>
                  <a:lnTo>
                    <a:pt x="4036" y="4484"/>
                  </a:lnTo>
                  <a:lnTo>
                    <a:pt x="4073" y="4504"/>
                  </a:lnTo>
                  <a:lnTo>
                    <a:pt x="4111" y="4522"/>
                  </a:lnTo>
                  <a:lnTo>
                    <a:pt x="4151" y="4539"/>
                  </a:lnTo>
                  <a:lnTo>
                    <a:pt x="4190" y="4555"/>
                  </a:lnTo>
                  <a:lnTo>
                    <a:pt x="4229" y="4568"/>
                  </a:lnTo>
                  <a:lnTo>
                    <a:pt x="4247" y="4574"/>
                  </a:lnTo>
                  <a:lnTo>
                    <a:pt x="4266" y="4578"/>
                  </a:lnTo>
                  <a:lnTo>
                    <a:pt x="4283" y="4582"/>
                  </a:lnTo>
                  <a:lnTo>
                    <a:pt x="4300" y="4585"/>
                  </a:lnTo>
                  <a:lnTo>
                    <a:pt x="4315" y="4587"/>
                  </a:lnTo>
                  <a:lnTo>
                    <a:pt x="4330" y="4587"/>
                  </a:lnTo>
                  <a:lnTo>
                    <a:pt x="4345" y="4586"/>
                  </a:lnTo>
                  <a:lnTo>
                    <a:pt x="4358" y="4584"/>
                  </a:lnTo>
                  <a:lnTo>
                    <a:pt x="4382" y="4579"/>
                  </a:lnTo>
                  <a:lnTo>
                    <a:pt x="4406" y="4575"/>
                  </a:lnTo>
                  <a:lnTo>
                    <a:pt x="4429" y="4572"/>
                  </a:lnTo>
                  <a:lnTo>
                    <a:pt x="4449" y="4570"/>
                  </a:lnTo>
                  <a:lnTo>
                    <a:pt x="4488" y="4567"/>
                  </a:lnTo>
                  <a:lnTo>
                    <a:pt x="4520" y="4567"/>
                  </a:lnTo>
                  <a:lnTo>
                    <a:pt x="4547" y="4570"/>
                  </a:lnTo>
                  <a:lnTo>
                    <a:pt x="4567" y="4571"/>
                  </a:lnTo>
                  <a:lnTo>
                    <a:pt x="4579" y="4573"/>
                  </a:lnTo>
                  <a:lnTo>
                    <a:pt x="4583" y="4574"/>
                  </a:lnTo>
                  <a:lnTo>
                    <a:pt x="4695" y="4533"/>
                  </a:lnTo>
                  <a:lnTo>
                    <a:pt x="4686" y="4420"/>
                  </a:lnTo>
                  <a:lnTo>
                    <a:pt x="4798" y="4451"/>
                  </a:lnTo>
                  <a:lnTo>
                    <a:pt x="4839" y="4359"/>
                  </a:lnTo>
                  <a:lnTo>
                    <a:pt x="5013" y="4482"/>
                  </a:lnTo>
                  <a:lnTo>
                    <a:pt x="5177" y="4604"/>
                  </a:lnTo>
                  <a:lnTo>
                    <a:pt x="5310" y="4553"/>
                  </a:lnTo>
                  <a:lnTo>
                    <a:pt x="5402" y="4789"/>
                  </a:lnTo>
                  <a:lnTo>
                    <a:pt x="5514" y="4748"/>
                  </a:lnTo>
                  <a:lnTo>
                    <a:pt x="5566" y="4666"/>
                  </a:lnTo>
                  <a:lnTo>
                    <a:pt x="5514" y="4584"/>
                  </a:lnTo>
                  <a:lnTo>
                    <a:pt x="5566" y="4512"/>
                  </a:lnTo>
                  <a:lnTo>
                    <a:pt x="5566" y="4370"/>
                  </a:lnTo>
                  <a:lnTo>
                    <a:pt x="5688" y="4318"/>
                  </a:lnTo>
                  <a:lnTo>
                    <a:pt x="5852" y="4318"/>
                  </a:lnTo>
                  <a:lnTo>
                    <a:pt x="5855" y="4316"/>
                  </a:lnTo>
                  <a:lnTo>
                    <a:pt x="5864" y="4309"/>
                  </a:lnTo>
                  <a:lnTo>
                    <a:pt x="5875" y="4301"/>
                  </a:lnTo>
                  <a:lnTo>
                    <a:pt x="5886" y="4289"/>
                  </a:lnTo>
                  <a:lnTo>
                    <a:pt x="5891" y="4282"/>
                  </a:lnTo>
                  <a:lnTo>
                    <a:pt x="5895" y="4276"/>
                  </a:lnTo>
                  <a:lnTo>
                    <a:pt x="5898" y="4269"/>
                  </a:lnTo>
                  <a:lnTo>
                    <a:pt x="5899" y="4262"/>
                  </a:lnTo>
                  <a:lnTo>
                    <a:pt x="5898" y="4255"/>
                  </a:lnTo>
                  <a:lnTo>
                    <a:pt x="5896" y="4249"/>
                  </a:lnTo>
                  <a:lnTo>
                    <a:pt x="5894" y="4246"/>
                  </a:lnTo>
                  <a:lnTo>
                    <a:pt x="5891" y="4242"/>
                  </a:lnTo>
                  <a:lnTo>
                    <a:pt x="5886" y="4239"/>
                  </a:lnTo>
                  <a:lnTo>
                    <a:pt x="5882" y="4236"/>
                  </a:lnTo>
                  <a:lnTo>
                    <a:pt x="5865" y="4224"/>
                  </a:lnTo>
                  <a:lnTo>
                    <a:pt x="5849" y="4211"/>
                  </a:lnTo>
                  <a:lnTo>
                    <a:pt x="5835" y="4197"/>
                  </a:lnTo>
                  <a:lnTo>
                    <a:pt x="5823" y="4184"/>
                  </a:lnTo>
                  <a:lnTo>
                    <a:pt x="5806" y="4162"/>
                  </a:lnTo>
                  <a:lnTo>
                    <a:pt x="5801" y="4155"/>
                  </a:lnTo>
                  <a:lnTo>
                    <a:pt x="5719" y="4093"/>
                  </a:lnTo>
                  <a:lnTo>
                    <a:pt x="5770" y="4041"/>
                  </a:lnTo>
                  <a:lnTo>
                    <a:pt x="5770" y="3950"/>
                  </a:lnTo>
                  <a:lnTo>
                    <a:pt x="5768" y="3945"/>
                  </a:lnTo>
                  <a:lnTo>
                    <a:pt x="5761" y="3932"/>
                  </a:lnTo>
                  <a:lnTo>
                    <a:pt x="5754" y="3915"/>
                  </a:lnTo>
                  <a:lnTo>
                    <a:pt x="5747" y="3896"/>
                  </a:lnTo>
                  <a:lnTo>
                    <a:pt x="5745" y="3887"/>
                  </a:lnTo>
                  <a:lnTo>
                    <a:pt x="5743" y="3877"/>
                  </a:lnTo>
                  <a:lnTo>
                    <a:pt x="5743" y="3870"/>
                  </a:lnTo>
                  <a:lnTo>
                    <a:pt x="5744" y="3863"/>
                  </a:lnTo>
                  <a:lnTo>
                    <a:pt x="5745" y="3861"/>
                  </a:lnTo>
                  <a:lnTo>
                    <a:pt x="5747" y="3859"/>
                  </a:lnTo>
                  <a:lnTo>
                    <a:pt x="5749" y="3857"/>
                  </a:lnTo>
                  <a:lnTo>
                    <a:pt x="5753" y="3856"/>
                  </a:lnTo>
                  <a:lnTo>
                    <a:pt x="5756" y="3856"/>
                  </a:lnTo>
                  <a:lnTo>
                    <a:pt x="5760" y="3856"/>
                  </a:lnTo>
                  <a:lnTo>
                    <a:pt x="5764" y="3856"/>
                  </a:lnTo>
                  <a:lnTo>
                    <a:pt x="5770" y="3858"/>
                  </a:lnTo>
                  <a:lnTo>
                    <a:pt x="5783" y="3861"/>
                  </a:lnTo>
                  <a:lnTo>
                    <a:pt x="5799" y="3865"/>
                  </a:lnTo>
                  <a:lnTo>
                    <a:pt x="5818" y="3869"/>
                  </a:lnTo>
                  <a:lnTo>
                    <a:pt x="5839" y="3872"/>
                  </a:lnTo>
                  <a:lnTo>
                    <a:pt x="5862" y="3874"/>
                  </a:lnTo>
                  <a:lnTo>
                    <a:pt x="5886" y="3876"/>
                  </a:lnTo>
                  <a:lnTo>
                    <a:pt x="5911" y="3877"/>
                  </a:lnTo>
                  <a:lnTo>
                    <a:pt x="5937" y="3878"/>
                  </a:lnTo>
                  <a:lnTo>
                    <a:pt x="5964" y="3877"/>
                  </a:lnTo>
                  <a:lnTo>
                    <a:pt x="5990" y="3876"/>
                  </a:lnTo>
                  <a:lnTo>
                    <a:pt x="6017" y="3873"/>
                  </a:lnTo>
                  <a:lnTo>
                    <a:pt x="6042" y="3869"/>
                  </a:lnTo>
                  <a:lnTo>
                    <a:pt x="6066" y="3863"/>
                  </a:lnTo>
                  <a:lnTo>
                    <a:pt x="6088" y="3857"/>
                  </a:lnTo>
                  <a:lnTo>
                    <a:pt x="6099" y="3852"/>
                  </a:lnTo>
                  <a:lnTo>
                    <a:pt x="6110" y="3848"/>
                  </a:lnTo>
                  <a:lnTo>
                    <a:pt x="6119" y="3843"/>
                  </a:lnTo>
                  <a:lnTo>
                    <a:pt x="6128" y="3837"/>
                  </a:lnTo>
                  <a:lnTo>
                    <a:pt x="6162" y="3817"/>
                  </a:lnTo>
                  <a:lnTo>
                    <a:pt x="6194" y="3798"/>
                  </a:lnTo>
                  <a:lnTo>
                    <a:pt x="6225" y="3782"/>
                  </a:lnTo>
                  <a:lnTo>
                    <a:pt x="6255" y="3767"/>
                  </a:lnTo>
                  <a:lnTo>
                    <a:pt x="6269" y="3758"/>
                  </a:lnTo>
                  <a:lnTo>
                    <a:pt x="6282" y="3750"/>
                  </a:lnTo>
                  <a:lnTo>
                    <a:pt x="6294" y="3740"/>
                  </a:lnTo>
                  <a:lnTo>
                    <a:pt x="6305" y="3729"/>
                  </a:lnTo>
                  <a:lnTo>
                    <a:pt x="6316" y="3717"/>
                  </a:lnTo>
                  <a:lnTo>
                    <a:pt x="6326" y="3704"/>
                  </a:lnTo>
                  <a:lnTo>
                    <a:pt x="6335" y="3689"/>
                  </a:lnTo>
                  <a:lnTo>
                    <a:pt x="6343" y="3673"/>
                  </a:lnTo>
                  <a:lnTo>
                    <a:pt x="6350" y="3657"/>
                  </a:lnTo>
                  <a:lnTo>
                    <a:pt x="6353" y="3642"/>
                  </a:lnTo>
                  <a:lnTo>
                    <a:pt x="6355" y="3628"/>
                  </a:lnTo>
                  <a:lnTo>
                    <a:pt x="6355" y="3616"/>
                  </a:lnTo>
                  <a:lnTo>
                    <a:pt x="6354" y="3604"/>
                  </a:lnTo>
                  <a:lnTo>
                    <a:pt x="6351" y="3594"/>
                  </a:lnTo>
                  <a:lnTo>
                    <a:pt x="6348" y="3586"/>
                  </a:lnTo>
                  <a:lnTo>
                    <a:pt x="6343" y="3577"/>
                  </a:lnTo>
                  <a:lnTo>
                    <a:pt x="6338" y="3571"/>
                  </a:lnTo>
                  <a:lnTo>
                    <a:pt x="6332" y="3565"/>
                  </a:lnTo>
                  <a:lnTo>
                    <a:pt x="6328" y="3561"/>
                  </a:lnTo>
                  <a:lnTo>
                    <a:pt x="6323" y="3556"/>
                  </a:lnTo>
                  <a:lnTo>
                    <a:pt x="6315" y="3552"/>
                  </a:lnTo>
                  <a:lnTo>
                    <a:pt x="6312" y="3551"/>
                  </a:lnTo>
                  <a:lnTo>
                    <a:pt x="6506" y="3643"/>
                  </a:lnTo>
                  <a:lnTo>
                    <a:pt x="6568" y="3479"/>
                  </a:lnTo>
                  <a:lnTo>
                    <a:pt x="6569" y="3473"/>
                  </a:lnTo>
                  <a:lnTo>
                    <a:pt x="6570" y="3459"/>
                  </a:lnTo>
                  <a:lnTo>
                    <a:pt x="6572" y="3440"/>
                  </a:lnTo>
                  <a:lnTo>
                    <a:pt x="6572" y="3417"/>
                  </a:lnTo>
                  <a:lnTo>
                    <a:pt x="6571" y="3406"/>
                  </a:lnTo>
                  <a:lnTo>
                    <a:pt x="6570" y="3396"/>
                  </a:lnTo>
                  <a:lnTo>
                    <a:pt x="6567" y="3385"/>
                  </a:lnTo>
                  <a:lnTo>
                    <a:pt x="6563" y="3375"/>
                  </a:lnTo>
                  <a:lnTo>
                    <a:pt x="6559" y="3367"/>
                  </a:lnTo>
                  <a:lnTo>
                    <a:pt x="6554" y="3361"/>
                  </a:lnTo>
                  <a:lnTo>
                    <a:pt x="6549" y="3359"/>
                  </a:lnTo>
                  <a:lnTo>
                    <a:pt x="6546" y="3358"/>
                  </a:lnTo>
                  <a:lnTo>
                    <a:pt x="6542" y="3357"/>
                  </a:lnTo>
                  <a:lnTo>
                    <a:pt x="6538" y="3357"/>
                  </a:lnTo>
                  <a:lnTo>
                    <a:pt x="6518" y="3356"/>
                  </a:lnTo>
                  <a:lnTo>
                    <a:pt x="6500" y="3353"/>
                  </a:lnTo>
                  <a:lnTo>
                    <a:pt x="6482" y="3350"/>
                  </a:lnTo>
                  <a:lnTo>
                    <a:pt x="6467" y="3346"/>
                  </a:lnTo>
                  <a:lnTo>
                    <a:pt x="6444" y="3339"/>
                  </a:lnTo>
                  <a:lnTo>
                    <a:pt x="6435" y="3336"/>
                  </a:lnTo>
                  <a:lnTo>
                    <a:pt x="6527" y="3305"/>
                  </a:lnTo>
                  <a:lnTo>
                    <a:pt x="6538" y="3121"/>
                  </a:lnTo>
                  <a:lnTo>
                    <a:pt x="6568" y="2998"/>
                  </a:lnTo>
                  <a:lnTo>
                    <a:pt x="6558" y="2937"/>
                  </a:lnTo>
                  <a:lnTo>
                    <a:pt x="6527" y="2813"/>
                  </a:lnTo>
                  <a:lnTo>
                    <a:pt x="6425" y="2763"/>
                  </a:lnTo>
                  <a:lnTo>
                    <a:pt x="6323" y="2793"/>
                  </a:lnTo>
                  <a:lnTo>
                    <a:pt x="6315" y="2796"/>
                  </a:lnTo>
                  <a:lnTo>
                    <a:pt x="6296" y="2804"/>
                  </a:lnTo>
                  <a:lnTo>
                    <a:pt x="6282" y="2807"/>
                  </a:lnTo>
                  <a:lnTo>
                    <a:pt x="6267" y="2810"/>
                  </a:lnTo>
                  <a:lnTo>
                    <a:pt x="6249" y="2813"/>
                  </a:lnTo>
                  <a:lnTo>
                    <a:pt x="6231" y="2813"/>
                  </a:lnTo>
                  <a:lnTo>
                    <a:pt x="6225" y="2813"/>
                  </a:lnTo>
                  <a:lnTo>
                    <a:pt x="6222" y="2812"/>
                  </a:lnTo>
                  <a:lnTo>
                    <a:pt x="6219" y="2811"/>
                  </a:lnTo>
                  <a:lnTo>
                    <a:pt x="6217" y="2810"/>
                  </a:lnTo>
                  <a:lnTo>
                    <a:pt x="6213" y="2805"/>
                  </a:lnTo>
                  <a:lnTo>
                    <a:pt x="6210" y="2799"/>
                  </a:lnTo>
                  <a:lnTo>
                    <a:pt x="6208" y="2788"/>
                  </a:lnTo>
                  <a:lnTo>
                    <a:pt x="6207" y="2777"/>
                  </a:lnTo>
                  <a:lnTo>
                    <a:pt x="6206" y="2773"/>
                  </a:lnTo>
                  <a:lnTo>
                    <a:pt x="6204" y="2771"/>
                  </a:lnTo>
                  <a:lnTo>
                    <a:pt x="6200" y="2772"/>
                  </a:lnTo>
                  <a:lnTo>
                    <a:pt x="6193" y="2775"/>
                  </a:lnTo>
                  <a:lnTo>
                    <a:pt x="6184" y="2781"/>
                  </a:lnTo>
                  <a:lnTo>
                    <a:pt x="6173" y="2792"/>
                  </a:lnTo>
                  <a:lnTo>
                    <a:pt x="6157" y="2806"/>
                  </a:lnTo>
                  <a:lnTo>
                    <a:pt x="6138" y="2824"/>
                  </a:lnTo>
                  <a:lnTo>
                    <a:pt x="6099" y="2862"/>
                  </a:lnTo>
                  <a:lnTo>
                    <a:pt x="6067" y="2892"/>
                  </a:lnTo>
                  <a:lnTo>
                    <a:pt x="6040" y="2916"/>
                  </a:lnTo>
                  <a:lnTo>
                    <a:pt x="6019" y="2933"/>
                  </a:lnTo>
                  <a:lnTo>
                    <a:pt x="5993" y="2952"/>
                  </a:lnTo>
                  <a:lnTo>
                    <a:pt x="5985" y="2957"/>
                  </a:lnTo>
                  <a:lnTo>
                    <a:pt x="5852" y="2916"/>
                  </a:lnTo>
                  <a:lnTo>
                    <a:pt x="5862" y="3008"/>
                  </a:lnTo>
                  <a:lnTo>
                    <a:pt x="5770" y="3008"/>
                  </a:lnTo>
                  <a:lnTo>
                    <a:pt x="5740" y="3142"/>
                  </a:lnTo>
                  <a:lnTo>
                    <a:pt x="5749" y="3284"/>
                  </a:lnTo>
                  <a:lnTo>
                    <a:pt x="5781" y="3377"/>
                  </a:lnTo>
                  <a:lnTo>
                    <a:pt x="5699" y="3520"/>
                  </a:lnTo>
                  <a:lnTo>
                    <a:pt x="5708" y="3602"/>
                  </a:lnTo>
                  <a:lnTo>
                    <a:pt x="5575" y="3653"/>
                  </a:lnTo>
                  <a:lnTo>
                    <a:pt x="5575" y="3776"/>
                  </a:lnTo>
                  <a:lnTo>
                    <a:pt x="5493" y="3704"/>
                  </a:lnTo>
                  <a:lnTo>
                    <a:pt x="5361" y="3704"/>
                  </a:lnTo>
                  <a:lnTo>
                    <a:pt x="5339" y="3722"/>
                  </a:lnTo>
                  <a:lnTo>
                    <a:pt x="5321" y="3736"/>
                  </a:lnTo>
                  <a:lnTo>
                    <a:pt x="5304" y="3745"/>
                  </a:lnTo>
                  <a:lnTo>
                    <a:pt x="5291" y="3754"/>
                  </a:lnTo>
                  <a:lnTo>
                    <a:pt x="5274" y="3763"/>
                  </a:lnTo>
                  <a:lnTo>
                    <a:pt x="5269" y="3766"/>
                  </a:lnTo>
                  <a:lnTo>
                    <a:pt x="5187" y="3796"/>
                  </a:lnTo>
                  <a:lnTo>
                    <a:pt x="5166" y="3806"/>
                  </a:lnTo>
                  <a:lnTo>
                    <a:pt x="5149" y="3812"/>
                  </a:lnTo>
                  <a:lnTo>
                    <a:pt x="5134" y="3816"/>
                  </a:lnTo>
                  <a:lnTo>
                    <a:pt x="5121" y="3818"/>
                  </a:lnTo>
                  <a:lnTo>
                    <a:pt x="5092" y="3818"/>
                  </a:lnTo>
                  <a:lnTo>
                    <a:pt x="5054" y="3817"/>
                  </a:lnTo>
                  <a:lnTo>
                    <a:pt x="5032" y="3817"/>
                  </a:lnTo>
                  <a:lnTo>
                    <a:pt x="5012" y="3818"/>
                  </a:lnTo>
                  <a:lnTo>
                    <a:pt x="4994" y="3820"/>
                  </a:lnTo>
                  <a:lnTo>
                    <a:pt x="4979" y="3822"/>
                  </a:lnTo>
                  <a:lnTo>
                    <a:pt x="4959" y="3825"/>
                  </a:lnTo>
                  <a:lnTo>
                    <a:pt x="4951" y="3826"/>
                  </a:lnTo>
                  <a:lnTo>
                    <a:pt x="4950" y="3826"/>
                  </a:lnTo>
                  <a:lnTo>
                    <a:pt x="4945" y="3826"/>
                  </a:lnTo>
                  <a:lnTo>
                    <a:pt x="4930" y="3826"/>
                  </a:lnTo>
                  <a:lnTo>
                    <a:pt x="4900" y="3826"/>
                  </a:lnTo>
                  <a:lnTo>
                    <a:pt x="4865" y="3826"/>
                  </a:lnTo>
                  <a:lnTo>
                    <a:pt x="4835" y="3826"/>
                  </a:lnTo>
                  <a:lnTo>
                    <a:pt x="4815" y="3826"/>
                  </a:lnTo>
                  <a:lnTo>
                    <a:pt x="4809" y="3826"/>
                  </a:lnTo>
                  <a:lnTo>
                    <a:pt x="4809" y="3826"/>
                  </a:lnTo>
                  <a:lnTo>
                    <a:pt x="4809" y="3824"/>
                  </a:lnTo>
                  <a:lnTo>
                    <a:pt x="4809" y="3822"/>
                  </a:lnTo>
                  <a:lnTo>
                    <a:pt x="4805" y="3818"/>
                  </a:lnTo>
                  <a:lnTo>
                    <a:pt x="4800" y="3812"/>
                  </a:lnTo>
                  <a:lnTo>
                    <a:pt x="4791" y="3805"/>
                  </a:lnTo>
                  <a:lnTo>
                    <a:pt x="4777" y="3796"/>
                  </a:lnTo>
                  <a:lnTo>
                    <a:pt x="4757" y="3785"/>
                  </a:lnTo>
                  <a:lnTo>
                    <a:pt x="4735" y="3775"/>
                  </a:lnTo>
                  <a:lnTo>
                    <a:pt x="4715" y="3764"/>
                  </a:lnTo>
                  <a:lnTo>
                    <a:pt x="4697" y="3753"/>
                  </a:lnTo>
                  <a:lnTo>
                    <a:pt x="4683" y="3743"/>
                  </a:lnTo>
                  <a:lnTo>
                    <a:pt x="4662" y="3730"/>
                  </a:lnTo>
                  <a:lnTo>
                    <a:pt x="4654" y="3725"/>
                  </a:lnTo>
                  <a:lnTo>
                    <a:pt x="4655" y="3724"/>
                  </a:lnTo>
                  <a:lnTo>
                    <a:pt x="4655" y="3722"/>
                  </a:lnTo>
                  <a:lnTo>
                    <a:pt x="4654" y="3720"/>
                  </a:lnTo>
                  <a:lnTo>
                    <a:pt x="4652" y="3717"/>
                  </a:lnTo>
                  <a:lnTo>
                    <a:pt x="4647" y="3715"/>
                  </a:lnTo>
                  <a:lnTo>
                    <a:pt x="4637" y="3716"/>
                  </a:lnTo>
                  <a:lnTo>
                    <a:pt x="4623" y="3718"/>
                  </a:lnTo>
                  <a:lnTo>
                    <a:pt x="4604" y="3725"/>
                  </a:lnTo>
                  <a:lnTo>
                    <a:pt x="4567" y="3737"/>
                  </a:lnTo>
                  <a:lnTo>
                    <a:pt x="4545" y="3742"/>
                  </a:lnTo>
                  <a:lnTo>
                    <a:pt x="4534" y="3744"/>
                  </a:lnTo>
                  <a:lnTo>
                    <a:pt x="4532" y="3745"/>
                  </a:lnTo>
                  <a:lnTo>
                    <a:pt x="4439" y="3663"/>
                  </a:lnTo>
                  <a:lnTo>
                    <a:pt x="4379" y="3602"/>
                  </a:lnTo>
                  <a:lnTo>
                    <a:pt x="4348" y="3540"/>
                  </a:lnTo>
                  <a:lnTo>
                    <a:pt x="4300" y="3485"/>
                  </a:lnTo>
                  <a:lnTo>
                    <a:pt x="4264" y="3443"/>
                  </a:lnTo>
                  <a:lnTo>
                    <a:pt x="4243" y="3417"/>
                  </a:lnTo>
                  <a:lnTo>
                    <a:pt x="4235" y="3407"/>
                  </a:lnTo>
                  <a:lnTo>
                    <a:pt x="4174" y="3366"/>
                  </a:lnTo>
                  <a:lnTo>
                    <a:pt x="4061" y="3162"/>
                  </a:lnTo>
                  <a:lnTo>
                    <a:pt x="4063" y="3155"/>
                  </a:lnTo>
                  <a:lnTo>
                    <a:pt x="4065" y="3135"/>
                  </a:lnTo>
                  <a:lnTo>
                    <a:pt x="4066" y="3121"/>
                  </a:lnTo>
                  <a:lnTo>
                    <a:pt x="4066" y="3106"/>
                  </a:lnTo>
                  <a:lnTo>
                    <a:pt x="4065" y="3089"/>
                  </a:lnTo>
                  <a:lnTo>
                    <a:pt x="4061" y="3069"/>
                  </a:lnTo>
                  <a:lnTo>
                    <a:pt x="4056" y="3047"/>
                  </a:lnTo>
                  <a:lnTo>
                    <a:pt x="4047" y="3020"/>
                  </a:lnTo>
                  <a:lnTo>
                    <a:pt x="4038" y="2989"/>
                  </a:lnTo>
                  <a:lnTo>
                    <a:pt x="4027" y="2958"/>
                  </a:lnTo>
                  <a:lnTo>
                    <a:pt x="4017" y="2930"/>
                  </a:lnTo>
                  <a:lnTo>
                    <a:pt x="4009" y="2907"/>
                  </a:lnTo>
                  <a:lnTo>
                    <a:pt x="4002" y="2891"/>
                  </a:lnTo>
                  <a:lnTo>
                    <a:pt x="4000" y="2886"/>
                  </a:lnTo>
                  <a:lnTo>
                    <a:pt x="3949" y="2804"/>
                  </a:lnTo>
                  <a:lnTo>
                    <a:pt x="4011" y="2681"/>
                  </a:lnTo>
                  <a:lnTo>
                    <a:pt x="4031" y="2476"/>
                  </a:lnTo>
                  <a:lnTo>
                    <a:pt x="4082" y="2333"/>
                  </a:lnTo>
                  <a:lnTo>
                    <a:pt x="4071" y="2067"/>
                  </a:lnTo>
                  <a:lnTo>
                    <a:pt x="4000" y="1965"/>
                  </a:lnTo>
                  <a:lnTo>
                    <a:pt x="3744" y="1934"/>
                  </a:lnTo>
                  <a:lnTo>
                    <a:pt x="3641" y="1740"/>
                  </a:lnTo>
                  <a:lnTo>
                    <a:pt x="3540" y="1637"/>
                  </a:lnTo>
                  <a:lnTo>
                    <a:pt x="3509" y="1525"/>
                  </a:lnTo>
                  <a:lnTo>
                    <a:pt x="3407" y="1514"/>
                  </a:lnTo>
                  <a:lnTo>
                    <a:pt x="3314" y="1320"/>
                  </a:lnTo>
                  <a:lnTo>
                    <a:pt x="3202" y="1157"/>
                  </a:lnTo>
                  <a:lnTo>
                    <a:pt x="3140" y="1023"/>
                  </a:lnTo>
                  <a:lnTo>
                    <a:pt x="3136" y="1025"/>
                  </a:lnTo>
                  <a:lnTo>
                    <a:pt x="3122" y="1028"/>
                  </a:lnTo>
                  <a:lnTo>
                    <a:pt x="3102" y="1034"/>
                  </a:lnTo>
                  <a:lnTo>
                    <a:pt x="3078" y="1040"/>
                  </a:lnTo>
                  <a:lnTo>
                    <a:pt x="3051" y="1047"/>
                  </a:lnTo>
                  <a:lnTo>
                    <a:pt x="3024" y="1053"/>
                  </a:lnTo>
                  <a:lnTo>
                    <a:pt x="2999" y="1060"/>
                  </a:lnTo>
                  <a:lnTo>
                    <a:pt x="2977" y="1064"/>
                  </a:lnTo>
                  <a:lnTo>
                    <a:pt x="2972" y="1065"/>
                  </a:lnTo>
                  <a:lnTo>
                    <a:pt x="2969" y="1065"/>
                  </a:lnTo>
                  <a:lnTo>
                    <a:pt x="2965" y="1064"/>
                  </a:lnTo>
                  <a:lnTo>
                    <a:pt x="2962" y="1063"/>
                  </a:lnTo>
                  <a:lnTo>
                    <a:pt x="2958" y="1060"/>
                  </a:lnTo>
                  <a:lnTo>
                    <a:pt x="2955" y="1054"/>
                  </a:lnTo>
                  <a:lnTo>
                    <a:pt x="2952" y="1049"/>
                  </a:lnTo>
                  <a:lnTo>
                    <a:pt x="2951" y="1042"/>
                  </a:lnTo>
                  <a:lnTo>
                    <a:pt x="2951" y="1036"/>
                  </a:lnTo>
                  <a:lnTo>
                    <a:pt x="2951" y="1031"/>
                  </a:lnTo>
                  <a:lnTo>
                    <a:pt x="2951" y="1027"/>
                  </a:lnTo>
                  <a:lnTo>
                    <a:pt x="2951" y="1025"/>
                  </a:lnTo>
                  <a:lnTo>
                    <a:pt x="2950" y="1024"/>
                  </a:lnTo>
                  <a:lnTo>
                    <a:pt x="2948" y="1027"/>
                  </a:lnTo>
                  <a:lnTo>
                    <a:pt x="2941" y="1042"/>
                  </a:lnTo>
                  <a:lnTo>
                    <a:pt x="2925" y="1075"/>
                  </a:lnTo>
                  <a:lnTo>
                    <a:pt x="2910" y="1109"/>
                  </a:lnTo>
                  <a:lnTo>
                    <a:pt x="2901" y="1132"/>
                  </a:lnTo>
                  <a:lnTo>
                    <a:pt x="2895" y="1146"/>
                  </a:lnTo>
                  <a:lnTo>
                    <a:pt x="2892" y="1153"/>
                  </a:lnTo>
                  <a:lnTo>
                    <a:pt x="2891" y="1159"/>
                  </a:lnTo>
                  <a:lnTo>
                    <a:pt x="2889" y="1163"/>
                  </a:lnTo>
                  <a:lnTo>
                    <a:pt x="2883" y="1172"/>
                  </a:lnTo>
                  <a:lnTo>
                    <a:pt x="2875" y="1187"/>
                  </a:lnTo>
                  <a:lnTo>
                    <a:pt x="2854" y="1223"/>
                  </a:lnTo>
                  <a:lnTo>
                    <a:pt x="2838" y="1252"/>
                  </a:lnTo>
                  <a:lnTo>
                    <a:pt x="2827" y="1272"/>
                  </a:lnTo>
                  <a:lnTo>
                    <a:pt x="2824" y="1279"/>
                  </a:lnTo>
                  <a:lnTo>
                    <a:pt x="2823" y="1281"/>
                  </a:lnTo>
                  <a:lnTo>
                    <a:pt x="2817" y="1282"/>
                  </a:lnTo>
                  <a:lnTo>
                    <a:pt x="2811" y="1281"/>
                  </a:lnTo>
                  <a:lnTo>
                    <a:pt x="2802" y="1279"/>
                  </a:lnTo>
                  <a:lnTo>
                    <a:pt x="2789" y="1276"/>
                  </a:lnTo>
                  <a:lnTo>
                    <a:pt x="2772" y="1269"/>
                  </a:lnTo>
                  <a:lnTo>
                    <a:pt x="2762" y="1264"/>
                  </a:lnTo>
                  <a:lnTo>
                    <a:pt x="2750" y="1257"/>
                  </a:lnTo>
                  <a:lnTo>
                    <a:pt x="2739" y="1249"/>
                  </a:lnTo>
                  <a:lnTo>
                    <a:pt x="2725" y="1240"/>
                  </a:lnTo>
                  <a:lnTo>
                    <a:pt x="2698" y="1218"/>
                  </a:lnTo>
                  <a:lnTo>
                    <a:pt x="2672" y="1195"/>
                  </a:lnTo>
                  <a:lnTo>
                    <a:pt x="2647" y="1173"/>
                  </a:lnTo>
                  <a:lnTo>
                    <a:pt x="2627" y="1153"/>
                  </a:lnTo>
                  <a:lnTo>
                    <a:pt x="2613" y="1141"/>
                  </a:lnTo>
                  <a:lnTo>
                    <a:pt x="2609" y="1136"/>
                  </a:lnTo>
                  <a:lnTo>
                    <a:pt x="2516" y="1054"/>
                  </a:lnTo>
                  <a:lnTo>
                    <a:pt x="2506" y="931"/>
                  </a:lnTo>
                  <a:lnTo>
                    <a:pt x="2496" y="828"/>
                  </a:lnTo>
                  <a:lnTo>
                    <a:pt x="2495" y="831"/>
                  </a:lnTo>
                  <a:lnTo>
                    <a:pt x="2490" y="834"/>
                  </a:lnTo>
                  <a:lnTo>
                    <a:pt x="2487" y="837"/>
                  </a:lnTo>
                  <a:lnTo>
                    <a:pt x="2483" y="838"/>
                  </a:lnTo>
                  <a:lnTo>
                    <a:pt x="2477" y="840"/>
                  </a:lnTo>
                  <a:lnTo>
                    <a:pt x="2472" y="841"/>
                  </a:lnTo>
                  <a:lnTo>
                    <a:pt x="2465" y="842"/>
                  </a:lnTo>
                  <a:lnTo>
                    <a:pt x="2458" y="841"/>
                  </a:lnTo>
                  <a:lnTo>
                    <a:pt x="2449" y="840"/>
                  </a:lnTo>
                  <a:lnTo>
                    <a:pt x="2439" y="837"/>
                  </a:lnTo>
                  <a:lnTo>
                    <a:pt x="2430" y="833"/>
                  </a:lnTo>
                  <a:lnTo>
                    <a:pt x="2419" y="827"/>
                  </a:lnTo>
                  <a:lnTo>
                    <a:pt x="2407" y="819"/>
                  </a:lnTo>
                  <a:lnTo>
                    <a:pt x="2394" y="809"/>
                  </a:lnTo>
                  <a:lnTo>
                    <a:pt x="2380" y="796"/>
                  </a:lnTo>
                  <a:lnTo>
                    <a:pt x="2366" y="782"/>
                  </a:lnTo>
                  <a:lnTo>
                    <a:pt x="2353" y="767"/>
                  </a:lnTo>
                  <a:lnTo>
                    <a:pt x="2339" y="751"/>
                  </a:lnTo>
                  <a:lnTo>
                    <a:pt x="2313" y="717"/>
                  </a:lnTo>
                  <a:lnTo>
                    <a:pt x="2290" y="683"/>
                  </a:lnTo>
                  <a:lnTo>
                    <a:pt x="2270" y="652"/>
                  </a:lnTo>
                  <a:lnTo>
                    <a:pt x="2254" y="628"/>
                  </a:lnTo>
                  <a:lnTo>
                    <a:pt x="2244" y="610"/>
                  </a:lnTo>
                  <a:lnTo>
                    <a:pt x="2240" y="604"/>
                  </a:lnTo>
                  <a:lnTo>
                    <a:pt x="2127" y="512"/>
                  </a:lnTo>
                  <a:lnTo>
                    <a:pt x="2132" y="513"/>
                  </a:lnTo>
                  <a:lnTo>
                    <a:pt x="2139" y="518"/>
                  </a:lnTo>
                  <a:lnTo>
                    <a:pt x="2144" y="522"/>
                  </a:lnTo>
                  <a:lnTo>
                    <a:pt x="2148" y="525"/>
                  </a:lnTo>
                  <a:lnTo>
                    <a:pt x="2151" y="528"/>
                  </a:lnTo>
                  <a:lnTo>
                    <a:pt x="2153" y="532"/>
                  </a:lnTo>
                  <a:lnTo>
                    <a:pt x="2153" y="534"/>
                  </a:lnTo>
                  <a:lnTo>
                    <a:pt x="2153" y="536"/>
                  </a:lnTo>
                  <a:lnTo>
                    <a:pt x="2152" y="538"/>
                  </a:lnTo>
                  <a:lnTo>
                    <a:pt x="2151" y="540"/>
                  </a:lnTo>
                  <a:lnTo>
                    <a:pt x="2146" y="543"/>
                  </a:lnTo>
                  <a:lnTo>
                    <a:pt x="2136" y="547"/>
                  </a:lnTo>
                  <a:lnTo>
                    <a:pt x="2123" y="549"/>
                  </a:lnTo>
                  <a:lnTo>
                    <a:pt x="2106" y="551"/>
                  </a:lnTo>
                  <a:lnTo>
                    <a:pt x="2084" y="552"/>
                  </a:lnTo>
                  <a:lnTo>
                    <a:pt x="2056" y="553"/>
                  </a:lnTo>
                  <a:lnTo>
                    <a:pt x="1999" y="553"/>
                  </a:lnTo>
                  <a:lnTo>
                    <a:pt x="1951" y="553"/>
                  </a:lnTo>
                  <a:lnTo>
                    <a:pt x="1912" y="553"/>
                  </a:lnTo>
                  <a:lnTo>
                    <a:pt x="1882" y="553"/>
                  </a:lnTo>
                  <a:lnTo>
                    <a:pt x="1858" y="553"/>
                  </a:lnTo>
                  <a:lnTo>
                    <a:pt x="1843" y="553"/>
                  </a:lnTo>
                  <a:lnTo>
                    <a:pt x="1834" y="553"/>
                  </a:lnTo>
                  <a:lnTo>
                    <a:pt x="1831" y="553"/>
                  </a:lnTo>
                  <a:lnTo>
                    <a:pt x="1780" y="574"/>
                  </a:lnTo>
                  <a:lnTo>
                    <a:pt x="1780" y="634"/>
                  </a:lnTo>
                  <a:lnTo>
                    <a:pt x="1781" y="636"/>
                  </a:lnTo>
                  <a:lnTo>
                    <a:pt x="1782" y="640"/>
                  </a:lnTo>
                  <a:lnTo>
                    <a:pt x="1781" y="644"/>
                  </a:lnTo>
                  <a:lnTo>
                    <a:pt x="1780" y="647"/>
                  </a:lnTo>
                  <a:lnTo>
                    <a:pt x="1776" y="651"/>
                  </a:lnTo>
                  <a:lnTo>
                    <a:pt x="1771" y="655"/>
                  </a:lnTo>
                  <a:lnTo>
                    <a:pt x="1763" y="659"/>
                  </a:lnTo>
                  <a:lnTo>
                    <a:pt x="1754" y="662"/>
                  </a:lnTo>
                  <a:lnTo>
                    <a:pt x="1740" y="666"/>
                  </a:lnTo>
                  <a:lnTo>
                    <a:pt x="1723" y="669"/>
                  </a:lnTo>
                  <a:lnTo>
                    <a:pt x="1703" y="672"/>
                  </a:lnTo>
                  <a:lnTo>
                    <a:pt x="1679" y="674"/>
                  </a:lnTo>
                  <a:lnTo>
                    <a:pt x="1650" y="675"/>
                  </a:lnTo>
                  <a:lnTo>
                    <a:pt x="1617" y="675"/>
                  </a:lnTo>
                  <a:lnTo>
                    <a:pt x="1540" y="674"/>
                  </a:lnTo>
                  <a:lnTo>
                    <a:pt x="1461" y="671"/>
                  </a:lnTo>
                  <a:lnTo>
                    <a:pt x="1382" y="665"/>
                  </a:lnTo>
                  <a:lnTo>
                    <a:pt x="1308" y="660"/>
                  </a:lnTo>
                  <a:lnTo>
                    <a:pt x="1243" y="655"/>
                  </a:lnTo>
                  <a:lnTo>
                    <a:pt x="1192" y="649"/>
                  </a:lnTo>
                  <a:lnTo>
                    <a:pt x="1158" y="646"/>
                  </a:lnTo>
                  <a:lnTo>
                    <a:pt x="1146" y="645"/>
                  </a:lnTo>
                  <a:lnTo>
                    <a:pt x="1105" y="501"/>
                  </a:lnTo>
                  <a:lnTo>
                    <a:pt x="757" y="400"/>
                  </a:lnTo>
                  <a:lnTo>
                    <a:pt x="743" y="393"/>
                  </a:lnTo>
                  <a:lnTo>
                    <a:pt x="712" y="377"/>
                  </a:lnTo>
                  <a:lnTo>
                    <a:pt x="693" y="366"/>
                  </a:lnTo>
                  <a:lnTo>
                    <a:pt x="675" y="352"/>
                  </a:lnTo>
                  <a:lnTo>
                    <a:pt x="666" y="343"/>
                  </a:lnTo>
                  <a:lnTo>
                    <a:pt x="658" y="336"/>
                  </a:lnTo>
                  <a:lnTo>
                    <a:pt x="650" y="326"/>
                  </a:lnTo>
                  <a:lnTo>
                    <a:pt x="644" y="318"/>
                  </a:lnTo>
                  <a:lnTo>
                    <a:pt x="632" y="298"/>
                  </a:lnTo>
                  <a:lnTo>
                    <a:pt x="619" y="280"/>
                  </a:lnTo>
                  <a:lnTo>
                    <a:pt x="605" y="262"/>
                  </a:lnTo>
                  <a:lnTo>
                    <a:pt x="592" y="247"/>
                  </a:lnTo>
                  <a:lnTo>
                    <a:pt x="571" y="224"/>
                  </a:lnTo>
                  <a:lnTo>
                    <a:pt x="563" y="215"/>
                  </a:lnTo>
                  <a:lnTo>
                    <a:pt x="490" y="123"/>
                  </a:lnTo>
                  <a:lnTo>
                    <a:pt x="447" y="123"/>
                  </a:lnTo>
                  <a:lnTo>
                    <a:pt x="407" y="123"/>
                  </a:lnTo>
                  <a:lnTo>
                    <a:pt x="371" y="123"/>
                  </a:lnTo>
                  <a:lnTo>
                    <a:pt x="342" y="123"/>
                  </a:lnTo>
                  <a:lnTo>
                    <a:pt x="319" y="123"/>
                  </a:lnTo>
                  <a:lnTo>
                    <a:pt x="301" y="123"/>
                  </a:lnTo>
                  <a:lnTo>
                    <a:pt x="289" y="123"/>
                  </a:lnTo>
                  <a:lnTo>
                    <a:pt x="286" y="123"/>
                  </a:lnTo>
                  <a:lnTo>
                    <a:pt x="163" y="51"/>
                  </a:lnTo>
                  <a:lnTo>
                    <a:pt x="60" y="0"/>
                  </a:lnTo>
                  <a:lnTo>
                    <a:pt x="0" y="82"/>
                  </a:lnTo>
                  <a:lnTo>
                    <a:pt x="39" y="43"/>
                  </a:lnTo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cs typeface="+mn-cs"/>
              </a:endParaRPr>
            </a:p>
          </p:txBody>
        </p:sp>
        <p:grpSp>
          <p:nvGrpSpPr>
            <p:cNvPr id="150" name="Group 687">
              <a:extLst>
                <a:ext uri="{FF2B5EF4-FFF2-40B4-BE49-F238E27FC236}">
                  <a16:creationId xmlns="" xmlns:a16="http://schemas.microsoft.com/office/drawing/2014/main" id="{B6DE6F72-B387-4B56-9C48-1C479F79A075}"/>
                </a:ext>
              </a:extLst>
            </p:cNvPr>
            <p:cNvGrpSpPr/>
            <p:nvPr/>
          </p:nvGrpSpPr>
          <p:grpSpPr>
            <a:xfrm>
              <a:off x="3143241" y="214290"/>
              <a:ext cx="5429288" cy="3741292"/>
              <a:chOff x="3143241" y="214290"/>
              <a:chExt cx="5429288" cy="3741292"/>
            </a:xfrm>
            <a:grpFill/>
          </p:grpSpPr>
          <p:sp>
            <p:nvSpPr>
              <p:cNvPr id="151" name="Freeform 19">
                <a:extLst>
                  <a:ext uri="{FF2B5EF4-FFF2-40B4-BE49-F238E27FC236}">
                    <a16:creationId xmlns="" xmlns:a16="http://schemas.microsoft.com/office/drawing/2014/main" id="{DC671CD3-C4B6-49BB-BE3B-5CFF1D358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487" y="3907794"/>
                <a:ext cx="12332" cy="47788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15" y="14"/>
                  </a:cxn>
                  <a:cxn ang="0">
                    <a:pos x="33" y="0"/>
                  </a:cxn>
                </a:cxnLst>
                <a:rect l="0" t="0" r="r" b="b"/>
                <a:pathLst>
                  <a:path w="33" h="124">
                    <a:moveTo>
                      <a:pt x="0" y="124"/>
                    </a:moveTo>
                    <a:lnTo>
                      <a:pt x="15" y="14"/>
                    </a:lnTo>
                    <a:lnTo>
                      <a:pt x="33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2" name="Freeform 28">
                <a:extLst>
                  <a:ext uri="{FF2B5EF4-FFF2-40B4-BE49-F238E27FC236}">
                    <a16:creationId xmlns="" xmlns:a16="http://schemas.microsoft.com/office/drawing/2014/main" id="{B1836F5A-3D82-4FB6-A6A7-B5FAB85BA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3" name="Freeform 29">
                <a:extLst>
                  <a:ext uri="{FF2B5EF4-FFF2-40B4-BE49-F238E27FC236}">
                    <a16:creationId xmlns="" xmlns:a16="http://schemas.microsoft.com/office/drawing/2014/main" id="{2F9CA11B-E287-40B2-9CA4-1765C3786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4" name="Freeform 30">
                <a:extLst>
                  <a:ext uri="{FF2B5EF4-FFF2-40B4-BE49-F238E27FC236}">
                    <a16:creationId xmlns="" xmlns:a16="http://schemas.microsoft.com/office/drawing/2014/main" id="{B4021041-5707-49EF-854D-A96D3EE8E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521" y="2139659"/>
                <a:ext cx="38539" cy="67827"/>
              </a:xfrm>
              <a:custGeom>
                <a:avLst/>
                <a:gdLst/>
                <a:ahLst/>
                <a:cxnLst>
                  <a:cxn ang="0">
                    <a:pos x="89" y="55"/>
                  </a:cxn>
                  <a:cxn ang="0">
                    <a:pos x="21" y="0"/>
                  </a:cxn>
                  <a:cxn ang="0">
                    <a:pos x="0" y="49"/>
                  </a:cxn>
                  <a:cxn ang="0">
                    <a:pos x="48" y="177"/>
                  </a:cxn>
                  <a:cxn ang="0">
                    <a:pos x="103" y="130"/>
                  </a:cxn>
                  <a:cxn ang="0">
                    <a:pos x="89" y="55"/>
                  </a:cxn>
                </a:cxnLst>
                <a:rect l="0" t="0" r="r" b="b"/>
                <a:pathLst>
                  <a:path w="103" h="177">
                    <a:moveTo>
                      <a:pt x="89" y="55"/>
                    </a:moveTo>
                    <a:lnTo>
                      <a:pt x="21" y="0"/>
                    </a:lnTo>
                    <a:lnTo>
                      <a:pt x="0" y="49"/>
                    </a:lnTo>
                    <a:lnTo>
                      <a:pt x="48" y="177"/>
                    </a:lnTo>
                    <a:lnTo>
                      <a:pt x="103" y="130"/>
                    </a:lnTo>
                    <a:lnTo>
                      <a:pt x="89" y="5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5" name="Freeform 31">
                <a:extLst>
                  <a:ext uri="{FF2B5EF4-FFF2-40B4-BE49-F238E27FC236}">
                    <a16:creationId xmlns="" xmlns:a16="http://schemas.microsoft.com/office/drawing/2014/main" id="{0CE0BAD3-11A1-4961-BCC2-83C8593D0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6" name="Freeform 32">
                <a:extLst>
                  <a:ext uri="{FF2B5EF4-FFF2-40B4-BE49-F238E27FC236}">
                    <a16:creationId xmlns="" xmlns:a16="http://schemas.microsoft.com/office/drawing/2014/main" id="{476341B9-48D1-498E-B94D-BE00AAD62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7" name="Freeform 33">
                <a:extLst>
                  <a:ext uri="{FF2B5EF4-FFF2-40B4-BE49-F238E27FC236}">
                    <a16:creationId xmlns="" xmlns:a16="http://schemas.microsoft.com/office/drawing/2014/main" id="{135A781B-84A1-431C-B687-7799434C6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0953" y="2128869"/>
                <a:ext cx="81702" cy="72452"/>
              </a:xfrm>
              <a:custGeom>
                <a:avLst/>
                <a:gdLst/>
                <a:ahLst/>
                <a:cxnLst>
                  <a:cxn ang="0">
                    <a:pos x="214" y="14"/>
                  </a:cxn>
                  <a:cxn ang="0">
                    <a:pos x="113" y="0"/>
                  </a:cxn>
                  <a:cxn ang="0">
                    <a:pos x="17" y="21"/>
                  </a:cxn>
                  <a:cxn ang="0">
                    <a:pos x="17" y="76"/>
                  </a:cxn>
                  <a:cxn ang="0">
                    <a:pos x="11" y="87"/>
                  </a:cxn>
                  <a:cxn ang="0">
                    <a:pos x="2" y="111"/>
                  </a:cxn>
                  <a:cxn ang="0">
                    <a:pos x="1" y="118"/>
                  </a:cxn>
                  <a:cxn ang="0">
                    <a:pos x="0" y="125"/>
                  </a:cxn>
                  <a:cxn ang="0">
                    <a:pos x="0" y="132"/>
                  </a:cxn>
                  <a:cxn ang="0">
                    <a:pos x="0" y="138"/>
                  </a:cxn>
                  <a:cxn ang="0">
                    <a:pos x="2" y="145"/>
                  </a:cxn>
                  <a:cxn ang="0">
                    <a:pos x="5" y="149"/>
                  </a:cxn>
                  <a:cxn ang="0">
                    <a:pos x="10" y="154"/>
                  </a:cxn>
                  <a:cxn ang="0">
                    <a:pos x="17" y="157"/>
                  </a:cxn>
                  <a:cxn ang="0">
                    <a:pos x="44" y="166"/>
                  </a:cxn>
                  <a:cxn ang="0">
                    <a:pos x="63" y="173"/>
                  </a:cxn>
                  <a:cxn ang="0">
                    <a:pos x="75" y="176"/>
                  </a:cxn>
                  <a:cxn ang="0">
                    <a:pos x="78" y="177"/>
                  </a:cxn>
                  <a:cxn ang="0">
                    <a:pos x="78" y="178"/>
                  </a:cxn>
                  <a:cxn ang="0">
                    <a:pos x="78" y="181"/>
                  </a:cxn>
                  <a:cxn ang="0">
                    <a:pos x="78" y="183"/>
                  </a:cxn>
                  <a:cxn ang="0">
                    <a:pos x="82" y="185"/>
                  </a:cxn>
                  <a:cxn ang="0">
                    <a:pos x="86" y="187"/>
                  </a:cxn>
                  <a:cxn ang="0">
                    <a:pos x="92" y="186"/>
                  </a:cxn>
                  <a:cxn ang="0">
                    <a:pos x="104" y="184"/>
                  </a:cxn>
                  <a:cxn ang="0">
                    <a:pos x="119" y="177"/>
                  </a:cxn>
                  <a:cxn ang="0">
                    <a:pos x="128" y="172"/>
                  </a:cxn>
                  <a:cxn ang="0">
                    <a:pos x="138" y="164"/>
                  </a:cxn>
                  <a:cxn ang="0">
                    <a:pos x="146" y="155"/>
                  </a:cxn>
                  <a:cxn ang="0">
                    <a:pos x="154" y="144"/>
                  </a:cxn>
                  <a:cxn ang="0">
                    <a:pos x="163" y="131"/>
                  </a:cxn>
                  <a:cxn ang="0">
                    <a:pos x="170" y="117"/>
                  </a:cxn>
                  <a:cxn ang="0">
                    <a:pos x="178" y="103"/>
                  </a:cxn>
                  <a:cxn ang="0">
                    <a:pos x="185" y="88"/>
                  </a:cxn>
                  <a:cxn ang="0">
                    <a:pos x="197" y="61"/>
                  </a:cxn>
                  <a:cxn ang="0">
                    <a:pos x="207" y="37"/>
                  </a:cxn>
                  <a:cxn ang="0">
                    <a:pos x="212" y="20"/>
                  </a:cxn>
                  <a:cxn ang="0">
                    <a:pos x="214" y="14"/>
                  </a:cxn>
                </a:cxnLst>
                <a:rect l="0" t="0" r="r" b="b"/>
                <a:pathLst>
                  <a:path w="214" h="187">
                    <a:moveTo>
                      <a:pt x="214" y="14"/>
                    </a:moveTo>
                    <a:lnTo>
                      <a:pt x="113" y="0"/>
                    </a:lnTo>
                    <a:lnTo>
                      <a:pt x="17" y="21"/>
                    </a:lnTo>
                    <a:lnTo>
                      <a:pt x="17" y="76"/>
                    </a:lnTo>
                    <a:lnTo>
                      <a:pt x="11" y="87"/>
                    </a:lnTo>
                    <a:lnTo>
                      <a:pt x="2" y="111"/>
                    </a:lnTo>
                    <a:lnTo>
                      <a:pt x="1" y="118"/>
                    </a:lnTo>
                    <a:lnTo>
                      <a:pt x="0" y="125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2" y="145"/>
                    </a:lnTo>
                    <a:lnTo>
                      <a:pt x="5" y="149"/>
                    </a:lnTo>
                    <a:lnTo>
                      <a:pt x="10" y="154"/>
                    </a:lnTo>
                    <a:lnTo>
                      <a:pt x="17" y="157"/>
                    </a:lnTo>
                    <a:lnTo>
                      <a:pt x="44" y="166"/>
                    </a:lnTo>
                    <a:lnTo>
                      <a:pt x="63" y="173"/>
                    </a:lnTo>
                    <a:lnTo>
                      <a:pt x="75" y="176"/>
                    </a:lnTo>
                    <a:lnTo>
                      <a:pt x="78" y="177"/>
                    </a:lnTo>
                    <a:lnTo>
                      <a:pt x="78" y="178"/>
                    </a:lnTo>
                    <a:lnTo>
                      <a:pt x="78" y="181"/>
                    </a:lnTo>
                    <a:lnTo>
                      <a:pt x="78" y="183"/>
                    </a:lnTo>
                    <a:lnTo>
                      <a:pt x="82" y="185"/>
                    </a:lnTo>
                    <a:lnTo>
                      <a:pt x="86" y="187"/>
                    </a:lnTo>
                    <a:lnTo>
                      <a:pt x="92" y="186"/>
                    </a:lnTo>
                    <a:lnTo>
                      <a:pt x="104" y="184"/>
                    </a:lnTo>
                    <a:lnTo>
                      <a:pt x="119" y="177"/>
                    </a:lnTo>
                    <a:lnTo>
                      <a:pt x="128" y="172"/>
                    </a:lnTo>
                    <a:lnTo>
                      <a:pt x="138" y="164"/>
                    </a:lnTo>
                    <a:lnTo>
                      <a:pt x="146" y="155"/>
                    </a:lnTo>
                    <a:lnTo>
                      <a:pt x="154" y="144"/>
                    </a:lnTo>
                    <a:lnTo>
                      <a:pt x="163" y="131"/>
                    </a:lnTo>
                    <a:lnTo>
                      <a:pt x="170" y="117"/>
                    </a:lnTo>
                    <a:lnTo>
                      <a:pt x="178" y="103"/>
                    </a:lnTo>
                    <a:lnTo>
                      <a:pt x="185" y="88"/>
                    </a:lnTo>
                    <a:lnTo>
                      <a:pt x="197" y="61"/>
                    </a:lnTo>
                    <a:lnTo>
                      <a:pt x="207" y="37"/>
                    </a:lnTo>
                    <a:lnTo>
                      <a:pt x="212" y="20"/>
                    </a:lnTo>
                    <a:lnTo>
                      <a:pt x="214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8" name="Freeform 34">
                <a:extLst>
                  <a:ext uri="{FF2B5EF4-FFF2-40B4-BE49-F238E27FC236}">
                    <a16:creationId xmlns="" xmlns:a16="http://schemas.microsoft.com/office/drawing/2014/main" id="{E6C446F0-10A5-419B-9185-579119A26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  <a:cxn ang="0">
                    <a:pos x="260" y="54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  <a:lnTo>
                      <a:pt x="260" y="5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59" name="Freeform 35">
                <a:extLst>
                  <a:ext uri="{FF2B5EF4-FFF2-40B4-BE49-F238E27FC236}">
                    <a16:creationId xmlns="" xmlns:a16="http://schemas.microsoft.com/office/drawing/2014/main" id="{51BC5D15-707E-46F1-8AF4-84C401CD4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0202" y="2034835"/>
                <a:ext cx="100200" cy="26206"/>
              </a:xfrm>
              <a:custGeom>
                <a:avLst/>
                <a:gdLst/>
                <a:ahLst/>
                <a:cxnLst>
                  <a:cxn ang="0">
                    <a:pos x="260" y="54"/>
                  </a:cxn>
                  <a:cxn ang="0">
                    <a:pos x="157" y="68"/>
                  </a:cxn>
                  <a:cxn ang="0">
                    <a:pos x="109" y="48"/>
                  </a:cxn>
                  <a:cxn ang="0">
                    <a:pos x="0" y="0"/>
                  </a:cxn>
                </a:cxnLst>
                <a:rect l="0" t="0" r="r" b="b"/>
                <a:pathLst>
                  <a:path w="260" h="68">
                    <a:moveTo>
                      <a:pt x="260" y="54"/>
                    </a:moveTo>
                    <a:lnTo>
                      <a:pt x="157" y="68"/>
                    </a:ln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0" name="Freeform 36">
                <a:extLst>
                  <a:ext uri="{FF2B5EF4-FFF2-40B4-BE49-F238E27FC236}">
                    <a16:creationId xmlns="" xmlns:a16="http://schemas.microsoft.com/office/drawing/2014/main" id="{96A6F362-425A-4DDE-96C5-34A9FD622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  <a:cxn ang="0">
                    <a:pos x="375" y="402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  <a:lnTo>
                      <a:pt x="375" y="40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1" name="Freeform 37">
                <a:extLst>
                  <a:ext uri="{FF2B5EF4-FFF2-40B4-BE49-F238E27FC236}">
                    <a16:creationId xmlns="" xmlns:a16="http://schemas.microsoft.com/office/drawing/2014/main" id="{ED043C50-8056-4684-9955-7AFDFF6ED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00" y="1894557"/>
                <a:ext cx="271309" cy="238938"/>
              </a:xfrm>
              <a:custGeom>
                <a:avLst/>
                <a:gdLst/>
                <a:ahLst/>
                <a:cxnLst>
                  <a:cxn ang="0">
                    <a:pos x="354" y="443"/>
                  </a:cxn>
                  <a:cxn ang="0">
                    <a:pos x="218" y="620"/>
                  </a:cxn>
                  <a:cxn ang="0">
                    <a:pos x="198" y="477"/>
                  </a:cxn>
                  <a:cxn ang="0">
                    <a:pos x="188" y="471"/>
                  </a:cxn>
                  <a:cxn ang="0">
                    <a:pos x="164" y="461"/>
                  </a:cxn>
                  <a:cxn ang="0">
                    <a:pos x="149" y="458"/>
                  </a:cxn>
                  <a:cxn ang="0">
                    <a:pos x="135" y="459"/>
                  </a:cxn>
                  <a:cxn ang="0">
                    <a:pos x="121" y="465"/>
                  </a:cxn>
                  <a:cxn ang="0">
                    <a:pos x="109" y="477"/>
                  </a:cxn>
                  <a:cxn ang="0">
                    <a:pos x="97" y="491"/>
                  </a:cxn>
                  <a:cxn ang="0">
                    <a:pos x="81" y="501"/>
                  </a:cxn>
                  <a:cxn ang="0">
                    <a:pos x="63" y="510"/>
                  </a:cxn>
                  <a:cxn ang="0">
                    <a:pos x="44" y="515"/>
                  </a:cxn>
                  <a:cxn ang="0">
                    <a:pos x="0" y="524"/>
                  </a:cxn>
                  <a:cxn ang="0">
                    <a:pos x="89" y="374"/>
                  </a:cxn>
                  <a:cxn ang="0">
                    <a:pos x="44" y="289"/>
                  </a:cxn>
                  <a:cxn ang="0">
                    <a:pos x="61" y="220"/>
                  </a:cxn>
                  <a:cxn ang="0">
                    <a:pos x="76" y="146"/>
                  </a:cxn>
                  <a:cxn ang="0">
                    <a:pos x="82" y="97"/>
                  </a:cxn>
                  <a:cxn ang="0">
                    <a:pos x="84" y="54"/>
                  </a:cxn>
                  <a:cxn ang="0">
                    <a:pos x="82" y="29"/>
                  </a:cxn>
                  <a:cxn ang="0">
                    <a:pos x="78" y="18"/>
                  </a:cxn>
                  <a:cxn ang="0">
                    <a:pos x="72" y="10"/>
                  </a:cxn>
                  <a:cxn ang="0">
                    <a:pos x="70" y="5"/>
                  </a:cxn>
                  <a:cxn ang="0">
                    <a:pos x="71" y="1"/>
                  </a:cxn>
                  <a:cxn ang="0">
                    <a:pos x="75" y="0"/>
                  </a:cxn>
                  <a:cxn ang="0">
                    <a:pos x="95" y="6"/>
                  </a:cxn>
                  <a:cxn ang="0">
                    <a:pos x="140" y="25"/>
                  </a:cxn>
                  <a:cxn ang="0">
                    <a:pos x="178" y="43"/>
                  </a:cxn>
                  <a:cxn ang="0">
                    <a:pos x="259" y="81"/>
                  </a:cxn>
                  <a:cxn ang="0">
                    <a:pos x="389" y="197"/>
                  </a:cxn>
                  <a:cxn ang="0">
                    <a:pos x="504" y="259"/>
                  </a:cxn>
                  <a:cxn ang="0">
                    <a:pos x="503" y="265"/>
                  </a:cxn>
                  <a:cxn ang="0">
                    <a:pos x="508" y="270"/>
                  </a:cxn>
                  <a:cxn ang="0">
                    <a:pos x="514" y="275"/>
                  </a:cxn>
                  <a:cxn ang="0">
                    <a:pos x="532" y="278"/>
                  </a:cxn>
                  <a:cxn ang="0">
                    <a:pos x="592" y="279"/>
                  </a:cxn>
                  <a:cxn ang="0">
                    <a:pos x="636" y="279"/>
                  </a:cxn>
                  <a:cxn ang="0">
                    <a:pos x="689" y="293"/>
                  </a:cxn>
                  <a:cxn ang="0">
                    <a:pos x="696" y="394"/>
                  </a:cxn>
                </a:cxnLst>
                <a:rect l="0" t="0" r="r" b="b"/>
                <a:pathLst>
                  <a:path w="703" h="620">
                    <a:moveTo>
                      <a:pt x="375" y="402"/>
                    </a:moveTo>
                    <a:lnTo>
                      <a:pt x="354" y="443"/>
                    </a:lnTo>
                    <a:lnTo>
                      <a:pt x="280" y="545"/>
                    </a:lnTo>
                    <a:lnTo>
                      <a:pt x="218" y="620"/>
                    </a:lnTo>
                    <a:lnTo>
                      <a:pt x="205" y="532"/>
                    </a:lnTo>
                    <a:lnTo>
                      <a:pt x="198" y="477"/>
                    </a:lnTo>
                    <a:lnTo>
                      <a:pt x="196" y="475"/>
                    </a:lnTo>
                    <a:lnTo>
                      <a:pt x="188" y="471"/>
                    </a:lnTo>
                    <a:lnTo>
                      <a:pt x="177" y="466"/>
                    </a:lnTo>
                    <a:lnTo>
                      <a:pt x="164" y="461"/>
                    </a:lnTo>
                    <a:lnTo>
                      <a:pt x="157" y="459"/>
                    </a:lnTo>
                    <a:lnTo>
                      <a:pt x="149" y="458"/>
                    </a:lnTo>
                    <a:lnTo>
                      <a:pt x="142" y="458"/>
                    </a:lnTo>
                    <a:lnTo>
                      <a:pt x="135" y="459"/>
                    </a:lnTo>
                    <a:lnTo>
                      <a:pt x="128" y="461"/>
                    </a:lnTo>
                    <a:lnTo>
                      <a:pt x="121" y="465"/>
                    </a:lnTo>
                    <a:lnTo>
                      <a:pt x="115" y="470"/>
                    </a:lnTo>
                    <a:lnTo>
                      <a:pt x="109" y="477"/>
                    </a:lnTo>
                    <a:lnTo>
                      <a:pt x="104" y="484"/>
                    </a:lnTo>
                    <a:lnTo>
                      <a:pt x="97" y="491"/>
                    </a:lnTo>
                    <a:lnTo>
                      <a:pt x="89" y="496"/>
                    </a:lnTo>
                    <a:lnTo>
                      <a:pt x="81" y="501"/>
                    </a:lnTo>
                    <a:lnTo>
                      <a:pt x="72" y="506"/>
                    </a:lnTo>
                    <a:lnTo>
                      <a:pt x="63" y="510"/>
                    </a:lnTo>
                    <a:lnTo>
                      <a:pt x="54" y="513"/>
                    </a:lnTo>
                    <a:lnTo>
                      <a:pt x="44" y="515"/>
                    </a:lnTo>
                    <a:lnTo>
                      <a:pt x="13" y="523"/>
                    </a:lnTo>
                    <a:lnTo>
                      <a:pt x="0" y="524"/>
                    </a:lnTo>
                    <a:lnTo>
                      <a:pt x="82" y="429"/>
                    </a:lnTo>
                    <a:lnTo>
                      <a:pt x="89" y="374"/>
                    </a:lnTo>
                    <a:lnTo>
                      <a:pt x="41" y="299"/>
                    </a:lnTo>
                    <a:lnTo>
                      <a:pt x="44" y="289"/>
                    </a:lnTo>
                    <a:lnTo>
                      <a:pt x="51" y="261"/>
                    </a:lnTo>
                    <a:lnTo>
                      <a:pt x="61" y="220"/>
                    </a:lnTo>
                    <a:lnTo>
                      <a:pt x="71" y="172"/>
                    </a:lnTo>
                    <a:lnTo>
                      <a:pt x="76" y="146"/>
                    </a:lnTo>
                    <a:lnTo>
                      <a:pt x="79" y="121"/>
                    </a:lnTo>
                    <a:lnTo>
                      <a:pt x="82" y="97"/>
                    </a:lnTo>
                    <a:lnTo>
                      <a:pt x="84" y="75"/>
                    </a:lnTo>
                    <a:lnTo>
                      <a:pt x="84" y="54"/>
                    </a:lnTo>
                    <a:lnTo>
                      <a:pt x="83" y="37"/>
                    </a:lnTo>
                    <a:lnTo>
                      <a:pt x="82" y="29"/>
                    </a:lnTo>
                    <a:lnTo>
                      <a:pt x="80" y="23"/>
                    </a:lnTo>
                    <a:lnTo>
                      <a:pt x="78" y="18"/>
                    </a:lnTo>
                    <a:lnTo>
                      <a:pt x="76" y="13"/>
                    </a:lnTo>
                    <a:lnTo>
                      <a:pt x="72" y="10"/>
                    </a:lnTo>
                    <a:lnTo>
                      <a:pt x="71" y="7"/>
                    </a:lnTo>
                    <a:lnTo>
                      <a:pt x="70" y="5"/>
                    </a:lnTo>
                    <a:lnTo>
                      <a:pt x="70" y="2"/>
                    </a:lnTo>
                    <a:lnTo>
                      <a:pt x="71" y="1"/>
                    </a:lnTo>
                    <a:lnTo>
                      <a:pt x="72" y="1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95" y="6"/>
                    </a:lnTo>
                    <a:lnTo>
                      <a:pt x="117" y="14"/>
                    </a:lnTo>
                    <a:lnTo>
                      <a:pt x="140" y="25"/>
                    </a:lnTo>
                    <a:lnTo>
                      <a:pt x="162" y="36"/>
                    </a:lnTo>
                    <a:lnTo>
                      <a:pt x="178" y="43"/>
                    </a:lnTo>
                    <a:lnTo>
                      <a:pt x="185" y="47"/>
                    </a:lnTo>
                    <a:lnTo>
                      <a:pt x="259" y="81"/>
                    </a:lnTo>
                    <a:lnTo>
                      <a:pt x="348" y="122"/>
                    </a:lnTo>
                    <a:lnTo>
                      <a:pt x="389" y="197"/>
                    </a:lnTo>
                    <a:lnTo>
                      <a:pt x="504" y="258"/>
                    </a:lnTo>
                    <a:lnTo>
                      <a:pt x="504" y="259"/>
                    </a:lnTo>
                    <a:lnTo>
                      <a:pt x="503" y="262"/>
                    </a:lnTo>
                    <a:lnTo>
                      <a:pt x="503" y="265"/>
                    </a:lnTo>
                    <a:lnTo>
                      <a:pt x="505" y="269"/>
                    </a:lnTo>
                    <a:lnTo>
                      <a:pt x="508" y="270"/>
                    </a:lnTo>
                    <a:lnTo>
                      <a:pt x="511" y="272"/>
                    </a:lnTo>
                    <a:lnTo>
                      <a:pt x="514" y="275"/>
                    </a:lnTo>
                    <a:lnTo>
                      <a:pt x="519" y="276"/>
                    </a:lnTo>
                    <a:lnTo>
                      <a:pt x="532" y="278"/>
                    </a:lnTo>
                    <a:lnTo>
                      <a:pt x="553" y="279"/>
                    </a:lnTo>
                    <a:lnTo>
                      <a:pt x="592" y="279"/>
                    </a:lnTo>
                    <a:lnTo>
                      <a:pt x="620" y="279"/>
                    </a:lnTo>
                    <a:lnTo>
                      <a:pt x="636" y="279"/>
                    </a:lnTo>
                    <a:lnTo>
                      <a:pt x="642" y="279"/>
                    </a:lnTo>
                    <a:lnTo>
                      <a:pt x="689" y="293"/>
                    </a:lnTo>
                    <a:lnTo>
                      <a:pt x="703" y="361"/>
                    </a:lnTo>
                    <a:lnTo>
                      <a:pt x="696" y="394"/>
                    </a:lnTo>
                    <a:lnTo>
                      <a:pt x="642" y="43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2" name="Freeform 38">
                <a:extLst>
                  <a:ext uri="{FF2B5EF4-FFF2-40B4-BE49-F238E27FC236}">
                    <a16:creationId xmlns="" xmlns:a16="http://schemas.microsoft.com/office/drawing/2014/main" id="{14EF5651-9C88-4379-BD71-F55EE0C29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3" name="Freeform 39">
                <a:extLst>
                  <a:ext uri="{FF2B5EF4-FFF2-40B4-BE49-F238E27FC236}">
                    <a16:creationId xmlns="" xmlns:a16="http://schemas.microsoft.com/office/drawing/2014/main" id="{018D9D07-45F8-410B-92C0-91BD59F03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4" name="Freeform 40">
                <a:extLst>
                  <a:ext uri="{FF2B5EF4-FFF2-40B4-BE49-F238E27FC236}">
                    <a16:creationId xmlns="" xmlns:a16="http://schemas.microsoft.com/office/drawing/2014/main" id="{99119984-FA2C-4692-8FAD-A13BAFC90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228" y="2031752"/>
                <a:ext cx="60120" cy="26206"/>
              </a:xfrm>
              <a:custGeom>
                <a:avLst/>
                <a:gdLst/>
                <a:ahLst/>
                <a:cxnLst>
                  <a:cxn ang="0">
                    <a:pos x="156" y="14"/>
                  </a:cxn>
                  <a:cxn ang="0">
                    <a:pos x="0" y="0"/>
                  </a:cxn>
                  <a:cxn ang="0">
                    <a:pos x="0" y="70"/>
                  </a:cxn>
                  <a:cxn ang="0">
                    <a:pos x="6" y="70"/>
                  </a:cxn>
                  <a:cxn ang="0">
                    <a:pos x="26" y="70"/>
                  </a:cxn>
                  <a:cxn ang="0">
                    <a:pos x="53" y="68"/>
                  </a:cxn>
                  <a:cxn ang="0">
                    <a:pos x="83" y="65"/>
                  </a:cxn>
                  <a:cxn ang="0">
                    <a:pos x="98" y="62"/>
                  </a:cxn>
                  <a:cxn ang="0">
                    <a:pos x="113" y="59"/>
                  </a:cxn>
                  <a:cxn ang="0">
                    <a:pos x="126" y="54"/>
                  </a:cxn>
                  <a:cxn ang="0">
                    <a:pos x="138" y="49"/>
                  </a:cxn>
                  <a:cxn ang="0">
                    <a:pos x="142" y="46"/>
                  </a:cxn>
                  <a:cxn ang="0">
                    <a:pos x="147" y="43"/>
                  </a:cxn>
                  <a:cxn ang="0">
                    <a:pos x="151" y="38"/>
                  </a:cxn>
                  <a:cxn ang="0">
                    <a:pos x="153" y="35"/>
                  </a:cxn>
                  <a:cxn ang="0">
                    <a:pos x="155" y="30"/>
                  </a:cxn>
                  <a:cxn ang="0">
                    <a:pos x="156" y="25"/>
                  </a:cxn>
                  <a:cxn ang="0">
                    <a:pos x="157" y="20"/>
                  </a:cxn>
                  <a:cxn ang="0">
                    <a:pos x="156" y="14"/>
                  </a:cxn>
                </a:cxnLst>
                <a:rect l="0" t="0" r="r" b="b"/>
                <a:pathLst>
                  <a:path w="157" h="70">
                    <a:moveTo>
                      <a:pt x="156" y="1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6" y="70"/>
                    </a:lnTo>
                    <a:lnTo>
                      <a:pt x="26" y="70"/>
                    </a:lnTo>
                    <a:lnTo>
                      <a:pt x="53" y="68"/>
                    </a:lnTo>
                    <a:lnTo>
                      <a:pt x="83" y="65"/>
                    </a:lnTo>
                    <a:lnTo>
                      <a:pt x="98" y="62"/>
                    </a:lnTo>
                    <a:lnTo>
                      <a:pt x="113" y="59"/>
                    </a:lnTo>
                    <a:lnTo>
                      <a:pt x="126" y="54"/>
                    </a:lnTo>
                    <a:lnTo>
                      <a:pt x="138" y="49"/>
                    </a:lnTo>
                    <a:lnTo>
                      <a:pt x="142" y="46"/>
                    </a:lnTo>
                    <a:lnTo>
                      <a:pt x="147" y="43"/>
                    </a:lnTo>
                    <a:lnTo>
                      <a:pt x="151" y="38"/>
                    </a:lnTo>
                    <a:lnTo>
                      <a:pt x="153" y="35"/>
                    </a:lnTo>
                    <a:lnTo>
                      <a:pt x="155" y="30"/>
                    </a:lnTo>
                    <a:lnTo>
                      <a:pt x="156" y="25"/>
                    </a:lnTo>
                    <a:lnTo>
                      <a:pt x="157" y="20"/>
                    </a:lnTo>
                    <a:lnTo>
                      <a:pt x="156" y="14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5" name="Freeform 41">
                <a:extLst>
                  <a:ext uri="{FF2B5EF4-FFF2-40B4-BE49-F238E27FC236}">
                    <a16:creationId xmlns="" xmlns:a16="http://schemas.microsoft.com/office/drawing/2014/main" id="{6BDE5C58-2F7A-4260-8B69-EA12071D4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  <a:cxn ang="0">
                    <a:pos x="361" y="395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  <a:lnTo>
                      <a:pt x="361" y="39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6" name="Freeform 42">
                <a:extLst>
                  <a:ext uri="{FF2B5EF4-FFF2-40B4-BE49-F238E27FC236}">
                    <a16:creationId xmlns="" xmlns:a16="http://schemas.microsoft.com/office/drawing/2014/main" id="{85202D61-7DC1-40D9-A286-EED5FEBD3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730" y="1741945"/>
                <a:ext cx="138738" cy="189609"/>
              </a:xfrm>
              <a:custGeom>
                <a:avLst/>
                <a:gdLst/>
                <a:ahLst/>
                <a:cxnLst>
                  <a:cxn ang="0">
                    <a:pos x="361" y="395"/>
                  </a:cxn>
                  <a:cxn ang="0">
                    <a:pos x="320" y="443"/>
                  </a:cxn>
                  <a:cxn ang="0">
                    <a:pos x="198" y="450"/>
                  </a:cxn>
                  <a:cxn ang="0">
                    <a:pos x="122" y="491"/>
                  </a:cxn>
                  <a:cxn ang="0">
                    <a:pos x="68" y="484"/>
                  </a:cxn>
                  <a:cxn ang="0">
                    <a:pos x="27" y="450"/>
                  </a:cxn>
                  <a:cxn ang="0">
                    <a:pos x="20" y="375"/>
                  </a:cxn>
                  <a:cxn ang="0">
                    <a:pos x="23" y="373"/>
                  </a:cxn>
                  <a:cxn ang="0">
                    <a:pos x="28" y="364"/>
                  </a:cxn>
                  <a:cxn ang="0">
                    <a:pos x="30" y="357"/>
                  </a:cxn>
                  <a:cxn ang="0">
                    <a:pos x="31" y="349"/>
                  </a:cxn>
                  <a:cxn ang="0">
                    <a:pos x="30" y="339"/>
                  </a:cxn>
                  <a:cxn ang="0">
                    <a:pos x="27" y="327"/>
                  </a:cxn>
                  <a:cxn ang="0">
                    <a:pos x="17" y="299"/>
                  </a:cxn>
                  <a:cxn ang="0">
                    <a:pos x="8" y="270"/>
                  </a:cxn>
                  <a:cxn ang="0">
                    <a:pos x="2" y="247"/>
                  </a:cxn>
                  <a:cxn ang="0">
                    <a:pos x="0" y="239"/>
                  </a:cxn>
                  <a:cxn ang="0">
                    <a:pos x="4" y="236"/>
                  </a:cxn>
                  <a:cxn ang="0">
                    <a:pos x="17" y="232"/>
                  </a:cxn>
                  <a:cxn ang="0">
                    <a:pos x="27" y="229"/>
                  </a:cxn>
                  <a:cxn ang="0">
                    <a:pos x="37" y="227"/>
                  </a:cxn>
                  <a:cxn ang="0">
                    <a:pos x="49" y="226"/>
                  </a:cxn>
                  <a:cxn ang="0">
                    <a:pos x="61" y="225"/>
                  </a:cxn>
                  <a:cxn ang="0">
                    <a:pos x="87" y="226"/>
                  </a:cxn>
                  <a:cxn ang="0">
                    <a:pos x="108" y="228"/>
                  </a:cxn>
                  <a:cxn ang="0">
                    <a:pos x="123" y="231"/>
                  </a:cxn>
                  <a:cxn ang="0">
                    <a:pos x="130" y="232"/>
                  </a:cxn>
                  <a:cxn ang="0">
                    <a:pos x="190" y="225"/>
                  </a:cxn>
                  <a:cxn ang="0">
                    <a:pos x="266" y="253"/>
                  </a:cxn>
                  <a:cxn ang="0">
                    <a:pos x="307" y="280"/>
                  </a:cxn>
                  <a:cxn ang="0">
                    <a:pos x="327" y="198"/>
                  </a:cxn>
                  <a:cxn ang="0">
                    <a:pos x="354" y="109"/>
                  </a:cxn>
                  <a:cxn ang="0">
                    <a:pos x="354" y="61"/>
                  </a:cxn>
                  <a:cxn ang="0">
                    <a:pos x="293" y="61"/>
                  </a:cxn>
                  <a:cxn ang="0">
                    <a:pos x="231" y="0"/>
                  </a:cxn>
                </a:cxnLst>
                <a:rect l="0" t="0" r="r" b="b"/>
                <a:pathLst>
                  <a:path w="361" h="491">
                    <a:moveTo>
                      <a:pt x="361" y="395"/>
                    </a:moveTo>
                    <a:lnTo>
                      <a:pt x="320" y="443"/>
                    </a:lnTo>
                    <a:lnTo>
                      <a:pt x="198" y="450"/>
                    </a:lnTo>
                    <a:lnTo>
                      <a:pt x="122" y="491"/>
                    </a:lnTo>
                    <a:lnTo>
                      <a:pt x="68" y="484"/>
                    </a:lnTo>
                    <a:lnTo>
                      <a:pt x="27" y="450"/>
                    </a:lnTo>
                    <a:lnTo>
                      <a:pt x="20" y="375"/>
                    </a:lnTo>
                    <a:lnTo>
                      <a:pt x="23" y="373"/>
                    </a:lnTo>
                    <a:lnTo>
                      <a:pt x="28" y="364"/>
                    </a:lnTo>
                    <a:lnTo>
                      <a:pt x="30" y="357"/>
                    </a:lnTo>
                    <a:lnTo>
                      <a:pt x="31" y="349"/>
                    </a:lnTo>
                    <a:lnTo>
                      <a:pt x="30" y="339"/>
                    </a:lnTo>
                    <a:lnTo>
                      <a:pt x="27" y="327"/>
                    </a:lnTo>
                    <a:lnTo>
                      <a:pt x="17" y="299"/>
                    </a:lnTo>
                    <a:lnTo>
                      <a:pt x="8" y="270"/>
                    </a:lnTo>
                    <a:lnTo>
                      <a:pt x="2" y="247"/>
                    </a:lnTo>
                    <a:lnTo>
                      <a:pt x="0" y="239"/>
                    </a:lnTo>
                    <a:lnTo>
                      <a:pt x="4" y="236"/>
                    </a:lnTo>
                    <a:lnTo>
                      <a:pt x="17" y="232"/>
                    </a:lnTo>
                    <a:lnTo>
                      <a:pt x="27" y="229"/>
                    </a:lnTo>
                    <a:lnTo>
                      <a:pt x="37" y="227"/>
                    </a:lnTo>
                    <a:lnTo>
                      <a:pt x="49" y="226"/>
                    </a:lnTo>
                    <a:lnTo>
                      <a:pt x="61" y="225"/>
                    </a:lnTo>
                    <a:lnTo>
                      <a:pt x="87" y="226"/>
                    </a:lnTo>
                    <a:lnTo>
                      <a:pt x="108" y="228"/>
                    </a:lnTo>
                    <a:lnTo>
                      <a:pt x="123" y="231"/>
                    </a:lnTo>
                    <a:lnTo>
                      <a:pt x="130" y="232"/>
                    </a:lnTo>
                    <a:lnTo>
                      <a:pt x="190" y="225"/>
                    </a:lnTo>
                    <a:lnTo>
                      <a:pt x="266" y="253"/>
                    </a:lnTo>
                    <a:lnTo>
                      <a:pt x="307" y="280"/>
                    </a:lnTo>
                    <a:lnTo>
                      <a:pt x="327" y="198"/>
                    </a:lnTo>
                    <a:lnTo>
                      <a:pt x="354" y="109"/>
                    </a:lnTo>
                    <a:lnTo>
                      <a:pt x="354" y="61"/>
                    </a:lnTo>
                    <a:lnTo>
                      <a:pt x="293" y="61"/>
                    </a:lnTo>
                    <a:lnTo>
                      <a:pt x="23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7" name="Freeform 43">
                <a:extLst>
                  <a:ext uri="{FF2B5EF4-FFF2-40B4-BE49-F238E27FC236}">
                    <a16:creationId xmlns="" xmlns:a16="http://schemas.microsoft.com/office/drawing/2014/main" id="{020AF7C7-BD91-46FB-8193-5BEFBAEFA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195" y="1168496"/>
                <a:ext cx="1075987" cy="826260"/>
              </a:xfrm>
              <a:custGeom>
                <a:avLst/>
                <a:gdLst/>
                <a:ahLst/>
                <a:cxnLst>
                  <a:cxn ang="0">
                    <a:pos x="1985" y="1371"/>
                  </a:cxn>
                  <a:cxn ang="0">
                    <a:pos x="1793" y="1282"/>
                  </a:cxn>
                  <a:cxn ang="0">
                    <a:pos x="1446" y="1016"/>
                  </a:cxn>
                  <a:cxn ang="0">
                    <a:pos x="1159" y="859"/>
                  </a:cxn>
                  <a:cxn ang="0">
                    <a:pos x="812" y="969"/>
                  </a:cxn>
                  <a:cxn ang="0">
                    <a:pos x="456" y="927"/>
                  </a:cxn>
                  <a:cxn ang="0">
                    <a:pos x="355" y="864"/>
                  </a:cxn>
                  <a:cxn ang="0">
                    <a:pos x="316" y="888"/>
                  </a:cxn>
                  <a:cxn ang="0">
                    <a:pos x="290" y="938"/>
                  </a:cxn>
                  <a:cxn ang="0">
                    <a:pos x="263" y="945"/>
                  </a:cxn>
                  <a:cxn ang="0">
                    <a:pos x="252" y="744"/>
                  </a:cxn>
                  <a:cxn ang="0">
                    <a:pos x="192" y="796"/>
                  </a:cxn>
                  <a:cxn ang="0">
                    <a:pos x="150" y="794"/>
                  </a:cxn>
                  <a:cxn ang="0">
                    <a:pos x="34" y="573"/>
                  </a:cxn>
                  <a:cxn ang="0">
                    <a:pos x="40" y="517"/>
                  </a:cxn>
                  <a:cxn ang="0">
                    <a:pos x="9" y="427"/>
                  </a:cxn>
                  <a:cxn ang="0">
                    <a:pos x="63" y="224"/>
                  </a:cxn>
                  <a:cxn ang="0">
                    <a:pos x="152" y="89"/>
                  </a:cxn>
                  <a:cxn ang="0">
                    <a:pos x="212" y="49"/>
                  </a:cxn>
                  <a:cxn ang="0">
                    <a:pos x="306" y="109"/>
                  </a:cxn>
                  <a:cxn ang="0">
                    <a:pos x="450" y="621"/>
                  </a:cxn>
                  <a:cxn ang="0">
                    <a:pos x="341" y="178"/>
                  </a:cxn>
                  <a:cxn ang="0">
                    <a:pos x="621" y="143"/>
                  </a:cxn>
                  <a:cxn ang="0">
                    <a:pos x="968" y="198"/>
                  </a:cxn>
                  <a:cxn ang="0">
                    <a:pos x="1095" y="230"/>
                  </a:cxn>
                  <a:cxn ang="0">
                    <a:pos x="1194" y="257"/>
                  </a:cxn>
                  <a:cxn ang="0">
                    <a:pos x="1528" y="382"/>
                  </a:cxn>
                  <a:cxn ang="0">
                    <a:pos x="1964" y="580"/>
                  </a:cxn>
                  <a:cxn ang="0">
                    <a:pos x="1970" y="771"/>
                  </a:cxn>
                  <a:cxn ang="0">
                    <a:pos x="2007" y="789"/>
                  </a:cxn>
                  <a:cxn ang="0">
                    <a:pos x="2123" y="799"/>
                  </a:cxn>
                  <a:cxn ang="0">
                    <a:pos x="2277" y="798"/>
                  </a:cxn>
                  <a:cxn ang="0">
                    <a:pos x="2360" y="868"/>
                  </a:cxn>
                  <a:cxn ang="0">
                    <a:pos x="2435" y="880"/>
                  </a:cxn>
                  <a:cxn ang="0">
                    <a:pos x="2551" y="885"/>
                  </a:cxn>
                  <a:cxn ang="0">
                    <a:pos x="2613" y="922"/>
                  </a:cxn>
                  <a:cxn ang="0">
                    <a:pos x="2695" y="1026"/>
                  </a:cxn>
                  <a:cxn ang="0">
                    <a:pos x="2693" y="1234"/>
                  </a:cxn>
                  <a:cxn ang="0">
                    <a:pos x="2372" y="1214"/>
                  </a:cxn>
                  <a:cxn ang="0">
                    <a:pos x="2250" y="1269"/>
                  </a:cxn>
                  <a:cxn ang="0">
                    <a:pos x="2437" y="1444"/>
                  </a:cxn>
                  <a:cxn ang="0">
                    <a:pos x="2501" y="1459"/>
                  </a:cxn>
                  <a:cxn ang="0">
                    <a:pos x="2565" y="1455"/>
                  </a:cxn>
                  <a:cxn ang="0">
                    <a:pos x="2584" y="1445"/>
                  </a:cxn>
                  <a:cxn ang="0">
                    <a:pos x="2720" y="1602"/>
                  </a:cxn>
                  <a:cxn ang="0">
                    <a:pos x="2668" y="1877"/>
                  </a:cxn>
                  <a:cxn ang="0">
                    <a:pos x="2470" y="1750"/>
                  </a:cxn>
                  <a:cxn ang="0">
                    <a:pos x="2462" y="1903"/>
                  </a:cxn>
                  <a:cxn ang="0">
                    <a:pos x="2601" y="1936"/>
                  </a:cxn>
                  <a:cxn ang="0">
                    <a:pos x="2769" y="1988"/>
                  </a:cxn>
                  <a:cxn ang="0">
                    <a:pos x="2787" y="2027"/>
                  </a:cxn>
                  <a:cxn ang="0">
                    <a:pos x="2789" y="2121"/>
                  </a:cxn>
                  <a:cxn ang="0">
                    <a:pos x="2604" y="2120"/>
                  </a:cxn>
                  <a:cxn ang="0">
                    <a:pos x="2522" y="2109"/>
                  </a:cxn>
                  <a:cxn ang="0">
                    <a:pos x="2326" y="2045"/>
                  </a:cxn>
                  <a:cxn ang="0">
                    <a:pos x="2293" y="2138"/>
                  </a:cxn>
                  <a:cxn ang="0">
                    <a:pos x="1970" y="1923"/>
                  </a:cxn>
                </a:cxnLst>
                <a:rect l="0" t="0" r="r" b="b"/>
                <a:pathLst>
                  <a:path w="2789" h="2141">
                    <a:moveTo>
                      <a:pt x="1684" y="1398"/>
                    </a:moveTo>
                    <a:lnTo>
                      <a:pt x="1800" y="1323"/>
                    </a:lnTo>
                    <a:lnTo>
                      <a:pt x="1847" y="1343"/>
                    </a:lnTo>
                    <a:lnTo>
                      <a:pt x="1909" y="1392"/>
                    </a:lnTo>
                    <a:lnTo>
                      <a:pt x="1950" y="1411"/>
                    </a:lnTo>
                    <a:lnTo>
                      <a:pt x="1985" y="1371"/>
                    </a:lnTo>
                    <a:lnTo>
                      <a:pt x="2004" y="1316"/>
                    </a:lnTo>
                    <a:lnTo>
                      <a:pt x="2039" y="1289"/>
                    </a:lnTo>
                    <a:lnTo>
                      <a:pt x="2032" y="1242"/>
                    </a:lnTo>
                    <a:lnTo>
                      <a:pt x="1895" y="1234"/>
                    </a:lnTo>
                    <a:lnTo>
                      <a:pt x="1861" y="1282"/>
                    </a:lnTo>
                    <a:lnTo>
                      <a:pt x="1793" y="1282"/>
                    </a:lnTo>
                    <a:lnTo>
                      <a:pt x="1705" y="1275"/>
                    </a:lnTo>
                    <a:lnTo>
                      <a:pt x="1677" y="1221"/>
                    </a:lnTo>
                    <a:lnTo>
                      <a:pt x="1697" y="1166"/>
                    </a:lnTo>
                    <a:lnTo>
                      <a:pt x="1629" y="1044"/>
                    </a:lnTo>
                    <a:lnTo>
                      <a:pt x="1520" y="1044"/>
                    </a:lnTo>
                    <a:lnTo>
                      <a:pt x="1446" y="1016"/>
                    </a:lnTo>
                    <a:lnTo>
                      <a:pt x="1425" y="983"/>
                    </a:lnTo>
                    <a:lnTo>
                      <a:pt x="1357" y="975"/>
                    </a:lnTo>
                    <a:lnTo>
                      <a:pt x="1323" y="948"/>
                    </a:lnTo>
                    <a:lnTo>
                      <a:pt x="1289" y="894"/>
                    </a:lnTo>
                    <a:lnTo>
                      <a:pt x="1261" y="859"/>
                    </a:lnTo>
                    <a:lnTo>
                      <a:pt x="1159" y="859"/>
                    </a:lnTo>
                    <a:lnTo>
                      <a:pt x="1111" y="825"/>
                    </a:lnTo>
                    <a:lnTo>
                      <a:pt x="1050" y="798"/>
                    </a:lnTo>
                    <a:lnTo>
                      <a:pt x="1016" y="873"/>
                    </a:lnTo>
                    <a:lnTo>
                      <a:pt x="900" y="873"/>
                    </a:lnTo>
                    <a:lnTo>
                      <a:pt x="872" y="927"/>
                    </a:lnTo>
                    <a:lnTo>
                      <a:pt x="812" y="969"/>
                    </a:lnTo>
                    <a:lnTo>
                      <a:pt x="777" y="886"/>
                    </a:lnTo>
                    <a:lnTo>
                      <a:pt x="743" y="921"/>
                    </a:lnTo>
                    <a:lnTo>
                      <a:pt x="682" y="934"/>
                    </a:lnTo>
                    <a:lnTo>
                      <a:pt x="566" y="927"/>
                    </a:lnTo>
                    <a:lnTo>
                      <a:pt x="504" y="927"/>
                    </a:lnTo>
                    <a:lnTo>
                      <a:pt x="456" y="927"/>
                    </a:lnTo>
                    <a:lnTo>
                      <a:pt x="409" y="927"/>
                    </a:lnTo>
                    <a:lnTo>
                      <a:pt x="388" y="866"/>
                    </a:lnTo>
                    <a:lnTo>
                      <a:pt x="386" y="866"/>
                    </a:lnTo>
                    <a:lnTo>
                      <a:pt x="379" y="864"/>
                    </a:lnTo>
                    <a:lnTo>
                      <a:pt x="368" y="863"/>
                    </a:lnTo>
                    <a:lnTo>
                      <a:pt x="355" y="864"/>
                    </a:lnTo>
                    <a:lnTo>
                      <a:pt x="349" y="865"/>
                    </a:lnTo>
                    <a:lnTo>
                      <a:pt x="342" y="867"/>
                    </a:lnTo>
                    <a:lnTo>
                      <a:pt x="334" y="870"/>
                    </a:lnTo>
                    <a:lnTo>
                      <a:pt x="328" y="875"/>
                    </a:lnTo>
                    <a:lnTo>
                      <a:pt x="322" y="881"/>
                    </a:lnTo>
                    <a:lnTo>
                      <a:pt x="316" y="888"/>
                    </a:lnTo>
                    <a:lnTo>
                      <a:pt x="311" y="896"/>
                    </a:lnTo>
                    <a:lnTo>
                      <a:pt x="306" y="907"/>
                    </a:lnTo>
                    <a:lnTo>
                      <a:pt x="303" y="918"/>
                    </a:lnTo>
                    <a:lnTo>
                      <a:pt x="299" y="926"/>
                    </a:lnTo>
                    <a:lnTo>
                      <a:pt x="295" y="933"/>
                    </a:lnTo>
                    <a:lnTo>
                      <a:pt x="290" y="938"/>
                    </a:lnTo>
                    <a:lnTo>
                      <a:pt x="287" y="943"/>
                    </a:lnTo>
                    <a:lnTo>
                      <a:pt x="283" y="945"/>
                    </a:lnTo>
                    <a:lnTo>
                      <a:pt x="278" y="947"/>
                    </a:lnTo>
                    <a:lnTo>
                      <a:pt x="275" y="947"/>
                    </a:lnTo>
                    <a:lnTo>
                      <a:pt x="269" y="947"/>
                    </a:lnTo>
                    <a:lnTo>
                      <a:pt x="263" y="945"/>
                    </a:lnTo>
                    <a:lnTo>
                      <a:pt x="260" y="943"/>
                    </a:lnTo>
                    <a:lnTo>
                      <a:pt x="259" y="942"/>
                    </a:lnTo>
                    <a:lnTo>
                      <a:pt x="177" y="894"/>
                    </a:lnTo>
                    <a:lnTo>
                      <a:pt x="191" y="825"/>
                    </a:lnTo>
                    <a:lnTo>
                      <a:pt x="252" y="791"/>
                    </a:lnTo>
                    <a:lnTo>
                      <a:pt x="252" y="744"/>
                    </a:lnTo>
                    <a:lnTo>
                      <a:pt x="246" y="753"/>
                    </a:lnTo>
                    <a:lnTo>
                      <a:pt x="230" y="771"/>
                    </a:lnTo>
                    <a:lnTo>
                      <a:pt x="219" y="781"/>
                    </a:lnTo>
                    <a:lnTo>
                      <a:pt x="206" y="789"/>
                    </a:lnTo>
                    <a:lnTo>
                      <a:pt x="199" y="794"/>
                    </a:lnTo>
                    <a:lnTo>
                      <a:pt x="192" y="796"/>
                    </a:lnTo>
                    <a:lnTo>
                      <a:pt x="184" y="798"/>
                    </a:lnTo>
                    <a:lnTo>
                      <a:pt x="177" y="798"/>
                    </a:lnTo>
                    <a:lnTo>
                      <a:pt x="169" y="798"/>
                    </a:lnTo>
                    <a:lnTo>
                      <a:pt x="163" y="797"/>
                    </a:lnTo>
                    <a:lnTo>
                      <a:pt x="156" y="796"/>
                    </a:lnTo>
                    <a:lnTo>
                      <a:pt x="150" y="794"/>
                    </a:lnTo>
                    <a:lnTo>
                      <a:pt x="140" y="789"/>
                    </a:lnTo>
                    <a:lnTo>
                      <a:pt x="131" y="785"/>
                    </a:lnTo>
                    <a:lnTo>
                      <a:pt x="120" y="775"/>
                    </a:lnTo>
                    <a:lnTo>
                      <a:pt x="115" y="771"/>
                    </a:lnTo>
                    <a:lnTo>
                      <a:pt x="68" y="689"/>
                    </a:lnTo>
                    <a:lnTo>
                      <a:pt x="34" y="573"/>
                    </a:lnTo>
                    <a:lnTo>
                      <a:pt x="36" y="567"/>
                    </a:lnTo>
                    <a:lnTo>
                      <a:pt x="42" y="552"/>
                    </a:lnTo>
                    <a:lnTo>
                      <a:pt x="43" y="542"/>
                    </a:lnTo>
                    <a:lnTo>
                      <a:pt x="43" y="530"/>
                    </a:lnTo>
                    <a:lnTo>
                      <a:pt x="42" y="524"/>
                    </a:lnTo>
                    <a:lnTo>
                      <a:pt x="40" y="517"/>
                    </a:lnTo>
                    <a:lnTo>
                      <a:pt x="38" y="512"/>
                    </a:lnTo>
                    <a:lnTo>
                      <a:pt x="34" y="505"/>
                    </a:lnTo>
                    <a:lnTo>
                      <a:pt x="27" y="489"/>
                    </a:lnTo>
                    <a:lnTo>
                      <a:pt x="20" y="471"/>
                    </a:lnTo>
                    <a:lnTo>
                      <a:pt x="14" y="449"/>
                    </a:lnTo>
                    <a:lnTo>
                      <a:pt x="9" y="427"/>
                    </a:lnTo>
                    <a:lnTo>
                      <a:pt x="2" y="391"/>
                    </a:lnTo>
                    <a:lnTo>
                      <a:pt x="0" y="376"/>
                    </a:lnTo>
                    <a:lnTo>
                      <a:pt x="41" y="273"/>
                    </a:lnTo>
                    <a:lnTo>
                      <a:pt x="44" y="267"/>
                    </a:lnTo>
                    <a:lnTo>
                      <a:pt x="53" y="248"/>
                    </a:lnTo>
                    <a:lnTo>
                      <a:pt x="63" y="224"/>
                    </a:lnTo>
                    <a:lnTo>
                      <a:pt x="75" y="198"/>
                    </a:lnTo>
                    <a:lnTo>
                      <a:pt x="83" y="183"/>
                    </a:lnTo>
                    <a:lnTo>
                      <a:pt x="95" y="165"/>
                    </a:lnTo>
                    <a:lnTo>
                      <a:pt x="109" y="144"/>
                    </a:lnTo>
                    <a:lnTo>
                      <a:pt x="124" y="124"/>
                    </a:lnTo>
                    <a:lnTo>
                      <a:pt x="152" y="89"/>
                    </a:lnTo>
                    <a:lnTo>
                      <a:pt x="164" y="75"/>
                    </a:lnTo>
                    <a:lnTo>
                      <a:pt x="168" y="71"/>
                    </a:lnTo>
                    <a:lnTo>
                      <a:pt x="181" y="61"/>
                    </a:lnTo>
                    <a:lnTo>
                      <a:pt x="191" y="57"/>
                    </a:lnTo>
                    <a:lnTo>
                      <a:pt x="201" y="53"/>
                    </a:lnTo>
                    <a:lnTo>
                      <a:pt x="212" y="49"/>
                    </a:lnTo>
                    <a:lnTo>
                      <a:pt x="225" y="48"/>
                    </a:lnTo>
                    <a:lnTo>
                      <a:pt x="251" y="48"/>
                    </a:lnTo>
                    <a:lnTo>
                      <a:pt x="275" y="48"/>
                    </a:lnTo>
                    <a:lnTo>
                      <a:pt x="293" y="48"/>
                    </a:lnTo>
                    <a:lnTo>
                      <a:pt x="300" y="48"/>
                    </a:lnTo>
                    <a:lnTo>
                      <a:pt x="306" y="109"/>
                    </a:lnTo>
                    <a:lnTo>
                      <a:pt x="293" y="198"/>
                    </a:lnTo>
                    <a:lnTo>
                      <a:pt x="259" y="294"/>
                    </a:lnTo>
                    <a:lnTo>
                      <a:pt x="286" y="376"/>
                    </a:lnTo>
                    <a:lnTo>
                      <a:pt x="279" y="444"/>
                    </a:lnTo>
                    <a:lnTo>
                      <a:pt x="327" y="532"/>
                    </a:lnTo>
                    <a:lnTo>
                      <a:pt x="450" y="621"/>
                    </a:lnTo>
                    <a:lnTo>
                      <a:pt x="320" y="471"/>
                    </a:lnTo>
                    <a:lnTo>
                      <a:pt x="388" y="430"/>
                    </a:lnTo>
                    <a:lnTo>
                      <a:pt x="382" y="389"/>
                    </a:lnTo>
                    <a:lnTo>
                      <a:pt x="334" y="335"/>
                    </a:lnTo>
                    <a:lnTo>
                      <a:pt x="293" y="287"/>
                    </a:lnTo>
                    <a:lnTo>
                      <a:pt x="341" y="178"/>
                    </a:lnTo>
                    <a:lnTo>
                      <a:pt x="402" y="116"/>
                    </a:lnTo>
                    <a:lnTo>
                      <a:pt x="429" y="7"/>
                    </a:lnTo>
                    <a:lnTo>
                      <a:pt x="498" y="0"/>
                    </a:lnTo>
                    <a:lnTo>
                      <a:pt x="518" y="61"/>
                    </a:lnTo>
                    <a:lnTo>
                      <a:pt x="553" y="143"/>
                    </a:lnTo>
                    <a:lnTo>
                      <a:pt x="621" y="143"/>
                    </a:lnTo>
                    <a:lnTo>
                      <a:pt x="648" y="205"/>
                    </a:lnTo>
                    <a:lnTo>
                      <a:pt x="716" y="267"/>
                    </a:lnTo>
                    <a:lnTo>
                      <a:pt x="784" y="294"/>
                    </a:lnTo>
                    <a:lnTo>
                      <a:pt x="804" y="211"/>
                    </a:lnTo>
                    <a:lnTo>
                      <a:pt x="886" y="198"/>
                    </a:lnTo>
                    <a:lnTo>
                      <a:pt x="968" y="198"/>
                    </a:lnTo>
                    <a:lnTo>
                      <a:pt x="1030" y="238"/>
                    </a:lnTo>
                    <a:lnTo>
                      <a:pt x="1063" y="238"/>
                    </a:lnTo>
                    <a:lnTo>
                      <a:pt x="1067" y="236"/>
                    </a:lnTo>
                    <a:lnTo>
                      <a:pt x="1076" y="231"/>
                    </a:lnTo>
                    <a:lnTo>
                      <a:pt x="1085" y="230"/>
                    </a:lnTo>
                    <a:lnTo>
                      <a:pt x="1095" y="230"/>
                    </a:lnTo>
                    <a:lnTo>
                      <a:pt x="1109" y="233"/>
                    </a:lnTo>
                    <a:lnTo>
                      <a:pt x="1125" y="238"/>
                    </a:lnTo>
                    <a:lnTo>
                      <a:pt x="1143" y="246"/>
                    </a:lnTo>
                    <a:lnTo>
                      <a:pt x="1161" y="250"/>
                    </a:lnTo>
                    <a:lnTo>
                      <a:pt x="1178" y="255"/>
                    </a:lnTo>
                    <a:lnTo>
                      <a:pt x="1194" y="257"/>
                    </a:lnTo>
                    <a:lnTo>
                      <a:pt x="1218" y="259"/>
                    </a:lnTo>
                    <a:lnTo>
                      <a:pt x="1228" y="259"/>
                    </a:lnTo>
                    <a:lnTo>
                      <a:pt x="1269" y="314"/>
                    </a:lnTo>
                    <a:lnTo>
                      <a:pt x="1391" y="294"/>
                    </a:lnTo>
                    <a:lnTo>
                      <a:pt x="1479" y="341"/>
                    </a:lnTo>
                    <a:lnTo>
                      <a:pt x="1528" y="382"/>
                    </a:lnTo>
                    <a:lnTo>
                      <a:pt x="1637" y="382"/>
                    </a:lnTo>
                    <a:lnTo>
                      <a:pt x="1691" y="437"/>
                    </a:lnTo>
                    <a:lnTo>
                      <a:pt x="1800" y="464"/>
                    </a:lnTo>
                    <a:lnTo>
                      <a:pt x="1868" y="505"/>
                    </a:lnTo>
                    <a:lnTo>
                      <a:pt x="1814" y="546"/>
                    </a:lnTo>
                    <a:lnTo>
                      <a:pt x="1964" y="580"/>
                    </a:lnTo>
                    <a:lnTo>
                      <a:pt x="2018" y="635"/>
                    </a:lnTo>
                    <a:lnTo>
                      <a:pt x="1915" y="676"/>
                    </a:lnTo>
                    <a:lnTo>
                      <a:pt x="1922" y="686"/>
                    </a:lnTo>
                    <a:lnTo>
                      <a:pt x="1936" y="710"/>
                    </a:lnTo>
                    <a:lnTo>
                      <a:pt x="1953" y="742"/>
                    </a:lnTo>
                    <a:lnTo>
                      <a:pt x="1970" y="771"/>
                    </a:lnTo>
                    <a:lnTo>
                      <a:pt x="1973" y="774"/>
                    </a:lnTo>
                    <a:lnTo>
                      <a:pt x="1976" y="776"/>
                    </a:lnTo>
                    <a:lnTo>
                      <a:pt x="1979" y="780"/>
                    </a:lnTo>
                    <a:lnTo>
                      <a:pt x="1983" y="782"/>
                    </a:lnTo>
                    <a:lnTo>
                      <a:pt x="1994" y="786"/>
                    </a:lnTo>
                    <a:lnTo>
                      <a:pt x="2007" y="789"/>
                    </a:lnTo>
                    <a:lnTo>
                      <a:pt x="2020" y="792"/>
                    </a:lnTo>
                    <a:lnTo>
                      <a:pt x="2035" y="795"/>
                    </a:lnTo>
                    <a:lnTo>
                      <a:pt x="2051" y="796"/>
                    </a:lnTo>
                    <a:lnTo>
                      <a:pt x="2067" y="797"/>
                    </a:lnTo>
                    <a:lnTo>
                      <a:pt x="2097" y="799"/>
                    </a:lnTo>
                    <a:lnTo>
                      <a:pt x="2123" y="799"/>
                    </a:lnTo>
                    <a:lnTo>
                      <a:pt x="2141" y="798"/>
                    </a:lnTo>
                    <a:lnTo>
                      <a:pt x="2148" y="798"/>
                    </a:lnTo>
                    <a:lnTo>
                      <a:pt x="2162" y="798"/>
                    </a:lnTo>
                    <a:lnTo>
                      <a:pt x="2194" y="798"/>
                    </a:lnTo>
                    <a:lnTo>
                      <a:pt x="2237" y="798"/>
                    </a:lnTo>
                    <a:lnTo>
                      <a:pt x="2277" y="798"/>
                    </a:lnTo>
                    <a:lnTo>
                      <a:pt x="2307" y="799"/>
                    </a:lnTo>
                    <a:lnTo>
                      <a:pt x="2326" y="801"/>
                    </a:lnTo>
                    <a:lnTo>
                      <a:pt x="2335" y="804"/>
                    </a:lnTo>
                    <a:lnTo>
                      <a:pt x="2339" y="805"/>
                    </a:lnTo>
                    <a:lnTo>
                      <a:pt x="2359" y="866"/>
                    </a:lnTo>
                    <a:lnTo>
                      <a:pt x="2360" y="868"/>
                    </a:lnTo>
                    <a:lnTo>
                      <a:pt x="2365" y="873"/>
                    </a:lnTo>
                    <a:lnTo>
                      <a:pt x="2371" y="876"/>
                    </a:lnTo>
                    <a:lnTo>
                      <a:pt x="2379" y="878"/>
                    </a:lnTo>
                    <a:lnTo>
                      <a:pt x="2391" y="879"/>
                    </a:lnTo>
                    <a:lnTo>
                      <a:pt x="2407" y="880"/>
                    </a:lnTo>
                    <a:lnTo>
                      <a:pt x="2435" y="880"/>
                    </a:lnTo>
                    <a:lnTo>
                      <a:pt x="2453" y="880"/>
                    </a:lnTo>
                    <a:lnTo>
                      <a:pt x="2477" y="880"/>
                    </a:lnTo>
                    <a:lnTo>
                      <a:pt x="2516" y="880"/>
                    </a:lnTo>
                    <a:lnTo>
                      <a:pt x="2529" y="881"/>
                    </a:lnTo>
                    <a:lnTo>
                      <a:pt x="2541" y="882"/>
                    </a:lnTo>
                    <a:lnTo>
                      <a:pt x="2551" y="885"/>
                    </a:lnTo>
                    <a:lnTo>
                      <a:pt x="2562" y="890"/>
                    </a:lnTo>
                    <a:lnTo>
                      <a:pt x="2573" y="894"/>
                    </a:lnTo>
                    <a:lnTo>
                      <a:pt x="2583" y="899"/>
                    </a:lnTo>
                    <a:lnTo>
                      <a:pt x="2591" y="905"/>
                    </a:lnTo>
                    <a:lnTo>
                      <a:pt x="2599" y="910"/>
                    </a:lnTo>
                    <a:lnTo>
                      <a:pt x="2613" y="922"/>
                    </a:lnTo>
                    <a:lnTo>
                      <a:pt x="2623" y="932"/>
                    </a:lnTo>
                    <a:lnTo>
                      <a:pt x="2629" y="938"/>
                    </a:lnTo>
                    <a:lnTo>
                      <a:pt x="2631" y="942"/>
                    </a:lnTo>
                    <a:lnTo>
                      <a:pt x="2686" y="989"/>
                    </a:lnTo>
                    <a:lnTo>
                      <a:pt x="2691" y="1006"/>
                    </a:lnTo>
                    <a:lnTo>
                      <a:pt x="2695" y="1026"/>
                    </a:lnTo>
                    <a:lnTo>
                      <a:pt x="2698" y="1046"/>
                    </a:lnTo>
                    <a:lnTo>
                      <a:pt x="2702" y="1066"/>
                    </a:lnTo>
                    <a:lnTo>
                      <a:pt x="2706" y="1098"/>
                    </a:lnTo>
                    <a:lnTo>
                      <a:pt x="2707" y="1112"/>
                    </a:lnTo>
                    <a:lnTo>
                      <a:pt x="2645" y="1187"/>
                    </a:lnTo>
                    <a:lnTo>
                      <a:pt x="2693" y="1234"/>
                    </a:lnTo>
                    <a:lnTo>
                      <a:pt x="2720" y="1310"/>
                    </a:lnTo>
                    <a:lnTo>
                      <a:pt x="2625" y="1323"/>
                    </a:lnTo>
                    <a:lnTo>
                      <a:pt x="2550" y="1282"/>
                    </a:lnTo>
                    <a:lnTo>
                      <a:pt x="2481" y="1275"/>
                    </a:lnTo>
                    <a:lnTo>
                      <a:pt x="2448" y="1234"/>
                    </a:lnTo>
                    <a:lnTo>
                      <a:pt x="2372" y="1214"/>
                    </a:lnTo>
                    <a:lnTo>
                      <a:pt x="2332" y="1193"/>
                    </a:lnTo>
                    <a:lnTo>
                      <a:pt x="2291" y="1201"/>
                    </a:lnTo>
                    <a:lnTo>
                      <a:pt x="2209" y="1105"/>
                    </a:lnTo>
                    <a:lnTo>
                      <a:pt x="2236" y="1201"/>
                    </a:lnTo>
                    <a:lnTo>
                      <a:pt x="2182" y="1242"/>
                    </a:lnTo>
                    <a:lnTo>
                      <a:pt x="2250" y="1269"/>
                    </a:lnTo>
                    <a:lnTo>
                      <a:pt x="2243" y="1316"/>
                    </a:lnTo>
                    <a:lnTo>
                      <a:pt x="2250" y="1392"/>
                    </a:lnTo>
                    <a:lnTo>
                      <a:pt x="2359" y="1351"/>
                    </a:lnTo>
                    <a:lnTo>
                      <a:pt x="2372" y="1405"/>
                    </a:lnTo>
                    <a:lnTo>
                      <a:pt x="2414" y="1432"/>
                    </a:lnTo>
                    <a:lnTo>
                      <a:pt x="2437" y="1444"/>
                    </a:lnTo>
                    <a:lnTo>
                      <a:pt x="2445" y="1447"/>
                    </a:lnTo>
                    <a:lnTo>
                      <a:pt x="2452" y="1449"/>
                    </a:lnTo>
                    <a:lnTo>
                      <a:pt x="2462" y="1450"/>
                    </a:lnTo>
                    <a:lnTo>
                      <a:pt x="2475" y="1452"/>
                    </a:lnTo>
                    <a:lnTo>
                      <a:pt x="2494" y="1457"/>
                    </a:lnTo>
                    <a:lnTo>
                      <a:pt x="2501" y="1459"/>
                    </a:lnTo>
                    <a:lnTo>
                      <a:pt x="2509" y="1460"/>
                    </a:lnTo>
                    <a:lnTo>
                      <a:pt x="2536" y="1460"/>
                    </a:lnTo>
                    <a:lnTo>
                      <a:pt x="2546" y="1459"/>
                    </a:lnTo>
                    <a:lnTo>
                      <a:pt x="2554" y="1458"/>
                    </a:lnTo>
                    <a:lnTo>
                      <a:pt x="2560" y="1457"/>
                    </a:lnTo>
                    <a:lnTo>
                      <a:pt x="2565" y="1455"/>
                    </a:lnTo>
                    <a:lnTo>
                      <a:pt x="2573" y="1450"/>
                    </a:lnTo>
                    <a:lnTo>
                      <a:pt x="2577" y="1447"/>
                    </a:lnTo>
                    <a:lnTo>
                      <a:pt x="2580" y="1446"/>
                    </a:lnTo>
                    <a:lnTo>
                      <a:pt x="2581" y="1445"/>
                    </a:lnTo>
                    <a:lnTo>
                      <a:pt x="2583" y="1445"/>
                    </a:lnTo>
                    <a:lnTo>
                      <a:pt x="2584" y="1445"/>
                    </a:lnTo>
                    <a:lnTo>
                      <a:pt x="2589" y="1450"/>
                    </a:lnTo>
                    <a:lnTo>
                      <a:pt x="2598" y="1460"/>
                    </a:lnTo>
                    <a:lnTo>
                      <a:pt x="2628" y="1497"/>
                    </a:lnTo>
                    <a:lnTo>
                      <a:pt x="2669" y="1544"/>
                    </a:lnTo>
                    <a:lnTo>
                      <a:pt x="2705" y="1585"/>
                    </a:lnTo>
                    <a:lnTo>
                      <a:pt x="2720" y="1602"/>
                    </a:lnTo>
                    <a:lnTo>
                      <a:pt x="2781" y="1678"/>
                    </a:lnTo>
                    <a:lnTo>
                      <a:pt x="2775" y="1732"/>
                    </a:lnTo>
                    <a:lnTo>
                      <a:pt x="2775" y="1808"/>
                    </a:lnTo>
                    <a:lnTo>
                      <a:pt x="2775" y="1862"/>
                    </a:lnTo>
                    <a:lnTo>
                      <a:pt x="2680" y="1882"/>
                    </a:lnTo>
                    <a:lnTo>
                      <a:pt x="2668" y="1877"/>
                    </a:lnTo>
                    <a:lnTo>
                      <a:pt x="2636" y="1861"/>
                    </a:lnTo>
                    <a:lnTo>
                      <a:pt x="2613" y="1849"/>
                    </a:lnTo>
                    <a:lnTo>
                      <a:pt x="2587" y="1834"/>
                    </a:lnTo>
                    <a:lnTo>
                      <a:pt x="2559" y="1815"/>
                    </a:lnTo>
                    <a:lnTo>
                      <a:pt x="2530" y="1794"/>
                    </a:lnTo>
                    <a:lnTo>
                      <a:pt x="2470" y="1750"/>
                    </a:lnTo>
                    <a:lnTo>
                      <a:pt x="2421" y="1716"/>
                    </a:lnTo>
                    <a:lnTo>
                      <a:pt x="2385" y="1693"/>
                    </a:lnTo>
                    <a:lnTo>
                      <a:pt x="2372" y="1685"/>
                    </a:lnTo>
                    <a:lnTo>
                      <a:pt x="2359" y="1759"/>
                    </a:lnTo>
                    <a:lnTo>
                      <a:pt x="2413" y="1828"/>
                    </a:lnTo>
                    <a:lnTo>
                      <a:pt x="2462" y="1903"/>
                    </a:lnTo>
                    <a:lnTo>
                      <a:pt x="2495" y="1930"/>
                    </a:lnTo>
                    <a:lnTo>
                      <a:pt x="2502" y="1931"/>
                    </a:lnTo>
                    <a:lnTo>
                      <a:pt x="2518" y="1933"/>
                    </a:lnTo>
                    <a:lnTo>
                      <a:pt x="2542" y="1936"/>
                    </a:lnTo>
                    <a:lnTo>
                      <a:pt x="2571" y="1937"/>
                    </a:lnTo>
                    <a:lnTo>
                      <a:pt x="2601" y="1936"/>
                    </a:lnTo>
                    <a:lnTo>
                      <a:pt x="2630" y="1933"/>
                    </a:lnTo>
                    <a:lnTo>
                      <a:pt x="2651" y="1931"/>
                    </a:lnTo>
                    <a:lnTo>
                      <a:pt x="2659" y="1930"/>
                    </a:lnTo>
                    <a:lnTo>
                      <a:pt x="2748" y="1971"/>
                    </a:lnTo>
                    <a:lnTo>
                      <a:pt x="2754" y="1975"/>
                    </a:lnTo>
                    <a:lnTo>
                      <a:pt x="2769" y="1988"/>
                    </a:lnTo>
                    <a:lnTo>
                      <a:pt x="2772" y="1992"/>
                    </a:lnTo>
                    <a:lnTo>
                      <a:pt x="2776" y="1999"/>
                    </a:lnTo>
                    <a:lnTo>
                      <a:pt x="2779" y="2004"/>
                    </a:lnTo>
                    <a:lnTo>
                      <a:pt x="2783" y="2012"/>
                    </a:lnTo>
                    <a:lnTo>
                      <a:pt x="2785" y="2019"/>
                    </a:lnTo>
                    <a:lnTo>
                      <a:pt x="2787" y="2027"/>
                    </a:lnTo>
                    <a:lnTo>
                      <a:pt x="2788" y="2037"/>
                    </a:lnTo>
                    <a:lnTo>
                      <a:pt x="2789" y="2046"/>
                    </a:lnTo>
                    <a:lnTo>
                      <a:pt x="2789" y="2081"/>
                    </a:lnTo>
                    <a:lnTo>
                      <a:pt x="2789" y="2104"/>
                    </a:lnTo>
                    <a:lnTo>
                      <a:pt x="2789" y="2117"/>
                    </a:lnTo>
                    <a:lnTo>
                      <a:pt x="2789" y="2121"/>
                    </a:lnTo>
                    <a:lnTo>
                      <a:pt x="2666" y="2100"/>
                    </a:lnTo>
                    <a:lnTo>
                      <a:pt x="2659" y="2104"/>
                    </a:lnTo>
                    <a:lnTo>
                      <a:pt x="2641" y="2111"/>
                    </a:lnTo>
                    <a:lnTo>
                      <a:pt x="2629" y="2114"/>
                    </a:lnTo>
                    <a:lnTo>
                      <a:pt x="2617" y="2118"/>
                    </a:lnTo>
                    <a:lnTo>
                      <a:pt x="2604" y="2120"/>
                    </a:lnTo>
                    <a:lnTo>
                      <a:pt x="2591" y="2121"/>
                    </a:lnTo>
                    <a:lnTo>
                      <a:pt x="2577" y="2121"/>
                    </a:lnTo>
                    <a:lnTo>
                      <a:pt x="2564" y="2119"/>
                    </a:lnTo>
                    <a:lnTo>
                      <a:pt x="2553" y="2117"/>
                    </a:lnTo>
                    <a:lnTo>
                      <a:pt x="2541" y="2114"/>
                    </a:lnTo>
                    <a:lnTo>
                      <a:pt x="2522" y="2109"/>
                    </a:lnTo>
                    <a:lnTo>
                      <a:pt x="2516" y="2107"/>
                    </a:lnTo>
                    <a:lnTo>
                      <a:pt x="2462" y="2087"/>
                    </a:lnTo>
                    <a:lnTo>
                      <a:pt x="2407" y="2032"/>
                    </a:lnTo>
                    <a:lnTo>
                      <a:pt x="2366" y="2032"/>
                    </a:lnTo>
                    <a:lnTo>
                      <a:pt x="2325" y="2046"/>
                    </a:lnTo>
                    <a:lnTo>
                      <a:pt x="2326" y="2045"/>
                    </a:lnTo>
                    <a:lnTo>
                      <a:pt x="2327" y="2047"/>
                    </a:lnTo>
                    <a:lnTo>
                      <a:pt x="2325" y="2057"/>
                    </a:lnTo>
                    <a:lnTo>
                      <a:pt x="2318" y="2080"/>
                    </a:lnTo>
                    <a:lnTo>
                      <a:pt x="2308" y="2107"/>
                    </a:lnTo>
                    <a:lnTo>
                      <a:pt x="2300" y="2126"/>
                    </a:lnTo>
                    <a:lnTo>
                      <a:pt x="2293" y="2138"/>
                    </a:lnTo>
                    <a:lnTo>
                      <a:pt x="2291" y="2141"/>
                    </a:lnTo>
                    <a:lnTo>
                      <a:pt x="2243" y="2032"/>
                    </a:lnTo>
                    <a:lnTo>
                      <a:pt x="2162" y="2026"/>
                    </a:lnTo>
                    <a:lnTo>
                      <a:pt x="2100" y="2026"/>
                    </a:lnTo>
                    <a:lnTo>
                      <a:pt x="2086" y="1937"/>
                    </a:lnTo>
                    <a:lnTo>
                      <a:pt x="1970" y="1923"/>
                    </a:lnTo>
                    <a:lnTo>
                      <a:pt x="1895" y="1889"/>
                    </a:lnTo>
                    <a:lnTo>
                      <a:pt x="1841" y="1862"/>
                    </a:lnTo>
                    <a:lnTo>
                      <a:pt x="1779" y="1868"/>
                    </a:lnTo>
                    <a:lnTo>
                      <a:pt x="1684" y="1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8" name="Freeform 45">
                <a:extLst>
                  <a:ext uri="{FF2B5EF4-FFF2-40B4-BE49-F238E27FC236}">
                    <a16:creationId xmlns="" xmlns:a16="http://schemas.microsoft.com/office/drawing/2014/main" id="{09943A6A-9F1E-477B-B2BB-8B3BE0BBD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69" name="Freeform 46">
                <a:extLst>
                  <a:ext uri="{FF2B5EF4-FFF2-40B4-BE49-F238E27FC236}">
                    <a16:creationId xmlns="" xmlns:a16="http://schemas.microsoft.com/office/drawing/2014/main" id="{0D77840A-1D60-4AC4-A98E-BAC18F32B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0" name="Freeform 47">
                <a:extLst>
                  <a:ext uri="{FF2B5EF4-FFF2-40B4-BE49-F238E27FC236}">
                    <a16:creationId xmlns="" xmlns:a16="http://schemas.microsoft.com/office/drawing/2014/main" id="{DB6DE512-446F-45A1-ADA9-711DEF28D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069" y="1601666"/>
                <a:ext cx="84785" cy="97117"/>
              </a:xfrm>
              <a:custGeom>
                <a:avLst/>
                <a:gdLst/>
                <a:ahLst/>
                <a:cxnLst>
                  <a:cxn ang="0">
                    <a:pos x="174" y="5"/>
                  </a:cxn>
                  <a:cxn ang="0">
                    <a:pos x="49" y="0"/>
                  </a:cxn>
                  <a:cxn ang="0">
                    <a:pos x="0" y="77"/>
                  </a:cxn>
                  <a:cxn ang="0">
                    <a:pos x="6" y="164"/>
                  </a:cxn>
                  <a:cxn ang="0">
                    <a:pos x="11" y="213"/>
                  </a:cxn>
                  <a:cxn ang="0">
                    <a:pos x="6" y="252"/>
                  </a:cxn>
                  <a:cxn ang="0">
                    <a:pos x="92" y="252"/>
                  </a:cxn>
                  <a:cxn ang="0">
                    <a:pos x="158" y="218"/>
                  </a:cxn>
                  <a:cxn ang="0">
                    <a:pos x="208" y="180"/>
                  </a:cxn>
                  <a:cxn ang="0">
                    <a:pos x="219" y="126"/>
                  </a:cxn>
                  <a:cxn ang="0">
                    <a:pos x="174" y="5"/>
                  </a:cxn>
                </a:cxnLst>
                <a:rect l="0" t="0" r="r" b="b"/>
                <a:pathLst>
                  <a:path w="219" h="252">
                    <a:moveTo>
                      <a:pt x="174" y="5"/>
                    </a:moveTo>
                    <a:lnTo>
                      <a:pt x="49" y="0"/>
                    </a:lnTo>
                    <a:lnTo>
                      <a:pt x="0" y="77"/>
                    </a:lnTo>
                    <a:lnTo>
                      <a:pt x="6" y="164"/>
                    </a:lnTo>
                    <a:lnTo>
                      <a:pt x="11" y="213"/>
                    </a:lnTo>
                    <a:lnTo>
                      <a:pt x="6" y="252"/>
                    </a:lnTo>
                    <a:lnTo>
                      <a:pt x="92" y="252"/>
                    </a:lnTo>
                    <a:lnTo>
                      <a:pt x="158" y="218"/>
                    </a:lnTo>
                    <a:lnTo>
                      <a:pt x="208" y="180"/>
                    </a:lnTo>
                    <a:lnTo>
                      <a:pt x="219" y="126"/>
                    </a:lnTo>
                    <a:lnTo>
                      <a:pt x="174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1" name="Freeform 48">
                <a:extLst>
                  <a:ext uri="{FF2B5EF4-FFF2-40B4-BE49-F238E27FC236}">
                    <a16:creationId xmlns="" xmlns:a16="http://schemas.microsoft.com/office/drawing/2014/main" id="{55B2551A-CD09-44E8-BBD8-572D43872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2" name="Freeform 49">
                <a:extLst>
                  <a:ext uri="{FF2B5EF4-FFF2-40B4-BE49-F238E27FC236}">
                    <a16:creationId xmlns="" xmlns:a16="http://schemas.microsoft.com/office/drawing/2014/main" id="{440B6BCA-96A1-4E9C-9329-F14F630BF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3" name="Freeform 50">
                <a:extLst>
                  <a:ext uri="{FF2B5EF4-FFF2-40B4-BE49-F238E27FC236}">
                    <a16:creationId xmlns="" xmlns:a16="http://schemas.microsoft.com/office/drawing/2014/main" id="{AF465531-D862-4420-BDCD-5FB0D23C4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2175" y="1156164"/>
                <a:ext cx="158778" cy="86326"/>
              </a:xfrm>
              <a:custGeom>
                <a:avLst/>
                <a:gdLst/>
                <a:ahLst/>
                <a:cxnLst>
                  <a:cxn ang="0">
                    <a:pos x="251" y="27"/>
                  </a:cxn>
                  <a:cxn ang="0">
                    <a:pos x="153" y="0"/>
                  </a:cxn>
                  <a:cxn ang="0">
                    <a:pos x="77" y="11"/>
                  </a:cxn>
                  <a:cxn ang="0">
                    <a:pos x="6" y="27"/>
                  </a:cxn>
                  <a:cxn ang="0">
                    <a:pos x="0" y="77"/>
                  </a:cxn>
                  <a:cxn ang="0">
                    <a:pos x="66" y="170"/>
                  </a:cxn>
                  <a:cxn ang="0">
                    <a:pos x="131" y="218"/>
                  </a:cxn>
                  <a:cxn ang="0">
                    <a:pos x="191" y="224"/>
                  </a:cxn>
                  <a:cxn ang="0">
                    <a:pos x="234" y="175"/>
                  </a:cxn>
                  <a:cxn ang="0">
                    <a:pos x="290" y="158"/>
                  </a:cxn>
                  <a:cxn ang="0">
                    <a:pos x="338" y="158"/>
                  </a:cxn>
                  <a:cxn ang="0">
                    <a:pos x="382" y="147"/>
                  </a:cxn>
                  <a:cxn ang="0">
                    <a:pos x="415" y="147"/>
                  </a:cxn>
                  <a:cxn ang="0">
                    <a:pos x="366" y="99"/>
                  </a:cxn>
                  <a:cxn ang="0">
                    <a:pos x="251" y="27"/>
                  </a:cxn>
                </a:cxnLst>
                <a:rect l="0" t="0" r="r" b="b"/>
                <a:pathLst>
                  <a:path w="415" h="224">
                    <a:moveTo>
                      <a:pt x="251" y="27"/>
                    </a:moveTo>
                    <a:lnTo>
                      <a:pt x="153" y="0"/>
                    </a:lnTo>
                    <a:lnTo>
                      <a:pt x="77" y="11"/>
                    </a:lnTo>
                    <a:lnTo>
                      <a:pt x="6" y="27"/>
                    </a:lnTo>
                    <a:lnTo>
                      <a:pt x="0" y="77"/>
                    </a:lnTo>
                    <a:lnTo>
                      <a:pt x="66" y="170"/>
                    </a:lnTo>
                    <a:lnTo>
                      <a:pt x="131" y="218"/>
                    </a:lnTo>
                    <a:lnTo>
                      <a:pt x="191" y="224"/>
                    </a:lnTo>
                    <a:lnTo>
                      <a:pt x="234" y="175"/>
                    </a:lnTo>
                    <a:lnTo>
                      <a:pt x="290" y="158"/>
                    </a:lnTo>
                    <a:lnTo>
                      <a:pt x="338" y="158"/>
                    </a:lnTo>
                    <a:lnTo>
                      <a:pt x="382" y="147"/>
                    </a:lnTo>
                    <a:lnTo>
                      <a:pt x="415" y="147"/>
                    </a:lnTo>
                    <a:lnTo>
                      <a:pt x="366" y="99"/>
                    </a:lnTo>
                    <a:lnTo>
                      <a:pt x="251" y="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4" name="Freeform 51">
                <a:extLst>
                  <a:ext uri="{FF2B5EF4-FFF2-40B4-BE49-F238E27FC236}">
                    <a16:creationId xmlns="" xmlns:a16="http://schemas.microsoft.com/office/drawing/2014/main" id="{E91ABEB9-B093-445B-872B-243EEF64A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5" name="Freeform 52">
                <a:extLst>
                  <a:ext uri="{FF2B5EF4-FFF2-40B4-BE49-F238E27FC236}">
                    <a16:creationId xmlns="" xmlns:a16="http://schemas.microsoft.com/office/drawing/2014/main" id="{1E3C690C-6188-46B4-8BFE-242529E0C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461" y="1186994"/>
                <a:ext cx="163402" cy="198858"/>
              </a:xfrm>
              <a:custGeom>
                <a:avLst/>
                <a:gdLst/>
                <a:ahLst/>
                <a:cxnLst>
                  <a:cxn ang="0">
                    <a:pos x="256" y="72"/>
                  </a:cxn>
                  <a:cxn ang="0">
                    <a:pos x="202" y="28"/>
                  </a:cxn>
                  <a:cxn ang="0">
                    <a:pos x="166" y="15"/>
                  </a:cxn>
                  <a:cxn ang="0">
                    <a:pos x="145" y="4"/>
                  </a:cxn>
                  <a:cxn ang="0">
                    <a:pos x="137" y="0"/>
                  </a:cxn>
                  <a:cxn ang="0">
                    <a:pos x="131" y="0"/>
                  </a:cxn>
                  <a:cxn ang="0">
                    <a:pos x="125" y="5"/>
                  </a:cxn>
                  <a:cxn ang="0">
                    <a:pos x="120" y="12"/>
                  </a:cxn>
                  <a:cxn ang="0">
                    <a:pos x="92" y="52"/>
                  </a:cxn>
                  <a:cxn ang="0">
                    <a:pos x="77" y="72"/>
                  </a:cxn>
                  <a:cxn ang="0">
                    <a:pos x="0" y="77"/>
                  </a:cxn>
                  <a:cxn ang="0">
                    <a:pos x="93" y="154"/>
                  </a:cxn>
                  <a:cxn ang="0">
                    <a:pos x="21" y="291"/>
                  </a:cxn>
                  <a:cxn ang="0">
                    <a:pos x="77" y="432"/>
                  </a:cxn>
                  <a:cxn ang="0">
                    <a:pos x="86" y="497"/>
                  </a:cxn>
                  <a:cxn ang="0">
                    <a:pos x="110" y="512"/>
                  </a:cxn>
                  <a:cxn ang="0">
                    <a:pos x="127" y="517"/>
                  </a:cxn>
                  <a:cxn ang="0">
                    <a:pos x="140" y="515"/>
                  </a:cxn>
                  <a:cxn ang="0">
                    <a:pos x="150" y="513"/>
                  </a:cxn>
                  <a:cxn ang="0">
                    <a:pos x="156" y="509"/>
                  </a:cxn>
                  <a:cxn ang="0">
                    <a:pos x="162" y="499"/>
                  </a:cxn>
                  <a:cxn ang="0">
                    <a:pos x="166" y="481"/>
                  </a:cxn>
                  <a:cxn ang="0">
                    <a:pos x="167" y="458"/>
                  </a:cxn>
                  <a:cxn ang="0">
                    <a:pos x="166" y="423"/>
                  </a:cxn>
                  <a:cxn ang="0">
                    <a:pos x="163" y="380"/>
                  </a:cxn>
                  <a:cxn ang="0">
                    <a:pos x="168" y="344"/>
                  </a:cxn>
                  <a:cxn ang="0">
                    <a:pos x="178" y="298"/>
                  </a:cxn>
                  <a:cxn ang="0">
                    <a:pos x="213" y="400"/>
                  </a:cxn>
                  <a:cxn ang="0">
                    <a:pos x="294" y="366"/>
                  </a:cxn>
                  <a:cxn ang="0">
                    <a:pos x="296" y="322"/>
                  </a:cxn>
                  <a:cxn ang="0">
                    <a:pos x="301" y="298"/>
                  </a:cxn>
                  <a:cxn ang="0">
                    <a:pos x="307" y="285"/>
                  </a:cxn>
                  <a:cxn ang="0">
                    <a:pos x="318" y="267"/>
                  </a:cxn>
                  <a:cxn ang="0">
                    <a:pos x="335" y="238"/>
                  </a:cxn>
                  <a:cxn ang="0">
                    <a:pos x="351" y="197"/>
                  </a:cxn>
                  <a:cxn ang="0">
                    <a:pos x="349" y="178"/>
                  </a:cxn>
                  <a:cxn ang="0">
                    <a:pos x="337" y="158"/>
                  </a:cxn>
                  <a:cxn ang="0">
                    <a:pos x="337" y="149"/>
                  </a:cxn>
                  <a:cxn ang="0">
                    <a:pos x="341" y="142"/>
                  </a:cxn>
                  <a:cxn ang="0">
                    <a:pos x="352" y="139"/>
                  </a:cxn>
                  <a:cxn ang="0">
                    <a:pos x="391" y="137"/>
                  </a:cxn>
                  <a:cxn ang="0">
                    <a:pos x="422" y="137"/>
                  </a:cxn>
                  <a:cxn ang="0">
                    <a:pos x="425" y="100"/>
                  </a:cxn>
                </a:cxnLst>
                <a:rect l="0" t="0" r="r" b="b"/>
                <a:pathLst>
                  <a:path w="425" h="517">
                    <a:moveTo>
                      <a:pt x="359" y="23"/>
                    </a:moveTo>
                    <a:lnTo>
                      <a:pt x="256" y="72"/>
                    </a:lnTo>
                    <a:lnTo>
                      <a:pt x="207" y="72"/>
                    </a:lnTo>
                    <a:lnTo>
                      <a:pt x="202" y="28"/>
                    </a:lnTo>
                    <a:lnTo>
                      <a:pt x="181" y="22"/>
                    </a:lnTo>
                    <a:lnTo>
                      <a:pt x="166" y="15"/>
                    </a:lnTo>
                    <a:lnTo>
                      <a:pt x="153" y="9"/>
                    </a:lnTo>
                    <a:lnTo>
                      <a:pt x="145" y="4"/>
                    </a:lnTo>
                    <a:lnTo>
                      <a:pt x="140" y="2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2"/>
                    </a:lnTo>
                    <a:lnTo>
                      <a:pt x="125" y="5"/>
                    </a:lnTo>
                    <a:lnTo>
                      <a:pt x="123" y="8"/>
                    </a:lnTo>
                    <a:lnTo>
                      <a:pt x="120" y="12"/>
                    </a:lnTo>
                    <a:lnTo>
                      <a:pt x="106" y="33"/>
                    </a:lnTo>
                    <a:lnTo>
                      <a:pt x="92" y="52"/>
                    </a:lnTo>
                    <a:lnTo>
                      <a:pt x="81" y="66"/>
                    </a:lnTo>
                    <a:lnTo>
                      <a:pt x="77" y="72"/>
                    </a:lnTo>
                    <a:lnTo>
                      <a:pt x="48" y="89"/>
                    </a:lnTo>
                    <a:lnTo>
                      <a:pt x="0" y="77"/>
                    </a:lnTo>
                    <a:lnTo>
                      <a:pt x="21" y="148"/>
                    </a:lnTo>
                    <a:lnTo>
                      <a:pt x="93" y="154"/>
                    </a:lnTo>
                    <a:lnTo>
                      <a:pt x="27" y="198"/>
                    </a:lnTo>
                    <a:lnTo>
                      <a:pt x="21" y="291"/>
                    </a:lnTo>
                    <a:lnTo>
                      <a:pt x="38" y="377"/>
                    </a:lnTo>
                    <a:lnTo>
                      <a:pt x="77" y="432"/>
                    </a:lnTo>
                    <a:lnTo>
                      <a:pt x="82" y="493"/>
                    </a:lnTo>
                    <a:lnTo>
                      <a:pt x="86" y="497"/>
                    </a:lnTo>
                    <a:lnTo>
                      <a:pt x="100" y="507"/>
                    </a:lnTo>
                    <a:lnTo>
                      <a:pt x="110" y="512"/>
                    </a:lnTo>
                    <a:lnTo>
                      <a:pt x="121" y="515"/>
                    </a:lnTo>
                    <a:lnTo>
                      <a:pt x="127" y="517"/>
                    </a:lnTo>
                    <a:lnTo>
                      <a:pt x="134" y="517"/>
                    </a:lnTo>
                    <a:lnTo>
                      <a:pt x="140" y="515"/>
                    </a:lnTo>
                    <a:lnTo>
                      <a:pt x="147" y="514"/>
                    </a:lnTo>
                    <a:lnTo>
                      <a:pt x="150" y="513"/>
                    </a:lnTo>
                    <a:lnTo>
                      <a:pt x="153" y="511"/>
                    </a:lnTo>
                    <a:lnTo>
                      <a:pt x="156" y="509"/>
                    </a:lnTo>
                    <a:lnTo>
                      <a:pt x="159" y="506"/>
                    </a:lnTo>
                    <a:lnTo>
                      <a:pt x="162" y="499"/>
                    </a:lnTo>
                    <a:lnTo>
                      <a:pt x="165" y="491"/>
                    </a:lnTo>
                    <a:lnTo>
                      <a:pt x="166" y="481"/>
                    </a:lnTo>
                    <a:lnTo>
                      <a:pt x="167" y="470"/>
                    </a:lnTo>
                    <a:lnTo>
                      <a:pt x="167" y="458"/>
                    </a:lnTo>
                    <a:lnTo>
                      <a:pt x="167" y="446"/>
                    </a:lnTo>
                    <a:lnTo>
                      <a:pt x="166" y="423"/>
                    </a:lnTo>
                    <a:lnTo>
                      <a:pt x="164" y="400"/>
                    </a:lnTo>
                    <a:lnTo>
                      <a:pt x="163" y="380"/>
                    </a:lnTo>
                    <a:lnTo>
                      <a:pt x="163" y="366"/>
                    </a:lnTo>
                    <a:lnTo>
                      <a:pt x="168" y="344"/>
                    </a:lnTo>
                    <a:lnTo>
                      <a:pt x="174" y="318"/>
                    </a:lnTo>
                    <a:lnTo>
                      <a:pt x="178" y="298"/>
                    </a:lnTo>
                    <a:lnTo>
                      <a:pt x="180" y="291"/>
                    </a:lnTo>
                    <a:lnTo>
                      <a:pt x="213" y="400"/>
                    </a:lnTo>
                    <a:lnTo>
                      <a:pt x="295" y="377"/>
                    </a:lnTo>
                    <a:lnTo>
                      <a:pt x="294" y="366"/>
                    </a:lnTo>
                    <a:lnTo>
                      <a:pt x="295" y="338"/>
                    </a:lnTo>
                    <a:lnTo>
                      <a:pt x="296" y="322"/>
                    </a:lnTo>
                    <a:lnTo>
                      <a:pt x="299" y="306"/>
                    </a:lnTo>
                    <a:lnTo>
                      <a:pt x="301" y="298"/>
                    </a:lnTo>
                    <a:lnTo>
                      <a:pt x="303" y="292"/>
                    </a:lnTo>
                    <a:lnTo>
                      <a:pt x="307" y="285"/>
                    </a:lnTo>
                    <a:lnTo>
                      <a:pt x="311" y="279"/>
                    </a:lnTo>
                    <a:lnTo>
                      <a:pt x="318" y="267"/>
                    </a:lnTo>
                    <a:lnTo>
                      <a:pt x="327" y="253"/>
                    </a:lnTo>
                    <a:lnTo>
                      <a:pt x="335" y="238"/>
                    </a:lnTo>
                    <a:lnTo>
                      <a:pt x="341" y="223"/>
                    </a:lnTo>
                    <a:lnTo>
                      <a:pt x="351" y="197"/>
                    </a:lnTo>
                    <a:lnTo>
                      <a:pt x="354" y="187"/>
                    </a:lnTo>
                    <a:lnTo>
                      <a:pt x="349" y="178"/>
                    </a:lnTo>
                    <a:lnTo>
                      <a:pt x="339" y="162"/>
                    </a:lnTo>
                    <a:lnTo>
                      <a:pt x="337" y="158"/>
                    </a:lnTo>
                    <a:lnTo>
                      <a:pt x="337" y="153"/>
                    </a:lnTo>
                    <a:lnTo>
                      <a:pt x="337" y="149"/>
                    </a:lnTo>
                    <a:lnTo>
                      <a:pt x="338" y="145"/>
                    </a:lnTo>
                    <a:lnTo>
                      <a:pt x="341" y="142"/>
                    </a:lnTo>
                    <a:lnTo>
                      <a:pt x="345" y="140"/>
                    </a:lnTo>
                    <a:lnTo>
                      <a:pt x="352" y="139"/>
                    </a:lnTo>
                    <a:lnTo>
                      <a:pt x="359" y="137"/>
                    </a:lnTo>
                    <a:lnTo>
                      <a:pt x="391" y="137"/>
                    </a:lnTo>
                    <a:lnTo>
                      <a:pt x="411" y="137"/>
                    </a:lnTo>
                    <a:lnTo>
                      <a:pt x="422" y="137"/>
                    </a:lnTo>
                    <a:lnTo>
                      <a:pt x="425" y="137"/>
                    </a:lnTo>
                    <a:lnTo>
                      <a:pt x="425" y="100"/>
                    </a:lnTo>
                    <a:lnTo>
                      <a:pt x="359" y="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6" name="Freeform 54">
                <a:extLst>
                  <a:ext uri="{FF2B5EF4-FFF2-40B4-BE49-F238E27FC236}">
                    <a16:creationId xmlns="" xmlns:a16="http://schemas.microsoft.com/office/drawing/2014/main" id="{36DBA0D1-FD99-4ACD-9D20-E50E91330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7" name="Freeform 55">
                <a:extLst>
                  <a:ext uri="{FF2B5EF4-FFF2-40B4-BE49-F238E27FC236}">
                    <a16:creationId xmlns="" xmlns:a16="http://schemas.microsoft.com/office/drawing/2014/main" id="{E2476FDF-393D-4C23-B72F-AC6654313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394" y="1240948"/>
                <a:ext cx="171110" cy="209648"/>
              </a:xfrm>
              <a:custGeom>
                <a:avLst/>
                <a:gdLst/>
                <a:ahLst/>
                <a:cxnLst>
                  <a:cxn ang="0">
                    <a:pos x="218" y="0"/>
                  </a:cxn>
                  <a:cxn ang="0">
                    <a:pos x="164" y="88"/>
                  </a:cxn>
                  <a:cxn ang="0">
                    <a:pos x="191" y="213"/>
                  </a:cxn>
                  <a:cxn ang="0">
                    <a:pos x="109" y="240"/>
                  </a:cxn>
                  <a:cxn ang="0">
                    <a:pos x="0" y="208"/>
                  </a:cxn>
                  <a:cxn ang="0">
                    <a:pos x="71" y="290"/>
                  </a:cxn>
                  <a:cxn ang="0">
                    <a:pos x="180" y="388"/>
                  </a:cxn>
                  <a:cxn ang="0">
                    <a:pos x="180" y="402"/>
                  </a:cxn>
                  <a:cxn ang="0">
                    <a:pos x="180" y="437"/>
                  </a:cxn>
                  <a:cxn ang="0">
                    <a:pos x="176" y="456"/>
                  </a:cxn>
                  <a:cxn ang="0">
                    <a:pos x="169" y="473"/>
                  </a:cxn>
                  <a:cxn ang="0">
                    <a:pos x="168" y="482"/>
                  </a:cxn>
                  <a:cxn ang="0">
                    <a:pos x="168" y="490"/>
                  </a:cxn>
                  <a:cxn ang="0">
                    <a:pos x="173" y="496"/>
                  </a:cxn>
                  <a:cxn ang="0">
                    <a:pos x="180" y="503"/>
                  </a:cxn>
                  <a:cxn ang="0">
                    <a:pos x="200" y="512"/>
                  </a:cxn>
                  <a:cxn ang="0">
                    <a:pos x="218" y="517"/>
                  </a:cxn>
                  <a:cxn ang="0">
                    <a:pos x="234" y="519"/>
                  </a:cxn>
                  <a:cxn ang="0">
                    <a:pos x="289" y="546"/>
                  </a:cxn>
                  <a:cxn ang="0">
                    <a:pos x="371" y="508"/>
                  </a:cxn>
                  <a:cxn ang="0">
                    <a:pos x="416" y="466"/>
                  </a:cxn>
                  <a:cxn ang="0">
                    <a:pos x="419" y="436"/>
                  </a:cxn>
                  <a:cxn ang="0">
                    <a:pos x="421" y="396"/>
                  </a:cxn>
                  <a:cxn ang="0">
                    <a:pos x="428" y="369"/>
                  </a:cxn>
                  <a:cxn ang="0">
                    <a:pos x="438" y="340"/>
                  </a:cxn>
                  <a:cxn ang="0">
                    <a:pos x="436" y="295"/>
                  </a:cxn>
                  <a:cxn ang="0">
                    <a:pos x="438" y="273"/>
                  </a:cxn>
                  <a:cxn ang="0">
                    <a:pos x="436" y="251"/>
                  </a:cxn>
                  <a:cxn ang="0">
                    <a:pos x="431" y="229"/>
                  </a:cxn>
                  <a:cxn ang="0">
                    <a:pos x="413" y="193"/>
                  </a:cxn>
                  <a:cxn ang="0">
                    <a:pos x="404" y="175"/>
                  </a:cxn>
                  <a:cxn ang="0">
                    <a:pos x="332" y="219"/>
                  </a:cxn>
                  <a:cxn ang="0">
                    <a:pos x="321" y="198"/>
                  </a:cxn>
                  <a:cxn ang="0">
                    <a:pos x="318" y="188"/>
                  </a:cxn>
                  <a:cxn ang="0">
                    <a:pos x="320" y="180"/>
                  </a:cxn>
                  <a:cxn ang="0">
                    <a:pos x="324" y="171"/>
                  </a:cxn>
                  <a:cxn ang="0">
                    <a:pos x="332" y="165"/>
                  </a:cxn>
                  <a:cxn ang="0">
                    <a:pos x="357" y="149"/>
                  </a:cxn>
                  <a:cxn ang="0">
                    <a:pos x="378" y="133"/>
                  </a:cxn>
                  <a:cxn ang="0">
                    <a:pos x="398" y="115"/>
                  </a:cxn>
                  <a:cxn ang="0">
                    <a:pos x="409" y="113"/>
                  </a:cxn>
                  <a:cxn ang="0">
                    <a:pos x="417" y="104"/>
                  </a:cxn>
                  <a:cxn ang="0">
                    <a:pos x="420" y="83"/>
                  </a:cxn>
                  <a:cxn ang="0">
                    <a:pos x="420" y="46"/>
                  </a:cxn>
                  <a:cxn ang="0">
                    <a:pos x="420" y="38"/>
                  </a:cxn>
                </a:cxnLst>
                <a:rect l="0" t="0" r="r" b="b"/>
                <a:pathLst>
                  <a:path w="442" h="546">
                    <a:moveTo>
                      <a:pt x="355" y="6"/>
                    </a:moveTo>
                    <a:lnTo>
                      <a:pt x="218" y="0"/>
                    </a:lnTo>
                    <a:lnTo>
                      <a:pt x="175" y="38"/>
                    </a:lnTo>
                    <a:lnTo>
                      <a:pt x="164" y="88"/>
                    </a:lnTo>
                    <a:lnTo>
                      <a:pt x="202" y="170"/>
                    </a:lnTo>
                    <a:lnTo>
                      <a:pt x="191" y="213"/>
                    </a:lnTo>
                    <a:lnTo>
                      <a:pt x="164" y="246"/>
                    </a:lnTo>
                    <a:lnTo>
                      <a:pt x="109" y="240"/>
                    </a:lnTo>
                    <a:lnTo>
                      <a:pt x="71" y="219"/>
                    </a:lnTo>
                    <a:lnTo>
                      <a:pt x="0" y="208"/>
                    </a:lnTo>
                    <a:lnTo>
                      <a:pt x="5" y="268"/>
                    </a:lnTo>
                    <a:lnTo>
                      <a:pt x="71" y="290"/>
                    </a:lnTo>
                    <a:lnTo>
                      <a:pt x="136" y="338"/>
                    </a:lnTo>
                    <a:lnTo>
                      <a:pt x="180" y="388"/>
                    </a:lnTo>
                    <a:lnTo>
                      <a:pt x="180" y="391"/>
                    </a:lnTo>
                    <a:lnTo>
                      <a:pt x="180" y="402"/>
                    </a:lnTo>
                    <a:lnTo>
                      <a:pt x="180" y="418"/>
                    </a:lnTo>
                    <a:lnTo>
                      <a:pt x="180" y="437"/>
                    </a:lnTo>
                    <a:lnTo>
                      <a:pt x="179" y="448"/>
                    </a:lnTo>
                    <a:lnTo>
                      <a:pt x="176" y="456"/>
                    </a:lnTo>
                    <a:lnTo>
                      <a:pt x="173" y="466"/>
                    </a:lnTo>
                    <a:lnTo>
                      <a:pt x="169" y="473"/>
                    </a:lnTo>
                    <a:lnTo>
                      <a:pt x="168" y="478"/>
                    </a:lnTo>
                    <a:lnTo>
                      <a:pt x="168" y="482"/>
                    </a:lnTo>
                    <a:lnTo>
                      <a:pt x="168" y="485"/>
                    </a:lnTo>
                    <a:lnTo>
                      <a:pt x="168" y="490"/>
                    </a:lnTo>
                    <a:lnTo>
                      <a:pt x="169" y="493"/>
                    </a:lnTo>
                    <a:lnTo>
                      <a:pt x="173" y="496"/>
                    </a:lnTo>
                    <a:lnTo>
                      <a:pt x="176" y="499"/>
                    </a:lnTo>
                    <a:lnTo>
                      <a:pt x="180" y="503"/>
                    </a:lnTo>
                    <a:lnTo>
                      <a:pt x="190" y="508"/>
                    </a:lnTo>
                    <a:lnTo>
                      <a:pt x="200" y="512"/>
                    </a:lnTo>
                    <a:lnTo>
                      <a:pt x="209" y="515"/>
                    </a:lnTo>
                    <a:lnTo>
                      <a:pt x="218" y="517"/>
                    </a:lnTo>
                    <a:lnTo>
                      <a:pt x="230" y="519"/>
                    </a:lnTo>
                    <a:lnTo>
                      <a:pt x="234" y="519"/>
                    </a:lnTo>
                    <a:lnTo>
                      <a:pt x="279" y="503"/>
                    </a:lnTo>
                    <a:lnTo>
                      <a:pt x="289" y="546"/>
                    </a:lnTo>
                    <a:lnTo>
                      <a:pt x="327" y="546"/>
                    </a:lnTo>
                    <a:lnTo>
                      <a:pt x="371" y="508"/>
                    </a:lnTo>
                    <a:lnTo>
                      <a:pt x="415" y="470"/>
                    </a:lnTo>
                    <a:lnTo>
                      <a:pt x="416" y="466"/>
                    </a:lnTo>
                    <a:lnTo>
                      <a:pt x="418" y="454"/>
                    </a:lnTo>
                    <a:lnTo>
                      <a:pt x="419" y="436"/>
                    </a:lnTo>
                    <a:lnTo>
                      <a:pt x="420" y="410"/>
                    </a:lnTo>
                    <a:lnTo>
                      <a:pt x="421" y="396"/>
                    </a:lnTo>
                    <a:lnTo>
                      <a:pt x="423" y="382"/>
                    </a:lnTo>
                    <a:lnTo>
                      <a:pt x="428" y="369"/>
                    </a:lnTo>
                    <a:lnTo>
                      <a:pt x="431" y="357"/>
                    </a:lnTo>
                    <a:lnTo>
                      <a:pt x="438" y="340"/>
                    </a:lnTo>
                    <a:lnTo>
                      <a:pt x="442" y="333"/>
                    </a:lnTo>
                    <a:lnTo>
                      <a:pt x="436" y="295"/>
                    </a:lnTo>
                    <a:lnTo>
                      <a:pt x="437" y="289"/>
                    </a:lnTo>
                    <a:lnTo>
                      <a:pt x="438" y="273"/>
                    </a:lnTo>
                    <a:lnTo>
                      <a:pt x="437" y="263"/>
                    </a:lnTo>
                    <a:lnTo>
                      <a:pt x="436" y="251"/>
                    </a:lnTo>
                    <a:lnTo>
                      <a:pt x="434" y="240"/>
                    </a:lnTo>
                    <a:lnTo>
                      <a:pt x="431" y="229"/>
                    </a:lnTo>
                    <a:lnTo>
                      <a:pt x="422" y="210"/>
                    </a:lnTo>
                    <a:lnTo>
                      <a:pt x="413" y="193"/>
                    </a:lnTo>
                    <a:lnTo>
                      <a:pt x="407" y="180"/>
                    </a:lnTo>
                    <a:lnTo>
                      <a:pt x="404" y="175"/>
                    </a:lnTo>
                    <a:lnTo>
                      <a:pt x="388" y="246"/>
                    </a:lnTo>
                    <a:lnTo>
                      <a:pt x="332" y="219"/>
                    </a:lnTo>
                    <a:lnTo>
                      <a:pt x="328" y="212"/>
                    </a:lnTo>
                    <a:lnTo>
                      <a:pt x="321" y="198"/>
                    </a:lnTo>
                    <a:lnTo>
                      <a:pt x="320" y="194"/>
                    </a:lnTo>
                    <a:lnTo>
                      <a:pt x="318" y="188"/>
                    </a:lnTo>
                    <a:lnTo>
                      <a:pt x="318" y="184"/>
                    </a:lnTo>
                    <a:lnTo>
                      <a:pt x="320" y="180"/>
                    </a:lnTo>
                    <a:lnTo>
                      <a:pt x="321" y="175"/>
                    </a:lnTo>
                    <a:lnTo>
                      <a:pt x="324" y="171"/>
                    </a:lnTo>
                    <a:lnTo>
                      <a:pt x="327" y="168"/>
                    </a:lnTo>
                    <a:lnTo>
                      <a:pt x="332" y="165"/>
                    </a:lnTo>
                    <a:lnTo>
                      <a:pt x="345" y="157"/>
                    </a:lnTo>
                    <a:lnTo>
                      <a:pt x="357" y="149"/>
                    </a:lnTo>
                    <a:lnTo>
                      <a:pt x="368" y="142"/>
                    </a:lnTo>
                    <a:lnTo>
                      <a:pt x="378" y="133"/>
                    </a:lnTo>
                    <a:lnTo>
                      <a:pt x="393" y="120"/>
                    </a:lnTo>
                    <a:lnTo>
                      <a:pt x="398" y="115"/>
                    </a:lnTo>
                    <a:lnTo>
                      <a:pt x="402" y="115"/>
                    </a:lnTo>
                    <a:lnTo>
                      <a:pt x="409" y="113"/>
                    </a:lnTo>
                    <a:lnTo>
                      <a:pt x="413" y="110"/>
                    </a:lnTo>
                    <a:lnTo>
                      <a:pt x="417" y="104"/>
                    </a:lnTo>
                    <a:lnTo>
                      <a:pt x="419" y="94"/>
                    </a:lnTo>
                    <a:lnTo>
                      <a:pt x="420" y="83"/>
                    </a:lnTo>
                    <a:lnTo>
                      <a:pt x="420" y="60"/>
                    </a:lnTo>
                    <a:lnTo>
                      <a:pt x="420" y="46"/>
                    </a:lnTo>
                    <a:lnTo>
                      <a:pt x="420" y="40"/>
                    </a:lnTo>
                    <a:lnTo>
                      <a:pt x="420" y="38"/>
                    </a:lnTo>
                    <a:lnTo>
                      <a:pt x="355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8" name="Freeform 57">
                <a:extLst>
                  <a:ext uri="{FF2B5EF4-FFF2-40B4-BE49-F238E27FC236}">
                    <a16:creationId xmlns="" xmlns:a16="http://schemas.microsoft.com/office/drawing/2014/main" id="{610FB5CE-0F5F-4381-8431-4BBC94E40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946" y="1236323"/>
                <a:ext cx="67827" cy="77076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21" y="36"/>
                  </a:cxn>
                  <a:cxn ang="0">
                    <a:pos x="82" y="0"/>
                  </a:cxn>
                  <a:cxn ang="0">
                    <a:pos x="159" y="43"/>
                  </a:cxn>
                  <a:cxn ang="0">
                    <a:pos x="175" y="114"/>
                  </a:cxn>
                  <a:cxn ang="0">
                    <a:pos x="132" y="202"/>
                  </a:cxn>
                  <a:cxn ang="0">
                    <a:pos x="104" y="152"/>
                  </a:cxn>
                  <a:cxn ang="0">
                    <a:pos x="102" y="147"/>
                  </a:cxn>
                  <a:cxn ang="0">
                    <a:pos x="98" y="130"/>
                  </a:cxn>
                  <a:cxn ang="0">
                    <a:pos x="94" y="121"/>
                  </a:cxn>
                  <a:cxn ang="0">
                    <a:pos x="87" y="111"/>
                  </a:cxn>
                  <a:cxn ang="0">
                    <a:pos x="80" y="101"/>
                  </a:cxn>
                  <a:cxn ang="0">
                    <a:pos x="71" y="93"/>
                  </a:cxn>
                  <a:cxn ang="0">
                    <a:pos x="48" y="76"/>
                  </a:cxn>
                  <a:cxn ang="0">
                    <a:pos x="26" y="62"/>
                  </a:cxn>
                  <a:cxn ang="0">
                    <a:pos x="7" y="53"/>
                  </a:cxn>
                  <a:cxn ang="0">
                    <a:pos x="0" y="48"/>
                  </a:cxn>
                </a:cxnLst>
                <a:rect l="0" t="0" r="r" b="b"/>
                <a:pathLst>
                  <a:path w="175" h="202">
                    <a:moveTo>
                      <a:pt x="0" y="48"/>
                    </a:moveTo>
                    <a:lnTo>
                      <a:pt x="21" y="36"/>
                    </a:lnTo>
                    <a:lnTo>
                      <a:pt x="82" y="0"/>
                    </a:lnTo>
                    <a:lnTo>
                      <a:pt x="159" y="43"/>
                    </a:lnTo>
                    <a:lnTo>
                      <a:pt x="175" y="114"/>
                    </a:lnTo>
                    <a:lnTo>
                      <a:pt x="132" y="202"/>
                    </a:lnTo>
                    <a:lnTo>
                      <a:pt x="104" y="152"/>
                    </a:lnTo>
                    <a:lnTo>
                      <a:pt x="102" y="147"/>
                    </a:lnTo>
                    <a:lnTo>
                      <a:pt x="98" y="130"/>
                    </a:lnTo>
                    <a:lnTo>
                      <a:pt x="94" y="121"/>
                    </a:lnTo>
                    <a:lnTo>
                      <a:pt x="87" y="111"/>
                    </a:lnTo>
                    <a:lnTo>
                      <a:pt x="80" y="101"/>
                    </a:lnTo>
                    <a:lnTo>
                      <a:pt x="71" y="93"/>
                    </a:lnTo>
                    <a:lnTo>
                      <a:pt x="48" y="76"/>
                    </a:lnTo>
                    <a:lnTo>
                      <a:pt x="26" y="62"/>
                    </a:lnTo>
                    <a:lnTo>
                      <a:pt x="7" y="53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79" name="Freeform 64">
                <a:extLst>
                  <a:ext uri="{FF2B5EF4-FFF2-40B4-BE49-F238E27FC236}">
                    <a16:creationId xmlns="" xmlns:a16="http://schemas.microsoft.com/office/drawing/2014/main" id="{9098EEE0-A018-4BBE-8918-D8847F667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0" name="Freeform 65">
                <a:extLst>
                  <a:ext uri="{FF2B5EF4-FFF2-40B4-BE49-F238E27FC236}">
                    <a16:creationId xmlns="" xmlns:a16="http://schemas.microsoft.com/office/drawing/2014/main" id="{FFE92645-5B9C-4668-988B-DFB3F7714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1" name="Freeform 66">
                <a:extLst>
                  <a:ext uri="{FF2B5EF4-FFF2-40B4-BE49-F238E27FC236}">
                    <a16:creationId xmlns="" xmlns:a16="http://schemas.microsoft.com/office/drawing/2014/main" id="{44488BC1-01BA-4080-8314-C545C0568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411" y="1085253"/>
                <a:ext cx="323721" cy="297516"/>
              </a:xfrm>
              <a:custGeom>
                <a:avLst/>
                <a:gdLst/>
                <a:ahLst/>
                <a:cxnLst>
                  <a:cxn ang="0">
                    <a:pos x="808" y="273"/>
                  </a:cxn>
                  <a:cxn ang="0">
                    <a:pos x="796" y="234"/>
                  </a:cxn>
                  <a:cxn ang="0">
                    <a:pos x="781" y="204"/>
                  </a:cxn>
                  <a:cxn ang="0">
                    <a:pos x="771" y="190"/>
                  </a:cxn>
                  <a:cxn ang="0">
                    <a:pos x="759" y="180"/>
                  </a:cxn>
                  <a:cxn ang="0">
                    <a:pos x="716" y="153"/>
                  </a:cxn>
                  <a:cxn ang="0">
                    <a:pos x="697" y="144"/>
                  </a:cxn>
                  <a:cxn ang="0">
                    <a:pos x="677" y="141"/>
                  </a:cxn>
                  <a:cxn ang="0">
                    <a:pos x="664" y="143"/>
                  </a:cxn>
                  <a:cxn ang="0">
                    <a:pos x="623" y="141"/>
                  </a:cxn>
                  <a:cxn ang="0">
                    <a:pos x="560" y="137"/>
                  </a:cxn>
                  <a:cxn ang="0">
                    <a:pos x="547" y="136"/>
                  </a:cxn>
                  <a:cxn ang="0">
                    <a:pos x="437" y="71"/>
                  </a:cxn>
                  <a:cxn ang="0">
                    <a:pos x="300" y="0"/>
                  </a:cxn>
                  <a:cxn ang="0">
                    <a:pos x="284" y="114"/>
                  </a:cxn>
                  <a:cxn ang="0">
                    <a:pos x="276" y="171"/>
                  </a:cxn>
                  <a:cxn ang="0">
                    <a:pos x="274" y="180"/>
                  </a:cxn>
                  <a:cxn ang="0">
                    <a:pos x="260" y="184"/>
                  </a:cxn>
                  <a:cxn ang="0">
                    <a:pos x="230" y="184"/>
                  </a:cxn>
                  <a:cxn ang="0">
                    <a:pos x="203" y="182"/>
                  </a:cxn>
                  <a:cxn ang="0">
                    <a:pos x="175" y="176"/>
                  </a:cxn>
                  <a:cxn ang="0">
                    <a:pos x="170" y="234"/>
                  </a:cxn>
                  <a:cxn ang="0">
                    <a:pos x="170" y="360"/>
                  </a:cxn>
                  <a:cxn ang="0">
                    <a:pos x="139" y="387"/>
                  </a:cxn>
                  <a:cxn ang="0">
                    <a:pos x="122" y="394"/>
                  </a:cxn>
                  <a:cxn ang="0">
                    <a:pos x="102" y="406"/>
                  </a:cxn>
                  <a:cxn ang="0">
                    <a:pos x="75" y="423"/>
                  </a:cxn>
                  <a:cxn ang="0">
                    <a:pos x="52" y="435"/>
                  </a:cxn>
                  <a:cxn ang="0">
                    <a:pos x="31" y="441"/>
                  </a:cxn>
                  <a:cxn ang="0">
                    <a:pos x="23" y="448"/>
                  </a:cxn>
                  <a:cxn ang="0">
                    <a:pos x="7" y="470"/>
                  </a:cxn>
                  <a:cxn ang="0">
                    <a:pos x="1" y="486"/>
                  </a:cxn>
                  <a:cxn ang="0">
                    <a:pos x="0" y="496"/>
                  </a:cxn>
                  <a:cxn ang="0">
                    <a:pos x="3" y="513"/>
                  </a:cxn>
                  <a:cxn ang="0">
                    <a:pos x="13" y="536"/>
                  </a:cxn>
                  <a:cxn ang="0">
                    <a:pos x="29" y="565"/>
                  </a:cxn>
                  <a:cxn ang="0">
                    <a:pos x="61" y="611"/>
                  </a:cxn>
                  <a:cxn ang="0">
                    <a:pos x="116" y="677"/>
                  </a:cxn>
                  <a:cxn ang="0">
                    <a:pos x="114" y="751"/>
                  </a:cxn>
                  <a:cxn ang="0">
                    <a:pos x="131" y="766"/>
                  </a:cxn>
                  <a:cxn ang="0">
                    <a:pos x="149" y="774"/>
                  </a:cxn>
                  <a:cxn ang="0">
                    <a:pos x="183" y="775"/>
                  </a:cxn>
                  <a:cxn ang="0">
                    <a:pos x="231" y="775"/>
                  </a:cxn>
                  <a:cxn ang="0">
                    <a:pos x="295" y="752"/>
                  </a:cxn>
                  <a:cxn ang="0">
                    <a:pos x="388" y="660"/>
                  </a:cxn>
                  <a:cxn ang="0">
                    <a:pos x="415" y="578"/>
                  </a:cxn>
                  <a:cxn ang="0">
                    <a:pos x="508" y="550"/>
                  </a:cxn>
                  <a:cxn ang="0">
                    <a:pos x="512" y="532"/>
                  </a:cxn>
                  <a:cxn ang="0">
                    <a:pos x="520" y="517"/>
                  </a:cxn>
                  <a:cxn ang="0">
                    <a:pos x="526" y="508"/>
                  </a:cxn>
                  <a:cxn ang="0">
                    <a:pos x="536" y="502"/>
                  </a:cxn>
                  <a:cxn ang="0">
                    <a:pos x="565" y="479"/>
                  </a:cxn>
                  <a:cxn ang="0">
                    <a:pos x="578" y="471"/>
                  </a:cxn>
                  <a:cxn ang="0">
                    <a:pos x="595" y="469"/>
                  </a:cxn>
                  <a:cxn ang="0">
                    <a:pos x="642" y="464"/>
                  </a:cxn>
                  <a:cxn ang="0">
                    <a:pos x="666" y="459"/>
                  </a:cxn>
                  <a:cxn ang="0">
                    <a:pos x="841" y="360"/>
                  </a:cxn>
                </a:cxnLst>
                <a:rect l="0" t="0" r="r" b="b"/>
                <a:pathLst>
                  <a:path w="841" h="775">
                    <a:moveTo>
                      <a:pt x="841" y="360"/>
                    </a:moveTo>
                    <a:lnTo>
                      <a:pt x="808" y="273"/>
                    </a:lnTo>
                    <a:lnTo>
                      <a:pt x="806" y="261"/>
                    </a:lnTo>
                    <a:lnTo>
                      <a:pt x="796" y="234"/>
                    </a:lnTo>
                    <a:lnTo>
                      <a:pt x="790" y="219"/>
                    </a:lnTo>
                    <a:lnTo>
                      <a:pt x="781" y="204"/>
                    </a:lnTo>
                    <a:lnTo>
                      <a:pt x="775" y="196"/>
                    </a:lnTo>
                    <a:lnTo>
                      <a:pt x="771" y="190"/>
                    </a:lnTo>
                    <a:lnTo>
                      <a:pt x="765" y="184"/>
                    </a:lnTo>
                    <a:lnTo>
                      <a:pt x="759" y="180"/>
                    </a:lnTo>
                    <a:lnTo>
                      <a:pt x="737" y="165"/>
                    </a:lnTo>
                    <a:lnTo>
                      <a:pt x="716" y="153"/>
                    </a:lnTo>
                    <a:lnTo>
                      <a:pt x="706" y="147"/>
                    </a:lnTo>
                    <a:lnTo>
                      <a:pt x="697" y="144"/>
                    </a:lnTo>
                    <a:lnTo>
                      <a:pt x="687" y="142"/>
                    </a:lnTo>
                    <a:lnTo>
                      <a:pt x="677" y="141"/>
                    </a:lnTo>
                    <a:lnTo>
                      <a:pt x="666" y="142"/>
                    </a:lnTo>
                    <a:lnTo>
                      <a:pt x="664" y="143"/>
                    </a:lnTo>
                    <a:lnTo>
                      <a:pt x="655" y="144"/>
                    </a:lnTo>
                    <a:lnTo>
                      <a:pt x="623" y="141"/>
                    </a:lnTo>
                    <a:lnTo>
                      <a:pt x="583" y="139"/>
                    </a:lnTo>
                    <a:lnTo>
                      <a:pt x="560" y="137"/>
                    </a:lnTo>
                    <a:lnTo>
                      <a:pt x="549" y="136"/>
                    </a:lnTo>
                    <a:lnTo>
                      <a:pt x="547" y="136"/>
                    </a:lnTo>
                    <a:lnTo>
                      <a:pt x="491" y="119"/>
                    </a:lnTo>
                    <a:lnTo>
                      <a:pt x="437" y="71"/>
                    </a:lnTo>
                    <a:lnTo>
                      <a:pt x="372" y="21"/>
                    </a:lnTo>
                    <a:lnTo>
                      <a:pt x="300" y="0"/>
                    </a:lnTo>
                    <a:lnTo>
                      <a:pt x="263" y="10"/>
                    </a:lnTo>
                    <a:lnTo>
                      <a:pt x="284" y="114"/>
                    </a:lnTo>
                    <a:lnTo>
                      <a:pt x="273" y="169"/>
                    </a:lnTo>
                    <a:lnTo>
                      <a:pt x="276" y="171"/>
                    </a:lnTo>
                    <a:lnTo>
                      <a:pt x="277" y="177"/>
                    </a:lnTo>
                    <a:lnTo>
                      <a:pt x="274" y="180"/>
                    </a:lnTo>
                    <a:lnTo>
                      <a:pt x="269" y="183"/>
                    </a:lnTo>
                    <a:lnTo>
                      <a:pt x="260" y="184"/>
                    </a:lnTo>
                    <a:lnTo>
                      <a:pt x="246" y="185"/>
                    </a:lnTo>
                    <a:lnTo>
                      <a:pt x="230" y="184"/>
                    </a:lnTo>
                    <a:lnTo>
                      <a:pt x="216" y="183"/>
                    </a:lnTo>
                    <a:lnTo>
                      <a:pt x="203" y="182"/>
                    </a:lnTo>
                    <a:lnTo>
                      <a:pt x="191" y="180"/>
                    </a:lnTo>
                    <a:lnTo>
                      <a:pt x="175" y="176"/>
                    </a:lnTo>
                    <a:lnTo>
                      <a:pt x="170" y="174"/>
                    </a:lnTo>
                    <a:lnTo>
                      <a:pt x="170" y="234"/>
                    </a:lnTo>
                    <a:lnTo>
                      <a:pt x="191" y="332"/>
                    </a:lnTo>
                    <a:lnTo>
                      <a:pt x="170" y="360"/>
                    </a:lnTo>
                    <a:lnTo>
                      <a:pt x="143" y="387"/>
                    </a:lnTo>
                    <a:lnTo>
                      <a:pt x="139" y="387"/>
                    </a:lnTo>
                    <a:lnTo>
                      <a:pt x="130" y="390"/>
                    </a:lnTo>
                    <a:lnTo>
                      <a:pt x="122" y="394"/>
                    </a:lnTo>
                    <a:lnTo>
                      <a:pt x="112" y="399"/>
                    </a:lnTo>
                    <a:lnTo>
                      <a:pt x="102" y="406"/>
                    </a:lnTo>
                    <a:lnTo>
                      <a:pt x="88" y="414"/>
                    </a:lnTo>
                    <a:lnTo>
                      <a:pt x="75" y="423"/>
                    </a:lnTo>
                    <a:lnTo>
                      <a:pt x="63" y="430"/>
                    </a:lnTo>
                    <a:lnTo>
                      <a:pt x="52" y="435"/>
                    </a:lnTo>
                    <a:lnTo>
                      <a:pt x="43" y="438"/>
                    </a:lnTo>
                    <a:lnTo>
                      <a:pt x="31" y="441"/>
                    </a:lnTo>
                    <a:lnTo>
                      <a:pt x="28" y="441"/>
                    </a:lnTo>
                    <a:lnTo>
                      <a:pt x="23" y="448"/>
                    </a:lnTo>
                    <a:lnTo>
                      <a:pt x="12" y="462"/>
                    </a:lnTo>
                    <a:lnTo>
                      <a:pt x="7" y="470"/>
                    </a:lnTo>
                    <a:lnTo>
                      <a:pt x="2" y="481"/>
                    </a:lnTo>
                    <a:lnTo>
                      <a:pt x="1" y="486"/>
                    </a:lnTo>
                    <a:lnTo>
                      <a:pt x="0" y="491"/>
                    </a:lnTo>
                    <a:lnTo>
                      <a:pt x="0" y="496"/>
                    </a:lnTo>
                    <a:lnTo>
                      <a:pt x="0" y="502"/>
                    </a:lnTo>
                    <a:lnTo>
                      <a:pt x="3" y="513"/>
                    </a:lnTo>
                    <a:lnTo>
                      <a:pt x="8" y="524"/>
                    </a:lnTo>
                    <a:lnTo>
                      <a:pt x="13" y="536"/>
                    </a:lnTo>
                    <a:lnTo>
                      <a:pt x="18" y="547"/>
                    </a:lnTo>
                    <a:lnTo>
                      <a:pt x="29" y="565"/>
                    </a:lnTo>
                    <a:lnTo>
                      <a:pt x="34" y="573"/>
                    </a:lnTo>
                    <a:lnTo>
                      <a:pt x="61" y="611"/>
                    </a:lnTo>
                    <a:lnTo>
                      <a:pt x="104" y="611"/>
                    </a:lnTo>
                    <a:lnTo>
                      <a:pt x="116" y="677"/>
                    </a:lnTo>
                    <a:lnTo>
                      <a:pt x="109" y="747"/>
                    </a:lnTo>
                    <a:lnTo>
                      <a:pt x="114" y="751"/>
                    </a:lnTo>
                    <a:lnTo>
                      <a:pt x="124" y="761"/>
                    </a:lnTo>
                    <a:lnTo>
                      <a:pt x="131" y="766"/>
                    </a:lnTo>
                    <a:lnTo>
                      <a:pt x="139" y="771"/>
                    </a:lnTo>
                    <a:lnTo>
                      <a:pt x="149" y="774"/>
                    </a:lnTo>
                    <a:lnTo>
                      <a:pt x="159" y="775"/>
                    </a:lnTo>
                    <a:lnTo>
                      <a:pt x="183" y="775"/>
                    </a:lnTo>
                    <a:lnTo>
                      <a:pt x="210" y="775"/>
                    </a:lnTo>
                    <a:lnTo>
                      <a:pt x="231" y="775"/>
                    </a:lnTo>
                    <a:lnTo>
                      <a:pt x="241" y="775"/>
                    </a:lnTo>
                    <a:lnTo>
                      <a:pt x="295" y="752"/>
                    </a:lnTo>
                    <a:lnTo>
                      <a:pt x="345" y="698"/>
                    </a:lnTo>
                    <a:lnTo>
                      <a:pt x="388" y="660"/>
                    </a:lnTo>
                    <a:lnTo>
                      <a:pt x="399" y="605"/>
                    </a:lnTo>
                    <a:lnTo>
                      <a:pt x="415" y="578"/>
                    </a:lnTo>
                    <a:lnTo>
                      <a:pt x="486" y="600"/>
                    </a:lnTo>
                    <a:lnTo>
                      <a:pt x="508" y="550"/>
                    </a:lnTo>
                    <a:lnTo>
                      <a:pt x="509" y="546"/>
                    </a:lnTo>
                    <a:lnTo>
                      <a:pt x="512" y="532"/>
                    </a:lnTo>
                    <a:lnTo>
                      <a:pt x="515" y="524"/>
                    </a:lnTo>
                    <a:lnTo>
                      <a:pt x="520" y="517"/>
                    </a:lnTo>
                    <a:lnTo>
                      <a:pt x="523" y="513"/>
                    </a:lnTo>
                    <a:lnTo>
                      <a:pt x="526" y="508"/>
                    </a:lnTo>
                    <a:lnTo>
                      <a:pt x="530" y="505"/>
                    </a:lnTo>
                    <a:lnTo>
                      <a:pt x="536" y="502"/>
                    </a:lnTo>
                    <a:lnTo>
                      <a:pt x="552" y="490"/>
                    </a:lnTo>
                    <a:lnTo>
                      <a:pt x="565" y="479"/>
                    </a:lnTo>
                    <a:lnTo>
                      <a:pt x="571" y="475"/>
                    </a:lnTo>
                    <a:lnTo>
                      <a:pt x="578" y="471"/>
                    </a:lnTo>
                    <a:lnTo>
                      <a:pt x="587" y="469"/>
                    </a:lnTo>
                    <a:lnTo>
                      <a:pt x="595" y="469"/>
                    </a:lnTo>
                    <a:lnTo>
                      <a:pt x="618" y="467"/>
                    </a:lnTo>
                    <a:lnTo>
                      <a:pt x="642" y="464"/>
                    </a:lnTo>
                    <a:lnTo>
                      <a:pt x="659" y="460"/>
                    </a:lnTo>
                    <a:lnTo>
                      <a:pt x="666" y="459"/>
                    </a:lnTo>
                    <a:lnTo>
                      <a:pt x="732" y="409"/>
                    </a:lnTo>
                    <a:lnTo>
                      <a:pt x="841" y="36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2" name="Freeform 67">
                <a:extLst>
                  <a:ext uri="{FF2B5EF4-FFF2-40B4-BE49-F238E27FC236}">
                    <a16:creationId xmlns="" xmlns:a16="http://schemas.microsoft.com/office/drawing/2014/main" id="{C358AFC9-B0F8-46C2-AA37-F9CBF3BC0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3" name="Freeform 68">
                <a:extLst>
                  <a:ext uri="{FF2B5EF4-FFF2-40B4-BE49-F238E27FC236}">
                    <a16:creationId xmlns="" xmlns:a16="http://schemas.microsoft.com/office/drawing/2014/main" id="{1E8E7E9B-4A13-4121-8CD7-245634C97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936" y="1092962"/>
                <a:ext cx="110990" cy="101741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75" y="15"/>
                  </a:cxn>
                  <a:cxn ang="0">
                    <a:pos x="65" y="50"/>
                  </a:cxn>
                  <a:cxn ang="0">
                    <a:pos x="61" y="60"/>
                  </a:cxn>
                  <a:cxn ang="0">
                    <a:pos x="56" y="69"/>
                  </a:cxn>
                  <a:cxn ang="0">
                    <a:pos x="52" y="78"/>
                  </a:cxn>
                  <a:cxn ang="0">
                    <a:pos x="47" y="87"/>
                  </a:cxn>
                  <a:cxn ang="0">
                    <a:pos x="40" y="95"/>
                  </a:cxn>
                  <a:cxn ang="0">
                    <a:pos x="35" y="102"/>
                  </a:cxn>
                  <a:cxn ang="0">
                    <a:pos x="27" y="107"/>
                  </a:cxn>
                  <a:cxn ang="0">
                    <a:pos x="20" y="111"/>
                  </a:cxn>
                  <a:cxn ang="0">
                    <a:pos x="13" y="116"/>
                  </a:cxn>
                  <a:cxn ang="0">
                    <a:pos x="8" y="119"/>
                  </a:cxn>
                  <a:cxn ang="0">
                    <a:pos x="4" y="123"/>
                  </a:cxn>
                  <a:cxn ang="0">
                    <a:pos x="2" y="129"/>
                  </a:cxn>
                  <a:cxn ang="0">
                    <a:pos x="0" y="133"/>
                  </a:cxn>
                  <a:cxn ang="0">
                    <a:pos x="0" y="138"/>
                  </a:cxn>
                  <a:cxn ang="0">
                    <a:pos x="0" y="143"/>
                  </a:cxn>
                  <a:cxn ang="0">
                    <a:pos x="1" y="147"/>
                  </a:cxn>
                  <a:cxn ang="0">
                    <a:pos x="9" y="163"/>
                  </a:cxn>
                  <a:cxn ang="0">
                    <a:pos x="14" y="170"/>
                  </a:cxn>
                  <a:cxn ang="0">
                    <a:pos x="119" y="194"/>
                  </a:cxn>
                  <a:cxn ang="0">
                    <a:pos x="178" y="264"/>
                  </a:cxn>
                  <a:cxn ang="0">
                    <a:pos x="283" y="170"/>
                  </a:cxn>
                  <a:cxn ang="0">
                    <a:pos x="288" y="77"/>
                  </a:cxn>
                  <a:cxn ang="0">
                    <a:pos x="218" y="60"/>
                  </a:cxn>
                  <a:cxn ang="0">
                    <a:pos x="148" y="36"/>
                  </a:cxn>
                  <a:cxn ang="0">
                    <a:pos x="79" y="0"/>
                  </a:cxn>
                </a:cxnLst>
                <a:rect l="0" t="0" r="r" b="b"/>
                <a:pathLst>
                  <a:path w="288" h="264">
                    <a:moveTo>
                      <a:pt x="79" y="0"/>
                    </a:moveTo>
                    <a:lnTo>
                      <a:pt x="75" y="15"/>
                    </a:lnTo>
                    <a:lnTo>
                      <a:pt x="65" y="50"/>
                    </a:lnTo>
                    <a:lnTo>
                      <a:pt x="61" y="60"/>
                    </a:lnTo>
                    <a:lnTo>
                      <a:pt x="56" y="69"/>
                    </a:lnTo>
                    <a:lnTo>
                      <a:pt x="52" y="78"/>
                    </a:lnTo>
                    <a:lnTo>
                      <a:pt x="47" y="87"/>
                    </a:lnTo>
                    <a:lnTo>
                      <a:pt x="40" y="95"/>
                    </a:lnTo>
                    <a:lnTo>
                      <a:pt x="35" y="102"/>
                    </a:lnTo>
                    <a:lnTo>
                      <a:pt x="27" y="107"/>
                    </a:lnTo>
                    <a:lnTo>
                      <a:pt x="20" y="111"/>
                    </a:lnTo>
                    <a:lnTo>
                      <a:pt x="13" y="116"/>
                    </a:lnTo>
                    <a:lnTo>
                      <a:pt x="8" y="119"/>
                    </a:lnTo>
                    <a:lnTo>
                      <a:pt x="4" y="123"/>
                    </a:lnTo>
                    <a:lnTo>
                      <a:pt x="2" y="129"/>
                    </a:lnTo>
                    <a:lnTo>
                      <a:pt x="0" y="133"/>
                    </a:lnTo>
                    <a:lnTo>
                      <a:pt x="0" y="138"/>
                    </a:lnTo>
                    <a:lnTo>
                      <a:pt x="0" y="143"/>
                    </a:lnTo>
                    <a:lnTo>
                      <a:pt x="1" y="147"/>
                    </a:lnTo>
                    <a:lnTo>
                      <a:pt x="9" y="163"/>
                    </a:lnTo>
                    <a:lnTo>
                      <a:pt x="14" y="170"/>
                    </a:lnTo>
                    <a:lnTo>
                      <a:pt x="119" y="194"/>
                    </a:lnTo>
                    <a:lnTo>
                      <a:pt x="178" y="264"/>
                    </a:lnTo>
                    <a:lnTo>
                      <a:pt x="283" y="170"/>
                    </a:lnTo>
                    <a:lnTo>
                      <a:pt x="288" y="77"/>
                    </a:lnTo>
                    <a:lnTo>
                      <a:pt x="218" y="60"/>
                    </a:lnTo>
                    <a:lnTo>
                      <a:pt x="148" y="36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4" name="Freeform 70">
                <a:extLst>
                  <a:ext uri="{FF2B5EF4-FFF2-40B4-BE49-F238E27FC236}">
                    <a16:creationId xmlns="" xmlns:a16="http://schemas.microsoft.com/office/drawing/2014/main" id="{5EBACCD9-8B9D-445A-A632-5B022D5CE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5" name="Freeform 71">
                <a:extLst>
                  <a:ext uri="{FF2B5EF4-FFF2-40B4-BE49-F238E27FC236}">
                    <a16:creationId xmlns="" xmlns:a16="http://schemas.microsoft.com/office/drawing/2014/main" id="{958A4B9F-49CA-4A64-83AF-93F7CD57D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923" y="214290"/>
                <a:ext cx="473250" cy="940333"/>
              </a:xfrm>
              <a:custGeom>
                <a:avLst/>
                <a:gdLst/>
                <a:ahLst/>
                <a:cxnLst>
                  <a:cxn ang="0">
                    <a:pos x="811" y="78"/>
                  </a:cxn>
                  <a:cxn ang="0">
                    <a:pos x="317" y="391"/>
                  </a:cxn>
                  <a:cxn ang="0">
                    <a:pos x="338" y="457"/>
                  </a:cxn>
                  <a:cxn ang="0">
                    <a:pos x="211" y="531"/>
                  </a:cxn>
                  <a:cxn ang="0">
                    <a:pos x="169" y="681"/>
                  </a:cxn>
                  <a:cxn ang="0">
                    <a:pos x="459" y="872"/>
                  </a:cxn>
                  <a:cxn ang="0">
                    <a:pos x="596" y="810"/>
                  </a:cxn>
                  <a:cxn ang="0">
                    <a:pos x="651" y="841"/>
                  </a:cxn>
                  <a:cxn ang="0">
                    <a:pos x="507" y="908"/>
                  </a:cxn>
                  <a:cxn ang="0">
                    <a:pos x="480" y="1093"/>
                  </a:cxn>
                  <a:cxn ang="0">
                    <a:pos x="521" y="1170"/>
                  </a:cxn>
                  <a:cxn ang="0">
                    <a:pos x="641" y="1180"/>
                  </a:cxn>
                  <a:cxn ang="0">
                    <a:pos x="632" y="1222"/>
                  </a:cxn>
                  <a:cxn ang="0">
                    <a:pos x="454" y="1351"/>
                  </a:cxn>
                  <a:cxn ang="0">
                    <a:pos x="466" y="1477"/>
                  </a:cxn>
                  <a:cxn ang="0">
                    <a:pos x="616" y="1406"/>
                  </a:cxn>
                  <a:cxn ang="0">
                    <a:pos x="599" y="1564"/>
                  </a:cxn>
                  <a:cxn ang="0">
                    <a:pos x="631" y="1586"/>
                  </a:cxn>
                  <a:cxn ang="0">
                    <a:pos x="610" y="1637"/>
                  </a:cxn>
                  <a:cxn ang="0">
                    <a:pos x="520" y="1605"/>
                  </a:cxn>
                  <a:cxn ang="0">
                    <a:pos x="211" y="1900"/>
                  </a:cxn>
                  <a:cxn ang="0">
                    <a:pos x="128" y="1833"/>
                  </a:cxn>
                  <a:cxn ang="0">
                    <a:pos x="77" y="1999"/>
                  </a:cxn>
                  <a:cxn ang="0">
                    <a:pos x="197" y="2030"/>
                  </a:cxn>
                  <a:cxn ang="0">
                    <a:pos x="275" y="2114"/>
                  </a:cxn>
                  <a:cxn ang="0">
                    <a:pos x="249" y="2166"/>
                  </a:cxn>
                  <a:cxn ang="0">
                    <a:pos x="292" y="2326"/>
                  </a:cxn>
                  <a:cxn ang="0">
                    <a:pos x="444" y="2427"/>
                  </a:cxn>
                  <a:cxn ang="0">
                    <a:pos x="548" y="2391"/>
                  </a:cxn>
                  <a:cxn ang="0">
                    <a:pos x="727" y="2390"/>
                  </a:cxn>
                  <a:cxn ang="0">
                    <a:pos x="1013" y="2331"/>
                  </a:cxn>
                  <a:cxn ang="0">
                    <a:pos x="1092" y="2255"/>
                  </a:cxn>
                  <a:cxn ang="0">
                    <a:pos x="1140" y="2098"/>
                  </a:cxn>
                  <a:cxn ang="0">
                    <a:pos x="1058" y="2032"/>
                  </a:cxn>
                  <a:cxn ang="0">
                    <a:pos x="907" y="2023"/>
                  </a:cxn>
                  <a:cxn ang="0">
                    <a:pos x="766" y="2081"/>
                  </a:cxn>
                  <a:cxn ang="0">
                    <a:pos x="718" y="2151"/>
                  </a:cxn>
                  <a:cxn ang="0">
                    <a:pos x="727" y="2182"/>
                  </a:cxn>
                  <a:cxn ang="0">
                    <a:pos x="357" y="2059"/>
                  </a:cxn>
                  <a:cxn ang="0">
                    <a:pos x="458" y="2003"/>
                  </a:cxn>
                  <a:cxn ang="0">
                    <a:pos x="796" y="1900"/>
                  </a:cxn>
                  <a:cxn ang="0">
                    <a:pos x="864" y="1800"/>
                  </a:cxn>
                  <a:cxn ang="0">
                    <a:pos x="901" y="1813"/>
                  </a:cxn>
                  <a:cxn ang="0">
                    <a:pos x="941" y="1855"/>
                  </a:cxn>
                  <a:cxn ang="0">
                    <a:pos x="1000" y="1871"/>
                  </a:cxn>
                  <a:cxn ang="0">
                    <a:pos x="1133" y="1749"/>
                  </a:cxn>
                  <a:cxn ang="0">
                    <a:pos x="1158" y="1713"/>
                  </a:cxn>
                  <a:cxn ang="0">
                    <a:pos x="1141" y="1667"/>
                  </a:cxn>
                  <a:cxn ang="0">
                    <a:pos x="1046" y="1633"/>
                  </a:cxn>
                  <a:cxn ang="0">
                    <a:pos x="995" y="1608"/>
                  </a:cxn>
                  <a:cxn ang="0">
                    <a:pos x="1007" y="1491"/>
                  </a:cxn>
                  <a:cxn ang="0">
                    <a:pos x="1084" y="1414"/>
                  </a:cxn>
                  <a:cxn ang="0">
                    <a:pos x="1135" y="1321"/>
                  </a:cxn>
                  <a:cxn ang="0">
                    <a:pos x="1111" y="1186"/>
                  </a:cxn>
                  <a:cxn ang="0">
                    <a:pos x="1056" y="1047"/>
                  </a:cxn>
                  <a:cxn ang="0">
                    <a:pos x="948" y="1062"/>
                  </a:cxn>
                  <a:cxn ang="0">
                    <a:pos x="901" y="1041"/>
                  </a:cxn>
                  <a:cxn ang="0">
                    <a:pos x="1081" y="886"/>
                  </a:cxn>
                  <a:cxn ang="0">
                    <a:pos x="1097" y="656"/>
                  </a:cxn>
                  <a:cxn ang="0">
                    <a:pos x="1137" y="542"/>
                  </a:cxn>
                  <a:cxn ang="0">
                    <a:pos x="1228" y="257"/>
                  </a:cxn>
                  <a:cxn ang="0">
                    <a:pos x="1106" y="338"/>
                  </a:cxn>
                  <a:cxn ang="0">
                    <a:pos x="1165" y="105"/>
                  </a:cxn>
                </a:cxnLst>
                <a:rect l="0" t="0" r="r" b="b"/>
                <a:pathLst>
                  <a:path w="1228" h="2439">
                    <a:moveTo>
                      <a:pt x="1124" y="11"/>
                    </a:moveTo>
                    <a:lnTo>
                      <a:pt x="1024" y="0"/>
                    </a:lnTo>
                    <a:lnTo>
                      <a:pt x="966" y="59"/>
                    </a:lnTo>
                    <a:lnTo>
                      <a:pt x="930" y="81"/>
                    </a:lnTo>
                    <a:lnTo>
                      <a:pt x="928" y="85"/>
                    </a:lnTo>
                    <a:lnTo>
                      <a:pt x="917" y="89"/>
                    </a:lnTo>
                    <a:lnTo>
                      <a:pt x="908" y="91"/>
                    </a:lnTo>
                    <a:lnTo>
                      <a:pt x="896" y="92"/>
                    </a:lnTo>
                    <a:lnTo>
                      <a:pt x="880" y="91"/>
                    </a:lnTo>
                    <a:lnTo>
                      <a:pt x="860" y="88"/>
                    </a:lnTo>
                    <a:lnTo>
                      <a:pt x="811" y="78"/>
                    </a:lnTo>
                    <a:lnTo>
                      <a:pt x="762" y="68"/>
                    </a:lnTo>
                    <a:lnTo>
                      <a:pt x="724" y="61"/>
                    </a:lnTo>
                    <a:lnTo>
                      <a:pt x="708" y="59"/>
                    </a:lnTo>
                    <a:lnTo>
                      <a:pt x="661" y="134"/>
                    </a:lnTo>
                    <a:lnTo>
                      <a:pt x="586" y="163"/>
                    </a:lnTo>
                    <a:lnTo>
                      <a:pt x="475" y="158"/>
                    </a:lnTo>
                    <a:lnTo>
                      <a:pt x="492" y="321"/>
                    </a:lnTo>
                    <a:lnTo>
                      <a:pt x="521" y="415"/>
                    </a:lnTo>
                    <a:lnTo>
                      <a:pt x="445" y="415"/>
                    </a:lnTo>
                    <a:lnTo>
                      <a:pt x="392" y="380"/>
                    </a:lnTo>
                    <a:lnTo>
                      <a:pt x="317" y="391"/>
                    </a:lnTo>
                    <a:lnTo>
                      <a:pt x="309" y="404"/>
                    </a:lnTo>
                    <a:lnTo>
                      <a:pt x="305" y="414"/>
                    </a:lnTo>
                    <a:lnTo>
                      <a:pt x="304" y="424"/>
                    </a:lnTo>
                    <a:lnTo>
                      <a:pt x="304" y="430"/>
                    </a:lnTo>
                    <a:lnTo>
                      <a:pt x="306" y="437"/>
                    </a:lnTo>
                    <a:lnTo>
                      <a:pt x="310" y="442"/>
                    </a:lnTo>
                    <a:lnTo>
                      <a:pt x="315" y="445"/>
                    </a:lnTo>
                    <a:lnTo>
                      <a:pt x="320" y="449"/>
                    </a:lnTo>
                    <a:lnTo>
                      <a:pt x="330" y="453"/>
                    </a:lnTo>
                    <a:lnTo>
                      <a:pt x="337" y="456"/>
                    </a:lnTo>
                    <a:lnTo>
                      <a:pt x="338" y="457"/>
                    </a:lnTo>
                    <a:lnTo>
                      <a:pt x="337" y="458"/>
                    </a:lnTo>
                    <a:lnTo>
                      <a:pt x="334" y="460"/>
                    </a:lnTo>
                    <a:lnTo>
                      <a:pt x="328" y="461"/>
                    </a:lnTo>
                    <a:lnTo>
                      <a:pt x="297" y="471"/>
                    </a:lnTo>
                    <a:lnTo>
                      <a:pt x="269" y="481"/>
                    </a:lnTo>
                    <a:lnTo>
                      <a:pt x="249" y="488"/>
                    </a:lnTo>
                    <a:lnTo>
                      <a:pt x="240" y="491"/>
                    </a:lnTo>
                    <a:lnTo>
                      <a:pt x="234" y="496"/>
                    </a:lnTo>
                    <a:lnTo>
                      <a:pt x="222" y="510"/>
                    </a:lnTo>
                    <a:lnTo>
                      <a:pt x="215" y="520"/>
                    </a:lnTo>
                    <a:lnTo>
                      <a:pt x="211" y="531"/>
                    </a:lnTo>
                    <a:lnTo>
                      <a:pt x="210" y="536"/>
                    </a:lnTo>
                    <a:lnTo>
                      <a:pt x="209" y="542"/>
                    </a:lnTo>
                    <a:lnTo>
                      <a:pt x="210" y="549"/>
                    </a:lnTo>
                    <a:lnTo>
                      <a:pt x="211" y="555"/>
                    </a:lnTo>
                    <a:lnTo>
                      <a:pt x="221" y="580"/>
                    </a:lnTo>
                    <a:lnTo>
                      <a:pt x="231" y="601"/>
                    </a:lnTo>
                    <a:lnTo>
                      <a:pt x="237" y="615"/>
                    </a:lnTo>
                    <a:lnTo>
                      <a:pt x="240" y="620"/>
                    </a:lnTo>
                    <a:lnTo>
                      <a:pt x="170" y="655"/>
                    </a:lnTo>
                    <a:lnTo>
                      <a:pt x="169" y="669"/>
                    </a:lnTo>
                    <a:lnTo>
                      <a:pt x="169" y="681"/>
                    </a:lnTo>
                    <a:lnTo>
                      <a:pt x="169" y="689"/>
                    </a:lnTo>
                    <a:lnTo>
                      <a:pt x="171" y="697"/>
                    </a:lnTo>
                    <a:lnTo>
                      <a:pt x="174" y="706"/>
                    </a:lnTo>
                    <a:lnTo>
                      <a:pt x="177" y="708"/>
                    </a:lnTo>
                    <a:lnTo>
                      <a:pt x="129" y="742"/>
                    </a:lnTo>
                    <a:lnTo>
                      <a:pt x="211" y="842"/>
                    </a:lnTo>
                    <a:lnTo>
                      <a:pt x="287" y="877"/>
                    </a:lnTo>
                    <a:lnTo>
                      <a:pt x="375" y="860"/>
                    </a:lnTo>
                    <a:lnTo>
                      <a:pt x="451" y="871"/>
                    </a:lnTo>
                    <a:lnTo>
                      <a:pt x="453" y="872"/>
                    </a:lnTo>
                    <a:lnTo>
                      <a:pt x="459" y="872"/>
                    </a:lnTo>
                    <a:lnTo>
                      <a:pt x="466" y="871"/>
                    </a:lnTo>
                    <a:lnTo>
                      <a:pt x="476" y="869"/>
                    </a:lnTo>
                    <a:lnTo>
                      <a:pt x="488" y="865"/>
                    </a:lnTo>
                    <a:lnTo>
                      <a:pt x="504" y="860"/>
                    </a:lnTo>
                    <a:lnTo>
                      <a:pt x="534" y="847"/>
                    </a:lnTo>
                    <a:lnTo>
                      <a:pt x="557" y="835"/>
                    </a:lnTo>
                    <a:lnTo>
                      <a:pt x="570" y="828"/>
                    </a:lnTo>
                    <a:lnTo>
                      <a:pt x="574" y="824"/>
                    </a:lnTo>
                    <a:lnTo>
                      <a:pt x="577" y="823"/>
                    </a:lnTo>
                    <a:lnTo>
                      <a:pt x="588" y="817"/>
                    </a:lnTo>
                    <a:lnTo>
                      <a:pt x="596" y="810"/>
                    </a:lnTo>
                    <a:lnTo>
                      <a:pt x="605" y="803"/>
                    </a:lnTo>
                    <a:lnTo>
                      <a:pt x="618" y="792"/>
                    </a:lnTo>
                    <a:lnTo>
                      <a:pt x="632" y="778"/>
                    </a:lnTo>
                    <a:lnTo>
                      <a:pt x="661" y="749"/>
                    </a:lnTo>
                    <a:lnTo>
                      <a:pt x="685" y="724"/>
                    </a:lnTo>
                    <a:lnTo>
                      <a:pt x="702" y="708"/>
                    </a:lnTo>
                    <a:lnTo>
                      <a:pt x="708" y="701"/>
                    </a:lnTo>
                    <a:lnTo>
                      <a:pt x="667" y="812"/>
                    </a:lnTo>
                    <a:lnTo>
                      <a:pt x="666" y="817"/>
                    </a:lnTo>
                    <a:lnTo>
                      <a:pt x="660" y="827"/>
                    </a:lnTo>
                    <a:lnTo>
                      <a:pt x="651" y="841"/>
                    </a:lnTo>
                    <a:lnTo>
                      <a:pt x="639" y="858"/>
                    </a:lnTo>
                    <a:lnTo>
                      <a:pt x="631" y="865"/>
                    </a:lnTo>
                    <a:lnTo>
                      <a:pt x="624" y="874"/>
                    </a:lnTo>
                    <a:lnTo>
                      <a:pt x="615" y="882"/>
                    </a:lnTo>
                    <a:lnTo>
                      <a:pt x="605" y="889"/>
                    </a:lnTo>
                    <a:lnTo>
                      <a:pt x="596" y="896"/>
                    </a:lnTo>
                    <a:lnTo>
                      <a:pt x="585" y="901"/>
                    </a:lnTo>
                    <a:lnTo>
                      <a:pt x="574" y="904"/>
                    </a:lnTo>
                    <a:lnTo>
                      <a:pt x="562" y="906"/>
                    </a:lnTo>
                    <a:lnTo>
                      <a:pt x="536" y="908"/>
                    </a:lnTo>
                    <a:lnTo>
                      <a:pt x="507" y="908"/>
                    </a:lnTo>
                    <a:lnTo>
                      <a:pt x="477" y="905"/>
                    </a:lnTo>
                    <a:lnTo>
                      <a:pt x="448" y="903"/>
                    </a:lnTo>
                    <a:lnTo>
                      <a:pt x="421" y="900"/>
                    </a:lnTo>
                    <a:lnTo>
                      <a:pt x="400" y="898"/>
                    </a:lnTo>
                    <a:lnTo>
                      <a:pt x="386" y="896"/>
                    </a:lnTo>
                    <a:lnTo>
                      <a:pt x="381" y="895"/>
                    </a:lnTo>
                    <a:lnTo>
                      <a:pt x="351" y="924"/>
                    </a:lnTo>
                    <a:lnTo>
                      <a:pt x="381" y="970"/>
                    </a:lnTo>
                    <a:lnTo>
                      <a:pt x="422" y="989"/>
                    </a:lnTo>
                    <a:lnTo>
                      <a:pt x="456" y="1018"/>
                    </a:lnTo>
                    <a:lnTo>
                      <a:pt x="480" y="1093"/>
                    </a:lnTo>
                    <a:lnTo>
                      <a:pt x="492" y="1134"/>
                    </a:lnTo>
                    <a:lnTo>
                      <a:pt x="492" y="1142"/>
                    </a:lnTo>
                    <a:lnTo>
                      <a:pt x="495" y="1156"/>
                    </a:lnTo>
                    <a:lnTo>
                      <a:pt x="497" y="1160"/>
                    </a:lnTo>
                    <a:lnTo>
                      <a:pt x="499" y="1163"/>
                    </a:lnTo>
                    <a:lnTo>
                      <a:pt x="502" y="1167"/>
                    </a:lnTo>
                    <a:lnTo>
                      <a:pt x="504" y="1169"/>
                    </a:lnTo>
                    <a:lnTo>
                      <a:pt x="507" y="1171"/>
                    </a:lnTo>
                    <a:lnTo>
                      <a:pt x="511" y="1171"/>
                    </a:lnTo>
                    <a:lnTo>
                      <a:pt x="516" y="1171"/>
                    </a:lnTo>
                    <a:lnTo>
                      <a:pt x="521" y="1170"/>
                    </a:lnTo>
                    <a:lnTo>
                      <a:pt x="545" y="1159"/>
                    </a:lnTo>
                    <a:lnTo>
                      <a:pt x="567" y="1147"/>
                    </a:lnTo>
                    <a:lnTo>
                      <a:pt x="585" y="1139"/>
                    </a:lnTo>
                    <a:lnTo>
                      <a:pt x="591" y="1134"/>
                    </a:lnTo>
                    <a:lnTo>
                      <a:pt x="597" y="1136"/>
                    </a:lnTo>
                    <a:lnTo>
                      <a:pt x="611" y="1145"/>
                    </a:lnTo>
                    <a:lnTo>
                      <a:pt x="619" y="1153"/>
                    </a:lnTo>
                    <a:lnTo>
                      <a:pt x="628" y="1161"/>
                    </a:lnTo>
                    <a:lnTo>
                      <a:pt x="632" y="1167"/>
                    </a:lnTo>
                    <a:lnTo>
                      <a:pt x="637" y="1173"/>
                    </a:lnTo>
                    <a:lnTo>
                      <a:pt x="641" y="1180"/>
                    </a:lnTo>
                    <a:lnTo>
                      <a:pt x="644" y="1187"/>
                    </a:lnTo>
                    <a:lnTo>
                      <a:pt x="646" y="1194"/>
                    </a:lnTo>
                    <a:lnTo>
                      <a:pt x="648" y="1200"/>
                    </a:lnTo>
                    <a:lnTo>
                      <a:pt x="649" y="1206"/>
                    </a:lnTo>
                    <a:lnTo>
                      <a:pt x="649" y="1210"/>
                    </a:lnTo>
                    <a:lnTo>
                      <a:pt x="648" y="1213"/>
                    </a:lnTo>
                    <a:lnTo>
                      <a:pt x="647" y="1216"/>
                    </a:lnTo>
                    <a:lnTo>
                      <a:pt x="646" y="1219"/>
                    </a:lnTo>
                    <a:lnTo>
                      <a:pt x="644" y="1220"/>
                    </a:lnTo>
                    <a:lnTo>
                      <a:pt x="637" y="1223"/>
                    </a:lnTo>
                    <a:lnTo>
                      <a:pt x="632" y="1222"/>
                    </a:lnTo>
                    <a:lnTo>
                      <a:pt x="557" y="1175"/>
                    </a:lnTo>
                    <a:lnTo>
                      <a:pt x="521" y="1222"/>
                    </a:lnTo>
                    <a:lnTo>
                      <a:pt x="518" y="1239"/>
                    </a:lnTo>
                    <a:lnTo>
                      <a:pt x="516" y="1255"/>
                    </a:lnTo>
                    <a:lnTo>
                      <a:pt x="515" y="1270"/>
                    </a:lnTo>
                    <a:lnTo>
                      <a:pt x="513" y="1283"/>
                    </a:lnTo>
                    <a:lnTo>
                      <a:pt x="515" y="1303"/>
                    </a:lnTo>
                    <a:lnTo>
                      <a:pt x="516" y="1310"/>
                    </a:lnTo>
                    <a:lnTo>
                      <a:pt x="468" y="1333"/>
                    </a:lnTo>
                    <a:lnTo>
                      <a:pt x="464" y="1338"/>
                    </a:lnTo>
                    <a:lnTo>
                      <a:pt x="454" y="1351"/>
                    </a:lnTo>
                    <a:lnTo>
                      <a:pt x="449" y="1360"/>
                    </a:lnTo>
                    <a:lnTo>
                      <a:pt x="443" y="1370"/>
                    </a:lnTo>
                    <a:lnTo>
                      <a:pt x="440" y="1381"/>
                    </a:lnTo>
                    <a:lnTo>
                      <a:pt x="439" y="1391"/>
                    </a:lnTo>
                    <a:lnTo>
                      <a:pt x="440" y="1416"/>
                    </a:lnTo>
                    <a:lnTo>
                      <a:pt x="442" y="1441"/>
                    </a:lnTo>
                    <a:lnTo>
                      <a:pt x="444" y="1460"/>
                    </a:lnTo>
                    <a:lnTo>
                      <a:pt x="445" y="1468"/>
                    </a:lnTo>
                    <a:lnTo>
                      <a:pt x="449" y="1469"/>
                    </a:lnTo>
                    <a:lnTo>
                      <a:pt x="458" y="1475"/>
                    </a:lnTo>
                    <a:lnTo>
                      <a:pt x="466" y="1477"/>
                    </a:lnTo>
                    <a:lnTo>
                      <a:pt x="475" y="1480"/>
                    </a:lnTo>
                    <a:lnTo>
                      <a:pt x="485" y="1483"/>
                    </a:lnTo>
                    <a:lnTo>
                      <a:pt x="497" y="1485"/>
                    </a:lnTo>
                    <a:lnTo>
                      <a:pt x="522" y="1489"/>
                    </a:lnTo>
                    <a:lnTo>
                      <a:pt x="543" y="1491"/>
                    </a:lnTo>
                    <a:lnTo>
                      <a:pt x="557" y="1491"/>
                    </a:lnTo>
                    <a:lnTo>
                      <a:pt x="562" y="1491"/>
                    </a:lnTo>
                    <a:lnTo>
                      <a:pt x="608" y="1369"/>
                    </a:lnTo>
                    <a:lnTo>
                      <a:pt x="610" y="1373"/>
                    </a:lnTo>
                    <a:lnTo>
                      <a:pt x="613" y="1387"/>
                    </a:lnTo>
                    <a:lnTo>
                      <a:pt x="616" y="1406"/>
                    </a:lnTo>
                    <a:lnTo>
                      <a:pt x="619" y="1431"/>
                    </a:lnTo>
                    <a:lnTo>
                      <a:pt x="621" y="1444"/>
                    </a:lnTo>
                    <a:lnTo>
                      <a:pt x="621" y="1458"/>
                    </a:lnTo>
                    <a:lnTo>
                      <a:pt x="621" y="1472"/>
                    </a:lnTo>
                    <a:lnTo>
                      <a:pt x="621" y="1486"/>
                    </a:lnTo>
                    <a:lnTo>
                      <a:pt x="619" y="1500"/>
                    </a:lnTo>
                    <a:lnTo>
                      <a:pt x="617" y="1513"/>
                    </a:lnTo>
                    <a:lnTo>
                      <a:pt x="614" y="1526"/>
                    </a:lnTo>
                    <a:lnTo>
                      <a:pt x="608" y="1538"/>
                    </a:lnTo>
                    <a:lnTo>
                      <a:pt x="602" y="1552"/>
                    </a:lnTo>
                    <a:lnTo>
                      <a:pt x="599" y="1564"/>
                    </a:lnTo>
                    <a:lnTo>
                      <a:pt x="598" y="1570"/>
                    </a:lnTo>
                    <a:lnTo>
                      <a:pt x="598" y="1574"/>
                    </a:lnTo>
                    <a:lnTo>
                      <a:pt x="598" y="1578"/>
                    </a:lnTo>
                    <a:lnTo>
                      <a:pt x="599" y="1581"/>
                    </a:lnTo>
                    <a:lnTo>
                      <a:pt x="601" y="1584"/>
                    </a:lnTo>
                    <a:lnTo>
                      <a:pt x="602" y="1586"/>
                    </a:lnTo>
                    <a:lnTo>
                      <a:pt x="605" y="1587"/>
                    </a:lnTo>
                    <a:lnTo>
                      <a:pt x="607" y="1588"/>
                    </a:lnTo>
                    <a:lnTo>
                      <a:pt x="614" y="1589"/>
                    </a:lnTo>
                    <a:lnTo>
                      <a:pt x="622" y="1588"/>
                    </a:lnTo>
                    <a:lnTo>
                      <a:pt x="631" y="1586"/>
                    </a:lnTo>
                    <a:lnTo>
                      <a:pt x="640" y="1583"/>
                    </a:lnTo>
                    <a:lnTo>
                      <a:pt x="649" y="1577"/>
                    </a:lnTo>
                    <a:lnTo>
                      <a:pt x="659" y="1572"/>
                    </a:lnTo>
                    <a:lnTo>
                      <a:pt x="668" y="1565"/>
                    </a:lnTo>
                    <a:lnTo>
                      <a:pt x="676" y="1559"/>
                    </a:lnTo>
                    <a:lnTo>
                      <a:pt x="684" y="1551"/>
                    </a:lnTo>
                    <a:lnTo>
                      <a:pt x="691" y="1544"/>
                    </a:lnTo>
                    <a:lnTo>
                      <a:pt x="766" y="1544"/>
                    </a:lnTo>
                    <a:lnTo>
                      <a:pt x="737" y="1597"/>
                    </a:lnTo>
                    <a:lnTo>
                      <a:pt x="608" y="1643"/>
                    </a:lnTo>
                    <a:lnTo>
                      <a:pt x="610" y="1637"/>
                    </a:lnTo>
                    <a:lnTo>
                      <a:pt x="607" y="1622"/>
                    </a:lnTo>
                    <a:lnTo>
                      <a:pt x="606" y="1619"/>
                    </a:lnTo>
                    <a:lnTo>
                      <a:pt x="604" y="1615"/>
                    </a:lnTo>
                    <a:lnTo>
                      <a:pt x="602" y="1612"/>
                    </a:lnTo>
                    <a:lnTo>
                      <a:pt x="599" y="1608"/>
                    </a:lnTo>
                    <a:lnTo>
                      <a:pt x="596" y="1606"/>
                    </a:lnTo>
                    <a:lnTo>
                      <a:pt x="591" y="1604"/>
                    </a:lnTo>
                    <a:lnTo>
                      <a:pt x="586" y="1603"/>
                    </a:lnTo>
                    <a:lnTo>
                      <a:pt x="579" y="1602"/>
                    </a:lnTo>
                    <a:lnTo>
                      <a:pt x="550" y="1603"/>
                    </a:lnTo>
                    <a:lnTo>
                      <a:pt x="520" y="1605"/>
                    </a:lnTo>
                    <a:lnTo>
                      <a:pt x="496" y="1607"/>
                    </a:lnTo>
                    <a:lnTo>
                      <a:pt x="486" y="1608"/>
                    </a:lnTo>
                    <a:lnTo>
                      <a:pt x="480" y="1701"/>
                    </a:lnTo>
                    <a:lnTo>
                      <a:pt x="497" y="1754"/>
                    </a:lnTo>
                    <a:lnTo>
                      <a:pt x="480" y="1824"/>
                    </a:lnTo>
                    <a:lnTo>
                      <a:pt x="451" y="1836"/>
                    </a:lnTo>
                    <a:lnTo>
                      <a:pt x="346" y="1907"/>
                    </a:lnTo>
                    <a:lnTo>
                      <a:pt x="392" y="1941"/>
                    </a:lnTo>
                    <a:lnTo>
                      <a:pt x="293" y="1941"/>
                    </a:lnTo>
                    <a:lnTo>
                      <a:pt x="240" y="1929"/>
                    </a:lnTo>
                    <a:lnTo>
                      <a:pt x="211" y="1900"/>
                    </a:lnTo>
                    <a:lnTo>
                      <a:pt x="206" y="1894"/>
                    </a:lnTo>
                    <a:lnTo>
                      <a:pt x="193" y="1878"/>
                    </a:lnTo>
                    <a:lnTo>
                      <a:pt x="184" y="1870"/>
                    </a:lnTo>
                    <a:lnTo>
                      <a:pt x="174" y="1861"/>
                    </a:lnTo>
                    <a:lnTo>
                      <a:pt x="164" y="1854"/>
                    </a:lnTo>
                    <a:lnTo>
                      <a:pt x="153" y="1848"/>
                    </a:lnTo>
                    <a:lnTo>
                      <a:pt x="144" y="1844"/>
                    </a:lnTo>
                    <a:lnTo>
                      <a:pt x="138" y="1841"/>
                    </a:lnTo>
                    <a:lnTo>
                      <a:pt x="134" y="1837"/>
                    </a:lnTo>
                    <a:lnTo>
                      <a:pt x="131" y="1834"/>
                    </a:lnTo>
                    <a:lnTo>
                      <a:pt x="128" y="1833"/>
                    </a:lnTo>
                    <a:lnTo>
                      <a:pt x="124" y="1831"/>
                    </a:lnTo>
                    <a:lnTo>
                      <a:pt x="117" y="1831"/>
                    </a:lnTo>
                    <a:lnTo>
                      <a:pt x="106" y="1830"/>
                    </a:lnTo>
                    <a:lnTo>
                      <a:pt x="84" y="1831"/>
                    </a:lnTo>
                    <a:lnTo>
                      <a:pt x="70" y="1833"/>
                    </a:lnTo>
                    <a:lnTo>
                      <a:pt x="61" y="1835"/>
                    </a:lnTo>
                    <a:lnTo>
                      <a:pt x="59" y="1836"/>
                    </a:lnTo>
                    <a:lnTo>
                      <a:pt x="12" y="1859"/>
                    </a:lnTo>
                    <a:lnTo>
                      <a:pt x="0" y="1924"/>
                    </a:lnTo>
                    <a:lnTo>
                      <a:pt x="30" y="1959"/>
                    </a:lnTo>
                    <a:lnTo>
                      <a:pt x="77" y="1999"/>
                    </a:lnTo>
                    <a:lnTo>
                      <a:pt x="100" y="2035"/>
                    </a:lnTo>
                    <a:lnTo>
                      <a:pt x="115" y="2037"/>
                    </a:lnTo>
                    <a:lnTo>
                      <a:pt x="128" y="2037"/>
                    </a:lnTo>
                    <a:lnTo>
                      <a:pt x="140" y="2037"/>
                    </a:lnTo>
                    <a:lnTo>
                      <a:pt x="151" y="2037"/>
                    </a:lnTo>
                    <a:lnTo>
                      <a:pt x="165" y="2036"/>
                    </a:lnTo>
                    <a:lnTo>
                      <a:pt x="170" y="2035"/>
                    </a:lnTo>
                    <a:lnTo>
                      <a:pt x="173" y="2033"/>
                    </a:lnTo>
                    <a:lnTo>
                      <a:pt x="183" y="2031"/>
                    </a:lnTo>
                    <a:lnTo>
                      <a:pt x="189" y="2030"/>
                    </a:lnTo>
                    <a:lnTo>
                      <a:pt x="197" y="2030"/>
                    </a:lnTo>
                    <a:lnTo>
                      <a:pt x="207" y="2032"/>
                    </a:lnTo>
                    <a:lnTo>
                      <a:pt x="216" y="2035"/>
                    </a:lnTo>
                    <a:lnTo>
                      <a:pt x="237" y="2042"/>
                    </a:lnTo>
                    <a:lnTo>
                      <a:pt x="251" y="2045"/>
                    </a:lnTo>
                    <a:lnTo>
                      <a:pt x="261" y="2047"/>
                    </a:lnTo>
                    <a:lnTo>
                      <a:pt x="264" y="2047"/>
                    </a:lnTo>
                    <a:lnTo>
                      <a:pt x="252" y="2093"/>
                    </a:lnTo>
                    <a:lnTo>
                      <a:pt x="258" y="2100"/>
                    </a:lnTo>
                    <a:lnTo>
                      <a:pt x="263" y="2105"/>
                    </a:lnTo>
                    <a:lnTo>
                      <a:pt x="269" y="2110"/>
                    </a:lnTo>
                    <a:lnTo>
                      <a:pt x="275" y="2114"/>
                    </a:lnTo>
                    <a:lnTo>
                      <a:pt x="286" y="2120"/>
                    </a:lnTo>
                    <a:lnTo>
                      <a:pt x="295" y="2125"/>
                    </a:lnTo>
                    <a:lnTo>
                      <a:pt x="310" y="2128"/>
                    </a:lnTo>
                    <a:lnTo>
                      <a:pt x="317" y="2129"/>
                    </a:lnTo>
                    <a:lnTo>
                      <a:pt x="281" y="2175"/>
                    </a:lnTo>
                    <a:lnTo>
                      <a:pt x="275" y="2171"/>
                    </a:lnTo>
                    <a:lnTo>
                      <a:pt x="260" y="2165"/>
                    </a:lnTo>
                    <a:lnTo>
                      <a:pt x="256" y="2165"/>
                    </a:lnTo>
                    <a:lnTo>
                      <a:pt x="253" y="2164"/>
                    </a:lnTo>
                    <a:lnTo>
                      <a:pt x="251" y="2165"/>
                    </a:lnTo>
                    <a:lnTo>
                      <a:pt x="249" y="2166"/>
                    </a:lnTo>
                    <a:lnTo>
                      <a:pt x="248" y="2168"/>
                    </a:lnTo>
                    <a:lnTo>
                      <a:pt x="248" y="2171"/>
                    </a:lnTo>
                    <a:lnTo>
                      <a:pt x="250" y="2175"/>
                    </a:lnTo>
                    <a:lnTo>
                      <a:pt x="252" y="2181"/>
                    </a:lnTo>
                    <a:lnTo>
                      <a:pt x="265" y="2211"/>
                    </a:lnTo>
                    <a:lnTo>
                      <a:pt x="276" y="2241"/>
                    </a:lnTo>
                    <a:lnTo>
                      <a:pt x="284" y="2265"/>
                    </a:lnTo>
                    <a:lnTo>
                      <a:pt x="287" y="2275"/>
                    </a:lnTo>
                    <a:lnTo>
                      <a:pt x="293" y="2309"/>
                    </a:lnTo>
                    <a:lnTo>
                      <a:pt x="292" y="2318"/>
                    </a:lnTo>
                    <a:lnTo>
                      <a:pt x="292" y="2326"/>
                    </a:lnTo>
                    <a:lnTo>
                      <a:pt x="292" y="2333"/>
                    </a:lnTo>
                    <a:lnTo>
                      <a:pt x="293" y="2340"/>
                    </a:lnTo>
                    <a:lnTo>
                      <a:pt x="296" y="2350"/>
                    </a:lnTo>
                    <a:lnTo>
                      <a:pt x="300" y="2359"/>
                    </a:lnTo>
                    <a:lnTo>
                      <a:pt x="307" y="2371"/>
                    </a:lnTo>
                    <a:lnTo>
                      <a:pt x="310" y="2374"/>
                    </a:lnTo>
                    <a:lnTo>
                      <a:pt x="293" y="2403"/>
                    </a:lnTo>
                    <a:lnTo>
                      <a:pt x="387" y="2421"/>
                    </a:lnTo>
                    <a:lnTo>
                      <a:pt x="445" y="2427"/>
                    </a:lnTo>
                    <a:lnTo>
                      <a:pt x="444" y="2427"/>
                    </a:lnTo>
                    <a:lnTo>
                      <a:pt x="444" y="2427"/>
                    </a:lnTo>
                    <a:lnTo>
                      <a:pt x="444" y="2428"/>
                    </a:lnTo>
                    <a:lnTo>
                      <a:pt x="445" y="2429"/>
                    </a:lnTo>
                    <a:lnTo>
                      <a:pt x="457" y="2429"/>
                    </a:lnTo>
                    <a:lnTo>
                      <a:pt x="486" y="2427"/>
                    </a:lnTo>
                    <a:lnTo>
                      <a:pt x="496" y="2425"/>
                    </a:lnTo>
                    <a:lnTo>
                      <a:pt x="506" y="2422"/>
                    </a:lnTo>
                    <a:lnTo>
                      <a:pt x="515" y="2417"/>
                    </a:lnTo>
                    <a:lnTo>
                      <a:pt x="524" y="2412"/>
                    </a:lnTo>
                    <a:lnTo>
                      <a:pt x="533" y="2405"/>
                    </a:lnTo>
                    <a:lnTo>
                      <a:pt x="540" y="2398"/>
                    </a:lnTo>
                    <a:lnTo>
                      <a:pt x="548" y="2391"/>
                    </a:lnTo>
                    <a:lnTo>
                      <a:pt x="556" y="2384"/>
                    </a:lnTo>
                    <a:lnTo>
                      <a:pt x="577" y="2357"/>
                    </a:lnTo>
                    <a:lnTo>
                      <a:pt x="586" y="2345"/>
                    </a:lnTo>
                    <a:lnTo>
                      <a:pt x="591" y="2439"/>
                    </a:lnTo>
                    <a:lnTo>
                      <a:pt x="603" y="2438"/>
                    </a:lnTo>
                    <a:lnTo>
                      <a:pt x="634" y="2431"/>
                    </a:lnTo>
                    <a:lnTo>
                      <a:pt x="657" y="2424"/>
                    </a:lnTo>
                    <a:lnTo>
                      <a:pt x="683" y="2414"/>
                    </a:lnTo>
                    <a:lnTo>
                      <a:pt x="697" y="2408"/>
                    </a:lnTo>
                    <a:lnTo>
                      <a:pt x="711" y="2399"/>
                    </a:lnTo>
                    <a:lnTo>
                      <a:pt x="727" y="2390"/>
                    </a:lnTo>
                    <a:lnTo>
                      <a:pt x="743" y="2380"/>
                    </a:lnTo>
                    <a:lnTo>
                      <a:pt x="774" y="2359"/>
                    </a:lnTo>
                    <a:lnTo>
                      <a:pt x="802" y="2339"/>
                    </a:lnTo>
                    <a:lnTo>
                      <a:pt x="824" y="2321"/>
                    </a:lnTo>
                    <a:lnTo>
                      <a:pt x="844" y="2305"/>
                    </a:lnTo>
                    <a:lnTo>
                      <a:pt x="869" y="2283"/>
                    </a:lnTo>
                    <a:lnTo>
                      <a:pt x="877" y="2275"/>
                    </a:lnTo>
                    <a:lnTo>
                      <a:pt x="954" y="2292"/>
                    </a:lnTo>
                    <a:lnTo>
                      <a:pt x="1000" y="2333"/>
                    </a:lnTo>
                    <a:lnTo>
                      <a:pt x="1007" y="2333"/>
                    </a:lnTo>
                    <a:lnTo>
                      <a:pt x="1013" y="2331"/>
                    </a:lnTo>
                    <a:lnTo>
                      <a:pt x="1020" y="2329"/>
                    </a:lnTo>
                    <a:lnTo>
                      <a:pt x="1026" y="2324"/>
                    </a:lnTo>
                    <a:lnTo>
                      <a:pt x="1038" y="2317"/>
                    </a:lnTo>
                    <a:lnTo>
                      <a:pt x="1049" y="2307"/>
                    </a:lnTo>
                    <a:lnTo>
                      <a:pt x="1064" y="2289"/>
                    </a:lnTo>
                    <a:lnTo>
                      <a:pt x="1071" y="2280"/>
                    </a:lnTo>
                    <a:lnTo>
                      <a:pt x="1072" y="2281"/>
                    </a:lnTo>
                    <a:lnTo>
                      <a:pt x="1076" y="2278"/>
                    </a:lnTo>
                    <a:lnTo>
                      <a:pt x="1080" y="2273"/>
                    </a:lnTo>
                    <a:lnTo>
                      <a:pt x="1086" y="2266"/>
                    </a:lnTo>
                    <a:lnTo>
                      <a:pt x="1092" y="2255"/>
                    </a:lnTo>
                    <a:lnTo>
                      <a:pt x="1100" y="2239"/>
                    </a:lnTo>
                    <a:lnTo>
                      <a:pt x="1110" y="2220"/>
                    </a:lnTo>
                    <a:lnTo>
                      <a:pt x="1120" y="2197"/>
                    </a:lnTo>
                    <a:lnTo>
                      <a:pt x="1125" y="2185"/>
                    </a:lnTo>
                    <a:lnTo>
                      <a:pt x="1130" y="2172"/>
                    </a:lnTo>
                    <a:lnTo>
                      <a:pt x="1133" y="2159"/>
                    </a:lnTo>
                    <a:lnTo>
                      <a:pt x="1138" y="2146"/>
                    </a:lnTo>
                    <a:lnTo>
                      <a:pt x="1140" y="2134"/>
                    </a:lnTo>
                    <a:lnTo>
                      <a:pt x="1141" y="2121"/>
                    </a:lnTo>
                    <a:lnTo>
                      <a:pt x="1142" y="2110"/>
                    </a:lnTo>
                    <a:lnTo>
                      <a:pt x="1140" y="2098"/>
                    </a:lnTo>
                    <a:lnTo>
                      <a:pt x="1138" y="2086"/>
                    </a:lnTo>
                    <a:lnTo>
                      <a:pt x="1133" y="2076"/>
                    </a:lnTo>
                    <a:lnTo>
                      <a:pt x="1130" y="2071"/>
                    </a:lnTo>
                    <a:lnTo>
                      <a:pt x="1126" y="2066"/>
                    </a:lnTo>
                    <a:lnTo>
                      <a:pt x="1122" y="2062"/>
                    </a:lnTo>
                    <a:lnTo>
                      <a:pt x="1117" y="2059"/>
                    </a:lnTo>
                    <a:lnTo>
                      <a:pt x="1107" y="2051"/>
                    </a:lnTo>
                    <a:lnTo>
                      <a:pt x="1095" y="2045"/>
                    </a:lnTo>
                    <a:lnTo>
                      <a:pt x="1084" y="2040"/>
                    </a:lnTo>
                    <a:lnTo>
                      <a:pt x="1071" y="2036"/>
                    </a:lnTo>
                    <a:lnTo>
                      <a:pt x="1058" y="2032"/>
                    </a:lnTo>
                    <a:lnTo>
                      <a:pt x="1045" y="2030"/>
                    </a:lnTo>
                    <a:lnTo>
                      <a:pt x="1032" y="2027"/>
                    </a:lnTo>
                    <a:lnTo>
                      <a:pt x="1019" y="2025"/>
                    </a:lnTo>
                    <a:lnTo>
                      <a:pt x="977" y="2023"/>
                    </a:lnTo>
                    <a:lnTo>
                      <a:pt x="959" y="2023"/>
                    </a:lnTo>
                    <a:lnTo>
                      <a:pt x="955" y="2022"/>
                    </a:lnTo>
                    <a:lnTo>
                      <a:pt x="944" y="2021"/>
                    </a:lnTo>
                    <a:lnTo>
                      <a:pt x="937" y="2021"/>
                    </a:lnTo>
                    <a:lnTo>
                      <a:pt x="927" y="2021"/>
                    </a:lnTo>
                    <a:lnTo>
                      <a:pt x="917" y="2022"/>
                    </a:lnTo>
                    <a:lnTo>
                      <a:pt x="907" y="2023"/>
                    </a:lnTo>
                    <a:lnTo>
                      <a:pt x="881" y="2026"/>
                    </a:lnTo>
                    <a:lnTo>
                      <a:pt x="853" y="2029"/>
                    </a:lnTo>
                    <a:lnTo>
                      <a:pt x="829" y="2029"/>
                    </a:lnTo>
                    <a:lnTo>
                      <a:pt x="819" y="2030"/>
                    </a:lnTo>
                    <a:lnTo>
                      <a:pt x="802" y="2064"/>
                    </a:lnTo>
                    <a:lnTo>
                      <a:pt x="801" y="2062"/>
                    </a:lnTo>
                    <a:lnTo>
                      <a:pt x="795" y="2060"/>
                    </a:lnTo>
                    <a:lnTo>
                      <a:pt x="791" y="2061"/>
                    </a:lnTo>
                    <a:lnTo>
                      <a:pt x="784" y="2064"/>
                    </a:lnTo>
                    <a:lnTo>
                      <a:pt x="777" y="2071"/>
                    </a:lnTo>
                    <a:lnTo>
                      <a:pt x="766" y="2081"/>
                    </a:lnTo>
                    <a:lnTo>
                      <a:pt x="756" y="2093"/>
                    </a:lnTo>
                    <a:lnTo>
                      <a:pt x="748" y="2101"/>
                    </a:lnTo>
                    <a:lnTo>
                      <a:pt x="740" y="2106"/>
                    </a:lnTo>
                    <a:lnTo>
                      <a:pt x="734" y="2111"/>
                    </a:lnTo>
                    <a:lnTo>
                      <a:pt x="728" y="2114"/>
                    </a:lnTo>
                    <a:lnTo>
                      <a:pt x="723" y="2119"/>
                    </a:lnTo>
                    <a:lnTo>
                      <a:pt x="719" y="2125"/>
                    </a:lnTo>
                    <a:lnTo>
                      <a:pt x="714" y="2134"/>
                    </a:lnTo>
                    <a:lnTo>
                      <a:pt x="713" y="2140"/>
                    </a:lnTo>
                    <a:lnTo>
                      <a:pt x="714" y="2145"/>
                    </a:lnTo>
                    <a:lnTo>
                      <a:pt x="718" y="2151"/>
                    </a:lnTo>
                    <a:lnTo>
                      <a:pt x="721" y="2155"/>
                    </a:lnTo>
                    <a:lnTo>
                      <a:pt x="732" y="2164"/>
                    </a:lnTo>
                    <a:lnTo>
                      <a:pt x="740" y="2171"/>
                    </a:lnTo>
                    <a:lnTo>
                      <a:pt x="743" y="2174"/>
                    </a:lnTo>
                    <a:lnTo>
                      <a:pt x="746" y="2177"/>
                    </a:lnTo>
                    <a:lnTo>
                      <a:pt x="746" y="2178"/>
                    </a:lnTo>
                    <a:lnTo>
                      <a:pt x="745" y="2179"/>
                    </a:lnTo>
                    <a:lnTo>
                      <a:pt x="743" y="2180"/>
                    </a:lnTo>
                    <a:lnTo>
                      <a:pt x="742" y="2181"/>
                    </a:lnTo>
                    <a:lnTo>
                      <a:pt x="736" y="2182"/>
                    </a:lnTo>
                    <a:lnTo>
                      <a:pt x="727" y="2182"/>
                    </a:lnTo>
                    <a:lnTo>
                      <a:pt x="714" y="2182"/>
                    </a:lnTo>
                    <a:lnTo>
                      <a:pt x="697" y="2181"/>
                    </a:lnTo>
                    <a:lnTo>
                      <a:pt x="660" y="2179"/>
                    </a:lnTo>
                    <a:lnTo>
                      <a:pt x="630" y="2175"/>
                    </a:lnTo>
                    <a:lnTo>
                      <a:pt x="606" y="2171"/>
                    </a:lnTo>
                    <a:lnTo>
                      <a:pt x="587" y="2167"/>
                    </a:lnTo>
                    <a:lnTo>
                      <a:pt x="563" y="2160"/>
                    </a:lnTo>
                    <a:lnTo>
                      <a:pt x="557" y="2158"/>
                    </a:lnTo>
                    <a:lnTo>
                      <a:pt x="492" y="2105"/>
                    </a:lnTo>
                    <a:lnTo>
                      <a:pt x="369" y="2105"/>
                    </a:lnTo>
                    <a:lnTo>
                      <a:pt x="357" y="2059"/>
                    </a:lnTo>
                    <a:lnTo>
                      <a:pt x="422" y="2052"/>
                    </a:lnTo>
                    <a:lnTo>
                      <a:pt x="426" y="2053"/>
                    </a:lnTo>
                    <a:lnTo>
                      <a:pt x="437" y="2052"/>
                    </a:lnTo>
                    <a:lnTo>
                      <a:pt x="443" y="2049"/>
                    </a:lnTo>
                    <a:lnTo>
                      <a:pt x="449" y="2045"/>
                    </a:lnTo>
                    <a:lnTo>
                      <a:pt x="451" y="2043"/>
                    </a:lnTo>
                    <a:lnTo>
                      <a:pt x="454" y="2038"/>
                    </a:lnTo>
                    <a:lnTo>
                      <a:pt x="455" y="2034"/>
                    </a:lnTo>
                    <a:lnTo>
                      <a:pt x="456" y="2030"/>
                    </a:lnTo>
                    <a:lnTo>
                      <a:pt x="458" y="2017"/>
                    </a:lnTo>
                    <a:lnTo>
                      <a:pt x="458" y="2003"/>
                    </a:lnTo>
                    <a:lnTo>
                      <a:pt x="457" y="1986"/>
                    </a:lnTo>
                    <a:lnTo>
                      <a:pt x="456" y="1971"/>
                    </a:lnTo>
                    <a:lnTo>
                      <a:pt x="453" y="1946"/>
                    </a:lnTo>
                    <a:lnTo>
                      <a:pt x="451" y="1936"/>
                    </a:lnTo>
                    <a:lnTo>
                      <a:pt x="486" y="1889"/>
                    </a:lnTo>
                    <a:lnTo>
                      <a:pt x="516" y="1941"/>
                    </a:lnTo>
                    <a:lnTo>
                      <a:pt x="504" y="1999"/>
                    </a:lnTo>
                    <a:lnTo>
                      <a:pt x="615" y="1912"/>
                    </a:lnTo>
                    <a:lnTo>
                      <a:pt x="685" y="1877"/>
                    </a:lnTo>
                    <a:lnTo>
                      <a:pt x="737" y="1918"/>
                    </a:lnTo>
                    <a:lnTo>
                      <a:pt x="796" y="1900"/>
                    </a:lnTo>
                    <a:lnTo>
                      <a:pt x="802" y="1898"/>
                    </a:lnTo>
                    <a:lnTo>
                      <a:pt x="815" y="1890"/>
                    </a:lnTo>
                    <a:lnTo>
                      <a:pt x="822" y="1884"/>
                    </a:lnTo>
                    <a:lnTo>
                      <a:pt x="831" y="1876"/>
                    </a:lnTo>
                    <a:lnTo>
                      <a:pt x="834" y="1871"/>
                    </a:lnTo>
                    <a:lnTo>
                      <a:pt x="837" y="1865"/>
                    </a:lnTo>
                    <a:lnTo>
                      <a:pt x="841" y="1860"/>
                    </a:lnTo>
                    <a:lnTo>
                      <a:pt x="843" y="1854"/>
                    </a:lnTo>
                    <a:lnTo>
                      <a:pt x="851" y="1830"/>
                    </a:lnTo>
                    <a:lnTo>
                      <a:pt x="859" y="1811"/>
                    </a:lnTo>
                    <a:lnTo>
                      <a:pt x="864" y="1800"/>
                    </a:lnTo>
                    <a:lnTo>
                      <a:pt x="867" y="1795"/>
                    </a:lnTo>
                    <a:lnTo>
                      <a:pt x="869" y="1792"/>
                    </a:lnTo>
                    <a:lnTo>
                      <a:pt x="877" y="1789"/>
                    </a:lnTo>
                    <a:lnTo>
                      <a:pt x="880" y="1789"/>
                    </a:lnTo>
                    <a:lnTo>
                      <a:pt x="883" y="1789"/>
                    </a:lnTo>
                    <a:lnTo>
                      <a:pt x="885" y="1791"/>
                    </a:lnTo>
                    <a:lnTo>
                      <a:pt x="888" y="1793"/>
                    </a:lnTo>
                    <a:lnTo>
                      <a:pt x="891" y="1796"/>
                    </a:lnTo>
                    <a:lnTo>
                      <a:pt x="895" y="1801"/>
                    </a:lnTo>
                    <a:lnTo>
                      <a:pt x="898" y="1806"/>
                    </a:lnTo>
                    <a:lnTo>
                      <a:pt x="901" y="1813"/>
                    </a:lnTo>
                    <a:lnTo>
                      <a:pt x="904" y="1820"/>
                    </a:lnTo>
                    <a:lnTo>
                      <a:pt x="909" y="1826"/>
                    </a:lnTo>
                    <a:lnTo>
                      <a:pt x="912" y="1830"/>
                    </a:lnTo>
                    <a:lnTo>
                      <a:pt x="916" y="1833"/>
                    </a:lnTo>
                    <a:lnTo>
                      <a:pt x="925" y="1838"/>
                    </a:lnTo>
                    <a:lnTo>
                      <a:pt x="931" y="1842"/>
                    </a:lnTo>
                    <a:lnTo>
                      <a:pt x="935" y="1844"/>
                    </a:lnTo>
                    <a:lnTo>
                      <a:pt x="938" y="1846"/>
                    </a:lnTo>
                    <a:lnTo>
                      <a:pt x="939" y="1848"/>
                    </a:lnTo>
                    <a:lnTo>
                      <a:pt x="941" y="1850"/>
                    </a:lnTo>
                    <a:lnTo>
                      <a:pt x="941" y="1855"/>
                    </a:lnTo>
                    <a:lnTo>
                      <a:pt x="940" y="1859"/>
                    </a:lnTo>
                    <a:lnTo>
                      <a:pt x="939" y="1864"/>
                    </a:lnTo>
                    <a:lnTo>
                      <a:pt x="937" y="1871"/>
                    </a:lnTo>
                    <a:lnTo>
                      <a:pt x="925" y="1897"/>
                    </a:lnTo>
                    <a:lnTo>
                      <a:pt x="918" y="1913"/>
                    </a:lnTo>
                    <a:lnTo>
                      <a:pt x="914" y="1922"/>
                    </a:lnTo>
                    <a:lnTo>
                      <a:pt x="913" y="1924"/>
                    </a:lnTo>
                    <a:lnTo>
                      <a:pt x="923" y="1918"/>
                    </a:lnTo>
                    <a:lnTo>
                      <a:pt x="945" y="1904"/>
                    </a:lnTo>
                    <a:lnTo>
                      <a:pt x="975" y="1887"/>
                    </a:lnTo>
                    <a:lnTo>
                      <a:pt x="1000" y="1871"/>
                    </a:lnTo>
                    <a:lnTo>
                      <a:pt x="1020" y="1860"/>
                    </a:lnTo>
                    <a:lnTo>
                      <a:pt x="1036" y="1851"/>
                    </a:lnTo>
                    <a:lnTo>
                      <a:pt x="1045" y="1846"/>
                    </a:lnTo>
                    <a:lnTo>
                      <a:pt x="1054" y="1840"/>
                    </a:lnTo>
                    <a:lnTo>
                      <a:pt x="1064" y="1830"/>
                    </a:lnTo>
                    <a:lnTo>
                      <a:pt x="1076" y="1819"/>
                    </a:lnTo>
                    <a:lnTo>
                      <a:pt x="1097" y="1799"/>
                    </a:lnTo>
                    <a:lnTo>
                      <a:pt x="1107" y="1787"/>
                    </a:lnTo>
                    <a:lnTo>
                      <a:pt x="1116" y="1774"/>
                    </a:lnTo>
                    <a:lnTo>
                      <a:pt x="1129" y="1754"/>
                    </a:lnTo>
                    <a:lnTo>
                      <a:pt x="1133" y="1749"/>
                    </a:lnTo>
                    <a:lnTo>
                      <a:pt x="1138" y="1743"/>
                    </a:lnTo>
                    <a:lnTo>
                      <a:pt x="1143" y="1740"/>
                    </a:lnTo>
                    <a:lnTo>
                      <a:pt x="1147" y="1738"/>
                    </a:lnTo>
                    <a:lnTo>
                      <a:pt x="1155" y="1735"/>
                    </a:lnTo>
                    <a:lnTo>
                      <a:pt x="1161" y="1734"/>
                    </a:lnTo>
                    <a:lnTo>
                      <a:pt x="1164" y="1734"/>
                    </a:lnTo>
                    <a:lnTo>
                      <a:pt x="1166" y="1733"/>
                    </a:lnTo>
                    <a:lnTo>
                      <a:pt x="1167" y="1732"/>
                    </a:lnTo>
                    <a:lnTo>
                      <a:pt x="1167" y="1729"/>
                    </a:lnTo>
                    <a:lnTo>
                      <a:pt x="1165" y="1724"/>
                    </a:lnTo>
                    <a:lnTo>
                      <a:pt x="1158" y="1713"/>
                    </a:lnTo>
                    <a:lnTo>
                      <a:pt x="1155" y="1707"/>
                    </a:lnTo>
                    <a:lnTo>
                      <a:pt x="1152" y="1701"/>
                    </a:lnTo>
                    <a:lnTo>
                      <a:pt x="1151" y="1697"/>
                    </a:lnTo>
                    <a:lnTo>
                      <a:pt x="1149" y="1693"/>
                    </a:lnTo>
                    <a:lnTo>
                      <a:pt x="1149" y="1686"/>
                    </a:lnTo>
                    <a:lnTo>
                      <a:pt x="1151" y="1681"/>
                    </a:lnTo>
                    <a:lnTo>
                      <a:pt x="1151" y="1678"/>
                    </a:lnTo>
                    <a:lnTo>
                      <a:pt x="1151" y="1675"/>
                    </a:lnTo>
                    <a:lnTo>
                      <a:pt x="1149" y="1673"/>
                    </a:lnTo>
                    <a:lnTo>
                      <a:pt x="1147" y="1671"/>
                    </a:lnTo>
                    <a:lnTo>
                      <a:pt x="1141" y="1667"/>
                    </a:lnTo>
                    <a:lnTo>
                      <a:pt x="1129" y="1660"/>
                    </a:lnTo>
                    <a:lnTo>
                      <a:pt x="1116" y="1655"/>
                    </a:lnTo>
                    <a:lnTo>
                      <a:pt x="1107" y="1648"/>
                    </a:lnTo>
                    <a:lnTo>
                      <a:pt x="1102" y="1644"/>
                    </a:lnTo>
                    <a:lnTo>
                      <a:pt x="1098" y="1640"/>
                    </a:lnTo>
                    <a:lnTo>
                      <a:pt x="1093" y="1637"/>
                    </a:lnTo>
                    <a:lnTo>
                      <a:pt x="1089" y="1633"/>
                    </a:lnTo>
                    <a:lnTo>
                      <a:pt x="1081" y="1632"/>
                    </a:lnTo>
                    <a:lnTo>
                      <a:pt x="1071" y="1631"/>
                    </a:lnTo>
                    <a:lnTo>
                      <a:pt x="1058" y="1632"/>
                    </a:lnTo>
                    <a:lnTo>
                      <a:pt x="1046" y="1633"/>
                    </a:lnTo>
                    <a:lnTo>
                      <a:pt x="1035" y="1635"/>
                    </a:lnTo>
                    <a:lnTo>
                      <a:pt x="1025" y="1638"/>
                    </a:lnTo>
                    <a:lnTo>
                      <a:pt x="1011" y="1641"/>
                    </a:lnTo>
                    <a:lnTo>
                      <a:pt x="1006" y="1643"/>
                    </a:lnTo>
                    <a:lnTo>
                      <a:pt x="995" y="1672"/>
                    </a:lnTo>
                    <a:lnTo>
                      <a:pt x="993" y="1668"/>
                    </a:lnTo>
                    <a:lnTo>
                      <a:pt x="991" y="1656"/>
                    </a:lnTo>
                    <a:lnTo>
                      <a:pt x="990" y="1646"/>
                    </a:lnTo>
                    <a:lnTo>
                      <a:pt x="990" y="1635"/>
                    </a:lnTo>
                    <a:lnTo>
                      <a:pt x="992" y="1622"/>
                    </a:lnTo>
                    <a:lnTo>
                      <a:pt x="995" y="1608"/>
                    </a:lnTo>
                    <a:lnTo>
                      <a:pt x="1000" y="1586"/>
                    </a:lnTo>
                    <a:lnTo>
                      <a:pt x="1003" y="1574"/>
                    </a:lnTo>
                    <a:lnTo>
                      <a:pt x="1004" y="1563"/>
                    </a:lnTo>
                    <a:lnTo>
                      <a:pt x="1006" y="1544"/>
                    </a:lnTo>
                    <a:lnTo>
                      <a:pt x="1008" y="1533"/>
                    </a:lnTo>
                    <a:lnTo>
                      <a:pt x="1007" y="1525"/>
                    </a:lnTo>
                    <a:lnTo>
                      <a:pt x="1006" y="1520"/>
                    </a:lnTo>
                    <a:lnTo>
                      <a:pt x="1005" y="1516"/>
                    </a:lnTo>
                    <a:lnTo>
                      <a:pt x="1004" y="1510"/>
                    </a:lnTo>
                    <a:lnTo>
                      <a:pt x="1005" y="1502"/>
                    </a:lnTo>
                    <a:lnTo>
                      <a:pt x="1007" y="1491"/>
                    </a:lnTo>
                    <a:lnTo>
                      <a:pt x="1012" y="1473"/>
                    </a:lnTo>
                    <a:lnTo>
                      <a:pt x="1016" y="1464"/>
                    </a:lnTo>
                    <a:lnTo>
                      <a:pt x="1020" y="1456"/>
                    </a:lnTo>
                    <a:lnTo>
                      <a:pt x="1024" y="1449"/>
                    </a:lnTo>
                    <a:lnTo>
                      <a:pt x="1029" y="1441"/>
                    </a:lnTo>
                    <a:lnTo>
                      <a:pt x="1038" y="1430"/>
                    </a:lnTo>
                    <a:lnTo>
                      <a:pt x="1048" y="1422"/>
                    </a:lnTo>
                    <a:lnTo>
                      <a:pt x="1064" y="1412"/>
                    </a:lnTo>
                    <a:lnTo>
                      <a:pt x="1071" y="1410"/>
                    </a:lnTo>
                    <a:lnTo>
                      <a:pt x="1075" y="1412"/>
                    </a:lnTo>
                    <a:lnTo>
                      <a:pt x="1084" y="1414"/>
                    </a:lnTo>
                    <a:lnTo>
                      <a:pt x="1088" y="1414"/>
                    </a:lnTo>
                    <a:lnTo>
                      <a:pt x="1093" y="1412"/>
                    </a:lnTo>
                    <a:lnTo>
                      <a:pt x="1095" y="1410"/>
                    </a:lnTo>
                    <a:lnTo>
                      <a:pt x="1097" y="1406"/>
                    </a:lnTo>
                    <a:lnTo>
                      <a:pt x="1099" y="1402"/>
                    </a:lnTo>
                    <a:lnTo>
                      <a:pt x="1100" y="1398"/>
                    </a:lnTo>
                    <a:lnTo>
                      <a:pt x="1104" y="1379"/>
                    </a:lnTo>
                    <a:lnTo>
                      <a:pt x="1108" y="1369"/>
                    </a:lnTo>
                    <a:lnTo>
                      <a:pt x="1111" y="1364"/>
                    </a:lnTo>
                    <a:lnTo>
                      <a:pt x="1112" y="1362"/>
                    </a:lnTo>
                    <a:lnTo>
                      <a:pt x="1135" y="1321"/>
                    </a:lnTo>
                    <a:lnTo>
                      <a:pt x="1117" y="1287"/>
                    </a:lnTo>
                    <a:lnTo>
                      <a:pt x="1065" y="1287"/>
                    </a:lnTo>
                    <a:lnTo>
                      <a:pt x="1072" y="1277"/>
                    </a:lnTo>
                    <a:lnTo>
                      <a:pt x="1088" y="1253"/>
                    </a:lnTo>
                    <a:lnTo>
                      <a:pt x="1097" y="1238"/>
                    </a:lnTo>
                    <a:lnTo>
                      <a:pt x="1104" y="1222"/>
                    </a:lnTo>
                    <a:lnTo>
                      <a:pt x="1107" y="1214"/>
                    </a:lnTo>
                    <a:lnTo>
                      <a:pt x="1110" y="1207"/>
                    </a:lnTo>
                    <a:lnTo>
                      <a:pt x="1111" y="1200"/>
                    </a:lnTo>
                    <a:lnTo>
                      <a:pt x="1112" y="1193"/>
                    </a:lnTo>
                    <a:lnTo>
                      <a:pt x="1111" y="1186"/>
                    </a:lnTo>
                    <a:lnTo>
                      <a:pt x="1107" y="1180"/>
                    </a:lnTo>
                    <a:lnTo>
                      <a:pt x="1103" y="1172"/>
                    </a:lnTo>
                    <a:lnTo>
                      <a:pt x="1098" y="1166"/>
                    </a:lnTo>
                    <a:lnTo>
                      <a:pt x="1084" y="1152"/>
                    </a:lnTo>
                    <a:lnTo>
                      <a:pt x="1067" y="1139"/>
                    </a:lnTo>
                    <a:lnTo>
                      <a:pt x="1037" y="1119"/>
                    </a:lnTo>
                    <a:lnTo>
                      <a:pt x="1024" y="1111"/>
                    </a:lnTo>
                    <a:lnTo>
                      <a:pt x="1076" y="1059"/>
                    </a:lnTo>
                    <a:lnTo>
                      <a:pt x="1074" y="1057"/>
                    </a:lnTo>
                    <a:lnTo>
                      <a:pt x="1066" y="1052"/>
                    </a:lnTo>
                    <a:lnTo>
                      <a:pt x="1056" y="1047"/>
                    </a:lnTo>
                    <a:lnTo>
                      <a:pt x="1040" y="1043"/>
                    </a:lnTo>
                    <a:lnTo>
                      <a:pt x="1033" y="1040"/>
                    </a:lnTo>
                    <a:lnTo>
                      <a:pt x="1024" y="1039"/>
                    </a:lnTo>
                    <a:lnTo>
                      <a:pt x="1014" y="1038"/>
                    </a:lnTo>
                    <a:lnTo>
                      <a:pt x="1005" y="1038"/>
                    </a:lnTo>
                    <a:lnTo>
                      <a:pt x="995" y="1040"/>
                    </a:lnTo>
                    <a:lnTo>
                      <a:pt x="985" y="1043"/>
                    </a:lnTo>
                    <a:lnTo>
                      <a:pt x="976" y="1047"/>
                    </a:lnTo>
                    <a:lnTo>
                      <a:pt x="966" y="1052"/>
                    </a:lnTo>
                    <a:lnTo>
                      <a:pt x="956" y="1059"/>
                    </a:lnTo>
                    <a:lnTo>
                      <a:pt x="948" y="1062"/>
                    </a:lnTo>
                    <a:lnTo>
                      <a:pt x="939" y="1065"/>
                    </a:lnTo>
                    <a:lnTo>
                      <a:pt x="931" y="1066"/>
                    </a:lnTo>
                    <a:lnTo>
                      <a:pt x="925" y="1066"/>
                    </a:lnTo>
                    <a:lnTo>
                      <a:pt x="918" y="1066"/>
                    </a:lnTo>
                    <a:lnTo>
                      <a:pt x="913" y="1065"/>
                    </a:lnTo>
                    <a:lnTo>
                      <a:pt x="908" y="1063"/>
                    </a:lnTo>
                    <a:lnTo>
                      <a:pt x="900" y="1058"/>
                    </a:lnTo>
                    <a:lnTo>
                      <a:pt x="894" y="1052"/>
                    </a:lnTo>
                    <a:lnTo>
                      <a:pt x="890" y="1048"/>
                    </a:lnTo>
                    <a:lnTo>
                      <a:pt x="889" y="1047"/>
                    </a:lnTo>
                    <a:lnTo>
                      <a:pt x="901" y="1041"/>
                    </a:lnTo>
                    <a:lnTo>
                      <a:pt x="931" y="1025"/>
                    </a:lnTo>
                    <a:lnTo>
                      <a:pt x="953" y="1011"/>
                    </a:lnTo>
                    <a:lnTo>
                      <a:pt x="978" y="993"/>
                    </a:lnTo>
                    <a:lnTo>
                      <a:pt x="992" y="982"/>
                    </a:lnTo>
                    <a:lnTo>
                      <a:pt x="1006" y="969"/>
                    </a:lnTo>
                    <a:lnTo>
                      <a:pt x="1021" y="956"/>
                    </a:lnTo>
                    <a:lnTo>
                      <a:pt x="1036" y="941"/>
                    </a:lnTo>
                    <a:lnTo>
                      <a:pt x="1050" y="927"/>
                    </a:lnTo>
                    <a:lnTo>
                      <a:pt x="1062" y="912"/>
                    </a:lnTo>
                    <a:lnTo>
                      <a:pt x="1073" y="899"/>
                    </a:lnTo>
                    <a:lnTo>
                      <a:pt x="1081" y="886"/>
                    </a:lnTo>
                    <a:lnTo>
                      <a:pt x="1088" y="874"/>
                    </a:lnTo>
                    <a:lnTo>
                      <a:pt x="1093" y="863"/>
                    </a:lnTo>
                    <a:lnTo>
                      <a:pt x="1098" y="852"/>
                    </a:lnTo>
                    <a:lnTo>
                      <a:pt x="1101" y="844"/>
                    </a:lnTo>
                    <a:lnTo>
                      <a:pt x="1105" y="828"/>
                    </a:lnTo>
                    <a:lnTo>
                      <a:pt x="1106" y="817"/>
                    </a:lnTo>
                    <a:lnTo>
                      <a:pt x="1106" y="809"/>
                    </a:lnTo>
                    <a:lnTo>
                      <a:pt x="1106" y="807"/>
                    </a:lnTo>
                    <a:lnTo>
                      <a:pt x="1129" y="696"/>
                    </a:lnTo>
                    <a:lnTo>
                      <a:pt x="1110" y="672"/>
                    </a:lnTo>
                    <a:lnTo>
                      <a:pt x="1097" y="656"/>
                    </a:lnTo>
                    <a:lnTo>
                      <a:pt x="1095" y="652"/>
                    </a:lnTo>
                    <a:lnTo>
                      <a:pt x="1093" y="648"/>
                    </a:lnTo>
                    <a:lnTo>
                      <a:pt x="1093" y="645"/>
                    </a:lnTo>
                    <a:lnTo>
                      <a:pt x="1093" y="641"/>
                    </a:lnTo>
                    <a:lnTo>
                      <a:pt x="1095" y="631"/>
                    </a:lnTo>
                    <a:lnTo>
                      <a:pt x="1100" y="620"/>
                    </a:lnTo>
                    <a:lnTo>
                      <a:pt x="1113" y="593"/>
                    </a:lnTo>
                    <a:lnTo>
                      <a:pt x="1124" y="568"/>
                    </a:lnTo>
                    <a:lnTo>
                      <a:pt x="1132" y="551"/>
                    </a:lnTo>
                    <a:lnTo>
                      <a:pt x="1135" y="544"/>
                    </a:lnTo>
                    <a:lnTo>
                      <a:pt x="1137" y="542"/>
                    </a:lnTo>
                    <a:lnTo>
                      <a:pt x="1142" y="537"/>
                    </a:lnTo>
                    <a:lnTo>
                      <a:pt x="1146" y="533"/>
                    </a:lnTo>
                    <a:lnTo>
                      <a:pt x="1149" y="526"/>
                    </a:lnTo>
                    <a:lnTo>
                      <a:pt x="1154" y="519"/>
                    </a:lnTo>
                    <a:lnTo>
                      <a:pt x="1158" y="509"/>
                    </a:lnTo>
                    <a:lnTo>
                      <a:pt x="1167" y="490"/>
                    </a:lnTo>
                    <a:lnTo>
                      <a:pt x="1174" y="478"/>
                    </a:lnTo>
                    <a:lnTo>
                      <a:pt x="1180" y="470"/>
                    </a:lnTo>
                    <a:lnTo>
                      <a:pt x="1182" y="468"/>
                    </a:lnTo>
                    <a:lnTo>
                      <a:pt x="1170" y="333"/>
                    </a:lnTo>
                    <a:lnTo>
                      <a:pt x="1228" y="257"/>
                    </a:lnTo>
                    <a:lnTo>
                      <a:pt x="1224" y="258"/>
                    </a:lnTo>
                    <a:lnTo>
                      <a:pt x="1210" y="263"/>
                    </a:lnTo>
                    <a:lnTo>
                      <a:pt x="1191" y="270"/>
                    </a:lnTo>
                    <a:lnTo>
                      <a:pt x="1169" y="281"/>
                    </a:lnTo>
                    <a:lnTo>
                      <a:pt x="1157" y="288"/>
                    </a:lnTo>
                    <a:lnTo>
                      <a:pt x="1146" y="294"/>
                    </a:lnTo>
                    <a:lnTo>
                      <a:pt x="1135" y="303"/>
                    </a:lnTo>
                    <a:lnTo>
                      <a:pt x="1125" y="311"/>
                    </a:lnTo>
                    <a:lnTo>
                      <a:pt x="1116" y="321"/>
                    </a:lnTo>
                    <a:lnTo>
                      <a:pt x="1108" y="332"/>
                    </a:lnTo>
                    <a:lnTo>
                      <a:pt x="1106" y="338"/>
                    </a:lnTo>
                    <a:lnTo>
                      <a:pt x="1103" y="344"/>
                    </a:lnTo>
                    <a:lnTo>
                      <a:pt x="1101" y="350"/>
                    </a:lnTo>
                    <a:lnTo>
                      <a:pt x="1100" y="357"/>
                    </a:lnTo>
                    <a:lnTo>
                      <a:pt x="1094" y="392"/>
                    </a:lnTo>
                    <a:lnTo>
                      <a:pt x="1092" y="403"/>
                    </a:lnTo>
                    <a:lnTo>
                      <a:pt x="1093" y="401"/>
                    </a:lnTo>
                    <a:lnTo>
                      <a:pt x="1094" y="398"/>
                    </a:lnTo>
                    <a:lnTo>
                      <a:pt x="1094" y="292"/>
                    </a:lnTo>
                    <a:lnTo>
                      <a:pt x="1153" y="240"/>
                    </a:lnTo>
                    <a:lnTo>
                      <a:pt x="1158" y="163"/>
                    </a:lnTo>
                    <a:lnTo>
                      <a:pt x="1165" y="105"/>
                    </a:lnTo>
                    <a:lnTo>
                      <a:pt x="1187" y="64"/>
                    </a:lnTo>
                    <a:lnTo>
                      <a:pt x="1124" y="1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6" name="Freeform 74">
                <a:extLst>
                  <a:ext uri="{FF2B5EF4-FFF2-40B4-BE49-F238E27FC236}">
                    <a16:creationId xmlns="" xmlns:a16="http://schemas.microsoft.com/office/drawing/2014/main" id="{FEDE905F-010F-48CE-A5A5-44D54E1C6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006" y="490223"/>
                <a:ext cx="175734" cy="32834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1" y="111"/>
                  </a:cxn>
                  <a:cxn ang="0">
                    <a:pos x="140" y="129"/>
                  </a:cxn>
                  <a:cxn ang="0">
                    <a:pos x="209" y="182"/>
                  </a:cxn>
                  <a:cxn ang="0">
                    <a:pos x="240" y="217"/>
                  </a:cxn>
                  <a:cxn ang="0">
                    <a:pos x="245" y="269"/>
                  </a:cxn>
                  <a:cxn ang="0">
                    <a:pos x="286" y="269"/>
                  </a:cxn>
                  <a:cxn ang="0">
                    <a:pos x="333" y="281"/>
                  </a:cxn>
                  <a:cxn ang="0">
                    <a:pos x="374" y="298"/>
                  </a:cxn>
                  <a:cxn ang="0">
                    <a:pos x="356" y="368"/>
                  </a:cxn>
                  <a:cxn ang="0">
                    <a:pos x="420" y="409"/>
                  </a:cxn>
                  <a:cxn ang="0">
                    <a:pos x="444" y="439"/>
                  </a:cxn>
                  <a:cxn ang="0">
                    <a:pos x="456" y="480"/>
                  </a:cxn>
                  <a:cxn ang="0">
                    <a:pos x="444" y="515"/>
                  </a:cxn>
                  <a:cxn ang="0">
                    <a:pos x="403" y="556"/>
                  </a:cxn>
                  <a:cxn ang="0">
                    <a:pos x="380" y="589"/>
                  </a:cxn>
                  <a:cxn ang="0">
                    <a:pos x="364" y="615"/>
                  </a:cxn>
                  <a:cxn ang="0">
                    <a:pos x="353" y="632"/>
                  </a:cxn>
                  <a:cxn ang="0">
                    <a:pos x="350" y="637"/>
                  </a:cxn>
                  <a:cxn ang="0">
                    <a:pos x="344" y="678"/>
                  </a:cxn>
                  <a:cxn ang="0">
                    <a:pos x="362" y="737"/>
                  </a:cxn>
                  <a:cxn ang="0">
                    <a:pos x="356" y="743"/>
                  </a:cxn>
                  <a:cxn ang="0">
                    <a:pos x="350" y="749"/>
                  </a:cxn>
                  <a:cxn ang="0">
                    <a:pos x="343" y="754"/>
                  </a:cxn>
                  <a:cxn ang="0">
                    <a:pos x="336" y="758"/>
                  </a:cxn>
                  <a:cxn ang="0">
                    <a:pos x="322" y="766"/>
                  </a:cxn>
                  <a:cxn ang="0">
                    <a:pos x="308" y="771"/>
                  </a:cxn>
                  <a:cxn ang="0">
                    <a:pos x="284" y="777"/>
                  </a:cxn>
                  <a:cxn ang="0">
                    <a:pos x="274" y="778"/>
                  </a:cxn>
                  <a:cxn ang="0">
                    <a:pos x="269" y="854"/>
                  </a:cxn>
                  <a:cxn ang="0">
                    <a:pos x="228" y="825"/>
                  </a:cxn>
                  <a:cxn ang="0">
                    <a:pos x="187" y="760"/>
                  </a:cxn>
                  <a:cxn ang="0">
                    <a:pos x="170" y="708"/>
                  </a:cxn>
                  <a:cxn ang="0">
                    <a:pos x="140" y="685"/>
                  </a:cxn>
                  <a:cxn ang="0">
                    <a:pos x="110" y="685"/>
                  </a:cxn>
                  <a:cxn ang="0">
                    <a:pos x="70" y="673"/>
                  </a:cxn>
                  <a:cxn ang="0">
                    <a:pos x="35" y="656"/>
                  </a:cxn>
                  <a:cxn ang="0">
                    <a:pos x="0" y="615"/>
                  </a:cxn>
                  <a:cxn ang="0">
                    <a:pos x="11" y="585"/>
                  </a:cxn>
                  <a:cxn ang="0">
                    <a:pos x="87" y="591"/>
                  </a:cxn>
                  <a:cxn ang="0">
                    <a:pos x="117" y="556"/>
                  </a:cxn>
                  <a:cxn ang="0">
                    <a:pos x="87" y="527"/>
                  </a:cxn>
                </a:cxnLst>
                <a:rect l="0" t="0" r="r" b="b"/>
                <a:pathLst>
                  <a:path w="456" h="854">
                    <a:moveTo>
                      <a:pt x="5" y="0"/>
                    </a:moveTo>
                    <a:lnTo>
                      <a:pt x="81" y="111"/>
                    </a:lnTo>
                    <a:lnTo>
                      <a:pt x="140" y="129"/>
                    </a:lnTo>
                    <a:lnTo>
                      <a:pt x="209" y="182"/>
                    </a:lnTo>
                    <a:lnTo>
                      <a:pt x="240" y="217"/>
                    </a:lnTo>
                    <a:lnTo>
                      <a:pt x="245" y="269"/>
                    </a:lnTo>
                    <a:lnTo>
                      <a:pt x="286" y="269"/>
                    </a:lnTo>
                    <a:lnTo>
                      <a:pt x="333" y="281"/>
                    </a:lnTo>
                    <a:lnTo>
                      <a:pt x="374" y="298"/>
                    </a:lnTo>
                    <a:lnTo>
                      <a:pt x="356" y="368"/>
                    </a:lnTo>
                    <a:lnTo>
                      <a:pt x="420" y="409"/>
                    </a:lnTo>
                    <a:lnTo>
                      <a:pt x="444" y="439"/>
                    </a:lnTo>
                    <a:lnTo>
                      <a:pt x="456" y="480"/>
                    </a:lnTo>
                    <a:lnTo>
                      <a:pt x="444" y="515"/>
                    </a:lnTo>
                    <a:lnTo>
                      <a:pt x="403" y="556"/>
                    </a:lnTo>
                    <a:lnTo>
                      <a:pt x="380" y="589"/>
                    </a:lnTo>
                    <a:lnTo>
                      <a:pt x="364" y="615"/>
                    </a:lnTo>
                    <a:lnTo>
                      <a:pt x="353" y="632"/>
                    </a:lnTo>
                    <a:lnTo>
                      <a:pt x="350" y="637"/>
                    </a:lnTo>
                    <a:lnTo>
                      <a:pt x="344" y="678"/>
                    </a:lnTo>
                    <a:lnTo>
                      <a:pt x="362" y="737"/>
                    </a:lnTo>
                    <a:lnTo>
                      <a:pt x="356" y="743"/>
                    </a:lnTo>
                    <a:lnTo>
                      <a:pt x="350" y="749"/>
                    </a:lnTo>
                    <a:lnTo>
                      <a:pt x="343" y="754"/>
                    </a:lnTo>
                    <a:lnTo>
                      <a:pt x="336" y="758"/>
                    </a:lnTo>
                    <a:lnTo>
                      <a:pt x="322" y="766"/>
                    </a:lnTo>
                    <a:lnTo>
                      <a:pt x="308" y="771"/>
                    </a:lnTo>
                    <a:lnTo>
                      <a:pt x="284" y="777"/>
                    </a:lnTo>
                    <a:lnTo>
                      <a:pt x="274" y="778"/>
                    </a:lnTo>
                    <a:lnTo>
                      <a:pt x="269" y="854"/>
                    </a:lnTo>
                    <a:lnTo>
                      <a:pt x="228" y="825"/>
                    </a:lnTo>
                    <a:lnTo>
                      <a:pt x="187" y="760"/>
                    </a:lnTo>
                    <a:lnTo>
                      <a:pt x="170" y="708"/>
                    </a:lnTo>
                    <a:lnTo>
                      <a:pt x="140" y="685"/>
                    </a:lnTo>
                    <a:lnTo>
                      <a:pt x="110" y="685"/>
                    </a:lnTo>
                    <a:lnTo>
                      <a:pt x="70" y="673"/>
                    </a:lnTo>
                    <a:lnTo>
                      <a:pt x="35" y="656"/>
                    </a:lnTo>
                    <a:lnTo>
                      <a:pt x="0" y="615"/>
                    </a:lnTo>
                    <a:lnTo>
                      <a:pt x="11" y="585"/>
                    </a:lnTo>
                    <a:lnTo>
                      <a:pt x="87" y="591"/>
                    </a:lnTo>
                    <a:lnTo>
                      <a:pt x="117" y="556"/>
                    </a:lnTo>
                    <a:lnTo>
                      <a:pt x="87" y="52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7" name="Freeform 76">
                <a:extLst>
                  <a:ext uri="{FF2B5EF4-FFF2-40B4-BE49-F238E27FC236}">
                    <a16:creationId xmlns="" xmlns:a16="http://schemas.microsoft.com/office/drawing/2014/main" id="{76A2411A-53A9-4A6A-BF7C-BEF535FE2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132" y="487140"/>
                <a:ext cx="33914" cy="203482"/>
              </a:xfrm>
              <a:custGeom>
                <a:avLst/>
                <a:gdLst/>
                <a:ahLst/>
                <a:cxnLst>
                  <a:cxn ang="0">
                    <a:pos x="88" y="526"/>
                  </a:cxn>
                  <a:cxn ang="0">
                    <a:pos x="86" y="526"/>
                  </a:cxn>
                  <a:cxn ang="0">
                    <a:pos x="79" y="522"/>
                  </a:cxn>
                  <a:cxn ang="0">
                    <a:pos x="76" y="519"/>
                  </a:cxn>
                  <a:cxn ang="0">
                    <a:pos x="74" y="514"/>
                  </a:cxn>
                  <a:cxn ang="0">
                    <a:pos x="72" y="506"/>
                  </a:cxn>
                  <a:cxn ang="0">
                    <a:pos x="71" y="497"/>
                  </a:cxn>
                  <a:cxn ang="0">
                    <a:pos x="71" y="478"/>
                  </a:cxn>
                  <a:cxn ang="0">
                    <a:pos x="71" y="465"/>
                  </a:cxn>
                  <a:cxn ang="0">
                    <a:pos x="71" y="458"/>
                  </a:cxn>
                  <a:cxn ang="0">
                    <a:pos x="71" y="455"/>
                  </a:cxn>
                  <a:cxn ang="0">
                    <a:pos x="29" y="455"/>
                  </a:cxn>
                  <a:cxn ang="0">
                    <a:pos x="0" y="385"/>
                  </a:cxn>
                  <a:cxn ang="0">
                    <a:pos x="1" y="386"/>
                  </a:cxn>
                  <a:cxn ang="0">
                    <a:pos x="6" y="384"/>
                  </a:cxn>
                  <a:cxn ang="0">
                    <a:pos x="10" y="381"/>
                  </a:cxn>
                  <a:cxn ang="0">
                    <a:pos x="15" y="376"/>
                  </a:cxn>
                  <a:cxn ang="0">
                    <a:pos x="22" y="368"/>
                  </a:cxn>
                  <a:cxn ang="0">
                    <a:pos x="29" y="356"/>
                  </a:cxn>
                  <a:cxn ang="0">
                    <a:pos x="37" y="344"/>
                  </a:cxn>
                  <a:cxn ang="0">
                    <a:pos x="44" y="335"/>
                  </a:cxn>
                  <a:cxn ang="0">
                    <a:pos x="48" y="326"/>
                  </a:cxn>
                  <a:cxn ang="0">
                    <a:pos x="51" y="319"/>
                  </a:cxn>
                  <a:cxn ang="0">
                    <a:pos x="55" y="304"/>
                  </a:cxn>
                  <a:cxn ang="0">
                    <a:pos x="59" y="286"/>
                  </a:cxn>
                  <a:cxn ang="0">
                    <a:pos x="64" y="272"/>
                  </a:cxn>
                  <a:cxn ang="0">
                    <a:pos x="68" y="262"/>
                  </a:cxn>
                  <a:cxn ang="0">
                    <a:pos x="69" y="255"/>
                  </a:cxn>
                  <a:cxn ang="0">
                    <a:pos x="69" y="243"/>
                  </a:cxn>
                  <a:cxn ang="0">
                    <a:pos x="68" y="224"/>
                  </a:cxn>
                  <a:cxn ang="0">
                    <a:pos x="65" y="198"/>
                  </a:cxn>
                  <a:cxn ang="0">
                    <a:pos x="58" y="148"/>
                  </a:cxn>
                  <a:cxn ang="0">
                    <a:pos x="54" y="115"/>
                  </a:cxn>
                  <a:cxn ang="0">
                    <a:pos x="53" y="98"/>
                  </a:cxn>
                  <a:cxn ang="0">
                    <a:pos x="53" y="93"/>
                  </a:cxn>
                  <a:cxn ang="0">
                    <a:pos x="53" y="0"/>
                  </a:cxn>
                  <a:cxn ang="0">
                    <a:pos x="71" y="41"/>
                  </a:cxn>
                </a:cxnLst>
                <a:rect l="0" t="0" r="r" b="b"/>
                <a:pathLst>
                  <a:path w="88" h="526">
                    <a:moveTo>
                      <a:pt x="88" y="526"/>
                    </a:moveTo>
                    <a:lnTo>
                      <a:pt x="86" y="526"/>
                    </a:lnTo>
                    <a:lnTo>
                      <a:pt x="79" y="522"/>
                    </a:lnTo>
                    <a:lnTo>
                      <a:pt x="76" y="519"/>
                    </a:lnTo>
                    <a:lnTo>
                      <a:pt x="74" y="514"/>
                    </a:lnTo>
                    <a:lnTo>
                      <a:pt x="72" y="506"/>
                    </a:lnTo>
                    <a:lnTo>
                      <a:pt x="71" y="497"/>
                    </a:lnTo>
                    <a:lnTo>
                      <a:pt x="71" y="478"/>
                    </a:lnTo>
                    <a:lnTo>
                      <a:pt x="71" y="465"/>
                    </a:lnTo>
                    <a:lnTo>
                      <a:pt x="71" y="458"/>
                    </a:lnTo>
                    <a:lnTo>
                      <a:pt x="71" y="455"/>
                    </a:lnTo>
                    <a:lnTo>
                      <a:pt x="29" y="455"/>
                    </a:lnTo>
                    <a:lnTo>
                      <a:pt x="0" y="385"/>
                    </a:lnTo>
                    <a:lnTo>
                      <a:pt x="1" y="386"/>
                    </a:lnTo>
                    <a:lnTo>
                      <a:pt x="6" y="384"/>
                    </a:lnTo>
                    <a:lnTo>
                      <a:pt x="10" y="381"/>
                    </a:lnTo>
                    <a:lnTo>
                      <a:pt x="15" y="376"/>
                    </a:lnTo>
                    <a:lnTo>
                      <a:pt x="22" y="368"/>
                    </a:lnTo>
                    <a:lnTo>
                      <a:pt x="29" y="356"/>
                    </a:lnTo>
                    <a:lnTo>
                      <a:pt x="37" y="344"/>
                    </a:lnTo>
                    <a:lnTo>
                      <a:pt x="44" y="335"/>
                    </a:lnTo>
                    <a:lnTo>
                      <a:pt x="48" y="326"/>
                    </a:lnTo>
                    <a:lnTo>
                      <a:pt x="51" y="319"/>
                    </a:lnTo>
                    <a:lnTo>
                      <a:pt x="55" y="304"/>
                    </a:lnTo>
                    <a:lnTo>
                      <a:pt x="59" y="286"/>
                    </a:lnTo>
                    <a:lnTo>
                      <a:pt x="64" y="272"/>
                    </a:lnTo>
                    <a:lnTo>
                      <a:pt x="68" y="262"/>
                    </a:lnTo>
                    <a:lnTo>
                      <a:pt x="69" y="255"/>
                    </a:lnTo>
                    <a:lnTo>
                      <a:pt x="69" y="243"/>
                    </a:lnTo>
                    <a:lnTo>
                      <a:pt x="68" y="224"/>
                    </a:lnTo>
                    <a:lnTo>
                      <a:pt x="65" y="198"/>
                    </a:lnTo>
                    <a:lnTo>
                      <a:pt x="58" y="148"/>
                    </a:lnTo>
                    <a:lnTo>
                      <a:pt x="54" y="115"/>
                    </a:lnTo>
                    <a:lnTo>
                      <a:pt x="53" y="98"/>
                    </a:lnTo>
                    <a:lnTo>
                      <a:pt x="53" y="93"/>
                    </a:lnTo>
                    <a:lnTo>
                      <a:pt x="53" y="0"/>
                    </a:lnTo>
                    <a:lnTo>
                      <a:pt x="71" y="4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8" name="Freeform 95">
                <a:extLst>
                  <a:ext uri="{FF2B5EF4-FFF2-40B4-BE49-F238E27FC236}">
                    <a16:creationId xmlns="" xmlns:a16="http://schemas.microsoft.com/office/drawing/2014/main" id="{B1296AB9-3DAD-4876-A9C0-695095CE4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159" y="3804511"/>
                <a:ext cx="3083" cy="154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5" y="42"/>
                  </a:cxn>
                </a:cxnLst>
                <a:rect l="0" t="0" r="r" b="b"/>
                <a:pathLst>
                  <a:path w="8" h="42">
                    <a:moveTo>
                      <a:pt x="0" y="0"/>
                    </a:moveTo>
                    <a:lnTo>
                      <a:pt x="8" y="6"/>
                    </a:lnTo>
                    <a:lnTo>
                      <a:pt x="5" y="42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89" name="Freeform 96">
                <a:extLst>
                  <a:ext uri="{FF2B5EF4-FFF2-40B4-BE49-F238E27FC236}">
                    <a16:creationId xmlns="" xmlns:a16="http://schemas.microsoft.com/office/drawing/2014/main" id="{C54ECC33-8AC0-42BB-A9B9-A1BD042E1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182" y="3736684"/>
                <a:ext cx="1542" cy="154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0" name="Freeform 101">
                <a:extLst>
                  <a:ext uri="{FF2B5EF4-FFF2-40B4-BE49-F238E27FC236}">
                    <a16:creationId xmlns="" xmlns:a16="http://schemas.microsoft.com/office/drawing/2014/main" id="{E4852471-9754-472A-82F3-400228B65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1" name="Freeform 102">
                <a:extLst>
                  <a:ext uri="{FF2B5EF4-FFF2-40B4-BE49-F238E27FC236}">
                    <a16:creationId xmlns="" xmlns:a16="http://schemas.microsoft.com/office/drawing/2014/main" id="{8BE8CA92-D800-4EE7-B479-4672BBF7E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6588" y="2824098"/>
                <a:ext cx="137197" cy="73993"/>
              </a:xfrm>
              <a:custGeom>
                <a:avLst/>
                <a:gdLst/>
                <a:ahLst/>
                <a:cxnLst>
                  <a:cxn ang="0">
                    <a:pos x="358" y="67"/>
                  </a:cxn>
                  <a:cxn ang="0">
                    <a:pos x="355" y="64"/>
                  </a:cxn>
                  <a:cxn ang="0">
                    <a:pos x="346" y="56"/>
                  </a:cxn>
                  <a:cxn ang="0">
                    <a:pos x="333" y="44"/>
                  </a:cxn>
                  <a:cxn ang="0">
                    <a:pos x="315" y="31"/>
                  </a:cxn>
                  <a:cxn ang="0">
                    <a:pos x="304" y="25"/>
                  </a:cxn>
                  <a:cxn ang="0">
                    <a:pos x="293" y="19"/>
                  </a:cxn>
                  <a:cxn ang="0">
                    <a:pos x="280" y="14"/>
                  </a:cxn>
                  <a:cxn ang="0">
                    <a:pos x="267" y="9"/>
                  </a:cxn>
                  <a:cxn ang="0">
                    <a:pos x="254" y="4"/>
                  </a:cxn>
                  <a:cxn ang="0">
                    <a:pos x="240" y="2"/>
                  </a:cxn>
                  <a:cxn ang="0">
                    <a:pos x="225" y="0"/>
                  </a:cxn>
                  <a:cxn ang="0">
                    <a:pos x="210" y="0"/>
                  </a:cxn>
                  <a:cxn ang="0">
                    <a:pos x="177" y="2"/>
                  </a:cxn>
                  <a:cxn ang="0">
                    <a:pos x="145" y="2"/>
                  </a:cxn>
                  <a:cxn ang="0">
                    <a:pos x="113" y="2"/>
                  </a:cxn>
                  <a:cxn ang="0">
                    <a:pos x="81" y="2"/>
                  </a:cxn>
                  <a:cxn ang="0">
                    <a:pos x="55" y="2"/>
                  </a:cxn>
                  <a:cxn ang="0">
                    <a:pos x="34" y="1"/>
                  </a:cxn>
                  <a:cxn ang="0">
                    <a:pos x="20" y="1"/>
                  </a:cxn>
                  <a:cxn ang="0">
                    <a:pos x="15" y="0"/>
                  </a:cxn>
                  <a:cxn ang="0">
                    <a:pos x="0" y="72"/>
                  </a:cxn>
                  <a:cxn ang="0">
                    <a:pos x="8" y="69"/>
                  </a:cxn>
                  <a:cxn ang="0">
                    <a:pos x="25" y="67"/>
                  </a:cxn>
                  <a:cxn ang="0">
                    <a:pos x="30" y="67"/>
                  </a:cxn>
                  <a:cxn ang="0">
                    <a:pos x="35" y="68"/>
                  </a:cxn>
                  <a:cxn ang="0">
                    <a:pos x="40" y="69"/>
                  </a:cxn>
                  <a:cxn ang="0">
                    <a:pos x="46" y="72"/>
                  </a:cxn>
                  <a:cxn ang="0">
                    <a:pos x="50" y="76"/>
                  </a:cxn>
                  <a:cxn ang="0">
                    <a:pos x="54" y="80"/>
                  </a:cxn>
                  <a:cxn ang="0">
                    <a:pos x="58" y="85"/>
                  </a:cxn>
                  <a:cxn ang="0">
                    <a:pos x="61" y="93"/>
                  </a:cxn>
                  <a:cxn ang="0">
                    <a:pos x="65" y="100"/>
                  </a:cxn>
                  <a:cxn ang="0">
                    <a:pos x="72" y="109"/>
                  </a:cxn>
                  <a:cxn ang="0">
                    <a:pos x="80" y="119"/>
                  </a:cxn>
                  <a:cxn ang="0">
                    <a:pos x="90" y="127"/>
                  </a:cxn>
                  <a:cxn ang="0">
                    <a:pos x="101" y="137"/>
                  </a:cxn>
                  <a:cxn ang="0">
                    <a:pos x="114" y="147"/>
                  </a:cxn>
                  <a:cxn ang="0">
                    <a:pos x="127" y="155"/>
                  </a:cxn>
                  <a:cxn ang="0">
                    <a:pos x="140" y="163"/>
                  </a:cxn>
                  <a:cxn ang="0">
                    <a:pos x="154" y="171"/>
                  </a:cxn>
                  <a:cxn ang="0">
                    <a:pos x="168" y="177"/>
                  </a:cxn>
                  <a:cxn ang="0">
                    <a:pos x="181" y="182"/>
                  </a:cxn>
                  <a:cxn ang="0">
                    <a:pos x="193" y="187"/>
                  </a:cxn>
                  <a:cxn ang="0">
                    <a:pos x="204" y="189"/>
                  </a:cxn>
                  <a:cxn ang="0">
                    <a:pos x="215" y="190"/>
                  </a:cxn>
                  <a:cxn ang="0">
                    <a:pos x="220" y="189"/>
                  </a:cxn>
                  <a:cxn ang="0">
                    <a:pos x="224" y="188"/>
                  </a:cxn>
                  <a:cxn ang="0">
                    <a:pos x="227" y="187"/>
                  </a:cxn>
                  <a:cxn ang="0">
                    <a:pos x="230" y="185"/>
                  </a:cxn>
                  <a:cxn ang="0">
                    <a:pos x="236" y="179"/>
                  </a:cxn>
                  <a:cxn ang="0">
                    <a:pos x="241" y="173"/>
                  </a:cxn>
                  <a:cxn ang="0">
                    <a:pos x="247" y="166"/>
                  </a:cxn>
                  <a:cxn ang="0">
                    <a:pos x="251" y="159"/>
                  </a:cxn>
                  <a:cxn ang="0">
                    <a:pos x="260" y="142"/>
                  </a:cxn>
                  <a:cxn ang="0">
                    <a:pos x="267" y="126"/>
                  </a:cxn>
                  <a:cxn ang="0">
                    <a:pos x="278" y="99"/>
                  </a:cxn>
                  <a:cxn ang="0">
                    <a:pos x="281" y="87"/>
                  </a:cxn>
                  <a:cxn ang="0">
                    <a:pos x="358" y="67"/>
                  </a:cxn>
                </a:cxnLst>
                <a:rect l="0" t="0" r="r" b="b"/>
                <a:pathLst>
                  <a:path w="358" h="190">
                    <a:moveTo>
                      <a:pt x="358" y="67"/>
                    </a:moveTo>
                    <a:lnTo>
                      <a:pt x="355" y="64"/>
                    </a:lnTo>
                    <a:lnTo>
                      <a:pt x="346" y="56"/>
                    </a:lnTo>
                    <a:lnTo>
                      <a:pt x="333" y="44"/>
                    </a:lnTo>
                    <a:lnTo>
                      <a:pt x="315" y="31"/>
                    </a:lnTo>
                    <a:lnTo>
                      <a:pt x="304" y="25"/>
                    </a:lnTo>
                    <a:lnTo>
                      <a:pt x="293" y="19"/>
                    </a:lnTo>
                    <a:lnTo>
                      <a:pt x="280" y="14"/>
                    </a:lnTo>
                    <a:lnTo>
                      <a:pt x="267" y="9"/>
                    </a:lnTo>
                    <a:lnTo>
                      <a:pt x="254" y="4"/>
                    </a:lnTo>
                    <a:lnTo>
                      <a:pt x="240" y="2"/>
                    </a:lnTo>
                    <a:lnTo>
                      <a:pt x="225" y="0"/>
                    </a:lnTo>
                    <a:lnTo>
                      <a:pt x="210" y="0"/>
                    </a:lnTo>
                    <a:lnTo>
                      <a:pt x="177" y="2"/>
                    </a:lnTo>
                    <a:lnTo>
                      <a:pt x="145" y="2"/>
                    </a:lnTo>
                    <a:lnTo>
                      <a:pt x="113" y="2"/>
                    </a:lnTo>
                    <a:lnTo>
                      <a:pt x="81" y="2"/>
                    </a:lnTo>
                    <a:lnTo>
                      <a:pt x="55" y="2"/>
                    </a:lnTo>
                    <a:lnTo>
                      <a:pt x="34" y="1"/>
                    </a:lnTo>
                    <a:lnTo>
                      <a:pt x="20" y="1"/>
                    </a:lnTo>
                    <a:lnTo>
                      <a:pt x="15" y="0"/>
                    </a:lnTo>
                    <a:lnTo>
                      <a:pt x="0" y="72"/>
                    </a:lnTo>
                    <a:lnTo>
                      <a:pt x="8" y="69"/>
                    </a:lnTo>
                    <a:lnTo>
                      <a:pt x="25" y="67"/>
                    </a:lnTo>
                    <a:lnTo>
                      <a:pt x="30" y="67"/>
                    </a:lnTo>
                    <a:lnTo>
                      <a:pt x="35" y="68"/>
                    </a:lnTo>
                    <a:lnTo>
                      <a:pt x="40" y="69"/>
                    </a:lnTo>
                    <a:lnTo>
                      <a:pt x="46" y="72"/>
                    </a:lnTo>
                    <a:lnTo>
                      <a:pt x="50" y="76"/>
                    </a:lnTo>
                    <a:lnTo>
                      <a:pt x="54" y="80"/>
                    </a:lnTo>
                    <a:lnTo>
                      <a:pt x="58" y="85"/>
                    </a:lnTo>
                    <a:lnTo>
                      <a:pt x="61" y="93"/>
                    </a:lnTo>
                    <a:lnTo>
                      <a:pt x="65" y="100"/>
                    </a:lnTo>
                    <a:lnTo>
                      <a:pt x="72" y="109"/>
                    </a:lnTo>
                    <a:lnTo>
                      <a:pt x="80" y="119"/>
                    </a:lnTo>
                    <a:lnTo>
                      <a:pt x="90" y="127"/>
                    </a:lnTo>
                    <a:lnTo>
                      <a:pt x="101" y="137"/>
                    </a:lnTo>
                    <a:lnTo>
                      <a:pt x="114" y="147"/>
                    </a:lnTo>
                    <a:lnTo>
                      <a:pt x="127" y="155"/>
                    </a:lnTo>
                    <a:lnTo>
                      <a:pt x="140" y="163"/>
                    </a:lnTo>
                    <a:lnTo>
                      <a:pt x="154" y="171"/>
                    </a:lnTo>
                    <a:lnTo>
                      <a:pt x="168" y="177"/>
                    </a:lnTo>
                    <a:lnTo>
                      <a:pt x="181" y="182"/>
                    </a:lnTo>
                    <a:lnTo>
                      <a:pt x="193" y="187"/>
                    </a:lnTo>
                    <a:lnTo>
                      <a:pt x="204" y="189"/>
                    </a:lnTo>
                    <a:lnTo>
                      <a:pt x="215" y="190"/>
                    </a:lnTo>
                    <a:lnTo>
                      <a:pt x="220" y="189"/>
                    </a:lnTo>
                    <a:lnTo>
                      <a:pt x="224" y="188"/>
                    </a:lnTo>
                    <a:lnTo>
                      <a:pt x="227" y="187"/>
                    </a:lnTo>
                    <a:lnTo>
                      <a:pt x="230" y="185"/>
                    </a:lnTo>
                    <a:lnTo>
                      <a:pt x="236" y="179"/>
                    </a:lnTo>
                    <a:lnTo>
                      <a:pt x="241" y="173"/>
                    </a:lnTo>
                    <a:lnTo>
                      <a:pt x="247" y="166"/>
                    </a:lnTo>
                    <a:lnTo>
                      <a:pt x="251" y="159"/>
                    </a:lnTo>
                    <a:lnTo>
                      <a:pt x="260" y="142"/>
                    </a:lnTo>
                    <a:lnTo>
                      <a:pt x="267" y="126"/>
                    </a:lnTo>
                    <a:lnTo>
                      <a:pt x="278" y="99"/>
                    </a:lnTo>
                    <a:lnTo>
                      <a:pt x="281" y="87"/>
                    </a:lnTo>
                    <a:lnTo>
                      <a:pt x="358" y="67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2" name="Freeform 103">
                <a:extLst>
                  <a:ext uri="{FF2B5EF4-FFF2-40B4-BE49-F238E27FC236}">
                    <a16:creationId xmlns="" xmlns:a16="http://schemas.microsoft.com/office/drawing/2014/main" id="{60AD561F-4CF6-45AE-9451-92B0727CB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3" name="Freeform 104">
                <a:extLst>
                  <a:ext uri="{FF2B5EF4-FFF2-40B4-BE49-F238E27FC236}">
                    <a16:creationId xmlns="" xmlns:a16="http://schemas.microsoft.com/office/drawing/2014/main" id="{996AC7FF-35AC-4DD3-A151-D7ECE31F3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9399" y="2950504"/>
                <a:ext cx="89409" cy="123322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6" y="12"/>
                  </a:cxn>
                  <a:cxn ang="0">
                    <a:pos x="20" y="44"/>
                  </a:cxn>
                  <a:cxn ang="0">
                    <a:pos x="14" y="91"/>
                  </a:cxn>
                  <a:cxn ang="0">
                    <a:pos x="6" y="144"/>
                  </a:cxn>
                  <a:cxn ang="0">
                    <a:pos x="4" y="172"/>
                  </a:cxn>
                  <a:cxn ang="0">
                    <a:pos x="2" y="199"/>
                  </a:cxn>
                  <a:cxn ang="0">
                    <a:pos x="0" y="225"/>
                  </a:cxn>
                  <a:cxn ang="0">
                    <a:pos x="0" y="248"/>
                  </a:cxn>
                  <a:cxn ang="0">
                    <a:pos x="1" y="269"/>
                  </a:cxn>
                  <a:cxn ang="0">
                    <a:pos x="3" y="286"/>
                  </a:cxn>
                  <a:cxn ang="0">
                    <a:pos x="4" y="294"/>
                  </a:cxn>
                  <a:cxn ang="0">
                    <a:pos x="6" y="299"/>
                  </a:cxn>
                  <a:cxn ang="0">
                    <a:pos x="10" y="303"/>
                  </a:cxn>
                  <a:cxn ang="0">
                    <a:pos x="13" y="307"/>
                  </a:cxn>
                  <a:cxn ang="0">
                    <a:pos x="20" y="311"/>
                  </a:cxn>
                  <a:cxn ang="0">
                    <a:pos x="29" y="315"/>
                  </a:cxn>
                  <a:cxn ang="0">
                    <a:pos x="40" y="319"/>
                  </a:cxn>
                  <a:cxn ang="0">
                    <a:pos x="52" y="321"/>
                  </a:cxn>
                  <a:cxn ang="0">
                    <a:pos x="64" y="322"/>
                  </a:cxn>
                  <a:cxn ang="0">
                    <a:pos x="78" y="322"/>
                  </a:cxn>
                  <a:cxn ang="0">
                    <a:pos x="91" y="321"/>
                  </a:cxn>
                  <a:cxn ang="0">
                    <a:pos x="105" y="319"/>
                  </a:cxn>
                  <a:cxn ang="0">
                    <a:pos x="120" y="315"/>
                  </a:cxn>
                  <a:cxn ang="0">
                    <a:pos x="134" y="311"/>
                  </a:cxn>
                  <a:cxn ang="0">
                    <a:pos x="147" y="306"/>
                  </a:cxn>
                  <a:cxn ang="0">
                    <a:pos x="160" y="298"/>
                  </a:cxn>
                  <a:cxn ang="0">
                    <a:pos x="172" y="288"/>
                  </a:cxn>
                  <a:cxn ang="0">
                    <a:pos x="183" y="278"/>
                  </a:cxn>
                  <a:cxn ang="0">
                    <a:pos x="189" y="271"/>
                  </a:cxn>
                  <a:cxn ang="0">
                    <a:pos x="193" y="265"/>
                  </a:cxn>
                  <a:cxn ang="0">
                    <a:pos x="197" y="258"/>
                  </a:cxn>
                  <a:cxn ang="0">
                    <a:pos x="202" y="251"/>
                  </a:cxn>
                  <a:cxn ang="0">
                    <a:pos x="208" y="235"/>
                  </a:cxn>
                  <a:cxn ang="0">
                    <a:pos x="215" y="221"/>
                  </a:cxn>
                  <a:cxn ang="0">
                    <a:pos x="220" y="208"/>
                  </a:cxn>
                  <a:cxn ang="0">
                    <a:pos x="223" y="195"/>
                  </a:cxn>
                  <a:cxn ang="0">
                    <a:pos x="230" y="173"/>
                  </a:cxn>
                  <a:cxn ang="0">
                    <a:pos x="232" y="153"/>
                  </a:cxn>
                  <a:cxn ang="0">
                    <a:pos x="233" y="126"/>
                  </a:cxn>
                  <a:cxn ang="0">
                    <a:pos x="232" y="118"/>
                  </a:cxn>
                  <a:cxn ang="0">
                    <a:pos x="176" y="123"/>
                  </a:cxn>
                  <a:cxn ang="0">
                    <a:pos x="140" y="204"/>
                  </a:cxn>
                  <a:cxn ang="0">
                    <a:pos x="99" y="189"/>
                  </a:cxn>
                  <a:cxn ang="0">
                    <a:pos x="110" y="77"/>
                  </a:cxn>
                  <a:cxn ang="0">
                    <a:pos x="105" y="30"/>
                  </a:cxn>
                  <a:cxn ang="0">
                    <a:pos x="28" y="0"/>
                  </a:cxn>
                </a:cxnLst>
                <a:rect l="0" t="0" r="r" b="b"/>
                <a:pathLst>
                  <a:path w="233" h="322">
                    <a:moveTo>
                      <a:pt x="28" y="0"/>
                    </a:moveTo>
                    <a:lnTo>
                      <a:pt x="26" y="12"/>
                    </a:lnTo>
                    <a:lnTo>
                      <a:pt x="20" y="44"/>
                    </a:lnTo>
                    <a:lnTo>
                      <a:pt x="14" y="91"/>
                    </a:lnTo>
                    <a:lnTo>
                      <a:pt x="6" y="144"/>
                    </a:lnTo>
                    <a:lnTo>
                      <a:pt x="4" y="172"/>
                    </a:lnTo>
                    <a:lnTo>
                      <a:pt x="2" y="199"/>
                    </a:lnTo>
                    <a:lnTo>
                      <a:pt x="0" y="225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6"/>
                    </a:lnTo>
                    <a:lnTo>
                      <a:pt x="4" y="294"/>
                    </a:lnTo>
                    <a:lnTo>
                      <a:pt x="6" y="299"/>
                    </a:lnTo>
                    <a:lnTo>
                      <a:pt x="10" y="303"/>
                    </a:lnTo>
                    <a:lnTo>
                      <a:pt x="13" y="307"/>
                    </a:lnTo>
                    <a:lnTo>
                      <a:pt x="20" y="311"/>
                    </a:lnTo>
                    <a:lnTo>
                      <a:pt x="29" y="315"/>
                    </a:lnTo>
                    <a:lnTo>
                      <a:pt x="40" y="319"/>
                    </a:lnTo>
                    <a:lnTo>
                      <a:pt x="52" y="321"/>
                    </a:lnTo>
                    <a:lnTo>
                      <a:pt x="64" y="322"/>
                    </a:lnTo>
                    <a:lnTo>
                      <a:pt x="78" y="322"/>
                    </a:lnTo>
                    <a:lnTo>
                      <a:pt x="91" y="321"/>
                    </a:lnTo>
                    <a:lnTo>
                      <a:pt x="105" y="319"/>
                    </a:lnTo>
                    <a:lnTo>
                      <a:pt x="120" y="315"/>
                    </a:lnTo>
                    <a:lnTo>
                      <a:pt x="134" y="311"/>
                    </a:lnTo>
                    <a:lnTo>
                      <a:pt x="147" y="306"/>
                    </a:lnTo>
                    <a:lnTo>
                      <a:pt x="160" y="298"/>
                    </a:lnTo>
                    <a:lnTo>
                      <a:pt x="172" y="288"/>
                    </a:lnTo>
                    <a:lnTo>
                      <a:pt x="183" y="278"/>
                    </a:lnTo>
                    <a:lnTo>
                      <a:pt x="189" y="271"/>
                    </a:lnTo>
                    <a:lnTo>
                      <a:pt x="193" y="265"/>
                    </a:lnTo>
                    <a:lnTo>
                      <a:pt x="197" y="258"/>
                    </a:lnTo>
                    <a:lnTo>
                      <a:pt x="202" y="251"/>
                    </a:lnTo>
                    <a:lnTo>
                      <a:pt x="208" y="235"/>
                    </a:lnTo>
                    <a:lnTo>
                      <a:pt x="215" y="221"/>
                    </a:lnTo>
                    <a:lnTo>
                      <a:pt x="220" y="208"/>
                    </a:lnTo>
                    <a:lnTo>
                      <a:pt x="223" y="195"/>
                    </a:lnTo>
                    <a:lnTo>
                      <a:pt x="230" y="173"/>
                    </a:lnTo>
                    <a:lnTo>
                      <a:pt x="232" y="153"/>
                    </a:lnTo>
                    <a:lnTo>
                      <a:pt x="233" y="126"/>
                    </a:lnTo>
                    <a:lnTo>
                      <a:pt x="232" y="118"/>
                    </a:lnTo>
                    <a:lnTo>
                      <a:pt x="176" y="123"/>
                    </a:lnTo>
                    <a:lnTo>
                      <a:pt x="140" y="204"/>
                    </a:lnTo>
                    <a:lnTo>
                      <a:pt x="99" y="189"/>
                    </a:lnTo>
                    <a:lnTo>
                      <a:pt x="110" y="77"/>
                    </a:lnTo>
                    <a:lnTo>
                      <a:pt x="105" y="30"/>
                    </a:lnTo>
                    <a:lnTo>
                      <a:pt x="28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4" name="Freeform 105">
                <a:extLst>
                  <a:ext uri="{FF2B5EF4-FFF2-40B4-BE49-F238E27FC236}">
                    <a16:creationId xmlns="" xmlns:a16="http://schemas.microsoft.com/office/drawing/2014/main" id="{0A171FB0-EC9C-4ECE-90C6-1E2F4FEA8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5" name="Freeform 106">
                <a:extLst>
                  <a:ext uri="{FF2B5EF4-FFF2-40B4-BE49-F238E27FC236}">
                    <a16:creationId xmlns="" xmlns:a16="http://schemas.microsoft.com/office/drawing/2014/main" id="{46DEA31E-B12F-4F35-A31E-EFA24FC41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691" y="2521959"/>
                <a:ext cx="299057" cy="366884"/>
              </a:xfrm>
              <a:custGeom>
                <a:avLst/>
                <a:gdLst/>
                <a:ahLst/>
                <a:cxnLst>
                  <a:cxn ang="0">
                    <a:pos x="0" y="189"/>
                  </a:cxn>
                  <a:cxn ang="0">
                    <a:pos x="6" y="430"/>
                  </a:cxn>
                  <a:cxn ang="0">
                    <a:pos x="92" y="527"/>
                  </a:cxn>
                  <a:cxn ang="0">
                    <a:pos x="42" y="645"/>
                  </a:cxn>
                  <a:cxn ang="0">
                    <a:pos x="92" y="762"/>
                  </a:cxn>
                  <a:cxn ang="0">
                    <a:pos x="92" y="854"/>
                  </a:cxn>
                  <a:cxn ang="0">
                    <a:pos x="200" y="916"/>
                  </a:cxn>
                  <a:cxn ang="0">
                    <a:pos x="200" y="816"/>
                  </a:cxn>
                  <a:cxn ang="0">
                    <a:pos x="208" y="803"/>
                  </a:cxn>
                  <a:cxn ang="0">
                    <a:pos x="221" y="791"/>
                  </a:cxn>
                  <a:cxn ang="0">
                    <a:pos x="235" y="783"/>
                  </a:cxn>
                  <a:cxn ang="0">
                    <a:pos x="253" y="776"/>
                  </a:cxn>
                  <a:cxn ang="0">
                    <a:pos x="278" y="773"/>
                  </a:cxn>
                  <a:cxn ang="0">
                    <a:pos x="308" y="772"/>
                  </a:cxn>
                  <a:cxn ang="0">
                    <a:pos x="342" y="769"/>
                  </a:cxn>
                  <a:cxn ang="0">
                    <a:pos x="376" y="763"/>
                  </a:cxn>
                  <a:cxn ang="0">
                    <a:pos x="410" y="755"/>
                  </a:cxn>
                  <a:cxn ang="0">
                    <a:pos x="440" y="746"/>
                  </a:cxn>
                  <a:cxn ang="0">
                    <a:pos x="466" y="735"/>
                  </a:cxn>
                  <a:cxn ang="0">
                    <a:pos x="485" y="723"/>
                  </a:cxn>
                  <a:cxn ang="0">
                    <a:pos x="494" y="715"/>
                  </a:cxn>
                  <a:cxn ang="0">
                    <a:pos x="496" y="708"/>
                  </a:cxn>
                  <a:cxn ang="0">
                    <a:pos x="497" y="677"/>
                  </a:cxn>
                  <a:cxn ang="0">
                    <a:pos x="497" y="615"/>
                  </a:cxn>
                  <a:cxn ang="0">
                    <a:pos x="589" y="613"/>
                  </a:cxn>
                  <a:cxn ang="0">
                    <a:pos x="696" y="521"/>
                  </a:cxn>
                  <a:cxn ang="0">
                    <a:pos x="778" y="332"/>
                  </a:cxn>
                  <a:cxn ang="0">
                    <a:pos x="757" y="204"/>
                  </a:cxn>
                  <a:cxn ang="0">
                    <a:pos x="755" y="225"/>
                  </a:cxn>
                  <a:cxn ang="0">
                    <a:pos x="751" y="234"/>
                  </a:cxn>
                  <a:cxn ang="0">
                    <a:pos x="745" y="241"/>
                  </a:cxn>
                  <a:cxn ang="0">
                    <a:pos x="735" y="247"/>
                  </a:cxn>
                  <a:cxn ang="0">
                    <a:pos x="722" y="250"/>
                  </a:cxn>
                  <a:cxn ang="0">
                    <a:pos x="685" y="252"/>
                  </a:cxn>
                  <a:cxn ang="0">
                    <a:pos x="645" y="252"/>
                  </a:cxn>
                  <a:cxn ang="0">
                    <a:pos x="599" y="250"/>
                  </a:cxn>
                  <a:cxn ang="0">
                    <a:pos x="681" y="102"/>
                  </a:cxn>
                  <a:cxn ang="0">
                    <a:pos x="522" y="189"/>
                  </a:cxn>
                  <a:cxn ang="0">
                    <a:pos x="481" y="250"/>
                  </a:cxn>
                  <a:cxn ang="0">
                    <a:pos x="359" y="286"/>
                  </a:cxn>
                  <a:cxn ang="0">
                    <a:pos x="267" y="204"/>
                  </a:cxn>
                  <a:cxn ang="0">
                    <a:pos x="255" y="230"/>
                  </a:cxn>
                  <a:cxn ang="0">
                    <a:pos x="241" y="249"/>
                  </a:cxn>
                  <a:cxn ang="0">
                    <a:pos x="232" y="259"/>
                  </a:cxn>
                  <a:cxn ang="0">
                    <a:pos x="221" y="265"/>
                  </a:cxn>
                  <a:cxn ang="0">
                    <a:pos x="209" y="268"/>
                  </a:cxn>
                  <a:cxn ang="0">
                    <a:pos x="198" y="263"/>
                  </a:cxn>
                  <a:cxn ang="0">
                    <a:pos x="187" y="255"/>
                  </a:cxn>
                  <a:cxn ang="0">
                    <a:pos x="179" y="244"/>
                  </a:cxn>
                  <a:cxn ang="0">
                    <a:pos x="159" y="209"/>
                  </a:cxn>
                  <a:cxn ang="0">
                    <a:pos x="118" y="9"/>
                  </a:cxn>
                  <a:cxn ang="0">
                    <a:pos x="16" y="26"/>
                  </a:cxn>
                </a:cxnLst>
                <a:rect l="0" t="0" r="r" b="b"/>
                <a:pathLst>
                  <a:path w="778" h="951">
                    <a:moveTo>
                      <a:pt x="16" y="26"/>
                    </a:moveTo>
                    <a:lnTo>
                      <a:pt x="0" y="189"/>
                    </a:lnTo>
                    <a:lnTo>
                      <a:pt x="36" y="276"/>
                    </a:lnTo>
                    <a:lnTo>
                      <a:pt x="6" y="430"/>
                    </a:lnTo>
                    <a:lnTo>
                      <a:pt x="36" y="506"/>
                    </a:lnTo>
                    <a:lnTo>
                      <a:pt x="92" y="527"/>
                    </a:lnTo>
                    <a:lnTo>
                      <a:pt x="32" y="542"/>
                    </a:lnTo>
                    <a:lnTo>
                      <a:pt x="42" y="645"/>
                    </a:lnTo>
                    <a:lnTo>
                      <a:pt x="118" y="670"/>
                    </a:lnTo>
                    <a:lnTo>
                      <a:pt x="92" y="762"/>
                    </a:lnTo>
                    <a:lnTo>
                      <a:pt x="16" y="844"/>
                    </a:lnTo>
                    <a:lnTo>
                      <a:pt x="92" y="854"/>
                    </a:lnTo>
                    <a:lnTo>
                      <a:pt x="108" y="951"/>
                    </a:lnTo>
                    <a:lnTo>
                      <a:pt x="200" y="916"/>
                    </a:lnTo>
                    <a:lnTo>
                      <a:pt x="200" y="818"/>
                    </a:lnTo>
                    <a:lnTo>
                      <a:pt x="200" y="816"/>
                    </a:lnTo>
                    <a:lnTo>
                      <a:pt x="203" y="811"/>
                    </a:lnTo>
                    <a:lnTo>
                      <a:pt x="208" y="803"/>
                    </a:lnTo>
                    <a:lnTo>
                      <a:pt x="215" y="796"/>
                    </a:lnTo>
                    <a:lnTo>
                      <a:pt x="221" y="791"/>
                    </a:lnTo>
                    <a:lnTo>
                      <a:pt x="227" y="787"/>
                    </a:lnTo>
                    <a:lnTo>
                      <a:pt x="235" y="783"/>
                    </a:lnTo>
                    <a:lnTo>
                      <a:pt x="243" y="780"/>
                    </a:lnTo>
                    <a:lnTo>
                      <a:pt x="253" y="776"/>
                    </a:lnTo>
                    <a:lnTo>
                      <a:pt x="265" y="774"/>
                    </a:lnTo>
                    <a:lnTo>
                      <a:pt x="278" y="773"/>
                    </a:lnTo>
                    <a:lnTo>
                      <a:pt x="292" y="772"/>
                    </a:lnTo>
                    <a:lnTo>
                      <a:pt x="308" y="772"/>
                    </a:lnTo>
                    <a:lnTo>
                      <a:pt x="324" y="771"/>
                    </a:lnTo>
                    <a:lnTo>
                      <a:pt x="342" y="769"/>
                    </a:lnTo>
                    <a:lnTo>
                      <a:pt x="359" y="767"/>
                    </a:lnTo>
                    <a:lnTo>
                      <a:pt x="376" y="763"/>
                    </a:lnTo>
                    <a:lnTo>
                      <a:pt x="392" y="759"/>
                    </a:lnTo>
                    <a:lnTo>
                      <a:pt x="410" y="755"/>
                    </a:lnTo>
                    <a:lnTo>
                      <a:pt x="425" y="750"/>
                    </a:lnTo>
                    <a:lnTo>
                      <a:pt x="440" y="746"/>
                    </a:lnTo>
                    <a:lnTo>
                      <a:pt x="454" y="741"/>
                    </a:lnTo>
                    <a:lnTo>
                      <a:pt x="466" y="735"/>
                    </a:lnTo>
                    <a:lnTo>
                      <a:pt x="477" y="729"/>
                    </a:lnTo>
                    <a:lnTo>
                      <a:pt x="485" y="723"/>
                    </a:lnTo>
                    <a:lnTo>
                      <a:pt x="492" y="718"/>
                    </a:lnTo>
                    <a:lnTo>
                      <a:pt x="494" y="715"/>
                    </a:lnTo>
                    <a:lnTo>
                      <a:pt x="495" y="711"/>
                    </a:lnTo>
                    <a:lnTo>
                      <a:pt x="496" y="708"/>
                    </a:lnTo>
                    <a:lnTo>
                      <a:pt x="497" y="706"/>
                    </a:lnTo>
                    <a:lnTo>
                      <a:pt x="497" y="677"/>
                    </a:lnTo>
                    <a:lnTo>
                      <a:pt x="497" y="643"/>
                    </a:lnTo>
                    <a:lnTo>
                      <a:pt x="497" y="615"/>
                    </a:lnTo>
                    <a:lnTo>
                      <a:pt x="497" y="603"/>
                    </a:lnTo>
                    <a:lnTo>
                      <a:pt x="589" y="613"/>
                    </a:lnTo>
                    <a:lnTo>
                      <a:pt x="660" y="547"/>
                    </a:lnTo>
                    <a:lnTo>
                      <a:pt x="696" y="521"/>
                    </a:lnTo>
                    <a:lnTo>
                      <a:pt x="768" y="460"/>
                    </a:lnTo>
                    <a:lnTo>
                      <a:pt x="778" y="332"/>
                    </a:lnTo>
                    <a:lnTo>
                      <a:pt x="778" y="241"/>
                    </a:lnTo>
                    <a:lnTo>
                      <a:pt x="757" y="204"/>
                    </a:lnTo>
                    <a:lnTo>
                      <a:pt x="757" y="210"/>
                    </a:lnTo>
                    <a:lnTo>
                      <a:pt x="755" y="225"/>
                    </a:lnTo>
                    <a:lnTo>
                      <a:pt x="753" y="230"/>
                    </a:lnTo>
                    <a:lnTo>
                      <a:pt x="751" y="234"/>
                    </a:lnTo>
                    <a:lnTo>
                      <a:pt x="749" y="237"/>
                    </a:lnTo>
                    <a:lnTo>
                      <a:pt x="745" y="241"/>
                    </a:lnTo>
                    <a:lnTo>
                      <a:pt x="740" y="244"/>
                    </a:lnTo>
                    <a:lnTo>
                      <a:pt x="735" y="247"/>
                    </a:lnTo>
                    <a:lnTo>
                      <a:pt x="729" y="249"/>
                    </a:lnTo>
                    <a:lnTo>
                      <a:pt x="722" y="250"/>
                    </a:lnTo>
                    <a:lnTo>
                      <a:pt x="705" y="251"/>
                    </a:lnTo>
                    <a:lnTo>
                      <a:pt x="685" y="252"/>
                    </a:lnTo>
                    <a:lnTo>
                      <a:pt x="665" y="252"/>
                    </a:lnTo>
                    <a:lnTo>
                      <a:pt x="645" y="252"/>
                    </a:lnTo>
                    <a:lnTo>
                      <a:pt x="613" y="251"/>
                    </a:lnTo>
                    <a:lnTo>
                      <a:pt x="599" y="250"/>
                    </a:lnTo>
                    <a:lnTo>
                      <a:pt x="675" y="174"/>
                    </a:lnTo>
                    <a:lnTo>
                      <a:pt x="681" y="102"/>
                    </a:lnTo>
                    <a:lnTo>
                      <a:pt x="538" y="92"/>
                    </a:lnTo>
                    <a:lnTo>
                      <a:pt x="522" y="189"/>
                    </a:lnTo>
                    <a:lnTo>
                      <a:pt x="481" y="189"/>
                    </a:lnTo>
                    <a:lnTo>
                      <a:pt x="481" y="250"/>
                    </a:lnTo>
                    <a:lnTo>
                      <a:pt x="380" y="241"/>
                    </a:lnTo>
                    <a:lnTo>
                      <a:pt x="359" y="286"/>
                    </a:lnTo>
                    <a:lnTo>
                      <a:pt x="313" y="291"/>
                    </a:lnTo>
                    <a:lnTo>
                      <a:pt x="267" y="204"/>
                    </a:lnTo>
                    <a:lnTo>
                      <a:pt x="264" y="211"/>
                    </a:lnTo>
                    <a:lnTo>
                      <a:pt x="255" y="230"/>
                    </a:lnTo>
                    <a:lnTo>
                      <a:pt x="249" y="240"/>
                    </a:lnTo>
                    <a:lnTo>
                      <a:pt x="241" y="249"/>
                    </a:lnTo>
                    <a:lnTo>
                      <a:pt x="236" y="255"/>
                    </a:lnTo>
                    <a:lnTo>
                      <a:pt x="232" y="259"/>
                    </a:lnTo>
                    <a:lnTo>
                      <a:pt x="226" y="262"/>
                    </a:lnTo>
                    <a:lnTo>
                      <a:pt x="221" y="265"/>
                    </a:lnTo>
                    <a:lnTo>
                      <a:pt x="215" y="268"/>
                    </a:lnTo>
                    <a:lnTo>
                      <a:pt x="209" y="268"/>
                    </a:lnTo>
                    <a:lnTo>
                      <a:pt x="203" y="267"/>
                    </a:lnTo>
                    <a:lnTo>
                      <a:pt x="198" y="263"/>
                    </a:lnTo>
                    <a:lnTo>
                      <a:pt x="193" y="260"/>
                    </a:lnTo>
                    <a:lnTo>
                      <a:pt x="187" y="255"/>
                    </a:lnTo>
                    <a:lnTo>
                      <a:pt x="183" y="249"/>
                    </a:lnTo>
                    <a:lnTo>
                      <a:pt x="179" y="244"/>
                    </a:lnTo>
                    <a:lnTo>
                      <a:pt x="165" y="220"/>
                    </a:lnTo>
                    <a:lnTo>
                      <a:pt x="159" y="209"/>
                    </a:lnTo>
                    <a:lnTo>
                      <a:pt x="118" y="97"/>
                    </a:lnTo>
                    <a:lnTo>
                      <a:pt x="118" y="9"/>
                    </a:lnTo>
                    <a:lnTo>
                      <a:pt x="67" y="0"/>
                    </a:lnTo>
                    <a:lnTo>
                      <a:pt x="16" y="2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6" name="Freeform 107">
                <a:extLst>
                  <a:ext uri="{FF2B5EF4-FFF2-40B4-BE49-F238E27FC236}">
                    <a16:creationId xmlns="" xmlns:a16="http://schemas.microsoft.com/office/drawing/2014/main" id="{D6614252-4AC3-4120-BB8F-C19EB450A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7" name="Freeform 108">
                <a:extLst>
                  <a:ext uri="{FF2B5EF4-FFF2-40B4-BE49-F238E27FC236}">
                    <a16:creationId xmlns="" xmlns:a16="http://schemas.microsoft.com/office/drawing/2014/main" id="{8FF87E8A-EFB1-41BB-9F7C-4C23C0000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3831" y="2628325"/>
                <a:ext cx="118698" cy="124864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7" y="122"/>
                  </a:cxn>
                  <a:cxn ang="0">
                    <a:pos x="0" y="154"/>
                  </a:cxn>
                  <a:cxn ang="0">
                    <a:pos x="62" y="210"/>
                  </a:cxn>
                  <a:cxn ang="0">
                    <a:pos x="47" y="322"/>
                  </a:cxn>
                  <a:cxn ang="0">
                    <a:pos x="128" y="322"/>
                  </a:cxn>
                  <a:cxn ang="0">
                    <a:pos x="148" y="230"/>
                  </a:cxn>
                  <a:cxn ang="0">
                    <a:pos x="200" y="322"/>
                  </a:cxn>
                  <a:cxn ang="0">
                    <a:pos x="282" y="271"/>
                  </a:cxn>
                  <a:cxn ang="0">
                    <a:pos x="307" y="180"/>
                  </a:cxn>
                  <a:cxn ang="0">
                    <a:pos x="277" y="128"/>
                  </a:cxn>
                  <a:cxn ang="0">
                    <a:pos x="210" y="51"/>
                  </a:cxn>
                  <a:cxn ang="0">
                    <a:pos x="154" y="97"/>
                  </a:cxn>
                  <a:cxn ang="0">
                    <a:pos x="113" y="87"/>
                  </a:cxn>
                  <a:cxn ang="0">
                    <a:pos x="51" y="0"/>
                  </a:cxn>
                </a:cxnLst>
                <a:rect l="0" t="0" r="r" b="b"/>
                <a:pathLst>
                  <a:path w="307" h="322">
                    <a:moveTo>
                      <a:pt x="51" y="0"/>
                    </a:moveTo>
                    <a:lnTo>
                      <a:pt x="57" y="122"/>
                    </a:lnTo>
                    <a:lnTo>
                      <a:pt x="0" y="154"/>
                    </a:lnTo>
                    <a:lnTo>
                      <a:pt x="62" y="210"/>
                    </a:lnTo>
                    <a:lnTo>
                      <a:pt x="47" y="322"/>
                    </a:lnTo>
                    <a:lnTo>
                      <a:pt x="128" y="322"/>
                    </a:lnTo>
                    <a:lnTo>
                      <a:pt x="148" y="230"/>
                    </a:lnTo>
                    <a:lnTo>
                      <a:pt x="200" y="322"/>
                    </a:lnTo>
                    <a:lnTo>
                      <a:pt x="282" y="271"/>
                    </a:lnTo>
                    <a:lnTo>
                      <a:pt x="307" y="180"/>
                    </a:lnTo>
                    <a:lnTo>
                      <a:pt x="277" y="128"/>
                    </a:lnTo>
                    <a:lnTo>
                      <a:pt x="210" y="51"/>
                    </a:lnTo>
                    <a:lnTo>
                      <a:pt x="154" y="97"/>
                    </a:lnTo>
                    <a:lnTo>
                      <a:pt x="113" y="87"/>
                    </a:lnTo>
                    <a:lnTo>
                      <a:pt x="51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8" name="Freeform 109">
                <a:extLst>
                  <a:ext uri="{FF2B5EF4-FFF2-40B4-BE49-F238E27FC236}">
                    <a16:creationId xmlns="" xmlns:a16="http://schemas.microsoft.com/office/drawing/2014/main" id="{4DA7C3F2-F58F-43D5-A2C3-0CE2ECF92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199" name="Freeform 110">
                <a:extLst>
                  <a:ext uri="{FF2B5EF4-FFF2-40B4-BE49-F238E27FC236}">
                    <a16:creationId xmlns="" xmlns:a16="http://schemas.microsoft.com/office/drawing/2014/main" id="{345C17B2-8063-4BA5-B6B0-1519169D4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6044" y="2728524"/>
                <a:ext cx="38539" cy="87868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6" y="3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6" y="1"/>
                  </a:cxn>
                  <a:cxn ang="0">
                    <a:pos x="41" y="3"/>
                  </a:cxn>
                  <a:cxn ang="0">
                    <a:pos x="38" y="5"/>
                  </a:cxn>
                  <a:cxn ang="0">
                    <a:pos x="34" y="8"/>
                  </a:cxn>
                  <a:cxn ang="0">
                    <a:pos x="32" y="12"/>
                  </a:cxn>
                  <a:cxn ang="0">
                    <a:pos x="28" y="19"/>
                  </a:cxn>
                  <a:cxn ang="0">
                    <a:pos x="26" y="25"/>
                  </a:cxn>
                  <a:cxn ang="0">
                    <a:pos x="18" y="68"/>
                  </a:cxn>
                  <a:cxn ang="0">
                    <a:pos x="10" y="120"/>
                  </a:cxn>
                  <a:cxn ang="0">
                    <a:pos x="4" y="165"/>
                  </a:cxn>
                  <a:cxn ang="0">
                    <a:pos x="0" y="184"/>
                  </a:cxn>
                  <a:cxn ang="0">
                    <a:pos x="41" y="225"/>
                  </a:cxn>
                  <a:cxn ang="0">
                    <a:pos x="50" y="222"/>
                  </a:cxn>
                  <a:cxn ang="0">
                    <a:pos x="67" y="214"/>
                  </a:cxn>
                  <a:cxn ang="0">
                    <a:pos x="78" y="208"/>
                  </a:cxn>
                  <a:cxn ang="0">
                    <a:pos x="87" y="201"/>
                  </a:cxn>
                  <a:cxn ang="0">
                    <a:pos x="91" y="197"/>
                  </a:cxn>
                  <a:cxn ang="0">
                    <a:pos x="94" y="193"/>
                  </a:cxn>
                  <a:cxn ang="0">
                    <a:pos x="96" y="189"/>
                  </a:cxn>
                  <a:cxn ang="0">
                    <a:pos x="97" y="184"/>
                  </a:cxn>
                  <a:cxn ang="0">
                    <a:pos x="99" y="169"/>
                  </a:cxn>
                  <a:cxn ang="0">
                    <a:pos x="96" y="145"/>
                  </a:cxn>
                  <a:cxn ang="0">
                    <a:pos x="92" y="116"/>
                  </a:cxn>
                  <a:cxn ang="0">
                    <a:pos x="87" y="85"/>
                  </a:cxn>
                  <a:cxn ang="0">
                    <a:pos x="81" y="55"/>
                  </a:cxn>
                  <a:cxn ang="0">
                    <a:pos x="77" y="30"/>
                  </a:cxn>
                  <a:cxn ang="0">
                    <a:pos x="74" y="11"/>
                  </a:cxn>
                  <a:cxn ang="0">
                    <a:pos x="73" y="5"/>
                  </a:cxn>
                </a:cxnLst>
                <a:rect l="0" t="0" r="r" b="b"/>
                <a:pathLst>
                  <a:path w="99" h="225">
                    <a:moveTo>
                      <a:pt x="73" y="5"/>
                    </a:moveTo>
                    <a:lnTo>
                      <a:pt x="66" y="3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6" y="1"/>
                    </a:lnTo>
                    <a:lnTo>
                      <a:pt x="41" y="3"/>
                    </a:lnTo>
                    <a:lnTo>
                      <a:pt x="38" y="5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19"/>
                    </a:lnTo>
                    <a:lnTo>
                      <a:pt x="26" y="25"/>
                    </a:lnTo>
                    <a:lnTo>
                      <a:pt x="18" y="68"/>
                    </a:lnTo>
                    <a:lnTo>
                      <a:pt x="10" y="120"/>
                    </a:lnTo>
                    <a:lnTo>
                      <a:pt x="4" y="165"/>
                    </a:lnTo>
                    <a:lnTo>
                      <a:pt x="0" y="184"/>
                    </a:lnTo>
                    <a:lnTo>
                      <a:pt x="41" y="225"/>
                    </a:lnTo>
                    <a:lnTo>
                      <a:pt x="50" y="222"/>
                    </a:lnTo>
                    <a:lnTo>
                      <a:pt x="67" y="214"/>
                    </a:lnTo>
                    <a:lnTo>
                      <a:pt x="78" y="208"/>
                    </a:lnTo>
                    <a:lnTo>
                      <a:pt x="87" y="201"/>
                    </a:lnTo>
                    <a:lnTo>
                      <a:pt x="91" y="197"/>
                    </a:lnTo>
                    <a:lnTo>
                      <a:pt x="94" y="193"/>
                    </a:lnTo>
                    <a:lnTo>
                      <a:pt x="96" y="189"/>
                    </a:lnTo>
                    <a:lnTo>
                      <a:pt x="97" y="184"/>
                    </a:lnTo>
                    <a:lnTo>
                      <a:pt x="99" y="169"/>
                    </a:lnTo>
                    <a:lnTo>
                      <a:pt x="96" y="145"/>
                    </a:lnTo>
                    <a:lnTo>
                      <a:pt x="92" y="116"/>
                    </a:lnTo>
                    <a:lnTo>
                      <a:pt x="87" y="85"/>
                    </a:lnTo>
                    <a:lnTo>
                      <a:pt x="81" y="55"/>
                    </a:lnTo>
                    <a:lnTo>
                      <a:pt x="77" y="30"/>
                    </a:lnTo>
                    <a:lnTo>
                      <a:pt x="74" y="11"/>
                    </a:lnTo>
                    <a:lnTo>
                      <a:pt x="73" y="5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200" name="Freeform 239">
                <a:extLst>
                  <a:ext uri="{FF2B5EF4-FFF2-40B4-BE49-F238E27FC236}">
                    <a16:creationId xmlns="" xmlns:a16="http://schemas.microsoft.com/office/drawing/2014/main" id="{6DB601AF-490C-4F8F-892F-1DCC71BD78B9}"/>
                  </a:ext>
                </a:extLst>
              </p:cNvPr>
              <p:cNvSpPr/>
              <p:nvPr/>
            </p:nvSpPr>
            <p:spPr>
              <a:xfrm>
                <a:off x="3143241" y="820094"/>
                <a:ext cx="5048816" cy="3048528"/>
              </a:xfrm>
              <a:custGeom>
                <a:avLst/>
                <a:gdLst>
                  <a:gd name="connsiteX0" fmla="*/ 1744980 w 5199380"/>
                  <a:gd name="connsiteY0" fmla="*/ 624840 h 3139440"/>
                  <a:gd name="connsiteX1" fmla="*/ 1714500 w 5199380"/>
                  <a:gd name="connsiteY1" fmla="*/ 617220 h 3139440"/>
                  <a:gd name="connsiteX2" fmla="*/ 1676400 w 5199380"/>
                  <a:gd name="connsiteY2" fmla="*/ 609600 h 3139440"/>
                  <a:gd name="connsiteX3" fmla="*/ 1668780 w 5199380"/>
                  <a:gd name="connsiteY3" fmla="*/ 586740 h 3139440"/>
                  <a:gd name="connsiteX4" fmla="*/ 1623060 w 5199380"/>
                  <a:gd name="connsiteY4" fmla="*/ 548640 h 3139440"/>
                  <a:gd name="connsiteX5" fmla="*/ 1584960 w 5199380"/>
                  <a:gd name="connsiteY5" fmla="*/ 502920 h 3139440"/>
                  <a:gd name="connsiteX6" fmla="*/ 1546860 w 5199380"/>
                  <a:gd name="connsiteY6" fmla="*/ 457200 h 3139440"/>
                  <a:gd name="connsiteX7" fmla="*/ 1501140 w 5199380"/>
                  <a:gd name="connsiteY7" fmla="*/ 426720 h 3139440"/>
                  <a:gd name="connsiteX8" fmla="*/ 1470660 w 5199380"/>
                  <a:gd name="connsiteY8" fmla="*/ 365760 h 3139440"/>
                  <a:gd name="connsiteX9" fmla="*/ 1417320 w 5199380"/>
                  <a:gd name="connsiteY9" fmla="*/ 304800 h 3139440"/>
                  <a:gd name="connsiteX10" fmla="*/ 1402080 w 5199380"/>
                  <a:gd name="connsiteY10" fmla="*/ 274320 h 3139440"/>
                  <a:gd name="connsiteX11" fmla="*/ 1356360 w 5199380"/>
                  <a:gd name="connsiteY11" fmla="*/ 259080 h 3139440"/>
                  <a:gd name="connsiteX12" fmla="*/ 1333500 w 5199380"/>
                  <a:gd name="connsiteY12" fmla="*/ 251460 h 3139440"/>
                  <a:gd name="connsiteX13" fmla="*/ 1325880 w 5199380"/>
                  <a:gd name="connsiteY13" fmla="*/ 228600 h 3139440"/>
                  <a:gd name="connsiteX14" fmla="*/ 1318260 w 5199380"/>
                  <a:gd name="connsiteY14" fmla="*/ 198120 h 3139440"/>
                  <a:gd name="connsiteX15" fmla="*/ 1303020 w 5199380"/>
                  <a:gd name="connsiteY15" fmla="*/ 175260 h 3139440"/>
                  <a:gd name="connsiteX16" fmla="*/ 1318260 w 5199380"/>
                  <a:gd name="connsiteY16" fmla="*/ 114300 h 3139440"/>
                  <a:gd name="connsiteX17" fmla="*/ 1325880 w 5199380"/>
                  <a:gd name="connsiteY17" fmla="*/ 83820 h 3139440"/>
                  <a:gd name="connsiteX18" fmla="*/ 1203960 w 5199380"/>
                  <a:gd name="connsiteY18" fmla="*/ 60960 h 3139440"/>
                  <a:gd name="connsiteX19" fmla="*/ 1181100 w 5199380"/>
                  <a:gd name="connsiteY19" fmla="*/ 53340 h 3139440"/>
                  <a:gd name="connsiteX20" fmla="*/ 1143000 w 5199380"/>
                  <a:gd name="connsiteY20" fmla="*/ 45720 h 3139440"/>
                  <a:gd name="connsiteX21" fmla="*/ 1112520 w 5199380"/>
                  <a:gd name="connsiteY21" fmla="*/ 30480 h 3139440"/>
                  <a:gd name="connsiteX22" fmla="*/ 1066800 w 5199380"/>
                  <a:gd name="connsiteY22" fmla="*/ 15240 h 3139440"/>
                  <a:gd name="connsiteX23" fmla="*/ 1013460 w 5199380"/>
                  <a:gd name="connsiteY23" fmla="*/ 0 h 3139440"/>
                  <a:gd name="connsiteX24" fmla="*/ 990600 w 5199380"/>
                  <a:gd name="connsiteY24" fmla="*/ 15240 h 3139440"/>
                  <a:gd name="connsiteX25" fmla="*/ 982980 w 5199380"/>
                  <a:gd name="connsiteY25" fmla="*/ 38100 h 3139440"/>
                  <a:gd name="connsiteX26" fmla="*/ 899160 w 5199380"/>
                  <a:gd name="connsiteY26" fmla="*/ 68580 h 3139440"/>
                  <a:gd name="connsiteX27" fmla="*/ 891540 w 5199380"/>
                  <a:gd name="connsiteY27" fmla="*/ 91440 h 3139440"/>
                  <a:gd name="connsiteX28" fmla="*/ 883920 w 5199380"/>
                  <a:gd name="connsiteY28" fmla="*/ 137160 h 3139440"/>
                  <a:gd name="connsiteX29" fmla="*/ 845820 w 5199380"/>
                  <a:gd name="connsiteY29" fmla="*/ 144780 h 3139440"/>
                  <a:gd name="connsiteX30" fmla="*/ 853440 w 5199380"/>
                  <a:gd name="connsiteY30" fmla="*/ 243840 h 3139440"/>
                  <a:gd name="connsiteX31" fmla="*/ 822960 w 5199380"/>
                  <a:gd name="connsiteY31" fmla="*/ 266700 h 3139440"/>
                  <a:gd name="connsiteX32" fmla="*/ 815340 w 5199380"/>
                  <a:gd name="connsiteY32" fmla="*/ 289560 h 3139440"/>
                  <a:gd name="connsiteX33" fmla="*/ 769620 w 5199380"/>
                  <a:gd name="connsiteY33" fmla="*/ 304800 h 3139440"/>
                  <a:gd name="connsiteX34" fmla="*/ 746760 w 5199380"/>
                  <a:gd name="connsiteY34" fmla="*/ 297180 h 3139440"/>
                  <a:gd name="connsiteX35" fmla="*/ 769620 w 5199380"/>
                  <a:gd name="connsiteY35" fmla="*/ 213360 h 3139440"/>
                  <a:gd name="connsiteX36" fmla="*/ 723900 w 5199380"/>
                  <a:gd name="connsiteY36" fmla="*/ 198120 h 3139440"/>
                  <a:gd name="connsiteX37" fmla="*/ 632460 w 5199380"/>
                  <a:gd name="connsiteY37" fmla="*/ 160020 h 3139440"/>
                  <a:gd name="connsiteX38" fmla="*/ 609600 w 5199380"/>
                  <a:gd name="connsiteY38" fmla="*/ 220980 h 3139440"/>
                  <a:gd name="connsiteX39" fmla="*/ 601980 w 5199380"/>
                  <a:gd name="connsiteY39" fmla="*/ 243840 h 3139440"/>
                  <a:gd name="connsiteX40" fmla="*/ 579120 w 5199380"/>
                  <a:gd name="connsiteY40" fmla="*/ 266700 h 3139440"/>
                  <a:gd name="connsiteX41" fmla="*/ 594360 w 5199380"/>
                  <a:gd name="connsiteY41" fmla="*/ 289560 h 3139440"/>
                  <a:gd name="connsiteX42" fmla="*/ 617220 w 5199380"/>
                  <a:gd name="connsiteY42" fmla="*/ 304800 h 3139440"/>
                  <a:gd name="connsiteX43" fmla="*/ 640080 w 5199380"/>
                  <a:gd name="connsiteY43" fmla="*/ 350520 h 3139440"/>
                  <a:gd name="connsiteX44" fmla="*/ 701040 w 5199380"/>
                  <a:gd name="connsiteY44" fmla="*/ 373380 h 3139440"/>
                  <a:gd name="connsiteX45" fmla="*/ 731520 w 5199380"/>
                  <a:gd name="connsiteY45" fmla="*/ 396240 h 3139440"/>
                  <a:gd name="connsiteX46" fmla="*/ 670560 w 5199380"/>
                  <a:gd name="connsiteY46" fmla="*/ 441960 h 3139440"/>
                  <a:gd name="connsiteX47" fmla="*/ 632460 w 5199380"/>
                  <a:gd name="connsiteY47" fmla="*/ 434340 h 3139440"/>
                  <a:gd name="connsiteX48" fmla="*/ 609600 w 5199380"/>
                  <a:gd name="connsiteY48" fmla="*/ 411480 h 3139440"/>
                  <a:gd name="connsiteX49" fmla="*/ 586740 w 5199380"/>
                  <a:gd name="connsiteY49" fmla="*/ 403860 h 3139440"/>
                  <a:gd name="connsiteX50" fmla="*/ 556260 w 5199380"/>
                  <a:gd name="connsiteY50" fmla="*/ 411480 h 3139440"/>
                  <a:gd name="connsiteX51" fmla="*/ 548640 w 5199380"/>
                  <a:gd name="connsiteY51" fmla="*/ 388620 h 3139440"/>
                  <a:gd name="connsiteX52" fmla="*/ 525780 w 5199380"/>
                  <a:gd name="connsiteY52" fmla="*/ 365760 h 3139440"/>
                  <a:gd name="connsiteX53" fmla="*/ 480060 w 5199380"/>
                  <a:gd name="connsiteY53" fmla="*/ 388620 h 3139440"/>
                  <a:gd name="connsiteX54" fmla="*/ 426720 w 5199380"/>
                  <a:gd name="connsiteY54" fmla="*/ 411480 h 3139440"/>
                  <a:gd name="connsiteX55" fmla="*/ 419100 w 5199380"/>
                  <a:gd name="connsiteY55" fmla="*/ 434340 h 3139440"/>
                  <a:gd name="connsiteX56" fmla="*/ 396240 w 5199380"/>
                  <a:gd name="connsiteY56" fmla="*/ 441960 h 3139440"/>
                  <a:gd name="connsiteX57" fmla="*/ 373380 w 5199380"/>
                  <a:gd name="connsiteY57" fmla="*/ 472440 h 3139440"/>
                  <a:gd name="connsiteX58" fmla="*/ 358140 w 5199380"/>
                  <a:gd name="connsiteY58" fmla="*/ 510540 h 3139440"/>
                  <a:gd name="connsiteX59" fmla="*/ 297180 w 5199380"/>
                  <a:gd name="connsiteY59" fmla="*/ 518160 h 3139440"/>
                  <a:gd name="connsiteX60" fmla="*/ 289560 w 5199380"/>
                  <a:gd name="connsiteY60" fmla="*/ 579120 h 3139440"/>
                  <a:gd name="connsiteX61" fmla="*/ 312420 w 5199380"/>
                  <a:gd name="connsiteY61" fmla="*/ 586740 h 3139440"/>
                  <a:gd name="connsiteX62" fmla="*/ 335280 w 5199380"/>
                  <a:gd name="connsiteY62" fmla="*/ 601980 h 3139440"/>
                  <a:gd name="connsiteX63" fmla="*/ 381000 w 5199380"/>
                  <a:gd name="connsiteY63" fmla="*/ 617220 h 3139440"/>
                  <a:gd name="connsiteX64" fmla="*/ 403860 w 5199380"/>
                  <a:gd name="connsiteY64" fmla="*/ 647700 h 3139440"/>
                  <a:gd name="connsiteX65" fmla="*/ 388620 w 5199380"/>
                  <a:gd name="connsiteY65" fmla="*/ 678180 h 3139440"/>
                  <a:gd name="connsiteX66" fmla="*/ 358140 w 5199380"/>
                  <a:gd name="connsiteY66" fmla="*/ 693420 h 3139440"/>
                  <a:gd name="connsiteX67" fmla="*/ 289560 w 5199380"/>
                  <a:gd name="connsiteY67" fmla="*/ 716280 h 3139440"/>
                  <a:gd name="connsiteX68" fmla="*/ 274320 w 5199380"/>
                  <a:gd name="connsiteY68" fmla="*/ 746760 h 3139440"/>
                  <a:gd name="connsiteX69" fmla="*/ 312420 w 5199380"/>
                  <a:gd name="connsiteY69" fmla="*/ 769620 h 3139440"/>
                  <a:gd name="connsiteX70" fmla="*/ 358140 w 5199380"/>
                  <a:gd name="connsiteY70" fmla="*/ 746760 h 3139440"/>
                  <a:gd name="connsiteX71" fmla="*/ 388620 w 5199380"/>
                  <a:gd name="connsiteY71" fmla="*/ 762000 h 3139440"/>
                  <a:gd name="connsiteX72" fmla="*/ 365760 w 5199380"/>
                  <a:gd name="connsiteY72" fmla="*/ 807720 h 3139440"/>
                  <a:gd name="connsiteX73" fmla="*/ 373380 w 5199380"/>
                  <a:gd name="connsiteY73" fmla="*/ 838200 h 3139440"/>
                  <a:gd name="connsiteX74" fmla="*/ 449580 w 5199380"/>
                  <a:gd name="connsiteY74" fmla="*/ 853440 h 3139440"/>
                  <a:gd name="connsiteX75" fmla="*/ 480060 w 5199380"/>
                  <a:gd name="connsiteY75" fmla="*/ 868680 h 3139440"/>
                  <a:gd name="connsiteX76" fmla="*/ 403860 w 5199380"/>
                  <a:gd name="connsiteY76" fmla="*/ 899160 h 3139440"/>
                  <a:gd name="connsiteX77" fmla="*/ 350520 w 5199380"/>
                  <a:gd name="connsiteY77" fmla="*/ 960120 h 3139440"/>
                  <a:gd name="connsiteX78" fmla="*/ 304800 w 5199380"/>
                  <a:gd name="connsiteY78" fmla="*/ 990600 h 3139440"/>
                  <a:gd name="connsiteX79" fmla="*/ 228600 w 5199380"/>
                  <a:gd name="connsiteY79" fmla="*/ 982980 h 3139440"/>
                  <a:gd name="connsiteX80" fmla="*/ 205740 w 5199380"/>
                  <a:gd name="connsiteY80" fmla="*/ 975360 h 3139440"/>
                  <a:gd name="connsiteX81" fmla="*/ 198120 w 5199380"/>
                  <a:gd name="connsiteY81" fmla="*/ 952500 h 3139440"/>
                  <a:gd name="connsiteX82" fmla="*/ 175260 w 5199380"/>
                  <a:gd name="connsiteY82" fmla="*/ 944880 h 3139440"/>
                  <a:gd name="connsiteX83" fmla="*/ 144780 w 5199380"/>
                  <a:gd name="connsiteY83" fmla="*/ 929640 h 3139440"/>
                  <a:gd name="connsiteX84" fmla="*/ 137160 w 5199380"/>
                  <a:gd name="connsiteY84" fmla="*/ 906780 h 3139440"/>
                  <a:gd name="connsiteX85" fmla="*/ 91440 w 5199380"/>
                  <a:gd name="connsiteY85" fmla="*/ 891540 h 3139440"/>
                  <a:gd name="connsiteX86" fmla="*/ 38100 w 5199380"/>
                  <a:gd name="connsiteY86" fmla="*/ 899160 h 3139440"/>
                  <a:gd name="connsiteX87" fmla="*/ 0 w 5199380"/>
                  <a:gd name="connsiteY87" fmla="*/ 944880 h 3139440"/>
                  <a:gd name="connsiteX88" fmla="*/ 22860 w 5199380"/>
                  <a:gd name="connsiteY88" fmla="*/ 990600 h 3139440"/>
                  <a:gd name="connsiteX89" fmla="*/ 129540 w 5199380"/>
                  <a:gd name="connsiteY89" fmla="*/ 1013460 h 3139440"/>
                  <a:gd name="connsiteX90" fmla="*/ 190500 w 5199380"/>
                  <a:gd name="connsiteY90" fmla="*/ 1028700 h 3139440"/>
                  <a:gd name="connsiteX91" fmla="*/ 251460 w 5199380"/>
                  <a:gd name="connsiteY91" fmla="*/ 1051560 h 3139440"/>
                  <a:gd name="connsiteX92" fmla="*/ 289560 w 5199380"/>
                  <a:gd name="connsiteY92" fmla="*/ 1043940 h 3139440"/>
                  <a:gd name="connsiteX93" fmla="*/ 312420 w 5199380"/>
                  <a:gd name="connsiteY93" fmla="*/ 1028700 h 3139440"/>
                  <a:gd name="connsiteX94" fmla="*/ 342900 w 5199380"/>
                  <a:gd name="connsiteY94" fmla="*/ 1021080 h 3139440"/>
                  <a:gd name="connsiteX95" fmla="*/ 373380 w 5199380"/>
                  <a:gd name="connsiteY95" fmla="*/ 1028700 h 3139440"/>
                  <a:gd name="connsiteX96" fmla="*/ 396240 w 5199380"/>
                  <a:gd name="connsiteY96" fmla="*/ 1036320 h 3139440"/>
                  <a:gd name="connsiteX97" fmla="*/ 502920 w 5199380"/>
                  <a:gd name="connsiteY97" fmla="*/ 1028700 h 3139440"/>
                  <a:gd name="connsiteX98" fmla="*/ 525780 w 5199380"/>
                  <a:gd name="connsiteY98" fmla="*/ 1021080 h 3139440"/>
                  <a:gd name="connsiteX99" fmla="*/ 571500 w 5199380"/>
                  <a:gd name="connsiteY99" fmla="*/ 990600 h 3139440"/>
                  <a:gd name="connsiteX100" fmla="*/ 609600 w 5199380"/>
                  <a:gd name="connsiteY100" fmla="*/ 937260 h 3139440"/>
                  <a:gd name="connsiteX101" fmla="*/ 632460 w 5199380"/>
                  <a:gd name="connsiteY101" fmla="*/ 944880 h 3139440"/>
                  <a:gd name="connsiteX102" fmla="*/ 662940 w 5199380"/>
                  <a:gd name="connsiteY102" fmla="*/ 952500 h 3139440"/>
                  <a:gd name="connsiteX103" fmla="*/ 716280 w 5199380"/>
                  <a:gd name="connsiteY103" fmla="*/ 944880 h 3139440"/>
                  <a:gd name="connsiteX104" fmla="*/ 762000 w 5199380"/>
                  <a:gd name="connsiteY104" fmla="*/ 906780 h 3139440"/>
                  <a:gd name="connsiteX105" fmla="*/ 784860 w 5199380"/>
                  <a:gd name="connsiteY105" fmla="*/ 899160 h 3139440"/>
                  <a:gd name="connsiteX106" fmla="*/ 815340 w 5199380"/>
                  <a:gd name="connsiteY106" fmla="*/ 906780 h 3139440"/>
                  <a:gd name="connsiteX107" fmla="*/ 845820 w 5199380"/>
                  <a:gd name="connsiteY107" fmla="*/ 922020 h 3139440"/>
                  <a:gd name="connsiteX108" fmla="*/ 769620 w 5199380"/>
                  <a:gd name="connsiteY108" fmla="*/ 937260 h 3139440"/>
                  <a:gd name="connsiteX109" fmla="*/ 739140 w 5199380"/>
                  <a:gd name="connsiteY109" fmla="*/ 952500 h 3139440"/>
                  <a:gd name="connsiteX110" fmla="*/ 685800 w 5199380"/>
                  <a:gd name="connsiteY110" fmla="*/ 990600 h 3139440"/>
                  <a:gd name="connsiteX111" fmla="*/ 693420 w 5199380"/>
                  <a:gd name="connsiteY111" fmla="*/ 1021080 h 3139440"/>
                  <a:gd name="connsiteX112" fmla="*/ 716280 w 5199380"/>
                  <a:gd name="connsiteY112" fmla="*/ 1028700 h 3139440"/>
                  <a:gd name="connsiteX113" fmla="*/ 792480 w 5199380"/>
                  <a:gd name="connsiteY113" fmla="*/ 1043940 h 3139440"/>
                  <a:gd name="connsiteX114" fmla="*/ 838200 w 5199380"/>
                  <a:gd name="connsiteY114" fmla="*/ 1059180 h 3139440"/>
                  <a:gd name="connsiteX115" fmla="*/ 861060 w 5199380"/>
                  <a:gd name="connsiteY115" fmla="*/ 1066800 h 3139440"/>
                  <a:gd name="connsiteX116" fmla="*/ 868680 w 5199380"/>
                  <a:gd name="connsiteY116" fmla="*/ 1043940 h 3139440"/>
                  <a:gd name="connsiteX117" fmla="*/ 937260 w 5199380"/>
                  <a:gd name="connsiteY117" fmla="*/ 1036320 h 3139440"/>
                  <a:gd name="connsiteX118" fmla="*/ 922020 w 5199380"/>
                  <a:gd name="connsiteY118" fmla="*/ 1066800 h 3139440"/>
                  <a:gd name="connsiteX119" fmla="*/ 929640 w 5199380"/>
                  <a:gd name="connsiteY119" fmla="*/ 1089660 h 3139440"/>
                  <a:gd name="connsiteX120" fmla="*/ 975360 w 5199380"/>
                  <a:gd name="connsiteY120" fmla="*/ 1158240 h 3139440"/>
                  <a:gd name="connsiteX121" fmla="*/ 1036320 w 5199380"/>
                  <a:gd name="connsiteY121" fmla="*/ 1173480 h 3139440"/>
                  <a:gd name="connsiteX122" fmla="*/ 1051560 w 5199380"/>
                  <a:gd name="connsiteY122" fmla="*/ 1196340 h 3139440"/>
                  <a:gd name="connsiteX123" fmla="*/ 1074420 w 5199380"/>
                  <a:gd name="connsiteY123" fmla="*/ 1203960 h 3139440"/>
                  <a:gd name="connsiteX124" fmla="*/ 1082040 w 5199380"/>
                  <a:gd name="connsiteY124" fmla="*/ 1226820 h 3139440"/>
                  <a:gd name="connsiteX125" fmla="*/ 1112520 w 5199380"/>
                  <a:gd name="connsiteY125" fmla="*/ 1242060 h 3139440"/>
                  <a:gd name="connsiteX126" fmla="*/ 1127760 w 5199380"/>
                  <a:gd name="connsiteY126" fmla="*/ 1295400 h 3139440"/>
                  <a:gd name="connsiteX127" fmla="*/ 1135380 w 5199380"/>
                  <a:gd name="connsiteY127" fmla="*/ 1318260 h 3139440"/>
                  <a:gd name="connsiteX128" fmla="*/ 1181100 w 5199380"/>
                  <a:gd name="connsiteY128" fmla="*/ 1386840 h 3139440"/>
                  <a:gd name="connsiteX129" fmla="*/ 1196340 w 5199380"/>
                  <a:gd name="connsiteY129" fmla="*/ 1409700 h 3139440"/>
                  <a:gd name="connsiteX130" fmla="*/ 1219200 w 5199380"/>
                  <a:gd name="connsiteY130" fmla="*/ 1470660 h 3139440"/>
                  <a:gd name="connsiteX131" fmla="*/ 1234440 w 5199380"/>
                  <a:gd name="connsiteY131" fmla="*/ 1493520 h 3139440"/>
                  <a:gd name="connsiteX132" fmla="*/ 1226820 w 5199380"/>
                  <a:gd name="connsiteY132" fmla="*/ 1524000 h 3139440"/>
                  <a:gd name="connsiteX133" fmla="*/ 1257300 w 5199380"/>
                  <a:gd name="connsiteY133" fmla="*/ 1600200 h 3139440"/>
                  <a:gd name="connsiteX134" fmla="*/ 1264920 w 5199380"/>
                  <a:gd name="connsiteY134" fmla="*/ 1630680 h 3139440"/>
                  <a:gd name="connsiteX135" fmla="*/ 1272540 w 5199380"/>
                  <a:gd name="connsiteY135" fmla="*/ 1737360 h 3139440"/>
                  <a:gd name="connsiteX136" fmla="*/ 1287780 w 5199380"/>
                  <a:gd name="connsiteY136" fmla="*/ 1760220 h 3139440"/>
                  <a:gd name="connsiteX137" fmla="*/ 1303020 w 5199380"/>
                  <a:gd name="connsiteY137" fmla="*/ 1866900 h 3139440"/>
                  <a:gd name="connsiteX138" fmla="*/ 1318260 w 5199380"/>
                  <a:gd name="connsiteY138" fmla="*/ 1889760 h 3139440"/>
                  <a:gd name="connsiteX139" fmla="*/ 1295400 w 5199380"/>
                  <a:gd name="connsiteY139" fmla="*/ 1927860 h 3139440"/>
                  <a:gd name="connsiteX140" fmla="*/ 1310640 w 5199380"/>
                  <a:gd name="connsiteY140" fmla="*/ 1988820 h 3139440"/>
                  <a:gd name="connsiteX141" fmla="*/ 1341120 w 5199380"/>
                  <a:gd name="connsiteY141" fmla="*/ 2034540 h 3139440"/>
                  <a:gd name="connsiteX142" fmla="*/ 1356360 w 5199380"/>
                  <a:gd name="connsiteY142" fmla="*/ 2103120 h 3139440"/>
                  <a:gd name="connsiteX143" fmla="*/ 1363980 w 5199380"/>
                  <a:gd name="connsiteY143" fmla="*/ 2125980 h 3139440"/>
                  <a:gd name="connsiteX144" fmla="*/ 1440180 w 5199380"/>
                  <a:gd name="connsiteY144" fmla="*/ 2194560 h 3139440"/>
                  <a:gd name="connsiteX145" fmla="*/ 1440180 w 5199380"/>
                  <a:gd name="connsiteY145" fmla="*/ 2270760 h 3139440"/>
                  <a:gd name="connsiteX146" fmla="*/ 1478280 w 5199380"/>
                  <a:gd name="connsiteY146" fmla="*/ 2331720 h 3139440"/>
                  <a:gd name="connsiteX147" fmla="*/ 1493520 w 5199380"/>
                  <a:gd name="connsiteY147" fmla="*/ 2354580 h 3139440"/>
                  <a:gd name="connsiteX148" fmla="*/ 1524000 w 5199380"/>
                  <a:gd name="connsiteY148" fmla="*/ 2385060 h 3139440"/>
                  <a:gd name="connsiteX149" fmla="*/ 1546860 w 5199380"/>
                  <a:gd name="connsiteY149" fmla="*/ 2446020 h 3139440"/>
                  <a:gd name="connsiteX150" fmla="*/ 1569720 w 5199380"/>
                  <a:gd name="connsiteY150" fmla="*/ 2461260 h 3139440"/>
                  <a:gd name="connsiteX151" fmla="*/ 1577340 w 5199380"/>
                  <a:gd name="connsiteY151" fmla="*/ 2484120 h 3139440"/>
                  <a:gd name="connsiteX152" fmla="*/ 1554480 w 5199380"/>
                  <a:gd name="connsiteY152" fmla="*/ 2545080 h 3139440"/>
                  <a:gd name="connsiteX153" fmla="*/ 1821180 w 5199380"/>
                  <a:gd name="connsiteY153" fmla="*/ 2560320 h 3139440"/>
                  <a:gd name="connsiteX154" fmla="*/ 1874520 w 5199380"/>
                  <a:gd name="connsiteY154" fmla="*/ 2590800 h 3139440"/>
                  <a:gd name="connsiteX155" fmla="*/ 1943100 w 5199380"/>
                  <a:gd name="connsiteY155" fmla="*/ 2613660 h 3139440"/>
                  <a:gd name="connsiteX156" fmla="*/ 2095500 w 5199380"/>
                  <a:gd name="connsiteY156" fmla="*/ 2628900 h 3139440"/>
                  <a:gd name="connsiteX157" fmla="*/ 2141220 w 5199380"/>
                  <a:gd name="connsiteY157" fmla="*/ 2644140 h 3139440"/>
                  <a:gd name="connsiteX158" fmla="*/ 2202180 w 5199380"/>
                  <a:gd name="connsiteY158" fmla="*/ 2659380 h 3139440"/>
                  <a:gd name="connsiteX159" fmla="*/ 2339340 w 5199380"/>
                  <a:gd name="connsiteY159" fmla="*/ 2667000 h 3139440"/>
                  <a:gd name="connsiteX160" fmla="*/ 2377440 w 5199380"/>
                  <a:gd name="connsiteY160" fmla="*/ 2682240 h 3139440"/>
                  <a:gd name="connsiteX161" fmla="*/ 2400300 w 5199380"/>
                  <a:gd name="connsiteY161" fmla="*/ 2689860 h 3139440"/>
                  <a:gd name="connsiteX162" fmla="*/ 2491740 w 5199380"/>
                  <a:gd name="connsiteY162" fmla="*/ 2697480 h 3139440"/>
                  <a:gd name="connsiteX163" fmla="*/ 2705100 w 5199380"/>
                  <a:gd name="connsiteY163" fmla="*/ 2689860 h 3139440"/>
                  <a:gd name="connsiteX164" fmla="*/ 2766060 w 5199380"/>
                  <a:gd name="connsiteY164" fmla="*/ 2674620 h 3139440"/>
                  <a:gd name="connsiteX165" fmla="*/ 2842260 w 5199380"/>
                  <a:gd name="connsiteY165" fmla="*/ 2682240 h 3139440"/>
                  <a:gd name="connsiteX166" fmla="*/ 2872740 w 5199380"/>
                  <a:gd name="connsiteY166" fmla="*/ 2689860 h 3139440"/>
                  <a:gd name="connsiteX167" fmla="*/ 3169920 w 5199380"/>
                  <a:gd name="connsiteY167" fmla="*/ 2697480 h 3139440"/>
                  <a:gd name="connsiteX168" fmla="*/ 3215640 w 5199380"/>
                  <a:gd name="connsiteY168" fmla="*/ 2667000 h 3139440"/>
                  <a:gd name="connsiteX169" fmla="*/ 3230880 w 5199380"/>
                  <a:gd name="connsiteY169" fmla="*/ 2689860 h 3139440"/>
                  <a:gd name="connsiteX170" fmla="*/ 3268980 w 5199380"/>
                  <a:gd name="connsiteY170" fmla="*/ 2705100 h 3139440"/>
                  <a:gd name="connsiteX171" fmla="*/ 3329940 w 5199380"/>
                  <a:gd name="connsiteY171" fmla="*/ 2720340 h 3139440"/>
                  <a:gd name="connsiteX172" fmla="*/ 3368040 w 5199380"/>
                  <a:gd name="connsiteY172" fmla="*/ 2689860 h 3139440"/>
                  <a:gd name="connsiteX173" fmla="*/ 3390900 w 5199380"/>
                  <a:gd name="connsiteY173" fmla="*/ 2667000 h 3139440"/>
                  <a:gd name="connsiteX174" fmla="*/ 3398520 w 5199380"/>
                  <a:gd name="connsiteY174" fmla="*/ 2689860 h 3139440"/>
                  <a:gd name="connsiteX175" fmla="*/ 3413760 w 5199380"/>
                  <a:gd name="connsiteY175" fmla="*/ 2712720 h 3139440"/>
                  <a:gd name="connsiteX176" fmla="*/ 3459480 w 5199380"/>
                  <a:gd name="connsiteY176" fmla="*/ 2727960 h 3139440"/>
                  <a:gd name="connsiteX177" fmla="*/ 3482340 w 5199380"/>
                  <a:gd name="connsiteY177" fmla="*/ 2750820 h 3139440"/>
                  <a:gd name="connsiteX178" fmla="*/ 3497580 w 5199380"/>
                  <a:gd name="connsiteY178" fmla="*/ 2727960 h 3139440"/>
                  <a:gd name="connsiteX179" fmla="*/ 3528060 w 5199380"/>
                  <a:gd name="connsiteY179" fmla="*/ 2712720 h 3139440"/>
                  <a:gd name="connsiteX180" fmla="*/ 3550920 w 5199380"/>
                  <a:gd name="connsiteY180" fmla="*/ 2689860 h 3139440"/>
                  <a:gd name="connsiteX181" fmla="*/ 3573780 w 5199380"/>
                  <a:gd name="connsiteY181" fmla="*/ 2674620 h 3139440"/>
                  <a:gd name="connsiteX182" fmla="*/ 3589020 w 5199380"/>
                  <a:gd name="connsiteY182" fmla="*/ 2651760 h 3139440"/>
                  <a:gd name="connsiteX183" fmla="*/ 3634740 w 5199380"/>
                  <a:gd name="connsiteY183" fmla="*/ 2628900 h 3139440"/>
                  <a:gd name="connsiteX184" fmla="*/ 3733800 w 5199380"/>
                  <a:gd name="connsiteY184" fmla="*/ 2636520 h 3139440"/>
                  <a:gd name="connsiteX185" fmla="*/ 3741420 w 5199380"/>
                  <a:gd name="connsiteY185" fmla="*/ 2659380 h 3139440"/>
                  <a:gd name="connsiteX186" fmla="*/ 3764280 w 5199380"/>
                  <a:gd name="connsiteY186" fmla="*/ 2674620 h 3139440"/>
                  <a:gd name="connsiteX187" fmla="*/ 3802380 w 5199380"/>
                  <a:gd name="connsiteY187" fmla="*/ 2682240 h 3139440"/>
                  <a:gd name="connsiteX188" fmla="*/ 3825240 w 5199380"/>
                  <a:gd name="connsiteY188" fmla="*/ 2689860 h 3139440"/>
                  <a:gd name="connsiteX189" fmla="*/ 3840480 w 5199380"/>
                  <a:gd name="connsiteY189" fmla="*/ 2712720 h 3139440"/>
                  <a:gd name="connsiteX190" fmla="*/ 3863340 w 5199380"/>
                  <a:gd name="connsiteY190" fmla="*/ 2766060 h 3139440"/>
                  <a:gd name="connsiteX191" fmla="*/ 3909060 w 5199380"/>
                  <a:gd name="connsiteY191" fmla="*/ 2781300 h 3139440"/>
                  <a:gd name="connsiteX192" fmla="*/ 4061460 w 5199380"/>
                  <a:gd name="connsiteY192" fmla="*/ 2788920 h 3139440"/>
                  <a:gd name="connsiteX193" fmla="*/ 4091940 w 5199380"/>
                  <a:gd name="connsiteY193" fmla="*/ 2834640 h 3139440"/>
                  <a:gd name="connsiteX194" fmla="*/ 4069080 w 5199380"/>
                  <a:gd name="connsiteY194" fmla="*/ 2842260 h 3139440"/>
                  <a:gd name="connsiteX195" fmla="*/ 4061460 w 5199380"/>
                  <a:gd name="connsiteY195" fmla="*/ 2880360 h 3139440"/>
                  <a:gd name="connsiteX196" fmla="*/ 4084320 w 5199380"/>
                  <a:gd name="connsiteY196" fmla="*/ 2895600 h 3139440"/>
                  <a:gd name="connsiteX197" fmla="*/ 4099560 w 5199380"/>
                  <a:gd name="connsiteY197" fmla="*/ 2918460 h 3139440"/>
                  <a:gd name="connsiteX198" fmla="*/ 4076700 w 5199380"/>
                  <a:gd name="connsiteY198" fmla="*/ 2948940 h 3139440"/>
                  <a:gd name="connsiteX199" fmla="*/ 4061460 w 5199380"/>
                  <a:gd name="connsiteY199" fmla="*/ 2994660 h 3139440"/>
                  <a:gd name="connsiteX200" fmla="*/ 4069080 w 5199380"/>
                  <a:gd name="connsiteY200" fmla="*/ 3055620 h 3139440"/>
                  <a:gd name="connsiteX201" fmla="*/ 4084320 w 5199380"/>
                  <a:gd name="connsiteY201" fmla="*/ 3086100 h 3139440"/>
                  <a:gd name="connsiteX202" fmla="*/ 4091940 w 5199380"/>
                  <a:gd name="connsiteY202" fmla="*/ 3116580 h 3139440"/>
                  <a:gd name="connsiteX203" fmla="*/ 4099560 w 5199380"/>
                  <a:gd name="connsiteY203" fmla="*/ 3139440 h 3139440"/>
                  <a:gd name="connsiteX204" fmla="*/ 4114800 w 5199380"/>
                  <a:gd name="connsiteY204" fmla="*/ 3116580 h 3139440"/>
                  <a:gd name="connsiteX205" fmla="*/ 4198620 w 5199380"/>
                  <a:gd name="connsiteY205" fmla="*/ 3070860 h 3139440"/>
                  <a:gd name="connsiteX206" fmla="*/ 4229100 w 5199380"/>
                  <a:gd name="connsiteY206" fmla="*/ 3048000 h 3139440"/>
                  <a:gd name="connsiteX207" fmla="*/ 4236720 w 5199380"/>
                  <a:gd name="connsiteY207" fmla="*/ 3025140 h 3139440"/>
                  <a:gd name="connsiteX208" fmla="*/ 4221480 w 5199380"/>
                  <a:gd name="connsiteY208" fmla="*/ 3002280 h 3139440"/>
                  <a:gd name="connsiteX209" fmla="*/ 4213860 w 5199380"/>
                  <a:gd name="connsiteY209" fmla="*/ 2979420 h 3139440"/>
                  <a:gd name="connsiteX210" fmla="*/ 4221480 w 5199380"/>
                  <a:gd name="connsiteY210" fmla="*/ 2956560 h 3139440"/>
                  <a:gd name="connsiteX211" fmla="*/ 4267200 w 5199380"/>
                  <a:gd name="connsiteY211" fmla="*/ 2941320 h 3139440"/>
                  <a:gd name="connsiteX212" fmla="*/ 4305300 w 5199380"/>
                  <a:gd name="connsiteY212" fmla="*/ 2903220 h 3139440"/>
                  <a:gd name="connsiteX213" fmla="*/ 4343400 w 5199380"/>
                  <a:gd name="connsiteY213" fmla="*/ 2865120 h 3139440"/>
                  <a:gd name="connsiteX214" fmla="*/ 4419600 w 5199380"/>
                  <a:gd name="connsiteY214" fmla="*/ 2857500 h 3139440"/>
                  <a:gd name="connsiteX215" fmla="*/ 4442460 w 5199380"/>
                  <a:gd name="connsiteY215" fmla="*/ 2827020 h 3139440"/>
                  <a:gd name="connsiteX216" fmla="*/ 4450080 w 5199380"/>
                  <a:gd name="connsiteY216" fmla="*/ 2796540 h 3139440"/>
                  <a:gd name="connsiteX217" fmla="*/ 4503420 w 5199380"/>
                  <a:gd name="connsiteY217" fmla="*/ 2727960 h 3139440"/>
                  <a:gd name="connsiteX218" fmla="*/ 4526280 w 5199380"/>
                  <a:gd name="connsiteY218" fmla="*/ 2720340 h 3139440"/>
                  <a:gd name="connsiteX219" fmla="*/ 4556760 w 5199380"/>
                  <a:gd name="connsiteY219" fmla="*/ 2705100 h 3139440"/>
                  <a:gd name="connsiteX220" fmla="*/ 4617720 w 5199380"/>
                  <a:gd name="connsiteY220" fmla="*/ 2689860 h 3139440"/>
                  <a:gd name="connsiteX221" fmla="*/ 4640580 w 5199380"/>
                  <a:gd name="connsiteY221" fmla="*/ 2674620 h 3139440"/>
                  <a:gd name="connsiteX222" fmla="*/ 4671060 w 5199380"/>
                  <a:gd name="connsiteY222" fmla="*/ 2667000 h 3139440"/>
                  <a:gd name="connsiteX223" fmla="*/ 4701540 w 5199380"/>
                  <a:gd name="connsiteY223" fmla="*/ 2651760 h 3139440"/>
                  <a:gd name="connsiteX224" fmla="*/ 4716780 w 5199380"/>
                  <a:gd name="connsiteY224" fmla="*/ 2606040 h 3139440"/>
                  <a:gd name="connsiteX225" fmla="*/ 4701540 w 5199380"/>
                  <a:gd name="connsiteY225" fmla="*/ 2583180 h 3139440"/>
                  <a:gd name="connsiteX226" fmla="*/ 4724400 w 5199380"/>
                  <a:gd name="connsiteY226" fmla="*/ 2499360 h 3139440"/>
                  <a:gd name="connsiteX227" fmla="*/ 4701540 w 5199380"/>
                  <a:gd name="connsiteY227" fmla="*/ 2438400 h 3139440"/>
                  <a:gd name="connsiteX228" fmla="*/ 4732020 w 5199380"/>
                  <a:gd name="connsiteY228" fmla="*/ 2415540 h 3139440"/>
                  <a:gd name="connsiteX229" fmla="*/ 4777740 w 5199380"/>
                  <a:gd name="connsiteY229" fmla="*/ 2430780 h 3139440"/>
                  <a:gd name="connsiteX230" fmla="*/ 4808220 w 5199380"/>
                  <a:gd name="connsiteY230" fmla="*/ 2453640 h 3139440"/>
                  <a:gd name="connsiteX231" fmla="*/ 4823460 w 5199380"/>
                  <a:gd name="connsiteY231" fmla="*/ 2430780 h 3139440"/>
                  <a:gd name="connsiteX232" fmla="*/ 4853940 w 5199380"/>
                  <a:gd name="connsiteY232" fmla="*/ 2484120 h 3139440"/>
                  <a:gd name="connsiteX233" fmla="*/ 4914900 w 5199380"/>
                  <a:gd name="connsiteY233" fmla="*/ 2537460 h 3139440"/>
                  <a:gd name="connsiteX234" fmla="*/ 4945380 w 5199380"/>
                  <a:gd name="connsiteY234" fmla="*/ 2506980 h 3139440"/>
                  <a:gd name="connsiteX235" fmla="*/ 4975860 w 5199380"/>
                  <a:gd name="connsiteY235" fmla="*/ 2491740 h 3139440"/>
                  <a:gd name="connsiteX236" fmla="*/ 4998720 w 5199380"/>
                  <a:gd name="connsiteY236" fmla="*/ 2476500 h 3139440"/>
                  <a:gd name="connsiteX237" fmla="*/ 5021580 w 5199380"/>
                  <a:gd name="connsiteY237" fmla="*/ 2484120 h 3139440"/>
                  <a:gd name="connsiteX238" fmla="*/ 5021580 w 5199380"/>
                  <a:gd name="connsiteY238" fmla="*/ 2537460 h 3139440"/>
                  <a:gd name="connsiteX239" fmla="*/ 5036820 w 5199380"/>
                  <a:gd name="connsiteY239" fmla="*/ 2583180 h 3139440"/>
                  <a:gd name="connsiteX240" fmla="*/ 5044440 w 5199380"/>
                  <a:gd name="connsiteY240" fmla="*/ 2606040 h 3139440"/>
                  <a:gd name="connsiteX241" fmla="*/ 5067300 w 5199380"/>
                  <a:gd name="connsiteY241" fmla="*/ 2590800 h 3139440"/>
                  <a:gd name="connsiteX242" fmla="*/ 5074920 w 5199380"/>
                  <a:gd name="connsiteY242" fmla="*/ 2567940 h 3139440"/>
                  <a:gd name="connsiteX243" fmla="*/ 5082540 w 5199380"/>
                  <a:gd name="connsiteY243" fmla="*/ 2514600 h 3139440"/>
                  <a:gd name="connsiteX244" fmla="*/ 5097780 w 5199380"/>
                  <a:gd name="connsiteY244" fmla="*/ 2491740 h 3139440"/>
                  <a:gd name="connsiteX245" fmla="*/ 5113020 w 5199380"/>
                  <a:gd name="connsiteY245" fmla="*/ 2446020 h 3139440"/>
                  <a:gd name="connsiteX246" fmla="*/ 5158740 w 5199380"/>
                  <a:gd name="connsiteY246" fmla="*/ 2423160 h 3139440"/>
                  <a:gd name="connsiteX247" fmla="*/ 5173980 w 5199380"/>
                  <a:gd name="connsiteY247" fmla="*/ 2400300 h 3139440"/>
                  <a:gd name="connsiteX248" fmla="*/ 5196840 w 5199380"/>
                  <a:gd name="connsiteY248" fmla="*/ 2377440 h 3139440"/>
                  <a:gd name="connsiteX249" fmla="*/ 5189220 w 5199380"/>
                  <a:gd name="connsiteY249" fmla="*/ 2354580 h 3139440"/>
                  <a:gd name="connsiteX250" fmla="*/ 5151120 w 5199380"/>
                  <a:gd name="connsiteY250" fmla="*/ 2316480 h 3139440"/>
                  <a:gd name="connsiteX251" fmla="*/ 5097780 w 5199380"/>
                  <a:gd name="connsiteY251" fmla="*/ 2346960 h 3139440"/>
                  <a:gd name="connsiteX252" fmla="*/ 5067300 w 5199380"/>
                  <a:gd name="connsiteY252" fmla="*/ 2362200 h 3139440"/>
                  <a:gd name="connsiteX253" fmla="*/ 5044440 w 5199380"/>
                  <a:gd name="connsiteY253" fmla="*/ 2377440 h 3139440"/>
                  <a:gd name="connsiteX254" fmla="*/ 4983480 w 5199380"/>
                  <a:gd name="connsiteY254" fmla="*/ 2369820 h 3139440"/>
                  <a:gd name="connsiteX255" fmla="*/ 4953000 w 5199380"/>
                  <a:gd name="connsiteY255" fmla="*/ 2354580 h 3139440"/>
                  <a:gd name="connsiteX256" fmla="*/ 4907280 w 5199380"/>
                  <a:gd name="connsiteY256" fmla="*/ 2346960 h 3139440"/>
                  <a:gd name="connsiteX257" fmla="*/ 4884420 w 5199380"/>
                  <a:gd name="connsiteY257" fmla="*/ 2324100 h 3139440"/>
                  <a:gd name="connsiteX258" fmla="*/ 4869180 w 5199380"/>
                  <a:gd name="connsiteY258" fmla="*/ 2293620 h 3139440"/>
                  <a:gd name="connsiteX259" fmla="*/ 4846320 w 5199380"/>
                  <a:gd name="connsiteY259" fmla="*/ 2286000 h 3139440"/>
                  <a:gd name="connsiteX260" fmla="*/ 4831080 w 5199380"/>
                  <a:gd name="connsiteY260" fmla="*/ 2255520 h 3139440"/>
                  <a:gd name="connsiteX261" fmla="*/ 4853940 w 5199380"/>
                  <a:gd name="connsiteY261" fmla="*/ 2247900 h 3139440"/>
                  <a:gd name="connsiteX262" fmla="*/ 4861560 w 5199380"/>
                  <a:gd name="connsiteY262" fmla="*/ 2217420 h 3139440"/>
                  <a:gd name="connsiteX263" fmla="*/ 4876800 w 5199380"/>
                  <a:gd name="connsiteY263" fmla="*/ 2164080 h 3139440"/>
                  <a:gd name="connsiteX264" fmla="*/ 4823460 w 5199380"/>
                  <a:gd name="connsiteY264" fmla="*/ 2148840 h 3139440"/>
                  <a:gd name="connsiteX265" fmla="*/ 4777740 w 5199380"/>
                  <a:gd name="connsiteY265" fmla="*/ 2186940 h 3139440"/>
                  <a:gd name="connsiteX266" fmla="*/ 4739640 w 5199380"/>
                  <a:gd name="connsiteY266" fmla="*/ 2255520 h 3139440"/>
                  <a:gd name="connsiteX267" fmla="*/ 4701540 w 5199380"/>
                  <a:gd name="connsiteY267" fmla="*/ 2301240 h 3139440"/>
                  <a:gd name="connsiteX268" fmla="*/ 4693920 w 5199380"/>
                  <a:gd name="connsiteY268" fmla="*/ 2324100 h 3139440"/>
                  <a:gd name="connsiteX269" fmla="*/ 4686300 w 5199380"/>
                  <a:gd name="connsiteY269" fmla="*/ 2354580 h 3139440"/>
                  <a:gd name="connsiteX270" fmla="*/ 4640580 w 5199380"/>
                  <a:gd name="connsiteY270" fmla="*/ 2385060 h 3139440"/>
                  <a:gd name="connsiteX271" fmla="*/ 4625340 w 5199380"/>
                  <a:gd name="connsiteY271" fmla="*/ 2415540 h 3139440"/>
                  <a:gd name="connsiteX272" fmla="*/ 4617720 w 5199380"/>
                  <a:gd name="connsiteY272" fmla="*/ 2453640 h 3139440"/>
                  <a:gd name="connsiteX273" fmla="*/ 4610100 w 5199380"/>
                  <a:gd name="connsiteY273" fmla="*/ 2476500 h 3139440"/>
                  <a:gd name="connsiteX274" fmla="*/ 4587240 w 5199380"/>
                  <a:gd name="connsiteY274" fmla="*/ 2461260 h 3139440"/>
                  <a:gd name="connsiteX275" fmla="*/ 4602480 w 5199380"/>
                  <a:gd name="connsiteY275" fmla="*/ 2339340 h 3139440"/>
                  <a:gd name="connsiteX276" fmla="*/ 4617720 w 5199380"/>
                  <a:gd name="connsiteY276" fmla="*/ 2301240 h 3139440"/>
                  <a:gd name="connsiteX277" fmla="*/ 4640580 w 5199380"/>
                  <a:gd name="connsiteY277" fmla="*/ 2247900 h 3139440"/>
                  <a:gd name="connsiteX278" fmla="*/ 4671060 w 5199380"/>
                  <a:gd name="connsiteY278" fmla="*/ 2202180 h 3139440"/>
                  <a:gd name="connsiteX279" fmla="*/ 4686300 w 5199380"/>
                  <a:gd name="connsiteY279" fmla="*/ 2164080 h 3139440"/>
                  <a:gd name="connsiteX280" fmla="*/ 4693920 w 5199380"/>
                  <a:gd name="connsiteY280" fmla="*/ 2141220 h 3139440"/>
                  <a:gd name="connsiteX281" fmla="*/ 4716780 w 5199380"/>
                  <a:gd name="connsiteY281" fmla="*/ 2133600 h 3139440"/>
                  <a:gd name="connsiteX282" fmla="*/ 4754880 w 5199380"/>
                  <a:gd name="connsiteY282" fmla="*/ 2110740 h 3139440"/>
                  <a:gd name="connsiteX283" fmla="*/ 4770120 w 5199380"/>
                  <a:gd name="connsiteY283" fmla="*/ 2080260 h 3139440"/>
                  <a:gd name="connsiteX284" fmla="*/ 4823460 w 5199380"/>
                  <a:gd name="connsiteY284" fmla="*/ 2049780 h 3139440"/>
                  <a:gd name="connsiteX285" fmla="*/ 4838700 w 5199380"/>
                  <a:gd name="connsiteY285" fmla="*/ 2019300 h 3139440"/>
                  <a:gd name="connsiteX286" fmla="*/ 4861560 w 5199380"/>
                  <a:gd name="connsiteY286" fmla="*/ 2004060 h 3139440"/>
                  <a:gd name="connsiteX287" fmla="*/ 4892040 w 5199380"/>
                  <a:gd name="connsiteY287" fmla="*/ 1981200 h 3139440"/>
                  <a:gd name="connsiteX288" fmla="*/ 4983480 w 5199380"/>
                  <a:gd name="connsiteY288" fmla="*/ 1943100 h 3139440"/>
                  <a:gd name="connsiteX289" fmla="*/ 5013960 w 5199380"/>
                  <a:gd name="connsiteY289" fmla="*/ 1920240 h 3139440"/>
                  <a:gd name="connsiteX290" fmla="*/ 5021580 w 5199380"/>
                  <a:gd name="connsiteY290" fmla="*/ 1897380 h 3139440"/>
                  <a:gd name="connsiteX291" fmla="*/ 5036820 w 5199380"/>
                  <a:gd name="connsiteY291" fmla="*/ 1874520 h 3139440"/>
                  <a:gd name="connsiteX292" fmla="*/ 5059680 w 5199380"/>
                  <a:gd name="connsiteY292" fmla="*/ 1859280 h 3139440"/>
                  <a:gd name="connsiteX293" fmla="*/ 5082540 w 5199380"/>
                  <a:gd name="connsiteY293" fmla="*/ 1828800 h 3139440"/>
                  <a:gd name="connsiteX294" fmla="*/ 5090160 w 5199380"/>
                  <a:gd name="connsiteY294" fmla="*/ 1783080 h 3139440"/>
                  <a:gd name="connsiteX295" fmla="*/ 5135880 w 5199380"/>
                  <a:gd name="connsiteY295" fmla="*/ 1752600 h 3139440"/>
                  <a:gd name="connsiteX296" fmla="*/ 5151120 w 5199380"/>
                  <a:gd name="connsiteY296" fmla="*/ 1691640 h 3139440"/>
                  <a:gd name="connsiteX297" fmla="*/ 5120640 w 5199380"/>
                  <a:gd name="connsiteY297" fmla="*/ 1638300 h 3139440"/>
                  <a:gd name="connsiteX298" fmla="*/ 5097780 w 5199380"/>
                  <a:gd name="connsiteY298" fmla="*/ 1623060 h 3139440"/>
                  <a:gd name="connsiteX299" fmla="*/ 4991100 w 5199380"/>
                  <a:gd name="connsiteY299" fmla="*/ 1592580 h 3139440"/>
                  <a:gd name="connsiteX300" fmla="*/ 4968240 w 5199380"/>
                  <a:gd name="connsiteY300" fmla="*/ 1577340 h 3139440"/>
                  <a:gd name="connsiteX301" fmla="*/ 4960620 w 5199380"/>
                  <a:gd name="connsiteY301" fmla="*/ 1600200 h 3139440"/>
                  <a:gd name="connsiteX302" fmla="*/ 4945380 w 5199380"/>
                  <a:gd name="connsiteY302" fmla="*/ 1630680 h 3139440"/>
                  <a:gd name="connsiteX303" fmla="*/ 4899660 w 5199380"/>
                  <a:gd name="connsiteY303" fmla="*/ 1661160 h 3139440"/>
                  <a:gd name="connsiteX304" fmla="*/ 4869180 w 5199380"/>
                  <a:gd name="connsiteY304" fmla="*/ 1676400 h 3139440"/>
                  <a:gd name="connsiteX305" fmla="*/ 4899660 w 5199380"/>
                  <a:gd name="connsiteY305" fmla="*/ 1600200 h 3139440"/>
                  <a:gd name="connsiteX306" fmla="*/ 4922520 w 5199380"/>
                  <a:gd name="connsiteY306" fmla="*/ 1554480 h 3139440"/>
                  <a:gd name="connsiteX307" fmla="*/ 4808220 w 5199380"/>
                  <a:gd name="connsiteY307" fmla="*/ 1546860 h 3139440"/>
                  <a:gd name="connsiteX308" fmla="*/ 4716780 w 5199380"/>
                  <a:gd name="connsiteY308" fmla="*/ 1524000 h 3139440"/>
                  <a:gd name="connsiteX309" fmla="*/ 4663440 w 5199380"/>
                  <a:gd name="connsiteY309" fmla="*/ 1470660 h 3139440"/>
                  <a:gd name="connsiteX310" fmla="*/ 4625340 w 5199380"/>
                  <a:gd name="connsiteY310" fmla="*/ 1424940 h 3139440"/>
                  <a:gd name="connsiteX311" fmla="*/ 4572000 w 5199380"/>
                  <a:gd name="connsiteY311" fmla="*/ 1386840 h 3139440"/>
                  <a:gd name="connsiteX312" fmla="*/ 4526280 w 5199380"/>
                  <a:gd name="connsiteY312" fmla="*/ 1348740 h 3139440"/>
                  <a:gd name="connsiteX313" fmla="*/ 4518660 w 5199380"/>
                  <a:gd name="connsiteY313" fmla="*/ 1325880 h 3139440"/>
                  <a:gd name="connsiteX314" fmla="*/ 4495800 w 5199380"/>
                  <a:gd name="connsiteY314" fmla="*/ 1341120 h 3139440"/>
                  <a:gd name="connsiteX315" fmla="*/ 4450080 w 5199380"/>
                  <a:gd name="connsiteY315" fmla="*/ 1310640 h 3139440"/>
                  <a:gd name="connsiteX316" fmla="*/ 4396740 w 5199380"/>
                  <a:gd name="connsiteY316" fmla="*/ 1295400 h 3139440"/>
                  <a:gd name="connsiteX317" fmla="*/ 4373880 w 5199380"/>
                  <a:gd name="connsiteY317" fmla="*/ 1280160 h 3139440"/>
                  <a:gd name="connsiteX318" fmla="*/ 4366260 w 5199380"/>
                  <a:gd name="connsiteY318" fmla="*/ 1303020 h 3139440"/>
                  <a:gd name="connsiteX319" fmla="*/ 4373880 w 5199380"/>
                  <a:gd name="connsiteY319" fmla="*/ 1325880 h 3139440"/>
                  <a:gd name="connsiteX320" fmla="*/ 4381500 w 5199380"/>
                  <a:gd name="connsiteY320" fmla="*/ 1363980 h 3139440"/>
                  <a:gd name="connsiteX321" fmla="*/ 4358640 w 5199380"/>
                  <a:gd name="connsiteY321" fmla="*/ 1463040 h 3139440"/>
                  <a:gd name="connsiteX322" fmla="*/ 4351020 w 5199380"/>
                  <a:gd name="connsiteY322" fmla="*/ 1485900 h 3139440"/>
                  <a:gd name="connsiteX323" fmla="*/ 4297680 w 5199380"/>
                  <a:gd name="connsiteY323" fmla="*/ 1508760 h 3139440"/>
                  <a:gd name="connsiteX324" fmla="*/ 4274820 w 5199380"/>
                  <a:gd name="connsiteY324" fmla="*/ 1470660 h 3139440"/>
                  <a:gd name="connsiteX325" fmla="*/ 4229100 w 5199380"/>
                  <a:gd name="connsiteY325" fmla="*/ 1455420 h 3139440"/>
                  <a:gd name="connsiteX326" fmla="*/ 4145280 w 5199380"/>
                  <a:gd name="connsiteY326" fmla="*/ 1440180 h 3139440"/>
                  <a:gd name="connsiteX327" fmla="*/ 4114800 w 5199380"/>
                  <a:gd name="connsiteY327" fmla="*/ 1417320 h 3139440"/>
                  <a:gd name="connsiteX328" fmla="*/ 4122420 w 5199380"/>
                  <a:gd name="connsiteY328" fmla="*/ 1394460 h 3139440"/>
                  <a:gd name="connsiteX329" fmla="*/ 4145280 w 5199380"/>
                  <a:gd name="connsiteY329" fmla="*/ 1371600 h 3139440"/>
                  <a:gd name="connsiteX330" fmla="*/ 4168140 w 5199380"/>
                  <a:gd name="connsiteY330" fmla="*/ 1341120 h 3139440"/>
                  <a:gd name="connsiteX331" fmla="*/ 4069080 w 5199380"/>
                  <a:gd name="connsiteY331" fmla="*/ 1318260 h 3139440"/>
                  <a:gd name="connsiteX332" fmla="*/ 4038600 w 5199380"/>
                  <a:gd name="connsiteY332" fmla="*/ 1303020 h 3139440"/>
                  <a:gd name="connsiteX333" fmla="*/ 3992880 w 5199380"/>
                  <a:gd name="connsiteY333" fmla="*/ 1280160 h 3139440"/>
                  <a:gd name="connsiteX334" fmla="*/ 3931920 w 5199380"/>
                  <a:gd name="connsiteY334" fmla="*/ 1310640 h 3139440"/>
                  <a:gd name="connsiteX335" fmla="*/ 3878580 w 5199380"/>
                  <a:gd name="connsiteY335" fmla="*/ 1325880 h 3139440"/>
                  <a:gd name="connsiteX336" fmla="*/ 3825240 w 5199380"/>
                  <a:gd name="connsiteY336" fmla="*/ 1348740 h 3139440"/>
                  <a:gd name="connsiteX337" fmla="*/ 3870960 w 5199380"/>
                  <a:gd name="connsiteY337" fmla="*/ 1455420 h 3139440"/>
                  <a:gd name="connsiteX338" fmla="*/ 3893820 w 5199380"/>
                  <a:gd name="connsiteY338" fmla="*/ 1470660 h 3139440"/>
                  <a:gd name="connsiteX339" fmla="*/ 3916680 w 5199380"/>
                  <a:gd name="connsiteY339" fmla="*/ 1524000 h 3139440"/>
                  <a:gd name="connsiteX340" fmla="*/ 3901440 w 5199380"/>
                  <a:gd name="connsiteY340" fmla="*/ 1584960 h 3139440"/>
                  <a:gd name="connsiteX341" fmla="*/ 3916680 w 5199380"/>
                  <a:gd name="connsiteY341" fmla="*/ 1607820 h 3139440"/>
                  <a:gd name="connsiteX342" fmla="*/ 3962400 w 5199380"/>
                  <a:gd name="connsiteY342" fmla="*/ 1630680 h 3139440"/>
                  <a:gd name="connsiteX343" fmla="*/ 3977640 w 5199380"/>
                  <a:gd name="connsiteY343" fmla="*/ 1661160 h 3139440"/>
                  <a:gd name="connsiteX344" fmla="*/ 4000500 w 5199380"/>
                  <a:gd name="connsiteY344" fmla="*/ 1760220 h 3139440"/>
                  <a:gd name="connsiteX345" fmla="*/ 4023360 w 5199380"/>
                  <a:gd name="connsiteY345" fmla="*/ 1775460 h 3139440"/>
                  <a:gd name="connsiteX346" fmla="*/ 4030980 w 5199380"/>
                  <a:gd name="connsiteY346" fmla="*/ 1798320 h 3139440"/>
                  <a:gd name="connsiteX347" fmla="*/ 4046220 w 5199380"/>
                  <a:gd name="connsiteY347" fmla="*/ 1821180 h 3139440"/>
                  <a:gd name="connsiteX348" fmla="*/ 4030980 w 5199380"/>
                  <a:gd name="connsiteY348" fmla="*/ 1844040 h 3139440"/>
                  <a:gd name="connsiteX349" fmla="*/ 4000500 w 5199380"/>
                  <a:gd name="connsiteY349" fmla="*/ 1882140 h 3139440"/>
                  <a:gd name="connsiteX350" fmla="*/ 3977640 w 5199380"/>
                  <a:gd name="connsiteY350" fmla="*/ 1920240 h 3139440"/>
                  <a:gd name="connsiteX351" fmla="*/ 3947160 w 5199380"/>
                  <a:gd name="connsiteY351" fmla="*/ 1927860 h 3139440"/>
                  <a:gd name="connsiteX352" fmla="*/ 3916680 w 5199380"/>
                  <a:gd name="connsiteY352" fmla="*/ 1973580 h 3139440"/>
                  <a:gd name="connsiteX353" fmla="*/ 3893820 w 5199380"/>
                  <a:gd name="connsiteY353" fmla="*/ 1996440 h 3139440"/>
                  <a:gd name="connsiteX354" fmla="*/ 3886200 w 5199380"/>
                  <a:gd name="connsiteY354" fmla="*/ 2019300 h 3139440"/>
                  <a:gd name="connsiteX355" fmla="*/ 3909060 w 5199380"/>
                  <a:gd name="connsiteY355" fmla="*/ 2026920 h 3139440"/>
                  <a:gd name="connsiteX356" fmla="*/ 3931920 w 5199380"/>
                  <a:gd name="connsiteY356" fmla="*/ 2049780 h 3139440"/>
                  <a:gd name="connsiteX357" fmla="*/ 3962400 w 5199380"/>
                  <a:gd name="connsiteY357" fmla="*/ 2072640 h 3139440"/>
                  <a:gd name="connsiteX358" fmla="*/ 3977640 w 5199380"/>
                  <a:gd name="connsiteY358" fmla="*/ 2103120 h 3139440"/>
                  <a:gd name="connsiteX359" fmla="*/ 4000500 w 5199380"/>
                  <a:gd name="connsiteY359" fmla="*/ 2118360 h 3139440"/>
                  <a:gd name="connsiteX360" fmla="*/ 4008120 w 5199380"/>
                  <a:gd name="connsiteY360" fmla="*/ 2141220 h 3139440"/>
                  <a:gd name="connsiteX361" fmla="*/ 4030980 w 5199380"/>
                  <a:gd name="connsiteY361" fmla="*/ 2164080 h 3139440"/>
                  <a:gd name="connsiteX362" fmla="*/ 4030980 w 5199380"/>
                  <a:gd name="connsiteY362" fmla="*/ 2263140 h 3139440"/>
                  <a:gd name="connsiteX363" fmla="*/ 4008120 w 5199380"/>
                  <a:gd name="connsiteY363" fmla="*/ 2286000 h 3139440"/>
                  <a:gd name="connsiteX364" fmla="*/ 3977640 w 5199380"/>
                  <a:gd name="connsiteY364" fmla="*/ 2331720 h 3139440"/>
                  <a:gd name="connsiteX365" fmla="*/ 3931920 w 5199380"/>
                  <a:gd name="connsiteY365" fmla="*/ 2308860 h 3139440"/>
                  <a:gd name="connsiteX366" fmla="*/ 3878580 w 5199380"/>
                  <a:gd name="connsiteY366" fmla="*/ 2255520 h 3139440"/>
                  <a:gd name="connsiteX367" fmla="*/ 3855720 w 5199380"/>
                  <a:gd name="connsiteY367" fmla="*/ 2232660 h 3139440"/>
                  <a:gd name="connsiteX368" fmla="*/ 3817620 w 5199380"/>
                  <a:gd name="connsiteY368" fmla="*/ 2225040 h 3139440"/>
                  <a:gd name="connsiteX369" fmla="*/ 3794760 w 5199380"/>
                  <a:gd name="connsiteY369" fmla="*/ 2209800 h 3139440"/>
                  <a:gd name="connsiteX370" fmla="*/ 3787140 w 5199380"/>
                  <a:gd name="connsiteY370" fmla="*/ 2186940 h 3139440"/>
                  <a:gd name="connsiteX371" fmla="*/ 3779520 w 5199380"/>
                  <a:gd name="connsiteY371" fmla="*/ 2125980 h 3139440"/>
                  <a:gd name="connsiteX372" fmla="*/ 3741420 w 5199380"/>
                  <a:gd name="connsiteY372" fmla="*/ 2080260 h 3139440"/>
                  <a:gd name="connsiteX373" fmla="*/ 3733800 w 5199380"/>
                  <a:gd name="connsiteY373" fmla="*/ 1973580 h 3139440"/>
                  <a:gd name="connsiteX374" fmla="*/ 3665220 w 5199380"/>
                  <a:gd name="connsiteY374" fmla="*/ 1981200 h 3139440"/>
                  <a:gd name="connsiteX375" fmla="*/ 3604260 w 5199380"/>
                  <a:gd name="connsiteY375" fmla="*/ 1996440 h 3139440"/>
                  <a:gd name="connsiteX376" fmla="*/ 3581400 w 5199380"/>
                  <a:gd name="connsiteY376" fmla="*/ 1988820 h 3139440"/>
                  <a:gd name="connsiteX377" fmla="*/ 3558540 w 5199380"/>
                  <a:gd name="connsiteY377" fmla="*/ 1973580 h 3139440"/>
                  <a:gd name="connsiteX378" fmla="*/ 3474720 w 5199380"/>
                  <a:gd name="connsiteY378" fmla="*/ 1981200 h 3139440"/>
                  <a:gd name="connsiteX379" fmla="*/ 3467100 w 5199380"/>
                  <a:gd name="connsiteY379" fmla="*/ 1958340 h 3139440"/>
                  <a:gd name="connsiteX380" fmla="*/ 3398520 w 5199380"/>
                  <a:gd name="connsiteY380" fmla="*/ 1920240 h 3139440"/>
                  <a:gd name="connsiteX381" fmla="*/ 3322320 w 5199380"/>
                  <a:gd name="connsiteY381" fmla="*/ 1943100 h 3139440"/>
                  <a:gd name="connsiteX382" fmla="*/ 3299460 w 5199380"/>
                  <a:gd name="connsiteY382" fmla="*/ 1965960 h 3139440"/>
                  <a:gd name="connsiteX383" fmla="*/ 3223260 w 5199380"/>
                  <a:gd name="connsiteY383" fmla="*/ 1950720 h 3139440"/>
                  <a:gd name="connsiteX384" fmla="*/ 3230880 w 5199380"/>
                  <a:gd name="connsiteY384" fmla="*/ 1927860 h 3139440"/>
                  <a:gd name="connsiteX385" fmla="*/ 3192780 w 5199380"/>
                  <a:gd name="connsiteY385" fmla="*/ 1874520 h 3139440"/>
                  <a:gd name="connsiteX386" fmla="*/ 3185160 w 5199380"/>
                  <a:gd name="connsiteY386" fmla="*/ 1798320 h 3139440"/>
                  <a:gd name="connsiteX387" fmla="*/ 3147060 w 5199380"/>
                  <a:gd name="connsiteY387" fmla="*/ 1783080 h 3139440"/>
                  <a:gd name="connsiteX388" fmla="*/ 3139440 w 5199380"/>
                  <a:gd name="connsiteY388" fmla="*/ 1706880 h 3139440"/>
                  <a:gd name="connsiteX389" fmla="*/ 3131820 w 5199380"/>
                  <a:gd name="connsiteY389" fmla="*/ 1668780 h 3139440"/>
                  <a:gd name="connsiteX390" fmla="*/ 3147060 w 5199380"/>
                  <a:gd name="connsiteY390" fmla="*/ 1554480 h 3139440"/>
                  <a:gd name="connsiteX391" fmla="*/ 3162300 w 5199380"/>
                  <a:gd name="connsiteY391" fmla="*/ 1531620 h 3139440"/>
                  <a:gd name="connsiteX392" fmla="*/ 3177540 w 5199380"/>
                  <a:gd name="connsiteY392" fmla="*/ 1501140 h 3139440"/>
                  <a:gd name="connsiteX393" fmla="*/ 3200400 w 5199380"/>
                  <a:gd name="connsiteY393" fmla="*/ 1447800 h 3139440"/>
                  <a:gd name="connsiteX394" fmla="*/ 3215640 w 5199380"/>
                  <a:gd name="connsiteY394" fmla="*/ 1424940 h 3139440"/>
                  <a:gd name="connsiteX395" fmla="*/ 3246120 w 5199380"/>
                  <a:gd name="connsiteY395" fmla="*/ 1363980 h 3139440"/>
                  <a:gd name="connsiteX396" fmla="*/ 3276600 w 5199380"/>
                  <a:gd name="connsiteY396" fmla="*/ 1310640 h 3139440"/>
                  <a:gd name="connsiteX397" fmla="*/ 3291840 w 5199380"/>
                  <a:gd name="connsiteY397" fmla="*/ 1287780 h 3139440"/>
                  <a:gd name="connsiteX398" fmla="*/ 3307080 w 5199380"/>
                  <a:gd name="connsiteY398" fmla="*/ 1257300 h 3139440"/>
                  <a:gd name="connsiteX399" fmla="*/ 3352800 w 5199380"/>
                  <a:gd name="connsiteY399" fmla="*/ 1211580 h 3139440"/>
                  <a:gd name="connsiteX400" fmla="*/ 3329940 w 5199380"/>
                  <a:gd name="connsiteY400" fmla="*/ 1165860 h 3139440"/>
                  <a:gd name="connsiteX401" fmla="*/ 3337560 w 5199380"/>
                  <a:gd name="connsiteY401" fmla="*/ 1120140 h 3139440"/>
                  <a:gd name="connsiteX402" fmla="*/ 3345180 w 5199380"/>
                  <a:gd name="connsiteY402" fmla="*/ 1089660 h 3139440"/>
                  <a:gd name="connsiteX403" fmla="*/ 3375660 w 5199380"/>
                  <a:gd name="connsiteY403" fmla="*/ 1043940 h 3139440"/>
                  <a:gd name="connsiteX404" fmla="*/ 3436620 w 5199380"/>
                  <a:gd name="connsiteY404" fmla="*/ 1036320 h 3139440"/>
                  <a:gd name="connsiteX405" fmla="*/ 3459480 w 5199380"/>
                  <a:gd name="connsiteY405" fmla="*/ 1021080 h 3139440"/>
                  <a:gd name="connsiteX406" fmla="*/ 3482340 w 5199380"/>
                  <a:gd name="connsiteY406" fmla="*/ 998220 h 3139440"/>
                  <a:gd name="connsiteX407" fmla="*/ 3505200 w 5199380"/>
                  <a:gd name="connsiteY407" fmla="*/ 990600 h 3139440"/>
                  <a:gd name="connsiteX408" fmla="*/ 3512820 w 5199380"/>
                  <a:gd name="connsiteY408" fmla="*/ 906780 h 3139440"/>
                  <a:gd name="connsiteX409" fmla="*/ 3482340 w 5199380"/>
                  <a:gd name="connsiteY409" fmla="*/ 899160 h 3139440"/>
                  <a:gd name="connsiteX410" fmla="*/ 3467100 w 5199380"/>
                  <a:gd name="connsiteY410" fmla="*/ 876300 h 3139440"/>
                  <a:gd name="connsiteX411" fmla="*/ 3482340 w 5199380"/>
                  <a:gd name="connsiteY411" fmla="*/ 807720 h 3139440"/>
                  <a:gd name="connsiteX412" fmla="*/ 3436620 w 5199380"/>
                  <a:gd name="connsiteY412" fmla="*/ 746760 h 3139440"/>
                  <a:gd name="connsiteX413" fmla="*/ 3406140 w 5199380"/>
                  <a:gd name="connsiteY413" fmla="*/ 731520 h 3139440"/>
                  <a:gd name="connsiteX414" fmla="*/ 3375660 w 5199380"/>
                  <a:gd name="connsiteY414" fmla="*/ 739140 h 3139440"/>
                  <a:gd name="connsiteX415" fmla="*/ 3352800 w 5199380"/>
                  <a:gd name="connsiteY415" fmla="*/ 800100 h 3139440"/>
                  <a:gd name="connsiteX416" fmla="*/ 3284220 w 5199380"/>
                  <a:gd name="connsiteY416" fmla="*/ 822960 h 3139440"/>
                  <a:gd name="connsiteX417" fmla="*/ 3291840 w 5199380"/>
                  <a:gd name="connsiteY417" fmla="*/ 876300 h 3139440"/>
                  <a:gd name="connsiteX418" fmla="*/ 3322320 w 5199380"/>
                  <a:gd name="connsiteY418" fmla="*/ 891540 h 3139440"/>
                  <a:gd name="connsiteX419" fmla="*/ 3345180 w 5199380"/>
                  <a:gd name="connsiteY419" fmla="*/ 906780 h 3139440"/>
                  <a:gd name="connsiteX420" fmla="*/ 3329940 w 5199380"/>
                  <a:gd name="connsiteY420" fmla="*/ 960120 h 3139440"/>
                  <a:gd name="connsiteX421" fmla="*/ 3291840 w 5199380"/>
                  <a:gd name="connsiteY421" fmla="*/ 944880 h 3139440"/>
                  <a:gd name="connsiteX422" fmla="*/ 3268980 w 5199380"/>
                  <a:gd name="connsiteY422" fmla="*/ 929640 h 3139440"/>
                  <a:gd name="connsiteX423" fmla="*/ 3253740 w 5199380"/>
                  <a:gd name="connsiteY423" fmla="*/ 899160 h 3139440"/>
                  <a:gd name="connsiteX424" fmla="*/ 3238500 w 5199380"/>
                  <a:gd name="connsiteY424" fmla="*/ 838200 h 3139440"/>
                  <a:gd name="connsiteX425" fmla="*/ 3215640 w 5199380"/>
                  <a:gd name="connsiteY425" fmla="*/ 830580 h 3139440"/>
                  <a:gd name="connsiteX426" fmla="*/ 3177540 w 5199380"/>
                  <a:gd name="connsiteY426" fmla="*/ 822960 h 3139440"/>
                  <a:gd name="connsiteX427" fmla="*/ 3101340 w 5199380"/>
                  <a:gd name="connsiteY427" fmla="*/ 792480 h 3139440"/>
                  <a:gd name="connsiteX428" fmla="*/ 3116580 w 5199380"/>
                  <a:gd name="connsiteY428" fmla="*/ 739140 h 3139440"/>
                  <a:gd name="connsiteX429" fmla="*/ 3101340 w 5199380"/>
                  <a:gd name="connsiteY429" fmla="*/ 701040 h 3139440"/>
                  <a:gd name="connsiteX430" fmla="*/ 3093720 w 5199380"/>
                  <a:gd name="connsiteY430" fmla="*/ 678180 h 3139440"/>
                  <a:gd name="connsiteX431" fmla="*/ 3070860 w 5199380"/>
                  <a:gd name="connsiteY431" fmla="*/ 670560 h 3139440"/>
                  <a:gd name="connsiteX432" fmla="*/ 3063240 w 5199380"/>
                  <a:gd name="connsiteY432" fmla="*/ 647700 h 3139440"/>
                  <a:gd name="connsiteX433" fmla="*/ 2979420 w 5199380"/>
                  <a:gd name="connsiteY433" fmla="*/ 632460 h 3139440"/>
                  <a:gd name="connsiteX434" fmla="*/ 2971800 w 5199380"/>
                  <a:gd name="connsiteY434" fmla="*/ 662940 h 3139440"/>
                  <a:gd name="connsiteX435" fmla="*/ 2994660 w 5199380"/>
                  <a:gd name="connsiteY435" fmla="*/ 723900 h 3139440"/>
                  <a:gd name="connsiteX436" fmla="*/ 3002280 w 5199380"/>
                  <a:gd name="connsiteY436" fmla="*/ 746760 h 3139440"/>
                  <a:gd name="connsiteX437" fmla="*/ 3009900 w 5199380"/>
                  <a:gd name="connsiteY437" fmla="*/ 800100 h 3139440"/>
                  <a:gd name="connsiteX438" fmla="*/ 3032760 w 5199380"/>
                  <a:gd name="connsiteY438" fmla="*/ 807720 h 3139440"/>
                  <a:gd name="connsiteX439" fmla="*/ 3063240 w 5199380"/>
                  <a:gd name="connsiteY439" fmla="*/ 861060 h 3139440"/>
                  <a:gd name="connsiteX440" fmla="*/ 3017520 w 5199380"/>
                  <a:gd name="connsiteY440" fmla="*/ 960120 h 3139440"/>
                  <a:gd name="connsiteX441" fmla="*/ 2987040 w 5199380"/>
                  <a:gd name="connsiteY441" fmla="*/ 998220 h 3139440"/>
                  <a:gd name="connsiteX442" fmla="*/ 2971800 w 5199380"/>
                  <a:gd name="connsiteY442" fmla="*/ 1051560 h 3139440"/>
                  <a:gd name="connsiteX443" fmla="*/ 2964180 w 5199380"/>
                  <a:gd name="connsiteY443" fmla="*/ 998220 h 3139440"/>
                  <a:gd name="connsiteX444" fmla="*/ 2956560 w 5199380"/>
                  <a:gd name="connsiteY444" fmla="*/ 975360 h 3139440"/>
                  <a:gd name="connsiteX445" fmla="*/ 2964180 w 5199380"/>
                  <a:gd name="connsiteY445" fmla="*/ 937260 h 3139440"/>
                  <a:gd name="connsiteX446" fmla="*/ 2941320 w 5199380"/>
                  <a:gd name="connsiteY446" fmla="*/ 929640 h 3139440"/>
                  <a:gd name="connsiteX447" fmla="*/ 2880360 w 5199380"/>
                  <a:gd name="connsiteY447" fmla="*/ 960120 h 3139440"/>
                  <a:gd name="connsiteX448" fmla="*/ 2849880 w 5199380"/>
                  <a:gd name="connsiteY448" fmla="*/ 967740 h 3139440"/>
                  <a:gd name="connsiteX449" fmla="*/ 2788920 w 5199380"/>
                  <a:gd name="connsiteY449" fmla="*/ 944880 h 3139440"/>
                  <a:gd name="connsiteX450" fmla="*/ 2727960 w 5199380"/>
                  <a:gd name="connsiteY450" fmla="*/ 960120 h 3139440"/>
                  <a:gd name="connsiteX451" fmla="*/ 2689860 w 5199380"/>
                  <a:gd name="connsiteY451" fmla="*/ 944880 h 3139440"/>
                  <a:gd name="connsiteX452" fmla="*/ 2667000 w 5199380"/>
                  <a:gd name="connsiteY452" fmla="*/ 922020 h 3139440"/>
                  <a:gd name="connsiteX453" fmla="*/ 2644140 w 5199380"/>
                  <a:gd name="connsiteY453" fmla="*/ 906780 h 3139440"/>
                  <a:gd name="connsiteX454" fmla="*/ 2575560 w 5199380"/>
                  <a:gd name="connsiteY454" fmla="*/ 967740 h 3139440"/>
                  <a:gd name="connsiteX455" fmla="*/ 2590800 w 5199380"/>
                  <a:gd name="connsiteY455" fmla="*/ 990600 h 3139440"/>
                  <a:gd name="connsiteX456" fmla="*/ 2583180 w 5199380"/>
                  <a:gd name="connsiteY456" fmla="*/ 1013460 h 3139440"/>
                  <a:gd name="connsiteX457" fmla="*/ 2583180 w 5199380"/>
                  <a:gd name="connsiteY457" fmla="*/ 1082040 h 3139440"/>
                  <a:gd name="connsiteX458" fmla="*/ 2560320 w 5199380"/>
                  <a:gd name="connsiteY458" fmla="*/ 1089660 h 3139440"/>
                  <a:gd name="connsiteX459" fmla="*/ 2529840 w 5199380"/>
                  <a:gd name="connsiteY459" fmla="*/ 1028700 h 3139440"/>
                  <a:gd name="connsiteX460" fmla="*/ 2522220 w 5199380"/>
                  <a:gd name="connsiteY460" fmla="*/ 990600 h 3139440"/>
                  <a:gd name="connsiteX461" fmla="*/ 2506980 w 5199380"/>
                  <a:gd name="connsiteY461" fmla="*/ 967740 h 3139440"/>
                  <a:gd name="connsiteX462" fmla="*/ 2499360 w 5199380"/>
                  <a:gd name="connsiteY462" fmla="*/ 944880 h 3139440"/>
                  <a:gd name="connsiteX463" fmla="*/ 2468880 w 5199380"/>
                  <a:gd name="connsiteY463" fmla="*/ 929640 h 3139440"/>
                  <a:gd name="connsiteX464" fmla="*/ 2369820 w 5199380"/>
                  <a:gd name="connsiteY464" fmla="*/ 929640 h 3139440"/>
                  <a:gd name="connsiteX465" fmla="*/ 2362200 w 5199380"/>
                  <a:gd name="connsiteY465" fmla="*/ 868680 h 3139440"/>
                  <a:gd name="connsiteX466" fmla="*/ 2308860 w 5199380"/>
                  <a:gd name="connsiteY466" fmla="*/ 838200 h 3139440"/>
                  <a:gd name="connsiteX467" fmla="*/ 2263140 w 5199380"/>
                  <a:gd name="connsiteY467" fmla="*/ 807720 h 3139440"/>
                  <a:gd name="connsiteX468" fmla="*/ 2247900 w 5199380"/>
                  <a:gd name="connsiteY468" fmla="*/ 784860 h 3139440"/>
                  <a:gd name="connsiteX469" fmla="*/ 2186940 w 5199380"/>
                  <a:gd name="connsiteY469" fmla="*/ 739140 h 3139440"/>
                  <a:gd name="connsiteX470" fmla="*/ 2133600 w 5199380"/>
                  <a:gd name="connsiteY470" fmla="*/ 670560 h 3139440"/>
                  <a:gd name="connsiteX471" fmla="*/ 2110740 w 5199380"/>
                  <a:gd name="connsiteY471" fmla="*/ 685800 h 3139440"/>
                  <a:gd name="connsiteX472" fmla="*/ 2103120 w 5199380"/>
                  <a:gd name="connsiteY472" fmla="*/ 708660 h 3139440"/>
                  <a:gd name="connsiteX473" fmla="*/ 2087880 w 5199380"/>
                  <a:gd name="connsiteY473" fmla="*/ 731520 h 3139440"/>
                  <a:gd name="connsiteX474" fmla="*/ 2057400 w 5199380"/>
                  <a:gd name="connsiteY474" fmla="*/ 693420 h 3139440"/>
                  <a:gd name="connsiteX475" fmla="*/ 2072640 w 5199380"/>
                  <a:gd name="connsiteY475" fmla="*/ 670560 h 3139440"/>
                  <a:gd name="connsiteX476" fmla="*/ 2026920 w 5199380"/>
                  <a:gd name="connsiteY476" fmla="*/ 662940 h 3139440"/>
                  <a:gd name="connsiteX477" fmla="*/ 1996440 w 5199380"/>
                  <a:gd name="connsiteY477" fmla="*/ 640080 h 3139440"/>
                  <a:gd name="connsiteX478" fmla="*/ 1973580 w 5199380"/>
                  <a:gd name="connsiteY478" fmla="*/ 594360 h 3139440"/>
                  <a:gd name="connsiteX479" fmla="*/ 1958340 w 5199380"/>
                  <a:gd name="connsiteY479" fmla="*/ 624840 h 3139440"/>
                  <a:gd name="connsiteX480" fmla="*/ 1935480 w 5199380"/>
                  <a:gd name="connsiteY480" fmla="*/ 647700 h 3139440"/>
                  <a:gd name="connsiteX481" fmla="*/ 1912620 w 5199380"/>
                  <a:gd name="connsiteY481" fmla="*/ 624840 h 3139440"/>
                  <a:gd name="connsiteX482" fmla="*/ 1897380 w 5199380"/>
                  <a:gd name="connsiteY482" fmla="*/ 571500 h 3139440"/>
                  <a:gd name="connsiteX483" fmla="*/ 1874520 w 5199380"/>
                  <a:gd name="connsiteY483" fmla="*/ 586740 h 3139440"/>
                  <a:gd name="connsiteX484" fmla="*/ 1790700 w 5199380"/>
                  <a:gd name="connsiteY484" fmla="*/ 601980 h 3139440"/>
                  <a:gd name="connsiteX485" fmla="*/ 1760220 w 5199380"/>
                  <a:gd name="connsiteY485" fmla="*/ 617220 h 3139440"/>
                  <a:gd name="connsiteX486" fmla="*/ 1744980 w 5199380"/>
                  <a:gd name="connsiteY486" fmla="*/ 624840 h 31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</a:cxnLst>
                <a:rect l="l" t="t" r="r" b="b"/>
                <a:pathLst>
                  <a:path w="5199380" h="3139440">
                    <a:moveTo>
                      <a:pt x="1744980" y="624840"/>
                    </a:moveTo>
                    <a:cubicBezTo>
                      <a:pt x="1737360" y="624840"/>
                      <a:pt x="1724723" y="619492"/>
                      <a:pt x="1714500" y="617220"/>
                    </a:cubicBezTo>
                    <a:cubicBezTo>
                      <a:pt x="1701857" y="614410"/>
                      <a:pt x="1687176" y="616784"/>
                      <a:pt x="1676400" y="609600"/>
                    </a:cubicBezTo>
                    <a:cubicBezTo>
                      <a:pt x="1669717" y="605145"/>
                      <a:pt x="1673235" y="593423"/>
                      <a:pt x="1668780" y="586740"/>
                    </a:cubicBezTo>
                    <a:cubicBezTo>
                      <a:pt x="1657046" y="569139"/>
                      <a:pt x="1639928" y="559885"/>
                      <a:pt x="1623060" y="548640"/>
                    </a:cubicBezTo>
                    <a:cubicBezTo>
                      <a:pt x="1610289" y="497556"/>
                      <a:pt x="1627406" y="533238"/>
                      <a:pt x="1584960" y="502920"/>
                    </a:cubicBezTo>
                    <a:cubicBezTo>
                      <a:pt x="1510684" y="449866"/>
                      <a:pt x="1606270" y="509183"/>
                      <a:pt x="1546860" y="457200"/>
                    </a:cubicBezTo>
                    <a:cubicBezTo>
                      <a:pt x="1533076" y="445139"/>
                      <a:pt x="1501140" y="426720"/>
                      <a:pt x="1501140" y="426720"/>
                    </a:cubicBezTo>
                    <a:cubicBezTo>
                      <a:pt x="1449190" y="348796"/>
                      <a:pt x="1532797" y="477607"/>
                      <a:pt x="1470660" y="365760"/>
                    </a:cubicBezTo>
                    <a:cubicBezTo>
                      <a:pt x="1445747" y="320917"/>
                      <a:pt x="1449349" y="347506"/>
                      <a:pt x="1417320" y="304800"/>
                    </a:cubicBezTo>
                    <a:cubicBezTo>
                      <a:pt x="1410504" y="295713"/>
                      <a:pt x="1411167" y="281136"/>
                      <a:pt x="1402080" y="274320"/>
                    </a:cubicBezTo>
                    <a:cubicBezTo>
                      <a:pt x="1389229" y="264681"/>
                      <a:pt x="1371600" y="264160"/>
                      <a:pt x="1356360" y="259080"/>
                    </a:cubicBezTo>
                    <a:lnTo>
                      <a:pt x="1333500" y="251460"/>
                    </a:lnTo>
                    <a:cubicBezTo>
                      <a:pt x="1330960" y="243840"/>
                      <a:pt x="1328087" y="236323"/>
                      <a:pt x="1325880" y="228600"/>
                    </a:cubicBezTo>
                    <a:cubicBezTo>
                      <a:pt x="1323003" y="218530"/>
                      <a:pt x="1322385" y="207746"/>
                      <a:pt x="1318260" y="198120"/>
                    </a:cubicBezTo>
                    <a:cubicBezTo>
                      <a:pt x="1314652" y="189702"/>
                      <a:pt x="1308100" y="182880"/>
                      <a:pt x="1303020" y="175260"/>
                    </a:cubicBezTo>
                    <a:lnTo>
                      <a:pt x="1318260" y="114300"/>
                    </a:lnTo>
                    <a:lnTo>
                      <a:pt x="1325880" y="83820"/>
                    </a:lnTo>
                    <a:cubicBezTo>
                      <a:pt x="1265389" y="63656"/>
                      <a:pt x="1335651" y="85652"/>
                      <a:pt x="1203960" y="60960"/>
                    </a:cubicBezTo>
                    <a:cubicBezTo>
                      <a:pt x="1196065" y="59480"/>
                      <a:pt x="1188892" y="55288"/>
                      <a:pt x="1181100" y="53340"/>
                    </a:cubicBezTo>
                    <a:cubicBezTo>
                      <a:pt x="1168535" y="50199"/>
                      <a:pt x="1155700" y="48260"/>
                      <a:pt x="1143000" y="45720"/>
                    </a:cubicBezTo>
                    <a:cubicBezTo>
                      <a:pt x="1132840" y="40640"/>
                      <a:pt x="1123067" y="34699"/>
                      <a:pt x="1112520" y="30480"/>
                    </a:cubicBezTo>
                    <a:cubicBezTo>
                      <a:pt x="1097605" y="24514"/>
                      <a:pt x="1082040" y="20320"/>
                      <a:pt x="1066800" y="15240"/>
                    </a:cubicBezTo>
                    <a:cubicBezTo>
                      <a:pt x="1034005" y="4308"/>
                      <a:pt x="1051732" y="9568"/>
                      <a:pt x="1013460" y="0"/>
                    </a:cubicBezTo>
                    <a:cubicBezTo>
                      <a:pt x="1005840" y="5080"/>
                      <a:pt x="996321" y="8089"/>
                      <a:pt x="990600" y="15240"/>
                    </a:cubicBezTo>
                    <a:cubicBezTo>
                      <a:pt x="985582" y="21512"/>
                      <a:pt x="988660" y="32420"/>
                      <a:pt x="982980" y="38100"/>
                    </a:cubicBezTo>
                    <a:cubicBezTo>
                      <a:pt x="968874" y="52206"/>
                      <a:pt x="909843" y="65528"/>
                      <a:pt x="899160" y="68580"/>
                    </a:cubicBezTo>
                    <a:cubicBezTo>
                      <a:pt x="896620" y="76200"/>
                      <a:pt x="893282" y="83599"/>
                      <a:pt x="891540" y="91440"/>
                    </a:cubicBezTo>
                    <a:cubicBezTo>
                      <a:pt x="888188" y="106522"/>
                      <a:pt x="893975" y="125429"/>
                      <a:pt x="883920" y="137160"/>
                    </a:cubicBezTo>
                    <a:cubicBezTo>
                      <a:pt x="875491" y="146994"/>
                      <a:pt x="858520" y="142240"/>
                      <a:pt x="845820" y="144780"/>
                    </a:cubicBezTo>
                    <a:cubicBezTo>
                      <a:pt x="869695" y="180593"/>
                      <a:pt x="877369" y="181624"/>
                      <a:pt x="853440" y="243840"/>
                    </a:cubicBezTo>
                    <a:cubicBezTo>
                      <a:pt x="848881" y="255693"/>
                      <a:pt x="833120" y="259080"/>
                      <a:pt x="822960" y="266700"/>
                    </a:cubicBezTo>
                    <a:cubicBezTo>
                      <a:pt x="820420" y="274320"/>
                      <a:pt x="821876" y="284891"/>
                      <a:pt x="815340" y="289560"/>
                    </a:cubicBezTo>
                    <a:cubicBezTo>
                      <a:pt x="802268" y="298897"/>
                      <a:pt x="769620" y="304800"/>
                      <a:pt x="769620" y="304800"/>
                    </a:cubicBezTo>
                    <a:cubicBezTo>
                      <a:pt x="762000" y="302260"/>
                      <a:pt x="748502" y="305021"/>
                      <a:pt x="746760" y="297180"/>
                    </a:cubicBezTo>
                    <a:cubicBezTo>
                      <a:pt x="737274" y="254495"/>
                      <a:pt x="751179" y="241022"/>
                      <a:pt x="769620" y="213360"/>
                    </a:cubicBezTo>
                    <a:cubicBezTo>
                      <a:pt x="754380" y="208280"/>
                      <a:pt x="738268" y="205304"/>
                      <a:pt x="723900" y="198120"/>
                    </a:cubicBezTo>
                    <a:cubicBezTo>
                      <a:pt x="653573" y="162956"/>
                      <a:pt x="684980" y="173150"/>
                      <a:pt x="632460" y="160020"/>
                    </a:cubicBezTo>
                    <a:cubicBezTo>
                      <a:pt x="615164" y="211908"/>
                      <a:pt x="636935" y="148088"/>
                      <a:pt x="609600" y="220980"/>
                    </a:cubicBezTo>
                    <a:cubicBezTo>
                      <a:pt x="606780" y="228501"/>
                      <a:pt x="606435" y="237157"/>
                      <a:pt x="601980" y="243840"/>
                    </a:cubicBezTo>
                    <a:cubicBezTo>
                      <a:pt x="596002" y="252806"/>
                      <a:pt x="586740" y="259080"/>
                      <a:pt x="579120" y="266700"/>
                    </a:cubicBezTo>
                    <a:cubicBezTo>
                      <a:pt x="584200" y="274320"/>
                      <a:pt x="587884" y="283084"/>
                      <a:pt x="594360" y="289560"/>
                    </a:cubicBezTo>
                    <a:cubicBezTo>
                      <a:pt x="600836" y="296036"/>
                      <a:pt x="611499" y="297649"/>
                      <a:pt x="617220" y="304800"/>
                    </a:cubicBezTo>
                    <a:cubicBezTo>
                      <a:pt x="644265" y="338606"/>
                      <a:pt x="601539" y="318402"/>
                      <a:pt x="640080" y="350520"/>
                    </a:cubicBezTo>
                    <a:cubicBezTo>
                      <a:pt x="657157" y="364751"/>
                      <a:pt x="680533" y="368253"/>
                      <a:pt x="701040" y="373380"/>
                    </a:cubicBezTo>
                    <a:cubicBezTo>
                      <a:pt x="711200" y="381000"/>
                      <a:pt x="728440" y="383919"/>
                      <a:pt x="731520" y="396240"/>
                    </a:cubicBezTo>
                    <a:cubicBezTo>
                      <a:pt x="743268" y="443231"/>
                      <a:pt x="692807" y="438252"/>
                      <a:pt x="670560" y="441960"/>
                    </a:cubicBezTo>
                    <a:cubicBezTo>
                      <a:pt x="657860" y="439420"/>
                      <a:pt x="644044" y="440132"/>
                      <a:pt x="632460" y="434340"/>
                    </a:cubicBezTo>
                    <a:cubicBezTo>
                      <a:pt x="622821" y="429521"/>
                      <a:pt x="618566" y="417458"/>
                      <a:pt x="609600" y="411480"/>
                    </a:cubicBezTo>
                    <a:cubicBezTo>
                      <a:pt x="602917" y="407025"/>
                      <a:pt x="594360" y="406400"/>
                      <a:pt x="586740" y="403860"/>
                    </a:cubicBezTo>
                    <a:cubicBezTo>
                      <a:pt x="576580" y="406400"/>
                      <a:pt x="565984" y="415369"/>
                      <a:pt x="556260" y="411480"/>
                    </a:cubicBezTo>
                    <a:cubicBezTo>
                      <a:pt x="548802" y="408497"/>
                      <a:pt x="553095" y="395303"/>
                      <a:pt x="548640" y="388620"/>
                    </a:cubicBezTo>
                    <a:cubicBezTo>
                      <a:pt x="542662" y="379654"/>
                      <a:pt x="533400" y="373380"/>
                      <a:pt x="525780" y="365760"/>
                    </a:cubicBezTo>
                    <a:cubicBezTo>
                      <a:pt x="460266" y="409436"/>
                      <a:pt x="543156" y="357072"/>
                      <a:pt x="480060" y="388620"/>
                    </a:cubicBezTo>
                    <a:cubicBezTo>
                      <a:pt x="427437" y="414932"/>
                      <a:pt x="490155" y="395621"/>
                      <a:pt x="426720" y="411480"/>
                    </a:cubicBezTo>
                    <a:cubicBezTo>
                      <a:pt x="424180" y="419100"/>
                      <a:pt x="424780" y="428660"/>
                      <a:pt x="419100" y="434340"/>
                    </a:cubicBezTo>
                    <a:cubicBezTo>
                      <a:pt x="413420" y="440020"/>
                      <a:pt x="402410" y="436818"/>
                      <a:pt x="396240" y="441960"/>
                    </a:cubicBezTo>
                    <a:cubicBezTo>
                      <a:pt x="386484" y="450090"/>
                      <a:pt x="379548" y="461338"/>
                      <a:pt x="373380" y="472440"/>
                    </a:cubicBezTo>
                    <a:cubicBezTo>
                      <a:pt x="366737" y="484397"/>
                      <a:pt x="369869" y="503503"/>
                      <a:pt x="358140" y="510540"/>
                    </a:cubicBezTo>
                    <a:cubicBezTo>
                      <a:pt x="340580" y="521076"/>
                      <a:pt x="317500" y="515620"/>
                      <a:pt x="297180" y="518160"/>
                    </a:cubicBezTo>
                    <a:cubicBezTo>
                      <a:pt x="282524" y="540145"/>
                      <a:pt x="269159" y="548518"/>
                      <a:pt x="289560" y="579120"/>
                    </a:cubicBezTo>
                    <a:cubicBezTo>
                      <a:pt x="294015" y="585803"/>
                      <a:pt x="305236" y="583148"/>
                      <a:pt x="312420" y="586740"/>
                    </a:cubicBezTo>
                    <a:cubicBezTo>
                      <a:pt x="320611" y="590836"/>
                      <a:pt x="326911" y="598261"/>
                      <a:pt x="335280" y="601980"/>
                    </a:cubicBezTo>
                    <a:cubicBezTo>
                      <a:pt x="349960" y="608504"/>
                      <a:pt x="381000" y="617220"/>
                      <a:pt x="381000" y="617220"/>
                    </a:cubicBezTo>
                    <a:cubicBezTo>
                      <a:pt x="388620" y="627380"/>
                      <a:pt x="402285" y="635098"/>
                      <a:pt x="403860" y="647700"/>
                    </a:cubicBezTo>
                    <a:cubicBezTo>
                      <a:pt x="405269" y="658972"/>
                      <a:pt x="396652" y="670148"/>
                      <a:pt x="388620" y="678180"/>
                    </a:cubicBezTo>
                    <a:cubicBezTo>
                      <a:pt x="380588" y="686212"/>
                      <a:pt x="368003" y="687784"/>
                      <a:pt x="358140" y="693420"/>
                    </a:cubicBezTo>
                    <a:cubicBezTo>
                      <a:pt x="314021" y="718631"/>
                      <a:pt x="358491" y="704792"/>
                      <a:pt x="289560" y="716280"/>
                    </a:cubicBezTo>
                    <a:cubicBezTo>
                      <a:pt x="284480" y="726440"/>
                      <a:pt x="275729" y="735488"/>
                      <a:pt x="274320" y="746760"/>
                    </a:cubicBezTo>
                    <a:cubicBezTo>
                      <a:pt x="268864" y="790410"/>
                      <a:pt x="287396" y="776770"/>
                      <a:pt x="312420" y="769620"/>
                    </a:cubicBezTo>
                    <a:cubicBezTo>
                      <a:pt x="340025" y="761733"/>
                      <a:pt x="333093" y="763458"/>
                      <a:pt x="358140" y="746760"/>
                    </a:cubicBezTo>
                    <a:cubicBezTo>
                      <a:pt x="368300" y="751840"/>
                      <a:pt x="382776" y="752260"/>
                      <a:pt x="388620" y="762000"/>
                    </a:cubicBezTo>
                    <a:cubicBezTo>
                      <a:pt x="393601" y="770302"/>
                      <a:pt x="367786" y="804681"/>
                      <a:pt x="365760" y="807720"/>
                    </a:cubicBezTo>
                    <a:cubicBezTo>
                      <a:pt x="368300" y="817880"/>
                      <a:pt x="364186" y="833185"/>
                      <a:pt x="373380" y="838200"/>
                    </a:cubicBezTo>
                    <a:cubicBezTo>
                      <a:pt x="396120" y="850604"/>
                      <a:pt x="424674" y="846324"/>
                      <a:pt x="449580" y="853440"/>
                    </a:cubicBezTo>
                    <a:cubicBezTo>
                      <a:pt x="460502" y="856561"/>
                      <a:pt x="469900" y="863600"/>
                      <a:pt x="480060" y="868680"/>
                    </a:cubicBezTo>
                    <a:cubicBezTo>
                      <a:pt x="454660" y="878840"/>
                      <a:pt x="420274" y="877275"/>
                      <a:pt x="403860" y="899160"/>
                    </a:cubicBezTo>
                    <a:cubicBezTo>
                      <a:pt x="385458" y="923696"/>
                      <a:pt x="375183" y="940390"/>
                      <a:pt x="350520" y="960120"/>
                    </a:cubicBezTo>
                    <a:cubicBezTo>
                      <a:pt x="336217" y="971562"/>
                      <a:pt x="304800" y="990600"/>
                      <a:pt x="304800" y="990600"/>
                    </a:cubicBezTo>
                    <a:cubicBezTo>
                      <a:pt x="279400" y="988060"/>
                      <a:pt x="253830" y="986862"/>
                      <a:pt x="228600" y="982980"/>
                    </a:cubicBezTo>
                    <a:cubicBezTo>
                      <a:pt x="220661" y="981759"/>
                      <a:pt x="211420" y="981040"/>
                      <a:pt x="205740" y="975360"/>
                    </a:cubicBezTo>
                    <a:cubicBezTo>
                      <a:pt x="200060" y="969680"/>
                      <a:pt x="203800" y="958180"/>
                      <a:pt x="198120" y="952500"/>
                    </a:cubicBezTo>
                    <a:cubicBezTo>
                      <a:pt x="192440" y="946820"/>
                      <a:pt x="182643" y="948044"/>
                      <a:pt x="175260" y="944880"/>
                    </a:cubicBezTo>
                    <a:cubicBezTo>
                      <a:pt x="164819" y="940405"/>
                      <a:pt x="154940" y="934720"/>
                      <a:pt x="144780" y="929640"/>
                    </a:cubicBezTo>
                    <a:cubicBezTo>
                      <a:pt x="142240" y="922020"/>
                      <a:pt x="143696" y="911449"/>
                      <a:pt x="137160" y="906780"/>
                    </a:cubicBezTo>
                    <a:cubicBezTo>
                      <a:pt x="124088" y="897443"/>
                      <a:pt x="91440" y="891540"/>
                      <a:pt x="91440" y="891540"/>
                    </a:cubicBezTo>
                    <a:cubicBezTo>
                      <a:pt x="73660" y="894080"/>
                      <a:pt x="54776" y="892490"/>
                      <a:pt x="38100" y="899160"/>
                    </a:cubicBezTo>
                    <a:cubicBezTo>
                      <a:pt x="24766" y="904494"/>
                      <a:pt x="7619" y="933451"/>
                      <a:pt x="0" y="944880"/>
                    </a:cubicBezTo>
                    <a:cubicBezTo>
                      <a:pt x="4152" y="957336"/>
                      <a:pt x="10421" y="982825"/>
                      <a:pt x="22860" y="990600"/>
                    </a:cubicBezTo>
                    <a:cubicBezTo>
                      <a:pt x="53194" y="1009559"/>
                      <a:pt x="97018" y="1007362"/>
                      <a:pt x="129540" y="1013460"/>
                    </a:cubicBezTo>
                    <a:cubicBezTo>
                      <a:pt x="150127" y="1017320"/>
                      <a:pt x="171766" y="1019333"/>
                      <a:pt x="190500" y="1028700"/>
                    </a:cubicBezTo>
                    <a:cubicBezTo>
                      <a:pt x="230347" y="1048624"/>
                      <a:pt x="209960" y="1041185"/>
                      <a:pt x="251460" y="1051560"/>
                    </a:cubicBezTo>
                    <a:cubicBezTo>
                      <a:pt x="264160" y="1049020"/>
                      <a:pt x="277433" y="1048488"/>
                      <a:pt x="289560" y="1043940"/>
                    </a:cubicBezTo>
                    <a:cubicBezTo>
                      <a:pt x="298135" y="1040724"/>
                      <a:pt x="304002" y="1032308"/>
                      <a:pt x="312420" y="1028700"/>
                    </a:cubicBezTo>
                    <a:cubicBezTo>
                      <a:pt x="322046" y="1024575"/>
                      <a:pt x="332740" y="1023620"/>
                      <a:pt x="342900" y="1021080"/>
                    </a:cubicBezTo>
                    <a:cubicBezTo>
                      <a:pt x="353060" y="1023620"/>
                      <a:pt x="363310" y="1025823"/>
                      <a:pt x="373380" y="1028700"/>
                    </a:cubicBezTo>
                    <a:cubicBezTo>
                      <a:pt x="381103" y="1030907"/>
                      <a:pt x="388208" y="1036320"/>
                      <a:pt x="396240" y="1036320"/>
                    </a:cubicBezTo>
                    <a:cubicBezTo>
                      <a:pt x="431891" y="1036320"/>
                      <a:pt x="467360" y="1031240"/>
                      <a:pt x="502920" y="1028700"/>
                    </a:cubicBezTo>
                    <a:cubicBezTo>
                      <a:pt x="510540" y="1026160"/>
                      <a:pt x="518759" y="1024981"/>
                      <a:pt x="525780" y="1021080"/>
                    </a:cubicBezTo>
                    <a:cubicBezTo>
                      <a:pt x="541791" y="1012185"/>
                      <a:pt x="571500" y="990600"/>
                      <a:pt x="571500" y="990600"/>
                    </a:cubicBezTo>
                    <a:cubicBezTo>
                      <a:pt x="578534" y="976532"/>
                      <a:pt x="591065" y="943438"/>
                      <a:pt x="609600" y="937260"/>
                    </a:cubicBezTo>
                    <a:cubicBezTo>
                      <a:pt x="617220" y="934720"/>
                      <a:pt x="624737" y="942673"/>
                      <a:pt x="632460" y="944880"/>
                    </a:cubicBezTo>
                    <a:cubicBezTo>
                      <a:pt x="642530" y="947757"/>
                      <a:pt x="652780" y="949960"/>
                      <a:pt x="662940" y="952500"/>
                    </a:cubicBezTo>
                    <a:cubicBezTo>
                      <a:pt x="680720" y="949960"/>
                      <a:pt x="699077" y="950041"/>
                      <a:pt x="716280" y="944880"/>
                    </a:cubicBezTo>
                    <a:cubicBezTo>
                      <a:pt x="738944" y="938081"/>
                      <a:pt x="743445" y="919150"/>
                      <a:pt x="762000" y="906780"/>
                    </a:cubicBezTo>
                    <a:cubicBezTo>
                      <a:pt x="768683" y="902325"/>
                      <a:pt x="777240" y="901700"/>
                      <a:pt x="784860" y="899160"/>
                    </a:cubicBezTo>
                    <a:cubicBezTo>
                      <a:pt x="795020" y="901700"/>
                      <a:pt x="805534" y="903103"/>
                      <a:pt x="815340" y="906780"/>
                    </a:cubicBezTo>
                    <a:cubicBezTo>
                      <a:pt x="825976" y="910768"/>
                      <a:pt x="855271" y="915719"/>
                      <a:pt x="845820" y="922020"/>
                    </a:cubicBezTo>
                    <a:cubicBezTo>
                      <a:pt x="824267" y="936388"/>
                      <a:pt x="769620" y="937260"/>
                      <a:pt x="769620" y="937260"/>
                    </a:cubicBezTo>
                    <a:cubicBezTo>
                      <a:pt x="759460" y="942340"/>
                      <a:pt x="749003" y="946864"/>
                      <a:pt x="739140" y="952500"/>
                    </a:cubicBezTo>
                    <a:cubicBezTo>
                      <a:pt x="723541" y="961414"/>
                      <a:pt x="698884" y="980787"/>
                      <a:pt x="685800" y="990600"/>
                    </a:cubicBezTo>
                    <a:cubicBezTo>
                      <a:pt x="688340" y="1000760"/>
                      <a:pt x="686878" y="1012902"/>
                      <a:pt x="693420" y="1021080"/>
                    </a:cubicBezTo>
                    <a:cubicBezTo>
                      <a:pt x="698438" y="1027352"/>
                      <a:pt x="708454" y="1026894"/>
                      <a:pt x="716280" y="1028700"/>
                    </a:cubicBezTo>
                    <a:cubicBezTo>
                      <a:pt x="741520" y="1034525"/>
                      <a:pt x="767906" y="1035749"/>
                      <a:pt x="792480" y="1043940"/>
                    </a:cubicBezTo>
                    <a:lnTo>
                      <a:pt x="838200" y="1059180"/>
                    </a:lnTo>
                    <a:lnTo>
                      <a:pt x="861060" y="1066800"/>
                    </a:lnTo>
                    <a:cubicBezTo>
                      <a:pt x="863600" y="1059180"/>
                      <a:pt x="863000" y="1049620"/>
                      <a:pt x="868680" y="1043940"/>
                    </a:cubicBezTo>
                    <a:cubicBezTo>
                      <a:pt x="893217" y="1019403"/>
                      <a:pt x="908005" y="1030469"/>
                      <a:pt x="937260" y="1036320"/>
                    </a:cubicBezTo>
                    <a:cubicBezTo>
                      <a:pt x="932180" y="1046480"/>
                      <a:pt x="923626" y="1055555"/>
                      <a:pt x="922020" y="1066800"/>
                    </a:cubicBezTo>
                    <a:cubicBezTo>
                      <a:pt x="920884" y="1074751"/>
                      <a:pt x="927433" y="1081937"/>
                      <a:pt x="929640" y="1089660"/>
                    </a:cubicBezTo>
                    <a:cubicBezTo>
                      <a:pt x="939503" y="1124180"/>
                      <a:pt x="933479" y="1135689"/>
                      <a:pt x="975360" y="1158240"/>
                    </a:cubicBezTo>
                    <a:cubicBezTo>
                      <a:pt x="993802" y="1168170"/>
                      <a:pt x="1016000" y="1168400"/>
                      <a:pt x="1036320" y="1173480"/>
                    </a:cubicBezTo>
                    <a:cubicBezTo>
                      <a:pt x="1041400" y="1181100"/>
                      <a:pt x="1044409" y="1190619"/>
                      <a:pt x="1051560" y="1196340"/>
                    </a:cubicBezTo>
                    <a:cubicBezTo>
                      <a:pt x="1057832" y="1201358"/>
                      <a:pt x="1068740" y="1198280"/>
                      <a:pt x="1074420" y="1203960"/>
                    </a:cubicBezTo>
                    <a:cubicBezTo>
                      <a:pt x="1080100" y="1209640"/>
                      <a:pt x="1076360" y="1221140"/>
                      <a:pt x="1082040" y="1226820"/>
                    </a:cubicBezTo>
                    <a:cubicBezTo>
                      <a:pt x="1090072" y="1234852"/>
                      <a:pt x="1102360" y="1236980"/>
                      <a:pt x="1112520" y="1242060"/>
                    </a:cubicBezTo>
                    <a:cubicBezTo>
                      <a:pt x="1117600" y="1259840"/>
                      <a:pt x="1122447" y="1277688"/>
                      <a:pt x="1127760" y="1295400"/>
                    </a:cubicBezTo>
                    <a:cubicBezTo>
                      <a:pt x="1130068" y="1303093"/>
                      <a:pt x="1131479" y="1311239"/>
                      <a:pt x="1135380" y="1318260"/>
                    </a:cubicBezTo>
                    <a:lnTo>
                      <a:pt x="1181100" y="1386840"/>
                    </a:lnTo>
                    <a:cubicBezTo>
                      <a:pt x="1186180" y="1394460"/>
                      <a:pt x="1193444" y="1401012"/>
                      <a:pt x="1196340" y="1409700"/>
                    </a:cubicBezTo>
                    <a:cubicBezTo>
                      <a:pt x="1202935" y="1429485"/>
                      <a:pt x="1210088" y="1452437"/>
                      <a:pt x="1219200" y="1470660"/>
                    </a:cubicBezTo>
                    <a:cubicBezTo>
                      <a:pt x="1223296" y="1478851"/>
                      <a:pt x="1229360" y="1485900"/>
                      <a:pt x="1234440" y="1493520"/>
                    </a:cubicBezTo>
                    <a:cubicBezTo>
                      <a:pt x="1231900" y="1503680"/>
                      <a:pt x="1225872" y="1513570"/>
                      <a:pt x="1226820" y="1524000"/>
                    </a:cubicBezTo>
                    <a:cubicBezTo>
                      <a:pt x="1230558" y="1565119"/>
                      <a:pt x="1238745" y="1572368"/>
                      <a:pt x="1257300" y="1600200"/>
                    </a:cubicBezTo>
                    <a:cubicBezTo>
                      <a:pt x="1259840" y="1610360"/>
                      <a:pt x="1263763" y="1620271"/>
                      <a:pt x="1264920" y="1630680"/>
                    </a:cubicBezTo>
                    <a:cubicBezTo>
                      <a:pt x="1268857" y="1666113"/>
                      <a:pt x="1266344" y="1702252"/>
                      <a:pt x="1272540" y="1737360"/>
                    </a:cubicBezTo>
                    <a:cubicBezTo>
                      <a:pt x="1274132" y="1746379"/>
                      <a:pt x="1282700" y="1752600"/>
                      <a:pt x="1287780" y="1760220"/>
                    </a:cubicBezTo>
                    <a:cubicBezTo>
                      <a:pt x="1292860" y="1795780"/>
                      <a:pt x="1294793" y="1831934"/>
                      <a:pt x="1303020" y="1866900"/>
                    </a:cubicBezTo>
                    <a:cubicBezTo>
                      <a:pt x="1305118" y="1875815"/>
                      <a:pt x="1319396" y="1880673"/>
                      <a:pt x="1318260" y="1889760"/>
                    </a:cubicBezTo>
                    <a:cubicBezTo>
                      <a:pt x="1316423" y="1904456"/>
                      <a:pt x="1303020" y="1915160"/>
                      <a:pt x="1295400" y="1927860"/>
                    </a:cubicBezTo>
                    <a:cubicBezTo>
                      <a:pt x="1300480" y="1948180"/>
                      <a:pt x="1302389" y="1969568"/>
                      <a:pt x="1310640" y="1988820"/>
                    </a:cubicBezTo>
                    <a:cubicBezTo>
                      <a:pt x="1317855" y="2005655"/>
                      <a:pt x="1341120" y="2034540"/>
                      <a:pt x="1341120" y="2034540"/>
                    </a:cubicBezTo>
                    <a:cubicBezTo>
                      <a:pt x="1346200" y="2057400"/>
                      <a:pt x="1350680" y="2080402"/>
                      <a:pt x="1356360" y="2103120"/>
                    </a:cubicBezTo>
                    <a:cubicBezTo>
                      <a:pt x="1358308" y="2110912"/>
                      <a:pt x="1359049" y="2119640"/>
                      <a:pt x="1363980" y="2125980"/>
                    </a:cubicBezTo>
                    <a:cubicBezTo>
                      <a:pt x="1389507" y="2158800"/>
                      <a:pt x="1409649" y="2171661"/>
                      <a:pt x="1440180" y="2194560"/>
                    </a:cubicBezTo>
                    <a:cubicBezTo>
                      <a:pt x="1457395" y="2246206"/>
                      <a:pt x="1440180" y="2183201"/>
                      <a:pt x="1440180" y="2270760"/>
                    </a:cubicBezTo>
                    <a:cubicBezTo>
                      <a:pt x="1440180" y="2306826"/>
                      <a:pt x="1455630" y="2305295"/>
                      <a:pt x="1478280" y="2331720"/>
                    </a:cubicBezTo>
                    <a:cubicBezTo>
                      <a:pt x="1484240" y="2338673"/>
                      <a:pt x="1487560" y="2347627"/>
                      <a:pt x="1493520" y="2354580"/>
                    </a:cubicBezTo>
                    <a:cubicBezTo>
                      <a:pt x="1502871" y="2365489"/>
                      <a:pt x="1513840" y="2374900"/>
                      <a:pt x="1524000" y="2385060"/>
                    </a:cubicBezTo>
                    <a:cubicBezTo>
                      <a:pt x="1529127" y="2405567"/>
                      <a:pt x="1532629" y="2428943"/>
                      <a:pt x="1546860" y="2446020"/>
                    </a:cubicBezTo>
                    <a:cubicBezTo>
                      <a:pt x="1552723" y="2453055"/>
                      <a:pt x="1562100" y="2456180"/>
                      <a:pt x="1569720" y="2461260"/>
                    </a:cubicBezTo>
                    <a:cubicBezTo>
                      <a:pt x="1572260" y="2468880"/>
                      <a:pt x="1577340" y="2476088"/>
                      <a:pt x="1577340" y="2484120"/>
                    </a:cubicBezTo>
                    <a:cubicBezTo>
                      <a:pt x="1577340" y="2517076"/>
                      <a:pt x="1570246" y="2521431"/>
                      <a:pt x="1554480" y="2545080"/>
                    </a:cubicBezTo>
                    <a:cubicBezTo>
                      <a:pt x="1659669" y="2580143"/>
                      <a:pt x="1516839" y="2534958"/>
                      <a:pt x="1821180" y="2560320"/>
                    </a:cubicBezTo>
                    <a:cubicBezTo>
                      <a:pt x="1841570" y="2562019"/>
                      <a:pt x="1856947" y="2583478"/>
                      <a:pt x="1874520" y="2590800"/>
                    </a:cubicBezTo>
                    <a:cubicBezTo>
                      <a:pt x="1896763" y="2600068"/>
                      <a:pt x="1919723" y="2607816"/>
                      <a:pt x="1943100" y="2613660"/>
                    </a:cubicBezTo>
                    <a:cubicBezTo>
                      <a:pt x="2013084" y="2631156"/>
                      <a:pt x="1963128" y="2620627"/>
                      <a:pt x="2095500" y="2628900"/>
                    </a:cubicBezTo>
                    <a:lnTo>
                      <a:pt x="2141220" y="2644140"/>
                    </a:lnTo>
                    <a:cubicBezTo>
                      <a:pt x="2163284" y="2651495"/>
                      <a:pt x="2177299" y="2657216"/>
                      <a:pt x="2202180" y="2659380"/>
                    </a:cubicBezTo>
                    <a:cubicBezTo>
                      <a:pt x="2247798" y="2663347"/>
                      <a:pt x="2293620" y="2664460"/>
                      <a:pt x="2339340" y="2667000"/>
                    </a:cubicBezTo>
                    <a:cubicBezTo>
                      <a:pt x="2352040" y="2672080"/>
                      <a:pt x="2364633" y="2677437"/>
                      <a:pt x="2377440" y="2682240"/>
                    </a:cubicBezTo>
                    <a:cubicBezTo>
                      <a:pt x="2384961" y="2685060"/>
                      <a:pt x="2392338" y="2688798"/>
                      <a:pt x="2400300" y="2689860"/>
                    </a:cubicBezTo>
                    <a:cubicBezTo>
                      <a:pt x="2430617" y="2693902"/>
                      <a:pt x="2461260" y="2694940"/>
                      <a:pt x="2491740" y="2697480"/>
                    </a:cubicBezTo>
                    <a:cubicBezTo>
                      <a:pt x="2562860" y="2694940"/>
                      <a:pt x="2634180" y="2695770"/>
                      <a:pt x="2705100" y="2689860"/>
                    </a:cubicBezTo>
                    <a:cubicBezTo>
                      <a:pt x="2725973" y="2688121"/>
                      <a:pt x="2766060" y="2674620"/>
                      <a:pt x="2766060" y="2674620"/>
                    </a:cubicBezTo>
                    <a:cubicBezTo>
                      <a:pt x="2791460" y="2677160"/>
                      <a:pt x="2816990" y="2678630"/>
                      <a:pt x="2842260" y="2682240"/>
                    </a:cubicBezTo>
                    <a:cubicBezTo>
                      <a:pt x="2852627" y="2683721"/>
                      <a:pt x="2862279" y="2689373"/>
                      <a:pt x="2872740" y="2689860"/>
                    </a:cubicBezTo>
                    <a:cubicBezTo>
                      <a:pt x="2971726" y="2694464"/>
                      <a:pt x="3070860" y="2694940"/>
                      <a:pt x="3169920" y="2697480"/>
                    </a:cubicBezTo>
                    <a:cubicBezTo>
                      <a:pt x="3180016" y="2682336"/>
                      <a:pt x="3188800" y="2658053"/>
                      <a:pt x="3215640" y="2667000"/>
                    </a:cubicBezTo>
                    <a:cubicBezTo>
                      <a:pt x="3224328" y="2669896"/>
                      <a:pt x="3223428" y="2684537"/>
                      <a:pt x="3230880" y="2689860"/>
                    </a:cubicBezTo>
                    <a:cubicBezTo>
                      <a:pt x="3242011" y="2697810"/>
                      <a:pt x="3256173" y="2700297"/>
                      <a:pt x="3268980" y="2705100"/>
                    </a:cubicBezTo>
                    <a:cubicBezTo>
                      <a:pt x="3295759" y="2715142"/>
                      <a:pt x="3297457" y="2713843"/>
                      <a:pt x="3329940" y="2720340"/>
                    </a:cubicBezTo>
                    <a:cubicBezTo>
                      <a:pt x="3342640" y="2710180"/>
                      <a:pt x="3355800" y="2700570"/>
                      <a:pt x="3368040" y="2689860"/>
                    </a:cubicBezTo>
                    <a:cubicBezTo>
                      <a:pt x="3376150" y="2682764"/>
                      <a:pt x="3380124" y="2667000"/>
                      <a:pt x="3390900" y="2667000"/>
                    </a:cubicBezTo>
                    <a:cubicBezTo>
                      <a:pt x="3398932" y="2667000"/>
                      <a:pt x="3394928" y="2682676"/>
                      <a:pt x="3398520" y="2689860"/>
                    </a:cubicBezTo>
                    <a:cubicBezTo>
                      <a:pt x="3402616" y="2698051"/>
                      <a:pt x="3405994" y="2707866"/>
                      <a:pt x="3413760" y="2712720"/>
                    </a:cubicBezTo>
                    <a:cubicBezTo>
                      <a:pt x="3427383" y="2721234"/>
                      <a:pt x="3444240" y="2722880"/>
                      <a:pt x="3459480" y="2727960"/>
                    </a:cubicBezTo>
                    <a:cubicBezTo>
                      <a:pt x="3467100" y="2735580"/>
                      <a:pt x="3471564" y="2750820"/>
                      <a:pt x="3482340" y="2750820"/>
                    </a:cubicBezTo>
                    <a:cubicBezTo>
                      <a:pt x="3491498" y="2750820"/>
                      <a:pt x="3490545" y="2733823"/>
                      <a:pt x="3497580" y="2727960"/>
                    </a:cubicBezTo>
                    <a:cubicBezTo>
                      <a:pt x="3506306" y="2720688"/>
                      <a:pt x="3518817" y="2719322"/>
                      <a:pt x="3528060" y="2712720"/>
                    </a:cubicBezTo>
                    <a:cubicBezTo>
                      <a:pt x="3536829" y="2706456"/>
                      <a:pt x="3542641" y="2696759"/>
                      <a:pt x="3550920" y="2689860"/>
                    </a:cubicBezTo>
                    <a:cubicBezTo>
                      <a:pt x="3557955" y="2683997"/>
                      <a:pt x="3566160" y="2679700"/>
                      <a:pt x="3573780" y="2674620"/>
                    </a:cubicBezTo>
                    <a:cubicBezTo>
                      <a:pt x="3578860" y="2667000"/>
                      <a:pt x="3582544" y="2658236"/>
                      <a:pt x="3589020" y="2651760"/>
                    </a:cubicBezTo>
                    <a:cubicBezTo>
                      <a:pt x="3603792" y="2636988"/>
                      <a:pt x="3616147" y="2635098"/>
                      <a:pt x="3634740" y="2628900"/>
                    </a:cubicBezTo>
                    <a:cubicBezTo>
                      <a:pt x="3667760" y="2631440"/>
                      <a:pt x="3701957" y="2627422"/>
                      <a:pt x="3733800" y="2636520"/>
                    </a:cubicBezTo>
                    <a:cubicBezTo>
                      <a:pt x="3741523" y="2638727"/>
                      <a:pt x="3736402" y="2653108"/>
                      <a:pt x="3741420" y="2659380"/>
                    </a:cubicBezTo>
                    <a:cubicBezTo>
                      <a:pt x="3747141" y="2666531"/>
                      <a:pt x="3755705" y="2671404"/>
                      <a:pt x="3764280" y="2674620"/>
                    </a:cubicBezTo>
                    <a:cubicBezTo>
                      <a:pt x="3776407" y="2679168"/>
                      <a:pt x="3789815" y="2679099"/>
                      <a:pt x="3802380" y="2682240"/>
                    </a:cubicBezTo>
                    <a:cubicBezTo>
                      <a:pt x="3810172" y="2684188"/>
                      <a:pt x="3817620" y="2687320"/>
                      <a:pt x="3825240" y="2689860"/>
                    </a:cubicBezTo>
                    <a:cubicBezTo>
                      <a:pt x="3830320" y="2697480"/>
                      <a:pt x="3836384" y="2704529"/>
                      <a:pt x="3840480" y="2712720"/>
                    </a:cubicBezTo>
                    <a:cubicBezTo>
                      <a:pt x="3847345" y="2726451"/>
                      <a:pt x="3850655" y="2756546"/>
                      <a:pt x="3863340" y="2766060"/>
                    </a:cubicBezTo>
                    <a:cubicBezTo>
                      <a:pt x="3876191" y="2775699"/>
                      <a:pt x="3893016" y="2780498"/>
                      <a:pt x="3909060" y="2781300"/>
                    </a:cubicBezTo>
                    <a:lnTo>
                      <a:pt x="4061460" y="2788920"/>
                    </a:lnTo>
                    <a:cubicBezTo>
                      <a:pt x="4065341" y="2792801"/>
                      <a:pt x="4099292" y="2819936"/>
                      <a:pt x="4091940" y="2834640"/>
                    </a:cubicBezTo>
                    <a:cubicBezTo>
                      <a:pt x="4088348" y="2841824"/>
                      <a:pt x="4076700" y="2839720"/>
                      <a:pt x="4069080" y="2842260"/>
                    </a:cubicBezTo>
                    <a:cubicBezTo>
                      <a:pt x="4066540" y="2854960"/>
                      <a:pt x="4057902" y="2867907"/>
                      <a:pt x="4061460" y="2880360"/>
                    </a:cubicBezTo>
                    <a:cubicBezTo>
                      <a:pt x="4063976" y="2889166"/>
                      <a:pt x="4077844" y="2889124"/>
                      <a:pt x="4084320" y="2895600"/>
                    </a:cubicBezTo>
                    <a:cubicBezTo>
                      <a:pt x="4090796" y="2902076"/>
                      <a:pt x="4094480" y="2910840"/>
                      <a:pt x="4099560" y="2918460"/>
                    </a:cubicBezTo>
                    <a:cubicBezTo>
                      <a:pt x="4091940" y="2928620"/>
                      <a:pt x="4082380" y="2937581"/>
                      <a:pt x="4076700" y="2948940"/>
                    </a:cubicBezTo>
                    <a:cubicBezTo>
                      <a:pt x="4069516" y="2963308"/>
                      <a:pt x="4061460" y="2994660"/>
                      <a:pt x="4061460" y="2994660"/>
                    </a:cubicBezTo>
                    <a:cubicBezTo>
                      <a:pt x="4064000" y="3014980"/>
                      <a:pt x="4064113" y="3035753"/>
                      <a:pt x="4069080" y="3055620"/>
                    </a:cubicBezTo>
                    <a:cubicBezTo>
                      <a:pt x="4071835" y="3066640"/>
                      <a:pt x="4080332" y="3075464"/>
                      <a:pt x="4084320" y="3086100"/>
                    </a:cubicBezTo>
                    <a:cubicBezTo>
                      <a:pt x="4087997" y="3095906"/>
                      <a:pt x="4089063" y="3106510"/>
                      <a:pt x="4091940" y="3116580"/>
                    </a:cubicBezTo>
                    <a:cubicBezTo>
                      <a:pt x="4094147" y="3124303"/>
                      <a:pt x="4097020" y="3131820"/>
                      <a:pt x="4099560" y="3139440"/>
                    </a:cubicBezTo>
                    <a:cubicBezTo>
                      <a:pt x="4104640" y="3131820"/>
                      <a:pt x="4108324" y="3123056"/>
                      <a:pt x="4114800" y="3116580"/>
                    </a:cubicBezTo>
                    <a:cubicBezTo>
                      <a:pt x="4128755" y="3102625"/>
                      <a:pt x="4198452" y="3070986"/>
                      <a:pt x="4198620" y="3070860"/>
                    </a:cubicBezTo>
                    <a:lnTo>
                      <a:pt x="4229100" y="3048000"/>
                    </a:lnTo>
                    <a:cubicBezTo>
                      <a:pt x="4231640" y="3040380"/>
                      <a:pt x="4238040" y="3033063"/>
                      <a:pt x="4236720" y="3025140"/>
                    </a:cubicBezTo>
                    <a:cubicBezTo>
                      <a:pt x="4235214" y="3016107"/>
                      <a:pt x="4225576" y="3010471"/>
                      <a:pt x="4221480" y="3002280"/>
                    </a:cubicBezTo>
                    <a:cubicBezTo>
                      <a:pt x="4217888" y="2995096"/>
                      <a:pt x="4216400" y="2987040"/>
                      <a:pt x="4213860" y="2979420"/>
                    </a:cubicBezTo>
                    <a:cubicBezTo>
                      <a:pt x="4216400" y="2971800"/>
                      <a:pt x="4214944" y="2961229"/>
                      <a:pt x="4221480" y="2956560"/>
                    </a:cubicBezTo>
                    <a:cubicBezTo>
                      <a:pt x="4234552" y="2947223"/>
                      <a:pt x="4267200" y="2941320"/>
                      <a:pt x="4267200" y="2941320"/>
                    </a:cubicBezTo>
                    <a:cubicBezTo>
                      <a:pt x="4307840" y="2880360"/>
                      <a:pt x="4254500" y="2954020"/>
                      <a:pt x="4305300" y="2903220"/>
                    </a:cubicBezTo>
                    <a:cubicBezTo>
                      <a:pt x="4321556" y="2886964"/>
                      <a:pt x="4316984" y="2871216"/>
                      <a:pt x="4343400" y="2865120"/>
                    </a:cubicBezTo>
                    <a:cubicBezTo>
                      <a:pt x="4368273" y="2859380"/>
                      <a:pt x="4394200" y="2860040"/>
                      <a:pt x="4419600" y="2857500"/>
                    </a:cubicBezTo>
                    <a:cubicBezTo>
                      <a:pt x="4427220" y="2847340"/>
                      <a:pt x="4436780" y="2838379"/>
                      <a:pt x="4442460" y="2827020"/>
                    </a:cubicBezTo>
                    <a:cubicBezTo>
                      <a:pt x="4447144" y="2817653"/>
                      <a:pt x="4445396" y="2805907"/>
                      <a:pt x="4450080" y="2796540"/>
                    </a:cubicBezTo>
                    <a:cubicBezTo>
                      <a:pt x="4457649" y="2781402"/>
                      <a:pt x="4484605" y="2740503"/>
                      <a:pt x="4503420" y="2727960"/>
                    </a:cubicBezTo>
                    <a:cubicBezTo>
                      <a:pt x="4510103" y="2723505"/>
                      <a:pt x="4518897" y="2723504"/>
                      <a:pt x="4526280" y="2720340"/>
                    </a:cubicBezTo>
                    <a:cubicBezTo>
                      <a:pt x="4536721" y="2715865"/>
                      <a:pt x="4545984" y="2708692"/>
                      <a:pt x="4556760" y="2705100"/>
                    </a:cubicBezTo>
                    <a:cubicBezTo>
                      <a:pt x="4576631" y="2698476"/>
                      <a:pt x="4617720" y="2689860"/>
                      <a:pt x="4617720" y="2689860"/>
                    </a:cubicBezTo>
                    <a:cubicBezTo>
                      <a:pt x="4625340" y="2684780"/>
                      <a:pt x="4632162" y="2678228"/>
                      <a:pt x="4640580" y="2674620"/>
                    </a:cubicBezTo>
                    <a:cubicBezTo>
                      <a:pt x="4650206" y="2670495"/>
                      <a:pt x="4661254" y="2670677"/>
                      <a:pt x="4671060" y="2667000"/>
                    </a:cubicBezTo>
                    <a:cubicBezTo>
                      <a:pt x="4681696" y="2663012"/>
                      <a:pt x="4691380" y="2656840"/>
                      <a:pt x="4701540" y="2651760"/>
                    </a:cubicBezTo>
                    <a:cubicBezTo>
                      <a:pt x="4706620" y="2636520"/>
                      <a:pt x="4716780" y="2622104"/>
                      <a:pt x="4716780" y="2606040"/>
                    </a:cubicBezTo>
                    <a:cubicBezTo>
                      <a:pt x="4716780" y="2596882"/>
                      <a:pt x="4701540" y="2592338"/>
                      <a:pt x="4701540" y="2583180"/>
                    </a:cubicBezTo>
                    <a:cubicBezTo>
                      <a:pt x="4701540" y="2565992"/>
                      <a:pt x="4716748" y="2522317"/>
                      <a:pt x="4724400" y="2499360"/>
                    </a:cubicBezTo>
                    <a:cubicBezTo>
                      <a:pt x="4720924" y="2492407"/>
                      <a:pt x="4696752" y="2449573"/>
                      <a:pt x="4701540" y="2438400"/>
                    </a:cubicBezTo>
                    <a:cubicBezTo>
                      <a:pt x="4706543" y="2426727"/>
                      <a:pt x="4721860" y="2423160"/>
                      <a:pt x="4732020" y="2415540"/>
                    </a:cubicBezTo>
                    <a:cubicBezTo>
                      <a:pt x="4747260" y="2420620"/>
                      <a:pt x="4765543" y="2420325"/>
                      <a:pt x="4777740" y="2430780"/>
                    </a:cubicBezTo>
                    <a:cubicBezTo>
                      <a:pt x="4812568" y="2460632"/>
                      <a:pt x="4756051" y="2471030"/>
                      <a:pt x="4808220" y="2453640"/>
                    </a:cubicBezTo>
                    <a:cubicBezTo>
                      <a:pt x="4813300" y="2446020"/>
                      <a:pt x="4814480" y="2428984"/>
                      <a:pt x="4823460" y="2430780"/>
                    </a:cubicBezTo>
                    <a:cubicBezTo>
                      <a:pt x="4845332" y="2435154"/>
                      <a:pt x="4845977" y="2469786"/>
                      <a:pt x="4853940" y="2484120"/>
                    </a:cubicBezTo>
                    <a:cubicBezTo>
                      <a:pt x="4883205" y="2536798"/>
                      <a:pt x="4870667" y="2526402"/>
                      <a:pt x="4914900" y="2537460"/>
                    </a:cubicBezTo>
                    <a:cubicBezTo>
                      <a:pt x="4925060" y="2527300"/>
                      <a:pt x="4933885" y="2515601"/>
                      <a:pt x="4945380" y="2506980"/>
                    </a:cubicBezTo>
                    <a:cubicBezTo>
                      <a:pt x="4954467" y="2500164"/>
                      <a:pt x="4965997" y="2497376"/>
                      <a:pt x="4975860" y="2491740"/>
                    </a:cubicBezTo>
                    <a:cubicBezTo>
                      <a:pt x="4983811" y="2487196"/>
                      <a:pt x="4991100" y="2481580"/>
                      <a:pt x="4998720" y="2476500"/>
                    </a:cubicBezTo>
                    <a:cubicBezTo>
                      <a:pt x="5006340" y="2479040"/>
                      <a:pt x="5016562" y="2477848"/>
                      <a:pt x="5021580" y="2484120"/>
                    </a:cubicBezTo>
                    <a:cubicBezTo>
                      <a:pt x="5037339" y="2503819"/>
                      <a:pt x="5027763" y="2518910"/>
                      <a:pt x="5021580" y="2537460"/>
                    </a:cubicBezTo>
                    <a:lnTo>
                      <a:pt x="5036820" y="2583180"/>
                    </a:lnTo>
                    <a:lnTo>
                      <a:pt x="5044440" y="2606040"/>
                    </a:lnTo>
                    <a:cubicBezTo>
                      <a:pt x="5052060" y="2600960"/>
                      <a:pt x="5061579" y="2597951"/>
                      <a:pt x="5067300" y="2590800"/>
                    </a:cubicBezTo>
                    <a:cubicBezTo>
                      <a:pt x="5072318" y="2584528"/>
                      <a:pt x="5073345" y="2575816"/>
                      <a:pt x="5074920" y="2567940"/>
                    </a:cubicBezTo>
                    <a:cubicBezTo>
                      <a:pt x="5078442" y="2550328"/>
                      <a:pt x="5077379" y="2531803"/>
                      <a:pt x="5082540" y="2514600"/>
                    </a:cubicBezTo>
                    <a:cubicBezTo>
                      <a:pt x="5085172" y="2505828"/>
                      <a:pt x="5094061" y="2500109"/>
                      <a:pt x="5097780" y="2491740"/>
                    </a:cubicBezTo>
                    <a:cubicBezTo>
                      <a:pt x="5104304" y="2477060"/>
                      <a:pt x="5104506" y="2459643"/>
                      <a:pt x="5113020" y="2446020"/>
                    </a:cubicBezTo>
                    <a:cubicBezTo>
                      <a:pt x="5120795" y="2433581"/>
                      <a:pt x="5146284" y="2427312"/>
                      <a:pt x="5158740" y="2423160"/>
                    </a:cubicBezTo>
                    <a:cubicBezTo>
                      <a:pt x="5163820" y="2415540"/>
                      <a:pt x="5168117" y="2407335"/>
                      <a:pt x="5173980" y="2400300"/>
                    </a:cubicBezTo>
                    <a:cubicBezTo>
                      <a:pt x="5180879" y="2392021"/>
                      <a:pt x="5193432" y="2387663"/>
                      <a:pt x="5196840" y="2377440"/>
                    </a:cubicBezTo>
                    <a:cubicBezTo>
                      <a:pt x="5199380" y="2369820"/>
                      <a:pt x="5192812" y="2361764"/>
                      <a:pt x="5189220" y="2354580"/>
                    </a:cubicBezTo>
                    <a:cubicBezTo>
                      <a:pt x="5176520" y="2329180"/>
                      <a:pt x="5173980" y="2331720"/>
                      <a:pt x="5151120" y="2316480"/>
                    </a:cubicBezTo>
                    <a:cubicBezTo>
                      <a:pt x="5106208" y="2331451"/>
                      <a:pt x="5150502" y="2314008"/>
                      <a:pt x="5097780" y="2346960"/>
                    </a:cubicBezTo>
                    <a:cubicBezTo>
                      <a:pt x="5088147" y="2352980"/>
                      <a:pt x="5077163" y="2356564"/>
                      <a:pt x="5067300" y="2362200"/>
                    </a:cubicBezTo>
                    <a:cubicBezTo>
                      <a:pt x="5059349" y="2366744"/>
                      <a:pt x="5052060" y="2372360"/>
                      <a:pt x="5044440" y="2377440"/>
                    </a:cubicBezTo>
                    <a:cubicBezTo>
                      <a:pt x="5024120" y="2374900"/>
                      <a:pt x="5003347" y="2374787"/>
                      <a:pt x="4983480" y="2369820"/>
                    </a:cubicBezTo>
                    <a:cubicBezTo>
                      <a:pt x="4972460" y="2367065"/>
                      <a:pt x="4963880" y="2357844"/>
                      <a:pt x="4953000" y="2354580"/>
                    </a:cubicBezTo>
                    <a:cubicBezTo>
                      <a:pt x="4938201" y="2350140"/>
                      <a:pt x="4922520" y="2349500"/>
                      <a:pt x="4907280" y="2346960"/>
                    </a:cubicBezTo>
                    <a:cubicBezTo>
                      <a:pt x="4899660" y="2339340"/>
                      <a:pt x="4890684" y="2332869"/>
                      <a:pt x="4884420" y="2324100"/>
                    </a:cubicBezTo>
                    <a:cubicBezTo>
                      <a:pt x="4877818" y="2314857"/>
                      <a:pt x="4877212" y="2301652"/>
                      <a:pt x="4869180" y="2293620"/>
                    </a:cubicBezTo>
                    <a:cubicBezTo>
                      <a:pt x="4863500" y="2287940"/>
                      <a:pt x="4853940" y="2288540"/>
                      <a:pt x="4846320" y="2286000"/>
                    </a:cubicBezTo>
                    <a:cubicBezTo>
                      <a:pt x="4841240" y="2275840"/>
                      <a:pt x="4828852" y="2266659"/>
                      <a:pt x="4831080" y="2255520"/>
                    </a:cubicBezTo>
                    <a:cubicBezTo>
                      <a:pt x="4832655" y="2247644"/>
                      <a:pt x="4848922" y="2254172"/>
                      <a:pt x="4853940" y="2247900"/>
                    </a:cubicBezTo>
                    <a:cubicBezTo>
                      <a:pt x="4860482" y="2239722"/>
                      <a:pt x="4858683" y="2227490"/>
                      <a:pt x="4861560" y="2217420"/>
                    </a:cubicBezTo>
                    <a:cubicBezTo>
                      <a:pt x="4883424" y="2140898"/>
                      <a:pt x="4852979" y="2259365"/>
                      <a:pt x="4876800" y="2164080"/>
                    </a:cubicBezTo>
                    <a:cubicBezTo>
                      <a:pt x="4868221" y="2161220"/>
                      <a:pt x="4830158" y="2147883"/>
                      <a:pt x="4823460" y="2148840"/>
                    </a:cubicBezTo>
                    <a:cubicBezTo>
                      <a:pt x="4812453" y="2150412"/>
                      <a:pt x="4782577" y="2180721"/>
                      <a:pt x="4777740" y="2186940"/>
                    </a:cubicBezTo>
                    <a:cubicBezTo>
                      <a:pt x="4710467" y="2273434"/>
                      <a:pt x="4767233" y="2200334"/>
                      <a:pt x="4739640" y="2255520"/>
                    </a:cubicBezTo>
                    <a:cubicBezTo>
                      <a:pt x="4729031" y="2276738"/>
                      <a:pt x="4718392" y="2284388"/>
                      <a:pt x="4701540" y="2301240"/>
                    </a:cubicBezTo>
                    <a:cubicBezTo>
                      <a:pt x="4699000" y="2308860"/>
                      <a:pt x="4696127" y="2316377"/>
                      <a:pt x="4693920" y="2324100"/>
                    </a:cubicBezTo>
                    <a:cubicBezTo>
                      <a:pt x="4691043" y="2334170"/>
                      <a:pt x="4693196" y="2346698"/>
                      <a:pt x="4686300" y="2354580"/>
                    </a:cubicBezTo>
                    <a:cubicBezTo>
                      <a:pt x="4674239" y="2368364"/>
                      <a:pt x="4640580" y="2385060"/>
                      <a:pt x="4640580" y="2385060"/>
                    </a:cubicBezTo>
                    <a:cubicBezTo>
                      <a:pt x="4635500" y="2395220"/>
                      <a:pt x="4628932" y="2404764"/>
                      <a:pt x="4625340" y="2415540"/>
                    </a:cubicBezTo>
                    <a:cubicBezTo>
                      <a:pt x="4621244" y="2427827"/>
                      <a:pt x="4620861" y="2441075"/>
                      <a:pt x="4617720" y="2453640"/>
                    </a:cubicBezTo>
                    <a:cubicBezTo>
                      <a:pt x="4615772" y="2461432"/>
                      <a:pt x="4612640" y="2468880"/>
                      <a:pt x="4610100" y="2476500"/>
                    </a:cubicBezTo>
                    <a:cubicBezTo>
                      <a:pt x="4602480" y="2471420"/>
                      <a:pt x="4588450" y="2470338"/>
                      <a:pt x="4587240" y="2461260"/>
                    </a:cubicBezTo>
                    <a:cubicBezTo>
                      <a:pt x="4581315" y="2416821"/>
                      <a:pt x="4587822" y="2378428"/>
                      <a:pt x="4602480" y="2339340"/>
                    </a:cubicBezTo>
                    <a:cubicBezTo>
                      <a:pt x="4607283" y="2326533"/>
                      <a:pt x="4612917" y="2314047"/>
                      <a:pt x="4617720" y="2301240"/>
                    </a:cubicBezTo>
                    <a:cubicBezTo>
                      <a:pt x="4628231" y="2273211"/>
                      <a:pt x="4622740" y="2277634"/>
                      <a:pt x="4640580" y="2247900"/>
                    </a:cubicBezTo>
                    <a:cubicBezTo>
                      <a:pt x="4650004" y="2232194"/>
                      <a:pt x="4664258" y="2219186"/>
                      <a:pt x="4671060" y="2202180"/>
                    </a:cubicBezTo>
                    <a:cubicBezTo>
                      <a:pt x="4676140" y="2189480"/>
                      <a:pt x="4681497" y="2176887"/>
                      <a:pt x="4686300" y="2164080"/>
                    </a:cubicBezTo>
                    <a:cubicBezTo>
                      <a:pt x="4689120" y="2156559"/>
                      <a:pt x="4688240" y="2146900"/>
                      <a:pt x="4693920" y="2141220"/>
                    </a:cubicBezTo>
                    <a:cubicBezTo>
                      <a:pt x="4699600" y="2135540"/>
                      <a:pt x="4709596" y="2137192"/>
                      <a:pt x="4716780" y="2133600"/>
                    </a:cubicBezTo>
                    <a:cubicBezTo>
                      <a:pt x="4730027" y="2126976"/>
                      <a:pt x="4742180" y="2118360"/>
                      <a:pt x="4754880" y="2110740"/>
                    </a:cubicBezTo>
                    <a:cubicBezTo>
                      <a:pt x="4759960" y="2100580"/>
                      <a:pt x="4762848" y="2088986"/>
                      <a:pt x="4770120" y="2080260"/>
                    </a:cubicBezTo>
                    <a:cubicBezTo>
                      <a:pt x="4777813" y="2071028"/>
                      <a:pt x="4815324" y="2053848"/>
                      <a:pt x="4823460" y="2049780"/>
                    </a:cubicBezTo>
                    <a:cubicBezTo>
                      <a:pt x="4828540" y="2039620"/>
                      <a:pt x="4831428" y="2028026"/>
                      <a:pt x="4838700" y="2019300"/>
                    </a:cubicBezTo>
                    <a:cubicBezTo>
                      <a:pt x="4844563" y="2012265"/>
                      <a:pt x="4854108" y="2009383"/>
                      <a:pt x="4861560" y="2004060"/>
                    </a:cubicBezTo>
                    <a:cubicBezTo>
                      <a:pt x="4871894" y="1996678"/>
                      <a:pt x="4881070" y="1987599"/>
                      <a:pt x="4892040" y="1981200"/>
                    </a:cubicBezTo>
                    <a:cubicBezTo>
                      <a:pt x="4944785" y="1950432"/>
                      <a:pt x="4939065" y="1954204"/>
                      <a:pt x="4983480" y="1943100"/>
                    </a:cubicBezTo>
                    <a:cubicBezTo>
                      <a:pt x="4993640" y="1935480"/>
                      <a:pt x="5005830" y="1929996"/>
                      <a:pt x="5013960" y="1920240"/>
                    </a:cubicBezTo>
                    <a:cubicBezTo>
                      <a:pt x="5019102" y="1914070"/>
                      <a:pt x="5017988" y="1904564"/>
                      <a:pt x="5021580" y="1897380"/>
                    </a:cubicBezTo>
                    <a:cubicBezTo>
                      <a:pt x="5025676" y="1889189"/>
                      <a:pt x="5030344" y="1880996"/>
                      <a:pt x="5036820" y="1874520"/>
                    </a:cubicBezTo>
                    <a:cubicBezTo>
                      <a:pt x="5043296" y="1868044"/>
                      <a:pt x="5053204" y="1865756"/>
                      <a:pt x="5059680" y="1859280"/>
                    </a:cubicBezTo>
                    <a:cubicBezTo>
                      <a:pt x="5068660" y="1850300"/>
                      <a:pt x="5074920" y="1838960"/>
                      <a:pt x="5082540" y="1828800"/>
                    </a:cubicBezTo>
                    <a:cubicBezTo>
                      <a:pt x="5085080" y="1813560"/>
                      <a:pt x="5081300" y="1795737"/>
                      <a:pt x="5090160" y="1783080"/>
                    </a:cubicBezTo>
                    <a:cubicBezTo>
                      <a:pt x="5100664" y="1768075"/>
                      <a:pt x="5135880" y="1752600"/>
                      <a:pt x="5135880" y="1752600"/>
                    </a:cubicBezTo>
                    <a:cubicBezTo>
                      <a:pt x="5140960" y="1732280"/>
                      <a:pt x="5160487" y="1710374"/>
                      <a:pt x="5151120" y="1691640"/>
                    </a:cubicBezTo>
                    <a:cubicBezTo>
                      <a:pt x="5145144" y="1679687"/>
                      <a:pt x="5131410" y="1649070"/>
                      <a:pt x="5120640" y="1638300"/>
                    </a:cubicBezTo>
                    <a:cubicBezTo>
                      <a:pt x="5114164" y="1631824"/>
                      <a:pt x="5105731" y="1627604"/>
                      <a:pt x="5097780" y="1623060"/>
                    </a:cubicBezTo>
                    <a:cubicBezTo>
                      <a:pt x="5054449" y="1598299"/>
                      <a:pt x="5054912" y="1605342"/>
                      <a:pt x="4991100" y="1592580"/>
                    </a:cubicBezTo>
                    <a:cubicBezTo>
                      <a:pt x="4994693" y="1581800"/>
                      <a:pt x="5016080" y="1539068"/>
                      <a:pt x="4968240" y="1577340"/>
                    </a:cubicBezTo>
                    <a:cubicBezTo>
                      <a:pt x="4961968" y="1582358"/>
                      <a:pt x="4963784" y="1592817"/>
                      <a:pt x="4960620" y="1600200"/>
                    </a:cubicBezTo>
                    <a:cubicBezTo>
                      <a:pt x="4956145" y="1610641"/>
                      <a:pt x="4951982" y="1621437"/>
                      <a:pt x="4945380" y="1630680"/>
                    </a:cubicBezTo>
                    <a:cubicBezTo>
                      <a:pt x="4924240" y="1660275"/>
                      <a:pt x="4927228" y="1649345"/>
                      <a:pt x="4899660" y="1661160"/>
                    </a:cubicBezTo>
                    <a:cubicBezTo>
                      <a:pt x="4889219" y="1665635"/>
                      <a:pt x="4879340" y="1671320"/>
                      <a:pt x="4869180" y="1676400"/>
                    </a:cubicBezTo>
                    <a:cubicBezTo>
                      <a:pt x="4882573" y="1609434"/>
                      <a:pt x="4866856" y="1665808"/>
                      <a:pt x="4899660" y="1600200"/>
                    </a:cubicBezTo>
                    <a:cubicBezTo>
                      <a:pt x="4931208" y="1537104"/>
                      <a:pt x="4878844" y="1619994"/>
                      <a:pt x="4922520" y="1554480"/>
                    </a:cubicBezTo>
                    <a:cubicBezTo>
                      <a:pt x="4884420" y="1551940"/>
                      <a:pt x="4845992" y="1552456"/>
                      <a:pt x="4808220" y="1546860"/>
                    </a:cubicBezTo>
                    <a:cubicBezTo>
                      <a:pt x="4777141" y="1542256"/>
                      <a:pt x="4716780" y="1524000"/>
                      <a:pt x="4716780" y="1524000"/>
                    </a:cubicBezTo>
                    <a:cubicBezTo>
                      <a:pt x="4681845" y="1471597"/>
                      <a:pt x="4703676" y="1484072"/>
                      <a:pt x="4663440" y="1470660"/>
                    </a:cubicBezTo>
                    <a:cubicBezTo>
                      <a:pt x="4650740" y="1455420"/>
                      <a:pt x="4639368" y="1438968"/>
                      <a:pt x="4625340" y="1424940"/>
                    </a:cubicBezTo>
                    <a:cubicBezTo>
                      <a:pt x="4597888" y="1397488"/>
                      <a:pt x="4597960" y="1408473"/>
                      <a:pt x="4572000" y="1386840"/>
                    </a:cubicBezTo>
                    <a:cubicBezTo>
                      <a:pt x="4513328" y="1337947"/>
                      <a:pt x="4583037" y="1386578"/>
                      <a:pt x="4526280" y="1348740"/>
                    </a:cubicBezTo>
                    <a:cubicBezTo>
                      <a:pt x="4523740" y="1341120"/>
                      <a:pt x="4526452" y="1327828"/>
                      <a:pt x="4518660" y="1325880"/>
                    </a:cubicBezTo>
                    <a:cubicBezTo>
                      <a:pt x="4509775" y="1323659"/>
                      <a:pt x="4504740" y="1343107"/>
                      <a:pt x="4495800" y="1341120"/>
                    </a:cubicBezTo>
                    <a:cubicBezTo>
                      <a:pt x="4477920" y="1337147"/>
                      <a:pt x="4467456" y="1316432"/>
                      <a:pt x="4450080" y="1310640"/>
                    </a:cubicBezTo>
                    <a:cubicBezTo>
                      <a:pt x="4417285" y="1299708"/>
                      <a:pt x="4435012" y="1304968"/>
                      <a:pt x="4396740" y="1295400"/>
                    </a:cubicBezTo>
                    <a:cubicBezTo>
                      <a:pt x="4389120" y="1290320"/>
                      <a:pt x="4382765" y="1277939"/>
                      <a:pt x="4373880" y="1280160"/>
                    </a:cubicBezTo>
                    <a:cubicBezTo>
                      <a:pt x="4366088" y="1282108"/>
                      <a:pt x="4366260" y="1294988"/>
                      <a:pt x="4366260" y="1303020"/>
                    </a:cubicBezTo>
                    <a:cubicBezTo>
                      <a:pt x="4366260" y="1311052"/>
                      <a:pt x="4371932" y="1318088"/>
                      <a:pt x="4373880" y="1325880"/>
                    </a:cubicBezTo>
                    <a:cubicBezTo>
                      <a:pt x="4377021" y="1338445"/>
                      <a:pt x="4378960" y="1351280"/>
                      <a:pt x="4381500" y="1363980"/>
                    </a:cubicBezTo>
                    <a:cubicBezTo>
                      <a:pt x="4367847" y="1500509"/>
                      <a:pt x="4389877" y="1400566"/>
                      <a:pt x="4358640" y="1463040"/>
                    </a:cubicBezTo>
                    <a:cubicBezTo>
                      <a:pt x="4355048" y="1470224"/>
                      <a:pt x="4356038" y="1479628"/>
                      <a:pt x="4351020" y="1485900"/>
                    </a:cubicBezTo>
                    <a:cubicBezTo>
                      <a:pt x="4337864" y="1502345"/>
                      <a:pt x="4315983" y="1504184"/>
                      <a:pt x="4297680" y="1508760"/>
                    </a:cubicBezTo>
                    <a:cubicBezTo>
                      <a:pt x="4290060" y="1496060"/>
                      <a:pt x="4286511" y="1479753"/>
                      <a:pt x="4274820" y="1470660"/>
                    </a:cubicBezTo>
                    <a:cubicBezTo>
                      <a:pt x="4262140" y="1460797"/>
                      <a:pt x="4245003" y="1457692"/>
                      <a:pt x="4229100" y="1455420"/>
                    </a:cubicBezTo>
                    <a:cubicBezTo>
                      <a:pt x="4165393" y="1446319"/>
                      <a:pt x="4193184" y="1452156"/>
                      <a:pt x="4145280" y="1440180"/>
                    </a:cubicBezTo>
                    <a:cubicBezTo>
                      <a:pt x="4135120" y="1432560"/>
                      <a:pt x="4120480" y="1428679"/>
                      <a:pt x="4114800" y="1417320"/>
                    </a:cubicBezTo>
                    <a:cubicBezTo>
                      <a:pt x="4111208" y="1410136"/>
                      <a:pt x="4117965" y="1401143"/>
                      <a:pt x="4122420" y="1394460"/>
                    </a:cubicBezTo>
                    <a:cubicBezTo>
                      <a:pt x="4128398" y="1385494"/>
                      <a:pt x="4138267" y="1379782"/>
                      <a:pt x="4145280" y="1371600"/>
                    </a:cubicBezTo>
                    <a:cubicBezTo>
                      <a:pt x="4153545" y="1361957"/>
                      <a:pt x="4160520" y="1351280"/>
                      <a:pt x="4168140" y="1341120"/>
                    </a:cubicBezTo>
                    <a:cubicBezTo>
                      <a:pt x="4099557" y="1306828"/>
                      <a:pt x="4184447" y="1344883"/>
                      <a:pt x="4069080" y="1318260"/>
                    </a:cubicBezTo>
                    <a:cubicBezTo>
                      <a:pt x="4058012" y="1315706"/>
                      <a:pt x="4049041" y="1307495"/>
                      <a:pt x="4038600" y="1303020"/>
                    </a:cubicBezTo>
                    <a:cubicBezTo>
                      <a:pt x="3994433" y="1284091"/>
                      <a:pt x="4036811" y="1309448"/>
                      <a:pt x="3992880" y="1280160"/>
                    </a:cubicBezTo>
                    <a:cubicBezTo>
                      <a:pt x="3972560" y="1290320"/>
                      <a:pt x="3953960" y="1305130"/>
                      <a:pt x="3931920" y="1310640"/>
                    </a:cubicBezTo>
                    <a:cubicBezTo>
                      <a:pt x="3922154" y="1313081"/>
                      <a:pt x="3889512" y="1320414"/>
                      <a:pt x="3878580" y="1325880"/>
                    </a:cubicBezTo>
                    <a:cubicBezTo>
                      <a:pt x="3825957" y="1352192"/>
                      <a:pt x="3888675" y="1332881"/>
                      <a:pt x="3825240" y="1348740"/>
                    </a:cubicBezTo>
                    <a:cubicBezTo>
                      <a:pt x="3844428" y="1463866"/>
                      <a:pt x="3812077" y="1421773"/>
                      <a:pt x="3870960" y="1455420"/>
                    </a:cubicBezTo>
                    <a:cubicBezTo>
                      <a:pt x="3878911" y="1459964"/>
                      <a:pt x="3886200" y="1465580"/>
                      <a:pt x="3893820" y="1470660"/>
                    </a:cubicBezTo>
                    <a:cubicBezTo>
                      <a:pt x="3895576" y="1474172"/>
                      <a:pt x="3917542" y="1514513"/>
                      <a:pt x="3916680" y="1524000"/>
                    </a:cubicBezTo>
                    <a:cubicBezTo>
                      <a:pt x="3914784" y="1544859"/>
                      <a:pt x="3901440" y="1584960"/>
                      <a:pt x="3901440" y="1584960"/>
                    </a:cubicBezTo>
                    <a:cubicBezTo>
                      <a:pt x="3906520" y="1592580"/>
                      <a:pt x="3910204" y="1601344"/>
                      <a:pt x="3916680" y="1607820"/>
                    </a:cubicBezTo>
                    <a:cubicBezTo>
                      <a:pt x="3931452" y="1622592"/>
                      <a:pt x="3943807" y="1624482"/>
                      <a:pt x="3962400" y="1630680"/>
                    </a:cubicBezTo>
                    <a:cubicBezTo>
                      <a:pt x="3967480" y="1640840"/>
                      <a:pt x="3975086" y="1650092"/>
                      <a:pt x="3977640" y="1661160"/>
                    </a:cubicBezTo>
                    <a:cubicBezTo>
                      <a:pt x="3986535" y="1699705"/>
                      <a:pt x="3974964" y="1729576"/>
                      <a:pt x="4000500" y="1760220"/>
                    </a:cubicBezTo>
                    <a:cubicBezTo>
                      <a:pt x="4006363" y="1767255"/>
                      <a:pt x="4015740" y="1770380"/>
                      <a:pt x="4023360" y="1775460"/>
                    </a:cubicBezTo>
                    <a:cubicBezTo>
                      <a:pt x="4025900" y="1783080"/>
                      <a:pt x="4027388" y="1791136"/>
                      <a:pt x="4030980" y="1798320"/>
                    </a:cubicBezTo>
                    <a:cubicBezTo>
                      <a:pt x="4035076" y="1806511"/>
                      <a:pt x="4046220" y="1812022"/>
                      <a:pt x="4046220" y="1821180"/>
                    </a:cubicBezTo>
                    <a:cubicBezTo>
                      <a:pt x="4046220" y="1830338"/>
                      <a:pt x="4035076" y="1835849"/>
                      <a:pt x="4030980" y="1844040"/>
                    </a:cubicBezTo>
                    <a:cubicBezTo>
                      <a:pt x="4012577" y="1880846"/>
                      <a:pt x="4039036" y="1856449"/>
                      <a:pt x="4000500" y="1882140"/>
                    </a:cubicBezTo>
                    <a:cubicBezTo>
                      <a:pt x="3992880" y="1894840"/>
                      <a:pt x="3988885" y="1910601"/>
                      <a:pt x="3977640" y="1920240"/>
                    </a:cubicBezTo>
                    <a:cubicBezTo>
                      <a:pt x="3969689" y="1927056"/>
                      <a:pt x="3955042" y="1920964"/>
                      <a:pt x="3947160" y="1927860"/>
                    </a:cubicBezTo>
                    <a:cubicBezTo>
                      <a:pt x="3933376" y="1939921"/>
                      <a:pt x="3929632" y="1960628"/>
                      <a:pt x="3916680" y="1973580"/>
                    </a:cubicBezTo>
                    <a:lnTo>
                      <a:pt x="3893820" y="1996440"/>
                    </a:lnTo>
                    <a:cubicBezTo>
                      <a:pt x="3891280" y="2004060"/>
                      <a:pt x="3882608" y="2012116"/>
                      <a:pt x="3886200" y="2019300"/>
                    </a:cubicBezTo>
                    <a:cubicBezTo>
                      <a:pt x="3889792" y="2026484"/>
                      <a:pt x="3902377" y="2022465"/>
                      <a:pt x="3909060" y="2026920"/>
                    </a:cubicBezTo>
                    <a:cubicBezTo>
                      <a:pt x="3918026" y="2032898"/>
                      <a:pt x="3923738" y="2042767"/>
                      <a:pt x="3931920" y="2049780"/>
                    </a:cubicBezTo>
                    <a:cubicBezTo>
                      <a:pt x="3941563" y="2058045"/>
                      <a:pt x="3952240" y="2065020"/>
                      <a:pt x="3962400" y="2072640"/>
                    </a:cubicBezTo>
                    <a:cubicBezTo>
                      <a:pt x="3967480" y="2082800"/>
                      <a:pt x="3970368" y="2094394"/>
                      <a:pt x="3977640" y="2103120"/>
                    </a:cubicBezTo>
                    <a:cubicBezTo>
                      <a:pt x="3983503" y="2110155"/>
                      <a:pt x="3994779" y="2111209"/>
                      <a:pt x="4000500" y="2118360"/>
                    </a:cubicBezTo>
                    <a:cubicBezTo>
                      <a:pt x="4005518" y="2124632"/>
                      <a:pt x="4003665" y="2134537"/>
                      <a:pt x="4008120" y="2141220"/>
                    </a:cubicBezTo>
                    <a:cubicBezTo>
                      <a:pt x="4014098" y="2150186"/>
                      <a:pt x="4023360" y="2156460"/>
                      <a:pt x="4030980" y="2164080"/>
                    </a:cubicBezTo>
                    <a:cubicBezTo>
                      <a:pt x="4043811" y="2202573"/>
                      <a:pt x="4048492" y="2206226"/>
                      <a:pt x="4030980" y="2263140"/>
                    </a:cubicBezTo>
                    <a:cubicBezTo>
                      <a:pt x="4027811" y="2273440"/>
                      <a:pt x="4015740" y="2278380"/>
                      <a:pt x="4008120" y="2286000"/>
                    </a:cubicBezTo>
                    <a:cubicBezTo>
                      <a:pt x="4004183" y="2297811"/>
                      <a:pt x="3996666" y="2331720"/>
                      <a:pt x="3977640" y="2331720"/>
                    </a:cubicBezTo>
                    <a:cubicBezTo>
                      <a:pt x="3960601" y="2331720"/>
                      <a:pt x="3945425" y="2319249"/>
                      <a:pt x="3931920" y="2308860"/>
                    </a:cubicBezTo>
                    <a:cubicBezTo>
                      <a:pt x="3911990" y="2293529"/>
                      <a:pt x="3896360" y="2273300"/>
                      <a:pt x="3878580" y="2255520"/>
                    </a:cubicBezTo>
                    <a:cubicBezTo>
                      <a:pt x="3870960" y="2247900"/>
                      <a:pt x="3866287" y="2234773"/>
                      <a:pt x="3855720" y="2232660"/>
                    </a:cubicBezTo>
                    <a:lnTo>
                      <a:pt x="3817620" y="2225040"/>
                    </a:lnTo>
                    <a:cubicBezTo>
                      <a:pt x="3810000" y="2219960"/>
                      <a:pt x="3800481" y="2216951"/>
                      <a:pt x="3794760" y="2209800"/>
                    </a:cubicBezTo>
                    <a:cubicBezTo>
                      <a:pt x="3789742" y="2203528"/>
                      <a:pt x="3788577" y="2194843"/>
                      <a:pt x="3787140" y="2186940"/>
                    </a:cubicBezTo>
                    <a:cubicBezTo>
                      <a:pt x="3783477" y="2166792"/>
                      <a:pt x="3784908" y="2145737"/>
                      <a:pt x="3779520" y="2125980"/>
                    </a:cubicBezTo>
                    <a:cubicBezTo>
                      <a:pt x="3775542" y="2111393"/>
                      <a:pt x="3750470" y="2089310"/>
                      <a:pt x="3741420" y="2080260"/>
                    </a:cubicBezTo>
                    <a:cubicBezTo>
                      <a:pt x="3738880" y="2044700"/>
                      <a:pt x="3755537" y="2001838"/>
                      <a:pt x="3733800" y="1973580"/>
                    </a:cubicBezTo>
                    <a:cubicBezTo>
                      <a:pt x="3719776" y="1955349"/>
                      <a:pt x="3687871" y="1977203"/>
                      <a:pt x="3665220" y="1981200"/>
                    </a:cubicBezTo>
                    <a:cubicBezTo>
                      <a:pt x="3644593" y="1984840"/>
                      <a:pt x="3604260" y="1996440"/>
                      <a:pt x="3604260" y="1996440"/>
                    </a:cubicBezTo>
                    <a:cubicBezTo>
                      <a:pt x="3596640" y="1993900"/>
                      <a:pt x="3588584" y="1992412"/>
                      <a:pt x="3581400" y="1988820"/>
                    </a:cubicBezTo>
                    <a:cubicBezTo>
                      <a:pt x="3573209" y="1984724"/>
                      <a:pt x="3567675" y="1974232"/>
                      <a:pt x="3558540" y="1973580"/>
                    </a:cubicBezTo>
                    <a:cubicBezTo>
                      <a:pt x="3530556" y="1971581"/>
                      <a:pt x="3502660" y="1978660"/>
                      <a:pt x="3474720" y="1981200"/>
                    </a:cubicBezTo>
                    <a:cubicBezTo>
                      <a:pt x="3472180" y="1973580"/>
                      <a:pt x="3472780" y="1964020"/>
                      <a:pt x="3467100" y="1958340"/>
                    </a:cubicBezTo>
                    <a:cubicBezTo>
                      <a:pt x="3440898" y="1932138"/>
                      <a:pt x="3427266" y="1929822"/>
                      <a:pt x="3398520" y="1920240"/>
                    </a:cubicBezTo>
                    <a:cubicBezTo>
                      <a:pt x="3365173" y="1925798"/>
                      <a:pt x="3349285" y="1923840"/>
                      <a:pt x="3322320" y="1943100"/>
                    </a:cubicBezTo>
                    <a:cubicBezTo>
                      <a:pt x="3313551" y="1949364"/>
                      <a:pt x="3307080" y="1958340"/>
                      <a:pt x="3299460" y="1965960"/>
                    </a:cubicBezTo>
                    <a:cubicBezTo>
                      <a:pt x="3274060" y="1960880"/>
                      <a:pt x="3245903" y="1963300"/>
                      <a:pt x="3223260" y="1950720"/>
                    </a:cubicBezTo>
                    <a:cubicBezTo>
                      <a:pt x="3216239" y="1946819"/>
                      <a:pt x="3231876" y="1935830"/>
                      <a:pt x="3230880" y="1927860"/>
                    </a:cubicBezTo>
                    <a:cubicBezTo>
                      <a:pt x="3226220" y="1890578"/>
                      <a:pt x="3217660" y="1891107"/>
                      <a:pt x="3192780" y="1874520"/>
                    </a:cubicBezTo>
                    <a:cubicBezTo>
                      <a:pt x="3196661" y="1847353"/>
                      <a:pt x="3212930" y="1818155"/>
                      <a:pt x="3185160" y="1798320"/>
                    </a:cubicBezTo>
                    <a:cubicBezTo>
                      <a:pt x="3174029" y="1790370"/>
                      <a:pt x="3159760" y="1788160"/>
                      <a:pt x="3147060" y="1783080"/>
                    </a:cubicBezTo>
                    <a:cubicBezTo>
                      <a:pt x="3144520" y="1757680"/>
                      <a:pt x="3142814" y="1732183"/>
                      <a:pt x="3139440" y="1706880"/>
                    </a:cubicBezTo>
                    <a:cubicBezTo>
                      <a:pt x="3137728" y="1694042"/>
                      <a:pt x="3131173" y="1681715"/>
                      <a:pt x="3131820" y="1668780"/>
                    </a:cubicBezTo>
                    <a:cubicBezTo>
                      <a:pt x="3133739" y="1630391"/>
                      <a:pt x="3138722" y="1592002"/>
                      <a:pt x="3147060" y="1554480"/>
                    </a:cubicBezTo>
                    <a:cubicBezTo>
                      <a:pt x="3149047" y="1545540"/>
                      <a:pt x="3157756" y="1539571"/>
                      <a:pt x="3162300" y="1531620"/>
                    </a:cubicBezTo>
                    <a:cubicBezTo>
                      <a:pt x="3167936" y="1521757"/>
                      <a:pt x="3173065" y="1511581"/>
                      <a:pt x="3177540" y="1501140"/>
                    </a:cubicBezTo>
                    <a:cubicBezTo>
                      <a:pt x="3195859" y="1458396"/>
                      <a:pt x="3171517" y="1498345"/>
                      <a:pt x="3200400" y="1447800"/>
                    </a:cubicBezTo>
                    <a:cubicBezTo>
                      <a:pt x="3204944" y="1439849"/>
                      <a:pt x="3211255" y="1432980"/>
                      <a:pt x="3215640" y="1424940"/>
                    </a:cubicBezTo>
                    <a:cubicBezTo>
                      <a:pt x="3226519" y="1404996"/>
                      <a:pt x="3233518" y="1382883"/>
                      <a:pt x="3246120" y="1363980"/>
                    </a:cubicBezTo>
                    <a:cubicBezTo>
                      <a:pt x="3283250" y="1308285"/>
                      <a:pt x="3237929" y="1378315"/>
                      <a:pt x="3276600" y="1310640"/>
                    </a:cubicBezTo>
                    <a:cubicBezTo>
                      <a:pt x="3281144" y="1302689"/>
                      <a:pt x="3287296" y="1295731"/>
                      <a:pt x="3291840" y="1287780"/>
                    </a:cubicBezTo>
                    <a:cubicBezTo>
                      <a:pt x="3297476" y="1277917"/>
                      <a:pt x="3299984" y="1266170"/>
                      <a:pt x="3307080" y="1257300"/>
                    </a:cubicBezTo>
                    <a:cubicBezTo>
                      <a:pt x="3320544" y="1240470"/>
                      <a:pt x="3352800" y="1211580"/>
                      <a:pt x="3352800" y="1211580"/>
                    </a:cubicBezTo>
                    <a:cubicBezTo>
                      <a:pt x="3345095" y="1200022"/>
                      <a:pt x="3329940" y="1181634"/>
                      <a:pt x="3329940" y="1165860"/>
                    </a:cubicBezTo>
                    <a:cubicBezTo>
                      <a:pt x="3329940" y="1150410"/>
                      <a:pt x="3334530" y="1135290"/>
                      <a:pt x="3337560" y="1120140"/>
                    </a:cubicBezTo>
                    <a:cubicBezTo>
                      <a:pt x="3339614" y="1109871"/>
                      <a:pt x="3340496" y="1099027"/>
                      <a:pt x="3345180" y="1089660"/>
                    </a:cubicBezTo>
                    <a:cubicBezTo>
                      <a:pt x="3353371" y="1073277"/>
                      <a:pt x="3357485" y="1046212"/>
                      <a:pt x="3375660" y="1043940"/>
                    </a:cubicBezTo>
                    <a:lnTo>
                      <a:pt x="3436620" y="1036320"/>
                    </a:lnTo>
                    <a:cubicBezTo>
                      <a:pt x="3444240" y="1031240"/>
                      <a:pt x="3452445" y="1026943"/>
                      <a:pt x="3459480" y="1021080"/>
                    </a:cubicBezTo>
                    <a:cubicBezTo>
                      <a:pt x="3467759" y="1014181"/>
                      <a:pt x="3473374" y="1004198"/>
                      <a:pt x="3482340" y="998220"/>
                    </a:cubicBezTo>
                    <a:cubicBezTo>
                      <a:pt x="3489023" y="993765"/>
                      <a:pt x="3497580" y="993140"/>
                      <a:pt x="3505200" y="990600"/>
                    </a:cubicBezTo>
                    <a:cubicBezTo>
                      <a:pt x="3524442" y="961737"/>
                      <a:pt x="3538026" y="952152"/>
                      <a:pt x="3512820" y="906780"/>
                    </a:cubicBezTo>
                    <a:cubicBezTo>
                      <a:pt x="3507734" y="897625"/>
                      <a:pt x="3492500" y="901700"/>
                      <a:pt x="3482340" y="899160"/>
                    </a:cubicBezTo>
                    <a:cubicBezTo>
                      <a:pt x="3477260" y="891540"/>
                      <a:pt x="3468236" y="885387"/>
                      <a:pt x="3467100" y="876300"/>
                    </a:cubicBezTo>
                    <a:cubicBezTo>
                      <a:pt x="3466294" y="869851"/>
                      <a:pt x="3480053" y="816868"/>
                      <a:pt x="3482340" y="807720"/>
                    </a:cubicBezTo>
                    <a:cubicBezTo>
                      <a:pt x="3466764" y="776567"/>
                      <a:pt x="3467430" y="769867"/>
                      <a:pt x="3436620" y="746760"/>
                    </a:cubicBezTo>
                    <a:cubicBezTo>
                      <a:pt x="3427533" y="739944"/>
                      <a:pt x="3416300" y="736600"/>
                      <a:pt x="3406140" y="731520"/>
                    </a:cubicBezTo>
                    <a:cubicBezTo>
                      <a:pt x="3395980" y="734060"/>
                      <a:pt x="3382364" y="731095"/>
                      <a:pt x="3375660" y="739140"/>
                    </a:cubicBezTo>
                    <a:cubicBezTo>
                      <a:pt x="3357826" y="760541"/>
                      <a:pt x="3381177" y="784622"/>
                      <a:pt x="3352800" y="800100"/>
                    </a:cubicBezTo>
                    <a:cubicBezTo>
                      <a:pt x="3331646" y="811639"/>
                      <a:pt x="3284220" y="822960"/>
                      <a:pt x="3284220" y="822960"/>
                    </a:cubicBezTo>
                    <a:cubicBezTo>
                      <a:pt x="3286760" y="840740"/>
                      <a:pt x="3283118" y="860600"/>
                      <a:pt x="3291840" y="876300"/>
                    </a:cubicBezTo>
                    <a:cubicBezTo>
                      <a:pt x="3297357" y="886230"/>
                      <a:pt x="3312457" y="885904"/>
                      <a:pt x="3322320" y="891540"/>
                    </a:cubicBezTo>
                    <a:cubicBezTo>
                      <a:pt x="3330271" y="896084"/>
                      <a:pt x="3337560" y="901700"/>
                      <a:pt x="3345180" y="906780"/>
                    </a:cubicBezTo>
                    <a:cubicBezTo>
                      <a:pt x="3340100" y="924560"/>
                      <a:pt x="3339740" y="944439"/>
                      <a:pt x="3329940" y="960120"/>
                    </a:cubicBezTo>
                    <a:cubicBezTo>
                      <a:pt x="3310440" y="991321"/>
                      <a:pt x="3297799" y="950839"/>
                      <a:pt x="3291840" y="944880"/>
                    </a:cubicBezTo>
                    <a:cubicBezTo>
                      <a:pt x="3285364" y="938404"/>
                      <a:pt x="3276600" y="934720"/>
                      <a:pt x="3268980" y="929640"/>
                    </a:cubicBezTo>
                    <a:cubicBezTo>
                      <a:pt x="3263900" y="919480"/>
                      <a:pt x="3257332" y="909936"/>
                      <a:pt x="3253740" y="899160"/>
                    </a:cubicBezTo>
                    <a:cubicBezTo>
                      <a:pt x="3247116" y="879289"/>
                      <a:pt x="3248672" y="856510"/>
                      <a:pt x="3238500" y="838200"/>
                    </a:cubicBezTo>
                    <a:cubicBezTo>
                      <a:pt x="3234599" y="831179"/>
                      <a:pt x="3223432" y="832528"/>
                      <a:pt x="3215640" y="830580"/>
                    </a:cubicBezTo>
                    <a:cubicBezTo>
                      <a:pt x="3203075" y="827439"/>
                      <a:pt x="3190240" y="825500"/>
                      <a:pt x="3177540" y="822960"/>
                    </a:cubicBezTo>
                    <a:cubicBezTo>
                      <a:pt x="3127446" y="747819"/>
                      <a:pt x="3223923" y="880039"/>
                      <a:pt x="3101340" y="792480"/>
                    </a:cubicBezTo>
                    <a:cubicBezTo>
                      <a:pt x="3098764" y="790640"/>
                      <a:pt x="3114962" y="743993"/>
                      <a:pt x="3116580" y="739140"/>
                    </a:cubicBezTo>
                    <a:cubicBezTo>
                      <a:pt x="3111500" y="726440"/>
                      <a:pt x="3106143" y="713847"/>
                      <a:pt x="3101340" y="701040"/>
                    </a:cubicBezTo>
                    <a:cubicBezTo>
                      <a:pt x="3098520" y="693519"/>
                      <a:pt x="3099400" y="683860"/>
                      <a:pt x="3093720" y="678180"/>
                    </a:cubicBezTo>
                    <a:cubicBezTo>
                      <a:pt x="3088040" y="672500"/>
                      <a:pt x="3078480" y="673100"/>
                      <a:pt x="3070860" y="670560"/>
                    </a:cubicBezTo>
                    <a:cubicBezTo>
                      <a:pt x="3068320" y="662940"/>
                      <a:pt x="3068382" y="653870"/>
                      <a:pt x="3063240" y="647700"/>
                    </a:cubicBezTo>
                    <a:cubicBezTo>
                      <a:pt x="3033421" y="611917"/>
                      <a:pt x="3024078" y="626080"/>
                      <a:pt x="2979420" y="632460"/>
                    </a:cubicBezTo>
                    <a:cubicBezTo>
                      <a:pt x="2976880" y="642620"/>
                      <a:pt x="2971800" y="652467"/>
                      <a:pt x="2971800" y="662940"/>
                    </a:cubicBezTo>
                    <a:cubicBezTo>
                      <a:pt x="2971800" y="707044"/>
                      <a:pt x="2978894" y="692368"/>
                      <a:pt x="2994660" y="723900"/>
                    </a:cubicBezTo>
                    <a:cubicBezTo>
                      <a:pt x="2998252" y="731084"/>
                      <a:pt x="2999740" y="739140"/>
                      <a:pt x="3002280" y="746760"/>
                    </a:cubicBezTo>
                    <a:cubicBezTo>
                      <a:pt x="3004820" y="764540"/>
                      <a:pt x="3001868" y="784036"/>
                      <a:pt x="3009900" y="800100"/>
                    </a:cubicBezTo>
                    <a:cubicBezTo>
                      <a:pt x="3013492" y="807284"/>
                      <a:pt x="3026488" y="802702"/>
                      <a:pt x="3032760" y="807720"/>
                    </a:cubicBezTo>
                    <a:cubicBezTo>
                      <a:pt x="3041735" y="814900"/>
                      <a:pt x="3059490" y="853560"/>
                      <a:pt x="3063240" y="861060"/>
                    </a:cubicBezTo>
                    <a:cubicBezTo>
                      <a:pt x="3034991" y="988181"/>
                      <a:pt x="3070628" y="885768"/>
                      <a:pt x="3017520" y="960120"/>
                    </a:cubicBezTo>
                    <a:cubicBezTo>
                      <a:pt x="2984060" y="1006964"/>
                      <a:pt x="3042743" y="961084"/>
                      <a:pt x="2987040" y="998220"/>
                    </a:cubicBezTo>
                    <a:cubicBezTo>
                      <a:pt x="2981960" y="1016000"/>
                      <a:pt x="2990291" y="1051560"/>
                      <a:pt x="2971800" y="1051560"/>
                    </a:cubicBezTo>
                    <a:cubicBezTo>
                      <a:pt x="2953839" y="1051560"/>
                      <a:pt x="2967702" y="1015832"/>
                      <a:pt x="2964180" y="998220"/>
                    </a:cubicBezTo>
                    <a:cubicBezTo>
                      <a:pt x="2962605" y="990344"/>
                      <a:pt x="2959100" y="982980"/>
                      <a:pt x="2956560" y="975360"/>
                    </a:cubicBezTo>
                    <a:cubicBezTo>
                      <a:pt x="2959100" y="962660"/>
                      <a:pt x="2968276" y="949547"/>
                      <a:pt x="2964180" y="937260"/>
                    </a:cubicBezTo>
                    <a:cubicBezTo>
                      <a:pt x="2961640" y="929640"/>
                      <a:pt x="2949069" y="927527"/>
                      <a:pt x="2941320" y="929640"/>
                    </a:cubicBezTo>
                    <a:cubicBezTo>
                      <a:pt x="2919402" y="935618"/>
                      <a:pt x="2902400" y="954610"/>
                      <a:pt x="2880360" y="960120"/>
                    </a:cubicBezTo>
                    <a:lnTo>
                      <a:pt x="2849880" y="967740"/>
                    </a:lnTo>
                    <a:cubicBezTo>
                      <a:pt x="2832540" y="959070"/>
                      <a:pt x="2809670" y="944880"/>
                      <a:pt x="2788920" y="944880"/>
                    </a:cubicBezTo>
                    <a:cubicBezTo>
                      <a:pt x="2770530" y="944880"/>
                      <a:pt x="2745999" y="954107"/>
                      <a:pt x="2727960" y="960120"/>
                    </a:cubicBezTo>
                    <a:cubicBezTo>
                      <a:pt x="2715260" y="955040"/>
                      <a:pt x="2701459" y="952129"/>
                      <a:pt x="2689860" y="944880"/>
                    </a:cubicBezTo>
                    <a:cubicBezTo>
                      <a:pt x="2680722" y="939169"/>
                      <a:pt x="2675279" y="928919"/>
                      <a:pt x="2667000" y="922020"/>
                    </a:cubicBezTo>
                    <a:cubicBezTo>
                      <a:pt x="2659965" y="916157"/>
                      <a:pt x="2651760" y="911860"/>
                      <a:pt x="2644140" y="906780"/>
                    </a:cubicBezTo>
                    <a:cubicBezTo>
                      <a:pt x="2615588" y="921056"/>
                      <a:pt x="2569433" y="924849"/>
                      <a:pt x="2575560" y="967740"/>
                    </a:cubicBezTo>
                    <a:cubicBezTo>
                      <a:pt x="2576855" y="976806"/>
                      <a:pt x="2585720" y="982980"/>
                      <a:pt x="2590800" y="990600"/>
                    </a:cubicBezTo>
                    <a:cubicBezTo>
                      <a:pt x="2588260" y="998220"/>
                      <a:pt x="2582184" y="1005490"/>
                      <a:pt x="2583180" y="1013460"/>
                    </a:cubicBezTo>
                    <a:cubicBezTo>
                      <a:pt x="2587890" y="1051138"/>
                      <a:pt x="2616785" y="1048435"/>
                      <a:pt x="2583180" y="1082040"/>
                    </a:cubicBezTo>
                    <a:cubicBezTo>
                      <a:pt x="2577500" y="1087720"/>
                      <a:pt x="2567940" y="1087120"/>
                      <a:pt x="2560320" y="1089660"/>
                    </a:cubicBezTo>
                    <a:cubicBezTo>
                      <a:pt x="2543050" y="1060877"/>
                      <a:pt x="2536871" y="1056822"/>
                      <a:pt x="2529840" y="1028700"/>
                    </a:cubicBezTo>
                    <a:cubicBezTo>
                      <a:pt x="2526699" y="1016135"/>
                      <a:pt x="2526768" y="1002727"/>
                      <a:pt x="2522220" y="990600"/>
                    </a:cubicBezTo>
                    <a:cubicBezTo>
                      <a:pt x="2519004" y="982025"/>
                      <a:pt x="2511076" y="975931"/>
                      <a:pt x="2506980" y="967740"/>
                    </a:cubicBezTo>
                    <a:cubicBezTo>
                      <a:pt x="2503388" y="960556"/>
                      <a:pt x="2505040" y="950560"/>
                      <a:pt x="2499360" y="944880"/>
                    </a:cubicBezTo>
                    <a:cubicBezTo>
                      <a:pt x="2491328" y="936848"/>
                      <a:pt x="2479040" y="934720"/>
                      <a:pt x="2468880" y="929640"/>
                    </a:cubicBezTo>
                    <a:cubicBezTo>
                      <a:pt x="2438326" y="939825"/>
                      <a:pt x="2401503" y="955562"/>
                      <a:pt x="2369820" y="929640"/>
                    </a:cubicBezTo>
                    <a:cubicBezTo>
                      <a:pt x="2353971" y="916672"/>
                      <a:pt x="2373559" y="885719"/>
                      <a:pt x="2362200" y="868680"/>
                    </a:cubicBezTo>
                    <a:cubicBezTo>
                      <a:pt x="2350841" y="851641"/>
                      <a:pt x="2326300" y="848933"/>
                      <a:pt x="2308860" y="838200"/>
                    </a:cubicBezTo>
                    <a:cubicBezTo>
                      <a:pt x="2293261" y="828601"/>
                      <a:pt x="2263140" y="807720"/>
                      <a:pt x="2263140" y="807720"/>
                    </a:cubicBezTo>
                    <a:cubicBezTo>
                      <a:pt x="2258060" y="800100"/>
                      <a:pt x="2254853" y="790820"/>
                      <a:pt x="2247900" y="784860"/>
                    </a:cubicBezTo>
                    <a:cubicBezTo>
                      <a:pt x="2202696" y="746114"/>
                      <a:pt x="2218718" y="779998"/>
                      <a:pt x="2186940" y="739140"/>
                    </a:cubicBezTo>
                    <a:cubicBezTo>
                      <a:pt x="2123139" y="657110"/>
                      <a:pt x="2185499" y="722459"/>
                      <a:pt x="2133600" y="670560"/>
                    </a:cubicBezTo>
                    <a:cubicBezTo>
                      <a:pt x="2125980" y="675640"/>
                      <a:pt x="2116461" y="678649"/>
                      <a:pt x="2110740" y="685800"/>
                    </a:cubicBezTo>
                    <a:cubicBezTo>
                      <a:pt x="2105722" y="692072"/>
                      <a:pt x="2106712" y="701476"/>
                      <a:pt x="2103120" y="708660"/>
                    </a:cubicBezTo>
                    <a:cubicBezTo>
                      <a:pt x="2099024" y="716851"/>
                      <a:pt x="2092960" y="723900"/>
                      <a:pt x="2087880" y="731520"/>
                    </a:cubicBezTo>
                    <a:cubicBezTo>
                      <a:pt x="2074524" y="722616"/>
                      <a:pt x="2053719" y="715504"/>
                      <a:pt x="2057400" y="693420"/>
                    </a:cubicBezTo>
                    <a:cubicBezTo>
                      <a:pt x="2058906" y="684387"/>
                      <a:pt x="2067560" y="678180"/>
                      <a:pt x="2072640" y="670560"/>
                    </a:cubicBezTo>
                    <a:cubicBezTo>
                      <a:pt x="2038449" y="602178"/>
                      <a:pt x="2081325" y="662940"/>
                      <a:pt x="2026920" y="662940"/>
                    </a:cubicBezTo>
                    <a:cubicBezTo>
                      <a:pt x="2014220" y="662940"/>
                      <a:pt x="2006600" y="647700"/>
                      <a:pt x="1996440" y="640080"/>
                    </a:cubicBezTo>
                    <a:cubicBezTo>
                      <a:pt x="1995225" y="636436"/>
                      <a:pt x="1982670" y="592087"/>
                      <a:pt x="1973580" y="594360"/>
                    </a:cubicBezTo>
                    <a:cubicBezTo>
                      <a:pt x="1962560" y="597115"/>
                      <a:pt x="1964942" y="615597"/>
                      <a:pt x="1958340" y="624840"/>
                    </a:cubicBezTo>
                    <a:cubicBezTo>
                      <a:pt x="1952076" y="633609"/>
                      <a:pt x="1943100" y="640080"/>
                      <a:pt x="1935480" y="647700"/>
                    </a:cubicBezTo>
                    <a:cubicBezTo>
                      <a:pt x="1927860" y="640080"/>
                      <a:pt x="1917439" y="634479"/>
                      <a:pt x="1912620" y="624840"/>
                    </a:cubicBezTo>
                    <a:cubicBezTo>
                      <a:pt x="1904350" y="608301"/>
                      <a:pt x="1910455" y="584575"/>
                      <a:pt x="1897380" y="571500"/>
                    </a:cubicBezTo>
                    <a:cubicBezTo>
                      <a:pt x="1890904" y="565024"/>
                      <a:pt x="1882711" y="582644"/>
                      <a:pt x="1874520" y="586740"/>
                    </a:cubicBezTo>
                    <a:cubicBezTo>
                      <a:pt x="1851027" y="598486"/>
                      <a:pt x="1811714" y="599353"/>
                      <a:pt x="1790700" y="601980"/>
                    </a:cubicBezTo>
                    <a:cubicBezTo>
                      <a:pt x="1780540" y="607060"/>
                      <a:pt x="1770661" y="612745"/>
                      <a:pt x="1760220" y="617220"/>
                    </a:cubicBezTo>
                    <a:cubicBezTo>
                      <a:pt x="1752837" y="620384"/>
                      <a:pt x="1752600" y="624840"/>
                      <a:pt x="1744980" y="624840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  <p:sp>
            <p:nvSpPr>
              <p:cNvPr id="201" name="Freeform 240">
                <a:extLst>
                  <a:ext uri="{FF2B5EF4-FFF2-40B4-BE49-F238E27FC236}">
                    <a16:creationId xmlns="" xmlns:a16="http://schemas.microsoft.com/office/drawing/2014/main" id="{8AE4E519-C907-453D-9E1B-5D2FC2C88146}"/>
                  </a:ext>
                </a:extLst>
              </p:cNvPr>
              <p:cNvSpPr/>
              <p:nvPr/>
            </p:nvSpPr>
            <p:spPr>
              <a:xfrm>
                <a:off x="5432428" y="1236310"/>
                <a:ext cx="532136" cy="467760"/>
              </a:xfrm>
              <a:custGeom>
                <a:avLst/>
                <a:gdLst>
                  <a:gd name="connsiteX0" fmla="*/ 519430 w 548005"/>
                  <a:gd name="connsiteY0" fmla="*/ 428625 h 481709"/>
                  <a:gd name="connsiteX1" fmla="*/ 505142 w 548005"/>
                  <a:gd name="connsiteY1" fmla="*/ 414338 h 481709"/>
                  <a:gd name="connsiteX2" fmla="*/ 490855 w 548005"/>
                  <a:gd name="connsiteY2" fmla="*/ 381000 h 481709"/>
                  <a:gd name="connsiteX3" fmla="*/ 509905 w 548005"/>
                  <a:gd name="connsiteY3" fmla="*/ 371475 h 481709"/>
                  <a:gd name="connsiteX4" fmla="*/ 548005 w 548005"/>
                  <a:gd name="connsiteY4" fmla="*/ 361950 h 481709"/>
                  <a:gd name="connsiteX5" fmla="*/ 538480 w 548005"/>
                  <a:gd name="connsiteY5" fmla="*/ 342900 h 481709"/>
                  <a:gd name="connsiteX6" fmla="*/ 524192 w 548005"/>
                  <a:gd name="connsiteY6" fmla="*/ 333375 h 481709"/>
                  <a:gd name="connsiteX7" fmla="*/ 467042 w 548005"/>
                  <a:gd name="connsiteY7" fmla="*/ 323850 h 481709"/>
                  <a:gd name="connsiteX8" fmla="*/ 462280 w 548005"/>
                  <a:gd name="connsiteY8" fmla="*/ 300038 h 481709"/>
                  <a:gd name="connsiteX9" fmla="*/ 457517 w 548005"/>
                  <a:gd name="connsiteY9" fmla="*/ 285750 h 481709"/>
                  <a:gd name="connsiteX10" fmla="*/ 428942 w 548005"/>
                  <a:gd name="connsiteY10" fmla="*/ 266700 h 481709"/>
                  <a:gd name="connsiteX11" fmla="*/ 419417 w 548005"/>
                  <a:gd name="connsiteY11" fmla="*/ 252413 h 481709"/>
                  <a:gd name="connsiteX12" fmla="*/ 471805 w 548005"/>
                  <a:gd name="connsiteY12" fmla="*/ 228600 h 481709"/>
                  <a:gd name="connsiteX13" fmla="*/ 457517 w 548005"/>
                  <a:gd name="connsiteY13" fmla="*/ 219075 h 481709"/>
                  <a:gd name="connsiteX14" fmla="*/ 447992 w 548005"/>
                  <a:gd name="connsiteY14" fmla="*/ 204788 h 481709"/>
                  <a:gd name="connsiteX15" fmla="*/ 433705 w 548005"/>
                  <a:gd name="connsiteY15" fmla="*/ 190500 h 481709"/>
                  <a:gd name="connsiteX16" fmla="*/ 433705 w 548005"/>
                  <a:gd name="connsiteY16" fmla="*/ 157163 h 481709"/>
                  <a:gd name="connsiteX17" fmla="*/ 428942 w 548005"/>
                  <a:gd name="connsiteY17" fmla="*/ 95250 h 481709"/>
                  <a:gd name="connsiteX18" fmla="*/ 409892 w 548005"/>
                  <a:gd name="connsiteY18" fmla="*/ 71438 h 481709"/>
                  <a:gd name="connsiteX19" fmla="*/ 400367 w 548005"/>
                  <a:gd name="connsiteY19" fmla="*/ 52388 h 481709"/>
                  <a:gd name="connsiteX20" fmla="*/ 367030 w 548005"/>
                  <a:gd name="connsiteY20" fmla="*/ 38100 h 481709"/>
                  <a:gd name="connsiteX21" fmla="*/ 328930 w 548005"/>
                  <a:gd name="connsiteY21" fmla="*/ 47625 h 481709"/>
                  <a:gd name="connsiteX22" fmla="*/ 290830 w 548005"/>
                  <a:gd name="connsiteY22" fmla="*/ 61913 h 481709"/>
                  <a:gd name="connsiteX23" fmla="*/ 281305 w 548005"/>
                  <a:gd name="connsiteY23" fmla="*/ 104775 h 481709"/>
                  <a:gd name="connsiteX24" fmla="*/ 267017 w 548005"/>
                  <a:gd name="connsiteY24" fmla="*/ 100013 h 481709"/>
                  <a:gd name="connsiteX25" fmla="*/ 247967 w 548005"/>
                  <a:gd name="connsiteY25" fmla="*/ 66675 h 481709"/>
                  <a:gd name="connsiteX26" fmla="*/ 228917 w 548005"/>
                  <a:gd name="connsiteY26" fmla="*/ 57150 h 481709"/>
                  <a:gd name="connsiteX27" fmla="*/ 176530 w 548005"/>
                  <a:gd name="connsiteY27" fmla="*/ 52388 h 481709"/>
                  <a:gd name="connsiteX28" fmla="*/ 181292 w 548005"/>
                  <a:gd name="connsiteY28" fmla="*/ 33338 h 481709"/>
                  <a:gd name="connsiteX29" fmla="*/ 167005 w 548005"/>
                  <a:gd name="connsiteY29" fmla="*/ 23813 h 481709"/>
                  <a:gd name="connsiteX30" fmla="*/ 147955 w 548005"/>
                  <a:gd name="connsiteY30" fmla="*/ 9525 h 481709"/>
                  <a:gd name="connsiteX31" fmla="*/ 124142 w 548005"/>
                  <a:gd name="connsiteY31" fmla="*/ 0 h 481709"/>
                  <a:gd name="connsiteX32" fmla="*/ 71755 w 548005"/>
                  <a:gd name="connsiteY32" fmla="*/ 28575 h 481709"/>
                  <a:gd name="connsiteX33" fmla="*/ 66992 w 548005"/>
                  <a:gd name="connsiteY33" fmla="*/ 42863 h 481709"/>
                  <a:gd name="connsiteX34" fmla="*/ 76517 w 548005"/>
                  <a:gd name="connsiteY34" fmla="*/ 76200 h 481709"/>
                  <a:gd name="connsiteX35" fmla="*/ 90805 w 548005"/>
                  <a:gd name="connsiteY35" fmla="*/ 85725 h 481709"/>
                  <a:gd name="connsiteX36" fmla="*/ 95567 w 548005"/>
                  <a:gd name="connsiteY36" fmla="*/ 100013 h 481709"/>
                  <a:gd name="connsiteX37" fmla="*/ 81280 w 548005"/>
                  <a:gd name="connsiteY37" fmla="*/ 109538 h 481709"/>
                  <a:gd name="connsiteX38" fmla="*/ 19367 w 548005"/>
                  <a:gd name="connsiteY38" fmla="*/ 114300 h 481709"/>
                  <a:gd name="connsiteX39" fmla="*/ 5080 w 548005"/>
                  <a:gd name="connsiteY39" fmla="*/ 128588 h 481709"/>
                  <a:gd name="connsiteX40" fmla="*/ 24130 w 548005"/>
                  <a:gd name="connsiteY40" fmla="*/ 147638 h 481709"/>
                  <a:gd name="connsiteX41" fmla="*/ 43180 w 548005"/>
                  <a:gd name="connsiteY41" fmla="*/ 180975 h 481709"/>
                  <a:gd name="connsiteX42" fmla="*/ 90805 w 548005"/>
                  <a:gd name="connsiteY42" fmla="*/ 185738 h 481709"/>
                  <a:gd name="connsiteX43" fmla="*/ 57467 w 548005"/>
                  <a:gd name="connsiteY43" fmla="*/ 200025 h 481709"/>
                  <a:gd name="connsiteX44" fmla="*/ 24130 w 548005"/>
                  <a:gd name="connsiteY44" fmla="*/ 204788 h 481709"/>
                  <a:gd name="connsiteX45" fmla="*/ 9842 w 548005"/>
                  <a:gd name="connsiteY45" fmla="*/ 219075 h 481709"/>
                  <a:gd name="connsiteX46" fmla="*/ 38417 w 548005"/>
                  <a:gd name="connsiteY46" fmla="*/ 233363 h 481709"/>
                  <a:gd name="connsiteX47" fmla="*/ 66992 w 548005"/>
                  <a:gd name="connsiteY47" fmla="*/ 228600 h 481709"/>
                  <a:gd name="connsiteX48" fmla="*/ 95567 w 548005"/>
                  <a:gd name="connsiteY48" fmla="*/ 242888 h 481709"/>
                  <a:gd name="connsiteX49" fmla="*/ 114617 w 548005"/>
                  <a:gd name="connsiteY49" fmla="*/ 252413 h 481709"/>
                  <a:gd name="connsiteX50" fmla="*/ 162242 w 548005"/>
                  <a:gd name="connsiteY50" fmla="*/ 257175 h 481709"/>
                  <a:gd name="connsiteX51" fmla="*/ 167005 w 548005"/>
                  <a:gd name="connsiteY51" fmla="*/ 280988 h 481709"/>
                  <a:gd name="connsiteX52" fmla="*/ 195580 w 548005"/>
                  <a:gd name="connsiteY52" fmla="*/ 290513 h 481709"/>
                  <a:gd name="connsiteX53" fmla="*/ 209867 w 548005"/>
                  <a:gd name="connsiteY53" fmla="*/ 300038 h 481709"/>
                  <a:gd name="connsiteX54" fmla="*/ 200342 w 548005"/>
                  <a:gd name="connsiteY54" fmla="*/ 319088 h 481709"/>
                  <a:gd name="connsiteX55" fmla="*/ 128905 w 548005"/>
                  <a:gd name="connsiteY55" fmla="*/ 314325 h 481709"/>
                  <a:gd name="connsiteX56" fmla="*/ 124142 w 548005"/>
                  <a:gd name="connsiteY56" fmla="*/ 300038 h 481709"/>
                  <a:gd name="connsiteX57" fmla="*/ 109855 w 548005"/>
                  <a:gd name="connsiteY57" fmla="*/ 295275 h 481709"/>
                  <a:gd name="connsiteX58" fmla="*/ 95567 w 548005"/>
                  <a:gd name="connsiteY58" fmla="*/ 280988 h 481709"/>
                  <a:gd name="connsiteX59" fmla="*/ 43180 w 548005"/>
                  <a:gd name="connsiteY59" fmla="*/ 290513 h 481709"/>
                  <a:gd name="connsiteX60" fmla="*/ 47942 w 548005"/>
                  <a:gd name="connsiteY60" fmla="*/ 323850 h 481709"/>
                  <a:gd name="connsiteX61" fmla="*/ 86042 w 548005"/>
                  <a:gd name="connsiteY61" fmla="*/ 333375 h 481709"/>
                  <a:gd name="connsiteX62" fmla="*/ 105092 w 548005"/>
                  <a:gd name="connsiteY62" fmla="*/ 395288 h 481709"/>
                  <a:gd name="connsiteX63" fmla="*/ 114617 w 548005"/>
                  <a:gd name="connsiteY63" fmla="*/ 414338 h 481709"/>
                  <a:gd name="connsiteX64" fmla="*/ 119380 w 548005"/>
                  <a:gd name="connsiteY64" fmla="*/ 461963 h 481709"/>
                  <a:gd name="connsiteX65" fmla="*/ 147955 w 548005"/>
                  <a:gd name="connsiteY65" fmla="*/ 481013 h 481709"/>
                  <a:gd name="connsiteX66" fmla="*/ 271780 w 548005"/>
                  <a:gd name="connsiteY66" fmla="*/ 476250 h 481709"/>
                  <a:gd name="connsiteX67" fmla="*/ 290830 w 548005"/>
                  <a:gd name="connsiteY67" fmla="*/ 461963 h 481709"/>
                  <a:gd name="connsiteX68" fmla="*/ 309880 w 548005"/>
                  <a:gd name="connsiteY68" fmla="*/ 452438 h 481709"/>
                  <a:gd name="connsiteX69" fmla="*/ 338455 w 548005"/>
                  <a:gd name="connsiteY69" fmla="*/ 423863 h 481709"/>
                  <a:gd name="connsiteX70" fmla="*/ 352742 w 548005"/>
                  <a:gd name="connsiteY70" fmla="*/ 409575 h 481709"/>
                  <a:gd name="connsiteX71" fmla="*/ 367030 w 548005"/>
                  <a:gd name="connsiteY71" fmla="*/ 404813 h 481709"/>
                  <a:gd name="connsiteX72" fmla="*/ 395605 w 548005"/>
                  <a:gd name="connsiteY72" fmla="*/ 409575 h 481709"/>
                  <a:gd name="connsiteX73" fmla="*/ 409892 w 548005"/>
                  <a:gd name="connsiteY73" fmla="*/ 414338 h 481709"/>
                  <a:gd name="connsiteX74" fmla="*/ 419417 w 548005"/>
                  <a:gd name="connsiteY74" fmla="*/ 433388 h 481709"/>
                  <a:gd name="connsiteX75" fmla="*/ 443230 w 548005"/>
                  <a:gd name="connsiteY75" fmla="*/ 461963 h 481709"/>
                  <a:gd name="connsiteX76" fmla="*/ 462280 w 548005"/>
                  <a:gd name="connsiteY76" fmla="*/ 471488 h 481709"/>
                  <a:gd name="connsiteX77" fmla="*/ 490855 w 548005"/>
                  <a:gd name="connsiteY77" fmla="*/ 461963 h 481709"/>
                  <a:gd name="connsiteX78" fmla="*/ 519430 w 548005"/>
                  <a:gd name="connsiteY78" fmla="*/ 428625 h 481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8005" h="481709">
                    <a:moveTo>
                      <a:pt x="519430" y="428625"/>
                    </a:moveTo>
                    <a:cubicBezTo>
                      <a:pt x="521811" y="420688"/>
                      <a:pt x="510256" y="418721"/>
                      <a:pt x="505142" y="414338"/>
                    </a:cubicBezTo>
                    <a:cubicBezTo>
                      <a:pt x="493159" y="404067"/>
                      <a:pt x="474021" y="401200"/>
                      <a:pt x="490855" y="381000"/>
                    </a:cubicBezTo>
                    <a:cubicBezTo>
                      <a:pt x="495400" y="375546"/>
                      <a:pt x="503170" y="373720"/>
                      <a:pt x="509905" y="371475"/>
                    </a:cubicBezTo>
                    <a:cubicBezTo>
                      <a:pt x="522324" y="367335"/>
                      <a:pt x="548005" y="361950"/>
                      <a:pt x="548005" y="361950"/>
                    </a:cubicBezTo>
                    <a:cubicBezTo>
                      <a:pt x="544830" y="355600"/>
                      <a:pt x="543025" y="348354"/>
                      <a:pt x="538480" y="342900"/>
                    </a:cubicBezTo>
                    <a:cubicBezTo>
                      <a:pt x="534816" y="338503"/>
                      <a:pt x="529312" y="335935"/>
                      <a:pt x="524192" y="333375"/>
                    </a:cubicBezTo>
                    <a:cubicBezTo>
                      <a:pt x="508236" y="325397"/>
                      <a:pt x="480618" y="325359"/>
                      <a:pt x="467042" y="323850"/>
                    </a:cubicBezTo>
                    <a:cubicBezTo>
                      <a:pt x="465455" y="315913"/>
                      <a:pt x="464243" y="307891"/>
                      <a:pt x="462280" y="300038"/>
                    </a:cubicBezTo>
                    <a:cubicBezTo>
                      <a:pt x="461062" y="295168"/>
                      <a:pt x="461067" y="289300"/>
                      <a:pt x="457517" y="285750"/>
                    </a:cubicBezTo>
                    <a:cubicBezTo>
                      <a:pt x="449422" y="277655"/>
                      <a:pt x="428942" y="266700"/>
                      <a:pt x="428942" y="266700"/>
                    </a:cubicBezTo>
                    <a:cubicBezTo>
                      <a:pt x="425767" y="261938"/>
                      <a:pt x="420358" y="258059"/>
                      <a:pt x="419417" y="252413"/>
                    </a:cubicBezTo>
                    <a:cubicBezTo>
                      <a:pt x="414955" y="225636"/>
                      <a:pt x="465517" y="229858"/>
                      <a:pt x="471805" y="228600"/>
                    </a:cubicBezTo>
                    <a:cubicBezTo>
                      <a:pt x="467042" y="225425"/>
                      <a:pt x="461565" y="223122"/>
                      <a:pt x="457517" y="219075"/>
                    </a:cubicBezTo>
                    <a:cubicBezTo>
                      <a:pt x="453470" y="215028"/>
                      <a:pt x="451656" y="209185"/>
                      <a:pt x="447992" y="204788"/>
                    </a:cubicBezTo>
                    <a:cubicBezTo>
                      <a:pt x="443680" y="199614"/>
                      <a:pt x="438467" y="195263"/>
                      <a:pt x="433705" y="190500"/>
                    </a:cubicBezTo>
                    <a:cubicBezTo>
                      <a:pt x="418815" y="130945"/>
                      <a:pt x="433705" y="204989"/>
                      <a:pt x="433705" y="157163"/>
                    </a:cubicBezTo>
                    <a:cubicBezTo>
                      <a:pt x="433705" y="136464"/>
                      <a:pt x="434482" y="115193"/>
                      <a:pt x="428942" y="95250"/>
                    </a:cubicBezTo>
                    <a:cubicBezTo>
                      <a:pt x="426221" y="85456"/>
                      <a:pt x="415530" y="79896"/>
                      <a:pt x="409892" y="71438"/>
                    </a:cubicBezTo>
                    <a:cubicBezTo>
                      <a:pt x="405954" y="65531"/>
                      <a:pt x="404912" y="57842"/>
                      <a:pt x="400367" y="52388"/>
                    </a:cubicBezTo>
                    <a:cubicBezTo>
                      <a:pt x="391712" y="42002"/>
                      <a:pt x="378964" y="41084"/>
                      <a:pt x="367030" y="38100"/>
                    </a:cubicBezTo>
                    <a:cubicBezTo>
                      <a:pt x="354330" y="41275"/>
                      <a:pt x="341349" y="43485"/>
                      <a:pt x="328930" y="47625"/>
                    </a:cubicBezTo>
                    <a:cubicBezTo>
                      <a:pt x="306532" y="55092"/>
                      <a:pt x="319303" y="50523"/>
                      <a:pt x="290830" y="61913"/>
                    </a:cubicBezTo>
                    <a:cubicBezTo>
                      <a:pt x="287655" y="76200"/>
                      <a:pt x="289062" y="92364"/>
                      <a:pt x="281305" y="104775"/>
                    </a:cubicBezTo>
                    <a:cubicBezTo>
                      <a:pt x="278644" y="109032"/>
                      <a:pt x="270567" y="103563"/>
                      <a:pt x="267017" y="100013"/>
                    </a:cubicBezTo>
                    <a:cubicBezTo>
                      <a:pt x="249215" y="82212"/>
                      <a:pt x="266039" y="81736"/>
                      <a:pt x="247967" y="66675"/>
                    </a:cubicBezTo>
                    <a:cubicBezTo>
                      <a:pt x="242513" y="62130"/>
                      <a:pt x="235267" y="60325"/>
                      <a:pt x="228917" y="57150"/>
                    </a:cubicBezTo>
                    <a:cubicBezTo>
                      <a:pt x="226771" y="57418"/>
                      <a:pt x="182847" y="71340"/>
                      <a:pt x="176530" y="52388"/>
                    </a:cubicBezTo>
                    <a:cubicBezTo>
                      <a:pt x="174460" y="46178"/>
                      <a:pt x="179705" y="39688"/>
                      <a:pt x="181292" y="33338"/>
                    </a:cubicBezTo>
                    <a:cubicBezTo>
                      <a:pt x="176530" y="30163"/>
                      <a:pt x="171662" y="27140"/>
                      <a:pt x="167005" y="23813"/>
                    </a:cubicBezTo>
                    <a:cubicBezTo>
                      <a:pt x="160546" y="19199"/>
                      <a:pt x="154894" y="13380"/>
                      <a:pt x="147955" y="9525"/>
                    </a:cubicBezTo>
                    <a:cubicBezTo>
                      <a:pt x="140482" y="5373"/>
                      <a:pt x="132080" y="3175"/>
                      <a:pt x="124142" y="0"/>
                    </a:cubicBezTo>
                    <a:cubicBezTo>
                      <a:pt x="101109" y="8638"/>
                      <a:pt x="85020" y="8677"/>
                      <a:pt x="71755" y="28575"/>
                    </a:cubicBezTo>
                    <a:cubicBezTo>
                      <a:pt x="68970" y="32752"/>
                      <a:pt x="68580" y="38100"/>
                      <a:pt x="66992" y="42863"/>
                    </a:cubicBezTo>
                    <a:cubicBezTo>
                      <a:pt x="67302" y="44104"/>
                      <a:pt x="74034" y="73096"/>
                      <a:pt x="76517" y="76200"/>
                    </a:cubicBezTo>
                    <a:cubicBezTo>
                      <a:pt x="80093" y="80670"/>
                      <a:pt x="86042" y="82550"/>
                      <a:pt x="90805" y="85725"/>
                    </a:cubicBezTo>
                    <a:cubicBezTo>
                      <a:pt x="92392" y="90488"/>
                      <a:pt x="97431" y="95352"/>
                      <a:pt x="95567" y="100013"/>
                    </a:cubicBezTo>
                    <a:cubicBezTo>
                      <a:pt x="93441" y="105327"/>
                      <a:pt x="86906" y="108483"/>
                      <a:pt x="81280" y="109538"/>
                    </a:cubicBezTo>
                    <a:cubicBezTo>
                      <a:pt x="60936" y="113352"/>
                      <a:pt x="40005" y="112713"/>
                      <a:pt x="19367" y="114300"/>
                    </a:cubicBezTo>
                    <a:cubicBezTo>
                      <a:pt x="14605" y="119063"/>
                      <a:pt x="7210" y="122198"/>
                      <a:pt x="5080" y="128588"/>
                    </a:cubicBezTo>
                    <a:cubicBezTo>
                      <a:pt x="0" y="143828"/>
                      <a:pt x="16510" y="145098"/>
                      <a:pt x="24130" y="147638"/>
                    </a:cubicBezTo>
                    <a:cubicBezTo>
                      <a:pt x="24526" y="148429"/>
                      <a:pt x="39141" y="179629"/>
                      <a:pt x="43180" y="180975"/>
                    </a:cubicBezTo>
                    <a:cubicBezTo>
                      <a:pt x="58315" y="186020"/>
                      <a:pt x="74930" y="184150"/>
                      <a:pt x="90805" y="185738"/>
                    </a:cubicBezTo>
                    <a:cubicBezTo>
                      <a:pt x="80474" y="190904"/>
                      <a:pt x="69150" y="197688"/>
                      <a:pt x="57467" y="200025"/>
                    </a:cubicBezTo>
                    <a:cubicBezTo>
                      <a:pt x="46460" y="202226"/>
                      <a:pt x="35242" y="203200"/>
                      <a:pt x="24130" y="204788"/>
                    </a:cubicBezTo>
                    <a:cubicBezTo>
                      <a:pt x="19367" y="209550"/>
                      <a:pt x="9842" y="212340"/>
                      <a:pt x="9842" y="219075"/>
                    </a:cubicBezTo>
                    <a:cubicBezTo>
                      <a:pt x="9842" y="225229"/>
                      <a:pt x="34894" y="232188"/>
                      <a:pt x="38417" y="233363"/>
                    </a:cubicBezTo>
                    <a:cubicBezTo>
                      <a:pt x="47942" y="231775"/>
                      <a:pt x="57336" y="228600"/>
                      <a:pt x="66992" y="228600"/>
                    </a:cubicBezTo>
                    <a:cubicBezTo>
                      <a:pt x="77907" y="228600"/>
                      <a:pt x="87139" y="238072"/>
                      <a:pt x="95567" y="242888"/>
                    </a:cubicBezTo>
                    <a:cubicBezTo>
                      <a:pt x="101731" y="246410"/>
                      <a:pt x="108267" y="249238"/>
                      <a:pt x="114617" y="252413"/>
                    </a:cubicBezTo>
                    <a:cubicBezTo>
                      <a:pt x="137569" y="245855"/>
                      <a:pt x="149609" y="231908"/>
                      <a:pt x="162242" y="257175"/>
                    </a:cubicBezTo>
                    <a:cubicBezTo>
                      <a:pt x="165862" y="264415"/>
                      <a:pt x="161281" y="275264"/>
                      <a:pt x="167005" y="280988"/>
                    </a:cubicBezTo>
                    <a:cubicBezTo>
                      <a:pt x="174105" y="288088"/>
                      <a:pt x="186055" y="287338"/>
                      <a:pt x="195580" y="290513"/>
                    </a:cubicBezTo>
                    <a:cubicBezTo>
                      <a:pt x="200342" y="293688"/>
                      <a:pt x="208926" y="294392"/>
                      <a:pt x="209867" y="300038"/>
                    </a:cubicBezTo>
                    <a:cubicBezTo>
                      <a:pt x="211034" y="307041"/>
                      <a:pt x="207333" y="317854"/>
                      <a:pt x="200342" y="319088"/>
                    </a:cubicBezTo>
                    <a:cubicBezTo>
                      <a:pt x="176840" y="323235"/>
                      <a:pt x="152717" y="315913"/>
                      <a:pt x="128905" y="314325"/>
                    </a:cubicBezTo>
                    <a:cubicBezTo>
                      <a:pt x="127317" y="309563"/>
                      <a:pt x="127692" y="303588"/>
                      <a:pt x="124142" y="300038"/>
                    </a:cubicBezTo>
                    <a:cubicBezTo>
                      <a:pt x="120592" y="296488"/>
                      <a:pt x="114032" y="298060"/>
                      <a:pt x="109855" y="295275"/>
                    </a:cubicBezTo>
                    <a:cubicBezTo>
                      <a:pt x="104251" y="291539"/>
                      <a:pt x="100330" y="285750"/>
                      <a:pt x="95567" y="280988"/>
                    </a:cubicBezTo>
                    <a:cubicBezTo>
                      <a:pt x="78105" y="284163"/>
                      <a:pt x="59746" y="284142"/>
                      <a:pt x="43180" y="290513"/>
                    </a:cubicBezTo>
                    <a:cubicBezTo>
                      <a:pt x="21744" y="298758"/>
                      <a:pt x="40633" y="317759"/>
                      <a:pt x="47942" y="323850"/>
                    </a:cubicBezTo>
                    <a:cubicBezTo>
                      <a:pt x="52568" y="327705"/>
                      <a:pt x="85267" y="333220"/>
                      <a:pt x="86042" y="333375"/>
                    </a:cubicBezTo>
                    <a:cubicBezTo>
                      <a:pt x="107371" y="365369"/>
                      <a:pt x="86459" y="330071"/>
                      <a:pt x="105092" y="395288"/>
                    </a:cubicBezTo>
                    <a:cubicBezTo>
                      <a:pt x="107042" y="402114"/>
                      <a:pt x="111442" y="407988"/>
                      <a:pt x="114617" y="414338"/>
                    </a:cubicBezTo>
                    <a:cubicBezTo>
                      <a:pt x="116205" y="430213"/>
                      <a:pt x="112245" y="447693"/>
                      <a:pt x="119380" y="461963"/>
                    </a:cubicBezTo>
                    <a:cubicBezTo>
                      <a:pt x="124500" y="472202"/>
                      <a:pt x="147955" y="481013"/>
                      <a:pt x="147955" y="481013"/>
                    </a:cubicBezTo>
                    <a:cubicBezTo>
                      <a:pt x="189230" y="479425"/>
                      <a:pt x="230837" y="481709"/>
                      <a:pt x="271780" y="476250"/>
                    </a:cubicBezTo>
                    <a:cubicBezTo>
                      <a:pt x="279648" y="475201"/>
                      <a:pt x="284099" y="466170"/>
                      <a:pt x="290830" y="461963"/>
                    </a:cubicBezTo>
                    <a:cubicBezTo>
                      <a:pt x="296850" y="458200"/>
                      <a:pt x="303530" y="455613"/>
                      <a:pt x="309880" y="452438"/>
                    </a:cubicBezTo>
                    <a:lnTo>
                      <a:pt x="338455" y="423863"/>
                    </a:lnTo>
                    <a:cubicBezTo>
                      <a:pt x="343217" y="419100"/>
                      <a:pt x="346352" y="411705"/>
                      <a:pt x="352742" y="409575"/>
                    </a:cubicBezTo>
                    <a:lnTo>
                      <a:pt x="367030" y="404813"/>
                    </a:lnTo>
                    <a:cubicBezTo>
                      <a:pt x="376555" y="406400"/>
                      <a:pt x="386179" y="407480"/>
                      <a:pt x="395605" y="409575"/>
                    </a:cubicBezTo>
                    <a:cubicBezTo>
                      <a:pt x="400505" y="410664"/>
                      <a:pt x="406342" y="410788"/>
                      <a:pt x="409892" y="414338"/>
                    </a:cubicBezTo>
                    <a:cubicBezTo>
                      <a:pt x="414912" y="419358"/>
                      <a:pt x="415895" y="427224"/>
                      <a:pt x="419417" y="433388"/>
                    </a:cubicBezTo>
                    <a:cubicBezTo>
                      <a:pt x="425179" y="443471"/>
                      <a:pt x="433720" y="455170"/>
                      <a:pt x="443230" y="461963"/>
                    </a:cubicBezTo>
                    <a:cubicBezTo>
                      <a:pt x="449007" y="466090"/>
                      <a:pt x="455930" y="468313"/>
                      <a:pt x="462280" y="471488"/>
                    </a:cubicBezTo>
                    <a:cubicBezTo>
                      <a:pt x="471805" y="468313"/>
                      <a:pt x="482501" y="467532"/>
                      <a:pt x="490855" y="461963"/>
                    </a:cubicBezTo>
                    <a:cubicBezTo>
                      <a:pt x="523240" y="440373"/>
                      <a:pt x="517049" y="436562"/>
                      <a:pt x="519430" y="428625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/>
              </a:p>
            </p:txBody>
          </p:sp>
        </p:grp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2591066"/>
            <a:ext cx="6611616" cy="147732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706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heme/theme1.xml><?xml version="1.0" encoding="utf-8"?>
<a:theme xmlns:a="http://schemas.openxmlformats.org/drawingml/2006/main" name="Office Theme">
  <a:themeElements>
    <a:clrScheme name="Custom 128">
      <a:dk1>
        <a:sysClr val="windowText" lastClr="000000"/>
      </a:dk1>
      <a:lt1>
        <a:sysClr val="window" lastClr="FFFFFF"/>
      </a:lt1>
      <a:dk2>
        <a:srgbClr val="4F4F4F"/>
      </a:dk2>
      <a:lt2>
        <a:srgbClr val="E7E6E6"/>
      </a:lt2>
      <a:accent1>
        <a:srgbClr val="8BAF2E"/>
      </a:accent1>
      <a:accent2>
        <a:srgbClr val="2D656F"/>
      </a:accent2>
      <a:accent3>
        <a:srgbClr val="92B3BC"/>
      </a:accent3>
      <a:accent4>
        <a:srgbClr val="CB7A00"/>
      </a:accent4>
      <a:accent5>
        <a:srgbClr val="F3E847"/>
      </a:accent5>
      <a:accent6>
        <a:srgbClr val="5D6A12"/>
      </a:accent6>
      <a:hlink>
        <a:srgbClr val="0563C1"/>
      </a:hlink>
      <a:folHlink>
        <a:srgbClr val="954F72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553</Words>
  <Application>Microsoft Office PowerPoint</Application>
  <PresentationFormat>Custom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112</cp:revision>
  <dcterms:created xsi:type="dcterms:W3CDTF">2018-05-23T02:48:31Z</dcterms:created>
  <dcterms:modified xsi:type="dcterms:W3CDTF">2022-07-21T06:51:04Z</dcterms:modified>
</cp:coreProperties>
</file>